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7.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18.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3"/>
  </p:notesMasterIdLst>
  <p:handoutMasterIdLst>
    <p:handoutMasterId r:id="rId64"/>
  </p:handoutMasterIdLst>
  <p:sldIdLst>
    <p:sldId id="276" r:id="rId2"/>
    <p:sldId id="293" r:id="rId3"/>
    <p:sldId id="284" r:id="rId4"/>
    <p:sldId id="320" r:id="rId5"/>
    <p:sldId id="300" r:id="rId6"/>
    <p:sldId id="299" r:id="rId7"/>
    <p:sldId id="301" r:id="rId8"/>
    <p:sldId id="304" r:id="rId9"/>
    <p:sldId id="338" r:id="rId10"/>
    <p:sldId id="339" r:id="rId11"/>
    <p:sldId id="306" r:id="rId12"/>
    <p:sldId id="324" r:id="rId13"/>
    <p:sldId id="325" r:id="rId14"/>
    <p:sldId id="326" r:id="rId15"/>
    <p:sldId id="327" r:id="rId16"/>
    <p:sldId id="363" r:id="rId17"/>
    <p:sldId id="364" r:id="rId18"/>
    <p:sldId id="365" r:id="rId19"/>
    <p:sldId id="305" r:id="rId20"/>
    <p:sldId id="331" r:id="rId21"/>
    <p:sldId id="341" r:id="rId22"/>
    <p:sldId id="332" r:id="rId23"/>
    <p:sldId id="333" r:id="rId24"/>
    <p:sldId id="334" r:id="rId25"/>
    <p:sldId id="335" r:id="rId26"/>
    <p:sldId id="336" r:id="rId27"/>
    <p:sldId id="337" r:id="rId28"/>
    <p:sldId id="307" r:id="rId29"/>
    <p:sldId id="309" r:id="rId30"/>
    <p:sldId id="310" r:id="rId31"/>
    <p:sldId id="312" r:id="rId32"/>
    <p:sldId id="366" r:id="rId33"/>
    <p:sldId id="367" r:id="rId34"/>
    <p:sldId id="368" r:id="rId35"/>
    <p:sldId id="356" r:id="rId36"/>
    <p:sldId id="357" r:id="rId37"/>
    <p:sldId id="358" r:id="rId38"/>
    <p:sldId id="359" r:id="rId39"/>
    <p:sldId id="360" r:id="rId40"/>
    <p:sldId id="361" r:id="rId41"/>
    <p:sldId id="362" r:id="rId42"/>
    <p:sldId id="343" r:id="rId43"/>
    <p:sldId id="314" r:id="rId44"/>
    <p:sldId id="315" r:id="rId45"/>
    <p:sldId id="316" r:id="rId46"/>
    <p:sldId id="295" r:id="rId47"/>
    <p:sldId id="318" r:id="rId48"/>
    <p:sldId id="342" r:id="rId49"/>
    <p:sldId id="311" r:id="rId50"/>
    <p:sldId id="313" r:id="rId51"/>
    <p:sldId id="340" r:id="rId52"/>
    <p:sldId id="344" r:id="rId53"/>
    <p:sldId id="345" r:id="rId54"/>
    <p:sldId id="346" r:id="rId55"/>
    <p:sldId id="347" r:id="rId56"/>
    <p:sldId id="348" r:id="rId57"/>
    <p:sldId id="349" r:id="rId58"/>
    <p:sldId id="350" r:id="rId59"/>
    <p:sldId id="351" r:id="rId60"/>
    <p:sldId id="352" r:id="rId61"/>
    <p:sldId id="319" r:id="rId6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iga, Erika Y (329B-Affiliate)" initials="HEY(" lastIdx="20" clrIdx="0">
    <p:extLst/>
  </p:cmAuthor>
  <p:cmAuthor id="2" name="Sara" initials="S" lastIdx="18" clrIdx="1">
    <p:extLst/>
  </p:cmAuthor>
  <p:cmAuthor id="3" name="Mercedes Bartkovich" initials="MB" lastIdx="5" clrIdx="2"/>
  <p:cmAuthor id="4" name="Clayton, Amanda L. (LARC-E3)[SSAI DEVELOP]" initials="CAL(D" lastIdx="1" clrIdx="3">
    <p:extLst>
      <p:ext uri="{19B8F6BF-5375-455C-9EA6-DF929625EA0E}">
        <p15:presenceInfo xmlns:p15="http://schemas.microsoft.com/office/powerpoint/2012/main" userId="S-1-5-21-330711430-3775241029-4075259233-682401"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8D8D8D"/>
    <a:srgbClr val="6A6A6A"/>
    <a:srgbClr val="595959"/>
    <a:srgbClr val="FFEBBE"/>
    <a:srgbClr val="FF9933"/>
    <a:srgbClr val="E9A149"/>
    <a:srgbClr val="2E8652"/>
    <a:srgbClr val="57688F"/>
    <a:srgbClr val="7EB761"/>
    <a:srgbClr val="F4BEA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0794" autoAdjust="0"/>
    <p:restoredTop sz="87959" autoAdjust="0"/>
  </p:normalViewPr>
  <p:slideViewPr>
    <p:cSldViewPr snapToGrid="0">
      <p:cViewPr varScale="1">
        <p:scale>
          <a:sx n="99" d="100"/>
          <a:sy n="99" d="100"/>
        </p:scale>
        <p:origin x="618" y="72"/>
      </p:cViewPr>
      <p:guideLst>
        <p:guide orient="horz" pos="2160"/>
        <p:guide pos="3840"/>
      </p:guideLst>
    </p:cSldViewPr>
  </p:slideViewPr>
  <p:notesTextViewPr>
    <p:cViewPr>
      <p:scale>
        <a:sx n="1" d="1"/>
        <a:sy n="1" d="1"/>
      </p:scale>
      <p:origin x="0" y="0"/>
    </p:cViewPr>
  </p:notesTextViewPr>
  <p:notesViewPr>
    <p:cSldViewPr snapToGrid="0">
      <p:cViewPr varScale="1">
        <p:scale>
          <a:sx n="67" d="100"/>
          <a:sy n="67" d="100"/>
        </p:scale>
        <p:origin x="3228" y="84"/>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slide" Target="slides/slide41.xml"/><Relationship Id="rId47" Type="http://schemas.openxmlformats.org/officeDocument/2006/relationships/slide" Target="slides/slide46.xml"/><Relationship Id="rId50" Type="http://schemas.openxmlformats.org/officeDocument/2006/relationships/slide" Target="slides/slide49.xml"/><Relationship Id="rId55" Type="http://schemas.openxmlformats.org/officeDocument/2006/relationships/slide" Target="slides/slide54.xml"/><Relationship Id="rId63" Type="http://schemas.openxmlformats.org/officeDocument/2006/relationships/notesMaster" Target="notesMasters/notesMaster1.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61" Type="http://schemas.openxmlformats.org/officeDocument/2006/relationships/slide" Target="slides/slide60.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handoutMaster" Target="handoutMasters/handoutMaster1.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s>
</file>

<file path=ppt/charts/_rels/chart1.xml.rels><?xml version="1.0" encoding="UTF-8" standalone="yes"?>
<Relationships xmlns="http://schemas.openxmlformats.org/package/2006/relationships"><Relationship Id="rId3" Type="http://schemas.openxmlformats.org/officeDocument/2006/relationships/oleObject" Target="file:///C:\Users\queally\Documents\finalmaps\final_speclib_plots\full_ear\full_ear_spectra.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file:///C:\Users\queally\Documents\finalmaps\final_speclib_plots\full_manual\full_manual_spectra.xlsx" TargetMode="External"/><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oleObject" Target="file:///C:\Users\queally\Documents\finalmaps\final_speclib_plots\training_speclib.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file:///C:\Users\kfoster\Documents\2017%20Fall%20Develop\11.09.17threshold\2016_FAL_threshold.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file:///C:\Users\kfoster\Documents\2017%20Fall%20Develop\Validation_AVIRIS\2016_MC_validation.xlsx" TargetMode="External"/><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oleObject" Target="file:///C:\Users\nickmeye\Downloads\precip_graph.xlsx" TargetMode="External"/><Relationship Id="rId2" Type="http://schemas.microsoft.com/office/2011/relationships/chartColorStyle" Target="colors6.xml"/><Relationship Id="rId1" Type="http://schemas.microsoft.com/office/2011/relationships/chartStyle" Target="style6.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800" dirty="0">
                <a:latin typeface="Century Gothic" panose="020B0502020202020204" pitchFamily="34" charset="0"/>
              </a:rPr>
              <a:t>Spectral Library</a:t>
            </a: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lineMarker"/>
        <c:varyColors val="0"/>
        <c:ser>
          <c:idx val="0"/>
          <c:order val="0"/>
          <c:tx>
            <c:strRef>
              <c:f>Sheet1!$B$1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Sheet1!$B$2:$B$225</c:f>
              <c:numCache>
                <c:formatCode>General</c:formatCode>
                <c:ptCount val="224"/>
                <c:pt idx="0">
                  <c:v>302</c:v>
                </c:pt>
                <c:pt idx="1">
                  <c:v>227</c:v>
                </c:pt>
                <c:pt idx="2">
                  <c:v>480.99996900000002</c:v>
                </c:pt>
                <c:pt idx="3">
                  <c:v>530</c:v>
                </c:pt>
                <c:pt idx="4">
                  <c:v>524</c:v>
                </c:pt>
                <c:pt idx="5">
                  <c:v>538</c:v>
                </c:pt>
                <c:pt idx="6">
                  <c:v>576</c:v>
                </c:pt>
                <c:pt idx="7">
                  <c:v>618</c:v>
                </c:pt>
                <c:pt idx="8">
                  <c:v>642</c:v>
                </c:pt>
                <c:pt idx="9">
                  <c:v>674</c:v>
                </c:pt>
                <c:pt idx="10">
                  <c:v>710</c:v>
                </c:pt>
                <c:pt idx="11">
                  <c:v>732.99993900000004</c:v>
                </c:pt>
                <c:pt idx="12">
                  <c:v>766</c:v>
                </c:pt>
                <c:pt idx="13">
                  <c:v>793</c:v>
                </c:pt>
                <c:pt idx="14">
                  <c:v>813</c:v>
                </c:pt>
                <c:pt idx="15">
                  <c:v>836</c:v>
                </c:pt>
                <c:pt idx="16">
                  <c:v>878.00006099999996</c:v>
                </c:pt>
                <c:pt idx="17">
                  <c:v>899</c:v>
                </c:pt>
                <c:pt idx="18">
                  <c:v>935.00006099999996</c:v>
                </c:pt>
                <c:pt idx="19">
                  <c:v>974</c:v>
                </c:pt>
                <c:pt idx="20">
                  <c:v>1001.000061</c:v>
                </c:pt>
                <c:pt idx="21">
                  <c:v>1035</c:v>
                </c:pt>
                <c:pt idx="22">
                  <c:v>1065</c:v>
                </c:pt>
                <c:pt idx="23">
                  <c:v>1128</c:v>
                </c:pt>
                <c:pt idx="24">
                  <c:v>1146</c:v>
                </c:pt>
                <c:pt idx="25">
                  <c:v>1164</c:v>
                </c:pt>
                <c:pt idx="26">
                  <c:v>1193</c:v>
                </c:pt>
                <c:pt idx="27">
                  <c:v>1232</c:v>
                </c:pt>
                <c:pt idx="28">
                  <c:v>1269</c:v>
                </c:pt>
                <c:pt idx="29">
                  <c:v>1318</c:v>
                </c:pt>
                <c:pt idx="30">
                  <c:v>1342.9998780000001</c:v>
                </c:pt>
                <c:pt idx="31">
                  <c:v>1366</c:v>
                </c:pt>
                <c:pt idx="32">
                  <c:v>1348</c:v>
                </c:pt>
                <c:pt idx="33">
                  <c:v>1360.0001219999999</c:v>
                </c:pt>
                <c:pt idx="34">
                  <c:v>1392</c:v>
                </c:pt>
                <c:pt idx="35">
                  <c:v>1425</c:v>
                </c:pt>
                <c:pt idx="36">
                  <c:v>1493</c:v>
                </c:pt>
                <c:pt idx="37">
                  <c:v>1534</c:v>
                </c:pt>
                <c:pt idx="38">
                  <c:v>1574</c:v>
                </c:pt>
                <c:pt idx="39">
                  <c:v>1674</c:v>
                </c:pt>
                <c:pt idx="40">
                  <c:v>1697</c:v>
                </c:pt>
                <c:pt idx="41">
                  <c:v>1693</c:v>
                </c:pt>
                <c:pt idx="42">
                  <c:v>1724</c:v>
                </c:pt>
                <c:pt idx="43">
                  <c:v>1769</c:v>
                </c:pt>
                <c:pt idx="44">
                  <c:v>1804</c:v>
                </c:pt>
                <c:pt idx="45">
                  <c:v>1820</c:v>
                </c:pt>
                <c:pt idx="46">
                  <c:v>1856</c:v>
                </c:pt>
                <c:pt idx="47">
                  <c:v>1878</c:v>
                </c:pt>
                <c:pt idx="48">
                  <c:v>1932.9998780000001</c:v>
                </c:pt>
                <c:pt idx="49">
                  <c:v>1946</c:v>
                </c:pt>
                <c:pt idx="50">
                  <c:v>1951</c:v>
                </c:pt>
                <c:pt idx="51">
                  <c:v>1973</c:v>
                </c:pt>
                <c:pt idx="52">
                  <c:v>2008</c:v>
                </c:pt>
                <c:pt idx="53">
                  <c:v>2035</c:v>
                </c:pt>
                <c:pt idx="54">
                  <c:v>2062</c:v>
                </c:pt>
                <c:pt idx="55">
                  <c:v>2082</c:v>
                </c:pt>
                <c:pt idx="56">
                  <c:v>2137</c:v>
                </c:pt>
                <c:pt idx="57">
                  <c:v>2196</c:v>
                </c:pt>
                <c:pt idx="58">
                  <c:v>2214</c:v>
                </c:pt>
                <c:pt idx="59">
                  <c:v>2184</c:v>
                </c:pt>
                <c:pt idx="60">
                  <c:v>2353</c:v>
                </c:pt>
                <c:pt idx="61">
                  <c:v>2428</c:v>
                </c:pt>
                <c:pt idx="62">
                  <c:v>2317</c:v>
                </c:pt>
                <c:pt idx="63">
                  <c:v>2492</c:v>
                </c:pt>
                <c:pt idx="64">
                  <c:v>2484</c:v>
                </c:pt>
                <c:pt idx="65">
                  <c:v>2418</c:v>
                </c:pt>
                <c:pt idx="66">
                  <c:v>2415</c:v>
                </c:pt>
                <c:pt idx="67">
                  <c:v>2379</c:v>
                </c:pt>
                <c:pt idx="68">
                  <c:v>2414</c:v>
                </c:pt>
                <c:pt idx="69">
                  <c:v>2437</c:v>
                </c:pt>
                <c:pt idx="70">
                  <c:v>2470</c:v>
                </c:pt>
                <c:pt idx="71">
                  <c:v>2496</c:v>
                </c:pt>
                <c:pt idx="72">
                  <c:v>2523</c:v>
                </c:pt>
                <c:pt idx="73">
                  <c:v>2547</c:v>
                </c:pt>
                <c:pt idx="74">
                  <c:v>2569.0002439999998</c:v>
                </c:pt>
                <c:pt idx="75">
                  <c:v>2606.9997560000002</c:v>
                </c:pt>
                <c:pt idx="76">
                  <c:v>2620</c:v>
                </c:pt>
                <c:pt idx="77">
                  <c:v>2671</c:v>
                </c:pt>
                <c:pt idx="78">
                  <c:v>2727</c:v>
                </c:pt>
                <c:pt idx="79">
                  <c:v>2723</c:v>
                </c:pt>
                <c:pt idx="80">
                  <c:v>2584</c:v>
                </c:pt>
                <c:pt idx="81">
                  <c:v>2597</c:v>
                </c:pt>
                <c:pt idx="82">
                  <c:v>2621</c:v>
                </c:pt>
                <c:pt idx="83">
                  <c:v>2797</c:v>
                </c:pt>
                <c:pt idx="84">
                  <c:v>2955</c:v>
                </c:pt>
                <c:pt idx="85">
                  <c:v>2930.0002439999998</c:v>
                </c:pt>
                <c:pt idx="86">
                  <c:v>2888</c:v>
                </c:pt>
                <c:pt idx="87">
                  <c:v>2889</c:v>
                </c:pt>
                <c:pt idx="88">
                  <c:v>2919</c:v>
                </c:pt>
                <c:pt idx="89">
                  <c:v>2919</c:v>
                </c:pt>
                <c:pt idx="90">
                  <c:v>2958.9997560000002</c:v>
                </c:pt>
                <c:pt idx="91">
                  <c:v>2970</c:v>
                </c:pt>
                <c:pt idx="92">
                  <c:v>2992.9997560000002</c:v>
                </c:pt>
                <c:pt idx="93">
                  <c:v>3013</c:v>
                </c:pt>
                <c:pt idx="94">
                  <c:v>3036.0002439999998</c:v>
                </c:pt>
                <c:pt idx="95">
                  <c:v>3048</c:v>
                </c:pt>
                <c:pt idx="96">
                  <c:v>3027.0002439999998</c:v>
                </c:pt>
                <c:pt idx="97">
                  <c:v>3049</c:v>
                </c:pt>
                <c:pt idx="98">
                  <c:v>3148</c:v>
                </c:pt>
                <c:pt idx="99">
                  <c:v>3130</c:v>
                </c:pt>
                <c:pt idx="100">
                  <c:v>3193</c:v>
                </c:pt>
                <c:pt idx="101">
                  <c:v>3247</c:v>
                </c:pt>
                <c:pt idx="102">
                  <c:v>3279</c:v>
                </c:pt>
                <c:pt idx="103">
                  <c:v>0</c:v>
                </c:pt>
                <c:pt idx="104">
                  <c:v>0</c:v>
                </c:pt>
                <c:pt idx="105">
                  <c:v>0</c:v>
                </c:pt>
                <c:pt idx="106">
                  <c:v>0</c:v>
                </c:pt>
                <c:pt idx="107">
                  <c:v>0</c:v>
                </c:pt>
                <c:pt idx="108">
                  <c:v>0</c:v>
                </c:pt>
                <c:pt idx="109">
                  <c:v>0</c:v>
                </c:pt>
                <c:pt idx="110">
                  <c:v>0</c:v>
                </c:pt>
                <c:pt idx="111">
                  <c:v>0</c:v>
                </c:pt>
                <c:pt idx="112">
                  <c:v>0</c:v>
                </c:pt>
                <c:pt idx="113">
                  <c:v>0</c:v>
                </c:pt>
                <c:pt idx="114">
                  <c:v>2828</c:v>
                </c:pt>
                <c:pt idx="115">
                  <c:v>2727</c:v>
                </c:pt>
                <c:pt idx="116">
                  <c:v>2624</c:v>
                </c:pt>
                <c:pt idx="117">
                  <c:v>2770</c:v>
                </c:pt>
                <c:pt idx="118">
                  <c:v>2736</c:v>
                </c:pt>
                <c:pt idx="119">
                  <c:v>2872</c:v>
                </c:pt>
                <c:pt idx="120">
                  <c:v>2986</c:v>
                </c:pt>
                <c:pt idx="121">
                  <c:v>2995</c:v>
                </c:pt>
                <c:pt idx="122">
                  <c:v>3030</c:v>
                </c:pt>
                <c:pt idx="123">
                  <c:v>3080</c:v>
                </c:pt>
                <c:pt idx="124">
                  <c:v>3089.9997560000002</c:v>
                </c:pt>
                <c:pt idx="125">
                  <c:v>3142.0002439999998</c:v>
                </c:pt>
                <c:pt idx="126">
                  <c:v>3186</c:v>
                </c:pt>
                <c:pt idx="127">
                  <c:v>3211</c:v>
                </c:pt>
                <c:pt idx="128">
                  <c:v>3250</c:v>
                </c:pt>
                <c:pt idx="129">
                  <c:v>3270</c:v>
                </c:pt>
                <c:pt idx="130">
                  <c:v>3328</c:v>
                </c:pt>
                <c:pt idx="131">
                  <c:v>3376</c:v>
                </c:pt>
                <c:pt idx="132">
                  <c:v>3464</c:v>
                </c:pt>
                <c:pt idx="133">
                  <c:v>3491</c:v>
                </c:pt>
                <c:pt idx="134">
                  <c:v>3533</c:v>
                </c:pt>
                <c:pt idx="135">
                  <c:v>3587</c:v>
                </c:pt>
                <c:pt idx="136">
                  <c:v>3614</c:v>
                </c:pt>
                <c:pt idx="137">
                  <c:v>3605</c:v>
                </c:pt>
                <c:pt idx="138">
                  <c:v>3612</c:v>
                </c:pt>
                <c:pt idx="139">
                  <c:v>3573.0002439999998</c:v>
                </c:pt>
                <c:pt idx="140">
                  <c:v>3533</c:v>
                </c:pt>
                <c:pt idx="141">
                  <c:v>3515</c:v>
                </c:pt>
                <c:pt idx="142">
                  <c:v>3458.0002439999998</c:v>
                </c:pt>
                <c:pt idx="143">
                  <c:v>3426</c:v>
                </c:pt>
                <c:pt idx="144">
                  <c:v>3426</c:v>
                </c:pt>
                <c:pt idx="145">
                  <c:v>3434</c:v>
                </c:pt>
                <c:pt idx="146">
                  <c:v>3457</c:v>
                </c:pt>
                <c:pt idx="147">
                  <c:v>3495.9997560000002</c:v>
                </c:pt>
                <c:pt idx="148">
                  <c:v>3550</c:v>
                </c:pt>
                <c:pt idx="149">
                  <c:v>3532</c:v>
                </c:pt>
                <c:pt idx="150">
                  <c:v>3573.0002439999998</c:v>
                </c:pt>
                <c:pt idx="151">
                  <c:v>3486.9997560000002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1491</c:v>
                </c:pt>
                <c:pt idx="169">
                  <c:v>1740</c:v>
                </c:pt>
                <c:pt idx="170">
                  <c:v>2606</c:v>
                </c:pt>
                <c:pt idx="171">
                  <c:v>2856</c:v>
                </c:pt>
                <c:pt idx="172">
                  <c:v>2975.0002439999998</c:v>
                </c:pt>
                <c:pt idx="173">
                  <c:v>3055.9997560000002</c:v>
                </c:pt>
                <c:pt idx="174">
                  <c:v>2958</c:v>
                </c:pt>
                <c:pt idx="175">
                  <c:v>2924</c:v>
                </c:pt>
                <c:pt idx="176">
                  <c:v>2985</c:v>
                </c:pt>
                <c:pt idx="177">
                  <c:v>2840</c:v>
                </c:pt>
                <c:pt idx="178">
                  <c:v>2750</c:v>
                </c:pt>
                <c:pt idx="179">
                  <c:v>2626</c:v>
                </c:pt>
                <c:pt idx="180">
                  <c:v>2555</c:v>
                </c:pt>
                <c:pt idx="181">
                  <c:v>2482</c:v>
                </c:pt>
                <c:pt idx="182">
                  <c:v>2402</c:v>
                </c:pt>
                <c:pt idx="183">
                  <c:v>2451</c:v>
                </c:pt>
                <c:pt idx="184">
                  <c:v>2420</c:v>
                </c:pt>
                <c:pt idx="185">
                  <c:v>2439</c:v>
                </c:pt>
                <c:pt idx="186">
                  <c:v>2471</c:v>
                </c:pt>
                <c:pt idx="187">
                  <c:v>2479</c:v>
                </c:pt>
                <c:pt idx="188">
                  <c:v>2526.0002439999998</c:v>
                </c:pt>
                <c:pt idx="189">
                  <c:v>2549</c:v>
                </c:pt>
                <c:pt idx="190">
                  <c:v>2600</c:v>
                </c:pt>
                <c:pt idx="191">
                  <c:v>2637</c:v>
                </c:pt>
                <c:pt idx="192">
                  <c:v>2657.0002439999998</c:v>
                </c:pt>
                <c:pt idx="193">
                  <c:v>2667</c:v>
                </c:pt>
                <c:pt idx="194">
                  <c:v>2690</c:v>
                </c:pt>
                <c:pt idx="195">
                  <c:v>2708</c:v>
                </c:pt>
                <c:pt idx="196">
                  <c:v>2646</c:v>
                </c:pt>
                <c:pt idx="197">
                  <c:v>2582</c:v>
                </c:pt>
                <c:pt idx="198">
                  <c:v>2479</c:v>
                </c:pt>
                <c:pt idx="199">
                  <c:v>2334</c:v>
                </c:pt>
                <c:pt idx="200">
                  <c:v>2215</c:v>
                </c:pt>
                <c:pt idx="201">
                  <c:v>2163</c:v>
                </c:pt>
                <c:pt idx="202">
                  <c:v>2138</c:v>
                </c:pt>
                <c:pt idx="203">
                  <c:v>2063</c:v>
                </c:pt>
                <c:pt idx="204">
                  <c:v>2037.9998780000001</c:v>
                </c:pt>
                <c:pt idx="205">
                  <c:v>2035</c:v>
                </c:pt>
                <c:pt idx="206">
                  <c:v>2037</c:v>
                </c:pt>
                <c:pt idx="207">
                  <c:v>2056</c:v>
                </c:pt>
                <c:pt idx="208">
                  <c:v>1984</c:v>
                </c:pt>
                <c:pt idx="209">
                  <c:v>2014</c:v>
                </c:pt>
                <c:pt idx="210">
                  <c:v>2054</c:v>
                </c:pt>
                <c:pt idx="211">
                  <c:v>2057</c:v>
                </c:pt>
                <c:pt idx="212">
                  <c:v>1987</c:v>
                </c:pt>
                <c:pt idx="213">
                  <c:v>1992</c:v>
                </c:pt>
                <c:pt idx="214">
                  <c:v>2009</c:v>
                </c:pt>
                <c:pt idx="215">
                  <c:v>1896</c:v>
                </c:pt>
                <c:pt idx="216">
                  <c:v>1829</c:v>
                </c:pt>
                <c:pt idx="217">
                  <c:v>1631</c:v>
                </c:pt>
                <c:pt idx="218">
                  <c:v>1620</c:v>
                </c:pt>
                <c:pt idx="219">
                  <c:v>1351.9998780000001</c:v>
                </c:pt>
                <c:pt idx="220">
                  <c:v>1275</c:v>
                </c:pt>
                <c:pt idx="221">
                  <c:v>1346</c:v>
                </c:pt>
                <c:pt idx="222">
                  <c:v>1591</c:v>
                </c:pt>
                <c:pt idx="223">
                  <c:v>748</c:v>
                </c:pt>
              </c:numCache>
            </c:numRef>
          </c:yVal>
          <c:smooth val="0"/>
          <c:extLst xmlns:c16r2="http://schemas.microsoft.com/office/drawing/2015/06/chart">
            <c:ext xmlns:c16="http://schemas.microsoft.com/office/drawing/2014/chart" uri="{C3380CC4-5D6E-409C-BE32-E72D297353CC}">
              <c16:uniqueId val="{00000000-9E4D-41DE-88AA-65C469FB2388}"/>
            </c:ext>
          </c:extLst>
        </c:ser>
        <c:ser>
          <c:idx val="1"/>
          <c:order val="1"/>
          <c:tx>
            <c:strRef>
              <c:f>Sheet1!$C$1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Sheet1!$C$2:$C$225</c:f>
              <c:numCache>
                <c:formatCode>General</c:formatCode>
                <c:ptCount val="224"/>
                <c:pt idx="0">
                  <c:v>230</c:v>
                </c:pt>
                <c:pt idx="1">
                  <c:v>168.99998500000001</c:v>
                </c:pt>
                <c:pt idx="2">
                  <c:v>431</c:v>
                </c:pt>
                <c:pt idx="3">
                  <c:v>516</c:v>
                </c:pt>
                <c:pt idx="4">
                  <c:v>507</c:v>
                </c:pt>
                <c:pt idx="5">
                  <c:v>521</c:v>
                </c:pt>
                <c:pt idx="6">
                  <c:v>546</c:v>
                </c:pt>
                <c:pt idx="7">
                  <c:v>605</c:v>
                </c:pt>
                <c:pt idx="8">
                  <c:v>633</c:v>
                </c:pt>
                <c:pt idx="9">
                  <c:v>672</c:v>
                </c:pt>
                <c:pt idx="10">
                  <c:v>718</c:v>
                </c:pt>
                <c:pt idx="11">
                  <c:v>743</c:v>
                </c:pt>
                <c:pt idx="12">
                  <c:v>778</c:v>
                </c:pt>
                <c:pt idx="13">
                  <c:v>818</c:v>
                </c:pt>
                <c:pt idx="14">
                  <c:v>844</c:v>
                </c:pt>
                <c:pt idx="15">
                  <c:v>875</c:v>
                </c:pt>
                <c:pt idx="16">
                  <c:v>926</c:v>
                </c:pt>
                <c:pt idx="17">
                  <c:v>952</c:v>
                </c:pt>
                <c:pt idx="18">
                  <c:v>993</c:v>
                </c:pt>
                <c:pt idx="19">
                  <c:v>1039</c:v>
                </c:pt>
                <c:pt idx="20">
                  <c:v>1074</c:v>
                </c:pt>
                <c:pt idx="21">
                  <c:v>1107</c:v>
                </c:pt>
                <c:pt idx="22">
                  <c:v>1148</c:v>
                </c:pt>
                <c:pt idx="23">
                  <c:v>1212</c:v>
                </c:pt>
                <c:pt idx="24">
                  <c:v>1238</c:v>
                </c:pt>
                <c:pt idx="25">
                  <c:v>1254.9998780000001</c:v>
                </c:pt>
                <c:pt idx="26">
                  <c:v>1291</c:v>
                </c:pt>
                <c:pt idx="27">
                  <c:v>1335</c:v>
                </c:pt>
                <c:pt idx="28">
                  <c:v>1376</c:v>
                </c:pt>
                <c:pt idx="29">
                  <c:v>1427</c:v>
                </c:pt>
                <c:pt idx="30">
                  <c:v>1461</c:v>
                </c:pt>
                <c:pt idx="31">
                  <c:v>1482</c:v>
                </c:pt>
                <c:pt idx="32">
                  <c:v>1464</c:v>
                </c:pt>
                <c:pt idx="33">
                  <c:v>1476</c:v>
                </c:pt>
                <c:pt idx="34">
                  <c:v>1500.9998780000001</c:v>
                </c:pt>
                <c:pt idx="35">
                  <c:v>1547</c:v>
                </c:pt>
                <c:pt idx="36">
                  <c:v>1621</c:v>
                </c:pt>
                <c:pt idx="37">
                  <c:v>1675</c:v>
                </c:pt>
                <c:pt idx="38">
                  <c:v>1711</c:v>
                </c:pt>
                <c:pt idx="39">
                  <c:v>1822</c:v>
                </c:pt>
                <c:pt idx="40">
                  <c:v>1849</c:v>
                </c:pt>
                <c:pt idx="41">
                  <c:v>1852.9998780000001</c:v>
                </c:pt>
                <c:pt idx="42">
                  <c:v>1885</c:v>
                </c:pt>
                <c:pt idx="43">
                  <c:v>1949</c:v>
                </c:pt>
                <c:pt idx="44">
                  <c:v>1981</c:v>
                </c:pt>
                <c:pt idx="45">
                  <c:v>1993</c:v>
                </c:pt>
                <c:pt idx="46">
                  <c:v>2039</c:v>
                </c:pt>
                <c:pt idx="47">
                  <c:v>2065</c:v>
                </c:pt>
                <c:pt idx="48">
                  <c:v>2124</c:v>
                </c:pt>
                <c:pt idx="49">
                  <c:v>2140</c:v>
                </c:pt>
                <c:pt idx="50">
                  <c:v>2152</c:v>
                </c:pt>
                <c:pt idx="51">
                  <c:v>2181</c:v>
                </c:pt>
                <c:pt idx="52">
                  <c:v>2211</c:v>
                </c:pt>
                <c:pt idx="53">
                  <c:v>2253</c:v>
                </c:pt>
                <c:pt idx="54">
                  <c:v>2275</c:v>
                </c:pt>
                <c:pt idx="55">
                  <c:v>2306</c:v>
                </c:pt>
                <c:pt idx="56">
                  <c:v>2359</c:v>
                </c:pt>
                <c:pt idx="57">
                  <c:v>2416</c:v>
                </c:pt>
                <c:pt idx="58">
                  <c:v>2441</c:v>
                </c:pt>
                <c:pt idx="59">
                  <c:v>2410</c:v>
                </c:pt>
                <c:pt idx="60">
                  <c:v>2602</c:v>
                </c:pt>
                <c:pt idx="61">
                  <c:v>2685</c:v>
                </c:pt>
                <c:pt idx="62">
                  <c:v>2550</c:v>
                </c:pt>
                <c:pt idx="63">
                  <c:v>2743</c:v>
                </c:pt>
                <c:pt idx="64">
                  <c:v>2728</c:v>
                </c:pt>
                <c:pt idx="65">
                  <c:v>2669</c:v>
                </c:pt>
                <c:pt idx="66">
                  <c:v>2653</c:v>
                </c:pt>
                <c:pt idx="67">
                  <c:v>2610</c:v>
                </c:pt>
                <c:pt idx="68">
                  <c:v>2661</c:v>
                </c:pt>
                <c:pt idx="69">
                  <c:v>2685</c:v>
                </c:pt>
                <c:pt idx="70">
                  <c:v>2713</c:v>
                </c:pt>
                <c:pt idx="71">
                  <c:v>2740</c:v>
                </c:pt>
                <c:pt idx="72">
                  <c:v>2763.0002439999998</c:v>
                </c:pt>
                <c:pt idx="73">
                  <c:v>2786</c:v>
                </c:pt>
                <c:pt idx="74">
                  <c:v>2818</c:v>
                </c:pt>
                <c:pt idx="75">
                  <c:v>2852</c:v>
                </c:pt>
                <c:pt idx="76">
                  <c:v>2860.0002439999998</c:v>
                </c:pt>
                <c:pt idx="77">
                  <c:v>2908</c:v>
                </c:pt>
                <c:pt idx="78">
                  <c:v>2967.9997560000002</c:v>
                </c:pt>
                <c:pt idx="79">
                  <c:v>2947</c:v>
                </c:pt>
                <c:pt idx="80">
                  <c:v>2848</c:v>
                </c:pt>
                <c:pt idx="81">
                  <c:v>2846</c:v>
                </c:pt>
                <c:pt idx="82">
                  <c:v>2858</c:v>
                </c:pt>
                <c:pt idx="83">
                  <c:v>3037</c:v>
                </c:pt>
                <c:pt idx="84">
                  <c:v>3186</c:v>
                </c:pt>
                <c:pt idx="85">
                  <c:v>3183</c:v>
                </c:pt>
                <c:pt idx="86">
                  <c:v>3122</c:v>
                </c:pt>
                <c:pt idx="87">
                  <c:v>3123</c:v>
                </c:pt>
                <c:pt idx="88">
                  <c:v>3145</c:v>
                </c:pt>
                <c:pt idx="89">
                  <c:v>3151.0002439999998</c:v>
                </c:pt>
                <c:pt idx="90">
                  <c:v>3184</c:v>
                </c:pt>
                <c:pt idx="91">
                  <c:v>3206</c:v>
                </c:pt>
                <c:pt idx="92">
                  <c:v>3230.0002439999998</c:v>
                </c:pt>
                <c:pt idx="93">
                  <c:v>3239.0002439999998</c:v>
                </c:pt>
                <c:pt idx="94">
                  <c:v>3276</c:v>
                </c:pt>
                <c:pt idx="95">
                  <c:v>3279</c:v>
                </c:pt>
                <c:pt idx="96">
                  <c:v>3269</c:v>
                </c:pt>
                <c:pt idx="97">
                  <c:v>3276</c:v>
                </c:pt>
                <c:pt idx="98">
                  <c:v>3323</c:v>
                </c:pt>
                <c:pt idx="99">
                  <c:v>3345.0002439999998</c:v>
                </c:pt>
                <c:pt idx="100">
                  <c:v>3450.9997560000002</c:v>
                </c:pt>
                <c:pt idx="101">
                  <c:v>3462</c:v>
                </c:pt>
                <c:pt idx="102">
                  <c:v>3449</c:v>
                </c:pt>
                <c:pt idx="103">
                  <c:v>0</c:v>
                </c:pt>
                <c:pt idx="104">
                  <c:v>0</c:v>
                </c:pt>
                <c:pt idx="105">
                  <c:v>0</c:v>
                </c:pt>
                <c:pt idx="106">
                  <c:v>0</c:v>
                </c:pt>
                <c:pt idx="107">
                  <c:v>0</c:v>
                </c:pt>
                <c:pt idx="108">
                  <c:v>0</c:v>
                </c:pt>
                <c:pt idx="109">
                  <c:v>0</c:v>
                </c:pt>
                <c:pt idx="110">
                  <c:v>0</c:v>
                </c:pt>
                <c:pt idx="111">
                  <c:v>0</c:v>
                </c:pt>
                <c:pt idx="112">
                  <c:v>0</c:v>
                </c:pt>
                <c:pt idx="113">
                  <c:v>0</c:v>
                </c:pt>
                <c:pt idx="114">
                  <c:v>3100</c:v>
                </c:pt>
                <c:pt idx="115">
                  <c:v>2913.9997560000002</c:v>
                </c:pt>
                <c:pt idx="116">
                  <c:v>2830</c:v>
                </c:pt>
                <c:pt idx="117">
                  <c:v>2934</c:v>
                </c:pt>
                <c:pt idx="118">
                  <c:v>2967</c:v>
                </c:pt>
                <c:pt idx="119">
                  <c:v>3083</c:v>
                </c:pt>
                <c:pt idx="120">
                  <c:v>3192</c:v>
                </c:pt>
                <c:pt idx="121">
                  <c:v>3221.0002439999998</c:v>
                </c:pt>
                <c:pt idx="122">
                  <c:v>3279</c:v>
                </c:pt>
                <c:pt idx="123">
                  <c:v>3303</c:v>
                </c:pt>
                <c:pt idx="124">
                  <c:v>3343</c:v>
                </c:pt>
                <c:pt idx="125">
                  <c:v>3380.9997560000002</c:v>
                </c:pt>
                <c:pt idx="126">
                  <c:v>3423</c:v>
                </c:pt>
                <c:pt idx="127">
                  <c:v>3445</c:v>
                </c:pt>
                <c:pt idx="128">
                  <c:v>3484</c:v>
                </c:pt>
                <c:pt idx="129">
                  <c:v>3522</c:v>
                </c:pt>
                <c:pt idx="130">
                  <c:v>3549</c:v>
                </c:pt>
                <c:pt idx="131">
                  <c:v>3616</c:v>
                </c:pt>
                <c:pt idx="132">
                  <c:v>3691</c:v>
                </c:pt>
                <c:pt idx="133">
                  <c:v>3748</c:v>
                </c:pt>
                <c:pt idx="134">
                  <c:v>3811</c:v>
                </c:pt>
                <c:pt idx="135">
                  <c:v>3836</c:v>
                </c:pt>
                <c:pt idx="136">
                  <c:v>3874</c:v>
                </c:pt>
                <c:pt idx="137">
                  <c:v>3859</c:v>
                </c:pt>
                <c:pt idx="138">
                  <c:v>3847.9997560000002</c:v>
                </c:pt>
                <c:pt idx="139">
                  <c:v>3847</c:v>
                </c:pt>
                <c:pt idx="140">
                  <c:v>3786</c:v>
                </c:pt>
                <c:pt idx="141">
                  <c:v>3753</c:v>
                </c:pt>
                <c:pt idx="142">
                  <c:v>3696</c:v>
                </c:pt>
                <c:pt idx="143">
                  <c:v>3643.0002439999998</c:v>
                </c:pt>
                <c:pt idx="144">
                  <c:v>3635.9997560000002</c:v>
                </c:pt>
                <c:pt idx="145">
                  <c:v>3676</c:v>
                </c:pt>
                <c:pt idx="146">
                  <c:v>3725</c:v>
                </c:pt>
                <c:pt idx="147">
                  <c:v>3714</c:v>
                </c:pt>
                <c:pt idx="148">
                  <c:v>3801</c:v>
                </c:pt>
                <c:pt idx="149">
                  <c:v>3802.9997560000002</c:v>
                </c:pt>
                <c:pt idx="150">
                  <c:v>3843</c:v>
                </c:pt>
                <c:pt idx="151">
                  <c:v>3714.9997560000002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1674</c:v>
                </c:pt>
                <c:pt idx="169">
                  <c:v>1937</c:v>
                </c:pt>
                <c:pt idx="170">
                  <c:v>2958.9997560000002</c:v>
                </c:pt>
                <c:pt idx="171">
                  <c:v>3175</c:v>
                </c:pt>
                <c:pt idx="172">
                  <c:v>3288</c:v>
                </c:pt>
                <c:pt idx="173">
                  <c:v>3398.9997560000002</c:v>
                </c:pt>
                <c:pt idx="174">
                  <c:v>3328.9997560000002</c:v>
                </c:pt>
                <c:pt idx="175">
                  <c:v>3347</c:v>
                </c:pt>
                <c:pt idx="176">
                  <c:v>3217</c:v>
                </c:pt>
                <c:pt idx="177">
                  <c:v>3110</c:v>
                </c:pt>
                <c:pt idx="178">
                  <c:v>2984.0002439999998</c:v>
                </c:pt>
                <c:pt idx="179">
                  <c:v>2854</c:v>
                </c:pt>
                <c:pt idx="180">
                  <c:v>2772.0002439999998</c:v>
                </c:pt>
                <c:pt idx="181">
                  <c:v>2680</c:v>
                </c:pt>
                <c:pt idx="182">
                  <c:v>2631</c:v>
                </c:pt>
                <c:pt idx="183">
                  <c:v>2649.9997560000002</c:v>
                </c:pt>
                <c:pt idx="184">
                  <c:v>2621</c:v>
                </c:pt>
                <c:pt idx="185">
                  <c:v>2652</c:v>
                </c:pt>
                <c:pt idx="186">
                  <c:v>2701</c:v>
                </c:pt>
                <c:pt idx="187">
                  <c:v>2724</c:v>
                </c:pt>
                <c:pt idx="188">
                  <c:v>2771</c:v>
                </c:pt>
                <c:pt idx="189">
                  <c:v>2804</c:v>
                </c:pt>
                <c:pt idx="190">
                  <c:v>2833.0002439999998</c:v>
                </c:pt>
                <c:pt idx="191">
                  <c:v>2861.9997560000002</c:v>
                </c:pt>
                <c:pt idx="192">
                  <c:v>2903</c:v>
                </c:pt>
                <c:pt idx="193">
                  <c:v>2951</c:v>
                </c:pt>
                <c:pt idx="194">
                  <c:v>2962</c:v>
                </c:pt>
                <c:pt idx="195">
                  <c:v>2976</c:v>
                </c:pt>
                <c:pt idx="196">
                  <c:v>2929</c:v>
                </c:pt>
                <c:pt idx="197">
                  <c:v>2843</c:v>
                </c:pt>
                <c:pt idx="198">
                  <c:v>2697</c:v>
                </c:pt>
                <c:pt idx="199">
                  <c:v>2557</c:v>
                </c:pt>
                <c:pt idx="200">
                  <c:v>2403</c:v>
                </c:pt>
                <c:pt idx="201">
                  <c:v>2353</c:v>
                </c:pt>
                <c:pt idx="202">
                  <c:v>2311</c:v>
                </c:pt>
                <c:pt idx="203">
                  <c:v>2243</c:v>
                </c:pt>
                <c:pt idx="204">
                  <c:v>2216</c:v>
                </c:pt>
                <c:pt idx="205">
                  <c:v>2206</c:v>
                </c:pt>
                <c:pt idx="206">
                  <c:v>2204</c:v>
                </c:pt>
                <c:pt idx="207">
                  <c:v>2244</c:v>
                </c:pt>
                <c:pt idx="208">
                  <c:v>2171</c:v>
                </c:pt>
                <c:pt idx="209">
                  <c:v>2177</c:v>
                </c:pt>
                <c:pt idx="210">
                  <c:v>2285</c:v>
                </c:pt>
                <c:pt idx="211">
                  <c:v>2212</c:v>
                </c:pt>
                <c:pt idx="212">
                  <c:v>2164</c:v>
                </c:pt>
                <c:pt idx="213">
                  <c:v>2126</c:v>
                </c:pt>
                <c:pt idx="214">
                  <c:v>2208</c:v>
                </c:pt>
                <c:pt idx="215">
                  <c:v>2096</c:v>
                </c:pt>
                <c:pt idx="216">
                  <c:v>1987</c:v>
                </c:pt>
                <c:pt idx="217">
                  <c:v>1817.9998780000001</c:v>
                </c:pt>
                <c:pt idx="218">
                  <c:v>1772</c:v>
                </c:pt>
                <c:pt idx="219">
                  <c:v>1470</c:v>
                </c:pt>
                <c:pt idx="220">
                  <c:v>1377.9998780000001</c:v>
                </c:pt>
                <c:pt idx="221">
                  <c:v>1397</c:v>
                </c:pt>
                <c:pt idx="222">
                  <c:v>1580.0001219999999</c:v>
                </c:pt>
                <c:pt idx="223">
                  <c:v>1016</c:v>
                </c:pt>
              </c:numCache>
            </c:numRef>
          </c:yVal>
          <c:smooth val="0"/>
          <c:extLst xmlns:c16r2="http://schemas.microsoft.com/office/drawing/2015/06/chart">
            <c:ext xmlns:c16="http://schemas.microsoft.com/office/drawing/2014/chart" uri="{C3380CC4-5D6E-409C-BE32-E72D297353CC}">
              <c16:uniqueId val="{00000001-9E4D-41DE-88AA-65C469FB2388}"/>
            </c:ext>
          </c:extLst>
        </c:ser>
        <c:ser>
          <c:idx val="2"/>
          <c:order val="2"/>
          <c:tx>
            <c:strRef>
              <c:f>Sheet1!$D$1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Sheet1!$D$2:$D$225</c:f>
              <c:numCache>
                <c:formatCode>General</c:formatCode>
                <c:ptCount val="224"/>
                <c:pt idx="0">
                  <c:v>177</c:v>
                </c:pt>
                <c:pt idx="1">
                  <c:v>229</c:v>
                </c:pt>
                <c:pt idx="2">
                  <c:v>433</c:v>
                </c:pt>
                <c:pt idx="3">
                  <c:v>474</c:v>
                </c:pt>
                <c:pt idx="4">
                  <c:v>480</c:v>
                </c:pt>
                <c:pt idx="5">
                  <c:v>496</c:v>
                </c:pt>
                <c:pt idx="6">
                  <c:v>537</c:v>
                </c:pt>
                <c:pt idx="7">
                  <c:v>574</c:v>
                </c:pt>
                <c:pt idx="8">
                  <c:v>600</c:v>
                </c:pt>
                <c:pt idx="9">
                  <c:v>632</c:v>
                </c:pt>
                <c:pt idx="10">
                  <c:v>678</c:v>
                </c:pt>
                <c:pt idx="11">
                  <c:v>697</c:v>
                </c:pt>
                <c:pt idx="12">
                  <c:v>723</c:v>
                </c:pt>
                <c:pt idx="13">
                  <c:v>756</c:v>
                </c:pt>
                <c:pt idx="14">
                  <c:v>782</c:v>
                </c:pt>
                <c:pt idx="15">
                  <c:v>812.00006099999996</c:v>
                </c:pt>
                <c:pt idx="16">
                  <c:v>841</c:v>
                </c:pt>
                <c:pt idx="17">
                  <c:v>864</c:v>
                </c:pt>
                <c:pt idx="18">
                  <c:v>903</c:v>
                </c:pt>
                <c:pt idx="19">
                  <c:v>938</c:v>
                </c:pt>
                <c:pt idx="20">
                  <c:v>966.00006099999996</c:v>
                </c:pt>
                <c:pt idx="21">
                  <c:v>1001.000061</c:v>
                </c:pt>
                <c:pt idx="22">
                  <c:v>1033</c:v>
                </c:pt>
                <c:pt idx="23">
                  <c:v>1092</c:v>
                </c:pt>
                <c:pt idx="24">
                  <c:v>1113</c:v>
                </c:pt>
                <c:pt idx="25">
                  <c:v>1130</c:v>
                </c:pt>
                <c:pt idx="26">
                  <c:v>1167</c:v>
                </c:pt>
                <c:pt idx="27">
                  <c:v>1205</c:v>
                </c:pt>
                <c:pt idx="28">
                  <c:v>1245</c:v>
                </c:pt>
                <c:pt idx="29">
                  <c:v>1292</c:v>
                </c:pt>
                <c:pt idx="30">
                  <c:v>1319</c:v>
                </c:pt>
                <c:pt idx="31">
                  <c:v>1342.0001219999999</c:v>
                </c:pt>
                <c:pt idx="32">
                  <c:v>1316.0001219999999</c:v>
                </c:pt>
                <c:pt idx="33">
                  <c:v>1337</c:v>
                </c:pt>
                <c:pt idx="34">
                  <c:v>1358</c:v>
                </c:pt>
                <c:pt idx="35">
                  <c:v>1392</c:v>
                </c:pt>
                <c:pt idx="36">
                  <c:v>1472</c:v>
                </c:pt>
                <c:pt idx="37">
                  <c:v>1520</c:v>
                </c:pt>
                <c:pt idx="38">
                  <c:v>1564</c:v>
                </c:pt>
                <c:pt idx="39">
                  <c:v>1664</c:v>
                </c:pt>
                <c:pt idx="40">
                  <c:v>1691</c:v>
                </c:pt>
                <c:pt idx="41">
                  <c:v>1688</c:v>
                </c:pt>
                <c:pt idx="42">
                  <c:v>1718</c:v>
                </c:pt>
                <c:pt idx="43">
                  <c:v>1772</c:v>
                </c:pt>
                <c:pt idx="44">
                  <c:v>1805</c:v>
                </c:pt>
                <c:pt idx="45">
                  <c:v>1826.9998780000001</c:v>
                </c:pt>
                <c:pt idx="46">
                  <c:v>1866</c:v>
                </c:pt>
                <c:pt idx="47">
                  <c:v>1893</c:v>
                </c:pt>
                <c:pt idx="48">
                  <c:v>1956</c:v>
                </c:pt>
                <c:pt idx="49">
                  <c:v>1964</c:v>
                </c:pt>
                <c:pt idx="50">
                  <c:v>1989</c:v>
                </c:pt>
                <c:pt idx="51">
                  <c:v>2005</c:v>
                </c:pt>
                <c:pt idx="52">
                  <c:v>2044</c:v>
                </c:pt>
                <c:pt idx="53">
                  <c:v>2077</c:v>
                </c:pt>
                <c:pt idx="54">
                  <c:v>2108</c:v>
                </c:pt>
                <c:pt idx="55">
                  <c:v>2135</c:v>
                </c:pt>
                <c:pt idx="56">
                  <c:v>2187</c:v>
                </c:pt>
                <c:pt idx="57">
                  <c:v>2245</c:v>
                </c:pt>
                <c:pt idx="58">
                  <c:v>2275</c:v>
                </c:pt>
                <c:pt idx="59">
                  <c:v>2248</c:v>
                </c:pt>
                <c:pt idx="60">
                  <c:v>2423</c:v>
                </c:pt>
                <c:pt idx="61">
                  <c:v>2514</c:v>
                </c:pt>
                <c:pt idx="62">
                  <c:v>2387</c:v>
                </c:pt>
                <c:pt idx="63">
                  <c:v>2570.9997560000002</c:v>
                </c:pt>
                <c:pt idx="64">
                  <c:v>2569.0002439999998</c:v>
                </c:pt>
                <c:pt idx="65">
                  <c:v>2492</c:v>
                </c:pt>
                <c:pt idx="66">
                  <c:v>2496</c:v>
                </c:pt>
                <c:pt idx="67">
                  <c:v>2463</c:v>
                </c:pt>
                <c:pt idx="68">
                  <c:v>2499</c:v>
                </c:pt>
                <c:pt idx="69">
                  <c:v>2529</c:v>
                </c:pt>
                <c:pt idx="70">
                  <c:v>2558</c:v>
                </c:pt>
                <c:pt idx="71">
                  <c:v>2576</c:v>
                </c:pt>
                <c:pt idx="72">
                  <c:v>2612</c:v>
                </c:pt>
                <c:pt idx="73">
                  <c:v>2635</c:v>
                </c:pt>
                <c:pt idx="74">
                  <c:v>2670</c:v>
                </c:pt>
                <c:pt idx="75">
                  <c:v>2701</c:v>
                </c:pt>
                <c:pt idx="76">
                  <c:v>2714</c:v>
                </c:pt>
                <c:pt idx="77">
                  <c:v>2764.9997560000002</c:v>
                </c:pt>
                <c:pt idx="78">
                  <c:v>2828</c:v>
                </c:pt>
                <c:pt idx="79">
                  <c:v>2813</c:v>
                </c:pt>
                <c:pt idx="80">
                  <c:v>2706</c:v>
                </c:pt>
                <c:pt idx="81">
                  <c:v>2706</c:v>
                </c:pt>
                <c:pt idx="82">
                  <c:v>2718</c:v>
                </c:pt>
                <c:pt idx="83">
                  <c:v>2900</c:v>
                </c:pt>
                <c:pt idx="84">
                  <c:v>3053</c:v>
                </c:pt>
                <c:pt idx="85">
                  <c:v>3032</c:v>
                </c:pt>
                <c:pt idx="86">
                  <c:v>2977</c:v>
                </c:pt>
                <c:pt idx="87">
                  <c:v>2996</c:v>
                </c:pt>
                <c:pt idx="88">
                  <c:v>3018.0002439999998</c:v>
                </c:pt>
                <c:pt idx="89">
                  <c:v>3022</c:v>
                </c:pt>
                <c:pt idx="90">
                  <c:v>3054.0002439999998</c:v>
                </c:pt>
                <c:pt idx="91">
                  <c:v>3085</c:v>
                </c:pt>
                <c:pt idx="92">
                  <c:v>3109</c:v>
                </c:pt>
                <c:pt idx="93">
                  <c:v>3128</c:v>
                </c:pt>
                <c:pt idx="94">
                  <c:v>3149</c:v>
                </c:pt>
                <c:pt idx="95">
                  <c:v>3168</c:v>
                </c:pt>
                <c:pt idx="96">
                  <c:v>3143</c:v>
                </c:pt>
                <c:pt idx="97">
                  <c:v>3219</c:v>
                </c:pt>
                <c:pt idx="98">
                  <c:v>3231.9997560000002</c:v>
                </c:pt>
                <c:pt idx="99">
                  <c:v>3253</c:v>
                </c:pt>
                <c:pt idx="100">
                  <c:v>3319.9997560000002</c:v>
                </c:pt>
                <c:pt idx="101">
                  <c:v>3386</c:v>
                </c:pt>
                <c:pt idx="102">
                  <c:v>3352</c:v>
                </c:pt>
                <c:pt idx="103">
                  <c:v>0</c:v>
                </c:pt>
                <c:pt idx="104">
                  <c:v>0</c:v>
                </c:pt>
                <c:pt idx="105">
                  <c:v>0</c:v>
                </c:pt>
                <c:pt idx="106">
                  <c:v>0</c:v>
                </c:pt>
                <c:pt idx="107">
                  <c:v>0</c:v>
                </c:pt>
                <c:pt idx="108">
                  <c:v>0</c:v>
                </c:pt>
                <c:pt idx="109">
                  <c:v>0</c:v>
                </c:pt>
                <c:pt idx="110">
                  <c:v>0</c:v>
                </c:pt>
                <c:pt idx="111">
                  <c:v>0</c:v>
                </c:pt>
                <c:pt idx="112">
                  <c:v>0</c:v>
                </c:pt>
                <c:pt idx="113">
                  <c:v>0</c:v>
                </c:pt>
                <c:pt idx="114">
                  <c:v>2766</c:v>
                </c:pt>
                <c:pt idx="115">
                  <c:v>2708</c:v>
                </c:pt>
                <c:pt idx="116">
                  <c:v>2673</c:v>
                </c:pt>
                <c:pt idx="117">
                  <c:v>2852.9997560000002</c:v>
                </c:pt>
                <c:pt idx="118">
                  <c:v>2760</c:v>
                </c:pt>
                <c:pt idx="119">
                  <c:v>2892</c:v>
                </c:pt>
                <c:pt idx="120">
                  <c:v>3008</c:v>
                </c:pt>
                <c:pt idx="121">
                  <c:v>3054.0002439999998</c:v>
                </c:pt>
                <c:pt idx="122">
                  <c:v>3107</c:v>
                </c:pt>
                <c:pt idx="123">
                  <c:v>3145</c:v>
                </c:pt>
                <c:pt idx="124">
                  <c:v>3143.9997560000002</c:v>
                </c:pt>
                <c:pt idx="125">
                  <c:v>3188</c:v>
                </c:pt>
                <c:pt idx="126">
                  <c:v>3240.9997560000002</c:v>
                </c:pt>
                <c:pt idx="127">
                  <c:v>3281</c:v>
                </c:pt>
                <c:pt idx="128">
                  <c:v>3307</c:v>
                </c:pt>
                <c:pt idx="129">
                  <c:v>3345.0002439999998</c:v>
                </c:pt>
                <c:pt idx="130">
                  <c:v>3393</c:v>
                </c:pt>
                <c:pt idx="131">
                  <c:v>3439</c:v>
                </c:pt>
                <c:pt idx="132">
                  <c:v>3508</c:v>
                </c:pt>
                <c:pt idx="133">
                  <c:v>3569</c:v>
                </c:pt>
                <c:pt idx="134">
                  <c:v>3619</c:v>
                </c:pt>
                <c:pt idx="135">
                  <c:v>3666</c:v>
                </c:pt>
                <c:pt idx="136">
                  <c:v>3659</c:v>
                </c:pt>
                <c:pt idx="137">
                  <c:v>3676</c:v>
                </c:pt>
                <c:pt idx="138">
                  <c:v>3664</c:v>
                </c:pt>
                <c:pt idx="139">
                  <c:v>3625</c:v>
                </c:pt>
                <c:pt idx="140">
                  <c:v>3577</c:v>
                </c:pt>
                <c:pt idx="141">
                  <c:v>3547</c:v>
                </c:pt>
                <c:pt idx="142">
                  <c:v>3512.0002439999998</c:v>
                </c:pt>
                <c:pt idx="143">
                  <c:v>3455</c:v>
                </c:pt>
                <c:pt idx="144">
                  <c:v>3449</c:v>
                </c:pt>
                <c:pt idx="145">
                  <c:v>3486</c:v>
                </c:pt>
                <c:pt idx="146">
                  <c:v>3524</c:v>
                </c:pt>
                <c:pt idx="147">
                  <c:v>3531</c:v>
                </c:pt>
                <c:pt idx="148">
                  <c:v>3587</c:v>
                </c:pt>
                <c:pt idx="149">
                  <c:v>3592.9997560000002</c:v>
                </c:pt>
                <c:pt idx="150">
                  <c:v>3604</c:v>
                </c:pt>
                <c:pt idx="151">
                  <c:v>3580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1282</c:v>
                </c:pt>
                <c:pt idx="169">
                  <c:v>1625</c:v>
                </c:pt>
                <c:pt idx="170">
                  <c:v>2560</c:v>
                </c:pt>
                <c:pt idx="171">
                  <c:v>2851.0002439999998</c:v>
                </c:pt>
                <c:pt idx="172">
                  <c:v>2946</c:v>
                </c:pt>
                <c:pt idx="173">
                  <c:v>3027.0002439999998</c:v>
                </c:pt>
                <c:pt idx="174">
                  <c:v>2846</c:v>
                </c:pt>
                <c:pt idx="175">
                  <c:v>2901</c:v>
                </c:pt>
                <c:pt idx="176">
                  <c:v>2978</c:v>
                </c:pt>
                <c:pt idx="177">
                  <c:v>2822</c:v>
                </c:pt>
                <c:pt idx="178">
                  <c:v>2730</c:v>
                </c:pt>
                <c:pt idx="179">
                  <c:v>2610</c:v>
                </c:pt>
                <c:pt idx="180">
                  <c:v>2529</c:v>
                </c:pt>
                <c:pt idx="181">
                  <c:v>2475</c:v>
                </c:pt>
                <c:pt idx="182">
                  <c:v>2441</c:v>
                </c:pt>
                <c:pt idx="183">
                  <c:v>2416</c:v>
                </c:pt>
                <c:pt idx="184">
                  <c:v>2383</c:v>
                </c:pt>
                <c:pt idx="185">
                  <c:v>2427</c:v>
                </c:pt>
                <c:pt idx="186">
                  <c:v>2462</c:v>
                </c:pt>
                <c:pt idx="187">
                  <c:v>2472</c:v>
                </c:pt>
                <c:pt idx="188">
                  <c:v>2515</c:v>
                </c:pt>
                <c:pt idx="189">
                  <c:v>2579</c:v>
                </c:pt>
                <c:pt idx="190">
                  <c:v>2608</c:v>
                </c:pt>
                <c:pt idx="191">
                  <c:v>2626</c:v>
                </c:pt>
                <c:pt idx="192">
                  <c:v>2676</c:v>
                </c:pt>
                <c:pt idx="193">
                  <c:v>2679</c:v>
                </c:pt>
                <c:pt idx="194">
                  <c:v>2723</c:v>
                </c:pt>
                <c:pt idx="195">
                  <c:v>2736</c:v>
                </c:pt>
                <c:pt idx="196">
                  <c:v>2669</c:v>
                </c:pt>
                <c:pt idx="197">
                  <c:v>2594</c:v>
                </c:pt>
                <c:pt idx="198">
                  <c:v>2462</c:v>
                </c:pt>
                <c:pt idx="199">
                  <c:v>2334</c:v>
                </c:pt>
                <c:pt idx="200">
                  <c:v>2197</c:v>
                </c:pt>
                <c:pt idx="201">
                  <c:v>2159</c:v>
                </c:pt>
                <c:pt idx="202">
                  <c:v>2128</c:v>
                </c:pt>
                <c:pt idx="203">
                  <c:v>2062</c:v>
                </c:pt>
                <c:pt idx="204">
                  <c:v>2032</c:v>
                </c:pt>
                <c:pt idx="205">
                  <c:v>2004</c:v>
                </c:pt>
                <c:pt idx="206">
                  <c:v>2018</c:v>
                </c:pt>
                <c:pt idx="207">
                  <c:v>2029.0001219999999</c:v>
                </c:pt>
                <c:pt idx="208">
                  <c:v>1942</c:v>
                </c:pt>
                <c:pt idx="209">
                  <c:v>2009</c:v>
                </c:pt>
                <c:pt idx="210">
                  <c:v>2032</c:v>
                </c:pt>
                <c:pt idx="211">
                  <c:v>2020.0001219999999</c:v>
                </c:pt>
                <c:pt idx="212">
                  <c:v>1964</c:v>
                </c:pt>
                <c:pt idx="213">
                  <c:v>1965</c:v>
                </c:pt>
                <c:pt idx="214">
                  <c:v>2002.9998780000001</c:v>
                </c:pt>
                <c:pt idx="215">
                  <c:v>1914.0001219999999</c:v>
                </c:pt>
                <c:pt idx="216">
                  <c:v>1797</c:v>
                </c:pt>
                <c:pt idx="217">
                  <c:v>1597.0001219999999</c:v>
                </c:pt>
                <c:pt idx="218">
                  <c:v>1601</c:v>
                </c:pt>
                <c:pt idx="219">
                  <c:v>1304</c:v>
                </c:pt>
                <c:pt idx="220">
                  <c:v>1246</c:v>
                </c:pt>
                <c:pt idx="221">
                  <c:v>1294</c:v>
                </c:pt>
                <c:pt idx="222">
                  <c:v>1424</c:v>
                </c:pt>
                <c:pt idx="223">
                  <c:v>882</c:v>
                </c:pt>
              </c:numCache>
            </c:numRef>
          </c:yVal>
          <c:smooth val="0"/>
          <c:extLst xmlns:c16r2="http://schemas.microsoft.com/office/drawing/2015/06/chart">
            <c:ext xmlns:c16="http://schemas.microsoft.com/office/drawing/2014/chart" uri="{C3380CC4-5D6E-409C-BE32-E72D297353CC}">
              <c16:uniqueId val="{00000002-9E4D-41DE-88AA-65C469FB2388}"/>
            </c:ext>
          </c:extLst>
        </c:ser>
        <c:ser>
          <c:idx val="3"/>
          <c:order val="3"/>
          <c:tx>
            <c:strRef>
              <c:f>Sheet1!$E$1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Sheet1!$E$2:$E$225</c:f>
              <c:numCache>
                <c:formatCode>General</c:formatCode>
                <c:ptCount val="224"/>
                <c:pt idx="0">
                  <c:v>164</c:v>
                </c:pt>
                <c:pt idx="1">
                  <c:v>193</c:v>
                </c:pt>
                <c:pt idx="2">
                  <c:v>385</c:v>
                </c:pt>
                <c:pt idx="3">
                  <c:v>466</c:v>
                </c:pt>
                <c:pt idx="4">
                  <c:v>496</c:v>
                </c:pt>
                <c:pt idx="5">
                  <c:v>501</c:v>
                </c:pt>
                <c:pt idx="6">
                  <c:v>529</c:v>
                </c:pt>
                <c:pt idx="7">
                  <c:v>580</c:v>
                </c:pt>
                <c:pt idx="8">
                  <c:v>611</c:v>
                </c:pt>
                <c:pt idx="9">
                  <c:v>640</c:v>
                </c:pt>
                <c:pt idx="10">
                  <c:v>681</c:v>
                </c:pt>
                <c:pt idx="11">
                  <c:v>697.99993900000004</c:v>
                </c:pt>
                <c:pt idx="12">
                  <c:v>729</c:v>
                </c:pt>
                <c:pt idx="13">
                  <c:v>756</c:v>
                </c:pt>
                <c:pt idx="14">
                  <c:v>785</c:v>
                </c:pt>
                <c:pt idx="15">
                  <c:v>813</c:v>
                </c:pt>
                <c:pt idx="16">
                  <c:v>842</c:v>
                </c:pt>
                <c:pt idx="17">
                  <c:v>867</c:v>
                </c:pt>
                <c:pt idx="18">
                  <c:v>907</c:v>
                </c:pt>
                <c:pt idx="19">
                  <c:v>939</c:v>
                </c:pt>
                <c:pt idx="20">
                  <c:v>970</c:v>
                </c:pt>
                <c:pt idx="21">
                  <c:v>1007</c:v>
                </c:pt>
                <c:pt idx="22">
                  <c:v>1037</c:v>
                </c:pt>
                <c:pt idx="23">
                  <c:v>1090</c:v>
                </c:pt>
                <c:pt idx="24">
                  <c:v>1116</c:v>
                </c:pt>
                <c:pt idx="25">
                  <c:v>1128</c:v>
                </c:pt>
                <c:pt idx="26">
                  <c:v>1163</c:v>
                </c:pt>
                <c:pt idx="27">
                  <c:v>1196</c:v>
                </c:pt>
                <c:pt idx="28">
                  <c:v>1237</c:v>
                </c:pt>
                <c:pt idx="29">
                  <c:v>1279</c:v>
                </c:pt>
                <c:pt idx="30">
                  <c:v>1311</c:v>
                </c:pt>
                <c:pt idx="31">
                  <c:v>1330</c:v>
                </c:pt>
                <c:pt idx="32">
                  <c:v>1315</c:v>
                </c:pt>
                <c:pt idx="33">
                  <c:v>1324.9998780000001</c:v>
                </c:pt>
                <c:pt idx="34">
                  <c:v>1351.0001219999999</c:v>
                </c:pt>
                <c:pt idx="35">
                  <c:v>1386.0001219999999</c:v>
                </c:pt>
                <c:pt idx="36">
                  <c:v>1461</c:v>
                </c:pt>
                <c:pt idx="37">
                  <c:v>1503</c:v>
                </c:pt>
                <c:pt idx="38">
                  <c:v>1544.9998780000001</c:v>
                </c:pt>
                <c:pt idx="39">
                  <c:v>1636</c:v>
                </c:pt>
                <c:pt idx="40">
                  <c:v>1664</c:v>
                </c:pt>
                <c:pt idx="41">
                  <c:v>1665</c:v>
                </c:pt>
                <c:pt idx="42">
                  <c:v>1693</c:v>
                </c:pt>
                <c:pt idx="43">
                  <c:v>1754</c:v>
                </c:pt>
                <c:pt idx="44">
                  <c:v>1780</c:v>
                </c:pt>
                <c:pt idx="45">
                  <c:v>1794</c:v>
                </c:pt>
                <c:pt idx="46">
                  <c:v>1840</c:v>
                </c:pt>
                <c:pt idx="47">
                  <c:v>1866</c:v>
                </c:pt>
                <c:pt idx="48">
                  <c:v>1922</c:v>
                </c:pt>
                <c:pt idx="49">
                  <c:v>1936</c:v>
                </c:pt>
                <c:pt idx="50">
                  <c:v>1948</c:v>
                </c:pt>
                <c:pt idx="51">
                  <c:v>1966</c:v>
                </c:pt>
                <c:pt idx="52">
                  <c:v>2007</c:v>
                </c:pt>
                <c:pt idx="53">
                  <c:v>2034</c:v>
                </c:pt>
                <c:pt idx="54">
                  <c:v>2068</c:v>
                </c:pt>
                <c:pt idx="55">
                  <c:v>2087</c:v>
                </c:pt>
                <c:pt idx="56">
                  <c:v>2138</c:v>
                </c:pt>
                <c:pt idx="57">
                  <c:v>2204</c:v>
                </c:pt>
                <c:pt idx="58">
                  <c:v>2225</c:v>
                </c:pt>
                <c:pt idx="59">
                  <c:v>2198</c:v>
                </c:pt>
                <c:pt idx="60">
                  <c:v>2381</c:v>
                </c:pt>
                <c:pt idx="61">
                  <c:v>2435</c:v>
                </c:pt>
                <c:pt idx="62">
                  <c:v>2347</c:v>
                </c:pt>
                <c:pt idx="63">
                  <c:v>2521</c:v>
                </c:pt>
                <c:pt idx="64">
                  <c:v>2508.0002439999998</c:v>
                </c:pt>
                <c:pt idx="65">
                  <c:v>2447</c:v>
                </c:pt>
                <c:pt idx="66">
                  <c:v>2448</c:v>
                </c:pt>
                <c:pt idx="67">
                  <c:v>2415</c:v>
                </c:pt>
                <c:pt idx="68">
                  <c:v>2447</c:v>
                </c:pt>
                <c:pt idx="69">
                  <c:v>2481</c:v>
                </c:pt>
                <c:pt idx="70">
                  <c:v>2505</c:v>
                </c:pt>
                <c:pt idx="71">
                  <c:v>2535.0002439999998</c:v>
                </c:pt>
                <c:pt idx="72">
                  <c:v>2561</c:v>
                </c:pt>
                <c:pt idx="73">
                  <c:v>2588.9997560000002</c:v>
                </c:pt>
                <c:pt idx="74">
                  <c:v>2617</c:v>
                </c:pt>
                <c:pt idx="75">
                  <c:v>2648</c:v>
                </c:pt>
                <c:pt idx="76">
                  <c:v>2658.9997560000002</c:v>
                </c:pt>
                <c:pt idx="77">
                  <c:v>2711.0002439999998</c:v>
                </c:pt>
                <c:pt idx="78">
                  <c:v>2772.0002439999998</c:v>
                </c:pt>
                <c:pt idx="79">
                  <c:v>2764.9997560000002</c:v>
                </c:pt>
                <c:pt idx="80">
                  <c:v>2660</c:v>
                </c:pt>
                <c:pt idx="81">
                  <c:v>2667</c:v>
                </c:pt>
                <c:pt idx="82">
                  <c:v>2663</c:v>
                </c:pt>
                <c:pt idx="83">
                  <c:v>2847</c:v>
                </c:pt>
                <c:pt idx="84">
                  <c:v>2999</c:v>
                </c:pt>
                <c:pt idx="85">
                  <c:v>2985</c:v>
                </c:pt>
                <c:pt idx="86">
                  <c:v>2944</c:v>
                </c:pt>
                <c:pt idx="87">
                  <c:v>2939.0002439999998</c:v>
                </c:pt>
                <c:pt idx="88">
                  <c:v>2971</c:v>
                </c:pt>
                <c:pt idx="89">
                  <c:v>2976</c:v>
                </c:pt>
                <c:pt idx="90">
                  <c:v>3006</c:v>
                </c:pt>
                <c:pt idx="91">
                  <c:v>3034</c:v>
                </c:pt>
                <c:pt idx="92">
                  <c:v>3055</c:v>
                </c:pt>
                <c:pt idx="93">
                  <c:v>3067</c:v>
                </c:pt>
                <c:pt idx="94">
                  <c:v>3111</c:v>
                </c:pt>
                <c:pt idx="95">
                  <c:v>3127</c:v>
                </c:pt>
                <c:pt idx="96">
                  <c:v>3104</c:v>
                </c:pt>
                <c:pt idx="97">
                  <c:v>3165</c:v>
                </c:pt>
                <c:pt idx="98">
                  <c:v>3173</c:v>
                </c:pt>
                <c:pt idx="99">
                  <c:v>3195</c:v>
                </c:pt>
                <c:pt idx="100">
                  <c:v>3234</c:v>
                </c:pt>
                <c:pt idx="101">
                  <c:v>3287</c:v>
                </c:pt>
                <c:pt idx="102">
                  <c:v>3285</c:v>
                </c:pt>
                <c:pt idx="103">
                  <c:v>0</c:v>
                </c:pt>
                <c:pt idx="104">
                  <c:v>0</c:v>
                </c:pt>
                <c:pt idx="105">
                  <c:v>0</c:v>
                </c:pt>
                <c:pt idx="106">
                  <c:v>0</c:v>
                </c:pt>
                <c:pt idx="107">
                  <c:v>0</c:v>
                </c:pt>
                <c:pt idx="108">
                  <c:v>0</c:v>
                </c:pt>
                <c:pt idx="109">
                  <c:v>0</c:v>
                </c:pt>
                <c:pt idx="110">
                  <c:v>0</c:v>
                </c:pt>
                <c:pt idx="111">
                  <c:v>0</c:v>
                </c:pt>
                <c:pt idx="112">
                  <c:v>0</c:v>
                </c:pt>
                <c:pt idx="113">
                  <c:v>0</c:v>
                </c:pt>
                <c:pt idx="114">
                  <c:v>2837</c:v>
                </c:pt>
                <c:pt idx="115">
                  <c:v>2658</c:v>
                </c:pt>
                <c:pt idx="116">
                  <c:v>2667</c:v>
                </c:pt>
                <c:pt idx="117">
                  <c:v>2922</c:v>
                </c:pt>
                <c:pt idx="118">
                  <c:v>2745.0002439999998</c:v>
                </c:pt>
                <c:pt idx="119">
                  <c:v>2900</c:v>
                </c:pt>
                <c:pt idx="120">
                  <c:v>3001</c:v>
                </c:pt>
                <c:pt idx="121">
                  <c:v>3026</c:v>
                </c:pt>
                <c:pt idx="122">
                  <c:v>3045.0002439999998</c:v>
                </c:pt>
                <c:pt idx="123">
                  <c:v>3104</c:v>
                </c:pt>
                <c:pt idx="124">
                  <c:v>3134</c:v>
                </c:pt>
                <c:pt idx="125">
                  <c:v>3195.9997560000002</c:v>
                </c:pt>
                <c:pt idx="126">
                  <c:v>3208</c:v>
                </c:pt>
                <c:pt idx="127">
                  <c:v>3242</c:v>
                </c:pt>
                <c:pt idx="128">
                  <c:v>3283</c:v>
                </c:pt>
                <c:pt idx="129">
                  <c:v>3310</c:v>
                </c:pt>
                <c:pt idx="130">
                  <c:v>3353</c:v>
                </c:pt>
                <c:pt idx="131">
                  <c:v>3425</c:v>
                </c:pt>
                <c:pt idx="132">
                  <c:v>3474</c:v>
                </c:pt>
                <c:pt idx="133">
                  <c:v>3553</c:v>
                </c:pt>
                <c:pt idx="134">
                  <c:v>3591.0002439999998</c:v>
                </c:pt>
                <c:pt idx="135">
                  <c:v>3632</c:v>
                </c:pt>
                <c:pt idx="136">
                  <c:v>3662</c:v>
                </c:pt>
                <c:pt idx="137">
                  <c:v>3650</c:v>
                </c:pt>
                <c:pt idx="138">
                  <c:v>3621</c:v>
                </c:pt>
                <c:pt idx="139">
                  <c:v>3607</c:v>
                </c:pt>
                <c:pt idx="140">
                  <c:v>3565.9997560000002</c:v>
                </c:pt>
                <c:pt idx="141">
                  <c:v>3540</c:v>
                </c:pt>
                <c:pt idx="142">
                  <c:v>3472</c:v>
                </c:pt>
                <c:pt idx="143">
                  <c:v>3458.0002439999998</c:v>
                </c:pt>
                <c:pt idx="144">
                  <c:v>3439</c:v>
                </c:pt>
                <c:pt idx="145">
                  <c:v>3452</c:v>
                </c:pt>
                <c:pt idx="146">
                  <c:v>3483</c:v>
                </c:pt>
                <c:pt idx="147">
                  <c:v>3489</c:v>
                </c:pt>
                <c:pt idx="148">
                  <c:v>3550</c:v>
                </c:pt>
                <c:pt idx="149">
                  <c:v>3576</c:v>
                </c:pt>
                <c:pt idx="150">
                  <c:v>3589</c:v>
                </c:pt>
                <c:pt idx="151">
                  <c:v>3498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1223</c:v>
                </c:pt>
                <c:pt idx="169">
                  <c:v>1621</c:v>
                </c:pt>
                <c:pt idx="170">
                  <c:v>2588</c:v>
                </c:pt>
                <c:pt idx="171">
                  <c:v>2839</c:v>
                </c:pt>
                <c:pt idx="172">
                  <c:v>2935</c:v>
                </c:pt>
                <c:pt idx="173">
                  <c:v>3010.9997560000002</c:v>
                </c:pt>
                <c:pt idx="174">
                  <c:v>2845</c:v>
                </c:pt>
                <c:pt idx="175">
                  <c:v>2899</c:v>
                </c:pt>
                <c:pt idx="176">
                  <c:v>2929</c:v>
                </c:pt>
                <c:pt idx="177">
                  <c:v>2831</c:v>
                </c:pt>
                <c:pt idx="178">
                  <c:v>2776</c:v>
                </c:pt>
                <c:pt idx="179">
                  <c:v>2609</c:v>
                </c:pt>
                <c:pt idx="180">
                  <c:v>2545</c:v>
                </c:pt>
                <c:pt idx="181">
                  <c:v>2470</c:v>
                </c:pt>
                <c:pt idx="182">
                  <c:v>2396</c:v>
                </c:pt>
                <c:pt idx="183">
                  <c:v>2432</c:v>
                </c:pt>
                <c:pt idx="184">
                  <c:v>2415</c:v>
                </c:pt>
                <c:pt idx="185">
                  <c:v>2413</c:v>
                </c:pt>
                <c:pt idx="186">
                  <c:v>2452</c:v>
                </c:pt>
                <c:pt idx="187">
                  <c:v>2472</c:v>
                </c:pt>
                <c:pt idx="188">
                  <c:v>2515</c:v>
                </c:pt>
                <c:pt idx="189">
                  <c:v>2579</c:v>
                </c:pt>
                <c:pt idx="190">
                  <c:v>2600</c:v>
                </c:pt>
                <c:pt idx="191">
                  <c:v>2615</c:v>
                </c:pt>
                <c:pt idx="192">
                  <c:v>2660</c:v>
                </c:pt>
                <c:pt idx="193">
                  <c:v>2687</c:v>
                </c:pt>
                <c:pt idx="194">
                  <c:v>2710</c:v>
                </c:pt>
                <c:pt idx="195">
                  <c:v>2702.0002439999998</c:v>
                </c:pt>
                <c:pt idx="196">
                  <c:v>2669</c:v>
                </c:pt>
                <c:pt idx="197">
                  <c:v>2570.9997560000002</c:v>
                </c:pt>
                <c:pt idx="198">
                  <c:v>2458</c:v>
                </c:pt>
                <c:pt idx="199">
                  <c:v>2334</c:v>
                </c:pt>
                <c:pt idx="200">
                  <c:v>2197</c:v>
                </c:pt>
                <c:pt idx="201">
                  <c:v>2182</c:v>
                </c:pt>
                <c:pt idx="202">
                  <c:v>2110</c:v>
                </c:pt>
                <c:pt idx="203">
                  <c:v>2052</c:v>
                </c:pt>
                <c:pt idx="204">
                  <c:v>2017</c:v>
                </c:pt>
                <c:pt idx="205">
                  <c:v>2026</c:v>
                </c:pt>
                <c:pt idx="206">
                  <c:v>1985.0001219999999</c:v>
                </c:pt>
                <c:pt idx="207">
                  <c:v>2022</c:v>
                </c:pt>
                <c:pt idx="208">
                  <c:v>1964</c:v>
                </c:pt>
                <c:pt idx="209">
                  <c:v>1967.0001219999999</c:v>
                </c:pt>
                <c:pt idx="210">
                  <c:v>2031</c:v>
                </c:pt>
                <c:pt idx="211">
                  <c:v>2036</c:v>
                </c:pt>
                <c:pt idx="212">
                  <c:v>1980</c:v>
                </c:pt>
                <c:pt idx="213">
                  <c:v>1948</c:v>
                </c:pt>
                <c:pt idx="214">
                  <c:v>1971</c:v>
                </c:pt>
                <c:pt idx="215">
                  <c:v>1884</c:v>
                </c:pt>
                <c:pt idx="216">
                  <c:v>1768</c:v>
                </c:pt>
                <c:pt idx="217">
                  <c:v>1617</c:v>
                </c:pt>
                <c:pt idx="218">
                  <c:v>1552</c:v>
                </c:pt>
                <c:pt idx="219">
                  <c:v>1280</c:v>
                </c:pt>
                <c:pt idx="220">
                  <c:v>1309</c:v>
                </c:pt>
                <c:pt idx="221">
                  <c:v>1340</c:v>
                </c:pt>
                <c:pt idx="222">
                  <c:v>1823</c:v>
                </c:pt>
                <c:pt idx="223">
                  <c:v>878.00006099999996</c:v>
                </c:pt>
              </c:numCache>
            </c:numRef>
          </c:yVal>
          <c:smooth val="0"/>
          <c:extLst xmlns:c16r2="http://schemas.microsoft.com/office/drawing/2015/06/chart">
            <c:ext xmlns:c16="http://schemas.microsoft.com/office/drawing/2014/chart" uri="{C3380CC4-5D6E-409C-BE32-E72D297353CC}">
              <c16:uniqueId val="{00000003-9E4D-41DE-88AA-65C469FB2388}"/>
            </c:ext>
          </c:extLst>
        </c:ser>
        <c:ser>
          <c:idx val="4"/>
          <c:order val="4"/>
          <c:tx>
            <c:strRef>
              <c:f>Sheet1!$F$1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Sheet1!$F$2:$F$225</c:f>
              <c:numCache>
                <c:formatCode>General</c:formatCode>
                <c:ptCount val="224"/>
                <c:pt idx="0">
                  <c:v>219</c:v>
                </c:pt>
                <c:pt idx="1">
                  <c:v>179.99998500000001</c:v>
                </c:pt>
                <c:pt idx="2">
                  <c:v>414.99996900000002</c:v>
                </c:pt>
                <c:pt idx="3">
                  <c:v>507</c:v>
                </c:pt>
                <c:pt idx="4">
                  <c:v>502.99996900000002</c:v>
                </c:pt>
                <c:pt idx="5">
                  <c:v>522</c:v>
                </c:pt>
                <c:pt idx="6">
                  <c:v>542</c:v>
                </c:pt>
                <c:pt idx="7">
                  <c:v>596</c:v>
                </c:pt>
                <c:pt idx="8">
                  <c:v>629</c:v>
                </c:pt>
                <c:pt idx="9">
                  <c:v>653</c:v>
                </c:pt>
                <c:pt idx="10">
                  <c:v>687</c:v>
                </c:pt>
                <c:pt idx="11">
                  <c:v>719</c:v>
                </c:pt>
                <c:pt idx="12">
                  <c:v>740</c:v>
                </c:pt>
                <c:pt idx="13">
                  <c:v>774</c:v>
                </c:pt>
                <c:pt idx="14">
                  <c:v>794</c:v>
                </c:pt>
                <c:pt idx="15">
                  <c:v>820.99993900000004</c:v>
                </c:pt>
                <c:pt idx="16">
                  <c:v>855</c:v>
                </c:pt>
                <c:pt idx="17">
                  <c:v>876</c:v>
                </c:pt>
                <c:pt idx="18">
                  <c:v>911</c:v>
                </c:pt>
                <c:pt idx="19">
                  <c:v>947</c:v>
                </c:pt>
                <c:pt idx="20">
                  <c:v>976</c:v>
                </c:pt>
                <c:pt idx="21">
                  <c:v>1007</c:v>
                </c:pt>
                <c:pt idx="22">
                  <c:v>1032</c:v>
                </c:pt>
                <c:pt idx="23">
                  <c:v>1083</c:v>
                </c:pt>
                <c:pt idx="24">
                  <c:v>1105</c:v>
                </c:pt>
                <c:pt idx="25">
                  <c:v>1121</c:v>
                </c:pt>
                <c:pt idx="26">
                  <c:v>1151</c:v>
                </c:pt>
                <c:pt idx="27">
                  <c:v>1183</c:v>
                </c:pt>
                <c:pt idx="28">
                  <c:v>1220</c:v>
                </c:pt>
                <c:pt idx="29">
                  <c:v>1257</c:v>
                </c:pt>
                <c:pt idx="30">
                  <c:v>1285</c:v>
                </c:pt>
                <c:pt idx="31">
                  <c:v>1304</c:v>
                </c:pt>
                <c:pt idx="32">
                  <c:v>1293</c:v>
                </c:pt>
                <c:pt idx="33">
                  <c:v>1298.0001219999999</c:v>
                </c:pt>
                <c:pt idx="34">
                  <c:v>1324</c:v>
                </c:pt>
                <c:pt idx="35">
                  <c:v>1361</c:v>
                </c:pt>
                <c:pt idx="36">
                  <c:v>1438</c:v>
                </c:pt>
                <c:pt idx="37">
                  <c:v>1483.0001219999999</c:v>
                </c:pt>
                <c:pt idx="38">
                  <c:v>1523</c:v>
                </c:pt>
                <c:pt idx="39">
                  <c:v>1623</c:v>
                </c:pt>
                <c:pt idx="40">
                  <c:v>1649</c:v>
                </c:pt>
                <c:pt idx="41">
                  <c:v>1649</c:v>
                </c:pt>
                <c:pt idx="42">
                  <c:v>1669</c:v>
                </c:pt>
                <c:pt idx="43">
                  <c:v>1725</c:v>
                </c:pt>
                <c:pt idx="44">
                  <c:v>1754</c:v>
                </c:pt>
                <c:pt idx="45">
                  <c:v>1772</c:v>
                </c:pt>
                <c:pt idx="46">
                  <c:v>1811</c:v>
                </c:pt>
                <c:pt idx="47">
                  <c:v>1838</c:v>
                </c:pt>
                <c:pt idx="48">
                  <c:v>1887</c:v>
                </c:pt>
                <c:pt idx="49">
                  <c:v>1901</c:v>
                </c:pt>
                <c:pt idx="50">
                  <c:v>1919</c:v>
                </c:pt>
                <c:pt idx="51">
                  <c:v>1937</c:v>
                </c:pt>
                <c:pt idx="52">
                  <c:v>1971</c:v>
                </c:pt>
                <c:pt idx="53">
                  <c:v>2002.0001219999999</c:v>
                </c:pt>
                <c:pt idx="54">
                  <c:v>2032</c:v>
                </c:pt>
                <c:pt idx="55">
                  <c:v>2056</c:v>
                </c:pt>
                <c:pt idx="56">
                  <c:v>2107</c:v>
                </c:pt>
                <c:pt idx="57">
                  <c:v>2165</c:v>
                </c:pt>
                <c:pt idx="58">
                  <c:v>2177</c:v>
                </c:pt>
                <c:pt idx="59">
                  <c:v>2157</c:v>
                </c:pt>
                <c:pt idx="60">
                  <c:v>2335</c:v>
                </c:pt>
                <c:pt idx="61">
                  <c:v>2408</c:v>
                </c:pt>
                <c:pt idx="62">
                  <c:v>2268</c:v>
                </c:pt>
                <c:pt idx="63">
                  <c:v>2452</c:v>
                </c:pt>
                <c:pt idx="64">
                  <c:v>2456</c:v>
                </c:pt>
                <c:pt idx="65">
                  <c:v>2407</c:v>
                </c:pt>
                <c:pt idx="66">
                  <c:v>2397</c:v>
                </c:pt>
                <c:pt idx="67">
                  <c:v>2359</c:v>
                </c:pt>
                <c:pt idx="68">
                  <c:v>2394</c:v>
                </c:pt>
                <c:pt idx="69">
                  <c:v>2428</c:v>
                </c:pt>
                <c:pt idx="70">
                  <c:v>2452</c:v>
                </c:pt>
                <c:pt idx="71">
                  <c:v>2480</c:v>
                </c:pt>
                <c:pt idx="72">
                  <c:v>2514</c:v>
                </c:pt>
                <c:pt idx="73">
                  <c:v>2528</c:v>
                </c:pt>
                <c:pt idx="74">
                  <c:v>2556</c:v>
                </c:pt>
                <c:pt idx="75">
                  <c:v>2590</c:v>
                </c:pt>
                <c:pt idx="76">
                  <c:v>2602</c:v>
                </c:pt>
                <c:pt idx="77">
                  <c:v>2651</c:v>
                </c:pt>
                <c:pt idx="78">
                  <c:v>2712</c:v>
                </c:pt>
                <c:pt idx="79">
                  <c:v>2692</c:v>
                </c:pt>
                <c:pt idx="80">
                  <c:v>2579</c:v>
                </c:pt>
                <c:pt idx="81">
                  <c:v>2593</c:v>
                </c:pt>
                <c:pt idx="82">
                  <c:v>2597</c:v>
                </c:pt>
                <c:pt idx="83">
                  <c:v>2773</c:v>
                </c:pt>
                <c:pt idx="84">
                  <c:v>2918</c:v>
                </c:pt>
                <c:pt idx="85">
                  <c:v>2902</c:v>
                </c:pt>
                <c:pt idx="86">
                  <c:v>2857</c:v>
                </c:pt>
                <c:pt idx="87">
                  <c:v>2851.0002439999998</c:v>
                </c:pt>
                <c:pt idx="88">
                  <c:v>2884</c:v>
                </c:pt>
                <c:pt idx="89">
                  <c:v>2887.0002439999998</c:v>
                </c:pt>
                <c:pt idx="90">
                  <c:v>2926</c:v>
                </c:pt>
                <c:pt idx="91">
                  <c:v>2948.0002439999998</c:v>
                </c:pt>
                <c:pt idx="92">
                  <c:v>2960</c:v>
                </c:pt>
                <c:pt idx="93">
                  <c:v>2982</c:v>
                </c:pt>
                <c:pt idx="94">
                  <c:v>2995</c:v>
                </c:pt>
                <c:pt idx="95">
                  <c:v>3013</c:v>
                </c:pt>
                <c:pt idx="96">
                  <c:v>2989</c:v>
                </c:pt>
                <c:pt idx="97">
                  <c:v>3055</c:v>
                </c:pt>
                <c:pt idx="98">
                  <c:v>3072.0002439999998</c:v>
                </c:pt>
                <c:pt idx="99">
                  <c:v>3111</c:v>
                </c:pt>
                <c:pt idx="100">
                  <c:v>3143.9997560000002</c:v>
                </c:pt>
                <c:pt idx="101">
                  <c:v>3217</c:v>
                </c:pt>
                <c:pt idx="102">
                  <c:v>3226</c:v>
                </c:pt>
                <c:pt idx="103">
                  <c:v>0</c:v>
                </c:pt>
                <c:pt idx="104">
                  <c:v>0</c:v>
                </c:pt>
                <c:pt idx="105">
                  <c:v>0</c:v>
                </c:pt>
                <c:pt idx="106">
                  <c:v>0</c:v>
                </c:pt>
                <c:pt idx="107">
                  <c:v>0</c:v>
                </c:pt>
                <c:pt idx="108">
                  <c:v>0</c:v>
                </c:pt>
                <c:pt idx="109">
                  <c:v>0</c:v>
                </c:pt>
                <c:pt idx="110">
                  <c:v>0</c:v>
                </c:pt>
                <c:pt idx="111">
                  <c:v>0</c:v>
                </c:pt>
                <c:pt idx="112">
                  <c:v>0</c:v>
                </c:pt>
                <c:pt idx="113">
                  <c:v>0</c:v>
                </c:pt>
                <c:pt idx="114">
                  <c:v>2748</c:v>
                </c:pt>
                <c:pt idx="115">
                  <c:v>2667</c:v>
                </c:pt>
                <c:pt idx="116">
                  <c:v>2552</c:v>
                </c:pt>
                <c:pt idx="117">
                  <c:v>2702.0002439999998</c:v>
                </c:pt>
                <c:pt idx="118">
                  <c:v>2629</c:v>
                </c:pt>
                <c:pt idx="119">
                  <c:v>2782</c:v>
                </c:pt>
                <c:pt idx="120">
                  <c:v>2878.0002439999998</c:v>
                </c:pt>
                <c:pt idx="121">
                  <c:v>2933</c:v>
                </c:pt>
                <c:pt idx="122">
                  <c:v>2984.0002439999998</c:v>
                </c:pt>
                <c:pt idx="123">
                  <c:v>2994</c:v>
                </c:pt>
                <c:pt idx="124">
                  <c:v>3032</c:v>
                </c:pt>
                <c:pt idx="125">
                  <c:v>3068</c:v>
                </c:pt>
                <c:pt idx="126">
                  <c:v>3102</c:v>
                </c:pt>
                <c:pt idx="127">
                  <c:v>3146</c:v>
                </c:pt>
                <c:pt idx="128">
                  <c:v>3159</c:v>
                </c:pt>
                <c:pt idx="129">
                  <c:v>3208</c:v>
                </c:pt>
                <c:pt idx="130">
                  <c:v>3247</c:v>
                </c:pt>
                <c:pt idx="131">
                  <c:v>3292</c:v>
                </c:pt>
                <c:pt idx="132">
                  <c:v>3362</c:v>
                </c:pt>
                <c:pt idx="133">
                  <c:v>3407.9997560000002</c:v>
                </c:pt>
                <c:pt idx="134">
                  <c:v>3441.9997560000002</c:v>
                </c:pt>
                <c:pt idx="135">
                  <c:v>3489</c:v>
                </c:pt>
                <c:pt idx="136">
                  <c:v>3482</c:v>
                </c:pt>
                <c:pt idx="137">
                  <c:v>3490</c:v>
                </c:pt>
                <c:pt idx="138">
                  <c:v>3480</c:v>
                </c:pt>
                <c:pt idx="139">
                  <c:v>3434</c:v>
                </c:pt>
                <c:pt idx="140">
                  <c:v>3422</c:v>
                </c:pt>
                <c:pt idx="141">
                  <c:v>3396</c:v>
                </c:pt>
                <c:pt idx="142">
                  <c:v>3353.9997560000002</c:v>
                </c:pt>
                <c:pt idx="143">
                  <c:v>3331</c:v>
                </c:pt>
                <c:pt idx="144">
                  <c:v>3315</c:v>
                </c:pt>
                <c:pt idx="145">
                  <c:v>3328</c:v>
                </c:pt>
                <c:pt idx="146">
                  <c:v>3358</c:v>
                </c:pt>
                <c:pt idx="147">
                  <c:v>3371</c:v>
                </c:pt>
                <c:pt idx="148">
                  <c:v>3414</c:v>
                </c:pt>
                <c:pt idx="149">
                  <c:v>3429</c:v>
                </c:pt>
                <c:pt idx="150">
                  <c:v>3443</c:v>
                </c:pt>
                <c:pt idx="151">
                  <c:v>3322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1313</c:v>
                </c:pt>
                <c:pt idx="169">
                  <c:v>1643</c:v>
                </c:pt>
                <c:pt idx="170">
                  <c:v>2425</c:v>
                </c:pt>
                <c:pt idx="171">
                  <c:v>2626</c:v>
                </c:pt>
                <c:pt idx="172">
                  <c:v>2760</c:v>
                </c:pt>
                <c:pt idx="173">
                  <c:v>2842.0002439999998</c:v>
                </c:pt>
                <c:pt idx="174">
                  <c:v>2816.9997560000002</c:v>
                </c:pt>
                <c:pt idx="175">
                  <c:v>2785</c:v>
                </c:pt>
                <c:pt idx="176">
                  <c:v>2824</c:v>
                </c:pt>
                <c:pt idx="177">
                  <c:v>2727</c:v>
                </c:pt>
                <c:pt idx="178">
                  <c:v>2669</c:v>
                </c:pt>
                <c:pt idx="179">
                  <c:v>2561</c:v>
                </c:pt>
                <c:pt idx="180">
                  <c:v>2495</c:v>
                </c:pt>
                <c:pt idx="181">
                  <c:v>2453</c:v>
                </c:pt>
                <c:pt idx="182">
                  <c:v>2403</c:v>
                </c:pt>
                <c:pt idx="183">
                  <c:v>2418</c:v>
                </c:pt>
                <c:pt idx="184">
                  <c:v>2372</c:v>
                </c:pt>
                <c:pt idx="185">
                  <c:v>2429</c:v>
                </c:pt>
                <c:pt idx="186">
                  <c:v>2435</c:v>
                </c:pt>
                <c:pt idx="187">
                  <c:v>2455</c:v>
                </c:pt>
                <c:pt idx="188">
                  <c:v>2500</c:v>
                </c:pt>
                <c:pt idx="189">
                  <c:v>2518.9997560000002</c:v>
                </c:pt>
                <c:pt idx="190">
                  <c:v>2554</c:v>
                </c:pt>
                <c:pt idx="191">
                  <c:v>2617</c:v>
                </c:pt>
                <c:pt idx="192">
                  <c:v>2615</c:v>
                </c:pt>
                <c:pt idx="193">
                  <c:v>2644</c:v>
                </c:pt>
                <c:pt idx="194">
                  <c:v>2673</c:v>
                </c:pt>
                <c:pt idx="195">
                  <c:v>2687</c:v>
                </c:pt>
                <c:pt idx="196">
                  <c:v>2642</c:v>
                </c:pt>
                <c:pt idx="197">
                  <c:v>2546</c:v>
                </c:pt>
                <c:pt idx="198">
                  <c:v>2466</c:v>
                </c:pt>
                <c:pt idx="199">
                  <c:v>2337</c:v>
                </c:pt>
                <c:pt idx="200">
                  <c:v>2233</c:v>
                </c:pt>
                <c:pt idx="201">
                  <c:v>2185</c:v>
                </c:pt>
                <c:pt idx="202">
                  <c:v>2114</c:v>
                </c:pt>
                <c:pt idx="203">
                  <c:v>2072</c:v>
                </c:pt>
                <c:pt idx="204">
                  <c:v>2064</c:v>
                </c:pt>
                <c:pt idx="205">
                  <c:v>2059</c:v>
                </c:pt>
                <c:pt idx="206">
                  <c:v>2039</c:v>
                </c:pt>
                <c:pt idx="207">
                  <c:v>2039</c:v>
                </c:pt>
                <c:pt idx="208">
                  <c:v>1961</c:v>
                </c:pt>
                <c:pt idx="209">
                  <c:v>2006</c:v>
                </c:pt>
                <c:pt idx="210">
                  <c:v>2050</c:v>
                </c:pt>
                <c:pt idx="211">
                  <c:v>2023</c:v>
                </c:pt>
                <c:pt idx="212">
                  <c:v>1966</c:v>
                </c:pt>
                <c:pt idx="213">
                  <c:v>1967.9998780000001</c:v>
                </c:pt>
                <c:pt idx="214">
                  <c:v>1993.9998780000001</c:v>
                </c:pt>
                <c:pt idx="215">
                  <c:v>1902</c:v>
                </c:pt>
                <c:pt idx="216">
                  <c:v>1817.9998780000001</c:v>
                </c:pt>
                <c:pt idx="217">
                  <c:v>1634</c:v>
                </c:pt>
                <c:pt idx="218">
                  <c:v>1606.9998780000001</c:v>
                </c:pt>
                <c:pt idx="219">
                  <c:v>1379</c:v>
                </c:pt>
                <c:pt idx="220">
                  <c:v>1289.0001219999999</c:v>
                </c:pt>
                <c:pt idx="221">
                  <c:v>1329</c:v>
                </c:pt>
                <c:pt idx="222">
                  <c:v>1791.9998780000001</c:v>
                </c:pt>
                <c:pt idx="223">
                  <c:v>944.00006099999996</c:v>
                </c:pt>
              </c:numCache>
            </c:numRef>
          </c:yVal>
          <c:smooth val="0"/>
          <c:extLst xmlns:c16r2="http://schemas.microsoft.com/office/drawing/2015/06/chart">
            <c:ext xmlns:c16="http://schemas.microsoft.com/office/drawing/2014/chart" uri="{C3380CC4-5D6E-409C-BE32-E72D297353CC}">
              <c16:uniqueId val="{00000004-9E4D-41DE-88AA-65C469FB2388}"/>
            </c:ext>
          </c:extLst>
        </c:ser>
        <c:ser>
          <c:idx val="5"/>
          <c:order val="5"/>
          <c:tx>
            <c:strRef>
              <c:f>Sheet1!$G$1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Sheet1!$G$2:$G$225</c:f>
              <c:numCache>
                <c:formatCode>General</c:formatCode>
                <c:ptCount val="224"/>
                <c:pt idx="0">
                  <c:v>210</c:v>
                </c:pt>
                <c:pt idx="1">
                  <c:v>208</c:v>
                </c:pt>
                <c:pt idx="2">
                  <c:v>368</c:v>
                </c:pt>
                <c:pt idx="3">
                  <c:v>496</c:v>
                </c:pt>
                <c:pt idx="4">
                  <c:v>480.99996900000002</c:v>
                </c:pt>
                <c:pt idx="5">
                  <c:v>487</c:v>
                </c:pt>
                <c:pt idx="6">
                  <c:v>529</c:v>
                </c:pt>
                <c:pt idx="7">
                  <c:v>573</c:v>
                </c:pt>
                <c:pt idx="8">
                  <c:v>603</c:v>
                </c:pt>
                <c:pt idx="9">
                  <c:v>637</c:v>
                </c:pt>
                <c:pt idx="10">
                  <c:v>675.99993900000004</c:v>
                </c:pt>
                <c:pt idx="11">
                  <c:v>697</c:v>
                </c:pt>
                <c:pt idx="12">
                  <c:v>725</c:v>
                </c:pt>
                <c:pt idx="13">
                  <c:v>756</c:v>
                </c:pt>
                <c:pt idx="14">
                  <c:v>782</c:v>
                </c:pt>
                <c:pt idx="15">
                  <c:v>807.99993900000004</c:v>
                </c:pt>
                <c:pt idx="16">
                  <c:v>842.99993900000004</c:v>
                </c:pt>
                <c:pt idx="17">
                  <c:v>866</c:v>
                </c:pt>
                <c:pt idx="18">
                  <c:v>903</c:v>
                </c:pt>
                <c:pt idx="19">
                  <c:v>930.99993900000004</c:v>
                </c:pt>
                <c:pt idx="20">
                  <c:v>959</c:v>
                </c:pt>
                <c:pt idx="21">
                  <c:v>993</c:v>
                </c:pt>
                <c:pt idx="22">
                  <c:v>1021</c:v>
                </c:pt>
                <c:pt idx="23">
                  <c:v>1080</c:v>
                </c:pt>
                <c:pt idx="24">
                  <c:v>1105</c:v>
                </c:pt>
                <c:pt idx="25">
                  <c:v>1116</c:v>
                </c:pt>
                <c:pt idx="26">
                  <c:v>1150</c:v>
                </c:pt>
                <c:pt idx="27">
                  <c:v>1187</c:v>
                </c:pt>
                <c:pt idx="28">
                  <c:v>1222</c:v>
                </c:pt>
                <c:pt idx="29">
                  <c:v>1266</c:v>
                </c:pt>
                <c:pt idx="30">
                  <c:v>1295</c:v>
                </c:pt>
                <c:pt idx="31">
                  <c:v>1316.0001219999999</c:v>
                </c:pt>
                <c:pt idx="32">
                  <c:v>1295</c:v>
                </c:pt>
                <c:pt idx="33">
                  <c:v>1311</c:v>
                </c:pt>
                <c:pt idx="34">
                  <c:v>1337</c:v>
                </c:pt>
                <c:pt idx="35">
                  <c:v>1368.9998780000001</c:v>
                </c:pt>
                <c:pt idx="36">
                  <c:v>1442</c:v>
                </c:pt>
                <c:pt idx="37">
                  <c:v>1499</c:v>
                </c:pt>
                <c:pt idx="38">
                  <c:v>1547</c:v>
                </c:pt>
                <c:pt idx="39">
                  <c:v>1644</c:v>
                </c:pt>
                <c:pt idx="40">
                  <c:v>1675</c:v>
                </c:pt>
                <c:pt idx="41">
                  <c:v>1676</c:v>
                </c:pt>
                <c:pt idx="42">
                  <c:v>1698</c:v>
                </c:pt>
                <c:pt idx="43">
                  <c:v>1761</c:v>
                </c:pt>
                <c:pt idx="44">
                  <c:v>1791.0001219999999</c:v>
                </c:pt>
                <c:pt idx="45">
                  <c:v>1808.9998780000001</c:v>
                </c:pt>
                <c:pt idx="46">
                  <c:v>1852</c:v>
                </c:pt>
                <c:pt idx="47">
                  <c:v>1878</c:v>
                </c:pt>
                <c:pt idx="48">
                  <c:v>1932.0001219999999</c:v>
                </c:pt>
                <c:pt idx="49">
                  <c:v>1943</c:v>
                </c:pt>
                <c:pt idx="50">
                  <c:v>1954</c:v>
                </c:pt>
                <c:pt idx="51">
                  <c:v>1980</c:v>
                </c:pt>
                <c:pt idx="52">
                  <c:v>2022</c:v>
                </c:pt>
                <c:pt idx="53">
                  <c:v>2053</c:v>
                </c:pt>
                <c:pt idx="54">
                  <c:v>2089</c:v>
                </c:pt>
                <c:pt idx="55">
                  <c:v>2104</c:v>
                </c:pt>
                <c:pt idx="56">
                  <c:v>2164</c:v>
                </c:pt>
                <c:pt idx="57">
                  <c:v>2224</c:v>
                </c:pt>
                <c:pt idx="58">
                  <c:v>2239</c:v>
                </c:pt>
                <c:pt idx="59">
                  <c:v>2219</c:v>
                </c:pt>
                <c:pt idx="60">
                  <c:v>2402</c:v>
                </c:pt>
                <c:pt idx="61">
                  <c:v>2455</c:v>
                </c:pt>
                <c:pt idx="62">
                  <c:v>2365</c:v>
                </c:pt>
                <c:pt idx="63">
                  <c:v>2544.0002439999998</c:v>
                </c:pt>
                <c:pt idx="64">
                  <c:v>2538</c:v>
                </c:pt>
                <c:pt idx="65">
                  <c:v>2469</c:v>
                </c:pt>
                <c:pt idx="66">
                  <c:v>2479</c:v>
                </c:pt>
                <c:pt idx="67">
                  <c:v>2435</c:v>
                </c:pt>
                <c:pt idx="68">
                  <c:v>2475</c:v>
                </c:pt>
                <c:pt idx="69">
                  <c:v>2505</c:v>
                </c:pt>
                <c:pt idx="70">
                  <c:v>2536</c:v>
                </c:pt>
                <c:pt idx="71">
                  <c:v>2563</c:v>
                </c:pt>
                <c:pt idx="72">
                  <c:v>2593</c:v>
                </c:pt>
                <c:pt idx="73">
                  <c:v>2615.9997560000002</c:v>
                </c:pt>
                <c:pt idx="74">
                  <c:v>2640.9997560000002</c:v>
                </c:pt>
                <c:pt idx="75">
                  <c:v>2685.9997560000002</c:v>
                </c:pt>
                <c:pt idx="76">
                  <c:v>2698</c:v>
                </c:pt>
                <c:pt idx="77">
                  <c:v>2750</c:v>
                </c:pt>
                <c:pt idx="78">
                  <c:v>2803</c:v>
                </c:pt>
                <c:pt idx="79">
                  <c:v>2800</c:v>
                </c:pt>
                <c:pt idx="80">
                  <c:v>2667</c:v>
                </c:pt>
                <c:pt idx="81">
                  <c:v>2685</c:v>
                </c:pt>
                <c:pt idx="82">
                  <c:v>2702.0002439999998</c:v>
                </c:pt>
                <c:pt idx="83">
                  <c:v>2873</c:v>
                </c:pt>
                <c:pt idx="84">
                  <c:v>3026</c:v>
                </c:pt>
                <c:pt idx="85">
                  <c:v>3003</c:v>
                </c:pt>
                <c:pt idx="86">
                  <c:v>2947</c:v>
                </c:pt>
                <c:pt idx="87">
                  <c:v>2966.0002439999998</c:v>
                </c:pt>
                <c:pt idx="88">
                  <c:v>2990</c:v>
                </c:pt>
                <c:pt idx="89">
                  <c:v>2999</c:v>
                </c:pt>
                <c:pt idx="90">
                  <c:v>3039</c:v>
                </c:pt>
                <c:pt idx="91">
                  <c:v>3054.0002439999998</c:v>
                </c:pt>
                <c:pt idx="92">
                  <c:v>3075</c:v>
                </c:pt>
                <c:pt idx="93">
                  <c:v>3102</c:v>
                </c:pt>
                <c:pt idx="94">
                  <c:v>3113</c:v>
                </c:pt>
                <c:pt idx="95">
                  <c:v>3143</c:v>
                </c:pt>
                <c:pt idx="96">
                  <c:v>3107</c:v>
                </c:pt>
                <c:pt idx="97">
                  <c:v>3076</c:v>
                </c:pt>
                <c:pt idx="98">
                  <c:v>3119</c:v>
                </c:pt>
                <c:pt idx="99">
                  <c:v>3137</c:v>
                </c:pt>
                <c:pt idx="100">
                  <c:v>3200</c:v>
                </c:pt>
                <c:pt idx="101">
                  <c:v>3262</c:v>
                </c:pt>
                <c:pt idx="102">
                  <c:v>3253</c:v>
                </c:pt>
                <c:pt idx="103">
                  <c:v>0</c:v>
                </c:pt>
                <c:pt idx="104">
                  <c:v>0</c:v>
                </c:pt>
                <c:pt idx="105">
                  <c:v>0</c:v>
                </c:pt>
                <c:pt idx="106">
                  <c:v>0</c:v>
                </c:pt>
                <c:pt idx="107">
                  <c:v>0</c:v>
                </c:pt>
                <c:pt idx="108">
                  <c:v>0</c:v>
                </c:pt>
                <c:pt idx="109">
                  <c:v>0</c:v>
                </c:pt>
                <c:pt idx="110">
                  <c:v>0</c:v>
                </c:pt>
                <c:pt idx="111">
                  <c:v>0</c:v>
                </c:pt>
                <c:pt idx="112">
                  <c:v>0</c:v>
                </c:pt>
                <c:pt idx="113">
                  <c:v>0</c:v>
                </c:pt>
                <c:pt idx="114">
                  <c:v>2717</c:v>
                </c:pt>
                <c:pt idx="115">
                  <c:v>2561</c:v>
                </c:pt>
                <c:pt idx="116">
                  <c:v>2541</c:v>
                </c:pt>
                <c:pt idx="117">
                  <c:v>2780</c:v>
                </c:pt>
                <c:pt idx="118">
                  <c:v>2684.0002439999998</c:v>
                </c:pt>
                <c:pt idx="119">
                  <c:v>2813</c:v>
                </c:pt>
                <c:pt idx="120">
                  <c:v>2919</c:v>
                </c:pt>
                <c:pt idx="121">
                  <c:v>2922.9997560000002</c:v>
                </c:pt>
                <c:pt idx="122">
                  <c:v>2978</c:v>
                </c:pt>
                <c:pt idx="123">
                  <c:v>3015</c:v>
                </c:pt>
                <c:pt idx="124">
                  <c:v>3045.0002439999998</c:v>
                </c:pt>
                <c:pt idx="125">
                  <c:v>3078</c:v>
                </c:pt>
                <c:pt idx="126">
                  <c:v>3113</c:v>
                </c:pt>
                <c:pt idx="127">
                  <c:v>3147</c:v>
                </c:pt>
                <c:pt idx="128">
                  <c:v>3177.9997560000002</c:v>
                </c:pt>
                <c:pt idx="129">
                  <c:v>3204</c:v>
                </c:pt>
                <c:pt idx="130">
                  <c:v>3256</c:v>
                </c:pt>
                <c:pt idx="131">
                  <c:v>3324</c:v>
                </c:pt>
                <c:pt idx="132">
                  <c:v>3375</c:v>
                </c:pt>
                <c:pt idx="133">
                  <c:v>3416.9997560000002</c:v>
                </c:pt>
                <c:pt idx="134">
                  <c:v>3490</c:v>
                </c:pt>
                <c:pt idx="135">
                  <c:v>3510</c:v>
                </c:pt>
                <c:pt idx="136">
                  <c:v>3531</c:v>
                </c:pt>
                <c:pt idx="137">
                  <c:v>3526</c:v>
                </c:pt>
                <c:pt idx="138">
                  <c:v>3491</c:v>
                </c:pt>
                <c:pt idx="139">
                  <c:v>3477</c:v>
                </c:pt>
                <c:pt idx="140">
                  <c:v>3444</c:v>
                </c:pt>
                <c:pt idx="141">
                  <c:v>3411</c:v>
                </c:pt>
                <c:pt idx="142">
                  <c:v>3362.9997560000002</c:v>
                </c:pt>
                <c:pt idx="143">
                  <c:v>3343</c:v>
                </c:pt>
                <c:pt idx="144">
                  <c:v>3338</c:v>
                </c:pt>
                <c:pt idx="145">
                  <c:v>3355</c:v>
                </c:pt>
                <c:pt idx="146">
                  <c:v>3371.9997560000002</c:v>
                </c:pt>
                <c:pt idx="147">
                  <c:v>3411</c:v>
                </c:pt>
                <c:pt idx="148">
                  <c:v>3441.9997560000002</c:v>
                </c:pt>
                <c:pt idx="149">
                  <c:v>3428</c:v>
                </c:pt>
                <c:pt idx="150">
                  <c:v>3441</c:v>
                </c:pt>
                <c:pt idx="151">
                  <c:v>3367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1312</c:v>
                </c:pt>
                <c:pt idx="169">
                  <c:v>1641.9998780000001</c:v>
                </c:pt>
                <c:pt idx="170">
                  <c:v>2486</c:v>
                </c:pt>
                <c:pt idx="171">
                  <c:v>2733</c:v>
                </c:pt>
                <c:pt idx="172">
                  <c:v>2812</c:v>
                </c:pt>
                <c:pt idx="173">
                  <c:v>2882</c:v>
                </c:pt>
                <c:pt idx="174">
                  <c:v>2868</c:v>
                </c:pt>
                <c:pt idx="175">
                  <c:v>2798</c:v>
                </c:pt>
                <c:pt idx="176">
                  <c:v>2861</c:v>
                </c:pt>
                <c:pt idx="177">
                  <c:v>2740</c:v>
                </c:pt>
                <c:pt idx="178">
                  <c:v>2694</c:v>
                </c:pt>
                <c:pt idx="179">
                  <c:v>2554</c:v>
                </c:pt>
                <c:pt idx="180">
                  <c:v>2468</c:v>
                </c:pt>
                <c:pt idx="181">
                  <c:v>2438</c:v>
                </c:pt>
                <c:pt idx="182">
                  <c:v>2388</c:v>
                </c:pt>
                <c:pt idx="183">
                  <c:v>2398</c:v>
                </c:pt>
                <c:pt idx="184">
                  <c:v>2368</c:v>
                </c:pt>
                <c:pt idx="185">
                  <c:v>2395</c:v>
                </c:pt>
                <c:pt idx="186">
                  <c:v>2425</c:v>
                </c:pt>
                <c:pt idx="187">
                  <c:v>2458</c:v>
                </c:pt>
                <c:pt idx="188">
                  <c:v>2509.9997560000002</c:v>
                </c:pt>
                <c:pt idx="189">
                  <c:v>2526.0002439999998</c:v>
                </c:pt>
                <c:pt idx="190">
                  <c:v>2531</c:v>
                </c:pt>
                <c:pt idx="191">
                  <c:v>2567</c:v>
                </c:pt>
                <c:pt idx="192">
                  <c:v>2622</c:v>
                </c:pt>
                <c:pt idx="193">
                  <c:v>2644</c:v>
                </c:pt>
                <c:pt idx="194">
                  <c:v>2669</c:v>
                </c:pt>
                <c:pt idx="195">
                  <c:v>2672</c:v>
                </c:pt>
                <c:pt idx="196">
                  <c:v>2622</c:v>
                </c:pt>
                <c:pt idx="197">
                  <c:v>2554</c:v>
                </c:pt>
                <c:pt idx="198">
                  <c:v>2441</c:v>
                </c:pt>
                <c:pt idx="199">
                  <c:v>2277</c:v>
                </c:pt>
                <c:pt idx="200">
                  <c:v>2193</c:v>
                </c:pt>
                <c:pt idx="201">
                  <c:v>2145</c:v>
                </c:pt>
                <c:pt idx="202">
                  <c:v>2096</c:v>
                </c:pt>
                <c:pt idx="203">
                  <c:v>2026</c:v>
                </c:pt>
                <c:pt idx="204">
                  <c:v>2031</c:v>
                </c:pt>
                <c:pt idx="205">
                  <c:v>2002.9998780000001</c:v>
                </c:pt>
                <c:pt idx="206">
                  <c:v>2006</c:v>
                </c:pt>
                <c:pt idx="207">
                  <c:v>2027</c:v>
                </c:pt>
                <c:pt idx="208">
                  <c:v>1954</c:v>
                </c:pt>
                <c:pt idx="209">
                  <c:v>1958.0001219999999</c:v>
                </c:pt>
                <c:pt idx="210">
                  <c:v>2006</c:v>
                </c:pt>
                <c:pt idx="211">
                  <c:v>2023</c:v>
                </c:pt>
                <c:pt idx="212">
                  <c:v>1947</c:v>
                </c:pt>
                <c:pt idx="213">
                  <c:v>1935</c:v>
                </c:pt>
                <c:pt idx="214">
                  <c:v>1974</c:v>
                </c:pt>
                <c:pt idx="215">
                  <c:v>1875</c:v>
                </c:pt>
                <c:pt idx="216">
                  <c:v>1753</c:v>
                </c:pt>
                <c:pt idx="217">
                  <c:v>1634</c:v>
                </c:pt>
                <c:pt idx="218">
                  <c:v>1575</c:v>
                </c:pt>
                <c:pt idx="219">
                  <c:v>1367</c:v>
                </c:pt>
                <c:pt idx="220">
                  <c:v>1263.0001219999999</c:v>
                </c:pt>
                <c:pt idx="221">
                  <c:v>1229</c:v>
                </c:pt>
                <c:pt idx="222">
                  <c:v>1490</c:v>
                </c:pt>
                <c:pt idx="223">
                  <c:v>1022</c:v>
                </c:pt>
              </c:numCache>
            </c:numRef>
          </c:yVal>
          <c:smooth val="0"/>
          <c:extLst xmlns:c16r2="http://schemas.microsoft.com/office/drawing/2015/06/chart">
            <c:ext xmlns:c16="http://schemas.microsoft.com/office/drawing/2014/chart" uri="{C3380CC4-5D6E-409C-BE32-E72D297353CC}">
              <c16:uniqueId val="{00000005-9E4D-41DE-88AA-65C469FB2388}"/>
            </c:ext>
          </c:extLst>
        </c:ser>
        <c:ser>
          <c:idx val="6"/>
          <c:order val="6"/>
          <c:tx>
            <c:strRef>
              <c:f>Sheet1!$H$1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Sheet1!$H$2:$H$225</c:f>
              <c:numCache>
                <c:formatCode>General</c:formatCode>
                <c:ptCount val="224"/>
                <c:pt idx="0">
                  <c:v>199</c:v>
                </c:pt>
                <c:pt idx="1">
                  <c:v>149</c:v>
                </c:pt>
                <c:pt idx="2">
                  <c:v>413</c:v>
                </c:pt>
                <c:pt idx="3">
                  <c:v>457</c:v>
                </c:pt>
                <c:pt idx="4">
                  <c:v>493</c:v>
                </c:pt>
                <c:pt idx="5">
                  <c:v>508</c:v>
                </c:pt>
                <c:pt idx="6">
                  <c:v>554</c:v>
                </c:pt>
                <c:pt idx="7">
                  <c:v>606</c:v>
                </c:pt>
                <c:pt idx="8">
                  <c:v>646</c:v>
                </c:pt>
                <c:pt idx="9">
                  <c:v>688</c:v>
                </c:pt>
                <c:pt idx="10">
                  <c:v>726</c:v>
                </c:pt>
                <c:pt idx="11">
                  <c:v>754.99993900000004</c:v>
                </c:pt>
                <c:pt idx="12">
                  <c:v>789</c:v>
                </c:pt>
                <c:pt idx="13">
                  <c:v>832</c:v>
                </c:pt>
                <c:pt idx="14">
                  <c:v>872</c:v>
                </c:pt>
                <c:pt idx="15">
                  <c:v>907</c:v>
                </c:pt>
                <c:pt idx="16">
                  <c:v>949</c:v>
                </c:pt>
                <c:pt idx="17">
                  <c:v>980</c:v>
                </c:pt>
                <c:pt idx="18">
                  <c:v>1026</c:v>
                </c:pt>
                <c:pt idx="19">
                  <c:v>1078</c:v>
                </c:pt>
                <c:pt idx="20">
                  <c:v>1111</c:v>
                </c:pt>
                <c:pt idx="21">
                  <c:v>1157</c:v>
                </c:pt>
                <c:pt idx="22">
                  <c:v>1192</c:v>
                </c:pt>
                <c:pt idx="23">
                  <c:v>1260</c:v>
                </c:pt>
                <c:pt idx="24">
                  <c:v>1287</c:v>
                </c:pt>
                <c:pt idx="25">
                  <c:v>1310</c:v>
                </c:pt>
                <c:pt idx="26">
                  <c:v>1349</c:v>
                </c:pt>
                <c:pt idx="27">
                  <c:v>1400</c:v>
                </c:pt>
                <c:pt idx="28">
                  <c:v>1435</c:v>
                </c:pt>
                <c:pt idx="29">
                  <c:v>1490</c:v>
                </c:pt>
                <c:pt idx="30">
                  <c:v>1521</c:v>
                </c:pt>
                <c:pt idx="31">
                  <c:v>1546</c:v>
                </c:pt>
                <c:pt idx="32">
                  <c:v>1523</c:v>
                </c:pt>
                <c:pt idx="33">
                  <c:v>1540</c:v>
                </c:pt>
                <c:pt idx="34">
                  <c:v>1568</c:v>
                </c:pt>
                <c:pt idx="35">
                  <c:v>1599</c:v>
                </c:pt>
                <c:pt idx="36">
                  <c:v>1691</c:v>
                </c:pt>
                <c:pt idx="37">
                  <c:v>1747.9998780000001</c:v>
                </c:pt>
                <c:pt idx="38">
                  <c:v>1794</c:v>
                </c:pt>
                <c:pt idx="39">
                  <c:v>1899</c:v>
                </c:pt>
                <c:pt idx="40">
                  <c:v>1939</c:v>
                </c:pt>
                <c:pt idx="41">
                  <c:v>1943</c:v>
                </c:pt>
                <c:pt idx="42">
                  <c:v>1966</c:v>
                </c:pt>
                <c:pt idx="43">
                  <c:v>2029.0001219999999</c:v>
                </c:pt>
                <c:pt idx="44">
                  <c:v>2073</c:v>
                </c:pt>
                <c:pt idx="45">
                  <c:v>2084</c:v>
                </c:pt>
                <c:pt idx="46">
                  <c:v>2130</c:v>
                </c:pt>
                <c:pt idx="47">
                  <c:v>2152</c:v>
                </c:pt>
                <c:pt idx="48">
                  <c:v>2215</c:v>
                </c:pt>
                <c:pt idx="49">
                  <c:v>2227</c:v>
                </c:pt>
                <c:pt idx="50">
                  <c:v>2247</c:v>
                </c:pt>
                <c:pt idx="51">
                  <c:v>2269</c:v>
                </c:pt>
                <c:pt idx="52">
                  <c:v>2310</c:v>
                </c:pt>
                <c:pt idx="53">
                  <c:v>2339</c:v>
                </c:pt>
                <c:pt idx="54">
                  <c:v>2363</c:v>
                </c:pt>
                <c:pt idx="55">
                  <c:v>2400</c:v>
                </c:pt>
                <c:pt idx="56">
                  <c:v>2451</c:v>
                </c:pt>
                <c:pt idx="57">
                  <c:v>2517.0002439999998</c:v>
                </c:pt>
                <c:pt idx="58">
                  <c:v>2544.0002439999998</c:v>
                </c:pt>
                <c:pt idx="59">
                  <c:v>2517.0002439999998</c:v>
                </c:pt>
                <c:pt idx="60">
                  <c:v>2711.0002439999998</c:v>
                </c:pt>
                <c:pt idx="61">
                  <c:v>2764.9997560000002</c:v>
                </c:pt>
                <c:pt idx="62">
                  <c:v>2658</c:v>
                </c:pt>
                <c:pt idx="63">
                  <c:v>2834</c:v>
                </c:pt>
                <c:pt idx="64">
                  <c:v>2836</c:v>
                </c:pt>
                <c:pt idx="65">
                  <c:v>2762</c:v>
                </c:pt>
                <c:pt idx="66">
                  <c:v>2767</c:v>
                </c:pt>
                <c:pt idx="67">
                  <c:v>2716</c:v>
                </c:pt>
                <c:pt idx="68">
                  <c:v>2751</c:v>
                </c:pt>
                <c:pt idx="69">
                  <c:v>2779</c:v>
                </c:pt>
                <c:pt idx="70">
                  <c:v>2811</c:v>
                </c:pt>
                <c:pt idx="71">
                  <c:v>2841</c:v>
                </c:pt>
                <c:pt idx="72">
                  <c:v>2872</c:v>
                </c:pt>
                <c:pt idx="73">
                  <c:v>2900</c:v>
                </c:pt>
                <c:pt idx="74">
                  <c:v>2922.9997560000002</c:v>
                </c:pt>
                <c:pt idx="75">
                  <c:v>2952</c:v>
                </c:pt>
                <c:pt idx="76">
                  <c:v>2966.0002439999998</c:v>
                </c:pt>
                <c:pt idx="77">
                  <c:v>3024</c:v>
                </c:pt>
                <c:pt idx="78">
                  <c:v>3085</c:v>
                </c:pt>
                <c:pt idx="79">
                  <c:v>3066</c:v>
                </c:pt>
                <c:pt idx="80">
                  <c:v>2948.0002439999998</c:v>
                </c:pt>
                <c:pt idx="81">
                  <c:v>2952</c:v>
                </c:pt>
                <c:pt idx="82">
                  <c:v>2956</c:v>
                </c:pt>
                <c:pt idx="83">
                  <c:v>3153</c:v>
                </c:pt>
                <c:pt idx="84">
                  <c:v>3304</c:v>
                </c:pt>
                <c:pt idx="85">
                  <c:v>3288</c:v>
                </c:pt>
                <c:pt idx="86">
                  <c:v>3230.0002439999998</c:v>
                </c:pt>
                <c:pt idx="87">
                  <c:v>3233</c:v>
                </c:pt>
                <c:pt idx="88">
                  <c:v>3260</c:v>
                </c:pt>
                <c:pt idx="89">
                  <c:v>3263</c:v>
                </c:pt>
                <c:pt idx="90">
                  <c:v>3298</c:v>
                </c:pt>
                <c:pt idx="91">
                  <c:v>3325</c:v>
                </c:pt>
                <c:pt idx="92">
                  <c:v>3339</c:v>
                </c:pt>
                <c:pt idx="93">
                  <c:v>3365</c:v>
                </c:pt>
                <c:pt idx="94">
                  <c:v>3380</c:v>
                </c:pt>
                <c:pt idx="95">
                  <c:v>3407.9997560000002</c:v>
                </c:pt>
                <c:pt idx="96">
                  <c:v>3373</c:v>
                </c:pt>
                <c:pt idx="97">
                  <c:v>3373</c:v>
                </c:pt>
                <c:pt idx="98">
                  <c:v>3402</c:v>
                </c:pt>
                <c:pt idx="99">
                  <c:v>3405</c:v>
                </c:pt>
                <c:pt idx="100">
                  <c:v>3514</c:v>
                </c:pt>
                <c:pt idx="101">
                  <c:v>3549</c:v>
                </c:pt>
                <c:pt idx="102">
                  <c:v>3542</c:v>
                </c:pt>
                <c:pt idx="103">
                  <c:v>0</c:v>
                </c:pt>
                <c:pt idx="104">
                  <c:v>0</c:v>
                </c:pt>
                <c:pt idx="105">
                  <c:v>0</c:v>
                </c:pt>
                <c:pt idx="106">
                  <c:v>0</c:v>
                </c:pt>
                <c:pt idx="107">
                  <c:v>0</c:v>
                </c:pt>
                <c:pt idx="108">
                  <c:v>0</c:v>
                </c:pt>
                <c:pt idx="109">
                  <c:v>0</c:v>
                </c:pt>
                <c:pt idx="110">
                  <c:v>0</c:v>
                </c:pt>
                <c:pt idx="111">
                  <c:v>0</c:v>
                </c:pt>
                <c:pt idx="112">
                  <c:v>0</c:v>
                </c:pt>
                <c:pt idx="113">
                  <c:v>0</c:v>
                </c:pt>
                <c:pt idx="114">
                  <c:v>3058</c:v>
                </c:pt>
                <c:pt idx="115">
                  <c:v>2879</c:v>
                </c:pt>
                <c:pt idx="116">
                  <c:v>2885</c:v>
                </c:pt>
                <c:pt idx="117">
                  <c:v>2977</c:v>
                </c:pt>
                <c:pt idx="118">
                  <c:v>3041</c:v>
                </c:pt>
                <c:pt idx="119">
                  <c:v>3174</c:v>
                </c:pt>
                <c:pt idx="120">
                  <c:v>3298</c:v>
                </c:pt>
                <c:pt idx="121">
                  <c:v>3307</c:v>
                </c:pt>
                <c:pt idx="122">
                  <c:v>3357</c:v>
                </c:pt>
                <c:pt idx="123">
                  <c:v>3423</c:v>
                </c:pt>
                <c:pt idx="124">
                  <c:v>3435</c:v>
                </c:pt>
                <c:pt idx="125">
                  <c:v>3467.0002439999998</c:v>
                </c:pt>
                <c:pt idx="126">
                  <c:v>3514</c:v>
                </c:pt>
                <c:pt idx="127">
                  <c:v>3552</c:v>
                </c:pt>
                <c:pt idx="128">
                  <c:v>3583.9997560000002</c:v>
                </c:pt>
                <c:pt idx="129">
                  <c:v>3631</c:v>
                </c:pt>
                <c:pt idx="130">
                  <c:v>3667</c:v>
                </c:pt>
                <c:pt idx="131">
                  <c:v>3730</c:v>
                </c:pt>
                <c:pt idx="132">
                  <c:v>3792</c:v>
                </c:pt>
                <c:pt idx="133">
                  <c:v>3846.0002439999998</c:v>
                </c:pt>
                <c:pt idx="134">
                  <c:v>3899</c:v>
                </c:pt>
                <c:pt idx="135">
                  <c:v>3938</c:v>
                </c:pt>
                <c:pt idx="136">
                  <c:v>3958</c:v>
                </c:pt>
                <c:pt idx="137">
                  <c:v>3965</c:v>
                </c:pt>
                <c:pt idx="138">
                  <c:v>3916.0002439999998</c:v>
                </c:pt>
                <c:pt idx="139">
                  <c:v>3916.0002439999998</c:v>
                </c:pt>
                <c:pt idx="140">
                  <c:v>3860</c:v>
                </c:pt>
                <c:pt idx="141">
                  <c:v>3835</c:v>
                </c:pt>
                <c:pt idx="142">
                  <c:v>3771</c:v>
                </c:pt>
                <c:pt idx="143">
                  <c:v>3720</c:v>
                </c:pt>
                <c:pt idx="144">
                  <c:v>3726</c:v>
                </c:pt>
                <c:pt idx="145">
                  <c:v>3759.9997560000002</c:v>
                </c:pt>
                <c:pt idx="146">
                  <c:v>3790</c:v>
                </c:pt>
                <c:pt idx="147">
                  <c:v>3800</c:v>
                </c:pt>
                <c:pt idx="148">
                  <c:v>3884</c:v>
                </c:pt>
                <c:pt idx="149">
                  <c:v>3883</c:v>
                </c:pt>
                <c:pt idx="150">
                  <c:v>3912</c:v>
                </c:pt>
                <c:pt idx="151">
                  <c:v>3750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1612</c:v>
                </c:pt>
                <c:pt idx="169">
                  <c:v>1929</c:v>
                </c:pt>
                <c:pt idx="170">
                  <c:v>2955</c:v>
                </c:pt>
                <c:pt idx="171">
                  <c:v>3239.0002439999998</c:v>
                </c:pt>
                <c:pt idx="172">
                  <c:v>3338</c:v>
                </c:pt>
                <c:pt idx="173">
                  <c:v>3403</c:v>
                </c:pt>
                <c:pt idx="174">
                  <c:v>3276</c:v>
                </c:pt>
                <c:pt idx="175">
                  <c:v>3317</c:v>
                </c:pt>
                <c:pt idx="176">
                  <c:v>3247</c:v>
                </c:pt>
                <c:pt idx="177">
                  <c:v>3170</c:v>
                </c:pt>
                <c:pt idx="178">
                  <c:v>3054.0002439999998</c:v>
                </c:pt>
                <c:pt idx="179">
                  <c:v>2953</c:v>
                </c:pt>
                <c:pt idx="180">
                  <c:v>2861.9997560000002</c:v>
                </c:pt>
                <c:pt idx="181">
                  <c:v>2771</c:v>
                </c:pt>
                <c:pt idx="182">
                  <c:v>2764.9997560000002</c:v>
                </c:pt>
                <c:pt idx="183">
                  <c:v>2759</c:v>
                </c:pt>
                <c:pt idx="184">
                  <c:v>2735</c:v>
                </c:pt>
                <c:pt idx="185">
                  <c:v>2775</c:v>
                </c:pt>
                <c:pt idx="186">
                  <c:v>2803</c:v>
                </c:pt>
                <c:pt idx="187">
                  <c:v>2802</c:v>
                </c:pt>
                <c:pt idx="188">
                  <c:v>2856</c:v>
                </c:pt>
                <c:pt idx="189">
                  <c:v>2901</c:v>
                </c:pt>
                <c:pt idx="190">
                  <c:v>2893</c:v>
                </c:pt>
                <c:pt idx="191">
                  <c:v>2937</c:v>
                </c:pt>
                <c:pt idx="192">
                  <c:v>2957.0002439999998</c:v>
                </c:pt>
                <c:pt idx="193">
                  <c:v>3006</c:v>
                </c:pt>
                <c:pt idx="194">
                  <c:v>3045.0002439999998</c:v>
                </c:pt>
                <c:pt idx="195">
                  <c:v>3036.0002439999998</c:v>
                </c:pt>
                <c:pt idx="196">
                  <c:v>3016</c:v>
                </c:pt>
                <c:pt idx="197">
                  <c:v>2927</c:v>
                </c:pt>
                <c:pt idx="198">
                  <c:v>2820</c:v>
                </c:pt>
                <c:pt idx="199">
                  <c:v>2644</c:v>
                </c:pt>
                <c:pt idx="200">
                  <c:v>2500.9997560000002</c:v>
                </c:pt>
                <c:pt idx="201">
                  <c:v>2453</c:v>
                </c:pt>
                <c:pt idx="202">
                  <c:v>2353</c:v>
                </c:pt>
                <c:pt idx="203">
                  <c:v>2309</c:v>
                </c:pt>
                <c:pt idx="204">
                  <c:v>2265</c:v>
                </c:pt>
                <c:pt idx="205">
                  <c:v>2244</c:v>
                </c:pt>
                <c:pt idx="206">
                  <c:v>2268</c:v>
                </c:pt>
                <c:pt idx="207">
                  <c:v>2295</c:v>
                </c:pt>
                <c:pt idx="208">
                  <c:v>2212</c:v>
                </c:pt>
                <c:pt idx="209">
                  <c:v>2245</c:v>
                </c:pt>
                <c:pt idx="210">
                  <c:v>2348</c:v>
                </c:pt>
                <c:pt idx="211">
                  <c:v>2228</c:v>
                </c:pt>
                <c:pt idx="212">
                  <c:v>2180</c:v>
                </c:pt>
                <c:pt idx="213">
                  <c:v>2188</c:v>
                </c:pt>
                <c:pt idx="214">
                  <c:v>2225</c:v>
                </c:pt>
                <c:pt idx="215">
                  <c:v>2066</c:v>
                </c:pt>
                <c:pt idx="216">
                  <c:v>1993.9998780000001</c:v>
                </c:pt>
                <c:pt idx="217">
                  <c:v>1914.9998780000001</c:v>
                </c:pt>
                <c:pt idx="218">
                  <c:v>1768</c:v>
                </c:pt>
                <c:pt idx="219">
                  <c:v>1456</c:v>
                </c:pt>
                <c:pt idx="220">
                  <c:v>1361</c:v>
                </c:pt>
                <c:pt idx="221">
                  <c:v>1393</c:v>
                </c:pt>
                <c:pt idx="222">
                  <c:v>1471</c:v>
                </c:pt>
                <c:pt idx="223">
                  <c:v>1166</c:v>
                </c:pt>
              </c:numCache>
            </c:numRef>
          </c:yVal>
          <c:smooth val="0"/>
          <c:extLst xmlns:c16r2="http://schemas.microsoft.com/office/drawing/2015/06/chart">
            <c:ext xmlns:c16="http://schemas.microsoft.com/office/drawing/2014/chart" uri="{C3380CC4-5D6E-409C-BE32-E72D297353CC}">
              <c16:uniqueId val="{00000006-9E4D-41DE-88AA-65C469FB2388}"/>
            </c:ext>
          </c:extLst>
        </c:ser>
        <c:ser>
          <c:idx val="7"/>
          <c:order val="7"/>
          <c:tx>
            <c:strRef>
              <c:f>Sheet1!$I$1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Sheet1!$I$2:$I$225</c:f>
              <c:numCache>
                <c:formatCode>General</c:formatCode>
                <c:ptCount val="224"/>
                <c:pt idx="0">
                  <c:v>199</c:v>
                </c:pt>
                <c:pt idx="1">
                  <c:v>149</c:v>
                </c:pt>
                <c:pt idx="2">
                  <c:v>413</c:v>
                </c:pt>
                <c:pt idx="3">
                  <c:v>457</c:v>
                </c:pt>
                <c:pt idx="4">
                  <c:v>493</c:v>
                </c:pt>
                <c:pt idx="5">
                  <c:v>508</c:v>
                </c:pt>
                <c:pt idx="6">
                  <c:v>554</c:v>
                </c:pt>
                <c:pt idx="7">
                  <c:v>606</c:v>
                </c:pt>
                <c:pt idx="8">
                  <c:v>646</c:v>
                </c:pt>
                <c:pt idx="9">
                  <c:v>688</c:v>
                </c:pt>
                <c:pt idx="10">
                  <c:v>726</c:v>
                </c:pt>
                <c:pt idx="11">
                  <c:v>754.99993900000004</c:v>
                </c:pt>
                <c:pt idx="12">
                  <c:v>789</c:v>
                </c:pt>
                <c:pt idx="13">
                  <c:v>832</c:v>
                </c:pt>
                <c:pt idx="14">
                  <c:v>872</c:v>
                </c:pt>
                <c:pt idx="15">
                  <c:v>907</c:v>
                </c:pt>
                <c:pt idx="16">
                  <c:v>949</c:v>
                </c:pt>
                <c:pt idx="17">
                  <c:v>980</c:v>
                </c:pt>
                <c:pt idx="18">
                  <c:v>1026</c:v>
                </c:pt>
                <c:pt idx="19">
                  <c:v>1078</c:v>
                </c:pt>
                <c:pt idx="20">
                  <c:v>1111</c:v>
                </c:pt>
                <c:pt idx="21">
                  <c:v>1157</c:v>
                </c:pt>
                <c:pt idx="22">
                  <c:v>1192</c:v>
                </c:pt>
                <c:pt idx="23">
                  <c:v>1260</c:v>
                </c:pt>
                <c:pt idx="24">
                  <c:v>1287</c:v>
                </c:pt>
                <c:pt idx="25">
                  <c:v>1310</c:v>
                </c:pt>
                <c:pt idx="26">
                  <c:v>1349</c:v>
                </c:pt>
                <c:pt idx="27">
                  <c:v>1400</c:v>
                </c:pt>
                <c:pt idx="28">
                  <c:v>1435</c:v>
                </c:pt>
                <c:pt idx="29">
                  <c:v>1490</c:v>
                </c:pt>
                <c:pt idx="30">
                  <c:v>1521</c:v>
                </c:pt>
                <c:pt idx="31">
                  <c:v>1546</c:v>
                </c:pt>
                <c:pt idx="32">
                  <c:v>1523</c:v>
                </c:pt>
                <c:pt idx="33">
                  <c:v>1540</c:v>
                </c:pt>
                <c:pt idx="34">
                  <c:v>1568</c:v>
                </c:pt>
                <c:pt idx="35">
                  <c:v>1599</c:v>
                </c:pt>
                <c:pt idx="36">
                  <c:v>1691</c:v>
                </c:pt>
                <c:pt idx="37">
                  <c:v>1747.9998780000001</c:v>
                </c:pt>
                <c:pt idx="38">
                  <c:v>1794</c:v>
                </c:pt>
                <c:pt idx="39">
                  <c:v>1899</c:v>
                </c:pt>
                <c:pt idx="40">
                  <c:v>1939</c:v>
                </c:pt>
                <c:pt idx="41">
                  <c:v>1943</c:v>
                </c:pt>
                <c:pt idx="42">
                  <c:v>1966</c:v>
                </c:pt>
                <c:pt idx="43">
                  <c:v>2029.0001219999999</c:v>
                </c:pt>
                <c:pt idx="44">
                  <c:v>2073</c:v>
                </c:pt>
                <c:pt idx="45">
                  <c:v>2084</c:v>
                </c:pt>
                <c:pt idx="46">
                  <c:v>2130</c:v>
                </c:pt>
                <c:pt idx="47">
                  <c:v>2152</c:v>
                </c:pt>
                <c:pt idx="48">
                  <c:v>2215</c:v>
                </c:pt>
                <c:pt idx="49">
                  <c:v>2227</c:v>
                </c:pt>
                <c:pt idx="50">
                  <c:v>2247</c:v>
                </c:pt>
                <c:pt idx="51">
                  <c:v>2269</c:v>
                </c:pt>
                <c:pt idx="52">
                  <c:v>2310</c:v>
                </c:pt>
                <c:pt idx="53">
                  <c:v>2339</c:v>
                </c:pt>
                <c:pt idx="54">
                  <c:v>2363</c:v>
                </c:pt>
                <c:pt idx="55">
                  <c:v>2400</c:v>
                </c:pt>
                <c:pt idx="56">
                  <c:v>2451</c:v>
                </c:pt>
                <c:pt idx="57">
                  <c:v>2517.0002439999998</c:v>
                </c:pt>
                <c:pt idx="58">
                  <c:v>2544.0002439999998</c:v>
                </c:pt>
                <c:pt idx="59">
                  <c:v>2517.0002439999998</c:v>
                </c:pt>
                <c:pt idx="60">
                  <c:v>2711.0002439999998</c:v>
                </c:pt>
                <c:pt idx="61">
                  <c:v>2764.9997560000002</c:v>
                </c:pt>
                <c:pt idx="62">
                  <c:v>2658</c:v>
                </c:pt>
                <c:pt idx="63">
                  <c:v>2834</c:v>
                </c:pt>
                <c:pt idx="64">
                  <c:v>2836</c:v>
                </c:pt>
                <c:pt idx="65">
                  <c:v>2762</c:v>
                </c:pt>
                <c:pt idx="66">
                  <c:v>2767</c:v>
                </c:pt>
                <c:pt idx="67">
                  <c:v>2716</c:v>
                </c:pt>
                <c:pt idx="68">
                  <c:v>2751</c:v>
                </c:pt>
                <c:pt idx="69">
                  <c:v>2779</c:v>
                </c:pt>
                <c:pt idx="70">
                  <c:v>2811</c:v>
                </c:pt>
                <c:pt idx="71">
                  <c:v>2841</c:v>
                </c:pt>
                <c:pt idx="72">
                  <c:v>2872</c:v>
                </c:pt>
                <c:pt idx="73">
                  <c:v>2900</c:v>
                </c:pt>
                <c:pt idx="74">
                  <c:v>2922.9997560000002</c:v>
                </c:pt>
                <c:pt idx="75">
                  <c:v>2952</c:v>
                </c:pt>
                <c:pt idx="76">
                  <c:v>2966.0002439999998</c:v>
                </c:pt>
                <c:pt idx="77">
                  <c:v>3024</c:v>
                </c:pt>
                <c:pt idx="78">
                  <c:v>3085</c:v>
                </c:pt>
                <c:pt idx="79">
                  <c:v>3066</c:v>
                </c:pt>
                <c:pt idx="80">
                  <c:v>2948.0002439999998</c:v>
                </c:pt>
                <c:pt idx="81">
                  <c:v>2952</c:v>
                </c:pt>
                <c:pt idx="82">
                  <c:v>2956</c:v>
                </c:pt>
                <c:pt idx="83">
                  <c:v>3153</c:v>
                </c:pt>
                <c:pt idx="84">
                  <c:v>3304</c:v>
                </c:pt>
                <c:pt idx="85">
                  <c:v>3288</c:v>
                </c:pt>
                <c:pt idx="86">
                  <c:v>3230.0002439999998</c:v>
                </c:pt>
                <c:pt idx="87">
                  <c:v>3233</c:v>
                </c:pt>
                <c:pt idx="88">
                  <c:v>3260</c:v>
                </c:pt>
                <c:pt idx="89">
                  <c:v>3263</c:v>
                </c:pt>
                <c:pt idx="90">
                  <c:v>3298</c:v>
                </c:pt>
                <c:pt idx="91">
                  <c:v>3325</c:v>
                </c:pt>
                <c:pt idx="92">
                  <c:v>3339</c:v>
                </c:pt>
                <c:pt idx="93">
                  <c:v>3365</c:v>
                </c:pt>
                <c:pt idx="94">
                  <c:v>3380</c:v>
                </c:pt>
                <c:pt idx="95">
                  <c:v>3407.9997560000002</c:v>
                </c:pt>
                <c:pt idx="96">
                  <c:v>3373</c:v>
                </c:pt>
                <c:pt idx="97">
                  <c:v>3373</c:v>
                </c:pt>
                <c:pt idx="98">
                  <c:v>3402</c:v>
                </c:pt>
                <c:pt idx="99">
                  <c:v>3405</c:v>
                </c:pt>
                <c:pt idx="100">
                  <c:v>3514</c:v>
                </c:pt>
                <c:pt idx="101">
                  <c:v>3549</c:v>
                </c:pt>
                <c:pt idx="102">
                  <c:v>3542</c:v>
                </c:pt>
                <c:pt idx="103">
                  <c:v>0</c:v>
                </c:pt>
                <c:pt idx="104">
                  <c:v>0</c:v>
                </c:pt>
                <c:pt idx="105">
                  <c:v>0</c:v>
                </c:pt>
                <c:pt idx="106">
                  <c:v>0</c:v>
                </c:pt>
                <c:pt idx="107">
                  <c:v>0</c:v>
                </c:pt>
                <c:pt idx="108">
                  <c:v>0</c:v>
                </c:pt>
                <c:pt idx="109">
                  <c:v>0</c:v>
                </c:pt>
                <c:pt idx="110">
                  <c:v>0</c:v>
                </c:pt>
                <c:pt idx="111">
                  <c:v>0</c:v>
                </c:pt>
                <c:pt idx="112">
                  <c:v>0</c:v>
                </c:pt>
                <c:pt idx="113">
                  <c:v>0</c:v>
                </c:pt>
                <c:pt idx="114">
                  <c:v>3058</c:v>
                </c:pt>
                <c:pt idx="115">
                  <c:v>2879</c:v>
                </c:pt>
                <c:pt idx="116">
                  <c:v>2885</c:v>
                </c:pt>
                <c:pt idx="117">
                  <c:v>2977</c:v>
                </c:pt>
                <c:pt idx="118">
                  <c:v>3041</c:v>
                </c:pt>
                <c:pt idx="119">
                  <c:v>3174</c:v>
                </c:pt>
                <c:pt idx="120">
                  <c:v>3298</c:v>
                </c:pt>
                <c:pt idx="121">
                  <c:v>3307</c:v>
                </c:pt>
                <c:pt idx="122">
                  <c:v>3357</c:v>
                </c:pt>
                <c:pt idx="123">
                  <c:v>3423</c:v>
                </c:pt>
                <c:pt idx="124">
                  <c:v>3435</c:v>
                </c:pt>
                <c:pt idx="125">
                  <c:v>3467.0002439999998</c:v>
                </c:pt>
                <c:pt idx="126">
                  <c:v>3514</c:v>
                </c:pt>
                <c:pt idx="127">
                  <c:v>3552</c:v>
                </c:pt>
                <c:pt idx="128">
                  <c:v>3583.9997560000002</c:v>
                </c:pt>
                <c:pt idx="129">
                  <c:v>3631</c:v>
                </c:pt>
                <c:pt idx="130">
                  <c:v>3667</c:v>
                </c:pt>
                <c:pt idx="131">
                  <c:v>3730</c:v>
                </c:pt>
                <c:pt idx="132">
                  <c:v>3792</c:v>
                </c:pt>
                <c:pt idx="133">
                  <c:v>3846.0002439999998</c:v>
                </c:pt>
                <c:pt idx="134">
                  <c:v>3899</c:v>
                </c:pt>
                <c:pt idx="135">
                  <c:v>3938</c:v>
                </c:pt>
                <c:pt idx="136">
                  <c:v>3958</c:v>
                </c:pt>
                <c:pt idx="137">
                  <c:v>3965</c:v>
                </c:pt>
                <c:pt idx="138">
                  <c:v>3916.0002439999998</c:v>
                </c:pt>
                <c:pt idx="139">
                  <c:v>3916.0002439999998</c:v>
                </c:pt>
                <c:pt idx="140">
                  <c:v>3860</c:v>
                </c:pt>
                <c:pt idx="141">
                  <c:v>3835</c:v>
                </c:pt>
                <c:pt idx="142">
                  <c:v>3771</c:v>
                </c:pt>
                <c:pt idx="143">
                  <c:v>3720</c:v>
                </c:pt>
                <c:pt idx="144">
                  <c:v>3726</c:v>
                </c:pt>
                <c:pt idx="145">
                  <c:v>3759.9997560000002</c:v>
                </c:pt>
                <c:pt idx="146">
                  <c:v>3790</c:v>
                </c:pt>
                <c:pt idx="147">
                  <c:v>3800</c:v>
                </c:pt>
                <c:pt idx="148">
                  <c:v>3884</c:v>
                </c:pt>
                <c:pt idx="149">
                  <c:v>3883</c:v>
                </c:pt>
                <c:pt idx="150">
                  <c:v>3912</c:v>
                </c:pt>
                <c:pt idx="151">
                  <c:v>3750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1612</c:v>
                </c:pt>
                <c:pt idx="169">
                  <c:v>1929</c:v>
                </c:pt>
                <c:pt idx="170">
                  <c:v>2955</c:v>
                </c:pt>
                <c:pt idx="171">
                  <c:v>3239.0002439999998</c:v>
                </c:pt>
                <c:pt idx="172">
                  <c:v>3338</c:v>
                </c:pt>
                <c:pt idx="173">
                  <c:v>3403</c:v>
                </c:pt>
                <c:pt idx="174">
                  <c:v>3276</c:v>
                </c:pt>
                <c:pt idx="175">
                  <c:v>3317</c:v>
                </c:pt>
                <c:pt idx="176">
                  <c:v>3247</c:v>
                </c:pt>
                <c:pt idx="177">
                  <c:v>3170</c:v>
                </c:pt>
                <c:pt idx="178">
                  <c:v>3054.0002439999998</c:v>
                </c:pt>
                <c:pt idx="179">
                  <c:v>2953</c:v>
                </c:pt>
                <c:pt idx="180">
                  <c:v>2861.9997560000002</c:v>
                </c:pt>
                <c:pt idx="181">
                  <c:v>2771</c:v>
                </c:pt>
                <c:pt idx="182">
                  <c:v>2764.9997560000002</c:v>
                </c:pt>
                <c:pt idx="183">
                  <c:v>2759</c:v>
                </c:pt>
                <c:pt idx="184">
                  <c:v>2735</c:v>
                </c:pt>
                <c:pt idx="185">
                  <c:v>2775</c:v>
                </c:pt>
                <c:pt idx="186">
                  <c:v>2803</c:v>
                </c:pt>
                <c:pt idx="187">
                  <c:v>2802</c:v>
                </c:pt>
                <c:pt idx="188">
                  <c:v>2856</c:v>
                </c:pt>
                <c:pt idx="189">
                  <c:v>2901</c:v>
                </c:pt>
                <c:pt idx="190">
                  <c:v>2893</c:v>
                </c:pt>
                <c:pt idx="191">
                  <c:v>2937</c:v>
                </c:pt>
                <c:pt idx="192">
                  <c:v>2957.0002439999998</c:v>
                </c:pt>
                <c:pt idx="193">
                  <c:v>3006</c:v>
                </c:pt>
                <c:pt idx="194">
                  <c:v>3045.0002439999998</c:v>
                </c:pt>
                <c:pt idx="195">
                  <c:v>3036.0002439999998</c:v>
                </c:pt>
                <c:pt idx="196">
                  <c:v>3016</c:v>
                </c:pt>
                <c:pt idx="197">
                  <c:v>2927</c:v>
                </c:pt>
                <c:pt idx="198">
                  <c:v>2820</c:v>
                </c:pt>
                <c:pt idx="199">
                  <c:v>2644</c:v>
                </c:pt>
                <c:pt idx="200">
                  <c:v>2500.9997560000002</c:v>
                </c:pt>
                <c:pt idx="201">
                  <c:v>2453</c:v>
                </c:pt>
                <c:pt idx="202">
                  <c:v>2353</c:v>
                </c:pt>
                <c:pt idx="203">
                  <c:v>2309</c:v>
                </c:pt>
                <c:pt idx="204">
                  <c:v>2265</c:v>
                </c:pt>
                <c:pt idx="205">
                  <c:v>2244</c:v>
                </c:pt>
                <c:pt idx="206">
                  <c:v>2268</c:v>
                </c:pt>
                <c:pt idx="207">
                  <c:v>2295</c:v>
                </c:pt>
                <c:pt idx="208">
                  <c:v>2212</c:v>
                </c:pt>
                <c:pt idx="209">
                  <c:v>2245</c:v>
                </c:pt>
                <c:pt idx="210">
                  <c:v>2348</c:v>
                </c:pt>
                <c:pt idx="211">
                  <c:v>2228</c:v>
                </c:pt>
                <c:pt idx="212">
                  <c:v>2180</c:v>
                </c:pt>
                <c:pt idx="213">
                  <c:v>2188</c:v>
                </c:pt>
                <c:pt idx="214">
                  <c:v>2225</c:v>
                </c:pt>
                <c:pt idx="215">
                  <c:v>2066</c:v>
                </c:pt>
                <c:pt idx="216">
                  <c:v>1993.9998780000001</c:v>
                </c:pt>
                <c:pt idx="217">
                  <c:v>1914.9998780000001</c:v>
                </c:pt>
                <c:pt idx="218">
                  <c:v>1768</c:v>
                </c:pt>
                <c:pt idx="219">
                  <c:v>1456</c:v>
                </c:pt>
                <c:pt idx="220">
                  <c:v>1361</c:v>
                </c:pt>
                <c:pt idx="221">
                  <c:v>1393</c:v>
                </c:pt>
                <c:pt idx="222">
                  <c:v>1471</c:v>
                </c:pt>
                <c:pt idx="223">
                  <c:v>1166</c:v>
                </c:pt>
              </c:numCache>
            </c:numRef>
          </c:yVal>
          <c:smooth val="0"/>
          <c:extLst xmlns:c16r2="http://schemas.microsoft.com/office/drawing/2015/06/chart">
            <c:ext xmlns:c16="http://schemas.microsoft.com/office/drawing/2014/chart" uri="{C3380CC4-5D6E-409C-BE32-E72D297353CC}">
              <c16:uniqueId val="{00000007-9E4D-41DE-88AA-65C469FB2388}"/>
            </c:ext>
          </c:extLst>
        </c:ser>
        <c:ser>
          <c:idx val="8"/>
          <c:order val="8"/>
          <c:tx>
            <c:strRef>
              <c:f>Sheet1!$J$1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Sheet1!$J$2:$J$225</c:f>
              <c:numCache>
                <c:formatCode>General</c:formatCode>
                <c:ptCount val="224"/>
                <c:pt idx="0">
                  <c:v>64</c:v>
                </c:pt>
                <c:pt idx="1">
                  <c:v>149</c:v>
                </c:pt>
                <c:pt idx="2">
                  <c:v>378</c:v>
                </c:pt>
                <c:pt idx="3">
                  <c:v>438</c:v>
                </c:pt>
                <c:pt idx="4">
                  <c:v>488</c:v>
                </c:pt>
                <c:pt idx="5">
                  <c:v>493</c:v>
                </c:pt>
                <c:pt idx="6">
                  <c:v>520</c:v>
                </c:pt>
                <c:pt idx="7">
                  <c:v>572</c:v>
                </c:pt>
                <c:pt idx="8">
                  <c:v>598</c:v>
                </c:pt>
                <c:pt idx="9">
                  <c:v>641</c:v>
                </c:pt>
                <c:pt idx="10">
                  <c:v>677</c:v>
                </c:pt>
                <c:pt idx="11">
                  <c:v>699</c:v>
                </c:pt>
                <c:pt idx="12">
                  <c:v>723</c:v>
                </c:pt>
                <c:pt idx="13">
                  <c:v>756</c:v>
                </c:pt>
                <c:pt idx="14">
                  <c:v>782</c:v>
                </c:pt>
                <c:pt idx="15">
                  <c:v>810</c:v>
                </c:pt>
                <c:pt idx="16">
                  <c:v>847.00006099999996</c:v>
                </c:pt>
                <c:pt idx="17">
                  <c:v>869.00006099999996</c:v>
                </c:pt>
                <c:pt idx="18">
                  <c:v>907</c:v>
                </c:pt>
                <c:pt idx="19">
                  <c:v>942</c:v>
                </c:pt>
                <c:pt idx="20">
                  <c:v>976</c:v>
                </c:pt>
                <c:pt idx="21">
                  <c:v>1005.999939</c:v>
                </c:pt>
                <c:pt idx="22">
                  <c:v>1032</c:v>
                </c:pt>
                <c:pt idx="23">
                  <c:v>1101</c:v>
                </c:pt>
                <c:pt idx="24">
                  <c:v>1120</c:v>
                </c:pt>
                <c:pt idx="25">
                  <c:v>1140</c:v>
                </c:pt>
                <c:pt idx="26">
                  <c:v>1171</c:v>
                </c:pt>
                <c:pt idx="27">
                  <c:v>1210</c:v>
                </c:pt>
                <c:pt idx="28">
                  <c:v>1249</c:v>
                </c:pt>
                <c:pt idx="29">
                  <c:v>1294</c:v>
                </c:pt>
                <c:pt idx="30">
                  <c:v>1327</c:v>
                </c:pt>
                <c:pt idx="31">
                  <c:v>1346</c:v>
                </c:pt>
                <c:pt idx="32">
                  <c:v>1332</c:v>
                </c:pt>
                <c:pt idx="33">
                  <c:v>1340</c:v>
                </c:pt>
                <c:pt idx="34">
                  <c:v>1368</c:v>
                </c:pt>
                <c:pt idx="35">
                  <c:v>1403</c:v>
                </c:pt>
                <c:pt idx="36">
                  <c:v>1481</c:v>
                </c:pt>
                <c:pt idx="37">
                  <c:v>1530</c:v>
                </c:pt>
                <c:pt idx="38">
                  <c:v>1573</c:v>
                </c:pt>
                <c:pt idx="39">
                  <c:v>1672</c:v>
                </c:pt>
                <c:pt idx="40">
                  <c:v>1696</c:v>
                </c:pt>
                <c:pt idx="41">
                  <c:v>1696</c:v>
                </c:pt>
                <c:pt idx="42">
                  <c:v>1720.9998780000001</c:v>
                </c:pt>
                <c:pt idx="43">
                  <c:v>1785</c:v>
                </c:pt>
                <c:pt idx="44">
                  <c:v>1814</c:v>
                </c:pt>
                <c:pt idx="45">
                  <c:v>1833</c:v>
                </c:pt>
                <c:pt idx="46">
                  <c:v>1872</c:v>
                </c:pt>
                <c:pt idx="47">
                  <c:v>1896</c:v>
                </c:pt>
                <c:pt idx="48">
                  <c:v>1955</c:v>
                </c:pt>
                <c:pt idx="49">
                  <c:v>1963</c:v>
                </c:pt>
                <c:pt idx="50">
                  <c:v>1984</c:v>
                </c:pt>
                <c:pt idx="51">
                  <c:v>2010</c:v>
                </c:pt>
                <c:pt idx="52">
                  <c:v>2036</c:v>
                </c:pt>
                <c:pt idx="53">
                  <c:v>2077</c:v>
                </c:pt>
                <c:pt idx="54">
                  <c:v>2104</c:v>
                </c:pt>
                <c:pt idx="55">
                  <c:v>2135</c:v>
                </c:pt>
                <c:pt idx="56">
                  <c:v>2182</c:v>
                </c:pt>
                <c:pt idx="57">
                  <c:v>2245</c:v>
                </c:pt>
                <c:pt idx="58">
                  <c:v>2259</c:v>
                </c:pt>
                <c:pt idx="59">
                  <c:v>2236</c:v>
                </c:pt>
                <c:pt idx="60">
                  <c:v>2416</c:v>
                </c:pt>
                <c:pt idx="61">
                  <c:v>2477</c:v>
                </c:pt>
                <c:pt idx="62">
                  <c:v>2361</c:v>
                </c:pt>
                <c:pt idx="63">
                  <c:v>2565</c:v>
                </c:pt>
                <c:pt idx="64">
                  <c:v>2538</c:v>
                </c:pt>
                <c:pt idx="65">
                  <c:v>2475</c:v>
                </c:pt>
                <c:pt idx="66">
                  <c:v>2481</c:v>
                </c:pt>
                <c:pt idx="67">
                  <c:v>2442</c:v>
                </c:pt>
                <c:pt idx="68">
                  <c:v>2470</c:v>
                </c:pt>
                <c:pt idx="69">
                  <c:v>2507</c:v>
                </c:pt>
                <c:pt idx="70">
                  <c:v>2523</c:v>
                </c:pt>
                <c:pt idx="71">
                  <c:v>2554</c:v>
                </c:pt>
                <c:pt idx="72">
                  <c:v>2593</c:v>
                </c:pt>
                <c:pt idx="73">
                  <c:v>2606.9997560000002</c:v>
                </c:pt>
                <c:pt idx="74">
                  <c:v>2640.9997560000002</c:v>
                </c:pt>
                <c:pt idx="75">
                  <c:v>2674</c:v>
                </c:pt>
                <c:pt idx="76">
                  <c:v>2685.9997560000002</c:v>
                </c:pt>
                <c:pt idx="77">
                  <c:v>2739</c:v>
                </c:pt>
                <c:pt idx="78">
                  <c:v>2795</c:v>
                </c:pt>
                <c:pt idx="79">
                  <c:v>2786</c:v>
                </c:pt>
                <c:pt idx="80">
                  <c:v>2667</c:v>
                </c:pt>
                <c:pt idx="81">
                  <c:v>2665</c:v>
                </c:pt>
                <c:pt idx="82">
                  <c:v>2702.0002439999998</c:v>
                </c:pt>
                <c:pt idx="83">
                  <c:v>2866</c:v>
                </c:pt>
                <c:pt idx="84">
                  <c:v>3031</c:v>
                </c:pt>
                <c:pt idx="85">
                  <c:v>3010</c:v>
                </c:pt>
                <c:pt idx="86">
                  <c:v>2960</c:v>
                </c:pt>
                <c:pt idx="87">
                  <c:v>2960</c:v>
                </c:pt>
                <c:pt idx="88">
                  <c:v>2984.0002439999998</c:v>
                </c:pt>
                <c:pt idx="89">
                  <c:v>2991</c:v>
                </c:pt>
                <c:pt idx="90">
                  <c:v>3037</c:v>
                </c:pt>
                <c:pt idx="91">
                  <c:v>3051</c:v>
                </c:pt>
                <c:pt idx="92">
                  <c:v>3080.9997560000002</c:v>
                </c:pt>
                <c:pt idx="93">
                  <c:v>3102</c:v>
                </c:pt>
                <c:pt idx="94">
                  <c:v>3119</c:v>
                </c:pt>
                <c:pt idx="95">
                  <c:v>3143</c:v>
                </c:pt>
                <c:pt idx="96">
                  <c:v>3112</c:v>
                </c:pt>
                <c:pt idx="97">
                  <c:v>3172</c:v>
                </c:pt>
                <c:pt idx="98">
                  <c:v>3169.0002439999998</c:v>
                </c:pt>
                <c:pt idx="99">
                  <c:v>3229</c:v>
                </c:pt>
                <c:pt idx="100">
                  <c:v>3308</c:v>
                </c:pt>
                <c:pt idx="101">
                  <c:v>3312</c:v>
                </c:pt>
                <c:pt idx="102">
                  <c:v>3310</c:v>
                </c:pt>
                <c:pt idx="103">
                  <c:v>0</c:v>
                </c:pt>
                <c:pt idx="104">
                  <c:v>0</c:v>
                </c:pt>
                <c:pt idx="105">
                  <c:v>0</c:v>
                </c:pt>
                <c:pt idx="106">
                  <c:v>0</c:v>
                </c:pt>
                <c:pt idx="107">
                  <c:v>0</c:v>
                </c:pt>
                <c:pt idx="108">
                  <c:v>0</c:v>
                </c:pt>
                <c:pt idx="109">
                  <c:v>0</c:v>
                </c:pt>
                <c:pt idx="110">
                  <c:v>0</c:v>
                </c:pt>
                <c:pt idx="111">
                  <c:v>0</c:v>
                </c:pt>
                <c:pt idx="112">
                  <c:v>0</c:v>
                </c:pt>
                <c:pt idx="113">
                  <c:v>0</c:v>
                </c:pt>
                <c:pt idx="114">
                  <c:v>2824</c:v>
                </c:pt>
                <c:pt idx="115">
                  <c:v>2582</c:v>
                </c:pt>
                <c:pt idx="116">
                  <c:v>2643</c:v>
                </c:pt>
                <c:pt idx="117">
                  <c:v>2744</c:v>
                </c:pt>
                <c:pt idx="118">
                  <c:v>2731</c:v>
                </c:pt>
                <c:pt idx="119">
                  <c:v>2893</c:v>
                </c:pt>
                <c:pt idx="120">
                  <c:v>3000</c:v>
                </c:pt>
                <c:pt idx="121">
                  <c:v>3040</c:v>
                </c:pt>
                <c:pt idx="122">
                  <c:v>3100</c:v>
                </c:pt>
                <c:pt idx="123">
                  <c:v>3137</c:v>
                </c:pt>
                <c:pt idx="124">
                  <c:v>3168</c:v>
                </c:pt>
                <c:pt idx="125">
                  <c:v>3208</c:v>
                </c:pt>
                <c:pt idx="126">
                  <c:v>3235</c:v>
                </c:pt>
                <c:pt idx="127">
                  <c:v>3283</c:v>
                </c:pt>
                <c:pt idx="128">
                  <c:v>3310.9997560000002</c:v>
                </c:pt>
                <c:pt idx="129">
                  <c:v>3343</c:v>
                </c:pt>
                <c:pt idx="130">
                  <c:v>3386</c:v>
                </c:pt>
                <c:pt idx="131">
                  <c:v>3468.9997560000002</c:v>
                </c:pt>
                <c:pt idx="132">
                  <c:v>3523</c:v>
                </c:pt>
                <c:pt idx="133">
                  <c:v>3569</c:v>
                </c:pt>
                <c:pt idx="134">
                  <c:v>3633</c:v>
                </c:pt>
                <c:pt idx="135">
                  <c:v>3683</c:v>
                </c:pt>
                <c:pt idx="136">
                  <c:v>3684</c:v>
                </c:pt>
                <c:pt idx="137">
                  <c:v>3696</c:v>
                </c:pt>
                <c:pt idx="138">
                  <c:v>3682</c:v>
                </c:pt>
                <c:pt idx="139">
                  <c:v>3657</c:v>
                </c:pt>
                <c:pt idx="140">
                  <c:v>3620</c:v>
                </c:pt>
                <c:pt idx="141">
                  <c:v>3582.0002439999998</c:v>
                </c:pt>
                <c:pt idx="142">
                  <c:v>3545</c:v>
                </c:pt>
                <c:pt idx="143">
                  <c:v>3507</c:v>
                </c:pt>
                <c:pt idx="144">
                  <c:v>3479</c:v>
                </c:pt>
                <c:pt idx="145">
                  <c:v>3506</c:v>
                </c:pt>
                <c:pt idx="146">
                  <c:v>3529</c:v>
                </c:pt>
                <c:pt idx="147">
                  <c:v>3538.9997560000002</c:v>
                </c:pt>
                <c:pt idx="148">
                  <c:v>3589</c:v>
                </c:pt>
                <c:pt idx="149">
                  <c:v>3588</c:v>
                </c:pt>
                <c:pt idx="150">
                  <c:v>3646</c:v>
                </c:pt>
                <c:pt idx="151">
                  <c:v>3464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1365</c:v>
                </c:pt>
                <c:pt idx="169">
                  <c:v>1679</c:v>
                </c:pt>
                <c:pt idx="170">
                  <c:v>2537</c:v>
                </c:pt>
                <c:pt idx="171">
                  <c:v>2825</c:v>
                </c:pt>
                <c:pt idx="172">
                  <c:v>2965</c:v>
                </c:pt>
                <c:pt idx="173">
                  <c:v>3039</c:v>
                </c:pt>
                <c:pt idx="174">
                  <c:v>2842.0002439999998</c:v>
                </c:pt>
                <c:pt idx="175">
                  <c:v>2895</c:v>
                </c:pt>
                <c:pt idx="176">
                  <c:v>2992</c:v>
                </c:pt>
                <c:pt idx="177">
                  <c:v>2846</c:v>
                </c:pt>
                <c:pt idx="178">
                  <c:v>2766</c:v>
                </c:pt>
                <c:pt idx="179">
                  <c:v>2590</c:v>
                </c:pt>
                <c:pt idx="180">
                  <c:v>2516</c:v>
                </c:pt>
                <c:pt idx="181">
                  <c:v>2473</c:v>
                </c:pt>
                <c:pt idx="182">
                  <c:v>2410</c:v>
                </c:pt>
                <c:pt idx="183">
                  <c:v>2414</c:v>
                </c:pt>
                <c:pt idx="184">
                  <c:v>2395</c:v>
                </c:pt>
                <c:pt idx="185">
                  <c:v>2439</c:v>
                </c:pt>
                <c:pt idx="186">
                  <c:v>2472</c:v>
                </c:pt>
                <c:pt idx="187">
                  <c:v>2503</c:v>
                </c:pt>
                <c:pt idx="188">
                  <c:v>2530</c:v>
                </c:pt>
                <c:pt idx="189">
                  <c:v>2583</c:v>
                </c:pt>
                <c:pt idx="190">
                  <c:v>2599</c:v>
                </c:pt>
                <c:pt idx="191">
                  <c:v>2631</c:v>
                </c:pt>
                <c:pt idx="192">
                  <c:v>2674</c:v>
                </c:pt>
                <c:pt idx="193">
                  <c:v>2718</c:v>
                </c:pt>
                <c:pt idx="194">
                  <c:v>2753</c:v>
                </c:pt>
                <c:pt idx="195">
                  <c:v>2731</c:v>
                </c:pt>
                <c:pt idx="196">
                  <c:v>2676</c:v>
                </c:pt>
                <c:pt idx="197">
                  <c:v>2602</c:v>
                </c:pt>
                <c:pt idx="198">
                  <c:v>2499</c:v>
                </c:pt>
                <c:pt idx="199">
                  <c:v>2334</c:v>
                </c:pt>
                <c:pt idx="200">
                  <c:v>2211</c:v>
                </c:pt>
                <c:pt idx="201">
                  <c:v>2159</c:v>
                </c:pt>
                <c:pt idx="202">
                  <c:v>2124</c:v>
                </c:pt>
                <c:pt idx="203">
                  <c:v>2057</c:v>
                </c:pt>
                <c:pt idx="204">
                  <c:v>1996</c:v>
                </c:pt>
                <c:pt idx="205">
                  <c:v>2037</c:v>
                </c:pt>
                <c:pt idx="206">
                  <c:v>2033</c:v>
                </c:pt>
                <c:pt idx="207">
                  <c:v>2020.9998780000001</c:v>
                </c:pt>
                <c:pt idx="208">
                  <c:v>1961</c:v>
                </c:pt>
                <c:pt idx="209">
                  <c:v>1992</c:v>
                </c:pt>
                <c:pt idx="210">
                  <c:v>2036</c:v>
                </c:pt>
                <c:pt idx="211">
                  <c:v>2023</c:v>
                </c:pt>
                <c:pt idx="212">
                  <c:v>1983</c:v>
                </c:pt>
                <c:pt idx="213">
                  <c:v>1951</c:v>
                </c:pt>
                <c:pt idx="214">
                  <c:v>2013</c:v>
                </c:pt>
                <c:pt idx="215">
                  <c:v>1861.9998780000001</c:v>
                </c:pt>
                <c:pt idx="216">
                  <c:v>1799</c:v>
                </c:pt>
                <c:pt idx="217">
                  <c:v>1601</c:v>
                </c:pt>
                <c:pt idx="218">
                  <c:v>1560</c:v>
                </c:pt>
                <c:pt idx="219">
                  <c:v>1298.0001219999999</c:v>
                </c:pt>
                <c:pt idx="220">
                  <c:v>1288</c:v>
                </c:pt>
                <c:pt idx="221">
                  <c:v>1303</c:v>
                </c:pt>
                <c:pt idx="222">
                  <c:v>1890</c:v>
                </c:pt>
                <c:pt idx="223">
                  <c:v>943</c:v>
                </c:pt>
              </c:numCache>
            </c:numRef>
          </c:yVal>
          <c:smooth val="0"/>
          <c:extLst xmlns:c16r2="http://schemas.microsoft.com/office/drawing/2015/06/chart">
            <c:ext xmlns:c16="http://schemas.microsoft.com/office/drawing/2014/chart" uri="{C3380CC4-5D6E-409C-BE32-E72D297353CC}">
              <c16:uniqueId val="{00000008-9E4D-41DE-88AA-65C469FB2388}"/>
            </c:ext>
          </c:extLst>
        </c:ser>
        <c:ser>
          <c:idx val="9"/>
          <c:order val="9"/>
          <c:tx>
            <c:strRef>
              <c:f>Sheet1!$K$1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Sheet1!$K$2:$K$225</c:f>
              <c:numCache>
                <c:formatCode>General</c:formatCode>
                <c:ptCount val="224"/>
                <c:pt idx="0">
                  <c:v>232</c:v>
                </c:pt>
                <c:pt idx="1">
                  <c:v>227</c:v>
                </c:pt>
                <c:pt idx="2">
                  <c:v>405</c:v>
                </c:pt>
                <c:pt idx="3">
                  <c:v>514</c:v>
                </c:pt>
                <c:pt idx="4">
                  <c:v>473</c:v>
                </c:pt>
                <c:pt idx="5">
                  <c:v>516</c:v>
                </c:pt>
                <c:pt idx="6">
                  <c:v>552</c:v>
                </c:pt>
                <c:pt idx="7">
                  <c:v>603</c:v>
                </c:pt>
                <c:pt idx="8">
                  <c:v>639</c:v>
                </c:pt>
                <c:pt idx="9">
                  <c:v>675</c:v>
                </c:pt>
                <c:pt idx="10">
                  <c:v>719.99993900000004</c:v>
                </c:pt>
                <c:pt idx="11">
                  <c:v>754</c:v>
                </c:pt>
                <c:pt idx="12">
                  <c:v>781.00006099999996</c:v>
                </c:pt>
                <c:pt idx="13">
                  <c:v>825.00006099999996</c:v>
                </c:pt>
                <c:pt idx="14">
                  <c:v>849</c:v>
                </c:pt>
                <c:pt idx="15">
                  <c:v>890</c:v>
                </c:pt>
                <c:pt idx="16">
                  <c:v>930</c:v>
                </c:pt>
                <c:pt idx="17">
                  <c:v>959</c:v>
                </c:pt>
                <c:pt idx="18">
                  <c:v>1005.999939</c:v>
                </c:pt>
                <c:pt idx="19">
                  <c:v>1050</c:v>
                </c:pt>
                <c:pt idx="20">
                  <c:v>1079</c:v>
                </c:pt>
                <c:pt idx="21">
                  <c:v>1124</c:v>
                </c:pt>
                <c:pt idx="22">
                  <c:v>1158</c:v>
                </c:pt>
                <c:pt idx="23">
                  <c:v>1225</c:v>
                </c:pt>
                <c:pt idx="24">
                  <c:v>1256</c:v>
                </c:pt>
                <c:pt idx="25">
                  <c:v>1278</c:v>
                </c:pt>
                <c:pt idx="26">
                  <c:v>1316.0001219999999</c:v>
                </c:pt>
                <c:pt idx="27">
                  <c:v>1358</c:v>
                </c:pt>
                <c:pt idx="28">
                  <c:v>1406</c:v>
                </c:pt>
                <c:pt idx="29">
                  <c:v>1458</c:v>
                </c:pt>
                <c:pt idx="30">
                  <c:v>1488</c:v>
                </c:pt>
                <c:pt idx="31">
                  <c:v>1515</c:v>
                </c:pt>
                <c:pt idx="32">
                  <c:v>1490</c:v>
                </c:pt>
                <c:pt idx="33">
                  <c:v>1508</c:v>
                </c:pt>
                <c:pt idx="34">
                  <c:v>1538</c:v>
                </c:pt>
                <c:pt idx="35">
                  <c:v>1574</c:v>
                </c:pt>
                <c:pt idx="36">
                  <c:v>1666</c:v>
                </c:pt>
                <c:pt idx="37">
                  <c:v>1713</c:v>
                </c:pt>
                <c:pt idx="38">
                  <c:v>1766</c:v>
                </c:pt>
                <c:pt idx="39">
                  <c:v>1868</c:v>
                </c:pt>
                <c:pt idx="40">
                  <c:v>1908</c:v>
                </c:pt>
                <c:pt idx="41">
                  <c:v>1903</c:v>
                </c:pt>
                <c:pt idx="42">
                  <c:v>1935</c:v>
                </c:pt>
                <c:pt idx="43">
                  <c:v>2004</c:v>
                </c:pt>
                <c:pt idx="44">
                  <c:v>2037.9998780000001</c:v>
                </c:pt>
                <c:pt idx="45">
                  <c:v>2053</c:v>
                </c:pt>
                <c:pt idx="46">
                  <c:v>2096</c:v>
                </c:pt>
                <c:pt idx="47">
                  <c:v>2125</c:v>
                </c:pt>
                <c:pt idx="48">
                  <c:v>2185</c:v>
                </c:pt>
                <c:pt idx="49">
                  <c:v>2194</c:v>
                </c:pt>
                <c:pt idx="50">
                  <c:v>2214</c:v>
                </c:pt>
                <c:pt idx="51">
                  <c:v>2234</c:v>
                </c:pt>
                <c:pt idx="52">
                  <c:v>2276</c:v>
                </c:pt>
                <c:pt idx="53">
                  <c:v>2310</c:v>
                </c:pt>
                <c:pt idx="54">
                  <c:v>2340</c:v>
                </c:pt>
                <c:pt idx="55">
                  <c:v>2364</c:v>
                </c:pt>
                <c:pt idx="56">
                  <c:v>2418</c:v>
                </c:pt>
                <c:pt idx="57">
                  <c:v>2483</c:v>
                </c:pt>
                <c:pt idx="58">
                  <c:v>2502</c:v>
                </c:pt>
                <c:pt idx="59">
                  <c:v>2463</c:v>
                </c:pt>
                <c:pt idx="60">
                  <c:v>2658</c:v>
                </c:pt>
                <c:pt idx="61">
                  <c:v>2707</c:v>
                </c:pt>
                <c:pt idx="62">
                  <c:v>2597</c:v>
                </c:pt>
                <c:pt idx="63">
                  <c:v>2787</c:v>
                </c:pt>
                <c:pt idx="64">
                  <c:v>2786</c:v>
                </c:pt>
                <c:pt idx="65">
                  <c:v>2706</c:v>
                </c:pt>
                <c:pt idx="66">
                  <c:v>2707</c:v>
                </c:pt>
                <c:pt idx="67">
                  <c:v>2667.9997560000002</c:v>
                </c:pt>
                <c:pt idx="68">
                  <c:v>2697</c:v>
                </c:pt>
                <c:pt idx="69">
                  <c:v>2730</c:v>
                </c:pt>
                <c:pt idx="70">
                  <c:v>2759</c:v>
                </c:pt>
                <c:pt idx="71">
                  <c:v>2786</c:v>
                </c:pt>
                <c:pt idx="72">
                  <c:v>2808.0002439999998</c:v>
                </c:pt>
                <c:pt idx="73">
                  <c:v>2833.0002439999998</c:v>
                </c:pt>
                <c:pt idx="74">
                  <c:v>2857</c:v>
                </c:pt>
                <c:pt idx="75">
                  <c:v>2893</c:v>
                </c:pt>
                <c:pt idx="76">
                  <c:v>2903</c:v>
                </c:pt>
                <c:pt idx="77">
                  <c:v>2957.0002439999998</c:v>
                </c:pt>
                <c:pt idx="78">
                  <c:v>3013</c:v>
                </c:pt>
                <c:pt idx="79">
                  <c:v>2982</c:v>
                </c:pt>
                <c:pt idx="80">
                  <c:v>2873</c:v>
                </c:pt>
                <c:pt idx="81">
                  <c:v>2872</c:v>
                </c:pt>
                <c:pt idx="82">
                  <c:v>2903</c:v>
                </c:pt>
                <c:pt idx="83">
                  <c:v>3062</c:v>
                </c:pt>
                <c:pt idx="84">
                  <c:v>3213</c:v>
                </c:pt>
                <c:pt idx="85">
                  <c:v>3200</c:v>
                </c:pt>
                <c:pt idx="86">
                  <c:v>3143</c:v>
                </c:pt>
                <c:pt idx="87">
                  <c:v>3141</c:v>
                </c:pt>
                <c:pt idx="88">
                  <c:v>3170</c:v>
                </c:pt>
                <c:pt idx="89">
                  <c:v>3170</c:v>
                </c:pt>
                <c:pt idx="90">
                  <c:v>3209</c:v>
                </c:pt>
                <c:pt idx="91">
                  <c:v>3221.0002439999998</c:v>
                </c:pt>
                <c:pt idx="92">
                  <c:v>3240</c:v>
                </c:pt>
                <c:pt idx="93">
                  <c:v>3264</c:v>
                </c:pt>
                <c:pt idx="94">
                  <c:v>3276</c:v>
                </c:pt>
                <c:pt idx="95">
                  <c:v>3287</c:v>
                </c:pt>
                <c:pt idx="96">
                  <c:v>3269</c:v>
                </c:pt>
                <c:pt idx="97">
                  <c:v>3345.0002439999998</c:v>
                </c:pt>
                <c:pt idx="98">
                  <c:v>3358</c:v>
                </c:pt>
                <c:pt idx="99">
                  <c:v>3373</c:v>
                </c:pt>
                <c:pt idx="100">
                  <c:v>3502</c:v>
                </c:pt>
                <c:pt idx="101">
                  <c:v>3504.9997560000002</c:v>
                </c:pt>
                <c:pt idx="102">
                  <c:v>3495</c:v>
                </c:pt>
                <c:pt idx="103">
                  <c:v>0</c:v>
                </c:pt>
                <c:pt idx="104">
                  <c:v>0</c:v>
                </c:pt>
                <c:pt idx="105">
                  <c:v>0</c:v>
                </c:pt>
                <c:pt idx="106">
                  <c:v>0</c:v>
                </c:pt>
                <c:pt idx="107">
                  <c:v>0</c:v>
                </c:pt>
                <c:pt idx="108">
                  <c:v>0</c:v>
                </c:pt>
                <c:pt idx="109">
                  <c:v>0</c:v>
                </c:pt>
                <c:pt idx="110">
                  <c:v>0</c:v>
                </c:pt>
                <c:pt idx="111">
                  <c:v>0</c:v>
                </c:pt>
                <c:pt idx="112">
                  <c:v>0</c:v>
                </c:pt>
                <c:pt idx="113">
                  <c:v>0</c:v>
                </c:pt>
                <c:pt idx="114">
                  <c:v>2890</c:v>
                </c:pt>
                <c:pt idx="115">
                  <c:v>2790.0002439999998</c:v>
                </c:pt>
                <c:pt idx="116">
                  <c:v>2796</c:v>
                </c:pt>
                <c:pt idx="117">
                  <c:v>2964</c:v>
                </c:pt>
                <c:pt idx="118">
                  <c:v>2951</c:v>
                </c:pt>
                <c:pt idx="119">
                  <c:v>3043</c:v>
                </c:pt>
                <c:pt idx="120">
                  <c:v>3191</c:v>
                </c:pt>
                <c:pt idx="121">
                  <c:v>3213.9997560000002</c:v>
                </c:pt>
                <c:pt idx="122">
                  <c:v>3247</c:v>
                </c:pt>
                <c:pt idx="123">
                  <c:v>3306</c:v>
                </c:pt>
                <c:pt idx="124">
                  <c:v>3317</c:v>
                </c:pt>
                <c:pt idx="125">
                  <c:v>3360</c:v>
                </c:pt>
                <c:pt idx="126">
                  <c:v>3405</c:v>
                </c:pt>
                <c:pt idx="127">
                  <c:v>3438</c:v>
                </c:pt>
                <c:pt idx="128">
                  <c:v>3465</c:v>
                </c:pt>
                <c:pt idx="129">
                  <c:v>3510</c:v>
                </c:pt>
                <c:pt idx="130">
                  <c:v>3556</c:v>
                </c:pt>
                <c:pt idx="131">
                  <c:v>3615</c:v>
                </c:pt>
                <c:pt idx="132">
                  <c:v>3684</c:v>
                </c:pt>
                <c:pt idx="133">
                  <c:v>3732</c:v>
                </c:pt>
                <c:pt idx="134">
                  <c:v>3768</c:v>
                </c:pt>
                <c:pt idx="135">
                  <c:v>3822</c:v>
                </c:pt>
                <c:pt idx="136">
                  <c:v>3840</c:v>
                </c:pt>
                <c:pt idx="137">
                  <c:v>3849</c:v>
                </c:pt>
                <c:pt idx="138">
                  <c:v>3810</c:v>
                </c:pt>
                <c:pt idx="139">
                  <c:v>3783</c:v>
                </c:pt>
                <c:pt idx="140">
                  <c:v>3754</c:v>
                </c:pt>
                <c:pt idx="141">
                  <c:v>3721</c:v>
                </c:pt>
                <c:pt idx="142">
                  <c:v>3678</c:v>
                </c:pt>
                <c:pt idx="143">
                  <c:v>3617</c:v>
                </c:pt>
                <c:pt idx="144">
                  <c:v>3614</c:v>
                </c:pt>
                <c:pt idx="145">
                  <c:v>3655</c:v>
                </c:pt>
                <c:pt idx="146">
                  <c:v>3686</c:v>
                </c:pt>
                <c:pt idx="147">
                  <c:v>3670.0002439999998</c:v>
                </c:pt>
                <c:pt idx="148">
                  <c:v>3759</c:v>
                </c:pt>
                <c:pt idx="149">
                  <c:v>3786</c:v>
                </c:pt>
                <c:pt idx="150">
                  <c:v>3819.0002439999998</c:v>
                </c:pt>
                <c:pt idx="151">
                  <c:v>3644.9997560000002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1555</c:v>
                </c:pt>
                <c:pt idx="169">
                  <c:v>1925</c:v>
                </c:pt>
                <c:pt idx="170">
                  <c:v>2911</c:v>
                </c:pt>
                <c:pt idx="171">
                  <c:v>3123</c:v>
                </c:pt>
                <c:pt idx="172">
                  <c:v>3222.9997560000002</c:v>
                </c:pt>
                <c:pt idx="173">
                  <c:v>3319.9997560000002</c:v>
                </c:pt>
                <c:pt idx="174">
                  <c:v>3274.9997560000002</c:v>
                </c:pt>
                <c:pt idx="175">
                  <c:v>3221.0002439999998</c:v>
                </c:pt>
                <c:pt idx="176">
                  <c:v>3149</c:v>
                </c:pt>
                <c:pt idx="177">
                  <c:v>3033</c:v>
                </c:pt>
                <c:pt idx="178">
                  <c:v>2933</c:v>
                </c:pt>
                <c:pt idx="179">
                  <c:v>2800</c:v>
                </c:pt>
                <c:pt idx="180">
                  <c:v>2712</c:v>
                </c:pt>
                <c:pt idx="181">
                  <c:v>2643</c:v>
                </c:pt>
                <c:pt idx="182">
                  <c:v>2609</c:v>
                </c:pt>
                <c:pt idx="183">
                  <c:v>2602</c:v>
                </c:pt>
                <c:pt idx="184">
                  <c:v>2593</c:v>
                </c:pt>
                <c:pt idx="185">
                  <c:v>2618</c:v>
                </c:pt>
                <c:pt idx="186">
                  <c:v>2651</c:v>
                </c:pt>
                <c:pt idx="187">
                  <c:v>2685.9997560000002</c:v>
                </c:pt>
                <c:pt idx="188">
                  <c:v>2726</c:v>
                </c:pt>
                <c:pt idx="189">
                  <c:v>2760</c:v>
                </c:pt>
                <c:pt idx="190">
                  <c:v>2768</c:v>
                </c:pt>
                <c:pt idx="191">
                  <c:v>2808.0002439999998</c:v>
                </c:pt>
                <c:pt idx="192">
                  <c:v>2852.9997560000002</c:v>
                </c:pt>
                <c:pt idx="193">
                  <c:v>2884</c:v>
                </c:pt>
                <c:pt idx="194">
                  <c:v>2902</c:v>
                </c:pt>
                <c:pt idx="195">
                  <c:v>2900</c:v>
                </c:pt>
                <c:pt idx="196">
                  <c:v>2867</c:v>
                </c:pt>
                <c:pt idx="197">
                  <c:v>2795</c:v>
                </c:pt>
                <c:pt idx="198">
                  <c:v>2658.9997560000002</c:v>
                </c:pt>
                <c:pt idx="199">
                  <c:v>2527</c:v>
                </c:pt>
                <c:pt idx="200">
                  <c:v>2376</c:v>
                </c:pt>
                <c:pt idx="201">
                  <c:v>2317</c:v>
                </c:pt>
                <c:pt idx="202">
                  <c:v>2283</c:v>
                </c:pt>
                <c:pt idx="203">
                  <c:v>2218</c:v>
                </c:pt>
                <c:pt idx="204">
                  <c:v>2176</c:v>
                </c:pt>
                <c:pt idx="205">
                  <c:v>2145</c:v>
                </c:pt>
                <c:pt idx="206">
                  <c:v>2149</c:v>
                </c:pt>
                <c:pt idx="207">
                  <c:v>2190</c:v>
                </c:pt>
                <c:pt idx="208">
                  <c:v>2142</c:v>
                </c:pt>
                <c:pt idx="209">
                  <c:v>2141</c:v>
                </c:pt>
                <c:pt idx="210">
                  <c:v>2187</c:v>
                </c:pt>
                <c:pt idx="211">
                  <c:v>2192</c:v>
                </c:pt>
                <c:pt idx="212">
                  <c:v>2095</c:v>
                </c:pt>
                <c:pt idx="213">
                  <c:v>2091</c:v>
                </c:pt>
                <c:pt idx="214">
                  <c:v>2154</c:v>
                </c:pt>
                <c:pt idx="215">
                  <c:v>2011.0001219999999</c:v>
                </c:pt>
                <c:pt idx="216">
                  <c:v>1966</c:v>
                </c:pt>
                <c:pt idx="217">
                  <c:v>1825</c:v>
                </c:pt>
                <c:pt idx="218">
                  <c:v>1705</c:v>
                </c:pt>
                <c:pt idx="219">
                  <c:v>1408</c:v>
                </c:pt>
                <c:pt idx="220">
                  <c:v>1347</c:v>
                </c:pt>
                <c:pt idx="221">
                  <c:v>1365</c:v>
                </c:pt>
                <c:pt idx="222">
                  <c:v>1562.0001219999999</c:v>
                </c:pt>
                <c:pt idx="223">
                  <c:v>1005.999939</c:v>
                </c:pt>
              </c:numCache>
            </c:numRef>
          </c:yVal>
          <c:smooth val="0"/>
          <c:extLst xmlns:c16r2="http://schemas.microsoft.com/office/drawing/2015/06/chart">
            <c:ext xmlns:c16="http://schemas.microsoft.com/office/drawing/2014/chart" uri="{C3380CC4-5D6E-409C-BE32-E72D297353CC}">
              <c16:uniqueId val="{00000009-9E4D-41DE-88AA-65C469FB2388}"/>
            </c:ext>
          </c:extLst>
        </c:ser>
        <c:ser>
          <c:idx val="10"/>
          <c:order val="10"/>
          <c:tx>
            <c:strRef>
              <c:f>Sheet1!$L$1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Sheet1!$L$2:$L$225</c:f>
              <c:numCache>
                <c:formatCode>General</c:formatCode>
                <c:ptCount val="224"/>
                <c:pt idx="0">
                  <c:v>230</c:v>
                </c:pt>
                <c:pt idx="1">
                  <c:v>185</c:v>
                </c:pt>
                <c:pt idx="2">
                  <c:v>397</c:v>
                </c:pt>
                <c:pt idx="3">
                  <c:v>472.00003099999998</c:v>
                </c:pt>
                <c:pt idx="4">
                  <c:v>489</c:v>
                </c:pt>
                <c:pt idx="5">
                  <c:v>489</c:v>
                </c:pt>
                <c:pt idx="6">
                  <c:v>529</c:v>
                </c:pt>
                <c:pt idx="7">
                  <c:v>577</c:v>
                </c:pt>
                <c:pt idx="8">
                  <c:v>602</c:v>
                </c:pt>
                <c:pt idx="9">
                  <c:v>626</c:v>
                </c:pt>
                <c:pt idx="10">
                  <c:v>659</c:v>
                </c:pt>
                <c:pt idx="11">
                  <c:v>691</c:v>
                </c:pt>
                <c:pt idx="12">
                  <c:v>717</c:v>
                </c:pt>
                <c:pt idx="13">
                  <c:v>741.99993900000004</c:v>
                </c:pt>
                <c:pt idx="14">
                  <c:v>772</c:v>
                </c:pt>
                <c:pt idx="15">
                  <c:v>790.00006099999996</c:v>
                </c:pt>
                <c:pt idx="16">
                  <c:v>828</c:v>
                </c:pt>
                <c:pt idx="17">
                  <c:v>848</c:v>
                </c:pt>
                <c:pt idx="18">
                  <c:v>884</c:v>
                </c:pt>
                <c:pt idx="19">
                  <c:v>916</c:v>
                </c:pt>
                <c:pt idx="20">
                  <c:v>950</c:v>
                </c:pt>
                <c:pt idx="21">
                  <c:v>974.99993900000004</c:v>
                </c:pt>
                <c:pt idx="22">
                  <c:v>1003</c:v>
                </c:pt>
                <c:pt idx="23">
                  <c:v>1068</c:v>
                </c:pt>
                <c:pt idx="24">
                  <c:v>1085</c:v>
                </c:pt>
                <c:pt idx="25">
                  <c:v>1098</c:v>
                </c:pt>
                <c:pt idx="26">
                  <c:v>1128</c:v>
                </c:pt>
                <c:pt idx="27">
                  <c:v>1175</c:v>
                </c:pt>
                <c:pt idx="28">
                  <c:v>1210</c:v>
                </c:pt>
                <c:pt idx="29">
                  <c:v>1254.9998780000001</c:v>
                </c:pt>
                <c:pt idx="30">
                  <c:v>1278</c:v>
                </c:pt>
                <c:pt idx="31">
                  <c:v>1309</c:v>
                </c:pt>
                <c:pt idx="32">
                  <c:v>1289.9998780000001</c:v>
                </c:pt>
                <c:pt idx="33">
                  <c:v>1302</c:v>
                </c:pt>
                <c:pt idx="34">
                  <c:v>1321</c:v>
                </c:pt>
                <c:pt idx="35">
                  <c:v>1366</c:v>
                </c:pt>
                <c:pt idx="36">
                  <c:v>1438</c:v>
                </c:pt>
                <c:pt idx="37">
                  <c:v>1481</c:v>
                </c:pt>
                <c:pt idx="38">
                  <c:v>1530</c:v>
                </c:pt>
                <c:pt idx="39">
                  <c:v>1617</c:v>
                </c:pt>
                <c:pt idx="40">
                  <c:v>1648</c:v>
                </c:pt>
                <c:pt idx="41">
                  <c:v>1647</c:v>
                </c:pt>
                <c:pt idx="42">
                  <c:v>1676.9998780000001</c:v>
                </c:pt>
                <c:pt idx="43">
                  <c:v>1741</c:v>
                </c:pt>
                <c:pt idx="44">
                  <c:v>1761</c:v>
                </c:pt>
                <c:pt idx="45">
                  <c:v>1775</c:v>
                </c:pt>
                <c:pt idx="46">
                  <c:v>1823</c:v>
                </c:pt>
                <c:pt idx="47">
                  <c:v>1845</c:v>
                </c:pt>
                <c:pt idx="48">
                  <c:v>1905</c:v>
                </c:pt>
                <c:pt idx="49">
                  <c:v>1914.9998780000001</c:v>
                </c:pt>
                <c:pt idx="50">
                  <c:v>1932.9998780000001</c:v>
                </c:pt>
                <c:pt idx="51">
                  <c:v>1946</c:v>
                </c:pt>
                <c:pt idx="52">
                  <c:v>1991</c:v>
                </c:pt>
                <c:pt idx="53">
                  <c:v>2020.9998780000001</c:v>
                </c:pt>
                <c:pt idx="54">
                  <c:v>2048</c:v>
                </c:pt>
                <c:pt idx="55">
                  <c:v>2074</c:v>
                </c:pt>
                <c:pt idx="56">
                  <c:v>2124</c:v>
                </c:pt>
                <c:pt idx="57">
                  <c:v>2187</c:v>
                </c:pt>
                <c:pt idx="58">
                  <c:v>2214</c:v>
                </c:pt>
                <c:pt idx="59">
                  <c:v>2181</c:v>
                </c:pt>
                <c:pt idx="60">
                  <c:v>2356</c:v>
                </c:pt>
                <c:pt idx="61">
                  <c:v>2422</c:v>
                </c:pt>
                <c:pt idx="62">
                  <c:v>2322</c:v>
                </c:pt>
                <c:pt idx="63">
                  <c:v>2504</c:v>
                </c:pt>
                <c:pt idx="64">
                  <c:v>2504</c:v>
                </c:pt>
                <c:pt idx="65">
                  <c:v>2437</c:v>
                </c:pt>
                <c:pt idx="66">
                  <c:v>2443</c:v>
                </c:pt>
                <c:pt idx="67">
                  <c:v>2405</c:v>
                </c:pt>
                <c:pt idx="68">
                  <c:v>2440</c:v>
                </c:pt>
                <c:pt idx="69">
                  <c:v>2469</c:v>
                </c:pt>
                <c:pt idx="70">
                  <c:v>2494</c:v>
                </c:pt>
                <c:pt idx="71">
                  <c:v>2520</c:v>
                </c:pt>
                <c:pt idx="72">
                  <c:v>2548</c:v>
                </c:pt>
                <c:pt idx="73">
                  <c:v>2573</c:v>
                </c:pt>
                <c:pt idx="74">
                  <c:v>2604</c:v>
                </c:pt>
                <c:pt idx="75">
                  <c:v>2642</c:v>
                </c:pt>
                <c:pt idx="76">
                  <c:v>2660</c:v>
                </c:pt>
                <c:pt idx="77">
                  <c:v>2716</c:v>
                </c:pt>
                <c:pt idx="78">
                  <c:v>2770</c:v>
                </c:pt>
                <c:pt idx="79">
                  <c:v>2761</c:v>
                </c:pt>
                <c:pt idx="80">
                  <c:v>2615</c:v>
                </c:pt>
                <c:pt idx="81">
                  <c:v>2642</c:v>
                </c:pt>
                <c:pt idx="82">
                  <c:v>2675.0002439999998</c:v>
                </c:pt>
                <c:pt idx="83">
                  <c:v>2845</c:v>
                </c:pt>
                <c:pt idx="84">
                  <c:v>3008</c:v>
                </c:pt>
                <c:pt idx="85">
                  <c:v>2981</c:v>
                </c:pt>
                <c:pt idx="86">
                  <c:v>2922</c:v>
                </c:pt>
                <c:pt idx="87">
                  <c:v>2940</c:v>
                </c:pt>
                <c:pt idx="88">
                  <c:v>2972</c:v>
                </c:pt>
                <c:pt idx="89">
                  <c:v>2972</c:v>
                </c:pt>
                <c:pt idx="90">
                  <c:v>3012</c:v>
                </c:pt>
                <c:pt idx="91">
                  <c:v>3035</c:v>
                </c:pt>
                <c:pt idx="92">
                  <c:v>3058</c:v>
                </c:pt>
                <c:pt idx="93">
                  <c:v>3085</c:v>
                </c:pt>
                <c:pt idx="94">
                  <c:v>3105</c:v>
                </c:pt>
                <c:pt idx="95">
                  <c:v>3131</c:v>
                </c:pt>
                <c:pt idx="96">
                  <c:v>3098.9997560000002</c:v>
                </c:pt>
                <c:pt idx="97">
                  <c:v>3093</c:v>
                </c:pt>
                <c:pt idx="98">
                  <c:v>3120</c:v>
                </c:pt>
                <c:pt idx="99">
                  <c:v>3201</c:v>
                </c:pt>
                <c:pt idx="100">
                  <c:v>3229</c:v>
                </c:pt>
                <c:pt idx="101">
                  <c:v>3294</c:v>
                </c:pt>
                <c:pt idx="102">
                  <c:v>3291.0002439999998</c:v>
                </c:pt>
                <c:pt idx="103">
                  <c:v>0</c:v>
                </c:pt>
                <c:pt idx="104">
                  <c:v>0</c:v>
                </c:pt>
                <c:pt idx="105">
                  <c:v>0</c:v>
                </c:pt>
                <c:pt idx="106">
                  <c:v>0</c:v>
                </c:pt>
                <c:pt idx="107">
                  <c:v>0</c:v>
                </c:pt>
                <c:pt idx="108">
                  <c:v>0</c:v>
                </c:pt>
                <c:pt idx="109">
                  <c:v>0</c:v>
                </c:pt>
                <c:pt idx="110">
                  <c:v>0</c:v>
                </c:pt>
                <c:pt idx="111">
                  <c:v>0</c:v>
                </c:pt>
                <c:pt idx="112">
                  <c:v>0</c:v>
                </c:pt>
                <c:pt idx="113">
                  <c:v>0</c:v>
                </c:pt>
                <c:pt idx="114">
                  <c:v>2713</c:v>
                </c:pt>
                <c:pt idx="115">
                  <c:v>2627</c:v>
                </c:pt>
                <c:pt idx="116">
                  <c:v>2627</c:v>
                </c:pt>
                <c:pt idx="117">
                  <c:v>2816.9997560000002</c:v>
                </c:pt>
                <c:pt idx="118">
                  <c:v>2799.0002439999998</c:v>
                </c:pt>
                <c:pt idx="119">
                  <c:v>2926</c:v>
                </c:pt>
                <c:pt idx="120">
                  <c:v>3008</c:v>
                </c:pt>
                <c:pt idx="121">
                  <c:v>3008</c:v>
                </c:pt>
                <c:pt idx="122">
                  <c:v>3078</c:v>
                </c:pt>
                <c:pt idx="123">
                  <c:v>3118</c:v>
                </c:pt>
                <c:pt idx="124">
                  <c:v>3143.9997560000002</c:v>
                </c:pt>
                <c:pt idx="125">
                  <c:v>3177.9997560000002</c:v>
                </c:pt>
                <c:pt idx="126">
                  <c:v>3229</c:v>
                </c:pt>
                <c:pt idx="127">
                  <c:v>3272</c:v>
                </c:pt>
                <c:pt idx="128">
                  <c:v>3305</c:v>
                </c:pt>
                <c:pt idx="129">
                  <c:v>3319</c:v>
                </c:pt>
                <c:pt idx="130">
                  <c:v>3376</c:v>
                </c:pt>
                <c:pt idx="131">
                  <c:v>3450</c:v>
                </c:pt>
                <c:pt idx="132">
                  <c:v>3511</c:v>
                </c:pt>
                <c:pt idx="133">
                  <c:v>3564.0002439999998</c:v>
                </c:pt>
                <c:pt idx="134">
                  <c:v>3619</c:v>
                </c:pt>
                <c:pt idx="135">
                  <c:v>3666</c:v>
                </c:pt>
                <c:pt idx="136">
                  <c:v>3677</c:v>
                </c:pt>
                <c:pt idx="137">
                  <c:v>3679.0002439999998</c:v>
                </c:pt>
                <c:pt idx="138">
                  <c:v>3664</c:v>
                </c:pt>
                <c:pt idx="139">
                  <c:v>3635.9997560000002</c:v>
                </c:pt>
                <c:pt idx="140">
                  <c:v>3603</c:v>
                </c:pt>
                <c:pt idx="141">
                  <c:v>3555.0002439999998</c:v>
                </c:pt>
                <c:pt idx="142">
                  <c:v>3509</c:v>
                </c:pt>
                <c:pt idx="143">
                  <c:v>3481</c:v>
                </c:pt>
                <c:pt idx="144">
                  <c:v>3453</c:v>
                </c:pt>
                <c:pt idx="145">
                  <c:v>3500</c:v>
                </c:pt>
                <c:pt idx="146">
                  <c:v>3499</c:v>
                </c:pt>
                <c:pt idx="147">
                  <c:v>3519</c:v>
                </c:pt>
                <c:pt idx="148">
                  <c:v>3563</c:v>
                </c:pt>
                <c:pt idx="149">
                  <c:v>3592.9997560000002</c:v>
                </c:pt>
                <c:pt idx="150">
                  <c:v>3565</c:v>
                </c:pt>
                <c:pt idx="151">
                  <c:v>3459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1390</c:v>
                </c:pt>
                <c:pt idx="169">
                  <c:v>1738.9998780000001</c:v>
                </c:pt>
                <c:pt idx="170">
                  <c:v>2622</c:v>
                </c:pt>
                <c:pt idx="171">
                  <c:v>2825.9997560000002</c:v>
                </c:pt>
                <c:pt idx="172">
                  <c:v>2925</c:v>
                </c:pt>
                <c:pt idx="173">
                  <c:v>2986</c:v>
                </c:pt>
                <c:pt idx="174">
                  <c:v>2872</c:v>
                </c:pt>
                <c:pt idx="175">
                  <c:v>2927</c:v>
                </c:pt>
                <c:pt idx="176">
                  <c:v>2930.0002439999998</c:v>
                </c:pt>
                <c:pt idx="177">
                  <c:v>2794</c:v>
                </c:pt>
                <c:pt idx="178">
                  <c:v>2730</c:v>
                </c:pt>
                <c:pt idx="179">
                  <c:v>2597.9997560000002</c:v>
                </c:pt>
                <c:pt idx="180">
                  <c:v>2534</c:v>
                </c:pt>
                <c:pt idx="181">
                  <c:v>2439</c:v>
                </c:pt>
                <c:pt idx="182">
                  <c:v>2400</c:v>
                </c:pt>
                <c:pt idx="183">
                  <c:v>2416</c:v>
                </c:pt>
                <c:pt idx="184">
                  <c:v>2363</c:v>
                </c:pt>
                <c:pt idx="185">
                  <c:v>2400</c:v>
                </c:pt>
                <c:pt idx="186">
                  <c:v>2449</c:v>
                </c:pt>
                <c:pt idx="187">
                  <c:v>2449</c:v>
                </c:pt>
                <c:pt idx="188">
                  <c:v>2515</c:v>
                </c:pt>
                <c:pt idx="189">
                  <c:v>2542</c:v>
                </c:pt>
                <c:pt idx="190">
                  <c:v>2563</c:v>
                </c:pt>
                <c:pt idx="191">
                  <c:v>2626</c:v>
                </c:pt>
                <c:pt idx="192">
                  <c:v>2645</c:v>
                </c:pt>
                <c:pt idx="193">
                  <c:v>2692</c:v>
                </c:pt>
                <c:pt idx="194">
                  <c:v>2703</c:v>
                </c:pt>
                <c:pt idx="195">
                  <c:v>2706</c:v>
                </c:pt>
                <c:pt idx="196">
                  <c:v>2661</c:v>
                </c:pt>
                <c:pt idx="197">
                  <c:v>2570.9997560000002</c:v>
                </c:pt>
                <c:pt idx="198">
                  <c:v>2450</c:v>
                </c:pt>
                <c:pt idx="199">
                  <c:v>2303</c:v>
                </c:pt>
                <c:pt idx="200">
                  <c:v>2184</c:v>
                </c:pt>
                <c:pt idx="201">
                  <c:v>2131</c:v>
                </c:pt>
                <c:pt idx="202">
                  <c:v>2100</c:v>
                </c:pt>
                <c:pt idx="203">
                  <c:v>2042</c:v>
                </c:pt>
                <c:pt idx="204">
                  <c:v>2007</c:v>
                </c:pt>
                <c:pt idx="205">
                  <c:v>1993.9998780000001</c:v>
                </c:pt>
                <c:pt idx="206">
                  <c:v>1986</c:v>
                </c:pt>
                <c:pt idx="207">
                  <c:v>2017</c:v>
                </c:pt>
                <c:pt idx="208">
                  <c:v>1936</c:v>
                </c:pt>
                <c:pt idx="209">
                  <c:v>1954</c:v>
                </c:pt>
                <c:pt idx="210">
                  <c:v>2046.9998780000001</c:v>
                </c:pt>
                <c:pt idx="211">
                  <c:v>2029.0001219999999</c:v>
                </c:pt>
                <c:pt idx="212">
                  <c:v>1991</c:v>
                </c:pt>
                <c:pt idx="213">
                  <c:v>1941.0001219999999</c:v>
                </c:pt>
                <c:pt idx="214">
                  <c:v>2002.9998780000001</c:v>
                </c:pt>
                <c:pt idx="215">
                  <c:v>1887</c:v>
                </c:pt>
                <c:pt idx="216">
                  <c:v>1816</c:v>
                </c:pt>
                <c:pt idx="217">
                  <c:v>1585</c:v>
                </c:pt>
                <c:pt idx="218">
                  <c:v>1602</c:v>
                </c:pt>
                <c:pt idx="219">
                  <c:v>1304</c:v>
                </c:pt>
                <c:pt idx="220">
                  <c:v>1285</c:v>
                </c:pt>
                <c:pt idx="221">
                  <c:v>1344</c:v>
                </c:pt>
                <c:pt idx="222">
                  <c:v>1729.9998780000001</c:v>
                </c:pt>
                <c:pt idx="223">
                  <c:v>963</c:v>
                </c:pt>
              </c:numCache>
            </c:numRef>
          </c:yVal>
          <c:smooth val="0"/>
          <c:extLst xmlns:c16r2="http://schemas.microsoft.com/office/drawing/2015/06/chart">
            <c:ext xmlns:c16="http://schemas.microsoft.com/office/drawing/2014/chart" uri="{C3380CC4-5D6E-409C-BE32-E72D297353CC}">
              <c16:uniqueId val="{0000000A-9E4D-41DE-88AA-65C469FB2388}"/>
            </c:ext>
          </c:extLst>
        </c:ser>
        <c:ser>
          <c:idx val="11"/>
          <c:order val="11"/>
          <c:tx>
            <c:strRef>
              <c:f>Sheet1!$M$1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Sheet1!$M$2:$M$225</c:f>
              <c:numCache>
                <c:formatCode>General</c:formatCode>
                <c:ptCount val="224"/>
                <c:pt idx="0">
                  <c:v>189</c:v>
                </c:pt>
                <c:pt idx="1">
                  <c:v>196</c:v>
                </c:pt>
                <c:pt idx="2">
                  <c:v>409</c:v>
                </c:pt>
                <c:pt idx="3">
                  <c:v>475</c:v>
                </c:pt>
                <c:pt idx="4">
                  <c:v>490</c:v>
                </c:pt>
                <c:pt idx="5">
                  <c:v>499</c:v>
                </c:pt>
                <c:pt idx="6">
                  <c:v>534</c:v>
                </c:pt>
                <c:pt idx="7">
                  <c:v>587</c:v>
                </c:pt>
                <c:pt idx="8">
                  <c:v>608</c:v>
                </c:pt>
                <c:pt idx="9">
                  <c:v>631</c:v>
                </c:pt>
                <c:pt idx="10">
                  <c:v>677</c:v>
                </c:pt>
                <c:pt idx="11">
                  <c:v>694</c:v>
                </c:pt>
                <c:pt idx="12">
                  <c:v>722</c:v>
                </c:pt>
                <c:pt idx="13">
                  <c:v>756</c:v>
                </c:pt>
                <c:pt idx="14">
                  <c:v>772</c:v>
                </c:pt>
                <c:pt idx="15">
                  <c:v>806</c:v>
                </c:pt>
                <c:pt idx="16">
                  <c:v>847.00006099999996</c:v>
                </c:pt>
                <c:pt idx="17">
                  <c:v>863</c:v>
                </c:pt>
                <c:pt idx="18">
                  <c:v>894</c:v>
                </c:pt>
                <c:pt idx="19">
                  <c:v>930.99993900000004</c:v>
                </c:pt>
                <c:pt idx="20">
                  <c:v>964</c:v>
                </c:pt>
                <c:pt idx="21">
                  <c:v>996</c:v>
                </c:pt>
                <c:pt idx="22">
                  <c:v>1026</c:v>
                </c:pt>
                <c:pt idx="23">
                  <c:v>1088</c:v>
                </c:pt>
                <c:pt idx="24">
                  <c:v>1107</c:v>
                </c:pt>
                <c:pt idx="25">
                  <c:v>1120</c:v>
                </c:pt>
                <c:pt idx="26">
                  <c:v>1157</c:v>
                </c:pt>
                <c:pt idx="27">
                  <c:v>1195</c:v>
                </c:pt>
                <c:pt idx="28">
                  <c:v>1233</c:v>
                </c:pt>
                <c:pt idx="29">
                  <c:v>1274</c:v>
                </c:pt>
                <c:pt idx="30">
                  <c:v>1309</c:v>
                </c:pt>
                <c:pt idx="31">
                  <c:v>1329</c:v>
                </c:pt>
                <c:pt idx="32">
                  <c:v>1305</c:v>
                </c:pt>
                <c:pt idx="33">
                  <c:v>1323</c:v>
                </c:pt>
                <c:pt idx="34">
                  <c:v>1346</c:v>
                </c:pt>
                <c:pt idx="35">
                  <c:v>1382</c:v>
                </c:pt>
                <c:pt idx="36">
                  <c:v>1460</c:v>
                </c:pt>
                <c:pt idx="37">
                  <c:v>1497</c:v>
                </c:pt>
                <c:pt idx="38">
                  <c:v>1548</c:v>
                </c:pt>
                <c:pt idx="39">
                  <c:v>1641.0001219999999</c:v>
                </c:pt>
                <c:pt idx="40">
                  <c:v>1672</c:v>
                </c:pt>
                <c:pt idx="41">
                  <c:v>1672</c:v>
                </c:pt>
                <c:pt idx="42">
                  <c:v>1701</c:v>
                </c:pt>
                <c:pt idx="43">
                  <c:v>1769</c:v>
                </c:pt>
                <c:pt idx="44">
                  <c:v>1795</c:v>
                </c:pt>
                <c:pt idx="45">
                  <c:v>1813</c:v>
                </c:pt>
                <c:pt idx="46">
                  <c:v>1852.9998780000001</c:v>
                </c:pt>
                <c:pt idx="47">
                  <c:v>1879.9998780000001</c:v>
                </c:pt>
                <c:pt idx="48">
                  <c:v>1941.0001219999999</c:v>
                </c:pt>
                <c:pt idx="49">
                  <c:v>1952</c:v>
                </c:pt>
                <c:pt idx="50">
                  <c:v>1976.9998780000001</c:v>
                </c:pt>
                <c:pt idx="51">
                  <c:v>1995</c:v>
                </c:pt>
                <c:pt idx="52">
                  <c:v>2031</c:v>
                </c:pt>
                <c:pt idx="53">
                  <c:v>2064</c:v>
                </c:pt>
                <c:pt idx="54">
                  <c:v>2104</c:v>
                </c:pt>
                <c:pt idx="55">
                  <c:v>2122</c:v>
                </c:pt>
                <c:pt idx="56">
                  <c:v>2183</c:v>
                </c:pt>
                <c:pt idx="57">
                  <c:v>2248</c:v>
                </c:pt>
                <c:pt idx="58">
                  <c:v>2274</c:v>
                </c:pt>
                <c:pt idx="59">
                  <c:v>2243</c:v>
                </c:pt>
                <c:pt idx="60">
                  <c:v>2423</c:v>
                </c:pt>
                <c:pt idx="61">
                  <c:v>2470</c:v>
                </c:pt>
                <c:pt idx="62">
                  <c:v>2387</c:v>
                </c:pt>
                <c:pt idx="63">
                  <c:v>2556</c:v>
                </c:pt>
                <c:pt idx="64">
                  <c:v>2563</c:v>
                </c:pt>
                <c:pt idx="65">
                  <c:v>2498</c:v>
                </c:pt>
                <c:pt idx="66">
                  <c:v>2502</c:v>
                </c:pt>
                <c:pt idx="67">
                  <c:v>2462</c:v>
                </c:pt>
                <c:pt idx="68">
                  <c:v>2502</c:v>
                </c:pt>
                <c:pt idx="69">
                  <c:v>2534</c:v>
                </c:pt>
                <c:pt idx="70">
                  <c:v>2570</c:v>
                </c:pt>
                <c:pt idx="71">
                  <c:v>2592</c:v>
                </c:pt>
                <c:pt idx="72">
                  <c:v>2627</c:v>
                </c:pt>
                <c:pt idx="73">
                  <c:v>2642</c:v>
                </c:pt>
                <c:pt idx="74">
                  <c:v>2679</c:v>
                </c:pt>
                <c:pt idx="75">
                  <c:v>2716</c:v>
                </c:pt>
                <c:pt idx="76">
                  <c:v>2727</c:v>
                </c:pt>
                <c:pt idx="77">
                  <c:v>2777</c:v>
                </c:pt>
                <c:pt idx="78">
                  <c:v>2842.0002439999998</c:v>
                </c:pt>
                <c:pt idx="79">
                  <c:v>2819</c:v>
                </c:pt>
                <c:pt idx="80">
                  <c:v>2702.0002439999998</c:v>
                </c:pt>
                <c:pt idx="81">
                  <c:v>2702.0002439999998</c:v>
                </c:pt>
                <c:pt idx="82">
                  <c:v>2721</c:v>
                </c:pt>
                <c:pt idx="83">
                  <c:v>2903</c:v>
                </c:pt>
                <c:pt idx="84">
                  <c:v>3068</c:v>
                </c:pt>
                <c:pt idx="85">
                  <c:v>3031</c:v>
                </c:pt>
                <c:pt idx="86">
                  <c:v>2990</c:v>
                </c:pt>
                <c:pt idx="87">
                  <c:v>3001.9997560000002</c:v>
                </c:pt>
                <c:pt idx="88">
                  <c:v>3018.0002439999998</c:v>
                </c:pt>
                <c:pt idx="89">
                  <c:v>3028</c:v>
                </c:pt>
                <c:pt idx="90">
                  <c:v>3063.0002439999998</c:v>
                </c:pt>
                <c:pt idx="91">
                  <c:v>3087</c:v>
                </c:pt>
                <c:pt idx="92">
                  <c:v>3106.0002439999998</c:v>
                </c:pt>
                <c:pt idx="93">
                  <c:v>3125.9997560000002</c:v>
                </c:pt>
                <c:pt idx="94">
                  <c:v>3146</c:v>
                </c:pt>
                <c:pt idx="95">
                  <c:v>3161</c:v>
                </c:pt>
                <c:pt idx="96">
                  <c:v>3137</c:v>
                </c:pt>
                <c:pt idx="97">
                  <c:v>3190</c:v>
                </c:pt>
                <c:pt idx="98">
                  <c:v>3211</c:v>
                </c:pt>
                <c:pt idx="99">
                  <c:v>3247</c:v>
                </c:pt>
                <c:pt idx="100">
                  <c:v>3339</c:v>
                </c:pt>
                <c:pt idx="101">
                  <c:v>3353.9997560000002</c:v>
                </c:pt>
                <c:pt idx="102">
                  <c:v>3379.0002439999998</c:v>
                </c:pt>
                <c:pt idx="103">
                  <c:v>0</c:v>
                </c:pt>
                <c:pt idx="104">
                  <c:v>0</c:v>
                </c:pt>
                <c:pt idx="105">
                  <c:v>0</c:v>
                </c:pt>
                <c:pt idx="106">
                  <c:v>0</c:v>
                </c:pt>
                <c:pt idx="107">
                  <c:v>0</c:v>
                </c:pt>
                <c:pt idx="108">
                  <c:v>0</c:v>
                </c:pt>
                <c:pt idx="109">
                  <c:v>0</c:v>
                </c:pt>
                <c:pt idx="110">
                  <c:v>0</c:v>
                </c:pt>
                <c:pt idx="111">
                  <c:v>0</c:v>
                </c:pt>
                <c:pt idx="112">
                  <c:v>0</c:v>
                </c:pt>
                <c:pt idx="113">
                  <c:v>0</c:v>
                </c:pt>
                <c:pt idx="114">
                  <c:v>2770</c:v>
                </c:pt>
                <c:pt idx="115">
                  <c:v>2646</c:v>
                </c:pt>
                <c:pt idx="116">
                  <c:v>2630</c:v>
                </c:pt>
                <c:pt idx="117">
                  <c:v>2847</c:v>
                </c:pt>
                <c:pt idx="118">
                  <c:v>2766</c:v>
                </c:pt>
                <c:pt idx="119">
                  <c:v>2907</c:v>
                </c:pt>
                <c:pt idx="120">
                  <c:v>2989</c:v>
                </c:pt>
                <c:pt idx="121">
                  <c:v>3027.0002439999998</c:v>
                </c:pt>
                <c:pt idx="122">
                  <c:v>3083</c:v>
                </c:pt>
                <c:pt idx="123">
                  <c:v>3121</c:v>
                </c:pt>
                <c:pt idx="124">
                  <c:v>3163</c:v>
                </c:pt>
                <c:pt idx="125">
                  <c:v>3190</c:v>
                </c:pt>
                <c:pt idx="126">
                  <c:v>3227</c:v>
                </c:pt>
                <c:pt idx="127">
                  <c:v>3261</c:v>
                </c:pt>
                <c:pt idx="128">
                  <c:v>3300.0002439999998</c:v>
                </c:pt>
                <c:pt idx="129">
                  <c:v>3321</c:v>
                </c:pt>
                <c:pt idx="130">
                  <c:v>3383</c:v>
                </c:pt>
                <c:pt idx="131">
                  <c:v>3439</c:v>
                </c:pt>
                <c:pt idx="132">
                  <c:v>3519</c:v>
                </c:pt>
                <c:pt idx="133">
                  <c:v>3571</c:v>
                </c:pt>
                <c:pt idx="134">
                  <c:v>3628</c:v>
                </c:pt>
                <c:pt idx="135">
                  <c:v>3662.9997560000002</c:v>
                </c:pt>
                <c:pt idx="136">
                  <c:v>3690</c:v>
                </c:pt>
                <c:pt idx="137">
                  <c:v>3689</c:v>
                </c:pt>
                <c:pt idx="138">
                  <c:v>3661.0002439999998</c:v>
                </c:pt>
                <c:pt idx="139">
                  <c:v>3625</c:v>
                </c:pt>
                <c:pt idx="140">
                  <c:v>3605</c:v>
                </c:pt>
                <c:pt idx="141">
                  <c:v>3565.9997560000002</c:v>
                </c:pt>
                <c:pt idx="142">
                  <c:v>3516</c:v>
                </c:pt>
                <c:pt idx="143">
                  <c:v>3482</c:v>
                </c:pt>
                <c:pt idx="144">
                  <c:v>3461</c:v>
                </c:pt>
                <c:pt idx="145">
                  <c:v>3490</c:v>
                </c:pt>
                <c:pt idx="146">
                  <c:v>3495.9997560000002</c:v>
                </c:pt>
                <c:pt idx="147">
                  <c:v>3531</c:v>
                </c:pt>
                <c:pt idx="148">
                  <c:v>3561</c:v>
                </c:pt>
                <c:pt idx="149">
                  <c:v>3598</c:v>
                </c:pt>
                <c:pt idx="150">
                  <c:v>3612</c:v>
                </c:pt>
                <c:pt idx="151">
                  <c:v>3511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1271</c:v>
                </c:pt>
                <c:pt idx="169">
                  <c:v>1577</c:v>
                </c:pt>
                <c:pt idx="170">
                  <c:v>2533</c:v>
                </c:pt>
                <c:pt idx="171">
                  <c:v>2800</c:v>
                </c:pt>
                <c:pt idx="172">
                  <c:v>2892</c:v>
                </c:pt>
                <c:pt idx="173">
                  <c:v>3009.0002439999998</c:v>
                </c:pt>
                <c:pt idx="174">
                  <c:v>2843.9997560000002</c:v>
                </c:pt>
                <c:pt idx="175">
                  <c:v>2925</c:v>
                </c:pt>
                <c:pt idx="176">
                  <c:v>2928</c:v>
                </c:pt>
                <c:pt idx="177">
                  <c:v>2830</c:v>
                </c:pt>
                <c:pt idx="178">
                  <c:v>2716</c:v>
                </c:pt>
                <c:pt idx="179">
                  <c:v>2573</c:v>
                </c:pt>
                <c:pt idx="180">
                  <c:v>2512</c:v>
                </c:pt>
                <c:pt idx="181">
                  <c:v>2447</c:v>
                </c:pt>
                <c:pt idx="182">
                  <c:v>2403</c:v>
                </c:pt>
                <c:pt idx="183">
                  <c:v>2401</c:v>
                </c:pt>
                <c:pt idx="184">
                  <c:v>2362</c:v>
                </c:pt>
                <c:pt idx="185">
                  <c:v>2413</c:v>
                </c:pt>
                <c:pt idx="186">
                  <c:v>2436</c:v>
                </c:pt>
                <c:pt idx="187">
                  <c:v>2465</c:v>
                </c:pt>
                <c:pt idx="188">
                  <c:v>2504</c:v>
                </c:pt>
                <c:pt idx="189">
                  <c:v>2545</c:v>
                </c:pt>
                <c:pt idx="190">
                  <c:v>2585</c:v>
                </c:pt>
                <c:pt idx="191">
                  <c:v>2632.0002439999998</c:v>
                </c:pt>
                <c:pt idx="192">
                  <c:v>2648</c:v>
                </c:pt>
                <c:pt idx="193">
                  <c:v>2685.9997560000002</c:v>
                </c:pt>
                <c:pt idx="194">
                  <c:v>2698</c:v>
                </c:pt>
                <c:pt idx="195">
                  <c:v>2687</c:v>
                </c:pt>
                <c:pt idx="196">
                  <c:v>2661</c:v>
                </c:pt>
                <c:pt idx="197">
                  <c:v>2563</c:v>
                </c:pt>
                <c:pt idx="198">
                  <c:v>2446</c:v>
                </c:pt>
                <c:pt idx="199">
                  <c:v>2312</c:v>
                </c:pt>
                <c:pt idx="200">
                  <c:v>2188</c:v>
                </c:pt>
                <c:pt idx="201">
                  <c:v>2154</c:v>
                </c:pt>
                <c:pt idx="202">
                  <c:v>2105</c:v>
                </c:pt>
                <c:pt idx="203">
                  <c:v>2052</c:v>
                </c:pt>
                <c:pt idx="204">
                  <c:v>2016</c:v>
                </c:pt>
                <c:pt idx="205">
                  <c:v>2015</c:v>
                </c:pt>
                <c:pt idx="206">
                  <c:v>2023</c:v>
                </c:pt>
                <c:pt idx="207">
                  <c:v>2022</c:v>
                </c:pt>
                <c:pt idx="208">
                  <c:v>1976.9998780000001</c:v>
                </c:pt>
                <c:pt idx="209">
                  <c:v>1958.9998780000001</c:v>
                </c:pt>
                <c:pt idx="210">
                  <c:v>2023</c:v>
                </c:pt>
                <c:pt idx="211">
                  <c:v>2000</c:v>
                </c:pt>
                <c:pt idx="212">
                  <c:v>1951</c:v>
                </c:pt>
                <c:pt idx="213">
                  <c:v>1946</c:v>
                </c:pt>
                <c:pt idx="214">
                  <c:v>1998</c:v>
                </c:pt>
                <c:pt idx="215">
                  <c:v>1881</c:v>
                </c:pt>
                <c:pt idx="216">
                  <c:v>1775</c:v>
                </c:pt>
                <c:pt idx="217">
                  <c:v>1648</c:v>
                </c:pt>
                <c:pt idx="218">
                  <c:v>1596</c:v>
                </c:pt>
                <c:pt idx="219">
                  <c:v>1301</c:v>
                </c:pt>
                <c:pt idx="220">
                  <c:v>1280</c:v>
                </c:pt>
                <c:pt idx="221">
                  <c:v>1286</c:v>
                </c:pt>
                <c:pt idx="222">
                  <c:v>1609</c:v>
                </c:pt>
                <c:pt idx="223">
                  <c:v>1034</c:v>
                </c:pt>
              </c:numCache>
            </c:numRef>
          </c:yVal>
          <c:smooth val="0"/>
          <c:extLst xmlns:c16r2="http://schemas.microsoft.com/office/drawing/2015/06/chart">
            <c:ext xmlns:c16="http://schemas.microsoft.com/office/drawing/2014/chart" uri="{C3380CC4-5D6E-409C-BE32-E72D297353CC}">
              <c16:uniqueId val="{0000000B-9E4D-41DE-88AA-65C469FB2388}"/>
            </c:ext>
          </c:extLst>
        </c:ser>
        <c:ser>
          <c:idx val="12"/>
          <c:order val="12"/>
          <c:tx>
            <c:strRef>
              <c:f>Sheet1!$N$1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Sheet1!$N$2:$N$225</c:f>
              <c:numCache>
                <c:formatCode>General</c:formatCode>
                <c:ptCount val="224"/>
                <c:pt idx="0">
                  <c:v>189</c:v>
                </c:pt>
                <c:pt idx="1">
                  <c:v>196</c:v>
                </c:pt>
                <c:pt idx="2">
                  <c:v>409</c:v>
                </c:pt>
                <c:pt idx="3">
                  <c:v>475</c:v>
                </c:pt>
                <c:pt idx="4">
                  <c:v>490</c:v>
                </c:pt>
                <c:pt idx="5">
                  <c:v>499</c:v>
                </c:pt>
                <c:pt idx="6">
                  <c:v>534</c:v>
                </c:pt>
                <c:pt idx="7">
                  <c:v>587</c:v>
                </c:pt>
                <c:pt idx="8">
                  <c:v>608</c:v>
                </c:pt>
                <c:pt idx="9">
                  <c:v>631</c:v>
                </c:pt>
                <c:pt idx="10">
                  <c:v>677</c:v>
                </c:pt>
                <c:pt idx="11">
                  <c:v>694</c:v>
                </c:pt>
                <c:pt idx="12">
                  <c:v>722</c:v>
                </c:pt>
                <c:pt idx="13">
                  <c:v>756</c:v>
                </c:pt>
                <c:pt idx="14">
                  <c:v>772</c:v>
                </c:pt>
                <c:pt idx="15">
                  <c:v>806</c:v>
                </c:pt>
                <c:pt idx="16">
                  <c:v>847.00006099999996</c:v>
                </c:pt>
                <c:pt idx="17">
                  <c:v>863</c:v>
                </c:pt>
                <c:pt idx="18">
                  <c:v>894</c:v>
                </c:pt>
                <c:pt idx="19">
                  <c:v>930.99993900000004</c:v>
                </c:pt>
                <c:pt idx="20">
                  <c:v>964</c:v>
                </c:pt>
                <c:pt idx="21">
                  <c:v>996</c:v>
                </c:pt>
                <c:pt idx="22">
                  <c:v>1026</c:v>
                </c:pt>
                <c:pt idx="23">
                  <c:v>1088</c:v>
                </c:pt>
                <c:pt idx="24">
                  <c:v>1107</c:v>
                </c:pt>
                <c:pt idx="25">
                  <c:v>1120</c:v>
                </c:pt>
                <c:pt idx="26">
                  <c:v>1157</c:v>
                </c:pt>
                <c:pt idx="27">
                  <c:v>1195</c:v>
                </c:pt>
                <c:pt idx="28">
                  <c:v>1233</c:v>
                </c:pt>
                <c:pt idx="29">
                  <c:v>1274</c:v>
                </c:pt>
                <c:pt idx="30">
                  <c:v>1309</c:v>
                </c:pt>
                <c:pt idx="31">
                  <c:v>1329</c:v>
                </c:pt>
                <c:pt idx="32">
                  <c:v>1305</c:v>
                </c:pt>
                <c:pt idx="33">
                  <c:v>1323</c:v>
                </c:pt>
                <c:pt idx="34">
                  <c:v>1346</c:v>
                </c:pt>
                <c:pt idx="35">
                  <c:v>1382</c:v>
                </c:pt>
                <c:pt idx="36">
                  <c:v>1460</c:v>
                </c:pt>
                <c:pt idx="37">
                  <c:v>1497</c:v>
                </c:pt>
                <c:pt idx="38">
                  <c:v>1548</c:v>
                </c:pt>
                <c:pt idx="39">
                  <c:v>1641.0001219999999</c:v>
                </c:pt>
                <c:pt idx="40">
                  <c:v>1672</c:v>
                </c:pt>
                <c:pt idx="41">
                  <c:v>1672</c:v>
                </c:pt>
                <c:pt idx="42">
                  <c:v>1701</c:v>
                </c:pt>
                <c:pt idx="43">
                  <c:v>1769</c:v>
                </c:pt>
                <c:pt idx="44">
                  <c:v>1795</c:v>
                </c:pt>
                <c:pt idx="45">
                  <c:v>1813</c:v>
                </c:pt>
                <c:pt idx="46">
                  <c:v>1852.9998780000001</c:v>
                </c:pt>
                <c:pt idx="47">
                  <c:v>1879.9998780000001</c:v>
                </c:pt>
                <c:pt idx="48">
                  <c:v>1941.0001219999999</c:v>
                </c:pt>
                <c:pt idx="49">
                  <c:v>1952</c:v>
                </c:pt>
                <c:pt idx="50">
                  <c:v>1976.9998780000001</c:v>
                </c:pt>
                <c:pt idx="51">
                  <c:v>1995</c:v>
                </c:pt>
                <c:pt idx="52">
                  <c:v>2031</c:v>
                </c:pt>
                <c:pt idx="53">
                  <c:v>2064</c:v>
                </c:pt>
                <c:pt idx="54">
                  <c:v>2104</c:v>
                </c:pt>
                <c:pt idx="55">
                  <c:v>2122</c:v>
                </c:pt>
                <c:pt idx="56">
                  <c:v>2183</c:v>
                </c:pt>
                <c:pt idx="57">
                  <c:v>2248</c:v>
                </c:pt>
                <c:pt idx="58">
                  <c:v>2274</c:v>
                </c:pt>
                <c:pt idx="59">
                  <c:v>2243</c:v>
                </c:pt>
                <c:pt idx="60">
                  <c:v>2423</c:v>
                </c:pt>
                <c:pt idx="61">
                  <c:v>2470</c:v>
                </c:pt>
                <c:pt idx="62">
                  <c:v>2387</c:v>
                </c:pt>
                <c:pt idx="63">
                  <c:v>2556</c:v>
                </c:pt>
                <c:pt idx="64">
                  <c:v>2563</c:v>
                </c:pt>
                <c:pt idx="65">
                  <c:v>2498</c:v>
                </c:pt>
                <c:pt idx="66">
                  <c:v>2502</c:v>
                </c:pt>
                <c:pt idx="67">
                  <c:v>2462</c:v>
                </c:pt>
                <c:pt idx="68">
                  <c:v>2502</c:v>
                </c:pt>
                <c:pt idx="69">
                  <c:v>2534</c:v>
                </c:pt>
                <c:pt idx="70">
                  <c:v>2570</c:v>
                </c:pt>
                <c:pt idx="71">
                  <c:v>2592</c:v>
                </c:pt>
                <c:pt idx="72">
                  <c:v>2627</c:v>
                </c:pt>
                <c:pt idx="73">
                  <c:v>2642</c:v>
                </c:pt>
                <c:pt idx="74">
                  <c:v>2679</c:v>
                </c:pt>
                <c:pt idx="75">
                  <c:v>2716</c:v>
                </c:pt>
                <c:pt idx="76">
                  <c:v>2727</c:v>
                </c:pt>
                <c:pt idx="77">
                  <c:v>2777</c:v>
                </c:pt>
                <c:pt idx="78">
                  <c:v>2842.0002439999998</c:v>
                </c:pt>
                <c:pt idx="79">
                  <c:v>2819</c:v>
                </c:pt>
                <c:pt idx="80">
                  <c:v>2702.0002439999998</c:v>
                </c:pt>
                <c:pt idx="81">
                  <c:v>2702.0002439999998</c:v>
                </c:pt>
                <c:pt idx="82">
                  <c:v>2721</c:v>
                </c:pt>
                <c:pt idx="83">
                  <c:v>2903</c:v>
                </c:pt>
                <c:pt idx="84">
                  <c:v>3068</c:v>
                </c:pt>
                <c:pt idx="85">
                  <c:v>3031</c:v>
                </c:pt>
                <c:pt idx="86">
                  <c:v>2990</c:v>
                </c:pt>
                <c:pt idx="87">
                  <c:v>3001.9997560000002</c:v>
                </c:pt>
                <c:pt idx="88">
                  <c:v>3018.0002439999998</c:v>
                </c:pt>
                <c:pt idx="89">
                  <c:v>3028</c:v>
                </c:pt>
                <c:pt idx="90">
                  <c:v>3063.0002439999998</c:v>
                </c:pt>
                <c:pt idx="91">
                  <c:v>3087</c:v>
                </c:pt>
                <c:pt idx="92">
                  <c:v>3106.0002439999998</c:v>
                </c:pt>
                <c:pt idx="93">
                  <c:v>3125.9997560000002</c:v>
                </c:pt>
                <c:pt idx="94">
                  <c:v>3146</c:v>
                </c:pt>
                <c:pt idx="95">
                  <c:v>3161</c:v>
                </c:pt>
                <c:pt idx="96">
                  <c:v>3137</c:v>
                </c:pt>
                <c:pt idx="97">
                  <c:v>3190</c:v>
                </c:pt>
                <c:pt idx="98">
                  <c:v>3211</c:v>
                </c:pt>
                <c:pt idx="99">
                  <c:v>3247</c:v>
                </c:pt>
                <c:pt idx="100">
                  <c:v>3339</c:v>
                </c:pt>
                <c:pt idx="101">
                  <c:v>3353.9997560000002</c:v>
                </c:pt>
                <c:pt idx="102">
                  <c:v>3379.0002439999998</c:v>
                </c:pt>
                <c:pt idx="103">
                  <c:v>0</c:v>
                </c:pt>
                <c:pt idx="104">
                  <c:v>0</c:v>
                </c:pt>
                <c:pt idx="105">
                  <c:v>0</c:v>
                </c:pt>
                <c:pt idx="106">
                  <c:v>0</c:v>
                </c:pt>
                <c:pt idx="107">
                  <c:v>0</c:v>
                </c:pt>
                <c:pt idx="108">
                  <c:v>0</c:v>
                </c:pt>
                <c:pt idx="109">
                  <c:v>0</c:v>
                </c:pt>
                <c:pt idx="110">
                  <c:v>0</c:v>
                </c:pt>
                <c:pt idx="111">
                  <c:v>0</c:v>
                </c:pt>
                <c:pt idx="112">
                  <c:v>0</c:v>
                </c:pt>
                <c:pt idx="113">
                  <c:v>0</c:v>
                </c:pt>
                <c:pt idx="114">
                  <c:v>2770</c:v>
                </c:pt>
                <c:pt idx="115">
                  <c:v>2646</c:v>
                </c:pt>
                <c:pt idx="116">
                  <c:v>2630</c:v>
                </c:pt>
                <c:pt idx="117">
                  <c:v>2847</c:v>
                </c:pt>
                <c:pt idx="118">
                  <c:v>2766</c:v>
                </c:pt>
                <c:pt idx="119">
                  <c:v>2907</c:v>
                </c:pt>
                <c:pt idx="120">
                  <c:v>2989</c:v>
                </c:pt>
                <c:pt idx="121">
                  <c:v>3027.0002439999998</c:v>
                </c:pt>
                <c:pt idx="122">
                  <c:v>3083</c:v>
                </c:pt>
                <c:pt idx="123">
                  <c:v>3121</c:v>
                </c:pt>
                <c:pt idx="124">
                  <c:v>3163</c:v>
                </c:pt>
                <c:pt idx="125">
                  <c:v>3190</c:v>
                </c:pt>
                <c:pt idx="126">
                  <c:v>3227</c:v>
                </c:pt>
                <c:pt idx="127">
                  <c:v>3261</c:v>
                </c:pt>
                <c:pt idx="128">
                  <c:v>3300.0002439999998</c:v>
                </c:pt>
                <c:pt idx="129">
                  <c:v>3321</c:v>
                </c:pt>
                <c:pt idx="130">
                  <c:v>3383</c:v>
                </c:pt>
                <c:pt idx="131">
                  <c:v>3439</c:v>
                </c:pt>
                <c:pt idx="132">
                  <c:v>3519</c:v>
                </c:pt>
                <c:pt idx="133">
                  <c:v>3571</c:v>
                </c:pt>
                <c:pt idx="134">
                  <c:v>3628</c:v>
                </c:pt>
                <c:pt idx="135">
                  <c:v>3662.9997560000002</c:v>
                </c:pt>
                <c:pt idx="136">
                  <c:v>3690</c:v>
                </c:pt>
                <c:pt idx="137">
                  <c:v>3689</c:v>
                </c:pt>
                <c:pt idx="138">
                  <c:v>3661.0002439999998</c:v>
                </c:pt>
                <c:pt idx="139">
                  <c:v>3625</c:v>
                </c:pt>
                <c:pt idx="140">
                  <c:v>3605</c:v>
                </c:pt>
                <c:pt idx="141">
                  <c:v>3565.9997560000002</c:v>
                </c:pt>
                <c:pt idx="142">
                  <c:v>3516</c:v>
                </c:pt>
                <c:pt idx="143">
                  <c:v>3482</c:v>
                </c:pt>
                <c:pt idx="144">
                  <c:v>3461</c:v>
                </c:pt>
                <c:pt idx="145">
                  <c:v>3490</c:v>
                </c:pt>
                <c:pt idx="146">
                  <c:v>3495.9997560000002</c:v>
                </c:pt>
                <c:pt idx="147">
                  <c:v>3531</c:v>
                </c:pt>
                <c:pt idx="148">
                  <c:v>3561</c:v>
                </c:pt>
                <c:pt idx="149">
                  <c:v>3598</c:v>
                </c:pt>
                <c:pt idx="150">
                  <c:v>3612</c:v>
                </c:pt>
                <c:pt idx="151">
                  <c:v>3511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1271</c:v>
                </c:pt>
                <c:pt idx="169">
                  <c:v>1577</c:v>
                </c:pt>
                <c:pt idx="170">
                  <c:v>2533</c:v>
                </c:pt>
                <c:pt idx="171">
                  <c:v>2800</c:v>
                </c:pt>
                <c:pt idx="172">
                  <c:v>2892</c:v>
                </c:pt>
                <c:pt idx="173">
                  <c:v>3009.0002439999998</c:v>
                </c:pt>
                <c:pt idx="174">
                  <c:v>2843.9997560000002</c:v>
                </c:pt>
                <c:pt idx="175">
                  <c:v>2925</c:v>
                </c:pt>
                <c:pt idx="176">
                  <c:v>2928</c:v>
                </c:pt>
                <c:pt idx="177">
                  <c:v>2830</c:v>
                </c:pt>
                <c:pt idx="178">
                  <c:v>2716</c:v>
                </c:pt>
                <c:pt idx="179">
                  <c:v>2573</c:v>
                </c:pt>
                <c:pt idx="180">
                  <c:v>2512</c:v>
                </c:pt>
                <c:pt idx="181">
                  <c:v>2447</c:v>
                </c:pt>
                <c:pt idx="182">
                  <c:v>2403</c:v>
                </c:pt>
                <c:pt idx="183">
                  <c:v>2401</c:v>
                </c:pt>
                <c:pt idx="184">
                  <c:v>2362</c:v>
                </c:pt>
                <c:pt idx="185">
                  <c:v>2413</c:v>
                </c:pt>
                <c:pt idx="186">
                  <c:v>2436</c:v>
                </c:pt>
                <c:pt idx="187">
                  <c:v>2465</c:v>
                </c:pt>
                <c:pt idx="188">
                  <c:v>2504</c:v>
                </c:pt>
                <c:pt idx="189">
                  <c:v>2545</c:v>
                </c:pt>
                <c:pt idx="190">
                  <c:v>2585</c:v>
                </c:pt>
                <c:pt idx="191">
                  <c:v>2632.0002439999998</c:v>
                </c:pt>
                <c:pt idx="192">
                  <c:v>2648</c:v>
                </c:pt>
                <c:pt idx="193">
                  <c:v>2685.9997560000002</c:v>
                </c:pt>
                <c:pt idx="194">
                  <c:v>2698</c:v>
                </c:pt>
                <c:pt idx="195">
                  <c:v>2687</c:v>
                </c:pt>
                <c:pt idx="196">
                  <c:v>2661</c:v>
                </c:pt>
                <c:pt idx="197">
                  <c:v>2563</c:v>
                </c:pt>
                <c:pt idx="198">
                  <c:v>2446</c:v>
                </c:pt>
                <c:pt idx="199">
                  <c:v>2312</c:v>
                </c:pt>
                <c:pt idx="200">
                  <c:v>2188</c:v>
                </c:pt>
                <c:pt idx="201">
                  <c:v>2154</c:v>
                </c:pt>
                <c:pt idx="202">
                  <c:v>2105</c:v>
                </c:pt>
                <c:pt idx="203">
                  <c:v>2052</c:v>
                </c:pt>
                <c:pt idx="204">
                  <c:v>2016</c:v>
                </c:pt>
                <c:pt idx="205">
                  <c:v>2015</c:v>
                </c:pt>
                <c:pt idx="206">
                  <c:v>2023</c:v>
                </c:pt>
                <c:pt idx="207">
                  <c:v>2022</c:v>
                </c:pt>
                <c:pt idx="208">
                  <c:v>1976.9998780000001</c:v>
                </c:pt>
                <c:pt idx="209">
                  <c:v>1958.9998780000001</c:v>
                </c:pt>
                <c:pt idx="210">
                  <c:v>2023</c:v>
                </c:pt>
                <c:pt idx="211">
                  <c:v>2000</c:v>
                </c:pt>
                <c:pt idx="212">
                  <c:v>1951</c:v>
                </c:pt>
                <c:pt idx="213">
                  <c:v>1946</c:v>
                </c:pt>
                <c:pt idx="214">
                  <c:v>1998</c:v>
                </c:pt>
                <c:pt idx="215">
                  <c:v>1881</c:v>
                </c:pt>
                <c:pt idx="216">
                  <c:v>1775</c:v>
                </c:pt>
                <c:pt idx="217">
                  <c:v>1648</c:v>
                </c:pt>
                <c:pt idx="218">
                  <c:v>1596</c:v>
                </c:pt>
                <c:pt idx="219">
                  <c:v>1301</c:v>
                </c:pt>
                <c:pt idx="220">
                  <c:v>1280</c:v>
                </c:pt>
                <c:pt idx="221">
                  <c:v>1286</c:v>
                </c:pt>
                <c:pt idx="222">
                  <c:v>1609</c:v>
                </c:pt>
                <c:pt idx="223">
                  <c:v>1034</c:v>
                </c:pt>
              </c:numCache>
            </c:numRef>
          </c:yVal>
          <c:smooth val="0"/>
          <c:extLst xmlns:c16r2="http://schemas.microsoft.com/office/drawing/2015/06/chart">
            <c:ext xmlns:c16="http://schemas.microsoft.com/office/drawing/2014/chart" uri="{C3380CC4-5D6E-409C-BE32-E72D297353CC}">
              <c16:uniqueId val="{0000000C-9E4D-41DE-88AA-65C469FB2388}"/>
            </c:ext>
          </c:extLst>
        </c:ser>
        <c:ser>
          <c:idx val="13"/>
          <c:order val="13"/>
          <c:tx>
            <c:strRef>
              <c:f>Sheet1!$O$1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Sheet1!$O$2:$O$225</c:f>
              <c:numCache>
                <c:formatCode>General</c:formatCode>
                <c:ptCount val="224"/>
                <c:pt idx="0">
                  <c:v>222</c:v>
                </c:pt>
                <c:pt idx="1">
                  <c:v>262</c:v>
                </c:pt>
                <c:pt idx="2">
                  <c:v>433</c:v>
                </c:pt>
                <c:pt idx="3">
                  <c:v>477</c:v>
                </c:pt>
                <c:pt idx="4">
                  <c:v>489</c:v>
                </c:pt>
                <c:pt idx="5">
                  <c:v>504</c:v>
                </c:pt>
                <c:pt idx="6">
                  <c:v>534</c:v>
                </c:pt>
                <c:pt idx="7">
                  <c:v>583</c:v>
                </c:pt>
                <c:pt idx="8">
                  <c:v>618</c:v>
                </c:pt>
                <c:pt idx="9">
                  <c:v>646</c:v>
                </c:pt>
                <c:pt idx="10">
                  <c:v>697</c:v>
                </c:pt>
                <c:pt idx="11">
                  <c:v>726</c:v>
                </c:pt>
                <c:pt idx="12">
                  <c:v>757</c:v>
                </c:pt>
                <c:pt idx="13">
                  <c:v>796</c:v>
                </c:pt>
                <c:pt idx="14">
                  <c:v>835</c:v>
                </c:pt>
                <c:pt idx="15">
                  <c:v>860</c:v>
                </c:pt>
                <c:pt idx="16">
                  <c:v>906</c:v>
                </c:pt>
                <c:pt idx="17">
                  <c:v>935.00006099999996</c:v>
                </c:pt>
                <c:pt idx="18">
                  <c:v>979.00006099999996</c:v>
                </c:pt>
                <c:pt idx="19">
                  <c:v>1022</c:v>
                </c:pt>
                <c:pt idx="20">
                  <c:v>1057</c:v>
                </c:pt>
                <c:pt idx="21">
                  <c:v>1100</c:v>
                </c:pt>
                <c:pt idx="22">
                  <c:v>1130</c:v>
                </c:pt>
                <c:pt idx="23">
                  <c:v>1197</c:v>
                </c:pt>
                <c:pt idx="24">
                  <c:v>1226</c:v>
                </c:pt>
                <c:pt idx="25">
                  <c:v>1248</c:v>
                </c:pt>
                <c:pt idx="26">
                  <c:v>1273</c:v>
                </c:pt>
                <c:pt idx="27">
                  <c:v>1322</c:v>
                </c:pt>
                <c:pt idx="28">
                  <c:v>1363</c:v>
                </c:pt>
                <c:pt idx="29">
                  <c:v>1420</c:v>
                </c:pt>
                <c:pt idx="30">
                  <c:v>1443</c:v>
                </c:pt>
                <c:pt idx="31">
                  <c:v>1472</c:v>
                </c:pt>
                <c:pt idx="32">
                  <c:v>1451</c:v>
                </c:pt>
                <c:pt idx="33">
                  <c:v>1465.0001219999999</c:v>
                </c:pt>
                <c:pt idx="34">
                  <c:v>1485</c:v>
                </c:pt>
                <c:pt idx="35">
                  <c:v>1530</c:v>
                </c:pt>
                <c:pt idx="36">
                  <c:v>1606.0001219999999</c:v>
                </c:pt>
                <c:pt idx="37">
                  <c:v>1663</c:v>
                </c:pt>
                <c:pt idx="38">
                  <c:v>1703.0001219999999</c:v>
                </c:pt>
                <c:pt idx="39">
                  <c:v>1817.9998780000001</c:v>
                </c:pt>
                <c:pt idx="40">
                  <c:v>1844.0001219999999</c:v>
                </c:pt>
                <c:pt idx="41">
                  <c:v>1852</c:v>
                </c:pt>
                <c:pt idx="42">
                  <c:v>1872</c:v>
                </c:pt>
                <c:pt idx="43">
                  <c:v>1934</c:v>
                </c:pt>
                <c:pt idx="44">
                  <c:v>1971</c:v>
                </c:pt>
                <c:pt idx="45">
                  <c:v>1988</c:v>
                </c:pt>
                <c:pt idx="46">
                  <c:v>2034</c:v>
                </c:pt>
                <c:pt idx="47">
                  <c:v>2060</c:v>
                </c:pt>
                <c:pt idx="48">
                  <c:v>2116</c:v>
                </c:pt>
                <c:pt idx="49">
                  <c:v>2133</c:v>
                </c:pt>
                <c:pt idx="50">
                  <c:v>2152</c:v>
                </c:pt>
                <c:pt idx="51">
                  <c:v>2176</c:v>
                </c:pt>
                <c:pt idx="52">
                  <c:v>2213</c:v>
                </c:pt>
                <c:pt idx="53">
                  <c:v>2248</c:v>
                </c:pt>
                <c:pt idx="54">
                  <c:v>2274</c:v>
                </c:pt>
                <c:pt idx="55">
                  <c:v>2301</c:v>
                </c:pt>
                <c:pt idx="56">
                  <c:v>2361</c:v>
                </c:pt>
                <c:pt idx="57">
                  <c:v>2424</c:v>
                </c:pt>
                <c:pt idx="58">
                  <c:v>2446</c:v>
                </c:pt>
                <c:pt idx="59">
                  <c:v>2407</c:v>
                </c:pt>
                <c:pt idx="60">
                  <c:v>2603</c:v>
                </c:pt>
                <c:pt idx="61">
                  <c:v>2666.0002439999998</c:v>
                </c:pt>
                <c:pt idx="62">
                  <c:v>2545</c:v>
                </c:pt>
                <c:pt idx="63">
                  <c:v>2741</c:v>
                </c:pt>
                <c:pt idx="64">
                  <c:v>2716</c:v>
                </c:pt>
                <c:pt idx="65">
                  <c:v>2657.0002439999998</c:v>
                </c:pt>
                <c:pt idx="66">
                  <c:v>2658.9997560000002</c:v>
                </c:pt>
                <c:pt idx="67">
                  <c:v>2618</c:v>
                </c:pt>
                <c:pt idx="68">
                  <c:v>2654</c:v>
                </c:pt>
                <c:pt idx="69">
                  <c:v>2679</c:v>
                </c:pt>
                <c:pt idx="70">
                  <c:v>2706</c:v>
                </c:pt>
                <c:pt idx="71">
                  <c:v>2737.9997560000002</c:v>
                </c:pt>
                <c:pt idx="72">
                  <c:v>2759</c:v>
                </c:pt>
                <c:pt idx="73">
                  <c:v>2776</c:v>
                </c:pt>
                <c:pt idx="74">
                  <c:v>2815</c:v>
                </c:pt>
                <c:pt idx="75">
                  <c:v>2854</c:v>
                </c:pt>
                <c:pt idx="76">
                  <c:v>2858</c:v>
                </c:pt>
                <c:pt idx="77">
                  <c:v>2901</c:v>
                </c:pt>
                <c:pt idx="78">
                  <c:v>2970</c:v>
                </c:pt>
                <c:pt idx="79">
                  <c:v>2946</c:v>
                </c:pt>
                <c:pt idx="80">
                  <c:v>2845</c:v>
                </c:pt>
                <c:pt idx="81">
                  <c:v>2811</c:v>
                </c:pt>
                <c:pt idx="82">
                  <c:v>2849</c:v>
                </c:pt>
                <c:pt idx="83">
                  <c:v>3018.0002439999998</c:v>
                </c:pt>
                <c:pt idx="84">
                  <c:v>3189</c:v>
                </c:pt>
                <c:pt idx="85">
                  <c:v>3163</c:v>
                </c:pt>
                <c:pt idx="86">
                  <c:v>3098</c:v>
                </c:pt>
                <c:pt idx="87">
                  <c:v>3105</c:v>
                </c:pt>
                <c:pt idx="88">
                  <c:v>3136</c:v>
                </c:pt>
                <c:pt idx="89">
                  <c:v>3143</c:v>
                </c:pt>
                <c:pt idx="90">
                  <c:v>3175</c:v>
                </c:pt>
                <c:pt idx="91">
                  <c:v>3191</c:v>
                </c:pt>
                <c:pt idx="92">
                  <c:v>3217</c:v>
                </c:pt>
                <c:pt idx="93">
                  <c:v>3226</c:v>
                </c:pt>
                <c:pt idx="94">
                  <c:v>3248.0002439999998</c:v>
                </c:pt>
                <c:pt idx="95">
                  <c:v>3262</c:v>
                </c:pt>
                <c:pt idx="96">
                  <c:v>3242</c:v>
                </c:pt>
                <c:pt idx="97">
                  <c:v>3265.9997560000002</c:v>
                </c:pt>
                <c:pt idx="98">
                  <c:v>3308</c:v>
                </c:pt>
                <c:pt idx="99">
                  <c:v>3321</c:v>
                </c:pt>
                <c:pt idx="100">
                  <c:v>3404</c:v>
                </c:pt>
                <c:pt idx="101">
                  <c:v>3435</c:v>
                </c:pt>
                <c:pt idx="102">
                  <c:v>3425</c:v>
                </c:pt>
                <c:pt idx="103">
                  <c:v>0</c:v>
                </c:pt>
                <c:pt idx="104">
                  <c:v>0</c:v>
                </c:pt>
                <c:pt idx="105">
                  <c:v>0</c:v>
                </c:pt>
                <c:pt idx="106">
                  <c:v>0</c:v>
                </c:pt>
                <c:pt idx="107">
                  <c:v>0</c:v>
                </c:pt>
                <c:pt idx="108">
                  <c:v>0</c:v>
                </c:pt>
                <c:pt idx="109">
                  <c:v>0</c:v>
                </c:pt>
                <c:pt idx="110">
                  <c:v>0</c:v>
                </c:pt>
                <c:pt idx="111">
                  <c:v>0</c:v>
                </c:pt>
                <c:pt idx="112">
                  <c:v>0</c:v>
                </c:pt>
                <c:pt idx="113">
                  <c:v>0</c:v>
                </c:pt>
                <c:pt idx="114">
                  <c:v>2989</c:v>
                </c:pt>
                <c:pt idx="115">
                  <c:v>2849</c:v>
                </c:pt>
                <c:pt idx="116">
                  <c:v>2864</c:v>
                </c:pt>
                <c:pt idx="117">
                  <c:v>2917</c:v>
                </c:pt>
                <c:pt idx="118">
                  <c:v>2935</c:v>
                </c:pt>
                <c:pt idx="119">
                  <c:v>3113</c:v>
                </c:pt>
                <c:pt idx="120">
                  <c:v>3213.9997560000002</c:v>
                </c:pt>
                <c:pt idx="121">
                  <c:v>3206</c:v>
                </c:pt>
                <c:pt idx="122">
                  <c:v>3288</c:v>
                </c:pt>
                <c:pt idx="123">
                  <c:v>3316</c:v>
                </c:pt>
                <c:pt idx="124">
                  <c:v>3331</c:v>
                </c:pt>
                <c:pt idx="125">
                  <c:v>3385</c:v>
                </c:pt>
                <c:pt idx="126">
                  <c:v>3425</c:v>
                </c:pt>
                <c:pt idx="127">
                  <c:v>3462</c:v>
                </c:pt>
                <c:pt idx="128">
                  <c:v>3486.9997560000002</c:v>
                </c:pt>
                <c:pt idx="129">
                  <c:v>3532</c:v>
                </c:pt>
                <c:pt idx="130">
                  <c:v>3581</c:v>
                </c:pt>
                <c:pt idx="131">
                  <c:v>3641</c:v>
                </c:pt>
                <c:pt idx="132">
                  <c:v>3704</c:v>
                </c:pt>
                <c:pt idx="133">
                  <c:v>3761</c:v>
                </c:pt>
                <c:pt idx="134">
                  <c:v>3816</c:v>
                </c:pt>
                <c:pt idx="135">
                  <c:v>3838</c:v>
                </c:pt>
                <c:pt idx="136">
                  <c:v>3868</c:v>
                </c:pt>
                <c:pt idx="137">
                  <c:v>3862</c:v>
                </c:pt>
                <c:pt idx="138">
                  <c:v>3855.0002439999998</c:v>
                </c:pt>
                <c:pt idx="139">
                  <c:v>3834</c:v>
                </c:pt>
                <c:pt idx="140">
                  <c:v>3785.0002439999998</c:v>
                </c:pt>
                <c:pt idx="141">
                  <c:v>3750</c:v>
                </c:pt>
                <c:pt idx="142">
                  <c:v>3705.9997560000002</c:v>
                </c:pt>
                <c:pt idx="143">
                  <c:v>3655</c:v>
                </c:pt>
                <c:pt idx="144">
                  <c:v>3649</c:v>
                </c:pt>
                <c:pt idx="145">
                  <c:v>3701</c:v>
                </c:pt>
                <c:pt idx="146">
                  <c:v>3703</c:v>
                </c:pt>
                <c:pt idx="147">
                  <c:v>3753</c:v>
                </c:pt>
                <c:pt idx="148">
                  <c:v>3784</c:v>
                </c:pt>
                <c:pt idx="149">
                  <c:v>3827</c:v>
                </c:pt>
                <c:pt idx="150">
                  <c:v>3860</c:v>
                </c:pt>
                <c:pt idx="151">
                  <c:v>3758.0002439999998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1566</c:v>
                </c:pt>
                <c:pt idx="169">
                  <c:v>1934</c:v>
                </c:pt>
                <c:pt idx="170">
                  <c:v>2967.9997560000002</c:v>
                </c:pt>
                <c:pt idx="171">
                  <c:v>3185</c:v>
                </c:pt>
                <c:pt idx="172">
                  <c:v>3283</c:v>
                </c:pt>
                <c:pt idx="173">
                  <c:v>3371</c:v>
                </c:pt>
                <c:pt idx="174">
                  <c:v>3276</c:v>
                </c:pt>
                <c:pt idx="175">
                  <c:v>3347</c:v>
                </c:pt>
                <c:pt idx="176">
                  <c:v>3244</c:v>
                </c:pt>
                <c:pt idx="177">
                  <c:v>3116</c:v>
                </c:pt>
                <c:pt idx="178">
                  <c:v>3004</c:v>
                </c:pt>
                <c:pt idx="179">
                  <c:v>2895</c:v>
                </c:pt>
                <c:pt idx="180">
                  <c:v>2794</c:v>
                </c:pt>
                <c:pt idx="181">
                  <c:v>2719</c:v>
                </c:pt>
                <c:pt idx="182">
                  <c:v>2682</c:v>
                </c:pt>
                <c:pt idx="183">
                  <c:v>2676</c:v>
                </c:pt>
                <c:pt idx="184">
                  <c:v>2663</c:v>
                </c:pt>
                <c:pt idx="185">
                  <c:v>2682</c:v>
                </c:pt>
                <c:pt idx="186">
                  <c:v>2725</c:v>
                </c:pt>
                <c:pt idx="187">
                  <c:v>2737.9997560000002</c:v>
                </c:pt>
                <c:pt idx="188">
                  <c:v>2802</c:v>
                </c:pt>
                <c:pt idx="189">
                  <c:v>2815</c:v>
                </c:pt>
                <c:pt idx="190">
                  <c:v>2829</c:v>
                </c:pt>
                <c:pt idx="191">
                  <c:v>2858</c:v>
                </c:pt>
                <c:pt idx="192">
                  <c:v>2926</c:v>
                </c:pt>
                <c:pt idx="193">
                  <c:v>2979</c:v>
                </c:pt>
                <c:pt idx="194">
                  <c:v>2989</c:v>
                </c:pt>
                <c:pt idx="195">
                  <c:v>3021</c:v>
                </c:pt>
                <c:pt idx="196">
                  <c:v>2958.9997560000002</c:v>
                </c:pt>
                <c:pt idx="197">
                  <c:v>2895</c:v>
                </c:pt>
                <c:pt idx="198">
                  <c:v>2751</c:v>
                </c:pt>
                <c:pt idx="199">
                  <c:v>2617</c:v>
                </c:pt>
                <c:pt idx="200">
                  <c:v>2462</c:v>
                </c:pt>
                <c:pt idx="201">
                  <c:v>2385</c:v>
                </c:pt>
                <c:pt idx="202">
                  <c:v>2349</c:v>
                </c:pt>
                <c:pt idx="203">
                  <c:v>2268</c:v>
                </c:pt>
                <c:pt idx="204">
                  <c:v>2241</c:v>
                </c:pt>
                <c:pt idx="205">
                  <c:v>2206</c:v>
                </c:pt>
                <c:pt idx="206">
                  <c:v>2235</c:v>
                </c:pt>
                <c:pt idx="207">
                  <c:v>2244</c:v>
                </c:pt>
                <c:pt idx="208">
                  <c:v>2178</c:v>
                </c:pt>
                <c:pt idx="209">
                  <c:v>2204</c:v>
                </c:pt>
                <c:pt idx="210">
                  <c:v>2284</c:v>
                </c:pt>
                <c:pt idx="211">
                  <c:v>2298</c:v>
                </c:pt>
                <c:pt idx="212">
                  <c:v>2172</c:v>
                </c:pt>
                <c:pt idx="213">
                  <c:v>2190</c:v>
                </c:pt>
                <c:pt idx="214">
                  <c:v>2227</c:v>
                </c:pt>
                <c:pt idx="215">
                  <c:v>2069</c:v>
                </c:pt>
                <c:pt idx="216">
                  <c:v>1978</c:v>
                </c:pt>
                <c:pt idx="217">
                  <c:v>1840</c:v>
                </c:pt>
                <c:pt idx="218">
                  <c:v>1740</c:v>
                </c:pt>
                <c:pt idx="219">
                  <c:v>1481</c:v>
                </c:pt>
                <c:pt idx="220">
                  <c:v>1441</c:v>
                </c:pt>
                <c:pt idx="221">
                  <c:v>1395.9998780000001</c:v>
                </c:pt>
                <c:pt idx="222">
                  <c:v>1477</c:v>
                </c:pt>
                <c:pt idx="223">
                  <c:v>1014</c:v>
                </c:pt>
              </c:numCache>
            </c:numRef>
          </c:yVal>
          <c:smooth val="0"/>
          <c:extLst xmlns:c16r2="http://schemas.microsoft.com/office/drawing/2015/06/chart">
            <c:ext xmlns:c16="http://schemas.microsoft.com/office/drawing/2014/chart" uri="{C3380CC4-5D6E-409C-BE32-E72D297353CC}">
              <c16:uniqueId val="{0000000D-9E4D-41DE-88AA-65C469FB2388}"/>
            </c:ext>
          </c:extLst>
        </c:ser>
        <c:ser>
          <c:idx val="14"/>
          <c:order val="14"/>
          <c:tx>
            <c:strRef>
              <c:f>Sheet1!$P$1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Sheet1!$P$2:$P$225</c:f>
              <c:numCache>
                <c:formatCode>General</c:formatCode>
                <c:ptCount val="224"/>
                <c:pt idx="0">
                  <c:v>219</c:v>
                </c:pt>
                <c:pt idx="1">
                  <c:v>216</c:v>
                </c:pt>
                <c:pt idx="2">
                  <c:v>356</c:v>
                </c:pt>
                <c:pt idx="3">
                  <c:v>486</c:v>
                </c:pt>
                <c:pt idx="4">
                  <c:v>511</c:v>
                </c:pt>
                <c:pt idx="5">
                  <c:v>514</c:v>
                </c:pt>
                <c:pt idx="6">
                  <c:v>553</c:v>
                </c:pt>
                <c:pt idx="7">
                  <c:v>590</c:v>
                </c:pt>
                <c:pt idx="8">
                  <c:v>629</c:v>
                </c:pt>
                <c:pt idx="9">
                  <c:v>660</c:v>
                </c:pt>
                <c:pt idx="10">
                  <c:v>697.99993900000004</c:v>
                </c:pt>
                <c:pt idx="11">
                  <c:v>730</c:v>
                </c:pt>
                <c:pt idx="12">
                  <c:v>753</c:v>
                </c:pt>
                <c:pt idx="13">
                  <c:v>788</c:v>
                </c:pt>
                <c:pt idx="14">
                  <c:v>807</c:v>
                </c:pt>
                <c:pt idx="15">
                  <c:v>839</c:v>
                </c:pt>
                <c:pt idx="16">
                  <c:v>873.99993900000004</c:v>
                </c:pt>
                <c:pt idx="17">
                  <c:v>897</c:v>
                </c:pt>
                <c:pt idx="18">
                  <c:v>935.00006099999996</c:v>
                </c:pt>
                <c:pt idx="19">
                  <c:v>965</c:v>
                </c:pt>
                <c:pt idx="20">
                  <c:v>999</c:v>
                </c:pt>
                <c:pt idx="21">
                  <c:v>1035</c:v>
                </c:pt>
                <c:pt idx="22">
                  <c:v>1059</c:v>
                </c:pt>
                <c:pt idx="23">
                  <c:v>1124</c:v>
                </c:pt>
                <c:pt idx="24">
                  <c:v>1137</c:v>
                </c:pt>
                <c:pt idx="25">
                  <c:v>1159</c:v>
                </c:pt>
                <c:pt idx="26">
                  <c:v>1195</c:v>
                </c:pt>
                <c:pt idx="27">
                  <c:v>1228</c:v>
                </c:pt>
                <c:pt idx="28">
                  <c:v>1275</c:v>
                </c:pt>
                <c:pt idx="29">
                  <c:v>1316.0001219999999</c:v>
                </c:pt>
                <c:pt idx="30">
                  <c:v>1345</c:v>
                </c:pt>
                <c:pt idx="31">
                  <c:v>1357</c:v>
                </c:pt>
                <c:pt idx="32">
                  <c:v>1341</c:v>
                </c:pt>
                <c:pt idx="33">
                  <c:v>1351.9998780000001</c:v>
                </c:pt>
                <c:pt idx="34">
                  <c:v>1382</c:v>
                </c:pt>
                <c:pt idx="35">
                  <c:v>1412</c:v>
                </c:pt>
                <c:pt idx="36">
                  <c:v>1483.9998780000001</c:v>
                </c:pt>
                <c:pt idx="37">
                  <c:v>1540</c:v>
                </c:pt>
                <c:pt idx="38">
                  <c:v>1577</c:v>
                </c:pt>
                <c:pt idx="39">
                  <c:v>1669</c:v>
                </c:pt>
                <c:pt idx="40">
                  <c:v>1696</c:v>
                </c:pt>
                <c:pt idx="41">
                  <c:v>1700</c:v>
                </c:pt>
                <c:pt idx="42">
                  <c:v>1720</c:v>
                </c:pt>
                <c:pt idx="43">
                  <c:v>1777</c:v>
                </c:pt>
                <c:pt idx="44">
                  <c:v>1807</c:v>
                </c:pt>
                <c:pt idx="45">
                  <c:v>1825</c:v>
                </c:pt>
                <c:pt idx="46">
                  <c:v>1858</c:v>
                </c:pt>
                <c:pt idx="47">
                  <c:v>1890</c:v>
                </c:pt>
                <c:pt idx="48">
                  <c:v>1939</c:v>
                </c:pt>
                <c:pt idx="49">
                  <c:v>1952</c:v>
                </c:pt>
                <c:pt idx="50">
                  <c:v>1966</c:v>
                </c:pt>
                <c:pt idx="51">
                  <c:v>1979</c:v>
                </c:pt>
                <c:pt idx="52">
                  <c:v>2018</c:v>
                </c:pt>
                <c:pt idx="53">
                  <c:v>2049</c:v>
                </c:pt>
                <c:pt idx="54">
                  <c:v>2072</c:v>
                </c:pt>
                <c:pt idx="55">
                  <c:v>2096</c:v>
                </c:pt>
                <c:pt idx="56">
                  <c:v>2147</c:v>
                </c:pt>
                <c:pt idx="57">
                  <c:v>2207</c:v>
                </c:pt>
                <c:pt idx="58">
                  <c:v>2235</c:v>
                </c:pt>
                <c:pt idx="59">
                  <c:v>2203</c:v>
                </c:pt>
                <c:pt idx="60">
                  <c:v>2394</c:v>
                </c:pt>
                <c:pt idx="61">
                  <c:v>2451</c:v>
                </c:pt>
                <c:pt idx="62">
                  <c:v>2329</c:v>
                </c:pt>
                <c:pt idx="63">
                  <c:v>2511</c:v>
                </c:pt>
                <c:pt idx="64">
                  <c:v>2516</c:v>
                </c:pt>
                <c:pt idx="65">
                  <c:v>2444</c:v>
                </c:pt>
                <c:pt idx="66">
                  <c:v>2445</c:v>
                </c:pt>
                <c:pt idx="67">
                  <c:v>2407</c:v>
                </c:pt>
                <c:pt idx="68">
                  <c:v>2438</c:v>
                </c:pt>
                <c:pt idx="69">
                  <c:v>2465</c:v>
                </c:pt>
                <c:pt idx="70">
                  <c:v>2504</c:v>
                </c:pt>
                <c:pt idx="71">
                  <c:v>2520</c:v>
                </c:pt>
                <c:pt idx="72">
                  <c:v>2563</c:v>
                </c:pt>
                <c:pt idx="73">
                  <c:v>2573</c:v>
                </c:pt>
                <c:pt idx="74">
                  <c:v>2610</c:v>
                </c:pt>
                <c:pt idx="75">
                  <c:v>2644</c:v>
                </c:pt>
                <c:pt idx="76">
                  <c:v>2658</c:v>
                </c:pt>
                <c:pt idx="77">
                  <c:v>2712</c:v>
                </c:pt>
                <c:pt idx="78">
                  <c:v>2768</c:v>
                </c:pt>
                <c:pt idx="79">
                  <c:v>2753</c:v>
                </c:pt>
                <c:pt idx="80">
                  <c:v>2625</c:v>
                </c:pt>
                <c:pt idx="81">
                  <c:v>2640.9997560000002</c:v>
                </c:pt>
                <c:pt idx="82">
                  <c:v>2675.0002439999998</c:v>
                </c:pt>
                <c:pt idx="83">
                  <c:v>2852</c:v>
                </c:pt>
                <c:pt idx="84">
                  <c:v>2988</c:v>
                </c:pt>
                <c:pt idx="85">
                  <c:v>2984.0002439999998</c:v>
                </c:pt>
                <c:pt idx="86">
                  <c:v>2930.0002439999998</c:v>
                </c:pt>
                <c:pt idx="87">
                  <c:v>2934</c:v>
                </c:pt>
                <c:pt idx="88">
                  <c:v>2966.0002439999998</c:v>
                </c:pt>
                <c:pt idx="89">
                  <c:v>2969</c:v>
                </c:pt>
                <c:pt idx="90">
                  <c:v>3009.0002439999998</c:v>
                </c:pt>
                <c:pt idx="91">
                  <c:v>3035</c:v>
                </c:pt>
                <c:pt idx="92">
                  <c:v>3037</c:v>
                </c:pt>
                <c:pt idx="93">
                  <c:v>3075</c:v>
                </c:pt>
                <c:pt idx="94">
                  <c:v>3097</c:v>
                </c:pt>
                <c:pt idx="95">
                  <c:v>3124.0002439999998</c:v>
                </c:pt>
                <c:pt idx="96">
                  <c:v>3091</c:v>
                </c:pt>
                <c:pt idx="97">
                  <c:v>3127</c:v>
                </c:pt>
                <c:pt idx="98">
                  <c:v>3120</c:v>
                </c:pt>
                <c:pt idx="99">
                  <c:v>3216</c:v>
                </c:pt>
                <c:pt idx="100">
                  <c:v>3267</c:v>
                </c:pt>
                <c:pt idx="101">
                  <c:v>3317</c:v>
                </c:pt>
                <c:pt idx="102">
                  <c:v>3306</c:v>
                </c:pt>
                <c:pt idx="103">
                  <c:v>0</c:v>
                </c:pt>
                <c:pt idx="104">
                  <c:v>0</c:v>
                </c:pt>
                <c:pt idx="105">
                  <c:v>0</c:v>
                </c:pt>
                <c:pt idx="106">
                  <c:v>0</c:v>
                </c:pt>
                <c:pt idx="107">
                  <c:v>0</c:v>
                </c:pt>
                <c:pt idx="108">
                  <c:v>0</c:v>
                </c:pt>
                <c:pt idx="109">
                  <c:v>0</c:v>
                </c:pt>
                <c:pt idx="110">
                  <c:v>0</c:v>
                </c:pt>
                <c:pt idx="111">
                  <c:v>0</c:v>
                </c:pt>
                <c:pt idx="112">
                  <c:v>0</c:v>
                </c:pt>
                <c:pt idx="113">
                  <c:v>0</c:v>
                </c:pt>
                <c:pt idx="114">
                  <c:v>2793</c:v>
                </c:pt>
                <c:pt idx="115">
                  <c:v>2667</c:v>
                </c:pt>
                <c:pt idx="116">
                  <c:v>2626</c:v>
                </c:pt>
                <c:pt idx="117">
                  <c:v>2868</c:v>
                </c:pt>
                <c:pt idx="118">
                  <c:v>2816.9997560000002</c:v>
                </c:pt>
                <c:pt idx="119">
                  <c:v>2904.9997560000002</c:v>
                </c:pt>
                <c:pt idx="120">
                  <c:v>3008</c:v>
                </c:pt>
                <c:pt idx="121">
                  <c:v>3031</c:v>
                </c:pt>
                <c:pt idx="122">
                  <c:v>3080.9997560000002</c:v>
                </c:pt>
                <c:pt idx="123">
                  <c:v>3134.9997560000002</c:v>
                </c:pt>
                <c:pt idx="124">
                  <c:v>3151.0002439999998</c:v>
                </c:pt>
                <c:pt idx="125">
                  <c:v>3198</c:v>
                </c:pt>
                <c:pt idx="126">
                  <c:v>3239.0002439999998</c:v>
                </c:pt>
                <c:pt idx="127">
                  <c:v>3272</c:v>
                </c:pt>
                <c:pt idx="128">
                  <c:v>3295</c:v>
                </c:pt>
                <c:pt idx="129">
                  <c:v>3336.0002439999998</c:v>
                </c:pt>
                <c:pt idx="130">
                  <c:v>3371</c:v>
                </c:pt>
                <c:pt idx="131">
                  <c:v>3445</c:v>
                </c:pt>
                <c:pt idx="132">
                  <c:v>3516</c:v>
                </c:pt>
                <c:pt idx="133">
                  <c:v>3559</c:v>
                </c:pt>
                <c:pt idx="134">
                  <c:v>3595</c:v>
                </c:pt>
                <c:pt idx="135">
                  <c:v>3648</c:v>
                </c:pt>
                <c:pt idx="136">
                  <c:v>3667</c:v>
                </c:pt>
                <c:pt idx="137">
                  <c:v>3676</c:v>
                </c:pt>
                <c:pt idx="138">
                  <c:v>3644.9997560000002</c:v>
                </c:pt>
                <c:pt idx="139">
                  <c:v>3625</c:v>
                </c:pt>
                <c:pt idx="140">
                  <c:v>3589</c:v>
                </c:pt>
                <c:pt idx="141">
                  <c:v>3563</c:v>
                </c:pt>
                <c:pt idx="142">
                  <c:v>3499</c:v>
                </c:pt>
                <c:pt idx="143">
                  <c:v>3471</c:v>
                </c:pt>
                <c:pt idx="144">
                  <c:v>3453</c:v>
                </c:pt>
                <c:pt idx="145">
                  <c:v>3500</c:v>
                </c:pt>
                <c:pt idx="146">
                  <c:v>3495</c:v>
                </c:pt>
                <c:pt idx="147">
                  <c:v>3535</c:v>
                </c:pt>
                <c:pt idx="148">
                  <c:v>3582.0002439999998</c:v>
                </c:pt>
                <c:pt idx="149">
                  <c:v>3592</c:v>
                </c:pt>
                <c:pt idx="150">
                  <c:v>3643.0002439999998</c:v>
                </c:pt>
                <c:pt idx="151">
                  <c:v>3531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1228</c:v>
                </c:pt>
                <c:pt idx="169">
                  <c:v>1587</c:v>
                </c:pt>
                <c:pt idx="170">
                  <c:v>2652</c:v>
                </c:pt>
                <c:pt idx="171">
                  <c:v>2893</c:v>
                </c:pt>
                <c:pt idx="172">
                  <c:v>2970</c:v>
                </c:pt>
                <c:pt idx="173">
                  <c:v>3054.0002439999998</c:v>
                </c:pt>
                <c:pt idx="174">
                  <c:v>2846</c:v>
                </c:pt>
                <c:pt idx="175">
                  <c:v>2955</c:v>
                </c:pt>
                <c:pt idx="176">
                  <c:v>3016</c:v>
                </c:pt>
                <c:pt idx="177">
                  <c:v>2849</c:v>
                </c:pt>
                <c:pt idx="178">
                  <c:v>2785</c:v>
                </c:pt>
                <c:pt idx="179">
                  <c:v>2633</c:v>
                </c:pt>
                <c:pt idx="180">
                  <c:v>2556</c:v>
                </c:pt>
                <c:pt idx="181">
                  <c:v>2498</c:v>
                </c:pt>
                <c:pt idx="182">
                  <c:v>2452</c:v>
                </c:pt>
                <c:pt idx="183">
                  <c:v>2452</c:v>
                </c:pt>
                <c:pt idx="184">
                  <c:v>2435</c:v>
                </c:pt>
                <c:pt idx="185">
                  <c:v>2474</c:v>
                </c:pt>
                <c:pt idx="186">
                  <c:v>2488</c:v>
                </c:pt>
                <c:pt idx="187">
                  <c:v>2507</c:v>
                </c:pt>
                <c:pt idx="188">
                  <c:v>2566</c:v>
                </c:pt>
                <c:pt idx="189">
                  <c:v>2600</c:v>
                </c:pt>
                <c:pt idx="190">
                  <c:v>2635</c:v>
                </c:pt>
                <c:pt idx="191">
                  <c:v>2667.9997560000002</c:v>
                </c:pt>
                <c:pt idx="192">
                  <c:v>2697</c:v>
                </c:pt>
                <c:pt idx="193">
                  <c:v>2732</c:v>
                </c:pt>
                <c:pt idx="194">
                  <c:v>2755</c:v>
                </c:pt>
                <c:pt idx="195">
                  <c:v>2736</c:v>
                </c:pt>
                <c:pt idx="196">
                  <c:v>2715</c:v>
                </c:pt>
                <c:pt idx="197">
                  <c:v>2626</c:v>
                </c:pt>
                <c:pt idx="198">
                  <c:v>2508.0002439999998</c:v>
                </c:pt>
                <c:pt idx="199">
                  <c:v>2372</c:v>
                </c:pt>
                <c:pt idx="200">
                  <c:v>2256</c:v>
                </c:pt>
                <c:pt idx="201">
                  <c:v>2185</c:v>
                </c:pt>
                <c:pt idx="202">
                  <c:v>2171</c:v>
                </c:pt>
                <c:pt idx="203">
                  <c:v>2077</c:v>
                </c:pt>
                <c:pt idx="204">
                  <c:v>2032</c:v>
                </c:pt>
                <c:pt idx="205">
                  <c:v>2060</c:v>
                </c:pt>
                <c:pt idx="206">
                  <c:v>2066</c:v>
                </c:pt>
                <c:pt idx="207">
                  <c:v>2070</c:v>
                </c:pt>
                <c:pt idx="208">
                  <c:v>2027</c:v>
                </c:pt>
                <c:pt idx="209">
                  <c:v>2023</c:v>
                </c:pt>
                <c:pt idx="210">
                  <c:v>2062</c:v>
                </c:pt>
                <c:pt idx="211">
                  <c:v>2055</c:v>
                </c:pt>
                <c:pt idx="212">
                  <c:v>1991</c:v>
                </c:pt>
                <c:pt idx="213">
                  <c:v>1973</c:v>
                </c:pt>
                <c:pt idx="214">
                  <c:v>2062</c:v>
                </c:pt>
                <c:pt idx="215">
                  <c:v>1914.0001219999999</c:v>
                </c:pt>
                <c:pt idx="216">
                  <c:v>1825</c:v>
                </c:pt>
                <c:pt idx="217">
                  <c:v>1650.9998780000001</c:v>
                </c:pt>
                <c:pt idx="218">
                  <c:v>1694.0001219999999</c:v>
                </c:pt>
                <c:pt idx="219">
                  <c:v>1328</c:v>
                </c:pt>
                <c:pt idx="220">
                  <c:v>1311</c:v>
                </c:pt>
                <c:pt idx="221">
                  <c:v>1293</c:v>
                </c:pt>
                <c:pt idx="222">
                  <c:v>1628</c:v>
                </c:pt>
                <c:pt idx="223">
                  <c:v>1286</c:v>
                </c:pt>
              </c:numCache>
            </c:numRef>
          </c:yVal>
          <c:smooth val="0"/>
          <c:extLst xmlns:c16r2="http://schemas.microsoft.com/office/drawing/2015/06/chart">
            <c:ext xmlns:c16="http://schemas.microsoft.com/office/drawing/2014/chart" uri="{C3380CC4-5D6E-409C-BE32-E72D297353CC}">
              <c16:uniqueId val="{0000000E-9E4D-41DE-88AA-65C469FB2388}"/>
            </c:ext>
          </c:extLst>
        </c:ser>
        <c:ser>
          <c:idx val="15"/>
          <c:order val="15"/>
          <c:tx>
            <c:strRef>
              <c:f>Sheet1!$Q$1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Sheet1!$Q$2:$Q$225</c:f>
              <c:numCache>
                <c:formatCode>General</c:formatCode>
                <c:ptCount val="224"/>
                <c:pt idx="0">
                  <c:v>253</c:v>
                </c:pt>
                <c:pt idx="1">
                  <c:v>198</c:v>
                </c:pt>
                <c:pt idx="2">
                  <c:v>411</c:v>
                </c:pt>
                <c:pt idx="3">
                  <c:v>501</c:v>
                </c:pt>
                <c:pt idx="4">
                  <c:v>479</c:v>
                </c:pt>
                <c:pt idx="5">
                  <c:v>497</c:v>
                </c:pt>
                <c:pt idx="6">
                  <c:v>524</c:v>
                </c:pt>
                <c:pt idx="7">
                  <c:v>581</c:v>
                </c:pt>
                <c:pt idx="8">
                  <c:v>611</c:v>
                </c:pt>
                <c:pt idx="9">
                  <c:v>651</c:v>
                </c:pt>
                <c:pt idx="10">
                  <c:v>677</c:v>
                </c:pt>
                <c:pt idx="11">
                  <c:v>702.00006099999996</c:v>
                </c:pt>
                <c:pt idx="12">
                  <c:v>736</c:v>
                </c:pt>
                <c:pt idx="13">
                  <c:v>766</c:v>
                </c:pt>
                <c:pt idx="14">
                  <c:v>789</c:v>
                </c:pt>
                <c:pt idx="15">
                  <c:v>809</c:v>
                </c:pt>
                <c:pt idx="16">
                  <c:v>848</c:v>
                </c:pt>
                <c:pt idx="17">
                  <c:v>876</c:v>
                </c:pt>
                <c:pt idx="18">
                  <c:v>919</c:v>
                </c:pt>
                <c:pt idx="19">
                  <c:v>949</c:v>
                </c:pt>
                <c:pt idx="20">
                  <c:v>978</c:v>
                </c:pt>
                <c:pt idx="21">
                  <c:v>1016</c:v>
                </c:pt>
                <c:pt idx="22">
                  <c:v>1041</c:v>
                </c:pt>
                <c:pt idx="23">
                  <c:v>1106</c:v>
                </c:pt>
                <c:pt idx="24">
                  <c:v>1125</c:v>
                </c:pt>
                <c:pt idx="25">
                  <c:v>1140</c:v>
                </c:pt>
                <c:pt idx="26">
                  <c:v>1173</c:v>
                </c:pt>
                <c:pt idx="27">
                  <c:v>1208</c:v>
                </c:pt>
                <c:pt idx="28">
                  <c:v>1253</c:v>
                </c:pt>
                <c:pt idx="29">
                  <c:v>1296</c:v>
                </c:pt>
                <c:pt idx="30">
                  <c:v>1324.9998780000001</c:v>
                </c:pt>
                <c:pt idx="31">
                  <c:v>1340</c:v>
                </c:pt>
                <c:pt idx="32">
                  <c:v>1320</c:v>
                </c:pt>
                <c:pt idx="33">
                  <c:v>1333.9998780000001</c:v>
                </c:pt>
                <c:pt idx="34">
                  <c:v>1359</c:v>
                </c:pt>
                <c:pt idx="35">
                  <c:v>1389</c:v>
                </c:pt>
                <c:pt idx="36">
                  <c:v>1470</c:v>
                </c:pt>
                <c:pt idx="37">
                  <c:v>1525</c:v>
                </c:pt>
                <c:pt idx="38">
                  <c:v>1573</c:v>
                </c:pt>
                <c:pt idx="39">
                  <c:v>1676.9998780000001</c:v>
                </c:pt>
                <c:pt idx="40">
                  <c:v>1703.9998780000001</c:v>
                </c:pt>
                <c:pt idx="41">
                  <c:v>1701</c:v>
                </c:pt>
                <c:pt idx="42">
                  <c:v>1729.9998780000001</c:v>
                </c:pt>
                <c:pt idx="43">
                  <c:v>1795</c:v>
                </c:pt>
                <c:pt idx="44">
                  <c:v>1821</c:v>
                </c:pt>
                <c:pt idx="45">
                  <c:v>1833</c:v>
                </c:pt>
                <c:pt idx="46">
                  <c:v>1877</c:v>
                </c:pt>
                <c:pt idx="47">
                  <c:v>1901</c:v>
                </c:pt>
                <c:pt idx="48">
                  <c:v>1954</c:v>
                </c:pt>
                <c:pt idx="49">
                  <c:v>1962</c:v>
                </c:pt>
                <c:pt idx="50">
                  <c:v>1979</c:v>
                </c:pt>
                <c:pt idx="51">
                  <c:v>2004</c:v>
                </c:pt>
                <c:pt idx="52">
                  <c:v>2028</c:v>
                </c:pt>
                <c:pt idx="53">
                  <c:v>2064</c:v>
                </c:pt>
                <c:pt idx="54">
                  <c:v>2091</c:v>
                </c:pt>
                <c:pt idx="55">
                  <c:v>2107</c:v>
                </c:pt>
                <c:pt idx="56">
                  <c:v>2161</c:v>
                </c:pt>
                <c:pt idx="57">
                  <c:v>2226</c:v>
                </c:pt>
                <c:pt idx="58">
                  <c:v>2233</c:v>
                </c:pt>
                <c:pt idx="59">
                  <c:v>2213</c:v>
                </c:pt>
                <c:pt idx="60">
                  <c:v>2383</c:v>
                </c:pt>
                <c:pt idx="61">
                  <c:v>2456</c:v>
                </c:pt>
                <c:pt idx="62">
                  <c:v>2336</c:v>
                </c:pt>
                <c:pt idx="63">
                  <c:v>2512</c:v>
                </c:pt>
                <c:pt idx="64">
                  <c:v>2506</c:v>
                </c:pt>
                <c:pt idx="65">
                  <c:v>2443</c:v>
                </c:pt>
                <c:pt idx="66">
                  <c:v>2440</c:v>
                </c:pt>
                <c:pt idx="67">
                  <c:v>2402</c:v>
                </c:pt>
                <c:pt idx="68">
                  <c:v>2429</c:v>
                </c:pt>
                <c:pt idx="69">
                  <c:v>2454</c:v>
                </c:pt>
                <c:pt idx="70">
                  <c:v>2489</c:v>
                </c:pt>
                <c:pt idx="71">
                  <c:v>2512</c:v>
                </c:pt>
                <c:pt idx="72">
                  <c:v>2540</c:v>
                </c:pt>
                <c:pt idx="73">
                  <c:v>2563</c:v>
                </c:pt>
                <c:pt idx="74">
                  <c:v>2583</c:v>
                </c:pt>
                <c:pt idx="75">
                  <c:v>2630</c:v>
                </c:pt>
                <c:pt idx="76">
                  <c:v>2640</c:v>
                </c:pt>
                <c:pt idx="77">
                  <c:v>2689</c:v>
                </c:pt>
                <c:pt idx="78">
                  <c:v>2752</c:v>
                </c:pt>
                <c:pt idx="79">
                  <c:v>2728.9997560000002</c:v>
                </c:pt>
                <c:pt idx="80">
                  <c:v>2606.9997560000002</c:v>
                </c:pt>
                <c:pt idx="81">
                  <c:v>2623.0002439999998</c:v>
                </c:pt>
                <c:pt idx="82">
                  <c:v>2630</c:v>
                </c:pt>
                <c:pt idx="83">
                  <c:v>2818</c:v>
                </c:pt>
                <c:pt idx="84">
                  <c:v>2953</c:v>
                </c:pt>
                <c:pt idx="85">
                  <c:v>2929</c:v>
                </c:pt>
                <c:pt idx="86">
                  <c:v>2883</c:v>
                </c:pt>
                <c:pt idx="87">
                  <c:v>2887.0002439999998</c:v>
                </c:pt>
                <c:pt idx="88">
                  <c:v>2916</c:v>
                </c:pt>
                <c:pt idx="89">
                  <c:v>2927</c:v>
                </c:pt>
                <c:pt idx="90">
                  <c:v>2954</c:v>
                </c:pt>
                <c:pt idx="91">
                  <c:v>2977</c:v>
                </c:pt>
                <c:pt idx="92">
                  <c:v>2992.9997560000002</c:v>
                </c:pt>
                <c:pt idx="93">
                  <c:v>3023</c:v>
                </c:pt>
                <c:pt idx="94">
                  <c:v>3030</c:v>
                </c:pt>
                <c:pt idx="95">
                  <c:v>3057</c:v>
                </c:pt>
                <c:pt idx="96">
                  <c:v>3024</c:v>
                </c:pt>
                <c:pt idx="97">
                  <c:v>3045.0002439999998</c:v>
                </c:pt>
                <c:pt idx="98">
                  <c:v>3069</c:v>
                </c:pt>
                <c:pt idx="99">
                  <c:v>3119</c:v>
                </c:pt>
                <c:pt idx="100">
                  <c:v>3157</c:v>
                </c:pt>
                <c:pt idx="101">
                  <c:v>3227</c:v>
                </c:pt>
                <c:pt idx="102">
                  <c:v>3222</c:v>
                </c:pt>
                <c:pt idx="103">
                  <c:v>0</c:v>
                </c:pt>
                <c:pt idx="104">
                  <c:v>0</c:v>
                </c:pt>
                <c:pt idx="105">
                  <c:v>0</c:v>
                </c:pt>
                <c:pt idx="106">
                  <c:v>0</c:v>
                </c:pt>
                <c:pt idx="107">
                  <c:v>0</c:v>
                </c:pt>
                <c:pt idx="108">
                  <c:v>0</c:v>
                </c:pt>
                <c:pt idx="109">
                  <c:v>0</c:v>
                </c:pt>
                <c:pt idx="110">
                  <c:v>0</c:v>
                </c:pt>
                <c:pt idx="111">
                  <c:v>0</c:v>
                </c:pt>
                <c:pt idx="112">
                  <c:v>0</c:v>
                </c:pt>
                <c:pt idx="113">
                  <c:v>0</c:v>
                </c:pt>
                <c:pt idx="114">
                  <c:v>2690</c:v>
                </c:pt>
                <c:pt idx="115">
                  <c:v>2663</c:v>
                </c:pt>
                <c:pt idx="116">
                  <c:v>2512</c:v>
                </c:pt>
                <c:pt idx="117">
                  <c:v>2604</c:v>
                </c:pt>
                <c:pt idx="118">
                  <c:v>2674</c:v>
                </c:pt>
                <c:pt idx="119">
                  <c:v>2773</c:v>
                </c:pt>
                <c:pt idx="120">
                  <c:v>2868</c:v>
                </c:pt>
                <c:pt idx="121">
                  <c:v>2883</c:v>
                </c:pt>
                <c:pt idx="122">
                  <c:v>2922.9997560000002</c:v>
                </c:pt>
                <c:pt idx="123">
                  <c:v>2978</c:v>
                </c:pt>
                <c:pt idx="124">
                  <c:v>3003</c:v>
                </c:pt>
                <c:pt idx="125">
                  <c:v>3033</c:v>
                </c:pt>
                <c:pt idx="126">
                  <c:v>3084</c:v>
                </c:pt>
                <c:pt idx="127">
                  <c:v>3098.9997560000002</c:v>
                </c:pt>
                <c:pt idx="128">
                  <c:v>3118</c:v>
                </c:pt>
                <c:pt idx="129">
                  <c:v>3194.0002439999998</c:v>
                </c:pt>
                <c:pt idx="130">
                  <c:v>3221.0002439999998</c:v>
                </c:pt>
                <c:pt idx="131">
                  <c:v>3272</c:v>
                </c:pt>
                <c:pt idx="132">
                  <c:v>3330</c:v>
                </c:pt>
                <c:pt idx="133">
                  <c:v>3401</c:v>
                </c:pt>
                <c:pt idx="134">
                  <c:v>3422</c:v>
                </c:pt>
                <c:pt idx="135">
                  <c:v>3479</c:v>
                </c:pt>
                <c:pt idx="136">
                  <c:v>3498</c:v>
                </c:pt>
                <c:pt idx="137">
                  <c:v>3502</c:v>
                </c:pt>
                <c:pt idx="138">
                  <c:v>3485.0002439999998</c:v>
                </c:pt>
                <c:pt idx="139">
                  <c:v>3456</c:v>
                </c:pt>
                <c:pt idx="140">
                  <c:v>3414</c:v>
                </c:pt>
                <c:pt idx="141">
                  <c:v>3402</c:v>
                </c:pt>
                <c:pt idx="142">
                  <c:v>3371</c:v>
                </c:pt>
                <c:pt idx="143">
                  <c:v>3325</c:v>
                </c:pt>
                <c:pt idx="144">
                  <c:v>3318.0002439999998</c:v>
                </c:pt>
                <c:pt idx="145">
                  <c:v>3345.0002439999998</c:v>
                </c:pt>
                <c:pt idx="146">
                  <c:v>3336.0002439999998</c:v>
                </c:pt>
                <c:pt idx="147">
                  <c:v>3374</c:v>
                </c:pt>
                <c:pt idx="148">
                  <c:v>3432</c:v>
                </c:pt>
                <c:pt idx="149">
                  <c:v>3421</c:v>
                </c:pt>
                <c:pt idx="150">
                  <c:v>3431</c:v>
                </c:pt>
                <c:pt idx="151">
                  <c:v>3391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1365</c:v>
                </c:pt>
                <c:pt idx="169">
                  <c:v>1679</c:v>
                </c:pt>
                <c:pt idx="170">
                  <c:v>2435</c:v>
                </c:pt>
                <c:pt idx="171">
                  <c:v>2661</c:v>
                </c:pt>
                <c:pt idx="172">
                  <c:v>2731</c:v>
                </c:pt>
                <c:pt idx="173">
                  <c:v>2828</c:v>
                </c:pt>
                <c:pt idx="174">
                  <c:v>2764</c:v>
                </c:pt>
                <c:pt idx="175">
                  <c:v>2757</c:v>
                </c:pt>
                <c:pt idx="176">
                  <c:v>2809</c:v>
                </c:pt>
                <c:pt idx="177">
                  <c:v>2696</c:v>
                </c:pt>
                <c:pt idx="178">
                  <c:v>2631</c:v>
                </c:pt>
                <c:pt idx="179">
                  <c:v>2507</c:v>
                </c:pt>
                <c:pt idx="180">
                  <c:v>2388</c:v>
                </c:pt>
                <c:pt idx="181">
                  <c:v>2374</c:v>
                </c:pt>
                <c:pt idx="182">
                  <c:v>2313</c:v>
                </c:pt>
                <c:pt idx="183">
                  <c:v>2328</c:v>
                </c:pt>
                <c:pt idx="184">
                  <c:v>2302</c:v>
                </c:pt>
                <c:pt idx="185">
                  <c:v>2329</c:v>
                </c:pt>
                <c:pt idx="186">
                  <c:v>2372</c:v>
                </c:pt>
                <c:pt idx="187">
                  <c:v>2390</c:v>
                </c:pt>
                <c:pt idx="188">
                  <c:v>2428</c:v>
                </c:pt>
                <c:pt idx="189">
                  <c:v>2450</c:v>
                </c:pt>
                <c:pt idx="190">
                  <c:v>2481</c:v>
                </c:pt>
                <c:pt idx="191">
                  <c:v>2509.9997560000002</c:v>
                </c:pt>
                <c:pt idx="192">
                  <c:v>2522</c:v>
                </c:pt>
                <c:pt idx="193">
                  <c:v>2546</c:v>
                </c:pt>
                <c:pt idx="194">
                  <c:v>2567</c:v>
                </c:pt>
                <c:pt idx="195">
                  <c:v>2585</c:v>
                </c:pt>
                <c:pt idx="196">
                  <c:v>2557</c:v>
                </c:pt>
                <c:pt idx="197">
                  <c:v>2479</c:v>
                </c:pt>
                <c:pt idx="198">
                  <c:v>2363</c:v>
                </c:pt>
                <c:pt idx="199">
                  <c:v>2243</c:v>
                </c:pt>
                <c:pt idx="200">
                  <c:v>2122</c:v>
                </c:pt>
                <c:pt idx="201">
                  <c:v>2081</c:v>
                </c:pt>
                <c:pt idx="202">
                  <c:v>2053</c:v>
                </c:pt>
                <c:pt idx="203">
                  <c:v>2011.0001219999999</c:v>
                </c:pt>
                <c:pt idx="204">
                  <c:v>1957</c:v>
                </c:pt>
                <c:pt idx="205">
                  <c:v>1948</c:v>
                </c:pt>
                <c:pt idx="206">
                  <c:v>1947</c:v>
                </c:pt>
                <c:pt idx="207">
                  <c:v>1967.9998780000001</c:v>
                </c:pt>
                <c:pt idx="208">
                  <c:v>1925</c:v>
                </c:pt>
                <c:pt idx="209">
                  <c:v>1910</c:v>
                </c:pt>
                <c:pt idx="210">
                  <c:v>1954</c:v>
                </c:pt>
                <c:pt idx="211">
                  <c:v>1953</c:v>
                </c:pt>
                <c:pt idx="212">
                  <c:v>1883</c:v>
                </c:pt>
                <c:pt idx="213">
                  <c:v>1879.9998780000001</c:v>
                </c:pt>
                <c:pt idx="214">
                  <c:v>1914.9998780000001</c:v>
                </c:pt>
                <c:pt idx="215">
                  <c:v>1849</c:v>
                </c:pt>
                <c:pt idx="216">
                  <c:v>1735</c:v>
                </c:pt>
                <c:pt idx="217">
                  <c:v>1590</c:v>
                </c:pt>
                <c:pt idx="218">
                  <c:v>1575</c:v>
                </c:pt>
                <c:pt idx="219">
                  <c:v>1286</c:v>
                </c:pt>
                <c:pt idx="220">
                  <c:v>1249</c:v>
                </c:pt>
                <c:pt idx="221">
                  <c:v>1327</c:v>
                </c:pt>
                <c:pt idx="222">
                  <c:v>1590</c:v>
                </c:pt>
                <c:pt idx="223">
                  <c:v>864</c:v>
                </c:pt>
              </c:numCache>
            </c:numRef>
          </c:yVal>
          <c:smooth val="0"/>
          <c:extLst xmlns:c16r2="http://schemas.microsoft.com/office/drawing/2015/06/chart">
            <c:ext xmlns:c16="http://schemas.microsoft.com/office/drawing/2014/chart" uri="{C3380CC4-5D6E-409C-BE32-E72D297353CC}">
              <c16:uniqueId val="{0000000F-9E4D-41DE-88AA-65C469FB2388}"/>
            </c:ext>
          </c:extLst>
        </c:ser>
        <c:ser>
          <c:idx val="16"/>
          <c:order val="16"/>
          <c:tx>
            <c:strRef>
              <c:f>Sheet1!$R$1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Sheet1!$R$2:$R$225</c:f>
              <c:numCache>
                <c:formatCode>General</c:formatCode>
                <c:ptCount val="224"/>
                <c:pt idx="0">
                  <c:v>253</c:v>
                </c:pt>
                <c:pt idx="1">
                  <c:v>198</c:v>
                </c:pt>
                <c:pt idx="2">
                  <c:v>411</c:v>
                </c:pt>
                <c:pt idx="3">
                  <c:v>501</c:v>
                </c:pt>
                <c:pt idx="4">
                  <c:v>479</c:v>
                </c:pt>
                <c:pt idx="5">
                  <c:v>497</c:v>
                </c:pt>
                <c:pt idx="6">
                  <c:v>524</c:v>
                </c:pt>
                <c:pt idx="7">
                  <c:v>581</c:v>
                </c:pt>
                <c:pt idx="8">
                  <c:v>611</c:v>
                </c:pt>
                <c:pt idx="9">
                  <c:v>651</c:v>
                </c:pt>
                <c:pt idx="10">
                  <c:v>677</c:v>
                </c:pt>
                <c:pt idx="11">
                  <c:v>702.00006099999996</c:v>
                </c:pt>
                <c:pt idx="12">
                  <c:v>736</c:v>
                </c:pt>
                <c:pt idx="13">
                  <c:v>766</c:v>
                </c:pt>
                <c:pt idx="14">
                  <c:v>789</c:v>
                </c:pt>
                <c:pt idx="15">
                  <c:v>809</c:v>
                </c:pt>
                <c:pt idx="16">
                  <c:v>848</c:v>
                </c:pt>
                <c:pt idx="17">
                  <c:v>876</c:v>
                </c:pt>
                <c:pt idx="18">
                  <c:v>919</c:v>
                </c:pt>
                <c:pt idx="19">
                  <c:v>949</c:v>
                </c:pt>
                <c:pt idx="20">
                  <c:v>978</c:v>
                </c:pt>
                <c:pt idx="21">
                  <c:v>1016</c:v>
                </c:pt>
                <c:pt idx="22">
                  <c:v>1041</c:v>
                </c:pt>
                <c:pt idx="23">
                  <c:v>1106</c:v>
                </c:pt>
                <c:pt idx="24">
                  <c:v>1125</c:v>
                </c:pt>
                <c:pt idx="25">
                  <c:v>1140</c:v>
                </c:pt>
                <c:pt idx="26">
                  <c:v>1173</c:v>
                </c:pt>
                <c:pt idx="27">
                  <c:v>1208</c:v>
                </c:pt>
                <c:pt idx="28">
                  <c:v>1253</c:v>
                </c:pt>
                <c:pt idx="29">
                  <c:v>1296</c:v>
                </c:pt>
                <c:pt idx="30">
                  <c:v>1324.9998780000001</c:v>
                </c:pt>
                <c:pt idx="31">
                  <c:v>1340</c:v>
                </c:pt>
                <c:pt idx="32">
                  <c:v>1320</c:v>
                </c:pt>
                <c:pt idx="33">
                  <c:v>1333.9998780000001</c:v>
                </c:pt>
                <c:pt idx="34">
                  <c:v>1359</c:v>
                </c:pt>
                <c:pt idx="35">
                  <c:v>1389</c:v>
                </c:pt>
                <c:pt idx="36">
                  <c:v>1470</c:v>
                </c:pt>
                <c:pt idx="37">
                  <c:v>1525</c:v>
                </c:pt>
                <c:pt idx="38">
                  <c:v>1573</c:v>
                </c:pt>
                <c:pt idx="39">
                  <c:v>1676.9998780000001</c:v>
                </c:pt>
                <c:pt idx="40">
                  <c:v>1703.9998780000001</c:v>
                </c:pt>
                <c:pt idx="41">
                  <c:v>1701</c:v>
                </c:pt>
                <c:pt idx="42">
                  <c:v>1729.9998780000001</c:v>
                </c:pt>
                <c:pt idx="43">
                  <c:v>1795</c:v>
                </c:pt>
                <c:pt idx="44">
                  <c:v>1821</c:v>
                </c:pt>
                <c:pt idx="45">
                  <c:v>1833</c:v>
                </c:pt>
                <c:pt idx="46">
                  <c:v>1877</c:v>
                </c:pt>
                <c:pt idx="47">
                  <c:v>1901</c:v>
                </c:pt>
                <c:pt idx="48">
                  <c:v>1954</c:v>
                </c:pt>
                <c:pt idx="49">
                  <c:v>1962</c:v>
                </c:pt>
                <c:pt idx="50">
                  <c:v>1979</c:v>
                </c:pt>
                <c:pt idx="51">
                  <c:v>2004</c:v>
                </c:pt>
                <c:pt idx="52">
                  <c:v>2028</c:v>
                </c:pt>
                <c:pt idx="53">
                  <c:v>2064</c:v>
                </c:pt>
                <c:pt idx="54">
                  <c:v>2091</c:v>
                </c:pt>
                <c:pt idx="55">
                  <c:v>2107</c:v>
                </c:pt>
                <c:pt idx="56">
                  <c:v>2161</c:v>
                </c:pt>
                <c:pt idx="57">
                  <c:v>2226</c:v>
                </c:pt>
                <c:pt idx="58">
                  <c:v>2233</c:v>
                </c:pt>
                <c:pt idx="59">
                  <c:v>2213</c:v>
                </c:pt>
                <c:pt idx="60">
                  <c:v>2383</c:v>
                </c:pt>
                <c:pt idx="61">
                  <c:v>2456</c:v>
                </c:pt>
                <c:pt idx="62">
                  <c:v>2336</c:v>
                </c:pt>
                <c:pt idx="63">
                  <c:v>2512</c:v>
                </c:pt>
                <c:pt idx="64">
                  <c:v>2506</c:v>
                </c:pt>
                <c:pt idx="65">
                  <c:v>2443</c:v>
                </c:pt>
                <c:pt idx="66">
                  <c:v>2440</c:v>
                </c:pt>
                <c:pt idx="67">
                  <c:v>2402</c:v>
                </c:pt>
                <c:pt idx="68">
                  <c:v>2429</c:v>
                </c:pt>
                <c:pt idx="69">
                  <c:v>2454</c:v>
                </c:pt>
                <c:pt idx="70">
                  <c:v>2489</c:v>
                </c:pt>
                <c:pt idx="71">
                  <c:v>2512</c:v>
                </c:pt>
                <c:pt idx="72">
                  <c:v>2540</c:v>
                </c:pt>
                <c:pt idx="73">
                  <c:v>2563</c:v>
                </c:pt>
                <c:pt idx="74">
                  <c:v>2583</c:v>
                </c:pt>
                <c:pt idx="75">
                  <c:v>2630</c:v>
                </c:pt>
                <c:pt idx="76">
                  <c:v>2640</c:v>
                </c:pt>
                <c:pt idx="77">
                  <c:v>2689</c:v>
                </c:pt>
                <c:pt idx="78">
                  <c:v>2752</c:v>
                </c:pt>
                <c:pt idx="79">
                  <c:v>2728.9997560000002</c:v>
                </c:pt>
                <c:pt idx="80">
                  <c:v>2606.9997560000002</c:v>
                </c:pt>
                <c:pt idx="81">
                  <c:v>2623.0002439999998</c:v>
                </c:pt>
                <c:pt idx="82">
                  <c:v>2630</c:v>
                </c:pt>
                <c:pt idx="83">
                  <c:v>2818</c:v>
                </c:pt>
                <c:pt idx="84">
                  <c:v>2953</c:v>
                </c:pt>
                <c:pt idx="85">
                  <c:v>2929</c:v>
                </c:pt>
                <c:pt idx="86">
                  <c:v>2883</c:v>
                </c:pt>
                <c:pt idx="87">
                  <c:v>2887.0002439999998</c:v>
                </c:pt>
                <c:pt idx="88">
                  <c:v>2916</c:v>
                </c:pt>
                <c:pt idx="89">
                  <c:v>2927</c:v>
                </c:pt>
                <c:pt idx="90">
                  <c:v>2954</c:v>
                </c:pt>
                <c:pt idx="91">
                  <c:v>2977</c:v>
                </c:pt>
                <c:pt idx="92">
                  <c:v>2992.9997560000002</c:v>
                </c:pt>
                <c:pt idx="93">
                  <c:v>3023</c:v>
                </c:pt>
                <c:pt idx="94">
                  <c:v>3030</c:v>
                </c:pt>
                <c:pt idx="95">
                  <c:v>3057</c:v>
                </c:pt>
                <c:pt idx="96">
                  <c:v>3024</c:v>
                </c:pt>
                <c:pt idx="97">
                  <c:v>3045.0002439999998</c:v>
                </c:pt>
                <c:pt idx="98">
                  <c:v>3069</c:v>
                </c:pt>
                <c:pt idx="99">
                  <c:v>3119</c:v>
                </c:pt>
                <c:pt idx="100">
                  <c:v>3157</c:v>
                </c:pt>
                <c:pt idx="101">
                  <c:v>3227</c:v>
                </c:pt>
                <c:pt idx="102">
                  <c:v>3222</c:v>
                </c:pt>
                <c:pt idx="103">
                  <c:v>0</c:v>
                </c:pt>
                <c:pt idx="104">
                  <c:v>0</c:v>
                </c:pt>
                <c:pt idx="105">
                  <c:v>0</c:v>
                </c:pt>
                <c:pt idx="106">
                  <c:v>0</c:v>
                </c:pt>
                <c:pt idx="107">
                  <c:v>0</c:v>
                </c:pt>
                <c:pt idx="108">
                  <c:v>0</c:v>
                </c:pt>
                <c:pt idx="109">
                  <c:v>0</c:v>
                </c:pt>
                <c:pt idx="110">
                  <c:v>0</c:v>
                </c:pt>
                <c:pt idx="111">
                  <c:v>0</c:v>
                </c:pt>
                <c:pt idx="112">
                  <c:v>0</c:v>
                </c:pt>
                <c:pt idx="113">
                  <c:v>0</c:v>
                </c:pt>
                <c:pt idx="114">
                  <c:v>2690</c:v>
                </c:pt>
                <c:pt idx="115">
                  <c:v>2663</c:v>
                </c:pt>
                <c:pt idx="116">
                  <c:v>2512</c:v>
                </c:pt>
                <c:pt idx="117">
                  <c:v>2604</c:v>
                </c:pt>
                <c:pt idx="118">
                  <c:v>2674</c:v>
                </c:pt>
                <c:pt idx="119">
                  <c:v>2773</c:v>
                </c:pt>
                <c:pt idx="120">
                  <c:v>2868</c:v>
                </c:pt>
                <c:pt idx="121">
                  <c:v>2883</c:v>
                </c:pt>
                <c:pt idx="122">
                  <c:v>2922.9997560000002</c:v>
                </c:pt>
                <c:pt idx="123">
                  <c:v>2978</c:v>
                </c:pt>
                <c:pt idx="124">
                  <c:v>3003</c:v>
                </c:pt>
                <c:pt idx="125">
                  <c:v>3033</c:v>
                </c:pt>
                <c:pt idx="126">
                  <c:v>3084</c:v>
                </c:pt>
                <c:pt idx="127">
                  <c:v>3098.9997560000002</c:v>
                </c:pt>
                <c:pt idx="128">
                  <c:v>3118</c:v>
                </c:pt>
                <c:pt idx="129">
                  <c:v>3194.0002439999998</c:v>
                </c:pt>
                <c:pt idx="130">
                  <c:v>3221.0002439999998</c:v>
                </c:pt>
                <c:pt idx="131">
                  <c:v>3272</c:v>
                </c:pt>
                <c:pt idx="132">
                  <c:v>3330</c:v>
                </c:pt>
                <c:pt idx="133">
                  <c:v>3401</c:v>
                </c:pt>
                <c:pt idx="134">
                  <c:v>3422</c:v>
                </c:pt>
                <c:pt idx="135">
                  <c:v>3479</c:v>
                </c:pt>
                <c:pt idx="136">
                  <c:v>3498</c:v>
                </c:pt>
                <c:pt idx="137">
                  <c:v>3502</c:v>
                </c:pt>
                <c:pt idx="138">
                  <c:v>3485.0002439999998</c:v>
                </c:pt>
                <c:pt idx="139">
                  <c:v>3456</c:v>
                </c:pt>
                <c:pt idx="140">
                  <c:v>3414</c:v>
                </c:pt>
                <c:pt idx="141">
                  <c:v>3402</c:v>
                </c:pt>
                <c:pt idx="142">
                  <c:v>3371</c:v>
                </c:pt>
                <c:pt idx="143">
                  <c:v>3325</c:v>
                </c:pt>
                <c:pt idx="144">
                  <c:v>3318.0002439999998</c:v>
                </c:pt>
                <c:pt idx="145">
                  <c:v>3345.0002439999998</c:v>
                </c:pt>
                <c:pt idx="146">
                  <c:v>3336.0002439999998</c:v>
                </c:pt>
                <c:pt idx="147">
                  <c:v>3374</c:v>
                </c:pt>
                <c:pt idx="148">
                  <c:v>3432</c:v>
                </c:pt>
                <c:pt idx="149">
                  <c:v>3421</c:v>
                </c:pt>
                <c:pt idx="150">
                  <c:v>3431</c:v>
                </c:pt>
                <c:pt idx="151">
                  <c:v>3391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1365</c:v>
                </c:pt>
                <c:pt idx="169">
                  <c:v>1679</c:v>
                </c:pt>
                <c:pt idx="170">
                  <c:v>2435</c:v>
                </c:pt>
                <c:pt idx="171">
                  <c:v>2661</c:v>
                </c:pt>
                <c:pt idx="172">
                  <c:v>2731</c:v>
                </c:pt>
                <c:pt idx="173">
                  <c:v>2828</c:v>
                </c:pt>
                <c:pt idx="174">
                  <c:v>2764</c:v>
                </c:pt>
                <c:pt idx="175">
                  <c:v>2757</c:v>
                </c:pt>
                <c:pt idx="176">
                  <c:v>2809</c:v>
                </c:pt>
                <c:pt idx="177">
                  <c:v>2696</c:v>
                </c:pt>
                <c:pt idx="178">
                  <c:v>2631</c:v>
                </c:pt>
                <c:pt idx="179">
                  <c:v>2507</c:v>
                </c:pt>
                <c:pt idx="180">
                  <c:v>2388</c:v>
                </c:pt>
                <c:pt idx="181">
                  <c:v>2374</c:v>
                </c:pt>
                <c:pt idx="182">
                  <c:v>2313</c:v>
                </c:pt>
                <c:pt idx="183">
                  <c:v>2328</c:v>
                </c:pt>
                <c:pt idx="184">
                  <c:v>2302</c:v>
                </c:pt>
                <c:pt idx="185">
                  <c:v>2329</c:v>
                </c:pt>
                <c:pt idx="186">
                  <c:v>2372</c:v>
                </c:pt>
                <c:pt idx="187">
                  <c:v>2390</c:v>
                </c:pt>
                <c:pt idx="188">
                  <c:v>2428</c:v>
                </c:pt>
                <c:pt idx="189">
                  <c:v>2450</c:v>
                </c:pt>
                <c:pt idx="190">
                  <c:v>2481</c:v>
                </c:pt>
                <c:pt idx="191">
                  <c:v>2509.9997560000002</c:v>
                </c:pt>
                <c:pt idx="192">
                  <c:v>2522</c:v>
                </c:pt>
                <c:pt idx="193">
                  <c:v>2546</c:v>
                </c:pt>
                <c:pt idx="194">
                  <c:v>2567</c:v>
                </c:pt>
                <c:pt idx="195">
                  <c:v>2585</c:v>
                </c:pt>
                <c:pt idx="196">
                  <c:v>2557</c:v>
                </c:pt>
                <c:pt idx="197">
                  <c:v>2479</c:v>
                </c:pt>
                <c:pt idx="198">
                  <c:v>2363</c:v>
                </c:pt>
                <c:pt idx="199">
                  <c:v>2243</c:v>
                </c:pt>
                <c:pt idx="200">
                  <c:v>2122</c:v>
                </c:pt>
                <c:pt idx="201">
                  <c:v>2081</c:v>
                </c:pt>
                <c:pt idx="202">
                  <c:v>2053</c:v>
                </c:pt>
                <c:pt idx="203">
                  <c:v>2011.0001219999999</c:v>
                </c:pt>
                <c:pt idx="204">
                  <c:v>1957</c:v>
                </c:pt>
                <c:pt idx="205">
                  <c:v>1948</c:v>
                </c:pt>
                <c:pt idx="206">
                  <c:v>1947</c:v>
                </c:pt>
                <c:pt idx="207">
                  <c:v>1967.9998780000001</c:v>
                </c:pt>
                <c:pt idx="208">
                  <c:v>1925</c:v>
                </c:pt>
                <c:pt idx="209">
                  <c:v>1910</c:v>
                </c:pt>
                <c:pt idx="210">
                  <c:v>1954</c:v>
                </c:pt>
                <c:pt idx="211">
                  <c:v>1953</c:v>
                </c:pt>
                <c:pt idx="212">
                  <c:v>1883</c:v>
                </c:pt>
                <c:pt idx="213">
                  <c:v>1879.9998780000001</c:v>
                </c:pt>
                <c:pt idx="214">
                  <c:v>1914.9998780000001</c:v>
                </c:pt>
                <c:pt idx="215">
                  <c:v>1849</c:v>
                </c:pt>
                <c:pt idx="216">
                  <c:v>1735</c:v>
                </c:pt>
                <c:pt idx="217">
                  <c:v>1590</c:v>
                </c:pt>
                <c:pt idx="218">
                  <c:v>1575</c:v>
                </c:pt>
                <c:pt idx="219">
                  <c:v>1286</c:v>
                </c:pt>
                <c:pt idx="220">
                  <c:v>1249</c:v>
                </c:pt>
                <c:pt idx="221">
                  <c:v>1327</c:v>
                </c:pt>
                <c:pt idx="222">
                  <c:v>1590</c:v>
                </c:pt>
                <c:pt idx="223">
                  <c:v>864</c:v>
                </c:pt>
              </c:numCache>
            </c:numRef>
          </c:yVal>
          <c:smooth val="0"/>
          <c:extLst xmlns:c16r2="http://schemas.microsoft.com/office/drawing/2015/06/chart">
            <c:ext xmlns:c16="http://schemas.microsoft.com/office/drawing/2014/chart" uri="{C3380CC4-5D6E-409C-BE32-E72D297353CC}">
              <c16:uniqueId val="{00000010-9E4D-41DE-88AA-65C469FB2388}"/>
            </c:ext>
          </c:extLst>
        </c:ser>
        <c:ser>
          <c:idx val="17"/>
          <c:order val="17"/>
          <c:tx>
            <c:strRef>
              <c:f>Sheet1!$S$1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Sheet1!$S$2:$S$225</c:f>
              <c:numCache>
                <c:formatCode>General</c:formatCode>
                <c:ptCount val="224"/>
                <c:pt idx="0">
                  <c:v>118.00000799999999</c:v>
                </c:pt>
                <c:pt idx="1">
                  <c:v>211</c:v>
                </c:pt>
                <c:pt idx="2">
                  <c:v>405</c:v>
                </c:pt>
                <c:pt idx="3">
                  <c:v>469</c:v>
                </c:pt>
                <c:pt idx="4">
                  <c:v>493</c:v>
                </c:pt>
                <c:pt idx="5">
                  <c:v>493</c:v>
                </c:pt>
                <c:pt idx="6">
                  <c:v>509</c:v>
                </c:pt>
                <c:pt idx="7">
                  <c:v>562</c:v>
                </c:pt>
                <c:pt idx="8">
                  <c:v>596</c:v>
                </c:pt>
                <c:pt idx="9">
                  <c:v>621</c:v>
                </c:pt>
                <c:pt idx="10">
                  <c:v>653</c:v>
                </c:pt>
                <c:pt idx="11">
                  <c:v>683</c:v>
                </c:pt>
                <c:pt idx="12">
                  <c:v>705</c:v>
                </c:pt>
                <c:pt idx="13">
                  <c:v>732.99993900000004</c:v>
                </c:pt>
                <c:pt idx="14">
                  <c:v>763</c:v>
                </c:pt>
                <c:pt idx="15">
                  <c:v>785.99993900000004</c:v>
                </c:pt>
                <c:pt idx="16">
                  <c:v>819</c:v>
                </c:pt>
                <c:pt idx="17">
                  <c:v>840</c:v>
                </c:pt>
                <c:pt idx="18">
                  <c:v>878.00006099999996</c:v>
                </c:pt>
                <c:pt idx="19">
                  <c:v>912</c:v>
                </c:pt>
                <c:pt idx="20">
                  <c:v>943</c:v>
                </c:pt>
                <c:pt idx="21">
                  <c:v>981</c:v>
                </c:pt>
                <c:pt idx="22">
                  <c:v>1003</c:v>
                </c:pt>
                <c:pt idx="23">
                  <c:v>1064</c:v>
                </c:pt>
                <c:pt idx="24">
                  <c:v>1077</c:v>
                </c:pt>
                <c:pt idx="25">
                  <c:v>1098</c:v>
                </c:pt>
                <c:pt idx="26">
                  <c:v>1135</c:v>
                </c:pt>
                <c:pt idx="27">
                  <c:v>1177</c:v>
                </c:pt>
                <c:pt idx="28">
                  <c:v>1209</c:v>
                </c:pt>
                <c:pt idx="29">
                  <c:v>1262</c:v>
                </c:pt>
                <c:pt idx="30">
                  <c:v>1286</c:v>
                </c:pt>
                <c:pt idx="31">
                  <c:v>1309</c:v>
                </c:pt>
                <c:pt idx="32">
                  <c:v>1284</c:v>
                </c:pt>
                <c:pt idx="33">
                  <c:v>1304</c:v>
                </c:pt>
                <c:pt idx="34">
                  <c:v>1326</c:v>
                </c:pt>
                <c:pt idx="35">
                  <c:v>1357</c:v>
                </c:pt>
                <c:pt idx="36">
                  <c:v>1439.0001219999999</c:v>
                </c:pt>
                <c:pt idx="37">
                  <c:v>1483.0001219999999</c:v>
                </c:pt>
                <c:pt idx="38">
                  <c:v>1524</c:v>
                </c:pt>
                <c:pt idx="39">
                  <c:v>1615.9998780000001</c:v>
                </c:pt>
                <c:pt idx="40">
                  <c:v>1647</c:v>
                </c:pt>
                <c:pt idx="41">
                  <c:v>1649</c:v>
                </c:pt>
                <c:pt idx="42">
                  <c:v>1676</c:v>
                </c:pt>
                <c:pt idx="43">
                  <c:v>1731</c:v>
                </c:pt>
                <c:pt idx="44">
                  <c:v>1760</c:v>
                </c:pt>
                <c:pt idx="45">
                  <c:v>1787</c:v>
                </c:pt>
                <c:pt idx="46">
                  <c:v>1826.9998780000001</c:v>
                </c:pt>
                <c:pt idx="47">
                  <c:v>1859</c:v>
                </c:pt>
                <c:pt idx="48">
                  <c:v>1910</c:v>
                </c:pt>
                <c:pt idx="49">
                  <c:v>1920</c:v>
                </c:pt>
                <c:pt idx="50">
                  <c:v>1938</c:v>
                </c:pt>
                <c:pt idx="51">
                  <c:v>1955</c:v>
                </c:pt>
                <c:pt idx="52">
                  <c:v>1993.9998780000001</c:v>
                </c:pt>
                <c:pt idx="53">
                  <c:v>2036</c:v>
                </c:pt>
                <c:pt idx="54">
                  <c:v>2067</c:v>
                </c:pt>
                <c:pt idx="55">
                  <c:v>2091</c:v>
                </c:pt>
                <c:pt idx="56">
                  <c:v>2139</c:v>
                </c:pt>
                <c:pt idx="57">
                  <c:v>2205</c:v>
                </c:pt>
                <c:pt idx="58">
                  <c:v>2231</c:v>
                </c:pt>
                <c:pt idx="59">
                  <c:v>2199</c:v>
                </c:pt>
                <c:pt idx="60">
                  <c:v>2383</c:v>
                </c:pt>
                <c:pt idx="61">
                  <c:v>2437</c:v>
                </c:pt>
                <c:pt idx="62">
                  <c:v>2346</c:v>
                </c:pt>
                <c:pt idx="63">
                  <c:v>2523</c:v>
                </c:pt>
                <c:pt idx="64">
                  <c:v>2515</c:v>
                </c:pt>
                <c:pt idx="65">
                  <c:v>2453</c:v>
                </c:pt>
                <c:pt idx="66">
                  <c:v>2455</c:v>
                </c:pt>
                <c:pt idx="67">
                  <c:v>2419</c:v>
                </c:pt>
                <c:pt idx="68">
                  <c:v>2461</c:v>
                </c:pt>
                <c:pt idx="69">
                  <c:v>2486</c:v>
                </c:pt>
                <c:pt idx="70">
                  <c:v>2516</c:v>
                </c:pt>
                <c:pt idx="71">
                  <c:v>2548</c:v>
                </c:pt>
                <c:pt idx="72">
                  <c:v>2574</c:v>
                </c:pt>
                <c:pt idx="73">
                  <c:v>2593</c:v>
                </c:pt>
                <c:pt idx="74">
                  <c:v>2629</c:v>
                </c:pt>
                <c:pt idx="75">
                  <c:v>2664</c:v>
                </c:pt>
                <c:pt idx="76">
                  <c:v>2679</c:v>
                </c:pt>
                <c:pt idx="77">
                  <c:v>2732</c:v>
                </c:pt>
                <c:pt idx="78">
                  <c:v>2787</c:v>
                </c:pt>
                <c:pt idx="79">
                  <c:v>2789</c:v>
                </c:pt>
                <c:pt idx="80">
                  <c:v>2682</c:v>
                </c:pt>
                <c:pt idx="81">
                  <c:v>2692</c:v>
                </c:pt>
                <c:pt idx="82">
                  <c:v>2693.0002439999998</c:v>
                </c:pt>
                <c:pt idx="83">
                  <c:v>2872</c:v>
                </c:pt>
                <c:pt idx="84">
                  <c:v>3012</c:v>
                </c:pt>
                <c:pt idx="85">
                  <c:v>3001.9997560000002</c:v>
                </c:pt>
                <c:pt idx="86">
                  <c:v>2963</c:v>
                </c:pt>
                <c:pt idx="87">
                  <c:v>2969</c:v>
                </c:pt>
                <c:pt idx="88">
                  <c:v>3004</c:v>
                </c:pt>
                <c:pt idx="89">
                  <c:v>3005</c:v>
                </c:pt>
                <c:pt idx="90">
                  <c:v>3030</c:v>
                </c:pt>
                <c:pt idx="91">
                  <c:v>3060</c:v>
                </c:pt>
                <c:pt idx="92">
                  <c:v>3084</c:v>
                </c:pt>
                <c:pt idx="93">
                  <c:v>3115.0002439999998</c:v>
                </c:pt>
                <c:pt idx="94">
                  <c:v>3143.9997560000002</c:v>
                </c:pt>
                <c:pt idx="95">
                  <c:v>3161</c:v>
                </c:pt>
                <c:pt idx="96">
                  <c:v>3137</c:v>
                </c:pt>
                <c:pt idx="97">
                  <c:v>3121</c:v>
                </c:pt>
                <c:pt idx="98">
                  <c:v>3191</c:v>
                </c:pt>
                <c:pt idx="99">
                  <c:v>3224</c:v>
                </c:pt>
                <c:pt idx="100">
                  <c:v>3298</c:v>
                </c:pt>
                <c:pt idx="101">
                  <c:v>3345.0002439999998</c:v>
                </c:pt>
                <c:pt idx="102">
                  <c:v>3348</c:v>
                </c:pt>
                <c:pt idx="103">
                  <c:v>0</c:v>
                </c:pt>
                <c:pt idx="104">
                  <c:v>0</c:v>
                </c:pt>
                <c:pt idx="105">
                  <c:v>0</c:v>
                </c:pt>
                <c:pt idx="106">
                  <c:v>0</c:v>
                </c:pt>
                <c:pt idx="107">
                  <c:v>0</c:v>
                </c:pt>
                <c:pt idx="108">
                  <c:v>0</c:v>
                </c:pt>
                <c:pt idx="109">
                  <c:v>0</c:v>
                </c:pt>
                <c:pt idx="110">
                  <c:v>0</c:v>
                </c:pt>
                <c:pt idx="111">
                  <c:v>0</c:v>
                </c:pt>
                <c:pt idx="112">
                  <c:v>0</c:v>
                </c:pt>
                <c:pt idx="113">
                  <c:v>0</c:v>
                </c:pt>
                <c:pt idx="114">
                  <c:v>2850</c:v>
                </c:pt>
                <c:pt idx="115">
                  <c:v>2727</c:v>
                </c:pt>
                <c:pt idx="116">
                  <c:v>2687</c:v>
                </c:pt>
                <c:pt idx="117">
                  <c:v>2884</c:v>
                </c:pt>
                <c:pt idx="118">
                  <c:v>2736</c:v>
                </c:pt>
                <c:pt idx="119">
                  <c:v>2873</c:v>
                </c:pt>
                <c:pt idx="120">
                  <c:v>3004</c:v>
                </c:pt>
                <c:pt idx="121">
                  <c:v>3027.0002439999998</c:v>
                </c:pt>
                <c:pt idx="122">
                  <c:v>3089.9997560000002</c:v>
                </c:pt>
                <c:pt idx="123">
                  <c:v>3131</c:v>
                </c:pt>
                <c:pt idx="124">
                  <c:v>3143</c:v>
                </c:pt>
                <c:pt idx="125">
                  <c:v>3182</c:v>
                </c:pt>
                <c:pt idx="126">
                  <c:v>3235</c:v>
                </c:pt>
                <c:pt idx="127">
                  <c:v>3259</c:v>
                </c:pt>
                <c:pt idx="128">
                  <c:v>3295</c:v>
                </c:pt>
                <c:pt idx="129">
                  <c:v>3341</c:v>
                </c:pt>
                <c:pt idx="130">
                  <c:v>3389.9997560000002</c:v>
                </c:pt>
                <c:pt idx="131">
                  <c:v>3445</c:v>
                </c:pt>
                <c:pt idx="132">
                  <c:v>3516</c:v>
                </c:pt>
                <c:pt idx="133">
                  <c:v>3581</c:v>
                </c:pt>
                <c:pt idx="134">
                  <c:v>3631</c:v>
                </c:pt>
                <c:pt idx="135">
                  <c:v>3657</c:v>
                </c:pt>
                <c:pt idx="136">
                  <c:v>3687</c:v>
                </c:pt>
                <c:pt idx="137">
                  <c:v>3676</c:v>
                </c:pt>
                <c:pt idx="138">
                  <c:v>3662.9997560000002</c:v>
                </c:pt>
                <c:pt idx="139">
                  <c:v>3649</c:v>
                </c:pt>
                <c:pt idx="140">
                  <c:v>3602</c:v>
                </c:pt>
                <c:pt idx="141">
                  <c:v>3572</c:v>
                </c:pt>
                <c:pt idx="142">
                  <c:v>3522</c:v>
                </c:pt>
                <c:pt idx="143">
                  <c:v>3495</c:v>
                </c:pt>
                <c:pt idx="144">
                  <c:v>3477.9997560000002</c:v>
                </c:pt>
                <c:pt idx="145">
                  <c:v>3508</c:v>
                </c:pt>
                <c:pt idx="146">
                  <c:v>3533</c:v>
                </c:pt>
                <c:pt idx="147">
                  <c:v>3543</c:v>
                </c:pt>
                <c:pt idx="148">
                  <c:v>3600.0002439999998</c:v>
                </c:pt>
                <c:pt idx="149">
                  <c:v>3598</c:v>
                </c:pt>
                <c:pt idx="150">
                  <c:v>3582.0002439999998</c:v>
                </c:pt>
                <c:pt idx="151">
                  <c:v>3534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1324</c:v>
                </c:pt>
                <c:pt idx="169">
                  <c:v>1654</c:v>
                </c:pt>
                <c:pt idx="170">
                  <c:v>2564</c:v>
                </c:pt>
                <c:pt idx="171">
                  <c:v>2831</c:v>
                </c:pt>
                <c:pt idx="172">
                  <c:v>2933</c:v>
                </c:pt>
                <c:pt idx="173">
                  <c:v>3001.9997560000002</c:v>
                </c:pt>
                <c:pt idx="174">
                  <c:v>2843.9997560000002</c:v>
                </c:pt>
                <c:pt idx="175">
                  <c:v>2911</c:v>
                </c:pt>
                <c:pt idx="176">
                  <c:v>2966.0002439999998</c:v>
                </c:pt>
                <c:pt idx="177">
                  <c:v>2824</c:v>
                </c:pt>
                <c:pt idx="178">
                  <c:v>2741</c:v>
                </c:pt>
                <c:pt idx="179">
                  <c:v>2609</c:v>
                </c:pt>
                <c:pt idx="180">
                  <c:v>2517.0002439999998</c:v>
                </c:pt>
                <c:pt idx="181">
                  <c:v>2454</c:v>
                </c:pt>
                <c:pt idx="182">
                  <c:v>2396</c:v>
                </c:pt>
                <c:pt idx="183">
                  <c:v>2424</c:v>
                </c:pt>
                <c:pt idx="184">
                  <c:v>2395</c:v>
                </c:pt>
                <c:pt idx="185">
                  <c:v>2413</c:v>
                </c:pt>
                <c:pt idx="186">
                  <c:v>2446</c:v>
                </c:pt>
                <c:pt idx="187">
                  <c:v>2462</c:v>
                </c:pt>
                <c:pt idx="188">
                  <c:v>2534</c:v>
                </c:pt>
                <c:pt idx="189">
                  <c:v>2578.0002439999998</c:v>
                </c:pt>
                <c:pt idx="190">
                  <c:v>2600</c:v>
                </c:pt>
                <c:pt idx="191">
                  <c:v>2644</c:v>
                </c:pt>
                <c:pt idx="192">
                  <c:v>2667</c:v>
                </c:pt>
                <c:pt idx="193">
                  <c:v>2682</c:v>
                </c:pt>
                <c:pt idx="194">
                  <c:v>2722</c:v>
                </c:pt>
                <c:pt idx="195">
                  <c:v>2710</c:v>
                </c:pt>
                <c:pt idx="196">
                  <c:v>2684.0002439999998</c:v>
                </c:pt>
                <c:pt idx="197">
                  <c:v>2586</c:v>
                </c:pt>
                <c:pt idx="198">
                  <c:v>2458</c:v>
                </c:pt>
                <c:pt idx="199">
                  <c:v>2320</c:v>
                </c:pt>
                <c:pt idx="200">
                  <c:v>2206</c:v>
                </c:pt>
                <c:pt idx="201">
                  <c:v>2159</c:v>
                </c:pt>
                <c:pt idx="202">
                  <c:v>2114</c:v>
                </c:pt>
                <c:pt idx="203">
                  <c:v>2057</c:v>
                </c:pt>
                <c:pt idx="204">
                  <c:v>2026</c:v>
                </c:pt>
                <c:pt idx="205">
                  <c:v>2004</c:v>
                </c:pt>
                <c:pt idx="206">
                  <c:v>2011.9998780000001</c:v>
                </c:pt>
                <c:pt idx="207">
                  <c:v>2040</c:v>
                </c:pt>
                <c:pt idx="208">
                  <c:v>1941.0001219999999</c:v>
                </c:pt>
                <c:pt idx="209">
                  <c:v>1952</c:v>
                </c:pt>
                <c:pt idx="210">
                  <c:v>2008</c:v>
                </c:pt>
                <c:pt idx="211">
                  <c:v>2035</c:v>
                </c:pt>
                <c:pt idx="212">
                  <c:v>1960</c:v>
                </c:pt>
                <c:pt idx="213">
                  <c:v>1978</c:v>
                </c:pt>
                <c:pt idx="214">
                  <c:v>1998</c:v>
                </c:pt>
                <c:pt idx="215">
                  <c:v>1855</c:v>
                </c:pt>
                <c:pt idx="216">
                  <c:v>1757</c:v>
                </c:pt>
                <c:pt idx="217">
                  <c:v>1593</c:v>
                </c:pt>
                <c:pt idx="218">
                  <c:v>1534</c:v>
                </c:pt>
                <c:pt idx="219">
                  <c:v>1301</c:v>
                </c:pt>
                <c:pt idx="220">
                  <c:v>1280</c:v>
                </c:pt>
                <c:pt idx="221">
                  <c:v>1311</c:v>
                </c:pt>
                <c:pt idx="222">
                  <c:v>1609</c:v>
                </c:pt>
                <c:pt idx="223">
                  <c:v>1034</c:v>
                </c:pt>
              </c:numCache>
            </c:numRef>
          </c:yVal>
          <c:smooth val="0"/>
          <c:extLst xmlns:c16r2="http://schemas.microsoft.com/office/drawing/2015/06/chart">
            <c:ext xmlns:c16="http://schemas.microsoft.com/office/drawing/2014/chart" uri="{C3380CC4-5D6E-409C-BE32-E72D297353CC}">
              <c16:uniqueId val="{00000011-9E4D-41DE-88AA-65C469FB2388}"/>
            </c:ext>
          </c:extLst>
        </c:ser>
        <c:ser>
          <c:idx val="18"/>
          <c:order val="18"/>
          <c:tx>
            <c:strRef>
              <c:f>Sheet1!$T$1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Sheet1!$T$2:$T$225</c:f>
              <c:numCache>
                <c:formatCode>General</c:formatCode>
                <c:ptCount val="224"/>
                <c:pt idx="0">
                  <c:v>118.00000799999999</c:v>
                </c:pt>
                <c:pt idx="1">
                  <c:v>211</c:v>
                </c:pt>
                <c:pt idx="2">
                  <c:v>405</c:v>
                </c:pt>
                <c:pt idx="3">
                  <c:v>469</c:v>
                </c:pt>
                <c:pt idx="4">
                  <c:v>493</c:v>
                </c:pt>
                <c:pt idx="5">
                  <c:v>493</c:v>
                </c:pt>
                <c:pt idx="6">
                  <c:v>509</c:v>
                </c:pt>
                <c:pt idx="7">
                  <c:v>562</c:v>
                </c:pt>
                <c:pt idx="8">
                  <c:v>596</c:v>
                </c:pt>
                <c:pt idx="9">
                  <c:v>621</c:v>
                </c:pt>
                <c:pt idx="10">
                  <c:v>653</c:v>
                </c:pt>
                <c:pt idx="11">
                  <c:v>683</c:v>
                </c:pt>
                <c:pt idx="12">
                  <c:v>705</c:v>
                </c:pt>
                <c:pt idx="13">
                  <c:v>732.99993900000004</c:v>
                </c:pt>
                <c:pt idx="14">
                  <c:v>763</c:v>
                </c:pt>
                <c:pt idx="15">
                  <c:v>785.99993900000004</c:v>
                </c:pt>
                <c:pt idx="16">
                  <c:v>819</c:v>
                </c:pt>
                <c:pt idx="17">
                  <c:v>840</c:v>
                </c:pt>
                <c:pt idx="18">
                  <c:v>878.00006099999996</c:v>
                </c:pt>
                <c:pt idx="19">
                  <c:v>912</c:v>
                </c:pt>
                <c:pt idx="20">
                  <c:v>943</c:v>
                </c:pt>
                <c:pt idx="21">
                  <c:v>981</c:v>
                </c:pt>
                <c:pt idx="22">
                  <c:v>1003</c:v>
                </c:pt>
                <c:pt idx="23">
                  <c:v>1064</c:v>
                </c:pt>
                <c:pt idx="24">
                  <c:v>1077</c:v>
                </c:pt>
                <c:pt idx="25">
                  <c:v>1098</c:v>
                </c:pt>
                <c:pt idx="26">
                  <c:v>1135</c:v>
                </c:pt>
                <c:pt idx="27">
                  <c:v>1177</c:v>
                </c:pt>
                <c:pt idx="28">
                  <c:v>1209</c:v>
                </c:pt>
                <c:pt idx="29">
                  <c:v>1262</c:v>
                </c:pt>
                <c:pt idx="30">
                  <c:v>1286</c:v>
                </c:pt>
                <c:pt idx="31">
                  <c:v>1309</c:v>
                </c:pt>
                <c:pt idx="32">
                  <c:v>1284</c:v>
                </c:pt>
                <c:pt idx="33">
                  <c:v>1304</c:v>
                </c:pt>
                <c:pt idx="34">
                  <c:v>1326</c:v>
                </c:pt>
                <c:pt idx="35">
                  <c:v>1357</c:v>
                </c:pt>
                <c:pt idx="36">
                  <c:v>1439.0001219999999</c:v>
                </c:pt>
                <c:pt idx="37">
                  <c:v>1483.0001219999999</c:v>
                </c:pt>
                <c:pt idx="38">
                  <c:v>1524</c:v>
                </c:pt>
                <c:pt idx="39">
                  <c:v>1615.9998780000001</c:v>
                </c:pt>
                <c:pt idx="40">
                  <c:v>1647</c:v>
                </c:pt>
                <c:pt idx="41">
                  <c:v>1649</c:v>
                </c:pt>
                <c:pt idx="42">
                  <c:v>1676</c:v>
                </c:pt>
                <c:pt idx="43">
                  <c:v>1731</c:v>
                </c:pt>
                <c:pt idx="44">
                  <c:v>1760</c:v>
                </c:pt>
                <c:pt idx="45">
                  <c:v>1787</c:v>
                </c:pt>
                <c:pt idx="46">
                  <c:v>1826.9998780000001</c:v>
                </c:pt>
                <c:pt idx="47">
                  <c:v>1859</c:v>
                </c:pt>
                <c:pt idx="48">
                  <c:v>1910</c:v>
                </c:pt>
                <c:pt idx="49">
                  <c:v>1920</c:v>
                </c:pt>
                <c:pt idx="50">
                  <c:v>1938</c:v>
                </c:pt>
                <c:pt idx="51">
                  <c:v>1955</c:v>
                </c:pt>
                <c:pt idx="52">
                  <c:v>1993.9998780000001</c:v>
                </c:pt>
                <c:pt idx="53">
                  <c:v>2036</c:v>
                </c:pt>
                <c:pt idx="54">
                  <c:v>2067</c:v>
                </c:pt>
                <c:pt idx="55">
                  <c:v>2091</c:v>
                </c:pt>
                <c:pt idx="56">
                  <c:v>2139</c:v>
                </c:pt>
                <c:pt idx="57">
                  <c:v>2205</c:v>
                </c:pt>
                <c:pt idx="58">
                  <c:v>2231</c:v>
                </c:pt>
                <c:pt idx="59">
                  <c:v>2199</c:v>
                </c:pt>
                <c:pt idx="60">
                  <c:v>2383</c:v>
                </c:pt>
                <c:pt idx="61">
                  <c:v>2437</c:v>
                </c:pt>
                <c:pt idx="62">
                  <c:v>2346</c:v>
                </c:pt>
                <c:pt idx="63">
                  <c:v>2523</c:v>
                </c:pt>
                <c:pt idx="64">
                  <c:v>2515</c:v>
                </c:pt>
                <c:pt idx="65">
                  <c:v>2453</c:v>
                </c:pt>
                <c:pt idx="66">
                  <c:v>2455</c:v>
                </c:pt>
                <c:pt idx="67">
                  <c:v>2419</c:v>
                </c:pt>
                <c:pt idx="68">
                  <c:v>2461</c:v>
                </c:pt>
                <c:pt idx="69">
                  <c:v>2486</c:v>
                </c:pt>
                <c:pt idx="70">
                  <c:v>2516</c:v>
                </c:pt>
                <c:pt idx="71">
                  <c:v>2548</c:v>
                </c:pt>
                <c:pt idx="72">
                  <c:v>2574</c:v>
                </c:pt>
                <c:pt idx="73">
                  <c:v>2593</c:v>
                </c:pt>
                <c:pt idx="74">
                  <c:v>2629</c:v>
                </c:pt>
                <c:pt idx="75">
                  <c:v>2664</c:v>
                </c:pt>
                <c:pt idx="76">
                  <c:v>2679</c:v>
                </c:pt>
                <c:pt idx="77">
                  <c:v>2732</c:v>
                </c:pt>
                <c:pt idx="78">
                  <c:v>2787</c:v>
                </c:pt>
                <c:pt idx="79">
                  <c:v>2789</c:v>
                </c:pt>
                <c:pt idx="80">
                  <c:v>2682</c:v>
                </c:pt>
                <c:pt idx="81">
                  <c:v>2692</c:v>
                </c:pt>
                <c:pt idx="82">
                  <c:v>2693.0002439999998</c:v>
                </c:pt>
                <c:pt idx="83">
                  <c:v>2872</c:v>
                </c:pt>
                <c:pt idx="84">
                  <c:v>3012</c:v>
                </c:pt>
                <c:pt idx="85">
                  <c:v>3001.9997560000002</c:v>
                </c:pt>
                <c:pt idx="86">
                  <c:v>2963</c:v>
                </c:pt>
                <c:pt idx="87">
                  <c:v>2969</c:v>
                </c:pt>
                <c:pt idx="88">
                  <c:v>3004</c:v>
                </c:pt>
                <c:pt idx="89">
                  <c:v>3005</c:v>
                </c:pt>
                <c:pt idx="90">
                  <c:v>3030</c:v>
                </c:pt>
                <c:pt idx="91">
                  <c:v>3060</c:v>
                </c:pt>
                <c:pt idx="92">
                  <c:v>3084</c:v>
                </c:pt>
                <c:pt idx="93">
                  <c:v>3115.0002439999998</c:v>
                </c:pt>
                <c:pt idx="94">
                  <c:v>3143.9997560000002</c:v>
                </c:pt>
                <c:pt idx="95">
                  <c:v>3161</c:v>
                </c:pt>
                <c:pt idx="96">
                  <c:v>3137</c:v>
                </c:pt>
                <c:pt idx="97">
                  <c:v>3121</c:v>
                </c:pt>
                <c:pt idx="98">
                  <c:v>3191</c:v>
                </c:pt>
                <c:pt idx="99">
                  <c:v>3224</c:v>
                </c:pt>
                <c:pt idx="100">
                  <c:v>3298</c:v>
                </c:pt>
                <c:pt idx="101">
                  <c:v>3345.0002439999998</c:v>
                </c:pt>
                <c:pt idx="102">
                  <c:v>3348</c:v>
                </c:pt>
                <c:pt idx="103">
                  <c:v>0</c:v>
                </c:pt>
                <c:pt idx="104">
                  <c:v>0</c:v>
                </c:pt>
                <c:pt idx="105">
                  <c:v>0</c:v>
                </c:pt>
                <c:pt idx="106">
                  <c:v>0</c:v>
                </c:pt>
                <c:pt idx="107">
                  <c:v>0</c:v>
                </c:pt>
                <c:pt idx="108">
                  <c:v>0</c:v>
                </c:pt>
                <c:pt idx="109">
                  <c:v>0</c:v>
                </c:pt>
                <c:pt idx="110">
                  <c:v>0</c:v>
                </c:pt>
                <c:pt idx="111">
                  <c:v>0</c:v>
                </c:pt>
                <c:pt idx="112">
                  <c:v>0</c:v>
                </c:pt>
                <c:pt idx="113">
                  <c:v>0</c:v>
                </c:pt>
                <c:pt idx="114">
                  <c:v>2850</c:v>
                </c:pt>
                <c:pt idx="115">
                  <c:v>2727</c:v>
                </c:pt>
                <c:pt idx="116">
                  <c:v>2687</c:v>
                </c:pt>
                <c:pt idx="117">
                  <c:v>2884</c:v>
                </c:pt>
                <c:pt idx="118">
                  <c:v>2736</c:v>
                </c:pt>
                <c:pt idx="119">
                  <c:v>2873</c:v>
                </c:pt>
                <c:pt idx="120">
                  <c:v>3004</c:v>
                </c:pt>
                <c:pt idx="121">
                  <c:v>3027.0002439999998</c:v>
                </c:pt>
                <c:pt idx="122">
                  <c:v>3089.9997560000002</c:v>
                </c:pt>
                <c:pt idx="123">
                  <c:v>3131</c:v>
                </c:pt>
                <c:pt idx="124">
                  <c:v>3143</c:v>
                </c:pt>
                <c:pt idx="125">
                  <c:v>3182</c:v>
                </c:pt>
                <c:pt idx="126">
                  <c:v>3235</c:v>
                </c:pt>
                <c:pt idx="127">
                  <c:v>3259</c:v>
                </c:pt>
                <c:pt idx="128">
                  <c:v>3295</c:v>
                </c:pt>
                <c:pt idx="129">
                  <c:v>3341</c:v>
                </c:pt>
                <c:pt idx="130">
                  <c:v>3389.9997560000002</c:v>
                </c:pt>
                <c:pt idx="131">
                  <c:v>3445</c:v>
                </c:pt>
                <c:pt idx="132">
                  <c:v>3516</c:v>
                </c:pt>
                <c:pt idx="133">
                  <c:v>3581</c:v>
                </c:pt>
                <c:pt idx="134">
                  <c:v>3631</c:v>
                </c:pt>
                <c:pt idx="135">
                  <c:v>3657</c:v>
                </c:pt>
                <c:pt idx="136">
                  <c:v>3687</c:v>
                </c:pt>
                <c:pt idx="137">
                  <c:v>3676</c:v>
                </c:pt>
                <c:pt idx="138">
                  <c:v>3662.9997560000002</c:v>
                </c:pt>
                <c:pt idx="139">
                  <c:v>3649</c:v>
                </c:pt>
                <c:pt idx="140">
                  <c:v>3602</c:v>
                </c:pt>
                <c:pt idx="141">
                  <c:v>3572</c:v>
                </c:pt>
                <c:pt idx="142">
                  <c:v>3522</c:v>
                </c:pt>
                <c:pt idx="143">
                  <c:v>3495</c:v>
                </c:pt>
                <c:pt idx="144">
                  <c:v>3477.9997560000002</c:v>
                </c:pt>
                <c:pt idx="145">
                  <c:v>3508</c:v>
                </c:pt>
                <c:pt idx="146">
                  <c:v>3533</c:v>
                </c:pt>
                <c:pt idx="147">
                  <c:v>3543</c:v>
                </c:pt>
                <c:pt idx="148">
                  <c:v>3600.0002439999998</c:v>
                </c:pt>
                <c:pt idx="149">
                  <c:v>3598</c:v>
                </c:pt>
                <c:pt idx="150">
                  <c:v>3582.0002439999998</c:v>
                </c:pt>
                <c:pt idx="151">
                  <c:v>3534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1324</c:v>
                </c:pt>
                <c:pt idx="169">
                  <c:v>1654</c:v>
                </c:pt>
                <c:pt idx="170">
                  <c:v>2564</c:v>
                </c:pt>
                <c:pt idx="171">
                  <c:v>2831</c:v>
                </c:pt>
                <c:pt idx="172">
                  <c:v>2933</c:v>
                </c:pt>
                <c:pt idx="173">
                  <c:v>3001.9997560000002</c:v>
                </c:pt>
                <c:pt idx="174">
                  <c:v>2843.9997560000002</c:v>
                </c:pt>
                <c:pt idx="175">
                  <c:v>2911</c:v>
                </c:pt>
                <c:pt idx="176">
                  <c:v>2966.0002439999998</c:v>
                </c:pt>
                <c:pt idx="177">
                  <c:v>2824</c:v>
                </c:pt>
                <c:pt idx="178">
                  <c:v>2741</c:v>
                </c:pt>
                <c:pt idx="179">
                  <c:v>2609</c:v>
                </c:pt>
                <c:pt idx="180">
                  <c:v>2517.0002439999998</c:v>
                </c:pt>
                <c:pt idx="181">
                  <c:v>2454</c:v>
                </c:pt>
                <c:pt idx="182">
                  <c:v>2396</c:v>
                </c:pt>
                <c:pt idx="183">
                  <c:v>2424</c:v>
                </c:pt>
                <c:pt idx="184">
                  <c:v>2395</c:v>
                </c:pt>
                <c:pt idx="185">
                  <c:v>2413</c:v>
                </c:pt>
                <c:pt idx="186">
                  <c:v>2446</c:v>
                </c:pt>
                <c:pt idx="187">
                  <c:v>2462</c:v>
                </c:pt>
                <c:pt idx="188">
                  <c:v>2534</c:v>
                </c:pt>
                <c:pt idx="189">
                  <c:v>2578.0002439999998</c:v>
                </c:pt>
                <c:pt idx="190">
                  <c:v>2600</c:v>
                </c:pt>
                <c:pt idx="191">
                  <c:v>2644</c:v>
                </c:pt>
                <c:pt idx="192">
                  <c:v>2667</c:v>
                </c:pt>
                <c:pt idx="193">
                  <c:v>2682</c:v>
                </c:pt>
                <c:pt idx="194">
                  <c:v>2722</c:v>
                </c:pt>
                <c:pt idx="195">
                  <c:v>2710</c:v>
                </c:pt>
                <c:pt idx="196">
                  <c:v>2684.0002439999998</c:v>
                </c:pt>
                <c:pt idx="197">
                  <c:v>2586</c:v>
                </c:pt>
                <c:pt idx="198">
                  <c:v>2458</c:v>
                </c:pt>
                <c:pt idx="199">
                  <c:v>2320</c:v>
                </c:pt>
                <c:pt idx="200">
                  <c:v>2206</c:v>
                </c:pt>
                <c:pt idx="201">
                  <c:v>2159</c:v>
                </c:pt>
                <c:pt idx="202">
                  <c:v>2114</c:v>
                </c:pt>
                <c:pt idx="203">
                  <c:v>2057</c:v>
                </c:pt>
                <c:pt idx="204">
                  <c:v>2026</c:v>
                </c:pt>
                <c:pt idx="205">
                  <c:v>2004</c:v>
                </c:pt>
                <c:pt idx="206">
                  <c:v>2011.9998780000001</c:v>
                </c:pt>
                <c:pt idx="207">
                  <c:v>2040</c:v>
                </c:pt>
                <c:pt idx="208">
                  <c:v>1941.0001219999999</c:v>
                </c:pt>
                <c:pt idx="209">
                  <c:v>1952</c:v>
                </c:pt>
                <c:pt idx="210">
                  <c:v>2008</c:v>
                </c:pt>
                <c:pt idx="211">
                  <c:v>2035</c:v>
                </c:pt>
                <c:pt idx="212">
                  <c:v>1960</c:v>
                </c:pt>
                <c:pt idx="213">
                  <c:v>1978</c:v>
                </c:pt>
                <c:pt idx="214">
                  <c:v>1998</c:v>
                </c:pt>
                <c:pt idx="215">
                  <c:v>1855</c:v>
                </c:pt>
                <c:pt idx="216">
                  <c:v>1757</c:v>
                </c:pt>
                <c:pt idx="217">
                  <c:v>1593</c:v>
                </c:pt>
                <c:pt idx="218">
                  <c:v>1534</c:v>
                </c:pt>
                <c:pt idx="219">
                  <c:v>1301</c:v>
                </c:pt>
                <c:pt idx="220">
                  <c:v>1280</c:v>
                </c:pt>
                <c:pt idx="221">
                  <c:v>1311</c:v>
                </c:pt>
                <c:pt idx="222">
                  <c:v>1609</c:v>
                </c:pt>
                <c:pt idx="223">
                  <c:v>1034</c:v>
                </c:pt>
              </c:numCache>
            </c:numRef>
          </c:yVal>
          <c:smooth val="0"/>
          <c:extLst xmlns:c16r2="http://schemas.microsoft.com/office/drawing/2015/06/chart">
            <c:ext xmlns:c16="http://schemas.microsoft.com/office/drawing/2014/chart" uri="{C3380CC4-5D6E-409C-BE32-E72D297353CC}">
              <c16:uniqueId val="{00000012-9E4D-41DE-88AA-65C469FB2388}"/>
            </c:ext>
          </c:extLst>
        </c:ser>
        <c:ser>
          <c:idx val="19"/>
          <c:order val="19"/>
          <c:tx>
            <c:strRef>
              <c:f>Sheet1!$U$1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Sheet1!$U$2:$U$225</c:f>
              <c:numCache>
                <c:formatCode>General</c:formatCode>
                <c:ptCount val="224"/>
                <c:pt idx="0">
                  <c:v>153</c:v>
                </c:pt>
                <c:pt idx="1">
                  <c:v>208</c:v>
                </c:pt>
                <c:pt idx="2">
                  <c:v>381.99996900000002</c:v>
                </c:pt>
                <c:pt idx="3">
                  <c:v>474</c:v>
                </c:pt>
                <c:pt idx="4">
                  <c:v>486</c:v>
                </c:pt>
                <c:pt idx="5">
                  <c:v>482</c:v>
                </c:pt>
                <c:pt idx="6">
                  <c:v>517</c:v>
                </c:pt>
                <c:pt idx="7">
                  <c:v>564</c:v>
                </c:pt>
                <c:pt idx="8">
                  <c:v>600</c:v>
                </c:pt>
                <c:pt idx="9">
                  <c:v>620</c:v>
                </c:pt>
                <c:pt idx="10">
                  <c:v>664</c:v>
                </c:pt>
                <c:pt idx="11">
                  <c:v>683</c:v>
                </c:pt>
                <c:pt idx="12">
                  <c:v>722</c:v>
                </c:pt>
                <c:pt idx="13">
                  <c:v>756</c:v>
                </c:pt>
                <c:pt idx="14">
                  <c:v>774</c:v>
                </c:pt>
                <c:pt idx="15">
                  <c:v>795</c:v>
                </c:pt>
                <c:pt idx="16">
                  <c:v>841</c:v>
                </c:pt>
                <c:pt idx="17">
                  <c:v>860</c:v>
                </c:pt>
                <c:pt idx="18">
                  <c:v>894</c:v>
                </c:pt>
                <c:pt idx="19">
                  <c:v>935.00006099999996</c:v>
                </c:pt>
                <c:pt idx="20">
                  <c:v>956</c:v>
                </c:pt>
                <c:pt idx="21">
                  <c:v>991</c:v>
                </c:pt>
                <c:pt idx="22">
                  <c:v>1027</c:v>
                </c:pt>
                <c:pt idx="23">
                  <c:v>1086</c:v>
                </c:pt>
                <c:pt idx="24">
                  <c:v>1101</c:v>
                </c:pt>
                <c:pt idx="25">
                  <c:v>1120</c:v>
                </c:pt>
                <c:pt idx="26">
                  <c:v>1162</c:v>
                </c:pt>
                <c:pt idx="27">
                  <c:v>1198</c:v>
                </c:pt>
                <c:pt idx="28">
                  <c:v>1235</c:v>
                </c:pt>
                <c:pt idx="29">
                  <c:v>1286</c:v>
                </c:pt>
                <c:pt idx="30">
                  <c:v>1317</c:v>
                </c:pt>
                <c:pt idx="31">
                  <c:v>1342.0001219999999</c:v>
                </c:pt>
                <c:pt idx="32">
                  <c:v>1321</c:v>
                </c:pt>
                <c:pt idx="33">
                  <c:v>1338</c:v>
                </c:pt>
                <c:pt idx="34">
                  <c:v>1358</c:v>
                </c:pt>
                <c:pt idx="35">
                  <c:v>1392</c:v>
                </c:pt>
                <c:pt idx="36">
                  <c:v>1472</c:v>
                </c:pt>
                <c:pt idx="37">
                  <c:v>1524</c:v>
                </c:pt>
                <c:pt idx="38">
                  <c:v>1569</c:v>
                </c:pt>
                <c:pt idx="39">
                  <c:v>1658</c:v>
                </c:pt>
                <c:pt idx="40">
                  <c:v>1690</c:v>
                </c:pt>
                <c:pt idx="41">
                  <c:v>1702</c:v>
                </c:pt>
                <c:pt idx="42">
                  <c:v>1729.0001219999999</c:v>
                </c:pt>
                <c:pt idx="43">
                  <c:v>1791.9998780000001</c:v>
                </c:pt>
                <c:pt idx="44">
                  <c:v>1822</c:v>
                </c:pt>
                <c:pt idx="45">
                  <c:v>1842</c:v>
                </c:pt>
                <c:pt idx="46">
                  <c:v>1875</c:v>
                </c:pt>
                <c:pt idx="47">
                  <c:v>1914.0001219999999</c:v>
                </c:pt>
                <c:pt idx="48">
                  <c:v>1969</c:v>
                </c:pt>
                <c:pt idx="49">
                  <c:v>1987</c:v>
                </c:pt>
                <c:pt idx="50">
                  <c:v>2002.9998780000001</c:v>
                </c:pt>
                <c:pt idx="51">
                  <c:v>2027</c:v>
                </c:pt>
                <c:pt idx="52">
                  <c:v>2064</c:v>
                </c:pt>
                <c:pt idx="53">
                  <c:v>2103</c:v>
                </c:pt>
                <c:pt idx="54">
                  <c:v>2129</c:v>
                </c:pt>
                <c:pt idx="55">
                  <c:v>2154</c:v>
                </c:pt>
                <c:pt idx="56">
                  <c:v>2209</c:v>
                </c:pt>
                <c:pt idx="57">
                  <c:v>2270</c:v>
                </c:pt>
                <c:pt idx="58">
                  <c:v>2298</c:v>
                </c:pt>
                <c:pt idx="59">
                  <c:v>2272</c:v>
                </c:pt>
                <c:pt idx="60">
                  <c:v>2452</c:v>
                </c:pt>
                <c:pt idx="61">
                  <c:v>2525</c:v>
                </c:pt>
                <c:pt idx="62">
                  <c:v>2400</c:v>
                </c:pt>
                <c:pt idx="63">
                  <c:v>2594</c:v>
                </c:pt>
                <c:pt idx="64">
                  <c:v>2591</c:v>
                </c:pt>
                <c:pt idx="65">
                  <c:v>2520</c:v>
                </c:pt>
                <c:pt idx="66">
                  <c:v>2533</c:v>
                </c:pt>
                <c:pt idx="67">
                  <c:v>2488</c:v>
                </c:pt>
                <c:pt idx="68">
                  <c:v>2533</c:v>
                </c:pt>
                <c:pt idx="69">
                  <c:v>2561</c:v>
                </c:pt>
                <c:pt idx="70">
                  <c:v>2595</c:v>
                </c:pt>
                <c:pt idx="71">
                  <c:v>2615</c:v>
                </c:pt>
                <c:pt idx="72">
                  <c:v>2649</c:v>
                </c:pt>
                <c:pt idx="73">
                  <c:v>2674</c:v>
                </c:pt>
                <c:pt idx="74">
                  <c:v>2703</c:v>
                </c:pt>
                <c:pt idx="75">
                  <c:v>2740</c:v>
                </c:pt>
                <c:pt idx="76">
                  <c:v>2755</c:v>
                </c:pt>
                <c:pt idx="77">
                  <c:v>2810</c:v>
                </c:pt>
                <c:pt idx="78">
                  <c:v>2860.0002439999998</c:v>
                </c:pt>
                <c:pt idx="79">
                  <c:v>2849</c:v>
                </c:pt>
                <c:pt idx="80">
                  <c:v>2714</c:v>
                </c:pt>
                <c:pt idx="81">
                  <c:v>2736</c:v>
                </c:pt>
                <c:pt idx="82">
                  <c:v>2772.0002439999998</c:v>
                </c:pt>
                <c:pt idx="83">
                  <c:v>2952</c:v>
                </c:pt>
                <c:pt idx="84">
                  <c:v>3101</c:v>
                </c:pt>
                <c:pt idx="85">
                  <c:v>3085</c:v>
                </c:pt>
                <c:pt idx="86">
                  <c:v>3028.9997560000002</c:v>
                </c:pt>
                <c:pt idx="87">
                  <c:v>3037</c:v>
                </c:pt>
                <c:pt idx="88">
                  <c:v>3050</c:v>
                </c:pt>
                <c:pt idx="89">
                  <c:v>3063.0002439999998</c:v>
                </c:pt>
                <c:pt idx="90">
                  <c:v>3107</c:v>
                </c:pt>
                <c:pt idx="91">
                  <c:v>3129</c:v>
                </c:pt>
                <c:pt idx="92">
                  <c:v>3147</c:v>
                </c:pt>
                <c:pt idx="93">
                  <c:v>3188</c:v>
                </c:pt>
                <c:pt idx="94">
                  <c:v>3197</c:v>
                </c:pt>
                <c:pt idx="95">
                  <c:v>3215</c:v>
                </c:pt>
                <c:pt idx="96">
                  <c:v>3194.0002439999998</c:v>
                </c:pt>
                <c:pt idx="97">
                  <c:v>3169.0002439999998</c:v>
                </c:pt>
                <c:pt idx="98">
                  <c:v>3217</c:v>
                </c:pt>
                <c:pt idx="99">
                  <c:v>3270</c:v>
                </c:pt>
                <c:pt idx="100">
                  <c:v>3286</c:v>
                </c:pt>
                <c:pt idx="101">
                  <c:v>3380.9997560000002</c:v>
                </c:pt>
                <c:pt idx="102">
                  <c:v>3361</c:v>
                </c:pt>
                <c:pt idx="103">
                  <c:v>0</c:v>
                </c:pt>
                <c:pt idx="104">
                  <c:v>0</c:v>
                </c:pt>
                <c:pt idx="105">
                  <c:v>0</c:v>
                </c:pt>
                <c:pt idx="106">
                  <c:v>0</c:v>
                </c:pt>
                <c:pt idx="107">
                  <c:v>0</c:v>
                </c:pt>
                <c:pt idx="108">
                  <c:v>0</c:v>
                </c:pt>
                <c:pt idx="109">
                  <c:v>0</c:v>
                </c:pt>
                <c:pt idx="110">
                  <c:v>0</c:v>
                </c:pt>
                <c:pt idx="111">
                  <c:v>0</c:v>
                </c:pt>
                <c:pt idx="112">
                  <c:v>0</c:v>
                </c:pt>
                <c:pt idx="113">
                  <c:v>0</c:v>
                </c:pt>
                <c:pt idx="114">
                  <c:v>2772.0002439999998</c:v>
                </c:pt>
                <c:pt idx="115">
                  <c:v>2628</c:v>
                </c:pt>
                <c:pt idx="116">
                  <c:v>2671</c:v>
                </c:pt>
                <c:pt idx="117">
                  <c:v>2760</c:v>
                </c:pt>
                <c:pt idx="118">
                  <c:v>2757</c:v>
                </c:pt>
                <c:pt idx="119">
                  <c:v>2875</c:v>
                </c:pt>
                <c:pt idx="120">
                  <c:v>3005</c:v>
                </c:pt>
                <c:pt idx="121">
                  <c:v>3027.0002439999998</c:v>
                </c:pt>
                <c:pt idx="122">
                  <c:v>3084</c:v>
                </c:pt>
                <c:pt idx="123">
                  <c:v>3119</c:v>
                </c:pt>
                <c:pt idx="124">
                  <c:v>3156</c:v>
                </c:pt>
                <c:pt idx="125">
                  <c:v>3180</c:v>
                </c:pt>
                <c:pt idx="126">
                  <c:v>3220</c:v>
                </c:pt>
                <c:pt idx="127">
                  <c:v>3257.0002439999998</c:v>
                </c:pt>
                <c:pt idx="128">
                  <c:v>3281</c:v>
                </c:pt>
                <c:pt idx="129">
                  <c:v>3308</c:v>
                </c:pt>
                <c:pt idx="130">
                  <c:v>3365</c:v>
                </c:pt>
                <c:pt idx="131">
                  <c:v>3433.0002439999998</c:v>
                </c:pt>
                <c:pt idx="132">
                  <c:v>3488</c:v>
                </c:pt>
                <c:pt idx="133">
                  <c:v>3567</c:v>
                </c:pt>
                <c:pt idx="134">
                  <c:v>3592</c:v>
                </c:pt>
                <c:pt idx="135">
                  <c:v>3637</c:v>
                </c:pt>
                <c:pt idx="136">
                  <c:v>3653.9997560000002</c:v>
                </c:pt>
                <c:pt idx="137">
                  <c:v>3671</c:v>
                </c:pt>
                <c:pt idx="138">
                  <c:v>3632</c:v>
                </c:pt>
                <c:pt idx="139">
                  <c:v>3620</c:v>
                </c:pt>
                <c:pt idx="140">
                  <c:v>3544</c:v>
                </c:pt>
                <c:pt idx="141">
                  <c:v>3549</c:v>
                </c:pt>
                <c:pt idx="142">
                  <c:v>3481</c:v>
                </c:pt>
                <c:pt idx="143">
                  <c:v>3452</c:v>
                </c:pt>
                <c:pt idx="144">
                  <c:v>3434</c:v>
                </c:pt>
                <c:pt idx="145">
                  <c:v>3455</c:v>
                </c:pt>
                <c:pt idx="146">
                  <c:v>3489</c:v>
                </c:pt>
                <c:pt idx="147">
                  <c:v>3519</c:v>
                </c:pt>
                <c:pt idx="148">
                  <c:v>3556.9997560000002</c:v>
                </c:pt>
                <c:pt idx="149">
                  <c:v>3579</c:v>
                </c:pt>
                <c:pt idx="150">
                  <c:v>3594</c:v>
                </c:pt>
                <c:pt idx="151">
                  <c:v>3440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1324.9998780000001</c:v>
                </c:pt>
                <c:pt idx="169">
                  <c:v>1729.9998780000001</c:v>
                </c:pt>
                <c:pt idx="170">
                  <c:v>2544.0002439999998</c:v>
                </c:pt>
                <c:pt idx="171">
                  <c:v>2806</c:v>
                </c:pt>
                <c:pt idx="172">
                  <c:v>2904.9997560000002</c:v>
                </c:pt>
                <c:pt idx="173">
                  <c:v>2962</c:v>
                </c:pt>
                <c:pt idx="174">
                  <c:v>2818</c:v>
                </c:pt>
                <c:pt idx="175">
                  <c:v>2898</c:v>
                </c:pt>
                <c:pt idx="176">
                  <c:v>2910</c:v>
                </c:pt>
                <c:pt idx="177">
                  <c:v>2811</c:v>
                </c:pt>
                <c:pt idx="178">
                  <c:v>2709</c:v>
                </c:pt>
                <c:pt idx="179">
                  <c:v>2568</c:v>
                </c:pt>
                <c:pt idx="180">
                  <c:v>2500.9997560000002</c:v>
                </c:pt>
                <c:pt idx="181">
                  <c:v>2447</c:v>
                </c:pt>
                <c:pt idx="182">
                  <c:v>2393</c:v>
                </c:pt>
                <c:pt idx="183">
                  <c:v>2395</c:v>
                </c:pt>
                <c:pt idx="184">
                  <c:v>2369</c:v>
                </c:pt>
                <c:pt idx="185">
                  <c:v>2403</c:v>
                </c:pt>
                <c:pt idx="186">
                  <c:v>2448</c:v>
                </c:pt>
                <c:pt idx="187">
                  <c:v>2458</c:v>
                </c:pt>
                <c:pt idx="188">
                  <c:v>2497</c:v>
                </c:pt>
                <c:pt idx="189">
                  <c:v>2556</c:v>
                </c:pt>
                <c:pt idx="190">
                  <c:v>2554</c:v>
                </c:pt>
                <c:pt idx="191">
                  <c:v>2599</c:v>
                </c:pt>
                <c:pt idx="192">
                  <c:v>2624</c:v>
                </c:pt>
                <c:pt idx="193">
                  <c:v>2674</c:v>
                </c:pt>
                <c:pt idx="194">
                  <c:v>2714</c:v>
                </c:pt>
                <c:pt idx="195">
                  <c:v>2706</c:v>
                </c:pt>
                <c:pt idx="196">
                  <c:v>2661</c:v>
                </c:pt>
                <c:pt idx="197">
                  <c:v>2567</c:v>
                </c:pt>
                <c:pt idx="198">
                  <c:v>2437</c:v>
                </c:pt>
                <c:pt idx="199">
                  <c:v>2312</c:v>
                </c:pt>
                <c:pt idx="200">
                  <c:v>2193</c:v>
                </c:pt>
                <c:pt idx="201">
                  <c:v>2140</c:v>
                </c:pt>
                <c:pt idx="202">
                  <c:v>2096</c:v>
                </c:pt>
                <c:pt idx="203">
                  <c:v>2036</c:v>
                </c:pt>
                <c:pt idx="204">
                  <c:v>2016</c:v>
                </c:pt>
                <c:pt idx="205">
                  <c:v>1988</c:v>
                </c:pt>
                <c:pt idx="206">
                  <c:v>1985.0001219999999</c:v>
                </c:pt>
                <c:pt idx="207">
                  <c:v>1987</c:v>
                </c:pt>
                <c:pt idx="208">
                  <c:v>1956</c:v>
                </c:pt>
                <c:pt idx="209">
                  <c:v>1939</c:v>
                </c:pt>
                <c:pt idx="210">
                  <c:v>2037.9998780000001</c:v>
                </c:pt>
                <c:pt idx="211">
                  <c:v>1965</c:v>
                </c:pt>
                <c:pt idx="212">
                  <c:v>1969</c:v>
                </c:pt>
                <c:pt idx="213">
                  <c:v>1938</c:v>
                </c:pt>
                <c:pt idx="214">
                  <c:v>1999</c:v>
                </c:pt>
                <c:pt idx="215">
                  <c:v>1868</c:v>
                </c:pt>
                <c:pt idx="216">
                  <c:v>1767</c:v>
                </c:pt>
                <c:pt idx="217">
                  <c:v>1605</c:v>
                </c:pt>
                <c:pt idx="218">
                  <c:v>1582</c:v>
                </c:pt>
                <c:pt idx="219">
                  <c:v>1278</c:v>
                </c:pt>
                <c:pt idx="220">
                  <c:v>1254.9998780000001</c:v>
                </c:pt>
                <c:pt idx="221">
                  <c:v>1336</c:v>
                </c:pt>
                <c:pt idx="222">
                  <c:v>1612</c:v>
                </c:pt>
                <c:pt idx="223">
                  <c:v>954</c:v>
                </c:pt>
              </c:numCache>
            </c:numRef>
          </c:yVal>
          <c:smooth val="0"/>
          <c:extLst xmlns:c16r2="http://schemas.microsoft.com/office/drawing/2015/06/chart">
            <c:ext xmlns:c16="http://schemas.microsoft.com/office/drawing/2014/chart" uri="{C3380CC4-5D6E-409C-BE32-E72D297353CC}">
              <c16:uniqueId val="{00000013-9E4D-41DE-88AA-65C469FB2388}"/>
            </c:ext>
          </c:extLst>
        </c:ser>
        <c:ser>
          <c:idx val="20"/>
          <c:order val="20"/>
          <c:tx>
            <c:strRef>
              <c:f>Sheet1!$V$1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Sheet1!$V$2:$V$225</c:f>
              <c:numCache>
                <c:formatCode>General</c:formatCode>
                <c:ptCount val="224"/>
                <c:pt idx="0">
                  <c:v>0</c:v>
                </c:pt>
                <c:pt idx="1">
                  <c:v>0</c:v>
                </c:pt>
                <c:pt idx="2">
                  <c:v>122</c:v>
                </c:pt>
                <c:pt idx="3">
                  <c:v>232</c:v>
                </c:pt>
                <c:pt idx="4">
                  <c:v>261</c:v>
                </c:pt>
                <c:pt idx="5">
                  <c:v>256</c:v>
                </c:pt>
                <c:pt idx="6">
                  <c:v>295</c:v>
                </c:pt>
                <c:pt idx="7">
                  <c:v>315</c:v>
                </c:pt>
                <c:pt idx="8">
                  <c:v>331</c:v>
                </c:pt>
                <c:pt idx="9">
                  <c:v>343</c:v>
                </c:pt>
                <c:pt idx="10">
                  <c:v>364</c:v>
                </c:pt>
                <c:pt idx="11">
                  <c:v>367</c:v>
                </c:pt>
                <c:pt idx="12">
                  <c:v>374</c:v>
                </c:pt>
                <c:pt idx="13">
                  <c:v>374</c:v>
                </c:pt>
                <c:pt idx="14">
                  <c:v>374</c:v>
                </c:pt>
                <c:pt idx="15">
                  <c:v>369</c:v>
                </c:pt>
                <c:pt idx="16">
                  <c:v>379</c:v>
                </c:pt>
                <c:pt idx="17">
                  <c:v>373.00003099999998</c:v>
                </c:pt>
                <c:pt idx="18">
                  <c:v>384.00003099999998</c:v>
                </c:pt>
                <c:pt idx="19">
                  <c:v>383</c:v>
                </c:pt>
                <c:pt idx="20">
                  <c:v>378</c:v>
                </c:pt>
                <c:pt idx="21">
                  <c:v>373.00003099999998</c:v>
                </c:pt>
                <c:pt idx="22">
                  <c:v>355</c:v>
                </c:pt>
                <c:pt idx="23">
                  <c:v>361</c:v>
                </c:pt>
                <c:pt idx="24">
                  <c:v>348.99996900000002</c:v>
                </c:pt>
                <c:pt idx="25">
                  <c:v>333</c:v>
                </c:pt>
                <c:pt idx="26">
                  <c:v>337</c:v>
                </c:pt>
                <c:pt idx="27">
                  <c:v>325</c:v>
                </c:pt>
                <c:pt idx="28">
                  <c:v>329.00003099999998</c:v>
                </c:pt>
                <c:pt idx="29">
                  <c:v>333</c:v>
                </c:pt>
                <c:pt idx="30">
                  <c:v>326.99996900000002</c:v>
                </c:pt>
                <c:pt idx="31">
                  <c:v>326</c:v>
                </c:pt>
                <c:pt idx="32">
                  <c:v>324</c:v>
                </c:pt>
                <c:pt idx="33">
                  <c:v>322</c:v>
                </c:pt>
                <c:pt idx="34">
                  <c:v>311</c:v>
                </c:pt>
                <c:pt idx="35">
                  <c:v>316</c:v>
                </c:pt>
                <c:pt idx="36">
                  <c:v>320</c:v>
                </c:pt>
                <c:pt idx="37">
                  <c:v>315</c:v>
                </c:pt>
                <c:pt idx="38">
                  <c:v>317</c:v>
                </c:pt>
                <c:pt idx="39">
                  <c:v>326.99996900000002</c:v>
                </c:pt>
                <c:pt idx="40">
                  <c:v>333</c:v>
                </c:pt>
                <c:pt idx="41">
                  <c:v>332</c:v>
                </c:pt>
                <c:pt idx="42">
                  <c:v>339</c:v>
                </c:pt>
                <c:pt idx="43">
                  <c:v>348.99996900000002</c:v>
                </c:pt>
                <c:pt idx="44">
                  <c:v>333</c:v>
                </c:pt>
                <c:pt idx="45">
                  <c:v>328</c:v>
                </c:pt>
                <c:pt idx="46">
                  <c:v>328</c:v>
                </c:pt>
                <c:pt idx="47">
                  <c:v>326.99996900000002</c:v>
                </c:pt>
                <c:pt idx="48">
                  <c:v>329.00003099999998</c:v>
                </c:pt>
                <c:pt idx="49">
                  <c:v>325</c:v>
                </c:pt>
                <c:pt idx="50">
                  <c:v>316</c:v>
                </c:pt>
                <c:pt idx="51">
                  <c:v>314</c:v>
                </c:pt>
                <c:pt idx="52">
                  <c:v>326.99996900000002</c:v>
                </c:pt>
                <c:pt idx="53">
                  <c:v>317</c:v>
                </c:pt>
                <c:pt idx="54">
                  <c:v>319</c:v>
                </c:pt>
                <c:pt idx="55">
                  <c:v>314</c:v>
                </c:pt>
                <c:pt idx="56">
                  <c:v>320</c:v>
                </c:pt>
                <c:pt idx="57">
                  <c:v>311</c:v>
                </c:pt>
                <c:pt idx="58">
                  <c:v>302</c:v>
                </c:pt>
                <c:pt idx="59">
                  <c:v>294</c:v>
                </c:pt>
                <c:pt idx="60">
                  <c:v>309</c:v>
                </c:pt>
                <c:pt idx="61">
                  <c:v>294</c:v>
                </c:pt>
                <c:pt idx="62">
                  <c:v>287</c:v>
                </c:pt>
                <c:pt idx="63">
                  <c:v>313</c:v>
                </c:pt>
                <c:pt idx="64">
                  <c:v>321</c:v>
                </c:pt>
                <c:pt idx="65">
                  <c:v>312</c:v>
                </c:pt>
                <c:pt idx="66">
                  <c:v>310</c:v>
                </c:pt>
                <c:pt idx="67">
                  <c:v>310</c:v>
                </c:pt>
                <c:pt idx="68">
                  <c:v>311</c:v>
                </c:pt>
                <c:pt idx="69">
                  <c:v>313</c:v>
                </c:pt>
                <c:pt idx="70">
                  <c:v>318.00003099999998</c:v>
                </c:pt>
                <c:pt idx="71">
                  <c:v>311</c:v>
                </c:pt>
                <c:pt idx="72">
                  <c:v>312</c:v>
                </c:pt>
                <c:pt idx="73">
                  <c:v>305</c:v>
                </c:pt>
                <c:pt idx="74">
                  <c:v>314</c:v>
                </c:pt>
                <c:pt idx="75">
                  <c:v>310</c:v>
                </c:pt>
                <c:pt idx="76">
                  <c:v>304</c:v>
                </c:pt>
                <c:pt idx="77">
                  <c:v>300</c:v>
                </c:pt>
                <c:pt idx="78">
                  <c:v>296</c:v>
                </c:pt>
                <c:pt idx="79">
                  <c:v>269</c:v>
                </c:pt>
                <c:pt idx="80">
                  <c:v>239</c:v>
                </c:pt>
                <c:pt idx="81">
                  <c:v>239</c:v>
                </c:pt>
                <c:pt idx="82">
                  <c:v>242</c:v>
                </c:pt>
                <c:pt idx="83">
                  <c:v>258</c:v>
                </c:pt>
                <c:pt idx="84">
                  <c:v>259</c:v>
                </c:pt>
                <c:pt idx="85">
                  <c:v>280</c:v>
                </c:pt>
                <c:pt idx="86">
                  <c:v>285</c:v>
                </c:pt>
                <c:pt idx="87">
                  <c:v>274</c:v>
                </c:pt>
                <c:pt idx="88">
                  <c:v>276</c:v>
                </c:pt>
                <c:pt idx="89">
                  <c:v>269</c:v>
                </c:pt>
                <c:pt idx="90">
                  <c:v>279</c:v>
                </c:pt>
                <c:pt idx="91">
                  <c:v>281</c:v>
                </c:pt>
                <c:pt idx="92">
                  <c:v>285</c:v>
                </c:pt>
                <c:pt idx="93">
                  <c:v>283</c:v>
                </c:pt>
                <c:pt idx="94">
                  <c:v>280</c:v>
                </c:pt>
                <c:pt idx="95">
                  <c:v>276</c:v>
                </c:pt>
                <c:pt idx="96">
                  <c:v>280</c:v>
                </c:pt>
                <c:pt idx="97">
                  <c:v>263</c:v>
                </c:pt>
                <c:pt idx="98">
                  <c:v>273</c:v>
                </c:pt>
                <c:pt idx="99">
                  <c:v>270</c:v>
                </c:pt>
                <c:pt idx="100">
                  <c:v>267</c:v>
                </c:pt>
                <c:pt idx="101">
                  <c:v>274</c:v>
                </c:pt>
                <c:pt idx="102">
                  <c:v>261</c:v>
                </c:pt>
                <c:pt idx="103">
                  <c:v>0</c:v>
                </c:pt>
                <c:pt idx="104">
                  <c:v>0</c:v>
                </c:pt>
                <c:pt idx="105">
                  <c:v>0</c:v>
                </c:pt>
                <c:pt idx="106">
                  <c:v>0</c:v>
                </c:pt>
                <c:pt idx="107">
                  <c:v>0</c:v>
                </c:pt>
                <c:pt idx="108">
                  <c:v>0</c:v>
                </c:pt>
                <c:pt idx="109">
                  <c:v>0</c:v>
                </c:pt>
                <c:pt idx="110">
                  <c:v>0</c:v>
                </c:pt>
                <c:pt idx="111">
                  <c:v>0</c:v>
                </c:pt>
                <c:pt idx="112">
                  <c:v>0</c:v>
                </c:pt>
                <c:pt idx="113">
                  <c:v>0</c:v>
                </c:pt>
                <c:pt idx="114">
                  <c:v>198</c:v>
                </c:pt>
                <c:pt idx="115">
                  <c:v>192.00001499999999</c:v>
                </c:pt>
                <c:pt idx="116">
                  <c:v>179</c:v>
                </c:pt>
                <c:pt idx="117">
                  <c:v>214.00001499999999</c:v>
                </c:pt>
                <c:pt idx="118">
                  <c:v>199</c:v>
                </c:pt>
                <c:pt idx="119">
                  <c:v>204</c:v>
                </c:pt>
                <c:pt idx="120">
                  <c:v>227</c:v>
                </c:pt>
                <c:pt idx="121">
                  <c:v>220</c:v>
                </c:pt>
                <c:pt idx="122">
                  <c:v>228</c:v>
                </c:pt>
                <c:pt idx="123">
                  <c:v>234.99998500000001</c:v>
                </c:pt>
                <c:pt idx="124">
                  <c:v>234.99998500000001</c:v>
                </c:pt>
                <c:pt idx="125">
                  <c:v>234</c:v>
                </c:pt>
                <c:pt idx="126">
                  <c:v>240</c:v>
                </c:pt>
                <c:pt idx="127">
                  <c:v>243</c:v>
                </c:pt>
                <c:pt idx="128">
                  <c:v>236.00001499999999</c:v>
                </c:pt>
                <c:pt idx="129">
                  <c:v>237</c:v>
                </c:pt>
                <c:pt idx="130">
                  <c:v>240</c:v>
                </c:pt>
                <c:pt idx="131">
                  <c:v>245</c:v>
                </c:pt>
                <c:pt idx="132">
                  <c:v>237</c:v>
                </c:pt>
                <c:pt idx="133">
                  <c:v>242</c:v>
                </c:pt>
                <c:pt idx="134">
                  <c:v>245.99998500000001</c:v>
                </c:pt>
                <c:pt idx="135">
                  <c:v>243</c:v>
                </c:pt>
                <c:pt idx="136">
                  <c:v>244</c:v>
                </c:pt>
                <c:pt idx="137">
                  <c:v>231</c:v>
                </c:pt>
                <c:pt idx="138">
                  <c:v>234</c:v>
                </c:pt>
                <c:pt idx="139">
                  <c:v>239</c:v>
                </c:pt>
                <c:pt idx="140">
                  <c:v>244</c:v>
                </c:pt>
                <c:pt idx="141">
                  <c:v>236.00001499999999</c:v>
                </c:pt>
                <c:pt idx="142">
                  <c:v>234</c:v>
                </c:pt>
                <c:pt idx="143">
                  <c:v>229</c:v>
                </c:pt>
                <c:pt idx="144">
                  <c:v>232</c:v>
                </c:pt>
                <c:pt idx="145">
                  <c:v>228</c:v>
                </c:pt>
                <c:pt idx="146">
                  <c:v>223</c:v>
                </c:pt>
                <c:pt idx="147">
                  <c:v>229</c:v>
                </c:pt>
                <c:pt idx="148">
                  <c:v>220</c:v>
                </c:pt>
                <c:pt idx="149">
                  <c:v>208</c:v>
                </c:pt>
                <c:pt idx="150">
                  <c:v>195</c:v>
                </c:pt>
                <c:pt idx="151">
                  <c:v>207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64</c:v>
                </c:pt>
                <c:pt idx="169">
                  <c:v>54</c:v>
                </c:pt>
                <c:pt idx="170">
                  <c:v>93</c:v>
                </c:pt>
                <c:pt idx="171">
                  <c:v>93</c:v>
                </c:pt>
                <c:pt idx="172">
                  <c:v>99</c:v>
                </c:pt>
                <c:pt idx="173">
                  <c:v>99</c:v>
                </c:pt>
                <c:pt idx="174">
                  <c:v>106</c:v>
                </c:pt>
                <c:pt idx="175">
                  <c:v>89</c:v>
                </c:pt>
                <c:pt idx="176">
                  <c:v>95</c:v>
                </c:pt>
                <c:pt idx="177">
                  <c:v>115</c:v>
                </c:pt>
                <c:pt idx="178">
                  <c:v>117</c:v>
                </c:pt>
                <c:pt idx="179">
                  <c:v>103</c:v>
                </c:pt>
                <c:pt idx="180">
                  <c:v>104</c:v>
                </c:pt>
                <c:pt idx="181">
                  <c:v>115</c:v>
                </c:pt>
                <c:pt idx="182">
                  <c:v>113</c:v>
                </c:pt>
                <c:pt idx="183">
                  <c:v>117</c:v>
                </c:pt>
                <c:pt idx="184">
                  <c:v>116</c:v>
                </c:pt>
                <c:pt idx="185">
                  <c:v>115</c:v>
                </c:pt>
                <c:pt idx="186">
                  <c:v>120</c:v>
                </c:pt>
                <c:pt idx="187">
                  <c:v>122.99999200000001</c:v>
                </c:pt>
                <c:pt idx="188">
                  <c:v>122</c:v>
                </c:pt>
                <c:pt idx="189">
                  <c:v>111</c:v>
                </c:pt>
                <c:pt idx="190">
                  <c:v>110</c:v>
                </c:pt>
                <c:pt idx="191">
                  <c:v>109</c:v>
                </c:pt>
                <c:pt idx="192">
                  <c:v>108</c:v>
                </c:pt>
                <c:pt idx="193">
                  <c:v>122</c:v>
                </c:pt>
                <c:pt idx="194">
                  <c:v>116</c:v>
                </c:pt>
                <c:pt idx="195">
                  <c:v>126</c:v>
                </c:pt>
                <c:pt idx="196">
                  <c:v>122</c:v>
                </c:pt>
                <c:pt idx="197">
                  <c:v>130</c:v>
                </c:pt>
                <c:pt idx="198">
                  <c:v>121</c:v>
                </c:pt>
                <c:pt idx="199">
                  <c:v>117</c:v>
                </c:pt>
                <c:pt idx="200">
                  <c:v>118.00000799999999</c:v>
                </c:pt>
                <c:pt idx="201">
                  <c:v>133</c:v>
                </c:pt>
                <c:pt idx="202">
                  <c:v>128</c:v>
                </c:pt>
                <c:pt idx="203">
                  <c:v>122.99999200000001</c:v>
                </c:pt>
                <c:pt idx="204">
                  <c:v>133</c:v>
                </c:pt>
                <c:pt idx="205">
                  <c:v>121</c:v>
                </c:pt>
                <c:pt idx="206">
                  <c:v>127</c:v>
                </c:pt>
                <c:pt idx="207">
                  <c:v>128</c:v>
                </c:pt>
                <c:pt idx="208">
                  <c:v>118.00000799999999</c:v>
                </c:pt>
                <c:pt idx="209">
                  <c:v>115</c:v>
                </c:pt>
                <c:pt idx="210">
                  <c:v>122</c:v>
                </c:pt>
                <c:pt idx="211">
                  <c:v>108</c:v>
                </c:pt>
                <c:pt idx="212">
                  <c:v>118.00000799999999</c:v>
                </c:pt>
                <c:pt idx="213">
                  <c:v>99</c:v>
                </c:pt>
                <c:pt idx="214">
                  <c:v>108</c:v>
                </c:pt>
                <c:pt idx="215">
                  <c:v>126</c:v>
                </c:pt>
                <c:pt idx="216">
                  <c:v>102</c:v>
                </c:pt>
                <c:pt idx="217">
                  <c:v>76</c:v>
                </c:pt>
                <c:pt idx="218">
                  <c:v>86</c:v>
                </c:pt>
                <c:pt idx="219">
                  <c:v>96.000007999999994</c:v>
                </c:pt>
                <c:pt idx="220">
                  <c:v>131</c:v>
                </c:pt>
                <c:pt idx="221">
                  <c:v>72</c:v>
                </c:pt>
                <c:pt idx="222">
                  <c:v>34</c:v>
                </c:pt>
                <c:pt idx="223">
                  <c:v>65</c:v>
                </c:pt>
              </c:numCache>
            </c:numRef>
          </c:yVal>
          <c:smooth val="0"/>
          <c:extLst xmlns:c16r2="http://schemas.microsoft.com/office/drawing/2015/06/chart">
            <c:ext xmlns:c16="http://schemas.microsoft.com/office/drawing/2014/chart" uri="{C3380CC4-5D6E-409C-BE32-E72D297353CC}">
              <c16:uniqueId val="{00000014-9E4D-41DE-88AA-65C469FB2388}"/>
            </c:ext>
          </c:extLst>
        </c:ser>
        <c:ser>
          <c:idx val="21"/>
          <c:order val="21"/>
          <c:tx>
            <c:strRef>
              <c:f>Sheet1!$W$1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Sheet1!$W$2:$W$225</c:f>
              <c:numCache>
                <c:formatCode>General</c:formatCode>
                <c:ptCount val="224"/>
                <c:pt idx="0">
                  <c:v>0</c:v>
                </c:pt>
                <c:pt idx="1">
                  <c:v>0</c:v>
                </c:pt>
                <c:pt idx="2">
                  <c:v>119</c:v>
                </c:pt>
                <c:pt idx="3">
                  <c:v>236.00001499999999</c:v>
                </c:pt>
                <c:pt idx="4">
                  <c:v>263</c:v>
                </c:pt>
                <c:pt idx="5">
                  <c:v>260</c:v>
                </c:pt>
                <c:pt idx="6">
                  <c:v>292</c:v>
                </c:pt>
                <c:pt idx="7">
                  <c:v>315</c:v>
                </c:pt>
                <c:pt idx="8">
                  <c:v>326</c:v>
                </c:pt>
                <c:pt idx="9">
                  <c:v>333</c:v>
                </c:pt>
                <c:pt idx="10">
                  <c:v>356</c:v>
                </c:pt>
                <c:pt idx="11">
                  <c:v>354</c:v>
                </c:pt>
                <c:pt idx="12">
                  <c:v>358</c:v>
                </c:pt>
                <c:pt idx="13">
                  <c:v>366</c:v>
                </c:pt>
                <c:pt idx="14">
                  <c:v>362.00003099999998</c:v>
                </c:pt>
                <c:pt idx="15">
                  <c:v>365</c:v>
                </c:pt>
                <c:pt idx="16">
                  <c:v>370.99996900000002</c:v>
                </c:pt>
                <c:pt idx="17">
                  <c:v>366</c:v>
                </c:pt>
                <c:pt idx="18">
                  <c:v>376</c:v>
                </c:pt>
                <c:pt idx="19">
                  <c:v>376</c:v>
                </c:pt>
                <c:pt idx="20">
                  <c:v>370.99996900000002</c:v>
                </c:pt>
                <c:pt idx="21">
                  <c:v>369</c:v>
                </c:pt>
                <c:pt idx="22">
                  <c:v>359</c:v>
                </c:pt>
                <c:pt idx="23">
                  <c:v>367</c:v>
                </c:pt>
                <c:pt idx="24">
                  <c:v>347</c:v>
                </c:pt>
                <c:pt idx="25">
                  <c:v>333</c:v>
                </c:pt>
                <c:pt idx="26">
                  <c:v>331</c:v>
                </c:pt>
                <c:pt idx="27">
                  <c:v>333</c:v>
                </c:pt>
                <c:pt idx="28">
                  <c:v>332</c:v>
                </c:pt>
                <c:pt idx="29">
                  <c:v>330</c:v>
                </c:pt>
                <c:pt idx="30">
                  <c:v>329.00003099999998</c:v>
                </c:pt>
                <c:pt idx="31">
                  <c:v>326.99996900000002</c:v>
                </c:pt>
                <c:pt idx="32">
                  <c:v>333</c:v>
                </c:pt>
                <c:pt idx="33">
                  <c:v>322</c:v>
                </c:pt>
                <c:pt idx="34">
                  <c:v>314</c:v>
                </c:pt>
                <c:pt idx="35">
                  <c:v>319</c:v>
                </c:pt>
                <c:pt idx="36">
                  <c:v>317</c:v>
                </c:pt>
                <c:pt idx="37">
                  <c:v>310</c:v>
                </c:pt>
                <c:pt idx="38">
                  <c:v>316</c:v>
                </c:pt>
                <c:pt idx="39">
                  <c:v>322</c:v>
                </c:pt>
                <c:pt idx="40">
                  <c:v>328</c:v>
                </c:pt>
                <c:pt idx="41">
                  <c:v>326</c:v>
                </c:pt>
                <c:pt idx="42">
                  <c:v>335</c:v>
                </c:pt>
                <c:pt idx="43">
                  <c:v>342</c:v>
                </c:pt>
                <c:pt idx="44">
                  <c:v>324</c:v>
                </c:pt>
                <c:pt idx="45">
                  <c:v>323</c:v>
                </c:pt>
                <c:pt idx="46">
                  <c:v>318.00003099999998</c:v>
                </c:pt>
                <c:pt idx="47">
                  <c:v>316</c:v>
                </c:pt>
                <c:pt idx="48">
                  <c:v>319</c:v>
                </c:pt>
                <c:pt idx="49">
                  <c:v>315</c:v>
                </c:pt>
                <c:pt idx="50">
                  <c:v>307</c:v>
                </c:pt>
                <c:pt idx="51">
                  <c:v>300</c:v>
                </c:pt>
                <c:pt idx="52">
                  <c:v>314</c:v>
                </c:pt>
                <c:pt idx="53">
                  <c:v>304</c:v>
                </c:pt>
                <c:pt idx="54">
                  <c:v>308</c:v>
                </c:pt>
                <c:pt idx="55">
                  <c:v>299</c:v>
                </c:pt>
                <c:pt idx="56">
                  <c:v>303</c:v>
                </c:pt>
                <c:pt idx="57">
                  <c:v>297</c:v>
                </c:pt>
                <c:pt idx="58">
                  <c:v>290</c:v>
                </c:pt>
                <c:pt idx="59">
                  <c:v>283</c:v>
                </c:pt>
                <c:pt idx="60">
                  <c:v>284</c:v>
                </c:pt>
                <c:pt idx="61">
                  <c:v>283</c:v>
                </c:pt>
                <c:pt idx="62">
                  <c:v>288</c:v>
                </c:pt>
                <c:pt idx="63">
                  <c:v>307</c:v>
                </c:pt>
                <c:pt idx="64">
                  <c:v>312</c:v>
                </c:pt>
                <c:pt idx="65">
                  <c:v>307</c:v>
                </c:pt>
                <c:pt idx="66">
                  <c:v>301</c:v>
                </c:pt>
                <c:pt idx="67">
                  <c:v>299</c:v>
                </c:pt>
                <c:pt idx="68">
                  <c:v>304</c:v>
                </c:pt>
                <c:pt idx="69">
                  <c:v>299</c:v>
                </c:pt>
                <c:pt idx="70">
                  <c:v>305</c:v>
                </c:pt>
                <c:pt idx="71">
                  <c:v>298</c:v>
                </c:pt>
                <c:pt idx="72">
                  <c:v>302</c:v>
                </c:pt>
                <c:pt idx="73">
                  <c:v>295</c:v>
                </c:pt>
                <c:pt idx="74">
                  <c:v>305</c:v>
                </c:pt>
                <c:pt idx="75">
                  <c:v>296</c:v>
                </c:pt>
                <c:pt idx="76">
                  <c:v>293</c:v>
                </c:pt>
                <c:pt idx="77">
                  <c:v>293</c:v>
                </c:pt>
                <c:pt idx="78">
                  <c:v>283</c:v>
                </c:pt>
                <c:pt idx="79">
                  <c:v>256</c:v>
                </c:pt>
                <c:pt idx="80">
                  <c:v>244</c:v>
                </c:pt>
                <c:pt idx="81">
                  <c:v>230</c:v>
                </c:pt>
                <c:pt idx="82">
                  <c:v>236.00001499999999</c:v>
                </c:pt>
                <c:pt idx="83">
                  <c:v>250</c:v>
                </c:pt>
                <c:pt idx="84">
                  <c:v>250</c:v>
                </c:pt>
                <c:pt idx="85">
                  <c:v>264</c:v>
                </c:pt>
                <c:pt idx="86">
                  <c:v>275</c:v>
                </c:pt>
                <c:pt idx="87">
                  <c:v>258</c:v>
                </c:pt>
                <c:pt idx="88">
                  <c:v>264</c:v>
                </c:pt>
                <c:pt idx="89">
                  <c:v>254</c:v>
                </c:pt>
                <c:pt idx="90">
                  <c:v>262</c:v>
                </c:pt>
                <c:pt idx="91">
                  <c:v>264</c:v>
                </c:pt>
                <c:pt idx="92">
                  <c:v>272</c:v>
                </c:pt>
                <c:pt idx="93">
                  <c:v>268</c:v>
                </c:pt>
                <c:pt idx="94">
                  <c:v>267</c:v>
                </c:pt>
                <c:pt idx="95">
                  <c:v>270</c:v>
                </c:pt>
                <c:pt idx="96">
                  <c:v>267</c:v>
                </c:pt>
                <c:pt idx="97">
                  <c:v>283</c:v>
                </c:pt>
                <c:pt idx="98">
                  <c:v>266</c:v>
                </c:pt>
                <c:pt idx="99">
                  <c:v>261</c:v>
                </c:pt>
                <c:pt idx="100">
                  <c:v>281</c:v>
                </c:pt>
                <c:pt idx="101">
                  <c:v>254</c:v>
                </c:pt>
                <c:pt idx="102">
                  <c:v>255</c:v>
                </c:pt>
                <c:pt idx="103">
                  <c:v>0</c:v>
                </c:pt>
                <c:pt idx="104">
                  <c:v>0</c:v>
                </c:pt>
                <c:pt idx="105">
                  <c:v>0</c:v>
                </c:pt>
                <c:pt idx="106">
                  <c:v>0</c:v>
                </c:pt>
                <c:pt idx="107">
                  <c:v>0</c:v>
                </c:pt>
                <c:pt idx="108">
                  <c:v>0</c:v>
                </c:pt>
                <c:pt idx="109">
                  <c:v>0</c:v>
                </c:pt>
                <c:pt idx="110">
                  <c:v>0</c:v>
                </c:pt>
                <c:pt idx="111">
                  <c:v>0</c:v>
                </c:pt>
                <c:pt idx="112">
                  <c:v>0</c:v>
                </c:pt>
                <c:pt idx="113">
                  <c:v>0</c:v>
                </c:pt>
                <c:pt idx="114">
                  <c:v>226</c:v>
                </c:pt>
                <c:pt idx="115">
                  <c:v>172</c:v>
                </c:pt>
                <c:pt idx="116">
                  <c:v>184</c:v>
                </c:pt>
                <c:pt idx="117">
                  <c:v>212</c:v>
                </c:pt>
                <c:pt idx="118">
                  <c:v>198</c:v>
                </c:pt>
                <c:pt idx="119">
                  <c:v>186</c:v>
                </c:pt>
                <c:pt idx="120">
                  <c:v>217</c:v>
                </c:pt>
                <c:pt idx="121">
                  <c:v>212</c:v>
                </c:pt>
                <c:pt idx="122">
                  <c:v>225.00001499999999</c:v>
                </c:pt>
                <c:pt idx="123">
                  <c:v>226</c:v>
                </c:pt>
                <c:pt idx="124">
                  <c:v>222</c:v>
                </c:pt>
                <c:pt idx="125">
                  <c:v>212.99998500000001</c:v>
                </c:pt>
                <c:pt idx="126">
                  <c:v>230</c:v>
                </c:pt>
                <c:pt idx="127">
                  <c:v>230</c:v>
                </c:pt>
                <c:pt idx="128">
                  <c:v>229</c:v>
                </c:pt>
                <c:pt idx="129">
                  <c:v>229</c:v>
                </c:pt>
                <c:pt idx="130">
                  <c:v>239</c:v>
                </c:pt>
                <c:pt idx="131">
                  <c:v>232</c:v>
                </c:pt>
                <c:pt idx="132">
                  <c:v>226</c:v>
                </c:pt>
                <c:pt idx="133">
                  <c:v>240</c:v>
                </c:pt>
                <c:pt idx="134">
                  <c:v>232</c:v>
                </c:pt>
                <c:pt idx="135">
                  <c:v>230</c:v>
                </c:pt>
                <c:pt idx="136">
                  <c:v>226</c:v>
                </c:pt>
                <c:pt idx="137">
                  <c:v>233</c:v>
                </c:pt>
                <c:pt idx="138">
                  <c:v>234</c:v>
                </c:pt>
                <c:pt idx="139">
                  <c:v>239</c:v>
                </c:pt>
                <c:pt idx="140">
                  <c:v>227</c:v>
                </c:pt>
                <c:pt idx="141">
                  <c:v>233</c:v>
                </c:pt>
                <c:pt idx="142">
                  <c:v>229</c:v>
                </c:pt>
                <c:pt idx="143">
                  <c:v>226</c:v>
                </c:pt>
                <c:pt idx="144">
                  <c:v>229</c:v>
                </c:pt>
                <c:pt idx="145">
                  <c:v>221</c:v>
                </c:pt>
                <c:pt idx="146">
                  <c:v>225.00001499999999</c:v>
                </c:pt>
                <c:pt idx="147">
                  <c:v>220</c:v>
                </c:pt>
                <c:pt idx="148">
                  <c:v>222</c:v>
                </c:pt>
                <c:pt idx="149">
                  <c:v>216</c:v>
                </c:pt>
                <c:pt idx="150">
                  <c:v>198</c:v>
                </c:pt>
                <c:pt idx="151">
                  <c:v>185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61</c:v>
                </c:pt>
                <c:pt idx="169">
                  <c:v>74</c:v>
                </c:pt>
                <c:pt idx="170">
                  <c:v>67</c:v>
                </c:pt>
                <c:pt idx="171">
                  <c:v>88</c:v>
                </c:pt>
                <c:pt idx="172">
                  <c:v>95</c:v>
                </c:pt>
                <c:pt idx="173">
                  <c:v>92</c:v>
                </c:pt>
                <c:pt idx="174">
                  <c:v>105</c:v>
                </c:pt>
                <c:pt idx="175">
                  <c:v>89</c:v>
                </c:pt>
                <c:pt idx="176">
                  <c:v>100</c:v>
                </c:pt>
                <c:pt idx="177">
                  <c:v>111</c:v>
                </c:pt>
                <c:pt idx="178">
                  <c:v>111.99999200000001</c:v>
                </c:pt>
                <c:pt idx="179">
                  <c:v>97</c:v>
                </c:pt>
                <c:pt idx="180">
                  <c:v>98</c:v>
                </c:pt>
                <c:pt idx="181">
                  <c:v>115</c:v>
                </c:pt>
                <c:pt idx="182">
                  <c:v>113</c:v>
                </c:pt>
                <c:pt idx="183">
                  <c:v>114</c:v>
                </c:pt>
                <c:pt idx="184">
                  <c:v>103</c:v>
                </c:pt>
                <c:pt idx="185">
                  <c:v>111.99999200000001</c:v>
                </c:pt>
                <c:pt idx="186">
                  <c:v>117</c:v>
                </c:pt>
                <c:pt idx="187">
                  <c:v>120</c:v>
                </c:pt>
                <c:pt idx="188">
                  <c:v>121</c:v>
                </c:pt>
                <c:pt idx="189">
                  <c:v>115</c:v>
                </c:pt>
                <c:pt idx="190">
                  <c:v>106</c:v>
                </c:pt>
                <c:pt idx="191">
                  <c:v>116</c:v>
                </c:pt>
                <c:pt idx="192">
                  <c:v>115</c:v>
                </c:pt>
                <c:pt idx="193">
                  <c:v>130</c:v>
                </c:pt>
                <c:pt idx="194">
                  <c:v>115</c:v>
                </c:pt>
                <c:pt idx="195">
                  <c:v>133</c:v>
                </c:pt>
                <c:pt idx="196">
                  <c:v>130</c:v>
                </c:pt>
                <c:pt idx="197">
                  <c:v>130</c:v>
                </c:pt>
                <c:pt idx="198">
                  <c:v>132</c:v>
                </c:pt>
                <c:pt idx="199">
                  <c:v>117</c:v>
                </c:pt>
                <c:pt idx="200">
                  <c:v>122</c:v>
                </c:pt>
                <c:pt idx="201">
                  <c:v>124</c:v>
                </c:pt>
                <c:pt idx="202">
                  <c:v>124</c:v>
                </c:pt>
                <c:pt idx="203">
                  <c:v>122.99999200000001</c:v>
                </c:pt>
                <c:pt idx="204">
                  <c:v>118.00000799999999</c:v>
                </c:pt>
                <c:pt idx="205">
                  <c:v>132</c:v>
                </c:pt>
                <c:pt idx="206">
                  <c:v>132</c:v>
                </c:pt>
                <c:pt idx="207">
                  <c:v>133</c:v>
                </c:pt>
                <c:pt idx="208">
                  <c:v>117</c:v>
                </c:pt>
                <c:pt idx="209">
                  <c:v>128</c:v>
                </c:pt>
                <c:pt idx="210">
                  <c:v>115</c:v>
                </c:pt>
                <c:pt idx="211">
                  <c:v>122</c:v>
                </c:pt>
                <c:pt idx="212">
                  <c:v>100</c:v>
                </c:pt>
                <c:pt idx="213">
                  <c:v>134</c:v>
                </c:pt>
                <c:pt idx="214">
                  <c:v>106</c:v>
                </c:pt>
                <c:pt idx="215">
                  <c:v>124</c:v>
                </c:pt>
                <c:pt idx="216">
                  <c:v>116</c:v>
                </c:pt>
                <c:pt idx="217">
                  <c:v>103</c:v>
                </c:pt>
                <c:pt idx="218">
                  <c:v>108</c:v>
                </c:pt>
                <c:pt idx="219">
                  <c:v>122</c:v>
                </c:pt>
                <c:pt idx="220">
                  <c:v>138</c:v>
                </c:pt>
                <c:pt idx="221">
                  <c:v>85.000007999999994</c:v>
                </c:pt>
                <c:pt idx="222">
                  <c:v>70</c:v>
                </c:pt>
                <c:pt idx="223">
                  <c:v>61</c:v>
                </c:pt>
              </c:numCache>
            </c:numRef>
          </c:yVal>
          <c:smooth val="0"/>
          <c:extLst xmlns:c16r2="http://schemas.microsoft.com/office/drawing/2015/06/chart">
            <c:ext xmlns:c16="http://schemas.microsoft.com/office/drawing/2014/chart" uri="{C3380CC4-5D6E-409C-BE32-E72D297353CC}">
              <c16:uniqueId val="{00000015-9E4D-41DE-88AA-65C469FB2388}"/>
            </c:ext>
          </c:extLst>
        </c:ser>
        <c:ser>
          <c:idx val="22"/>
          <c:order val="22"/>
          <c:tx>
            <c:strRef>
              <c:f>Sheet1!$X$1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Sheet1!$X$2:$X$225</c:f>
              <c:numCache>
                <c:formatCode>General</c:formatCode>
                <c:ptCount val="224"/>
                <c:pt idx="0">
                  <c:v>0</c:v>
                </c:pt>
                <c:pt idx="1">
                  <c:v>0</c:v>
                </c:pt>
                <c:pt idx="2">
                  <c:v>154</c:v>
                </c:pt>
                <c:pt idx="3">
                  <c:v>260</c:v>
                </c:pt>
                <c:pt idx="4">
                  <c:v>278</c:v>
                </c:pt>
                <c:pt idx="5">
                  <c:v>280</c:v>
                </c:pt>
                <c:pt idx="6">
                  <c:v>315</c:v>
                </c:pt>
                <c:pt idx="7">
                  <c:v>347</c:v>
                </c:pt>
                <c:pt idx="8">
                  <c:v>359.99996900000002</c:v>
                </c:pt>
                <c:pt idx="9">
                  <c:v>366</c:v>
                </c:pt>
                <c:pt idx="10">
                  <c:v>389</c:v>
                </c:pt>
                <c:pt idx="11">
                  <c:v>390</c:v>
                </c:pt>
                <c:pt idx="12">
                  <c:v>397</c:v>
                </c:pt>
                <c:pt idx="13">
                  <c:v>399</c:v>
                </c:pt>
                <c:pt idx="14">
                  <c:v>407</c:v>
                </c:pt>
                <c:pt idx="15">
                  <c:v>398</c:v>
                </c:pt>
                <c:pt idx="16">
                  <c:v>408</c:v>
                </c:pt>
                <c:pt idx="17">
                  <c:v>403</c:v>
                </c:pt>
                <c:pt idx="18">
                  <c:v>412</c:v>
                </c:pt>
                <c:pt idx="19">
                  <c:v>416</c:v>
                </c:pt>
                <c:pt idx="20">
                  <c:v>412</c:v>
                </c:pt>
                <c:pt idx="21">
                  <c:v>402</c:v>
                </c:pt>
                <c:pt idx="22">
                  <c:v>396</c:v>
                </c:pt>
                <c:pt idx="23">
                  <c:v>400</c:v>
                </c:pt>
                <c:pt idx="24">
                  <c:v>378</c:v>
                </c:pt>
                <c:pt idx="25">
                  <c:v>370</c:v>
                </c:pt>
                <c:pt idx="26">
                  <c:v>366</c:v>
                </c:pt>
                <c:pt idx="27">
                  <c:v>365</c:v>
                </c:pt>
                <c:pt idx="28">
                  <c:v>364</c:v>
                </c:pt>
                <c:pt idx="29">
                  <c:v>367</c:v>
                </c:pt>
                <c:pt idx="30">
                  <c:v>365</c:v>
                </c:pt>
                <c:pt idx="31">
                  <c:v>362.00003099999998</c:v>
                </c:pt>
                <c:pt idx="32">
                  <c:v>366</c:v>
                </c:pt>
                <c:pt idx="33">
                  <c:v>357</c:v>
                </c:pt>
                <c:pt idx="34">
                  <c:v>348</c:v>
                </c:pt>
                <c:pt idx="35">
                  <c:v>348</c:v>
                </c:pt>
                <c:pt idx="36">
                  <c:v>359</c:v>
                </c:pt>
                <c:pt idx="37">
                  <c:v>351.00003099999998</c:v>
                </c:pt>
                <c:pt idx="38">
                  <c:v>358</c:v>
                </c:pt>
                <c:pt idx="39">
                  <c:v>359.99996900000002</c:v>
                </c:pt>
                <c:pt idx="40">
                  <c:v>364</c:v>
                </c:pt>
                <c:pt idx="41">
                  <c:v>367</c:v>
                </c:pt>
                <c:pt idx="42">
                  <c:v>372</c:v>
                </c:pt>
                <c:pt idx="43">
                  <c:v>377</c:v>
                </c:pt>
                <c:pt idx="44">
                  <c:v>359</c:v>
                </c:pt>
                <c:pt idx="45">
                  <c:v>361</c:v>
                </c:pt>
                <c:pt idx="46">
                  <c:v>358</c:v>
                </c:pt>
                <c:pt idx="47">
                  <c:v>353</c:v>
                </c:pt>
                <c:pt idx="48">
                  <c:v>359</c:v>
                </c:pt>
                <c:pt idx="49">
                  <c:v>348.99996900000002</c:v>
                </c:pt>
                <c:pt idx="50">
                  <c:v>343</c:v>
                </c:pt>
                <c:pt idx="51">
                  <c:v>342</c:v>
                </c:pt>
                <c:pt idx="52">
                  <c:v>353</c:v>
                </c:pt>
                <c:pt idx="53">
                  <c:v>348</c:v>
                </c:pt>
                <c:pt idx="54">
                  <c:v>348</c:v>
                </c:pt>
                <c:pt idx="55">
                  <c:v>341</c:v>
                </c:pt>
                <c:pt idx="56">
                  <c:v>341</c:v>
                </c:pt>
                <c:pt idx="57">
                  <c:v>336</c:v>
                </c:pt>
                <c:pt idx="58">
                  <c:v>326.99996900000002</c:v>
                </c:pt>
                <c:pt idx="59">
                  <c:v>321</c:v>
                </c:pt>
                <c:pt idx="60">
                  <c:v>329.00003099999998</c:v>
                </c:pt>
                <c:pt idx="61">
                  <c:v>323</c:v>
                </c:pt>
                <c:pt idx="62">
                  <c:v>312</c:v>
                </c:pt>
                <c:pt idx="63">
                  <c:v>337.99996900000002</c:v>
                </c:pt>
                <c:pt idx="64">
                  <c:v>345</c:v>
                </c:pt>
                <c:pt idx="65">
                  <c:v>335</c:v>
                </c:pt>
                <c:pt idx="66">
                  <c:v>333</c:v>
                </c:pt>
                <c:pt idx="67">
                  <c:v>329.00003099999998</c:v>
                </c:pt>
                <c:pt idx="68">
                  <c:v>335</c:v>
                </c:pt>
                <c:pt idx="69">
                  <c:v>331</c:v>
                </c:pt>
                <c:pt idx="70">
                  <c:v>335</c:v>
                </c:pt>
                <c:pt idx="71">
                  <c:v>330</c:v>
                </c:pt>
                <c:pt idx="72">
                  <c:v>335</c:v>
                </c:pt>
                <c:pt idx="73">
                  <c:v>325</c:v>
                </c:pt>
                <c:pt idx="74">
                  <c:v>328</c:v>
                </c:pt>
                <c:pt idx="75">
                  <c:v>326.99996900000002</c:v>
                </c:pt>
                <c:pt idx="76">
                  <c:v>324</c:v>
                </c:pt>
                <c:pt idx="77">
                  <c:v>324</c:v>
                </c:pt>
                <c:pt idx="78">
                  <c:v>316</c:v>
                </c:pt>
                <c:pt idx="79">
                  <c:v>291</c:v>
                </c:pt>
                <c:pt idx="80">
                  <c:v>258</c:v>
                </c:pt>
                <c:pt idx="81">
                  <c:v>257</c:v>
                </c:pt>
                <c:pt idx="82">
                  <c:v>256</c:v>
                </c:pt>
                <c:pt idx="83">
                  <c:v>273</c:v>
                </c:pt>
                <c:pt idx="84">
                  <c:v>284</c:v>
                </c:pt>
                <c:pt idx="85">
                  <c:v>296</c:v>
                </c:pt>
                <c:pt idx="86">
                  <c:v>302</c:v>
                </c:pt>
                <c:pt idx="87">
                  <c:v>293</c:v>
                </c:pt>
                <c:pt idx="88">
                  <c:v>291</c:v>
                </c:pt>
                <c:pt idx="89">
                  <c:v>286</c:v>
                </c:pt>
                <c:pt idx="90">
                  <c:v>293</c:v>
                </c:pt>
                <c:pt idx="91">
                  <c:v>294</c:v>
                </c:pt>
                <c:pt idx="92">
                  <c:v>301</c:v>
                </c:pt>
                <c:pt idx="93">
                  <c:v>294</c:v>
                </c:pt>
                <c:pt idx="94">
                  <c:v>297</c:v>
                </c:pt>
                <c:pt idx="95">
                  <c:v>292</c:v>
                </c:pt>
                <c:pt idx="96">
                  <c:v>296</c:v>
                </c:pt>
                <c:pt idx="97">
                  <c:v>286</c:v>
                </c:pt>
                <c:pt idx="98">
                  <c:v>291</c:v>
                </c:pt>
                <c:pt idx="99">
                  <c:v>299</c:v>
                </c:pt>
                <c:pt idx="100">
                  <c:v>300</c:v>
                </c:pt>
                <c:pt idx="101">
                  <c:v>293</c:v>
                </c:pt>
                <c:pt idx="102">
                  <c:v>279</c:v>
                </c:pt>
                <c:pt idx="103">
                  <c:v>0</c:v>
                </c:pt>
                <c:pt idx="104">
                  <c:v>0</c:v>
                </c:pt>
                <c:pt idx="105">
                  <c:v>0</c:v>
                </c:pt>
                <c:pt idx="106">
                  <c:v>0</c:v>
                </c:pt>
                <c:pt idx="107">
                  <c:v>0</c:v>
                </c:pt>
                <c:pt idx="108">
                  <c:v>0</c:v>
                </c:pt>
                <c:pt idx="109">
                  <c:v>0</c:v>
                </c:pt>
                <c:pt idx="110">
                  <c:v>0</c:v>
                </c:pt>
                <c:pt idx="111">
                  <c:v>0</c:v>
                </c:pt>
                <c:pt idx="112">
                  <c:v>0</c:v>
                </c:pt>
                <c:pt idx="113">
                  <c:v>0</c:v>
                </c:pt>
                <c:pt idx="114">
                  <c:v>231</c:v>
                </c:pt>
                <c:pt idx="115">
                  <c:v>186</c:v>
                </c:pt>
                <c:pt idx="116">
                  <c:v>219</c:v>
                </c:pt>
                <c:pt idx="117">
                  <c:v>242</c:v>
                </c:pt>
                <c:pt idx="118">
                  <c:v>201.99998500000001</c:v>
                </c:pt>
                <c:pt idx="119">
                  <c:v>227</c:v>
                </c:pt>
                <c:pt idx="120">
                  <c:v>245</c:v>
                </c:pt>
                <c:pt idx="121">
                  <c:v>249</c:v>
                </c:pt>
                <c:pt idx="122">
                  <c:v>261</c:v>
                </c:pt>
                <c:pt idx="123">
                  <c:v>259</c:v>
                </c:pt>
                <c:pt idx="124">
                  <c:v>264</c:v>
                </c:pt>
                <c:pt idx="125">
                  <c:v>263</c:v>
                </c:pt>
                <c:pt idx="126">
                  <c:v>276</c:v>
                </c:pt>
                <c:pt idx="127">
                  <c:v>272</c:v>
                </c:pt>
                <c:pt idx="128">
                  <c:v>264</c:v>
                </c:pt>
                <c:pt idx="129">
                  <c:v>268</c:v>
                </c:pt>
                <c:pt idx="130">
                  <c:v>270</c:v>
                </c:pt>
                <c:pt idx="131">
                  <c:v>277</c:v>
                </c:pt>
                <c:pt idx="132">
                  <c:v>266</c:v>
                </c:pt>
                <c:pt idx="133">
                  <c:v>273</c:v>
                </c:pt>
                <c:pt idx="134">
                  <c:v>268</c:v>
                </c:pt>
                <c:pt idx="135">
                  <c:v>268</c:v>
                </c:pt>
                <c:pt idx="136">
                  <c:v>267</c:v>
                </c:pt>
                <c:pt idx="137">
                  <c:v>270</c:v>
                </c:pt>
                <c:pt idx="138">
                  <c:v>266</c:v>
                </c:pt>
                <c:pt idx="139">
                  <c:v>270</c:v>
                </c:pt>
                <c:pt idx="140">
                  <c:v>261</c:v>
                </c:pt>
                <c:pt idx="141">
                  <c:v>270</c:v>
                </c:pt>
                <c:pt idx="142">
                  <c:v>252</c:v>
                </c:pt>
                <c:pt idx="143">
                  <c:v>251</c:v>
                </c:pt>
                <c:pt idx="144">
                  <c:v>262</c:v>
                </c:pt>
                <c:pt idx="145">
                  <c:v>256</c:v>
                </c:pt>
                <c:pt idx="146">
                  <c:v>250</c:v>
                </c:pt>
                <c:pt idx="147">
                  <c:v>249</c:v>
                </c:pt>
                <c:pt idx="148">
                  <c:v>238</c:v>
                </c:pt>
                <c:pt idx="149">
                  <c:v>237</c:v>
                </c:pt>
                <c:pt idx="150">
                  <c:v>227</c:v>
                </c:pt>
                <c:pt idx="151">
                  <c:v>211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c:v>
                </c:pt>
                <c:pt idx="169">
                  <c:v>55</c:v>
                </c:pt>
                <c:pt idx="170">
                  <c:v>61</c:v>
                </c:pt>
                <c:pt idx="171">
                  <c:v>94</c:v>
                </c:pt>
                <c:pt idx="172">
                  <c:v>107.00000799999999</c:v>
                </c:pt>
                <c:pt idx="173">
                  <c:v>93</c:v>
                </c:pt>
                <c:pt idx="174">
                  <c:v>82</c:v>
                </c:pt>
                <c:pt idx="175">
                  <c:v>89</c:v>
                </c:pt>
                <c:pt idx="176">
                  <c:v>122</c:v>
                </c:pt>
                <c:pt idx="177">
                  <c:v>122</c:v>
                </c:pt>
                <c:pt idx="178">
                  <c:v>125</c:v>
                </c:pt>
                <c:pt idx="179">
                  <c:v>103</c:v>
                </c:pt>
                <c:pt idx="180">
                  <c:v>114</c:v>
                </c:pt>
                <c:pt idx="181">
                  <c:v>126</c:v>
                </c:pt>
                <c:pt idx="182">
                  <c:v>124</c:v>
                </c:pt>
                <c:pt idx="183">
                  <c:v>133</c:v>
                </c:pt>
                <c:pt idx="184">
                  <c:v>117</c:v>
                </c:pt>
                <c:pt idx="185">
                  <c:v>128</c:v>
                </c:pt>
                <c:pt idx="186">
                  <c:v>131</c:v>
                </c:pt>
                <c:pt idx="187">
                  <c:v>133</c:v>
                </c:pt>
                <c:pt idx="188">
                  <c:v>132</c:v>
                </c:pt>
                <c:pt idx="189">
                  <c:v>122</c:v>
                </c:pt>
                <c:pt idx="190">
                  <c:v>133</c:v>
                </c:pt>
                <c:pt idx="191">
                  <c:v>135</c:v>
                </c:pt>
                <c:pt idx="192">
                  <c:v>122.99999200000001</c:v>
                </c:pt>
                <c:pt idx="193">
                  <c:v>139</c:v>
                </c:pt>
                <c:pt idx="194">
                  <c:v>120</c:v>
                </c:pt>
                <c:pt idx="195">
                  <c:v>141</c:v>
                </c:pt>
                <c:pt idx="196">
                  <c:v>138</c:v>
                </c:pt>
                <c:pt idx="197">
                  <c:v>138</c:v>
                </c:pt>
                <c:pt idx="198">
                  <c:v>141</c:v>
                </c:pt>
                <c:pt idx="199">
                  <c:v>140</c:v>
                </c:pt>
                <c:pt idx="200">
                  <c:v>131</c:v>
                </c:pt>
                <c:pt idx="201">
                  <c:v>138</c:v>
                </c:pt>
                <c:pt idx="202">
                  <c:v>138</c:v>
                </c:pt>
                <c:pt idx="203">
                  <c:v>133</c:v>
                </c:pt>
                <c:pt idx="204">
                  <c:v>138</c:v>
                </c:pt>
                <c:pt idx="205">
                  <c:v>138</c:v>
                </c:pt>
                <c:pt idx="206">
                  <c:v>143</c:v>
                </c:pt>
                <c:pt idx="207">
                  <c:v>151</c:v>
                </c:pt>
                <c:pt idx="208">
                  <c:v>139</c:v>
                </c:pt>
                <c:pt idx="209">
                  <c:v>128</c:v>
                </c:pt>
                <c:pt idx="210">
                  <c:v>157</c:v>
                </c:pt>
                <c:pt idx="211">
                  <c:v>140</c:v>
                </c:pt>
                <c:pt idx="212">
                  <c:v>126</c:v>
                </c:pt>
                <c:pt idx="213">
                  <c:v>143</c:v>
                </c:pt>
                <c:pt idx="214">
                  <c:v>158</c:v>
                </c:pt>
                <c:pt idx="215">
                  <c:v>127</c:v>
                </c:pt>
                <c:pt idx="216">
                  <c:v>118.00000799999999</c:v>
                </c:pt>
                <c:pt idx="217">
                  <c:v>143</c:v>
                </c:pt>
                <c:pt idx="218">
                  <c:v>100</c:v>
                </c:pt>
                <c:pt idx="219">
                  <c:v>106</c:v>
                </c:pt>
                <c:pt idx="220">
                  <c:v>153</c:v>
                </c:pt>
                <c:pt idx="221">
                  <c:v>73</c:v>
                </c:pt>
                <c:pt idx="222">
                  <c:v>35</c:v>
                </c:pt>
                <c:pt idx="223">
                  <c:v>66</c:v>
                </c:pt>
              </c:numCache>
            </c:numRef>
          </c:yVal>
          <c:smooth val="0"/>
          <c:extLst xmlns:c16r2="http://schemas.microsoft.com/office/drawing/2015/06/chart">
            <c:ext xmlns:c16="http://schemas.microsoft.com/office/drawing/2014/chart" uri="{C3380CC4-5D6E-409C-BE32-E72D297353CC}">
              <c16:uniqueId val="{00000016-9E4D-41DE-88AA-65C469FB2388}"/>
            </c:ext>
          </c:extLst>
        </c:ser>
        <c:ser>
          <c:idx val="23"/>
          <c:order val="23"/>
          <c:tx>
            <c:strRef>
              <c:f>Sheet1!$Y$1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Sheet1!$Y$2:$Y$225</c:f>
              <c:numCache>
                <c:formatCode>General</c:formatCode>
                <c:ptCount val="224"/>
                <c:pt idx="0">
                  <c:v>0</c:v>
                </c:pt>
                <c:pt idx="1">
                  <c:v>0</c:v>
                </c:pt>
                <c:pt idx="2">
                  <c:v>153</c:v>
                </c:pt>
                <c:pt idx="3">
                  <c:v>238</c:v>
                </c:pt>
                <c:pt idx="4">
                  <c:v>275</c:v>
                </c:pt>
                <c:pt idx="5">
                  <c:v>270</c:v>
                </c:pt>
                <c:pt idx="6">
                  <c:v>290</c:v>
                </c:pt>
                <c:pt idx="7">
                  <c:v>326.99996900000002</c:v>
                </c:pt>
                <c:pt idx="8">
                  <c:v>346</c:v>
                </c:pt>
                <c:pt idx="9">
                  <c:v>358</c:v>
                </c:pt>
                <c:pt idx="10">
                  <c:v>366</c:v>
                </c:pt>
                <c:pt idx="11">
                  <c:v>373.00003099999998</c:v>
                </c:pt>
                <c:pt idx="12">
                  <c:v>380</c:v>
                </c:pt>
                <c:pt idx="13">
                  <c:v>383</c:v>
                </c:pt>
                <c:pt idx="14">
                  <c:v>383</c:v>
                </c:pt>
                <c:pt idx="15">
                  <c:v>383</c:v>
                </c:pt>
                <c:pt idx="16">
                  <c:v>392</c:v>
                </c:pt>
                <c:pt idx="17">
                  <c:v>385</c:v>
                </c:pt>
                <c:pt idx="18">
                  <c:v>394</c:v>
                </c:pt>
                <c:pt idx="19">
                  <c:v>390</c:v>
                </c:pt>
                <c:pt idx="20">
                  <c:v>386</c:v>
                </c:pt>
                <c:pt idx="21">
                  <c:v>381</c:v>
                </c:pt>
                <c:pt idx="22">
                  <c:v>369</c:v>
                </c:pt>
                <c:pt idx="23">
                  <c:v>367</c:v>
                </c:pt>
                <c:pt idx="24">
                  <c:v>352</c:v>
                </c:pt>
                <c:pt idx="25">
                  <c:v>342</c:v>
                </c:pt>
                <c:pt idx="26">
                  <c:v>341</c:v>
                </c:pt>
                <c:pt idx="27">
                  <c:v>336</c:v>
                </c:pt>
                <c:pt idx="28">
                  <c:v>342</c:v>
                </c:pt>
                <c:pt idx="29">
                  <c:v>341</c:v>
                </c:pt>
                <c:pt idx="30">
                  <c:v>340.00003099999998</c:v>
                </c:pt>
                <c:pt idx="31">
                  <c:v>333</c:v>
                </c:pt>
                <c:pt idx="32">
                  <c:v>332</c:v>
                </c:pt>
                <c:pt idx="33">
                  <c:v>328</c:v>
                </c:pt>
                <c:pt idx="34">
                  <c:v>325</c:v>
                </c:pt>
                <c:pt idx="35">
                  <c:v>319</c:v>
                </c:pt>
                <c:pt idx="36">
                  <c:v>328</c:v>
                </c:pt>
                <c:pt idx="37">
                  <c:v>326.99996900000002</c:v>
                </c:pt>
                <c:pt idx="38">
                  <c:v>331</c:v>
                </c:pt>
                <c:pt idx="39">
                  <c:v>337</c:v>
                </c:pt>
                <c:pt idx="40">
                  <c:v>337</c:v>
                </c:pt>
                <c:pt idx="41">
                  <c:v>337.99996900000002</c:v>
                </c:pt>
                <c:pt idx="42">
                  <c:v>348</c:v>
                </c:pt>
                <c:pt idx="43">
                  <c:v>354</c:v>
                </c:pt>
                <c:pt idx="44">
                  <c:v>339</c:v>
                </c:pt>
                <c:pt idx="45">
                  <c:v>337</c:v>
                </c:pt>
                <c:pt idx="46">
                  <c:v>334</c:v>
                </c:pt>
                <c:pt idx="47">
                  <c:v>332</c:v>
                </c:pt>
                <c:pt idx="48">
                  <c:v>336</c:v>
                </c:pt>
                <c:pt idx="49">
                  <c:v>331</c:v>
                </c:pt>
                <c:pt idx="50">
                  <c:v>321</c:v>
                </c:pt>
                <c:pt idx="51">
                  <c:v>316</c:v>
                </c:pt>
                <c:pt idx="52">
                  <c:v>328</c:v>
                </c:pt>
                <c:pt idx="53">
                  <c:v>326.99996900000002</c:v>
                </c:pt>
                <c:pt idx="54">
                  <c:v>326.99996900000002</c:v>
                </c:pt>
                <c:pt idx="55">
                  <c:v>318.00003099999998</c:v>
                </c:pt>
                <c:pt idx="56">
                  <c:v>322</c:v>
                </c:pt>
                <c:pt idx="57">
                  <c:v>314</c:v>
                </c:pt>
                <c:pt idx="58">
                  <c:v>306</c:v>
                </c:pt>
                <c:pt idx="59">
                  <c:v>302</c:v>
                </c:pt>
                <c:pt idx="60">
                  <c:v>314</c:v>
                </c:pt>
                <c:pt idx="61">
                  <c:v>301</c:v>
                </c:pt>
                <c:pt idx="62">
                  <c:v>290</c:v>
                </c:pt>
                <c:pt idx="63">
                  <c:v>320</c:v>
                </c:pt>
                <c:pt idx="64">
                  <c:v>322</c:v>
                </c:pt>
                <c:pt idx="65">
                  <c:v>313</c:v>
                </c:pt>
                <c:pt idx="66">
                  <c:v>310</c:v>
                </c:pt>
                <c:pt idx="67">
                  <c:v>310</c:v>
                </c:pt>
                <c:pt idx="68">
                  <c:v>314</c:v>
                </c:pt>
                <c:pt idx="69">
                  <c:v>313</c:v>
                </c:pt>
                <c:pt idx="70">
                  <c:v>318.00003099999998</c:v>
                </c:pt>
                <c:pt idx="71">
                  <c:v>311</c:v>
                </c:pt>
                <c:pt idx="72">
                  <c:v>314</c:v>
                </c:pt>
                <c:pt idx="73">
                  <c:v>311</c:v>
                </c:pt>
                <c:pt idx="74">
                  <c:v>312</c:v>
                </c:pt>
                <c:pt idx="75">
                  <c:v>309</c:v>
                </c:pt>
                <c:pt idx="76">
                  <c:v>304</c:v>
                </c:pt>
                <c:pt idx="77">
                  <c:v>302</c:v>
                </c:pt>
                <c:pt idx="78">
                  <c:v>299</c:v>
                </c:pt>
                <c:pt idx="79">
                  <c:v>271</c:v>
                </c:pt>
                <c:pt idx="80">
                  <c:v>237</c:v>
                </c:pt>
                <c:pt idx="81">
                  <c:v>234.99998500000001</c:v>
                </c:pt>
                <c:pt idx="82">
                  <c:v>240</c:v>
                </c:pt>
                <c:pt idx="83">
                  <c:v>250</c:v>
                </c:pt>
                <c:pt idx="84">
                  <c:v>265</c:v>
                </c:pt>
                <c:pt idx="85">
                  <c:v>281</c:v>
                </c:pt>
                <c:pt idx="86">
                  <c:v>279</c:v>
                </c:pt>
                <c:pt idx="87">
                  <c:v>279</c:v>
                </c:pt>
                <c:pt idx="88">
                  <c:v>281</c:v>
                </c:pt>
                <c:pt idx="89">
                  <c:v>270</c:v>
                </c:pt>
                <c:pt idx="90">
                  <c:v>272</c:v>
                </c:pt>
                <c:pt idx="91">
                  <c:v>279</c:v>
                </c:pt>
                <c:pt idx="92">
                  <c:v>286</c:v>
                </c:pt>
                <c:pt idx="93">
                  <c:v>278</c:v>
                </c:pt>
                <c:pt idx="94">
                  <c:v>275</c:v>
                </c:pt>
                <c:pt idx="95">
                  <c:v>273</c:v>
                </c:pt>
                <c:pt idx="96">
                  <c:v>275</c:v>
                </c:pt>
                <c:pt idx="97">
                  <c:v>279</c:v>
                </c:pt>
                <c:pt idx="98">
                  <c:v>286</c:v>
                </c:pt>
                <c:pt idx="99">
                  <c:v>267</c:v>
                </c:pt>
                <c:pt idx="100">
                  <c:v>303</c:v>
                </c:pt>
                <c:pt idx="101">
                  <c:v>278</c:v>
                </c:pt>
                <c:pt idx="102">
                  <c:v>263</c:v>
                </c:pt>
                <c:pt idx="103">
                  <c:v>0</c:v>
                </c:pt>
                <c:pt idx="104">
                  <c:v>0</c:v>
                </c:pt>
                <c:pt idx="105">
                  <c:v>0</c:v>
                </c:pt>
                <c:pt idx="106">
                  <c:v>0</c:v>
                </c:pt>
                <c:pt idx="107">
                  <c:v>0</c:v>
                </c:pt>
                <c:pt idx="108">
                  <c:v>0</c:v>
                </c:pt>
                <c:pt idx="109">
                  <c:v>0</c:v>
                </c:pt>
                <c:pt idx="110">
                  <c:v>0</c:v>
                </c:pt>
                <c:pt idx="111">
                  <c:v>0</c:v>
                </c:pt>
                <c:pt idx="112">
                  <c:v>0</c:v>
                </c:pt>
                <c:pt idx="113">
                  <c:v>0</c:v>
                </c:pt>
                <c:pt idx="114">
                  <c:v>211</c:v>
                </c:pt>
                <c:pt idx="115">
                  <c:v>217</c:v>
                </c:pt>
                <c:pt idx="116">
                  <c:v>205</c:v>
                </c:pt>
                <c:pt idx="117">
                  <c:v>207</c:v>
                </c:pt>
                <c:pt idx="118">
                  <c:v>188</c:v>
                </c:pt>
                <c:pt idx="119">
                  <c:v>212</c:v>
                </c:pt>
                <c:pt idx="120">
                  <c:v>232</c:v>
                </c:pt>
                <c:pt idx="121">
                  <c:v>232</c:v>
                </c:pt>
                <c:pt idx="122">
                  <c:v>240</c:v>
                </c:pt>
                <c:pt idx="123">
                  <c:v>248</c:v>
                </c:pt>
                <c:pt idx="124">
                  <c:v>240</c:v>
                </c:pt>
                <c:pt idx="125">
                  <c:v>253</c:v>
                </c:pt>
                <c:pt idx="126">
                  <c:v>247.00001499999999</c:v>
                </c:pt>
                <c:pt idx="127">
                  <c:v>248</c:v>
                </c:pt>
                <c:pt idx="128">
                  <c:v>248</c:v>
                </c:pt>
                <c:pt idx="129">
                  <c:v>247.00001499999999</c:v>
                </c:pt>
                <c:pt idx="130">
                  <c:v>250</c:v>
                </c:pt>
                <c:pt idx="131">
                  <c:v>249</c:v>
                </c:pt>
                <c:pt idx="132">
                  <c:v>252</c:v>
                </c:pt>
                <c:pt idx="133">
                  <c:v>256</c:v>
                </c:pt>
                <c:pt idx="134">
                  <c:v>251</c:v>
                </c:pt>
                <c:pt idx="135">
                  <c:v>256</c:v>
                </c:pt>
                <c:pt idx="136">
                  <c:v>244</c:v>
                </c:pt>
                <c:pt idx="137">
                  <c:v>243</c:v>
                </c:pt>
                <c:pt idx="138">
                  <c:v>253</c:v>
                </c:pt>
                <c:pt idx="139">
                  <c:v>247.00001499999999</c:v>
                </c:pt>
                <c:pt idx="140">
                  <c:v>250</c:v>
                </c:pt>
                <c:pt idx="141">
                  <c:v>245</c:v>
                </c:pt>
                <c:pt idx="142">
                  <c:v>244</c:v>
                </c:pt>
                <c:pt idx="143">
                  <c:v>236.00001499999999</c:v>
                </c:pt>
                <c:pt idx="144">
                  <c:v>240</c:v>
                </c:pt>
                <c:pt idx="145">
                  <c:v>222</c:v>
                </c:pt>
                <c:pt idx="146">
                  <c:v>223.99998500000001</c:v>
                </c:pt>
                <c:pt idx="147">
                  <c:v>223.99998500000001</c:v>
                </c:pt>
                <c:pt idx="148">
                  <c:v>227</c:v>
                </c:pt>
                <c:pt idx="149">
                  <c:v>212</c:v>
                </c:pt>
                <c:pt idx="150">
                  <c:v>216</c:v>
                </c:pt>
                <c:pt idx="151">
                  <c:v>201.99998500000001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70</c:v>
                </c:pt>
                <c:pt idx="169">
                  <c:v>55.999996000000003</c:v>
                </c:pt>
                <c:pt idx="170">
                  <c:v>70</c:v>
                </c:pt>
                <c:pt idx="171">
                  <c:v>89.999992000000006</c:v>
                </c:pt>
                <c:pt idx="172">
                  <c:v>97</c:v>
                </c:pt>
                <c:pt idx="173">
                  <c:v>94</c:v>
                </c:pt>
                <c:pt idx="174">
                  <c:v>106</c:v>
                </c:pt>
                <c:pt idx="175">
                  <c:v>89.999992000000006</c:v>
                </c:pt>
                <c:pt idx="176">
                  <c:v>100.99999200000001</c:v>
                </c:pt>
                <c:pt idx="177">
                  <c:v>111.99999200000001</c:v>
                </c:pt>
                <c:pt idx="178">
                  <c:v>113</c:v>
                </c:pt>
                <c:pt idx="179">
                  <c:v>98</c:v>
                </c:pt>
                <c:pt idx="180">
                  <c:v>104</c:v>
                </c:pt>
                <c:pt idx="181">
                  <c:v>115</c:v>
                </c:pt>
                <c:pt idx="182">
                  <c:v>113</c:v>
                </c:pt>
                <c:pt idx="183">
                  <c:v>114</c:v>
                </c:pt>
                <c:pt idx="184">
                  <c:v>107.00000799999999</c:v>
                </c:pt>
                <c:pt idx="185">
                  <c:v>111.99999200000001</c:v>
                </c:pt>
                <c:pt idx="186">
                  <c:v>117</c:v>
                </c:pt>
                <c:pt idx="187">
                  <c:v>110</c:v>
                </c:pt>
                <c:pt idx="188">
                  <c:v>122</c:v>
                </c:pt>
                <c:pt idx="189">
                  <c:v>111.99999200000001</c:v>
                </c:pt>
                <c:pt idx="190">
                  <c:v>114</c:v>
                </c:pt>
                <c:pt idx="191">
                  <c:v>113</c:v>
                </c:pt>
                <c:pt idx="192">
                  <c:v>108</c:v>
                </c:pt>
                <c:pt idx="193">
                  <c:v>122.99999200000001</c:v>
                </c:pt>
                <c:pt idx="194">
                  <c:v>116</c:v>
                </c:pt>
                <c:pt idx="195">
                  <c:v>133</c:v>
                </c:pt>
                <c:pt idx="196">
                  <c:v>110</c:v>
                </c:pt>
                <c:pt idx="197">
                  <c:v>119</c:v>
                </c:pt>
                <c:pt idx="198">
                  <c:v>128</c:v>
                </c:pt>
                <c:pt idx="199">
                  <c:v>122</c:v>
                </c:pt>
                <c:pt idx="200">
                  <c:v>122</c:v>
                </c:pt>
                <c:pt idx="201">
                  <c:v>119</c:v>
                </c:pt>
                <c:pt idx="202">
                  <c:v>124</c:v>
                </c:pt>
                <c:pt idx="203">
                  <c:v>122.99999200000001</c:v>
                </c:pt>
                <c:pt idx="204">
                  <c:v>122.99999200000001</c:v>
                </c:pt>
                <c:pt idx="205">
                  <c:v>132</c:v>
                </c:pt>
                <c:pt idx="206">
                  <c:v>133</c:v>
                </c:pt>
                <c:pt idx="207">
                  <c:v>122.99999200000001</c:v>
                </c:pt>
                <c:pt idx="208">
                  <c:v>105</c:v>
                </c:pt>
                <c:pt idx="209">
                  <c:v>116</c:v>
                </c:pt>
                <c:pt idx="210">
                  <c:v>116</c:v>
                </c:pt>
                <c:pt idx="211">
                  <c:v>100.99999200000001</c:v>
                </c:pt>
                <c:pt idx="212">
                  <c:v>111</c:v>
                </c:pt>
                <c:pt idx="213">
                  <c:v>100</c:v>
                </c:pt>
                <c:pt idx="214">
                  <c:v>109</c:v>
                </c:pt>
                <c:pt idx="215">
                  <c:v>118.00000799999999</c:v>
                </c:pt>
                <c:pt idx="216">
                  <c:v>127</c:v>
                </c:pt>
                <c:pt idx="217">
                  <c:v>106</c:v>
                </c:pt>
                <c:pt idx="218">
                  <c:v>100.99999200000001</c:v>
                </c:pt>
                <c:pt idx="219">
                  <c:v>69</c:v>
                </c:pt>
                <c:pt idx="220">
                  <c:v>145</c:v>
                </c:pt>
                <c:pt idx="221">
                  <c:v>91</c:v>
                </c:pt>
                <c:pt idx="222">
                  <c:v>81</c:v>
                </c:pt>
                <c:pt idx="223">
                  <c:v>107.00000799999999</c:v>
                </c:pt>
              </c:numCache>
            </c:numRef>
          </c:yVal>
          <c:smooth val="0"/>
          <c:extLst xmlns:c16r2="http://schemas.microsoft.com/office/drawing/2015/06/chart">
            <c:ext xmlns:c16="http://schemas.microsoft.com/office/drawing/2014/chart" uri="{C3380CC4-5D6E-409C-BE32-E72D297353CC}">
              <c16:uniqueId val="{00000017-9E4D-41DE-88AA-65C469FB2388}"/>
            </c:ext>
          </c:extLst>
        </c:ser>
        <c:ser>
          <c:idx val="24"/>
          <c:order val="24"/>
          <c:tx>
            <c:strRef>
              <c:f>Sheet1!$Z$1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Sheet1!$Z$2:$Z$225</c:f>
              <c:numCache>
                <c:formatCode>General</c:formatCode>
                <c:ptCount val="224"/>
                <c:pt idx="0">
                  <c:v>0</c:v>
                </c:pt>
                <c:pt idx="1">
                  <c:v>0</c:v>
                </c:pt>
                <c:pt idx="2">
                  <c:v>143</c:v>
                </c:pt>
                <c:pt idx="3">
                  <c:v>261</c:v>
                </c:pt>
                <c:pt idx="4">
                  <c:v>272</c:v>
                </c:pt>
                <c:pt idx="5">
                  <c:v>285</c:v>
                </c:pt>
                <c:pt idx="6">
                  <c:v>302</c:v>
                </c:pt>
                <c:pt idx="7">
                  <c:v>332</c:v>
                </c:pt>
                <c:pt idx="8">
                  <c:v>345</c:v>
                </c:pt>
                <c:pt idx="9">
                  <c:v>363</c:v>
                </c:pt>
                <c:pt idx="10">
                  <c:v>374</c:v>
                </c:pt>
                <c:pt idx="11">
                  <c:v>375</c:v>
                </c:pt>
                <c:pt idx="12">
                  <c:v>384.00003099999998</c:v>
                </c:pt>
                <c:pt idx="13">
                  <c:v>390</c:v>
                </c:pt>
                <c:pt idx="14">
                  <c:v>386</c:v>
                </c:pt>
                <c:pt idx="15">
                  <c:v>389</c:v>
                </c:pt>
                <c:pt idx="16">
                  <c:v>392.99996900000002</c:v>
                </c:pt>
                <c:pt idx="17">
                  <c:v>388</c:v>
                </c:pt>
                <c:pt idx="18">
                  <c:v>400</c:v>
                </c:pt>
                <c:pt idx="19">
                  <c:v>403.99996900000002</c:v>
                </c:pt>
                <c:pt idx="20">
                  <c:v>392.99996900000002</c:v>
                </c:pt>
                <c:pt idx="21">
                  <c:v>392</c:v>
                </c:pt>
                <c:pt idx="22">
                  <c:v>384.00003099999998</c:v>
                </c:pt>
                <c:pt idx="23">
                  <c:v>377</c:v>
                </c:pt>
                <c:pt idx="24">
                  <c:v>370</c:v>
                </c:pt>
                <c:pt idx="25">
                  <c:v>359</c:v>
                </c:pt>
                <c:pt idx="26">
                  <c:v>355</c:v>
                </c:pt>
                <c:pt idx="27">
                  <c:v>352</c:v>
                </c:pt>
                <c:pt idx="28">
                  <c:v>354</c:v>
                </c:pt>
                <c:pt idx="29">
                  <c:v>353</c:v>
                </c:pt>
                <c:pt idx="30">
                  <c:v>353</c:v>
                </c:pt>
                <c:pt idx="31">
                  <c:v>348</c:v>
                </c:pt>
                <c:pt idx="32">
                  <c:v>357</c:v>
                </c:pt>
                <c:pt idx="33">
                  <c:v>344</c:v>
                </c:pt>
                <c:pt idx="34">
                  <c:v>336</c:v>
                </c:pt>
                <c:pt idx="35">
                  <c:v>340.00003099999998</c:v>
                </c:pt>
                <c:pt idx="36">
                  <c:v>344</c:v>
                </c:pt>
                <c:pt idx="37">
                  <c:v>342</c:v>
                </c:pt>
                <c:pt idx="38">
                  <c:v>343</c:v>
                </c:pt>
                <c:pt idx="39">
                  <c:v>347</c:v>
                </c:pt>
                <c:pt idx="40">
                  <c:v>354</c:v>
                </c:pt>
                <c:pt idx="41">
                  <c:v>351.00003099999998</c:v>
                </c:pt>
                <c:pt idx="42">
                  <c:v>362.00003099999998</c:v>
                </c:pt>
                <c:pt idx="43">
                  <c:v>366</c:v>
                </c:pt>
                <c:pt idx="44">
                  <c:v>353</c:v>
                </c:pt>
                <c:pt idx="45">
                  <c:v>348.99996900000002</c:v>
                </c:pt>
                <c:pt idx="46">
                  <c:v>343</c:v>
                </c:pt>
                <c:pt idx="47">
                  <c:v>345</c:v>
                </c:pt>
                <c:pt idx="48">
                  <c:v>348.99996900000002</c:v>
                </c:pt>
                <c:pt idx="49">
                  <c:v>340.00003099999998</c:v>
                </c:pt>
                <c:pt idx="50">
                  <c:v>333</c:v>
                </c:pt>
                <c:pt idx="51">
                  <c:v>331</c:v>
                </c:pt>
                <c:pt idx="52">
                  <c:v>337.99996900000002</c:v>
                </c:pt>
                <c:pt idx="53">
                  <c:v>337.99996900000002</c:v>
                </c:pt>
                <c:pt idx="54">
                  <c:v>337</c:v>
                </c:pt>
                <c:pt idx="55">
                  <c:v>326</c:v>
                </c:pt>
                <c:pt idx="56">
                  <c:v>335</c:v>
                </c:pt>
                <c:pt idx="57">
                  <c:v>325</c:v>
                </c:pt>
                <c:pt idx="58">
                  <c:v>315</c:v>
                </c:pt>
                <c:pt idx="59">
                  <c:v>306</c:v>
                </c:pt>
                <c:pt idx="60">
                  <c:v>319</c:v>
                </c:pt>
                <c:pt idx="61">
                  <c:v>314</c:v>
                </c:pt>
                <c:pt idx="62">
                  <c:v>309</c:v>
                </c:pt>
                <c:pt idx="63">
                  <c:v>325</c:v>
                </c:pt>
                <c:pt idx="64">
                  <c:v>337.99996900000002</c:v>
                </c:pt>
                <c:pt idx="65">
                  <c:v>328</c:v>
                </c:pt>
                <c:pt idx="66">
                  <c:v>324</c:v>
                </c:pt>
                <c:pt idx="67">
                  <c:v>324</c:v>
                </c:pt>
                <c:pt idx="68">
                  <c:v>325</c:v>
                </c:pt>
                <c:pt idx="69">
                  <c:v>328</c:v>
                </c:pt>
                <c:pt idx="70">
                  <c:v>329.00003099999998</c:v>
                </c:pt>
                <c:pt idx="71">
                  <c:v>322</c:v>
                </c:pt>
                <c:pt idx="72">
                  <c:v>326.99996900000002</c:v>
                </c:pt>
                <c:pt idx="73">
                  <c:v>322</c:v>
                </c:pt>
                <c:pt idx="74">
                  <c:v>328</c:v>
                </c:pt>
                <c:pt idx="75">
                  <c:v>319</c:v>
                </c:pt>
                <c:pt idx="76">
                  <c:v>316</c:v>
                </c:pt>
                <c:pt idx="77">
                  <c:v>315</c:v>
                </c:pt>
                <c:pt idx="78">
                  <c:v>310</c:v>
                </c:pt>
                <c:pt idx="79">
                  <c:v>289</c:v>
                </c:pt>
                <c:pt idx="80">
                  <c:v>261</c:v>
                </c:pt>
                <c:pt idx="81">
                  <c:v>247.00001499999999</c:v>
                </c:pt>
                <c:pt idx="82">
                  <c:v>253</c:v>
                </c:pt>
                <c:pt idx="83">
                  <c:v>264</c:v>
                </c:pt>
                <c:pt idx="84">
                  <c:v>278</c:v>
                </c:pt>
                <c:pt idx="85">
                  <c:v>295</c:v>
                </c:pt>
                <c:pt idx="86">
                  <c:v>291</c:v>
                </c:pt>
                <c:pt idx="87">
                  <c:v>291</c:v>
                </c:pt>
                <c:pt idx="88">
                  <c:v>290</c:v>
                </c:pt>
                <c:pt idx="89">
                  <c:v>280</c:v>
                </c:pt>
                <c:pt idx="90">
                  <c:v>293</c:v>
                </c:pt>
                <c:pt idx="91">
                  <c:v>291</c:v>
                </c:pt>
                <c:pt idx="92">
                  <c:v>299</c:v>
                </c:pt>
                <c:pt idx="93">
                  <c:v>291</c:v>
                </c:pt>
                <c:pt idx="94">
                  <c:v>289</c:v>
                </c:pt>
                <c:pt idx="95">
                  <c:v>295</c:v>
                </c:pt>
                <c:pt idx="96">
                  <c:v>288</c:v>
                </c:pt>
                <c:pt idx="97">
                  <c:v>321</c:v>
                </c:pt>
                <c:pt idx="98">
                  <c:v>308</c:v>
                </c:pt>
                <c:pt idx="99">
                  <c:v>301</c:v>
                </c:pt>
                <c:pt idx="100">
                  <c:v>290</c:v>
                </c:pt>
                <c:pt idx="101">
                  <c:v>303</c:v>
                </c:pt>
                <c:pt idx="102">
                  <c:v>285</c:v>
                </c:pt>
                <c:pt idx="103">
                  <c:v>0</c:v>
                </c:pt>
                <c:pt idx="104">
                  <c:v>0</c:v>
                </c:pt>
                <c:pt idx="105">
                  <c:v>0</c:v>
                </c:pt>
                <c:pt idx="106">
                  <c:v>0</c:v>
                </c:pt>
                <c:pt idx="107">
                  <c:v>0</c:v>
                </c:pt>
                <c:pt idx="108">
                  <c:v>0</c:v>
                </c:pt>
                <c:pt idx="109">
                  <c:v>0</c:v>
                </c:pt>
                <c:pt idx="110">
                  <c:v>0</c:v>
                </c:pt>
                <c:pt idx="111">
                  <c:v>0</c:v>
                </c:pt>
                <c:pt idx="112">
                  <c:v>0</c:v>
                </c:pt>
                <c:pt idx="113">
                  <c:v>0</c:v>
                </c:pt>
                <c:pt idx="114">
                  <c:v>199</c:v>
                </c:pt>
                <c:pt idx="115">
                  <c:v>193</c:v>
                </c:pt>
                <c:pt idx="116">
                  <c:v>222</c:v>
                </c:pt>
                <c:pt idx="117">
                  <c:v>214.00001499999999</c:v>
                </c:pt>
                <c:pt idx="118">
                  <c:v>231</c:v>
                </c:pt>
                <c:pt idx="119">
                  <c:v>238</c:v>
                </c:pt>
                <c:pt idx="120">
                  <c:v>236.00001499999999</c:v>
                </c:pt>
                <c:pt idx="121">
                  <c:v>242</c:v>
                </c:pt>
                <c:pt idx="122">
                  <c:v>247.00001499999999</c:v>
                </c:pt>
                <c:pt idx="123">
                  <c:v>254</c:v>
                </c:pt>
                <c:pt idx="124">
                  <c:v>252</c:v>
                </c:pt>
                <c:pt idx="125">
                  <c:v>253</c:v>
                </c:pt>
                <c:pt idx="126">
                  <c:v>260</c:v>
                </c:pt>
                <c:pt idx="127">
                  <c:v>248</c:v>
                </c:pt>
                <c:pt idx="128">
                  <c:v>254</c:v>
                </c:pt>
                <c:pt idx="129">
                  <c:v>248</c:v>
                </c:pt>
                <c:pt idx="130">
                  <c:v>262</c:v>
                </c:pt>
                <c:pt idx="131">
                  <c:v>254</c:v>
                </c:pt>
                <c:pt idx="132">
                  <c:v>258</c:v>
                </c:pt>
                <c:pt idx="133">
                  <c:v>266</c:v>
                </c:pt>
                <c:pt idx="134">
                  <c:v>253</c:v>
                </c:pt>
                <c:pt idx="135">
                  <c:v>258</c:v>
                </c:pt>
                <c:pt idx="136">
                  <c:v>252</c:v>
                </c:pt>
                <c:pt idx="137">
                  <c:v>259</c:v>
                </c:pt>
                <c:pt idx="138">
                  <c:v>256</c:v>
                </c:pt>
                <c:pt idx="139">
                  <c:v>263</c:v>
                </c:pt>
                <c:pt idx="140">
                  <c:v>255</c:v>
                </c:pt>
                <c:pt idx="141">
                  <c:v>262</c:v>
                </c:pt>
                <c:pt idx="142">
                  <c:v>249</c:v>
                </c:pt>
                <c:pt idx="143">
                  <c:v>245</c:v>
                </c:pt>
                <c:pt idx="144">
                  <c:v>252</c:v>
                </c:pt>
                <c:pt idx="145">
                  <c:v>238</c:v>
                </c:pt>
                <c:pt idx="146">
                  <c:v>233</c:v>
                </c:pt>
                <c:pt idx="147">
                  <c:v>251</c:v>
                </c:pt>
                <c:pt idx="148">
                  <c:v>241</c:v>
                </c:pt>
                <c:pt idx="149">
                  <c:v>225.00001499999999</c:v>
                </c:pt>
                <c:pt idx="150">
                  <c:v>223.99998500000001</c:v>
                </c:pt>
                <c:pt idx="151">
                  <c:v>223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91</c:v>
                </c:pt>
                <c:pt idx="169">
                  <c:v>78</c:v>
                </c:pt>
                <c:pt idx="170">
                  <c:v>93</c:v>
                </c:pt>
                <c:pt idx="171">
                  <c:v>98</c:v>
                </c:pt>
                <c:pt idx="172">
                  <c:v>110</c:v>
                </c:pt>
                <c:pt idx="173">
                  <c:v>99</c:v>
                </c:pt>
                <c:pt idx="174">
                  <c:v>106</c:v>
                </c:pt>
                <c:pt idx="175">
                  <c:v>89</c:v>
                </c:pt>
                <c:pt idx="176">
                  <c:v>127</c:v>
                </c:pt>
                <c:pt idx="177">
                  <c:v>129</c:v>
                </c:pt>
                <c:pt idx="178">
                  <c:v>125</c:v>
                </c:pt>
                <c:pt idx="179">
                  <c:v>109</c:v>
                </c:pt>
                <c:pt idx="180">
                  <c:v>114</c:v>
                </c:pt>
                <c:pt idx="181">
                  <c:v>130</c:v>
                </c:pt>
                <c:pt idx="182">
                  <c:v>120</c:v>
                </c:pt>
                <c:pt idx="183">
                  <c:v>137</c:v>
                </c:pt>
                <c:pt idx="184">
                  <c:v>116</c:v>
                </c:pt>
                <c:pt idx="185">
                  <c:v>134</c:v>
                </c:pt>
                <c:pt idx="186">
                  <c:v>137</c:v>
                </c:pt>
                <c:pt idx="187">
                  <c:v>133</c:v>
                </c:pt>
                <c:pt idx="188">
                  <c:v>139</c:v>
                </c:pt>
                <c:pt idx="189">
                  <c:v>133</c:v>
                </c:pt>
                <c:pt idx="190">
                  <c:v>118.00000799999999</c:v>
                </c:pt>
                <c:pt idx="191">
                  <c:v>135</c:v>
                </c:pt>
                <c:pt idx="192">
                  <c:v>135</c:v>
                </c:pt>
                <c:pt idx="193">
                  <c:v>142</c:v>
                </c:pt>
                <c:pt idx="194">
                  <c:v>131</c:v>
                </c:pt>
                <c:pt idx="195">
                  <c:v>145</c:v>
                </c:pt>
                <c:pt idx="196">
                  <c:v>138</c:v>
                </c:pt>
                <c:pt idx="197">
                  <c:v>147</c:v>
                </c:pt>
                <c:pt idx="198">
                  <c:v>141</c:v>
                </c:pt>
                <c:pt idx="199">
                  <c:v>140</c:v>
                </c:pt>
                <c:pt idx="200">
                  <c:v>131</c:v>
                </c:pt>
                <c:pt idx="201">
                  <c:v>128</c:v>
                </c:pt>
                <c:pt idx="202">
                  <c:v>138</c:v>
                </c:pt>
                <c:pt idx="203">
                  <c:v>133</c:v>
                </c:pt>
                <c:pt idx="204">
                  <c:v>138</c:v>
                </c:pt>
                <c:pt idx="205">
                  <c:v>137</c:v>
                </c:pt>
                <c:pt idx="206">
                  <c:v>138</c:v>
                </c:pt>
                <c:pt idx="207">
                  <c:v>145</c:v>
                </c:pt>
                <c:pt idx="208">
                  <c:v>111</c:v>
                </c:pt>
                <c:pt idx="209">
                  <c:v>128</c:v>
                </c:pt>
                <c:pt idx="210">
                  <c:v>149</c:v>
                </c:pt>
                <c:pt idx="211">
                  <c:v>132</c:v>
                </c:pt>
                <c:pt idx="212">
                  <c:v>118.00000799999999</c:v>
                </c:pt>
                <c:pt idx="213">
                  <c:v>135</c:v>
                </c:pt>
                <c:pt idx="214">
                  <c:v>133</c:v>
                </c:pt>
                <c:pt idx="215">
                  <c:v>126</c:v>
                </c:pt>
                <c:pt idx="216">
                  <c:v>125</c:v>
                </c:pt>
                <c:pt idx="217">
                  <c:v>132</c:v>
                </c:pt>
                <c:pt idx="218">
                  <c:v>87</c:v>
                </c:pt>
                <c:pt idx="219">
                  <c:v>96.000007999999994</c:v>
                </c:pt>
                <c:pt idx="220">
                  <c:v>151</c:v>
                </c:pt>
                <c:pt idx="221">
                  <c:v>72</c:v>
                </c:pt>
                <c:pt idx="222">
                  <c:v>76</c:v>
                </c:pt>
                <c:pt idx="223">
                  <c:v>65</c:v>
                </c:pt>
              </c:numCache>
            </c:numRef>
          </c:yVal>
          <c:smooth val="0"/>
          <c:extLst xmlns:c16r2="http://schemas.microsoft.com/office/drawing/2015/06/chart">
            <c:ext xmlns:c16="http://schemas.microsoft.com/office/drawing/2014/chart" uri="{C3380CC4-5D6E-409C-BE32-E72D297353CC}">
              <c16:uniqueId val="{00000018-9E4D-41DE-88AA-65C469FB2388}"/>
            </c:ext>
          </c:extLst>
        </c:ser>
        <c:ser>
          <c:idx val="25"/>
          <c:order val="25"/>
          <c:tx>
            <c:strRef>
              <c:f>Sheet1!$AA$1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Sheet1!$AA$2:$AA$225</c:f>
              <c:numCache>
                <c:formatCode>General</c:formatCode>
                <c:ptCount val="224"/>
                <c:pt idx="0">
                  <c:v>0</c:v>
                </c:pt>
                <c:pt idx="1">
                  <c:v>0</c:v>
                </c:pt>
                <c:pt idx="2">
                  <c:v>111</c:v>
                </c:pt>
                <c:pt idx="3">
                  <c:v>190.99998500000001</c:v>
                </c:pt>
                <c:pt idx="4">
                  <c:v>234</c:v>
                </c:pt>
                <c:pt idx="5">
                  <c:v>232</c:v>
                </c:pt>
                <c:pt idx="6">
                  <c:v>260</c:v>
                </c:pt>
                <c:pt idx="7">
                  <c:v>291</c:v>
                </c:pt>
                <c:pt idx="8">
                  <c:v>304</c:v>
                </c:pt>
                <c:pt idx="9">
                  <c:v>314</c:v>
                </c:pt>
                <c:pt idx="10">
                  <c:v>336</c:v>
                </c:pt>
                <c:pt idx="11">
                  <c:v>339</c:v>
                </c:pt>
                <c:pt idx="12">
                  <c:v>350</c:v>
                </c:pt>
                <c:pt idx="13">
                  <c:v>353</c:v>
                </c:pt>
                <c:pt idx="14">
                  <c:v>348.99996900000002</c:v>
                </c:pt>
                <c:pt idx="15">
                  <c:v>348</c:v>
                </c:pt>
                <c:pt idx="16">
                  <c:v>355</c:v>
                </c:pt>
                <c:pt idx="17">
                  <c:v>351.00003099999998</c:v>
                </c:pt>
                <c:pt idx="18">
                  <c:v>362.00003099999998</c:v>
                </c:pt>
                <c:pt idx="19">
                  <c:v>356</c:v>
                </c:pt>
                <c:pt idx="20">
                  <c:v>351.00003099999998</c:v>
                </c:pt>
                <c:pt idx="21">
                  <c:v>344</c:v>
                </c:pt>
                <c:pt idx="22">
                  <c:v>337.99996900000002</c:v>
                </c:pt>
                <c:pt idx="23">
                  <c:v>339</c:v>
                </c:pt>
                <c:pt idx="24">
                  <c:v>326</c:v>
                </c:pt>
                <c:pt idx="25">
                  <c:v>310</c:v>
                </c:pt>
                <c:pt idx="26">
                  <c:v>312</c:v>
                </c:pt>
                <c:pt idx="27">
                  <c:v>306</c:v>
                </c:pt>
                <c:pt idx="28">
                  <c:v>311</c:v>
                </c:pt>
                <c:pt idx="29">
                  <c:v>308</c:v>
                </c:pt>
                <c:pt idx="30">
                  <c:v>304</c:v>
                </c:pt>
                <c:pt idx="31">
                  <c:v>300</c:v>
                </c:pt>
                <c:pt idx="32">
                  <c:v>302</c:v>
                </c:pt>
                <c:pt idx="33">
                  <c:v>295</c:v>
                </c:pt>
                <c:pt idx="34">
                  <c:v>289</c:v>
                </c:pt>
                <c:pt idx="35">
                  <c:v>294</c:v>
                </c:pt>
                <c:pt idx="36">
                  <c:v>300</c:v>
                </c:pt>
                <c:pt idx="37">
                  <c:v>288</c:v>
                </c:pt>
                <c:pt idx="38">
                  <c:v>298</c:v>
                </c:pt>
                <c:pt idx="39">
                  <c:v>308</c:v>
                </c:pt>
                <c:pt idx="40">
                  <c:v>307</c:v>
                </c:pt>
                <c:pt idx="41">
                  <c:v>305</c:v>
                </c:pt>
                <c:pt idx="42">
                  <c:v>314</c:v>
                </c:pt>
                <c:pt idx="43">
                  <c:v>323</c:v>
                </c:pt>
                <c:pt idx="44">
                  <c:v>304</c:v>
                </c:pt>
                <c:pt idx="45">
                  <c:v>302</c:v>
                </c:pt>
                <c:pt idx="46">
                  <c:v>302</c:v>
                </c:pt>
                <c:pt idx="47">
                  <c:v>298</c:v>
                </c:pt>
                <c:pt idx="48">
                  <c:v>306</c:v>
                </c:pt>
                <c:pt idx="49">
                  <c:v>297</c:v>
                </c:pt>
                <c:pt idx="50">
                  <c:v>293</c:v>
                </c:pt>
                <c:pt idx="51">
                  <c:v>285</c:v>
                </c:pt>
                <c:pt idx="52">
                  <c:v>297</c:v>
                </c:pt>
                <c:pt idx="53">
                  <c:v>295</c:v>
                </c:pt>
                <c:pt idx="54">
                  <c:v>296</c:v>
                </c:pt>
                <c:pt idx="55">
                  <c:v>286</c:v>
                </c:pt>
                <c:pt idx="56">
                  <c:v>285</c:v>
                </c:pt>
                <c:pt idx="57">
                  <c:v>282</c:v>
                </c:pt>
                <c:pt idx="58">
                  <c:v>279</c:v>
                </c:pt>
                <c:pt idx="59">
                  <c:v>271</c:v>
                </c:pt>
                <c:pt idx="60">
                  <c:v>282</c:v>
                </c:pt>
                <c:pt idx="61">
                  <c:v>276</c:v>
                </c:pt>
                <c:pt idx="62">
                  <c:v>261</c:v>
                </c:pt>
                <c:pt idx="63">
                  <c:v>281</c:v>
                </c:pt>
                <c:pt idx="64">
                  <c:v>292</c:v>
                </c:pt>
                <c:pt idx="65">
                  <c:v>285</c:v>
                </c:pt>
                <c:pt idx="66">
                  <c:v>281</c:v>
                </c:pt>
                <c:pt idx="67">
                  <c:v>276</c:v>
                </c:pt>
                <c:pt idx="68">
                  <c:v>282</c:v>
                </c:pt>
                <c:pt idx="69">
                  <c:v>281</c:v>
                </c:pt>
                <c:pt idx="70">
                  <c:v>282</c:v>
                </c:pt>
                <c:pt idx="71">
                  <c:v>279</c:v>
                </c:pt>
                <c:pt idx="72">
                  <c:v>279</c:v>
                </c:pt>
                <c:pt idx="73">
                  <c:v>277</c:v>
                </c:pt>
                <c:pt idx="74">
                  <c:v>283</c:v>
                </c:pt>
                <c:pt idx="75">
                  <c:v>276</c:v>
                </c:pt>
                <c:pt idx="76">
                  <c:v>272</c:v>
                </c:pt>
                <c:pt idx="77">
                  <c:v>271</c:v>
                </c:pt>
                <c:pt idx="78">
                  <c:v>265</c:v>
                </c:pt>
                <c:pt idx="79">
                  <c:v>245</c:v>
                </c:pt>
                <c:pt idx="80">
                  <c:v>216</c:v>
                </c:pt>
                <c:pt idx="81">
                  <c:v>221</c:v>
                </c:pt>
                <c:pt idx="82">
                  <c:v>212.99998500000001</c:v>
                </c:pt>
                <c:pt idx="83">
                  <c:v>233</c:v>
                </c:pt>
                <c:pt idx="84">
                  <c:v>238</c:v>
                </c:pt>
                <c:pt idx="85">
                  <c:v>250</c:v>
                </c:pt>
                <c:pt idx="86">
                  <c:v>250</c:v>
                </c:pt>
                <c:pt idx="87">
                  <c:v>247.00001499999999</c:v>
                </c:pt>
                <c:pt idx="88">
                  <c:v>250</c:v>
                </c:pt>
                <c:pt idx="89">
                  <c:v>236.00001499999999</c:v>
                </c:pt>
                <c:pt idx="90">
                  <c:v>248</c:v>
                </c:pt>
                <c:pt idx="91">
                  <c:v>245</c:v>
                </c:pt>
                <c:pt idx="92">
                  <c:v>253</c:v>
                </c:pt>
                <c:pt idx="93">
                  <c:v>250</c:v>
                </c:pt>
                <c:pt idx="94">
                  <c:v>248</c:v>
                </c:pt>
                <c:pt idx="95">
                  <c:v>245</c:v>
                </c:pt>
                <c:pt idx="96">
                  <c:v>245</c:v>
                </c:pt>
                <c:pt idx="97">
                  <c:v>266</c:v>
                </c:pt>
                <c:pt idx="98">
                  <c:v>253</c:v>
                </c:pt>
                <c:pt idx="99">
                  <c:v>241</c:v>
                </c:pt>
                <c:pt idx="100">
                  <c:v>259</c:v>
                </c:pt>
                <c:pt idx="101">
                  <c:v>256</c:v>
                </c:pt>
                <c:pt idx="102">
                  <c:v>247.00001499999999</c:v>
                </c:pt>
                <c:pt idx="103">
                  <c:v>0</c:v>
                </c:pt>
                <c:pt idx="104">
                  <c:v>0</c:v>
                </c:pt>
                <c:pt idx="105">
                  <c:v>0</c:v>
                </c:pt>
                <c:pt idx="106">
                  <c:v>0</c:v>
                </c:pt>
                <c:pt idx="107">
                  <c:v>0</c:v>
                </c:pt>
                <c:pt idx="108">
                  <c:v>0</c:v>
                </c:pt>
                <c:pt idx="109">
                  <c:v>0</c:v>
                </c:pt>
                <c:pt idx="110">
                  <c:v>0</c:v>
                </c:pt>
                <c:pt idx="111">
                  <c:v>0</c:v>
                </c:pt>
                <c:pt idx="112">
                  <c:v>0</c:v>
                </c:pt>
                <c:pt idx="113">
                  <c:v>0</c:v>
                </c:pt>
                <c:pt idx="114">
                  <c:v>161</c:v>
                </c:pt>
                <c:pt idx="115">
                  <c:v>207</c:v>
                </c:pt>
                <c:pt idx="116">
                  <c:v>175</c:v>
                </c:pt>
                <c:pt idx="117">
                  <c:v>186</c:v>
                </c:pt>
                <c:pt idx="118">
                  <c:v>176</c:v>
                </c:pt>
                <c:pt idx="119">
                  <c:v>178</c:v>
                </c:pt>
                <c:pt idx="120">
                  <c:v>200</c:v>
                </c:pt>
                <c:pt idx="121">
                  <c:v>207</c:v>
                </c:pt>
                <c:pt idx="122">
                  <c:v>207</c:v>
                </c:pt>
                <c:pt idx="123">
                  <c:v>220</c:v>
                </c:pt>
                <c:pt idx="124">
                  <c:v>212</c:v>
                </c:pt>
                <c:pt idx="125">
                  <c:v>214.00001499999999</c:v>
                </c:pt>
                <c:pt idx="126">
                  <c:v>220</c:v>
                </c:pt>
                <c:pt idx="127">
                  <c:v>218</c:v>
                </c:pt>
                <c:pt idx="128">
                  <c:v>219</c:v>
                </c:pt>
                <c:pt idx="129">
                  <c:v>225.00001499999999</c:v>
                </c:pt>
                <c:pt idx="130">
                  <c:v>227</c:v>
                </c:pt>
                <c:pt idx="131">
                  <c:v>222</c:v>
                </c:pt>
                <c:pt idx="132">
                  <c:v>217</c:v>
                </c:pt>
                <c:pt idx="133">
                  <c:v>226</c:v>
                </c:pt>
                <c:pt idx="134">
                  <c:v>227</c:v>
                </c:pt>
                <c:pt idx="135">
                  <c:v>225.00001499999999</c:v>
                </c:pt>
                <c:pt idx="136">
                  <c:v>226</c:v>
                </c:pt>
                <c:pt idx="137">
                  <c:v>218</c:v>
                </c:pt>
                <c:pt idx="138">
                  <c:v>223.99998500000001</c:v>
                </c:pt>
                <c:pt idx="139">
                  <c:v>228</c:v>
                </c:pt>
                <c:pt idx="140">
                  <c:v>217</c:v>
                </c:pt>
                <c:pt idx="141">
                  <c:v>217</c:v>
                </c:pt>
                <c:pt idx="142">
                  <c:v>217</c:v>
                </c:pt>
                <c:pt idx="143">
                  <c:v>208</c:v>
                </c:pt>
                <c:pt idx="144">
                  <c:v>206</c:v>
                </c:pt>
                <c:pt idx="145">
                  <c:v>215</c:v>
                </c:pt>
                <c:pt idx="146">
                  <c:v>201</c:v>
                </c:pt>
                <c:pt idx="147">
                  <c:v>200</c:v>
                </c:pt>
                <c:pt idx="148">
                  <c:v>186</c:v>
                </c:pt>
                <c:pt idx="149">
                  <c:v>204</c:v>
                </c:pt>
                <c:pt idx="150">
                  <c:v>190</c:v>
                </c:pt>
                <c:pt idx="151">
                  <c:v>179.99998500000001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65</c:v>
                </c:pt>
                <c:pt idx="169">
                  <c:v>78</c:v>
                </c:pt>
                <c:pt idx="170">
                  <c:v>69</c:v>
                </c:pt>
                <c:pt idx="171">
                  <c:v>81</c:v>
                </c:pt>
                <c:pt idx="172">
                  <c:v>81</c:v>
                </c:pt>
                <c:pt idx="173">
                  <c:v>81</c:v>
                </c:pt>
                <c:pt idx="174">
                  <c:v>106</c:v>
                </c:pt>
                <c:pt idx="175">
                  <c:v>89</c:v>
                </c:pt>
                <c:pt idx="176">
                  <c:v>91</c:v>
                </c:pt>
                <c:pt idx="177">
                  <c:v>102</c:v>
                </c:pt>
                <c:pt idx="178">
                  <c:v>92</c:v>
                </c:pt>
                <c:pt idx="179">
                  <c:v>92</c:v>
                </c:pt>
                <c:pt idx="180">
                  <c:v>88</c:v>
                </c:pt>
                <c:pt idx="181">
                  <c:v>107.00000799999999</c:v>
                </c:pt>
                <c:pt idx="182">
                  <c:v>102</c:v>
                </c:pt>
                <c:pt idx="183">
                  <c:v>105</c:v>
                </c:pt>
                <c:pt idx="184">
                  <c:v>97</c:v>
                </c:pt>
                <c:pt idx="185">
                  <c:v>105</c:v>
                </c:pt>
                <c:pt idx="186">
                  <c:v>107.00000799999999</c:v>
                </c:pt>
                <c:pt idx="187">
                  <c:v>107.00000799999999</c:v>
                </c:pt>
                <c:pt idx="188">
                  <c:v>105</c:v>
                </c:pt>
                <c:pt idx="189">
                  <c:v>108</c:v>
                </c:pt>
                <c:pt idx="190">
                  <c:v>110</c:v>
                </c:pt>
                <c:pt idx="191">
                  <c:v>105</c:v>
                </c:pt>
                <c:pt idx="192">
                  <c:v>99</c:v>
                </c:pt>
                <c:pt idx="193">
                  <c:v>107.00000799999999</c:v>
                </c:pt>
                <c:pt idx="194">
                  <c:v>100</c:v>
                </c:pt>
                <c:pt idx="195">
                  <c:v>122.99999200000001</c:v>
                </c:pt>
                <c:pt idx="196">
                  <c:v>103</c:v>
                </c:pt>
                <c:pt idx="197">
                  <c:v>107.00000799999999</c:v>
                </c:pt>
                <c:pt idx="198">
                  <c:v>111.99999200000001</c:v>
                </c:pt>
                <c:pt idx="199">
                  <c:v>113</c:v>
                </c:pt>
                <c:pt idx="200">
                  <c:v>109</c:v>
                </c:pt>
                <c:pt idx="201">
                  <c:v>106</c:v>
                </c:pt>
                <c:pt idx="202">
                  <c:v>114</c:v>
                </c:pt>
                <c:pt idx="203">
                  <c:v>113</c:v>
                </c:pt>
                <c:pt idx="204">
                  <c:v>108</c:v>
                </c:pt>
                <c:pt idx="205">
                  <c:v>121</c:v>
                </c:pt>
                <c:pt idx="206">
                  <c:v>117</c:v>
                </c:pt>
                <c:pt idx="207">
                  <c:v>117</c:v>
                </c:pt>
                <c:pt idx="208">
                  <c:v>98</c:v>
                </c:pt>
                <c:pt idx="209">
                  <c:v>122</c:v>
                </c:pt>
                <c:pt idx="210">
                  <c:v>115</c:v>
                </c:pt>
                <c:pt idx="211">
                  <c:v>116</c:v>
                </c:pt>
                <c:pt idx="212">
                  <c:v>110</c:v>
                </c:pt>
                <c:pt idx="213">
                  <c:v>128</c:v>
                </c:pt>
                <c:pt idx="214">
                  <c:v>125</c:v>
                </c:pt>
                <c:pt idx="215">
                  <c:v>107.00000799999999</c:v>
                </c:pt>
                <c:pt idx="216">
                  <c:v>125</c:v>
                </c:pt>
                <c:pt idx="217">
                  <c:v>114</c:v>
                </c:pt>
                <c:pt idx="218">
                  <c:v>76</c:v>
                </c:pt>
                <c:pt idx="219">
                  <c:v>106</c:v>
                </c:pt>
                <c:pt idx="220">
                  <c:v>132</c:v>
                </c:pt>
                <c:pt idx="221">
                  <c:v>88</c:v>
                </c:pt>
                <c:pt idx="222">
                  <c:v>0</c:v>
                </c:pt>
                <c:pt idx="223">
                  <c:v>66</c:v>
                </c:pt>
              </c:numCache>
            </c:numRef>
          </c:yVal>
          <c:smooth val="0"/>
          <c:extLst xmlns:c16r2="http://schemas.microsoft.com/office/drawing/2015/06/chart">
            <c:ext xmlns:c16="http://schemas.microsoft.com/office/drawing/2014/chart" uri="{C3380CC4-5D6E-409C-BE32-E72D297353CC}">
              <c16:uniqueId val="{00000019-9E4D-41DE-88AA-65C469FB2388}"/>
            </c:ext>
          </c:extLst>
        </c:ser>
        <c:ser>
          <c:idx val="26"/>
          <c:order val="26"/>
          <c:tx>
            <c:strRef>
              <c:f>Sheet1!$AB$1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Sheet1!$AB$2:$AB$225</c:f>
              <c:numCache>
                <c:formatCode>General</c:formatCode>
                <c:ptCount val="224"/>
                <c:pt idx="0">
                  <c:v>0</c:v>
                </c:pt>
                <c:pt idx="1">
                  <c:v>0</c:v>
                </c:pt>
                <c:pt idx="2">
                  <c:v>117</c:v>
                </c:pt>
                <c:pt idx="3">
                  <c:v>215</c:v>
                </c:pt>
                <c:pt idx="4">
                  <c:v>245.99998500000001</c:v>
                </c:pt>
                <c:pt idx="5">
                  <c:v>245</c:v>
                </c:pt>
                <c:pt idx="6">
                  <c:v>277</c:v>
                </c:pt>
                <c:pt idx="7">
                  <c:v>307</c:v>
                </c:pt>
                <c:pt idx="8">
                  <c:v>336</c:v>
                </c:pt>
                <c:pt idx="9">
                  <c:v>342</c:v>
                </c:pt>
                <c:pt idx="10">
                  <c:v>361</c:v>
                </c:pt>
                <c:pt idx="11">
                  <c:v>362.00003099999998</c:v>
                </c:pt>
                <c:pt idx="12">
                  <c:v>366</c:v>
                </c:pt>
                <c:pt idx="13">
                  <c:v>375</c:v>
                </c:pt>
                <c:pt idx="14">
                  <c:v>377</c:v>
                </c:pt>
                <c:pt idx="15">
                  <c:v>375</c:v>
                </c:pt>
                <c:pt idx="16">
                  <c:v>379</c:v>
                </c:pt>
                <c:pt idx="17">
                  <c:v>373.00003099999998</c:v>
                </c:pt>
                <c:pt idx="18">
                  <c:v>383</c:v>
                </c:pt>
                <c:pt idx="19">
                  <c:v>385</c:v>
                </c:pt>
                <c:pt idx="20">
                  <c:v>381</c:v>
                </c:pt>
                <c:pt idx="21">
                  <c:v>381</c:v>
                </c:pt>
                <c:pt idx="22">
                  <c:v>368</c:v>
                </c:pt>
                <c:pt idx="23">
                  <c:v>366</c:v>
                </c:pt>
                <c:pt idx="24">
                  <c:v>350</c:v>
                </c:pt>
                <c:pt idx="25">
                  <c:v>340.00003099999998</c:v>
                </c:pt>
                <c:pt idx="26">
                  <c:v>340.00003099999998</c:v>
                </c:pt>
                <c:pt idx="27">
                  <c:v>339</c:v>
                </c:pt>
                <c:pt idx="28">
                  <c:v>341</c:v>
                </c:pt>
                <c:pt idx="29">
                  <c:v>344</c:v>
                </c:pt>
                <c:pt idx="30">
                  <c:v>337</c:v>
                </c:pt>
                <c:pt idx="31">
                  <c:v>333</c:v>
                </c:pt>
                <c:pt idx="32">
                  <c:v>337</c:v>
                </c:pt>
                <c:pt idx="33">
                  <c:v>330</c:v>
                </c:pt>
                <c:pt idx="34">
                  <c:v>323</c:v>
                </c:pt>
                <c:pt idx="35">
                  <c:v>326</c:v>
                </c:pt>
                <c:pt idx="36">
                  <c:v>323</c:v>
                </c:pt>
                <c:pt idx="37">
                  <c:v>322</c:v>
                </c:pt>
                <c:pt idx="38">
                  <c:v>326.99996900000002</c:v>
                </c:pt>
                <c:pt idx="39">
                  <c:v>333</c:v>
                </c:pt>
                <c:pt idx="40">
                  <c:v>334</c:v>
                </c:pt>
                <c:pt idx="41">
                  <c:v>334</c:v>
                </c:pt>
                <c:pt idx="42">
                  <c:v>341</c:v>
                </c:pt>
                <c:pt idx="43">
                  <c:v>350</c:v>
                </c:pt>
                <c:pt idx="44">
                  <c:v>329.00003099999998</c:v>
                </c:pt>
                <c:pt idx="45">
                  <c:v>333</c:v>
                </c:pt>
                <c:pt idx="46">
                  <c:v>331</c:v>
                </c:pt>
                <c:pt idx="47">
                  <c:v>328</c:v>
                </c:pt>
                <c:pt idx="48">
                  <c:v>332</c:v>
                </c:pt>
                <c:pt idx="49">
                  <c:v>322</c:v>
                </c:pt>
                <c:pt idx="50">
                  <c:v>318.00003099999998</c:v>
                </c:pt>
                <c:pt idx="51">
                  <c:v>314</c:v>
                </c:pt>
                <c:pt idx="52">
                  <c:v>323</c:v>
                </c:pt>
                <c:pt idx="53">
                  <c:v>318.00003099999998</c:v>
                </c:pt>
                <c:pt idx="54">
                  <c:v>318.00003099999998</c:v>
                </c:pt>
                <c:pt idx="55">
                  <c:v>313</c:v>
                </c:pt>
                <c:pt idx="56">
                  <c:v>317</c:v>
                </c:pt>
                <c:pt idx="57">
                  <c:v>306</c:v>
                </c:pt>
                <c:pt idx="58">
                  <c:v>303</c:v>
                </c:pt>
                <c:pt idx="59">
                  <c:v>298</c:v>
                </c:pt>
                <c:pt idx="60">
                  <c:v>302</c:v>
                </c:pt>
                <c:pt idx="61">
                  <c:v>295</c:v>
                </c:pt>
                <c:pt idx="62">
                  <c:v>288</c:v>
                </c:pt>
                <c:pt idx="63">
                  <c:v>311</c:v>
                </c:pt>
                <c:pt idx="64">
                  <c:v>322</c:v>
                </c:pt>
                <c:pt idx="65">
                  <c:v>310</c:v>
                </c:pt>
                <c:pt idx="66">
                  <c:v>309</c:v>
                </c:pt>
                <c:pt idx="67">
                  <c:v>303</c:v>
                </c:pt>
                <c:pt idx="68">
                  <c:v>313</c:v>
                </c:pt>
                <c:pt idx="69">
                  <c:v>312</c:v>
                </c:pt>
                <c:pt idx="70">
                  <c:v>309</c:v>
                </c:pt>
                <c:pt idx="71">
                  <c:v>311</c:v>
                </c:pt>
                <c:pt idx="72">
                  <c:v>308</c:v>
                </c:pt>
                <c:pt idx="73">
                  <c:v>305</c:v>
                </c:pt>
                <c:pt idx="74">
                  <c:v>310</c:v>
                </c:pt>
                <c:pt idx="75">
                  <c:v>304</c:v>
                </c:pt>
                <c:pt idx="76">
                  <c:v>304</c:v>
                </c:pt>
                <c:pt idx="77">
                  <c:v>306</c:v>
                </c:pt>
                <c:pt idx="78">
                  <c:v>293</c:v>
                </c:pt>
                <c:pt idx="79">
                  <c:v>271</c:v>
                </c:pt>
                <c:pt idx="80">
                  <c:v>244</c:v>
                </c:pt>
                <c:pt idx="81">
                  <c:v>243</c:v>
                </c:pt>
                <c:pt idx="82">
                  <c:v>245.99998500000001</c:v>
                </c:pt>
                <c:pt idx="83">
                  <c:v>250</c:v>
                </c:pt>
                <c:pt idx="84">
                  <c:v>265</c:v>
                </c:pt>
                <c:pt idx="85">
                  <c:v>280</c:v>
                </c:pt>
                <c:pt idx="86">
                  <c:v>279</c:v>
                </c:pt>
                <c:pt idx="87">
                  <c:v>273</c:v>
                </c:pt>
                <c:pt idx="88">
                  <c:v>273</c:v>
                </c:pt>
                <c:pt idx="89">
                  <c:v>268</c:v>
                </c:pt>
                <c:pt idx="90">
                  <c:v>279</c:v>
                </c:pt>
                <c:pt idx="91">
                  <c:v>275</c:v>
                </c:pt>
                <c:pt idx="92">
                  <c:v>278</c:v>
                </c:pt>
                <c:pt idx="93">
                  <c:v>281</c:v>
                </c:pt>
                <c:pt idx="94">
                  <c:v>278</c:v>
                </c:pt>
                <c:pt idx="95">
                  <c:v>276</c:v>
                </c:pt>
                <c:pt idx="96">
                  <c:v>278</c:v>
                </c:pt>
                <c:pt idx="97">
                  <c:v>283</c:v>
                </c:pt>
                <c:pt idx="98">
                  <c:v>291</c:v>
                </c:pt>
                <c:pt idx="99">
                  <c:v>290</c:v>
                </c:pt>
                <c:pt idx="100">
                  <c:v>279</c:v>
                </c:pt>
                <c:pt idx="101">
                  <c:v>286</c:v>
                </c:pt>
                <c:pt idx="102">
                  <c:v>256</c:v>
                </c:pt>
                <c:pt idx="103">
                  <c:v>0</c:v>
                </c:pt>
                <c:pt idx="104">
                  <c:v>0</c:v>
                </c:pt>
                <c:pt idx="105">
                  <c:v>0</c:v>
                </c:pt>
                <c:pt idx="106">
                  <c:v>0</c:v>
                </c:pt>
                <c:pt idx="107">
                  <c:v>0</c:v>
                </c:pt>
                <c:pt idx="108">
                  <c:v>0</c:v>
                </c:pt>
                <c:pt idx="109">
                  <c:v>0</c:v>
                </c:pt>
                <c:pt idx="110">
                  <c:v>0</c:v>
                </c:pt>
                <c:pt idx="111">
                  <c:v>0</c:v>
                </c:pt>
                <c:pt idx="112">
                  <c:v>0</c:v>
                </c:pt>
                <c:pt idx="113">
                  <c:v>0</c:v>
                </c:pt>
                <c:pt idx="114">
                  <c:v>195</c:v>
                </c:pt>
                <c:pt idx="115">
                  <c:v>201</c:v>
                </c:pt>
                <c:pt idx="116">
                  <c:v>189</c:v>
                </c:pt>
                <c:pt idx="117">
                  <c:v>208</c:v>
                </c:pt>
                <c:pt idx="118">
                  <c:v>228</c:v>
                </c:pt>
                <c:pt idx="119">
                  <c:v>236.00001499999999</c:v>
                </c:pt>
                <c:pt idx="120">
                  <c:v>232</c:v>
                </c:pt>
                <c:pt idx="121">
                  <c:v>237</c:v>
                </c:pt>
                <c:pt idx="122">
                  <c:v>242</c:v>
                </c:pt>
                <c:pt idx="123">
                  <c:v>237</c:v>
                </c:pt>
                <c:pt idx="124">
                  <c:v>241</c:v>
                </c:pt>
                <c:pt idx="125">
                  <c:v>250</c:v>
                </c:pt>
                <c:pt idx="126">
                  <c:v>249</c:v>
                </c:pt>
                <c:pt idx="127">
                  <c:v>245</c:v>
                </c:pt>
                <c:pt idx="128">
                  <c:v>248</c:v>
                </c:pt>
                <c:pt idx="129">
                  <c:v>247.00001499999999</c:v>
                </c:pt>
                <c:pt idx="130">
                  <c:v>254</c:v>
                </c:pt>
                <c:pt idx="131">
                  <c:v>247.00001499999999</c:v>
                </c:pt>
                <c:pt idx="132">
                  <c:v>241</c:v>
                </c:pt>
                <c:pt idx="133">
                  <c:v>254</c:v>
                </c:pt>
                <c:pt idx="134">
                  <c:v>249</c:v>
                </c:pt>
                <c:pt idx="135">
                  <c:v>245.99998500000001</c:v>
                </c:pt>
                <c:pt idx="136">
                  <c:v>257</c:v>
                </c:pt>
                <c:pt idx="137">
                  <c:v>245.99998500000001</c:v>
                </c:pt>
                <c:pt idx="138">
                  <c:v>243</c:v>
                </c:pt>
                <c:pt idx="139">
                  <c:v>252</c:v>
                </c:pt>
                <c:pt idx="140">
                  <c:v>252</c:v>
                </c:pt>
                <c:pt idx="141">
                  <c:v>250</c:v>
                </c:pt>
                <c:pt idx="142">
                  <c:v>252</c:v>
                </c:pt>
                <c:pt idx="143">
                  <c:v>239</c:v>
                </c:pt>
                <c:pt idx="144">
                  <c:v>248</c:v>
                </c:pt>
                <c:pt idx="145">
                  <c:v>231</c:v>
                </c:pt>
                <c:pt idx="146">
                  <c:v>233</c:v>
                </c:pt>
                <c:pt idx="147">
                  <c:v>233</c:v>
                </c:pt>
                <c:pt idx="148">
                  <c:v>232</c:v>
                </c:pt>
                <c:pt idx="149">
                  <c:v>223.99998500000001</c:v>
                </c:pt>
                <c:pt idx="150">
                  <c:v>223</c:v>
                </c:pt>
                <c:pt idx="151">
                  <c:v>205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c:v>
                </c:pt>
                <c:pt idx="169">
                  <c:v>76</c:v>
                </c:pt>
                <c:pt idx="170">
                  <c:v>93</c:v>
                </c:pt>
                <c:pt idx="171">
                  <c:v>93</c:v>
                </c:pt>
                <c:pt idx="172">
                  <c:v>102</c:v>
                </c:pt>
                <c:pt idx="173">
                  <c:v>93</c:v>
                </c:pt>
                <c:pt idx="174">
                  <c:v>105</c:v>
                </c:pt>
                <c:pt idx="175">
                  <c:v>89</c:v>
                </c:pt>
                <c:pt idx="176">
                  <c:v>113</c:v>
                </c:pt>
                <c:pt idx="177">
                  <c:v>115</c:v>
                </c:pt>
                <c:pt idx="178">
                  <c:v>121</c:v>
                </c:pt>
                <c:pt idx="179">
                  <c:v>109</c:v>
                </c:pt>
                <c:pt idx="180">
                  <c:v>109</c:v>
                </c:pt>
                <c:pt idx="181">
                  <c:v>122</c:v>
                </c:pt>
                <c:pt idx="182">
                  <c:v>116</c:v>
                </c:pt>
                <c:pt idx="183">
                  <c:v>130</c:v>
                </c:pt>
                <c:pt idx="184">
                  <c:v>113</c:v>
                </c:pt>
                <c:pt idx="185">
                  <c:v>124</c:v>
                </c:pt>
                <c:pt idx="186">
                  <c:v>127</c:v>
                </c:pt>
                <c:pt idx="187">
                  <c:v>127</c:v>
                </c:pt>
                <c:pt idx="188">
                  <c:v>128</c:v>
                </c:pt>
                <c:pt idx="189">
                  <c:v>118.00000799999999</c:v>
                </c:pt>
                <c:pt idx="190">
                  <c:v>118.00000799999999</c:v>
                </c:pt>
                <c:pt idx="191">
                  <c:v>113</c:v>
                </c:pt>
                <c:pt idx="192">
                  <c:v>119</c:v>
                </c:pt>
                <c:pt idx="193">
                  <c:v>134</c:v>
                </c:pt>
                <c:pt idx="194">
                  <c:v>122.99999200000001</c:v>
                </c:pt>
                <c:pt idx="195">
                  <c:v>129</c:v>
                </c:pt>
                <c:pt idx="196">
                  <c:v>114</c:v>
                </c:pt>
                <c:pt idx="197">
                  <c:v>134</c:v>
                </c:pt>
                <c:pt idx="198">
                  <c:v>132</c:v>
                </c:pt>
                <c:pt idx="199">
                  <c:v>122</c:v>
                </c:pt>
                <c:pt idx="200">
                  <c:v>122</c:v>
                </c:pt>
                <c:pt idx="201">
                  <c:v>128</c:v>
                </c:pt>
                <c:pt idx="202">
                  <c:v>128</c:v>
                </c:pt>
                <c:pt idx="203">
                  <c:v>138</c:v>
                </c:pt>
                <c:pt idx="204">
                  <c:v>128</c:v>
                </c:pt>
                <c:pt idx="205">
                  <c:v>137</c:v>
                </c:pt>
                <c:pt idx="206">
                  <c:v>143</c:v>
                </c:pt>
                <c:pt idx="207">
                  <c:v>145</c:v>
                </c:pt>
                <c:pt idx="208">
                  <c:v>117</c:v>
                </c:pt>
                <c:pt idx="209">
                  <c:v>128</c:v>
                </c:pt>
                <c:pt idx="210">
                  <c:v>122</c:v>
                </c:pt>
                <c:pt idx="211">
                  <c:v>115</c:v>
                </c:pt>
                <c:pt idx="212">
                  <c:v>117</c:v>
                </c:pt>
                <c:pt idx="213">
                  <c:v>142</c:v>
                </c:pt>
                <c:pt idx="214">
                  <c:v>124</c:v>
                </c:pt>
                <c:pt idx="215">
                  <c:v>136</c:v>
                </c:pt>
                <c:pt idx="216">
                  <c:v>117</c:v>
                </c:pt>
                <c:pt idx="217">
                  <c:v>113</c:v>
                </c:pt>
                <c:pt idx="218">
                  <c:v>86</c:v>
                </c:pt>
                <c:pt idx="219">
                  <c:v>105</c:v>
                </c:pt>
                <c:pt idx="220">
                  <c:v>150</c:v>
                </c:pt>
                <c:pt idx="221">
                  <c:v>71</c:v>
                </c:pt>
                <c:pt idx="222">
                  <c:v>34</c:v>
                </c:pt>
                <c:pt idx="223">
                  <c:v>27.999998000000001</c:v>
                </c:pt>
              </c:numCache>
            </c:numRef>
          </c:yVal>
          <c:smooth val="0"/>
          <c:extLst xmlns:c16r2="http://schemas.microsoft.com/office/drawing/2015/06/chart">
            <c:ext xmlns:c16="http://schemas.microsoft.com/office/drawing/2014/chart" uri="{C3380CC4-5D6E-409C-BE32-E72D297353CC}">
              <c16:uniqueId val="{0000001A-9E4D-41DE-88AA-65C469FB2388}"/>
            </c:ext>
          </c:extLst>
        </c:ser>
        <c:ser>
          <c:idx val="27"/>
          <c:order val="27"/>
          <c:tx>
            <c:strRef>
              <c:f>Sheet1!$AC$1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Sheet1!$AC$2:$AC$225</c:f>
              <c:numCache>
                <c:formatCode>General</c:formatCode>
                <c:ptCount val="224"/>
                <c:pt idx="0">
                  <c:v>0</c:v>
                </c:pt>
                <c:pt idx="1">
                  <c:v>0</c:v>
                </c:pt>
                <c:pt idx="2">
                  <c:v>117</c:v>
                </c:pt>
                <c:pt idx="3">
                  <c:v>215</c:v>
                </c:pt>
                <c:pt idx="4">
                  <c:v>245.99998500000001</c:v>
                </c:pt>
                <c:pt idx="5">
                  <c:v>245</c:v>
                </c:pt>
                <c:pt idx="6">
                  <c:v>277</c:v>
                </c:pt>
                <c:pt idx="7">
                  <c:v>307</c:v>
                </c:pt>
                <c:pt idx="8">
                  <c:v>336</c:v>
                </c:pt>
                <c:pt idx="9">
                  <c:v>342</c:v>
                </c:pt>
                <c:pt idx="10">
                  <c:v>361</c:v>
                </c:pt>
                <c:pt idx="11">
                  <c:v>362.00003099999998</c:v>
                </c:pt>
                <c:pt idx="12">
                  <c:v>366</c:v>
                </c:pt>
                <c:pt idx="13">
                  <c:v>375</c:v>
                </c:pt>
                <c:pt idx="14">
                  <c:v>377</c:v>
                </c:pt>
                <c:pt idx="15">
                  <c:v>375</c:v>
                </c:pt>
                <c:pt idx="16">
                  <c:v>379</c:v>
                </c:pt>
                <c:pt idx="17">
                  <c:v>373.00003099999998</c:v>
                </c:pt>
                <c:pt idx="18">
                  <c:v>383</c:v>
                </c:pt>
                <c:pt idx="19">
                  <c:v>385</c:v>
                </c:pt>
                <c:pt idx="20">
                  <c:v>381</c:v>
                </c:pt>
                <c:pt idx="21">
                  <c:v>381</c:v>
                </c:pt>
                <c:pt idx="22">
                  <c:v>368</c:v>
                </c:pt>
                <c:pt idx="23">
                  <c:v>366</c:v>
                </c:pt>
                <c:pt idx="24">
                  <c:v>350</c:v>
                </c:pt>
                <c:pt idx="25">
                  <c:v>340.00003099999998</c:v>
                </c:pt>
                <c:pt idx="26">
                  <c:v>340.00003099999998</c:v>
                </c:pt>
                <c:pt idx="27">
                  <c:v>339</c:v>
                </c:pt>
                <c:pt idx="28">
                  <c:v>341</c:v>
                </c:pt>
                <c:pt idx="29">
                  <c:v>344</c:v>
                </c:pt>
                <c:pt idx="30">
                  <c:v>337</c:v>
                </c:pt>
                <c:pt idx="31">
                  <c:v>333</c:v>
                </c:pt>
                <c:pt idx="32">
                  <c:v>337</c:v>
                </c:pt>
                <c:pt idx="33">
                  <c:v>330</c:v>
                </c:pt>
                <c:pt idx="34">
                  <c:v>323</c:v>
                </c:pt>
                <c:pt idx="35">
                  <c:v>326</c:v>
                </c:pt>
                <c:pt idx="36">
                  <c:v>323</c:v>
                </c:pt>
                <c:pt idx="37">
                  <c:v>322</c:v>
                </c:pt>
                <c:pt idx="38">
                  <c:v>326.99996900000002</c:v>
                </c:pt>
                <c:pt idx="39">
                  <c:v>333</c:v>
                </c:pt>
                <c:pt idx="40">
                  <c:v>334</c:v>
                </c:pt>
                <c:pt idx="41">
                  <c:v>334</c:v>
                </c:pt>
                <c:pt idx="42">
                  <c:v>341</c:v>
                </c:pt>
                <c:pt idx="43">
                  <c:v>350</c:v>
                </c:pt>
                <c:pt idx="44">
                  <c:v>329.00003099999998</c:v>
                </c:pt>
                <c:pt idx="45">
                  <c:v>333</c:v>
                </c:pt>
                <c:pt idx="46">
                  <c:v>331</c:v>
                </c:pt>
                <c:pt idx="47">
                  <c:v>328</c:v>
                </c:pt>
                <c:pt idx="48">
                  <c:v>332</c:v>
                </c:pt>
                <c:pt idx="49">
                  <c:v>322</c:v>
                </c:pt>
                <c:pt idx="50">
                  <c:v>318.00003099999998</c:v>
                </c:pt>
                <c:pt idx="51">
                  <c:v>314</c:v>
                </c:pt>
                <c:pt idx="52">
                  <c:v>323</c:v>
                </c:pt>
                <c:pt idx="53">
                  <c:v>318.00003099999998</c:v>
                </c:pt>
                <c:pt idx="54">
                  <c:v>318.00003099999998</c:v>
                </c:pt>
                <c:pt idx="55">
                  <c:v>313</c:v>
                </c:pt>
                <c:pt idx="56">
                  <c:v>317</c:v>
                </c:pt>
                <c:pt idx="57">
                  <c:v>306</c:v>
                </c:pt>
                <c:pt idx="58">
                  <c:v>303</c:v>
                </c:pt>
                <c:pt idx="59">
                  <c:v>298</c:v>
                </c:pt>
                <c:pt idx="60">
                  <c:v>302</c:v>
                </c:pt>
                <c:pt idx="61">
                  <c:v>295</c:v>
                </c:pt>
                <c:pt idx="62">
                  <c:v>288</c:v>
                </c:pt>
                <c:pt idx="63">
                  <c:v>311</c:v>
                </c:pt>
                <c:pt idx="64">
                  <c:v>322</c:v>
                </c:pt>
                <c:pt idx="65">
                  <c:v>310</c:v>
                </c:pt>
                <c:pt idx="66">
                  <c:v>309</c:v>
                </c:pt>
                <c:pt idx="67">
                  <c:v>303</c:v>
                </c:pt>
                <c:pt idx="68">
                  <c:v>313</c:v>
                </c:pt>
                <c:pt idx="69">
                  <c:v>312</c:v>
                </c:pt>
                <c:pt idx="70">
                  <c:v>309</c:v>
                </c:pt>
                <c:pt idx="71">
                  <c:v>311</c:v>
                </c:pt>
                <c:pt idx="72">
                  <c:v>308</c:v>
                </c:pt>
                <c:pt idx="73">
                  <c:v>305</c:v>
                </c:pt>
                <c:pt idx="74">
                  <c:v>310</c:v>
                </c:pt>
                <c:pt idx="75">
                  <c:v>304</c:v>
                </c:pt>
                <c:pt idx="76">
                  <c:v>304</c:v>
                </c:pt>
                <c:pt idx="77">
                  <c:v>306</c:v>
                </c:pt>
                <c:pt idx="78">
                  <c:v>293</c:v>
                </c:pt>
                <c:pt idx="79">
                  <c:v>271</c:v>
                </c:pt>
                <c:pt idx="80">
                  <c:v>244</c:v>
                </c:pt>
                <c:pt idx="81">
                  <c:v>243</c:v>
                </c:pt>
                <c:pt idx="82">
                  <c:v>245.99998500000001</c:v>
                </c:pt>
                <c:pt idx="83">
                  <c:v>250</c:v>
                </c:pt>
                <c:pt idx="84">
                  <c:v>265</c:v>
                </c:pt>
                <c:pt idx="85">
                  <c:v>280</c:v>
                </c:pt>
                <c:pt idx="86">
                  <c:v>279</c:v>
                </c:pt>
                <c:pt idx="87">
                  <c:v>273</c:v>
                </c:pt>
                <c:pt idx="88">
                  <c:v>273</c:v>
                </c:pt>
                <c:pt idx="89">
                  <c:v>268</c:v>
                </c:pt>
                <c:pt idx="90">
                  <c:v>279</c:v>
                </c:pt>
                <c:pt idx="91">
                  <c:v>275</c:v>
                </c:pt>
                <c:pt idx="92">
                  <c:v>278</c:v>
                </c:pt>
                <c:pt idx="93">
                  <c:v>281</c:v>
                </c:pt>
                <c:pt idx="94">
                  <c:v>278</c:v>
                </c:pt>
                <c:pt idx="95">
                  <c:v>276</c:v>
                </c:pt>
                <c:pt idx="96">
                  <c:v>278</c:v>
                </c:pt>
                <c:pt idx="97">
                  <c:v>283</c:v>
                </c:pt>
                <c:pt idx="98">
                  <c:v>291</c:v>
                </c:pt>
                <c:pt idx="99">
                  <c:v>290</c:v>
                </c:pt>
                <c:pt idx="100">
                  <c:v>279</c:v>
                </c:pt>
                <c:pt idx="101">
                  <c:v>286</c:v>
                </c:pt>
                <c:pt idx="102">
                  <c:v>256</c:v>
                </c:pt>
                <c:pt idx="103">
                  <c:v>0</c:v>
                </c:pt>
                <c:pt idx="104">
                  <c:v>0</c:v>
                </c:pt>
                <c:pt idx="105">
                  <c:v>0</c:v>
                </c:pt>
                <c:pt idx="106">
                  <c:v>0</c:v>
                </c:pt>
                <c:pt idx="107">
                  <c:v>0</c:v>
                </c:pt>
                <c:pt idx="108">
                  <c:v>0</c:v>
                </c:pt>
                <c:pt idx="109">
                  <c:v>0</c:v>
                </c:pt>
                <c:pt idx="110">
                  <c:v>0</c:v>
                </c:pt>
                <c:pt idx="111">
                  <c:v>0</c:v>
                </c:pt>
                <c:pt idx="112">
                  <c:v>0</c:v>
                </c:pt>
                <c:pt idx="113">
                  <c:v>0</c:v>
                </c:pt>
                <c:pt idx="114">
                  <c:v>195</c:v>
                </c:pt>
                <c:pt idx="115">
                  <c:v>201</c:v>
                </c:pt>
                <c:pt idx="116">
                  <c:v>189</c:v>
                </c:pt>
                <c:pt idx="117">
                  <c:v>208</c:v>
                </c:pt>
                <c:pt idx="118">
                  <c:v>228</c:v>
                </c:pt>
                <c:pt idx="119">
                  <c:v>236.00001499999999</c:v>
                </c:pt>
                <c:pt idx="120">
                  <c:v>232</c:v>
                </c:pt>
                <c:pt idx="121">
                  <c:v>237</c:v>
                </c:pt>
                <c:pt idx="122">
                  <c:v>242</c:v>
                </c:pt>
                <c:pt idx="123">
                  <c:v>237</c:v>
                </c:pt>
                <c:pt idx="124">
                  <c:v>241</c:v>
                </c:pt>
                <c:pt idx="125">
                  <c:v>250</c:v>
                </c:pt>
                <c:pt idx="126">
                  <c:v>249</c:v>
                </c:pt>
                <c:pt idx="127">
                  <c:v>245</c:v>
                </c:pt>
                <c:pt idx="128">
                  <c:v>248</c:v>
                </c:pt>
                <c:pt idx="129">
                  <c:v>247.00001499999999</c:v>
                </c:pt>
                <c:pt idx="130">
                  <c:v>254</c:v>
                </c:pt>
                <c:pt idx="131">
                  <c:v>247.00001499999999</c:v>
                </c:pt>
                <c:pt idx="132">
                  <c:v>241</c:v>
                </c:pt>
                <c:pt idx="133">
                  <c:v>254</c:v>
                </c:pt>
                <c:pt idx="134">
                  <c:v>249</c:v>
                </c:pt>
                <c:pt idx="135">
                  <c:v>245.99998500000001</c:v>
                </c:pt>
                <c:pt idx="136">
                  <c:v>257</c:v>
                </c:pt>
                <c:pt idx="137">
                  <c:v>245.99998500000001</c:v>
                </c:pt>
                <c:pt idx="138">
                  <c:v>243</c:v>
                </c:pt>
                <c:pt idx="139">
                  <c:v>252</c:v>
                </c:pt>
                <c:pt idx="140">
                  <c:v>252</c:v>
                </c:pt>
                <c:pt idx="141">
                  <c:v>250</c:v>
                </c:pt>
                <c:pt idx="142">
                  <c:v>252</c:v>
                </c:pt>
                <c:pt idx="143">
                  <c:v>239</c:v>
                </c:pt>
                <c:pt idx="144">
                  <c:v>248</c:v>
                </c:pt>
                <c:pt idx="145">
                  <c:v>231</c:v>
                </c:pt>
                <c:pt idx="146">
                  <c:v>233</c:v>
                </c:pt>
                <c:pt idx="147">
                  <c:v>233</c:v>
                </c:pt>
                <c:pt idx="148">
                  <c:v>232</c:v>
                </c:pt>
                <c:pt idx="149">
                  <c:v>223.99998500000001</c:v>
                </c:pt>
                <c:pt idx="150">
                  <c:v>223</c:v>
                </c:pt>
                <c:pt idx="151">
                  <c:v>205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c:v>
                </c:pt>
                <c:pt idx="169">
                  <c:v>76</c:v>
                </c:pt>
                <c:pt idx="170">
                  <c:v>93</c:v>
                </c:pt>
                <c:pt idx="171">
                  <c:v>93</c:v>
                </c:pt>
                <c:pt idx="172">
                  <c:v>102</c:v>
                </c:pt>
                <c:pt idx="173">
                  <c:v>93</c:v>
                </c:pt>
                <c:pt idx="174">
                  <c:v>105</c:v>
                </c:pt>
                <c:pt idx="175">
                  <c:v>89</c:v>
                </c:pt>
                <c:pt idx="176">
                  <c:v>113</c:v>
                </c:pt>
                <c:pt idx="177">
                  <c:v>115</c:v>
                </c:pt>
                <c:pt idx="178">
                  <c:v>121</c:v>
                </c:pt>
                <c:pt idx="179">
                  <c:v>109</c:v>
                </c:pt>
                <c:pt idx="180">
                  <c:v>109</c:v>
                </c:pt>
                <c:pt idx="181">
                  <c:v>122</c:v>
                </c:pt>
                <c:pt idx="182">
                  <c:v>116</c:v>
                </c:pt>
                <c:pt idx="183">
                  <c:v>130</c:v>
                </c:pt>
                <c:pt idx="184">
                  <c:v>113</c:v>
                </c:pt>
                <c:pt idx="185">
                  <c:v>124</c:v>
                </c:pt>
                <c:pt idx="186">
                  <c:v>127</c:v>
                </c:pt>
                <c:pt idx="187">
                  <c:v>127</c:v>
                </c:pt>
                <c:pt idx="188">
                  <c:v>128</c:v>
                </c:pt>
                <c:pt idx="189">
                  <c:v>118.00000799999999</c:v>
                </c:pt>
                <c:pt idx="190">
                  <c:v>118.00000799999999</c:v>
                </c:pt>
                <c:pt idx="191">
                  <c:v>113</c:v>
                </c:pt>
                <c:pt idx="192">
                  <c:v>119</c:v>
                </c:pt>
                <c:pt idx="193">
                  <c:v>134</c:v>
                </c:pt>
                <c:pt idx="194">
                  <c:v>122.99999200000001</c:v>
                </c:pt>
                <c:pt idx="195">
                  <c:v>129</c:v>
                </c:pt>
                <c:pt idx="196">
                  <c:v>114</c:v>
                </c:pt>
                <c:pt idx="197">
                  <c:v>134</c:v>
                </c:pt>
                <c:pt idx="198">
                  <c:v>132</c:v>
                </c:pt>
                <c:pt idx="199">
                  <c:v>122</c:v>
                </c:pt>
                <c:pt idx="200">
                  <c:v>122</c:v>
                </c:pt>
                <c:pt idx="201">
                  <c:v>128</c:v>
                </c:pt>
                <c:pt idx="202">
                  <c:v>128</c:v>
                </c:pt>
                <c:pt idx="203">
                  <c:v>138</c:v>
                </c:pt>
                <c:pt idx="204">
                  <c:v>128</c:v>
                </c:pt>
                <c:pt idx="205">
                  <c:v>137</c:v>
                </c:pt>
                <c:pt idx="206">
                  <c:v>143</c:v>
                </c:pt>
                <c:pt idx="207">
                  <c:v>145</c:v>
                </c:pt>
                <c:pt idx="208">
                  <c:v>117</c:v>
                </c:pt>
                <c:pt idx="209">
                  <c:v>128</c:v>
                </c:pt>
                <c:pt idx="210">
                  <c:v>122</c:v>
                </c:pt>
                <c:pt idx="211">
                  <c:v>115</c:v>
                </c:pt>
                <c:pt idx="212">
                  <c:v>117</c:v>
                </c:pt>
                <c:pt idx="213">
                  <c:v>142</c:v>
                </c:pt>
                <c:pt idx="214">
                  <c:v>124</c:v>
                </c:pt>
                <c:pt idx="215">
                  <c:v>136</c:v>
                </c:pt>
                <c:pt idx="216">
                  <c:v>117</c:v>
                </c:pt>
                <c:pt idx="217">
                  <c:v>113</c:v>
                </c:pt>
                <c:pt idx="218">
                  <c:v>86</c:v>
                </c:pt>
                <c:pt idx="219">
                  <c:v>105</c:v>
                </c:pt>
                <c:pt idx="220">
                  <c:v>150</c:v>
                </c:pt>
                <c:pt idx="221">
                  <c:v>71</c:v>
                </c:pt>
                <c:pt idx="222">
                  <c:v>34</c:v>
                </c:pt>
                <c:pt idx="223">
                  <c:v>27.999998000000001</c:v>
                </c:pt>
              </c:numCache>
            </c:numRef>
          </c:yVal>
          <c:smooth val="0"/>
          <c:extLst xmlns:c16r2="http://schemas.microsoft.com/office/drawing/2015/06/chart">
            <c:ext xmlns:c16="http://schemas.microsoft.com/office/drawing/2014/chart" uri="{C3380CC4-5D6E-409C-BE32-E72D297353CC}">
              <c16:uniqueId val="{0000001B-9E4D-41DE-88AA-65C469FB2388}"/>
            </c:ext>
          </c:extLst>
        </c:ser>
        <c:ser>
          <c:idx val="28"/>
          <c:order val="28"/>
          <c:tx>
            <c:strRef>
              <c:f>Sheet1!$AD$1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Sheet1!$AD$2:$AD$225</c:f>
              <c:numCache>
                <c:formatCode>General</c:formatCode>
                <c:ptCount val="224"/>
                <c:pt idx="0">
                  <c:v>0</c:v>
                </c:pt>
                <c:pt idx="1">
                  <c:v>0</c:v>
                </c:pt>
                <c:pt idx="2">
                  <c:v>153</c:v>
                </c:pt>
                <c:pt idx="3">
                  <c:v>252</c:v>
                </c:pt>
                <c:pt idx="4">
                  <c:v>259</c:v>
                </c:pt>
                <c:pt idx="5">
                  <c:v>282</c:v>
                </c:pt>
                <c:pt idx="6">
                  <c:v>286</c:v>
                </c:pt>
                <c:pt idx="7">
                  <c:v>320</c:v>
                </c:pt>
                <c:pt idx="8">
                  <c:v>346</c:v>
                </c:pt>
                <c:pt idx="9">
                  <c:v>355</c:v>
                </c:pt>
                <c:pt idx="10">
                  <c:v>370.99996900000002</c:v>
                </c:pt>
                <c:pt idx="11">
                  <c:v>370</c:v>
                </c:pt>
                <c:pt idx="12">
                  <c:v>379</c:v>
                </c:pt>
                <c:pt idx="13">
                  <c:v>390</c:v>
                </c:pt>
                <c:pt idx="14">
                  <c:v>385</c:v>
                </c:pt>
                <c:pt idx="15">
                  <c:v>385</c:v>
                </c:pt>
                <c:pt idx="16">
                  <c:v>392</c:v>
                </c:pt>
                <c:pt idx="17">
                  <c:v>387</c:v>
                </c:pt>
                <c:pt idx="18">
                  <c:v>399</c:v>
                </c:pt>
                <c:pt idx="19">
                  <c:v>399</c:v>
                </c:pt>
                <c:pt idx="20">
                  <c:v>386</c:v>
                </c:pt>
                <c:pt idx="21">
                  <c:v>381.99996900000002</c:v>
                </c:pt>
                <c:pt idx="22">
                  <c:v>375</c:v>
                </c:pt>
                <c:pt idx="23">
                  <c:v>380</c:v>
                </c:pt>
                <c:pt idx="24">
                  <c:v>361</c:v>
                </c:pt>
                <c:pt idx="25">
                  <c:v>352</c:v>
                </c:pt>
                <c:pt idx="26">
                  <c:v>348</c:v>
                </c:pt>
                <c:pt idx="27">
                  <c:v>343</c:v>
                </c:pt>
                <c:pt idx="28">
                  <c:v>347</c:v>
                </c:pt>
                <c:pt idx="29">
                  <c:v>344</c:v>
                </c:pt>
                <c:pt idx="30">
                  <c:v>345</c:v>
                </c:pt>
                <c:pt idx="31">
                  <c:v>333</c:v>
                </c:pt>
                <c:pt idx="32">
                  <c:v>336</c:v>
                </c:pt>
                <c:pt idx="33">
                  <c:v>330</c:v>
                </c:pt>
                <c:pt idx="34">
                  <c:v>326</c:v>
                </c:pt>
                <c:pt idx="35">
                  <c:v>332</c:v>
                </c:pt>
                <c:pt idx="36">
                  <c:v>336</c:v>
                </c:pt>
                <c:pt idx="37">
                  <c:v>334</c:v>
                </c:pt>
                <c:pt idx="38">
                  <c:v>335</c:v>
                </c:pt>
                <c:pt idx="39">
                  <c:v>345</c:v>
                </c:pt>
                <c:pt idx="40">
                  <c:v>348</c:v>
                </c:pt>
                <c:pt idx="41">
                  <c:v>341</c:v>
                </c:pt>
                <c:pt idx="42">
                  <c:v>354</c:v>
                </c:pt>
                <c:pt idx="43">
                  <c:v>363</c:v>
                </c:pt>
                <c:pt idx="44">
                  <c:v>345</c:v>
                </c:pt>
                <c:pt idx="45">
                  <c:v>341</c:v>
                </c:pt>
                <c:pt idx="46">
                  <c:v>344</c:v>
                </c:pt>
                <c:pt idx="47">
                  <c:v>341</c:v>
                </c:pt>
                <c:pt idx="48">
                  <c:v>348.99996900000002</c:v>
                </c:pt>
                <c:pt idx="49">
                  <c:v>340.00003099999998</c:v>
                </c:pt>
                <c:pt idx="50">
                  <c:v>333</c:v>
                </c:pt>
                <c:pt idx="51">
                  <c:v>326</c:v>
                </c:pt>
                <c:pt idx="52">
                  <c:v>339</c:v>
                </c:pt>
                <c:pt idx="53">
                  <c:v>333</c:v>
                </c:pt>
                <c:pt idx="54">
                  <c:v>333</c:v>
                </c:pt>
                <c:pt idx="55">
                  <c:v>323</c:v>
                </c:pt>
                <c:pt idx="56">
                  <c:v>329.00003099999998</c:v>
                </c:pt>
                <c:pt idx="57">
                  <c:v>326</c:v>
                </c:pt>
                <c:pt idx="58">
                  <c:v>318.00003099999998</c:v>
                </c:pt>
                <c:pt idx="59">
                  <c:v>311</c:v>
                </c:pt>
                <c:pt idx="60">
                  <c:v>321</c:v>
                </c:pt>
                <c:pt idx="61">
                  <c:v>315</c:v>
                </c:pt>
                <c:pt idx="62">
                  <c:v>299</c:v>
                </c:pt>
                <c:pt idx="63">
                  <c:v>325</c:v>
                </c:pt>
                <c:pt idx="64">
                  <c:v>326.99996900000002</c:v>
                </c:pt>
                <c:pt idx="65">
                  <c:v>323</c:v>
                </c:pt>
                <c:pt idx="66">
                  <c:v>320</c:v>
                </c:pt>
                <c:pt idx="67">
                  <c:v>315</c:v>
                </c:pt>
                <c:pt idx="68">
                  <c:v>315</c:v>
                </c:pt>
                <c:pt idx="69">
                  <c:v>320</c:v>
                </c:pt>
                <c:pt idx="70">
                  <c:v>322</c:v>
                </c:pt>
                <c:pt idx="71">
                  <c:v>320</c:v>
                </c:pt>
                <c:pt idx="72">
                  <c:v>321</c:v>
                </c:pt>
                <c:pt idx="73">
                  <c:v>318.00003099999998</c:v>
                </c:pt>
                <c:pt idx="74">
                  <c:v>321</c:v>
                </c:pt>
                <c:pt idx="75">
                  <c:v>317</c:v>
                </c:pt>
                <c:pt idx="76">
                  <c:v>311</c:v>
                </c:pt>
                <c:pt idx="77">
                  <c:v>310</c:v>
                </c:pt>
                <c:pt idx="78">
                  <c:v>307</c:v>
                </c:pt>
                <c:pt idx="79">
                  <c:v>284</c:v>
                </c:pt>
                <c:pt idx="80">
                  <c:v>251</c:v>
                </c:pt>
                <c:pt idx="81">
                  <c:v>243</c:v>
                </c:pt>
                <c:pt idx="82">
                  <c:v>251</c:v>
                </c:pt>
                <c:pt idx="83">
                  <c:v>269</c:v>
                </c:pt>
                <c:pt idx="84">
                  <c:v>272</c:v>
                </c:pt>
                <c:pt idx="85">
                  <c:v>289</c:v>
                </c:pt>
                <c:pt idx="86">
                  <c:v>292</c:v>
                </c:pt>
                <c:pt idx="87">
                  <c:v>289</c:v>
                </c:pt>
                <c:pt idx="88">
                  <c:v>285</c:v>
                </c:pt>
                <c:pt idx="89">
                  <c:v>277</c:v>
                </c:pt>
                <c:pt idx="90">
                  <c:v>284</c:v>
                </c:pt>
                <c:pt idx="91">
                  <c:v>282</c:v>
                </c:pt>
                <c:pt idx="92">
                  <c:v>291</c:v>
                </c:pt>
                <c:pt idx="93">
                  <c:v>289</c:v>
                </c:pt>
                <c:pt idx="94">
                  <c:v>283</c:v>
                </c:pt>
                <c:pt idx="95">
                  <c:v>286</c:v>
                </c:pt>
                <c:pt idx="96">
                  <c:v>283</c:v>
                </c:pt>
                <c:pt idx="97">
                  <c:v>318.00003099999998</c:v>
                </c:pt>
                <c:pt idx="98">
                  <c:v>289</c:v>
                </c:pt>
                <c:pt idx="99">
                  <c:v>276</c:v>
                </c:pt>
                <c:pt idx="100">
                  <c:v>292</c:v>
                </c:pt>
                <c:pt idx="101">
                  <c:v>280</c:v>
                </c:pt>
                <c:pt idx="102">
                  <c:v>286</c:v>
                </c:pt>
                <c:pt idx="103">
                  <c:v>0</c:v>
                </c:pt>
                <c:pt idx="104">
                  <c:v>0</c:v>
                </c:pt>
                <c:pt idx="105">
                  <c:v>0</c:v>
                </c:pt>
                <c:pt idx="106">
                  <c:v>0</c:v>
                </c:pt>
                <c:pt idx="107">
                  <c:v>0</c:v>
                </c:pt>
                <c:pt idx="108">
                  <c:v>0</c:v>
                </c:pt>
                <c:pt idx="109">
                  <c:v>0</c:v>
                </c:pt>
                <c:pt idx="110">
                  <c:v>0</c:v>
                </c:pt>
                <c:pt idx="111">
                  <c:v>0</c:v>
                </c:pt>
                <c:pt idx="112">
                  <c:v>0</c:v>
                </c:pt>
                <c:pt idx="113">
                  <c:v>0</c:v>
                </c:pt>
                <c:pt idx="114">
                  <c:v>251</c:v>
                </c:pt>
                <c:pt idx="115">
                  <c:v>225.00001499999999</c:v>
                </c:pt>
                <c:pt idx="116">
                  <c:v>243</c:v>
                </c:pt>
                <c:pt idx="117">
                  <c:v>228</c:v>
                </c:pt>
                <c:pt idx="118">
                  <c:v>233</c:v>
                </c:pt>
                <c:pt idx="119">
                  <c:v>227</c:v>
                </c:pt>
                <c:pt idx="120">
                  <c:v>234</c:v>
                </c:pt>
                <c:pt idx="121">
                  <c:v>241</c:v>
                </c:pt>
                <c:pt idx="122">
                  <c:v>247.00001499999999</c:v>
                </c:pt>
                <c:pt idx="123">
                  <c:v>254</c:v>
                </c:pt>
                <c:pt idx="124">
                  <c:v>252</c:v>
                </c:pt>
                <c:pt idx="125">
                  <c:v>268</c:v>
                </c:pt>
                <c:pt idx="126">
                  <c:v>253</c:v>
                </c:pt>
                <c:pt idx="127">
                  <c:v>250</c:v>
                </c:pt>
                <c:pt idx="128">
                  <c:v>251</c:v>
                </c:pt>
                <c:pt idx="129">
                  <c:v>253</c:v>
                </c:pt>
                <c:pt idx="130">
                  <c:v>259</c:v>
                </c:pt>
                <c:pt idx="131">
                  <c:v>262</c:v>
                </c:pt>
                <c:pt idx="132">
                  <c:v>254</c:v>
                </c:pt>
                <c:pt idx="133">
                  <c:v>261</c:v>
                </c:pt>
                <c:pt idx="134">
                  <c:v>261</c:v>
                </c:pt>
                <c:pt idx="135">
                  <c:v>256</c:v>
                </c:pt>
                <c:pt idx="136">
                  <c:v>255</c:v>
                </c:pt>
                <c:pt idx="137">
                  <c:v>249</c:v>
                </c:pt>
                <c:pt idx="138">
                  <c:v>253</c:v>
                </c:pt>
                <c:pt idx="139">
                  <c:v>257</c:v>
                </c:pt>
                <c:pt idx="140">
                  <c:v>250</c:v>
                </c:pt>
                <c:pt idx="141">
                  <c:v>254</c:v>
                </c:pt>
                <c:pt idx="142">
                  <c:v>250</c:v>
                </c:pt>
                <c:pt idx="143">
                  <c:v>245.99998500000001</c:v>
                </c:pt>
                <c:pt idx="144">
                  <c:v>250</c:v>
                </c:pt>
                <c:pt idx="145">
                  <c:v>250</c:v>
                </c:pt>
                <c:pt idx="146">
                  <c:v>245</c:v>
                </c:pt>
                <c:pt idx="147">
                  <c:v>228</c:v>
                </c:pt>
                <c:pt idx="148">
                  <c:v>233</c:v>
                </c:pt>
                <c:pt idx="149">
                  <c:v>232</c:v>
                </c:pt>
                <c:pt idx="150">
                  <c:v>220</c:v>
                </c:pt>
                <c:pt idx="151">
                  <c:v>176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c:v>
                </c:pt>
                <c:pt idx="169">
                  <c:v>59.000003999999997</c:v>
                </c:pt>
                <c:pt idx="170">
                  <c:v>96.000007999999994</c:v>
                </c:pt>
                <c:pt idx="171">
                  <c:v>96.000007999999994</c:v>
                </c:pt>
                <c:pt idx="172">
                  <c:v>108</c:v>
                </c:pt>
                <c:pt idx="173">
                  <c:v>94</c:v>
                </c:pt>
                <c:pt idx="174">
                  <c:v>106</c:v>
                </c:pt>
                <c:pt idx="175">
                  <c:v>89.999992000000006</c:v>
                </c:pt>
                <c:pt idx="176">
                  <c:v>96.000007999999994</c:v>
                </c:pt>
                <c:pt idx="177">
                  <c:v>116</c:v>
                </c:pt>
                <c:pt idx="178">
                  <c:v>113</c:v>
                </c:pt>
                <c:pt idx="179">
                  <c:v>104</c:v>
                </c:pt>
                <c:pt idx="180">
                  <c:v>99</c:v>
                </c:pt>
                <c:pt idx="181">
                  <c:v>122</c:v>
                </c:pt>
                <c:pt idx="182">
                  <c:v>117</c:v>
                </c:pt>
                <c:pt idx="183">
                  <c:v>114</c:v>
                </c:pt>
                <c:pt idx="184">
                  <c:v>113</c:v>
                </c:pt>
                <c:pt idx="185">
                  <c:v>125</c:v>
                </c:pt>
                <c:pt idx="186">
                  <c:v>124</c:v>
                </c:pt>
                <c:pt idx="187">
                  <c:v>122.99999200000001</c:v>
                </c:pt>
                <c:pt idx="188">
                  <c:v>125</c:v>
                </c:pt>
                <c:pt idx="189">
                  <c:v>119</c:v>
                </c:pt>
                <c:pt idx="190">
                  <c:v>114</c:v>
                </c:pt>
                <c:pt idx="191">
                  <c:v>113</c:v>
                </c:pt>
                <c:pt idx="192">
                  <c:v>120</c:v>
                </c:pt>
                <c:pt idx="193">
                  <c:v>131</c:v>
                </c:pt>
                <c:pt idx="194">
                  <c:v>120</c:v>
                </c:pt>
                <c:pt idx="195">
                  <c:v>137</c:v>
                </c:pt>
                <c:pt idx="196">
                  <c:v>130</c:v>
                </c:pt>
                <c:pt idx="197">
                  <c:v>130</c:v>
                </c:pt>
                <c:pt idx="198">
                  <c:v>132</c:v>
                </c:pt>
                <c:pt idx="199">
                  <c:v>122</c:v>
                </c:pt>
                <c:pt idx="200">
                  <c:v>122</c:v>
                </c:pt>
                <c:pt idx="201">
                  <c:v>124</c:v>
                </c:pt>
                <c:pt idx="202">
                  <c:v>128</c:v>
                </c:pt>
                <c:pt idx="203">
                  <c:v>128</c:v>
                </c:pt>
                <c:pt idx="204">
                  <c:v>128</c:v>
                </c:pt>
                <c:pt idx="205">
                  <c:v>127</c:v>
                </c:pt>
                <c:pt idx="206">
                  <c:v>133</c:v>
                </c:pt>
                <c:pt idx="207">
                  <c:v>140</c:v>
                </c:pt>
                <c:pt idx="208">
                  <c:v>132</c:v>
                </c:pt>
                <c:pt idx="209">
                  <c:v>116</c:v>
                </c:pt>
                <c:pt idx="210">
                  <c:v>122.99999200000001</c:v>
                </c:pt>
                <c:pt idx="211">
                  <c:v>125</c:v>
                </c:pt>
                <c:pt idx="212">
                  <c:v>120</c:v>
                </c:pt>
                <c:pt idx="213">
                  <c:v>145</c:v>
                </c:pt>
                <c:pt idx="214">
                  <c:v>119</c:v>
                </c:pt>
                <c:pt idx="215">
                  <c:v>142</c:v>
                </c:pt>
                <c:pt idx="216">
                  <c:v>120</c:v>
                </c:pt>
                <c:pt idx="217">
                  <c:v>116</c:v>
                </c:pt>
                <c:pt idx="218">
                  <c:v>103</c:v>
                </c:pt>
                <c:pt idx="219">
                  <c:v>109</c:v>
                </c:pt>
                <c:pt idx="220">
                  <c:v>148</c:v>
                </c:pt>
                <c:pt idx="221">
                  <c:v>76</c:v>
                </c:pt>
                <c:pt idx="222">
                  <c:v>39</c:v>
                </c:pt>
                <c:pt idx="223">
                  <c:v>33</c:v>
                </c:pt>
              </c:numCache>
            </c:numRef>
          </c:yVal>
          <c:smooth val="0"/>
          <c:extLst xmlns:c16r2="http://schemas.microsoft.com/office/drawing/2015/06/chart">
            <c:ext xmlns:c16="http://schemas.microsoft.com/office/drawing/2014/chart" uri="{C3380CC4-5D6E-409C-BE32-E72D297353CC}">
              <c16:uniqueId val="{0000001C-9E4D-41DE-88AA-65C469FB2388}"/>
            </c:ext>
          </c:extLst>
        </c:ser>
        <c:ser>
          <c:idx val="29"/>
          <c:order val="29"/>
          <c:tx>
            <c:strRef>
              <c:f>Sheet1!$AE$1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Sheet1!$AE$2:$AE$225</c:f>
              <c:numCache>
                <c:formatCode>General</c:formatCode>
                <c:ptCount val="224"/>
                <c:pt idx="0">
                  <c:v>0</c:v>
                </c:pt>
                <c:pt idx="1">
                  <c:v>0</c:v>
                </c:pt>
                <c:pt idx="2">
                  <c:v>111</c:v>
                </c:pt>
                <c:pt idx="3">
                  <c:v>226</c:v>
                </c:pt>
                <c:pt idx="4">
                  <c:v>248</c:v>
                </c:pt>
                <c:pt idx="5">
                  <c:v>251</c:v>
                </c:pt>
                <c:pt idx="6">
                  <c:v>284</c:v>
                </c:pt>
                <c:pt idx="7">
                  <c:v>316</c:v>
                </c:pt>
                <c:pt idx="8">
                  <c:v>326.99996900000002</c:v>
                </c:pt>
                <c:pt idx="9">
                  <c:v>337.99996900000002</c:v>
                </c:pt>
                <c:pt idx="10">
                  <c:v>359.99996900000002</c:v>
                </c:pt>
                <c:pt idx="11">
                  <c:v>359.99996900000002</c:v>
                </c:pt>
                <c:pt idx="12">
                  <c:v>367</c:v>
                </c:pt>
                <c:pt idx="13">
                  <c:v>366</c:v>
                </c:pt>
                <c:pt idx="14">
                  <c:v>380</c:v>
                </c:pt>
                <c:pt idx="15">
                  <c:v>375</c:v>
                </c:pt>
                <c:pt idx="16">
                  <c:v>379</c:v>
                </c:pt>
                <c:pt idx="17">
                  <c:v>370.99996900000002</c:v>
                </c:pt>
                <c:pt idx="18">
                  <c:v>380</c:v>
                </c:pt>
                <c:pt idx="19">
                  <c:v>379</c:v>
                </c:pt>
                <c:pt idx="20">
                  <c:v>378</c:v>
                </c:pt>
                <c:pt idx="21">
                  <c:v>372</c:v>
                </c:pt>
                <c:pt idx="22">
                  <c:v>361</c:v>
                </c:pt>
                <c:pt idx="23">
                  <c:v>364</c:v>
                </c:pt>
                <c:pt idx="24">
                  <c:v>348</c:v>
                </c:pt>
                <c:pt idx="25">
                  <c:v>337.99996900000002</c:v>
                </c:pt>
                <c:pt idx="26">
                  <c:v>330</c:v>
                </c:pt>
                <c:pt idx="27">
                  <c:v>331</c:v>
                </c:pt>
                <c:pt idx="28">
                  <c:v>330</c:v>
                </c:pt>
                <c:pt idx="29">
                  <c:v>331</c:v>
                </c:pt>
                <c:pt idx="30">
                  <c:v>332</c:v>
                </c:pt>
                <c:pt idx="31">
                  <c:v>325</c:v>
                </c:pt>
                <c:pt idx="32">
                  <c:v>326.99996900000002</c:v>
                </c:pt>
                <c:pt idx="33">
                  <c:v>321</c:v>
                </c:pt>
                <c:pt idx="34">
                  <c:v>313</c:v>
                </c:pt>
                <c:pt idx="35">
                  <c:v>315</c:v>
                </c:pt>
                <c:pt idx="36">
                  <c:v>320</c:v>
                </c:pt>
                <c:pt idx="37">
                  <c:v>315</c:v>
                </c:pt>
                <c:pt idx="38">
                  <c:v>319</c:v>
                </c:pt>
                <c:pt idx="39">
                  <c:v>326.99996900000002</c:v>
                </c:pt>
                <c:pt idx="40">
                  <c:v>331</c:v>
                </c:pt>
                <c:pt idx="41">
                  <c:v>330</c:v>
                </c:pt>
                <c:pt idx="42">
                  <c:v>339</c:v>
                </c:pt>
                <c:pt idx="43">
                  <c:v>344</c:v>
                </c:pt>
                <c:pt idx="44">
                  <c:v>329.00003099999998</c:v>
                </c:pt>
                <c:pt idx="45">
                  <c:v>326.99996900000002</c:v>
                </c:pt>
                <c:pt idx="46">
                  <c:v>324</c:v>
                </c:pt>
                <c:pt idx="47">
                  <c:v>322</c:v>
                </c:pt>
                <c:pt idx="48">
                  <c:v>326</c:v>
                </c:pt>
                <c:pt idx="49">
                  <c:v>323</c:v>
                </c:pt>
                <c:pt idx="50">
                  <c:v>315</c:v>
                </c:pt>
                <c:pt idx="51">
                  <c:v>311</c:v>
                </c:pt>
                <c:pt idx="52">
                  <c:v>319</c:v>
                </c:pt>
                <c:pt idx="53">
                  <c:v>314</c:v>
                </c:pt>
                <c:pt idx="54">
                  <c:v>318.00003099999998</c:v>
                </c:pt>
                <c:pt idx="55">
                  <c:v>308</c:v>
                </c:pt>
                <c:pt idx="56">
                  <c:v>309</c:v>
                </c:pt>
                <c:pt idx="57">
                  <c:v>305</c:v>
                </c:pt>
                <c:pt idx="58">
                  <c:v>297</c:v>
                </c:pt>
                <c:pt idx="59">
                  <c:v>291</c:v>
                </c:pt>
                <c:pt idx="60">
                  <c:v>302</c:v>
                </c:pt>
                <c:pt idx="61">
                  <c:v>290</c:v>
                </c:pt>
                <c:pt idx="62">
                  <c:v>291</c:v>
                </c:pt>
                <c:pt idx="63">
                  <c:v>310</c:v>
                </c:pt>
                <c:pt idx="64">
                  <c:v>318.00003099999998</c:v>
                </c:pt>
                <c:pt idx="65">
                  <c:v>314</c:v>
                </c:pt>
                <c:pt idx="66">
                  <c:v>309</c:v>
                </c:pt>
                <c:pt idx="67">
                  <c:v>301</c:v>
                </c:pt>
                <c:pt idx="68">
                  <c:v>304</c:v>
                </c:pt>
                <c:pt idx="69">
                  <c:v>311</c:v>
                </c:pt>
                <c:pt idx="70">
                  <c:v>309</c:v>
                </c:pt>
                <c:pt idx="71">
                  <c:v>311</c:v>
                </c:pt>
                <c:pt idx="72">
                  <c:v>308</c:v>
                </c:pt>
                <c:pt idx="73">
                  <c:v>301</c:v>
                </c:pt>
                <c:pt idx="74">
                  <c:v>308</c:v>
                </c:pt>
                <c:pt idx="75">
                  <c:v>303</c:v>
                </c:pt>
                <c:pt idx="76">
                  <c:v>298</c:v>
                </c:pt>
                <c:pt idx="77">
                  <c:v>296</c:v>
                </c:pt>
                <c:pt idx="78">
                  <c:v>291</c:v>
                </c:pt>
                <c:pt idx="79">
                  <c:v>267</c:v>
                </c:pt>
                <c:pt idx="80">
                  <c:v>241</c:v>
                </c:pt>
                <c:pt idx="81">
                  <c:v>233</c:v>
                </c:pt>
                <c:pt idx="82">
                  <c:v>233</c:v>
                </c:pt>
                <c:pt idx="83">
                  <c:v>248</c:v>
                </c:pt>
                <c:pt idx="84">
                  <c:v>267</c:v>
                </c:pt>
                <c:pt idx="85">
                  <c:v>275</c:v>
                </c:pt>
                <c:pt idx="86">
                  <c:v>280</c:v>
                </c:pt>
                <c:pt idx="87">
                  <c:v>271</c:v>
                </c:pt>
                <c:pt idx="88">
                  <c:v>271</c:v>
                </c:pt>
                <c:pt idx="89">
                  <c:v>263</c:v>
                </c:pt>
                <c:pt idx="90">
                  <c:v>268</c:v>
                </c:pt>
                <c:pt idx="91">
                  <c:v>278</c:v>
                </c:pt>
                <c:pt idx="92">
                  <c:v>278</c:v>
                </c:pt>
                <c:pt idx="93">
                  <c:v>273</c:v>
                </c:pt>
                <c:pt idx="94">
                  <c:v>270</c:v>
                </c:pt>
                <c:pt idx="95">
                  <c:v>270</c:v>
                </c:pt>
                <c:pt idx="96">
                  <c:v>270</c:v>
                </c:pt>
                <c:pt idx="97">
                  <c:v>273</c:v>
                </c:pt>
                <c:pt idx="98">
                  <c:v>283</c:v>
                </c:pt>
                <c:pt idx="99">
                  <c:v>267</c:v>
                </c:pt>
                <c:pt idx="100">
                  <c:v>253</c:v>
                </c:pt>
                <c:pt idx="101">
                  <c:v>265</c:v>
                </c:pt>
                <c:pt idx="102">
                  <c:v>268</c:v>
                </c:pt>
                <c:pt idx="103">
                  <c:v>0</c:v>
                </c:pt>
                <c:pt idx="104">
                  <c:v>0</c:v>
                </c:pt>
                <c:pt idx="105">
                  <c:v>0</c:v>
                </c:pt>
                <c:pt idx="106">
                  <c:v>0</c:v>
                </c:pt>
                <c:pt idx="107">
                  <c:v>0</c:v>
                </c:pt>
                <c:pt idx="108">
                  <c:v>0</c:v>
                </c:pt>
                <c:pt idx="109">
                  <c:v>0</c:v>
                </c:pt>
                <c:pt idx="110">
                  <c:v>0</c:v>
                </c:pt>
                <c:pt idx="111">
                  <c:v>0</c:v>
                </c:pt>
                <c:pt idx="112">
                  <c:v>0</c:v>
                </c:pt>
                <c:pt idx="113">
                  <c:v>0</c:v>
                </c:pt>
                <c:pt idx="114">
                  <c:v>241</c:v>
                </c:pt>
                <c:pt idx="115">
                  <c:v>205</c:v>
                </c:pt>
                <c:pt idx="116">
                  <c:v>216</c:v>
                </c:pt>
                <c:pt idx="117">
                  <c:v>200</c:v>
                </c:pt>
                <c:pt idx="118">
                  <c:v>200</c:v>
                </c:pt>
                <c:pt idx="119">
                  <c:v>219</c:v>
                </c:pt>
                <c:pt idx="120">
                  <c:v>217</c:v>
                </c:pt>
                <c:pt idx="121">
                  <c:v>233</c:v>
                </c:pt>
                <c:pt idx="122">
                  <c:v>231</c:v>
                </c:pt>
                <c:pt idx="123">
                  <c:v>233</c:v>
                </c:pt>
                <c:pt idx="124">
                  <c:v>233</c:v>
                </c:pt>
                <c:pt idx="125">
                  <c:v>245</c:v>
                </c:pt>
                <c:pt idx="126">
                  <c:v>245</c:v>
                </c:pt>
                <c:pt idx="127">
                  <c:v>240</c:v>
                </c:pt>
                <c:pt idx="128">
                  <c:v>243</c:v>
                </c:pt>
                <c:pt idx="129">
                  <c:v>250</c:v>
                </c:pt>
                <c:pt idx="130">
                  <c:v>247.00001499999999</c:v>
                </c:pt>
                <c:pt idx="131">
                  <c:v>245</c:v>
                </c:pt>
                <c:pt idx="132">
                  <c:v>244</c:v>
                </c:pt>
                <c:pt idx="133">
                  <c:v>247.00001499999999</c:v>
                </c:pt>
                <c:pt idx="134">
                  <c:v>249</c:v>
                </c:pt>
                <c:pt idx="135">
                  <c:v>245.99998500000001</c:v>
                </c:pt>
                <c:pt idx="136">
                  <c:v>239</c:v>
                </c:pt>
                <c:pt idx="137">
                  <c:v>239</c:v>
                </c:pt>
                <c:pt idx="138">
                  <c:v>243</c:v>
                </c:pt>
                <c:pt idx="139">
                  <c:v>243</c:v>
                </c:pt>
                <c:pt idx="140">
                  <c:v>233</c:v>
                </c:pt>
                <c:pt idx="141">
                  <c:v>245</c:v>
                </c:pt>
                <c:pt idx="142">
                  <c:v>241</c:v>
                </c:pt>
                <c:pt idx="143">
                  <c:v>236.00001499999999</c:v>
                </c:pt>
                <c:pt idx="144">
                  <c:v>242</c:v>
                </c:pt>
                <c:pt idx="145">
                  <c:v>238</c:v>
                </c:pt>
                <c:pt idx="146">
                  <c:v>229</c:v>
                </c:pt>
                <c:pt idx="147">
                  <c:v>229</c:v>
                </c:pt>
                <c:pt idx="148">
                  <c:v>223.99998500000001</c:v>
                </c:pt>
                <c:pt idx="149">
                  <c:v>219</c:v>
                </c:pt>
                <c:pt idx="150">
                  <c:v>218</c:v>
                </c:pt>
                <c:pt idx="151">
                  <c:v>209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39</c:v>
                </c:pt>
                <c:pt idx="169">
                  <c:v>54</c:v>
                </c:pt>
                <c:pt idx="170">
                  <c:v>61</c:v>
                </c:pt>
                <c:pt idx="171">
                  <c:v>85.000007999999994</c:v>
                </c:pt>
                <c:pt idx="172">
                  <c:v>81</c:v>
                </c:pt>
                <c:pt idx="173">
                  <c:v>81</c:v>
                </c:pt>
                <c:pt idx="174">
                  <c:v>82</c:v>
                </c:pt>
                <c:pt idx="175">
                  <c:v>76</c:v>
                </c:pt>
                <c:pt idx="176">
                  <c:v>95</c:v>
                </c:pt>
                <c:pt idx="177">
                  <c:v>108</c:v>
                </c:pt>
                <c:pt idx="178">
                  <c:v>104</c:v>
                </c:pt>
                <c:pt idx="179">
                  <c:v>98</c:v>
                </c:pt>
                <c:pt idx="180">
                  <c:v>93</c:v>
                </c:pt>
                <c:pt idx="181">
                  <c:v>107.00000799999999</c:v>
                </c:pt>
                <c:pt idx="182">
                  <c:v>106</c:v>
                </c:pt>
                <c:pt idx="183">
                  <c:v>114</c:v>
                </c:pt>
                <c:pt idx="184">
                  <c:v>103</c:v>
                </c:pt>
                <c:pt idx="185">
                  <c:v>109</c:v>
                </c:pt>
                <c:pt idx="186">
                  <c:v>111</c:v>
                </c:pt>
                <c:pt idx="187">
                  <c:v>120</c:v>
                </c:pt>
                <c:pt idx="188">
                  <c:v>108</c:v>
                </c:pt>
                <c:pt idx="189">
                  <c:v>108</c:v>
                </c:pt>
                <c:pt idx="190">
                  <c:v>114</c:v>
                </c:pt>
                <c:pt idx="191">
                  <c:v>105</c:v>
                </c:pt>
                <c:pt idx="192">
                  <c:v>108</c:v>
                </c:pt>
                <c:pt idx="193">
                  <c:v>122.99999200000001</c:v>
                </c:pt>
                <c:pt idx="194">
                  <c:v>104</c:v>
                </c:pt>
                <c:pt idx="195">
                  <c:v>129</c:v>
                </c:pt>
                <c:pt idx="196">
                  <c:v>110</c:v>
                </c:pt>
                <c:pt idx="197">
                  <c:v>119</c:v>
                </c:pt>
                <c:pt idx="198">
                  <c:v>116</c:v>
                </c:pt>
                <c:pt idx="199">
                  <c:v>122</c:v>
                </c:pt>
                <c:pt idx="200">
                  <c:v>118.00000799999999</c:v>
                </c:pt>
                <c:pt idx="201">
                  <c:v>124</c:v>
                </c:pt>
                <c:pt idx="202">
                  <c:v>119</c:v>
                </c:pt>
                <c:pt idx="203">
                  <c:v>122.99999200000001</c:v>
                </c:pt>
                <c:pt idx="204">
                  <c:v>122.99999200000001</c:v>
                </c:pt>
                <c:pt idx="205">
                  <c:v>121</c:v>
                </c:pt>
                <c:pt idx="206">
                  <c:v>122</c:v>
                </c:pt>
                <c:pt idx="207">
                  <c:v>134</c:v>
                </c:pt>
                <c:pt idx="208">
                  <c:v>91</c:v>
                </c:pt>
                <c:pt idx="209">
                  <c:v>103</c:v>
                </c:pt>
                <c:pt idx="210">
                  <c:v>122</c:v>
                </c:pt>
                <c:pt idx="211">
                  <c:v>140</c:v>
                </c:pt>
                <c:pt idx="212">
                  <c:v>102</c:v>
                </c:pt>
                <c:pt idx="213">
                  <c:v>128</c:v>
                </c:pt>
                <c:pt idx="214">
                  <c:v>124</c:v>
                </c:pt>
                <c:pt idx="215">
                  <c:v>116</c:v>
                </c:pt>
                <c:pt idx="216">
                  <c:v>125</c:v>
                </c:pt>
                <c:pt idx="217">
                  <c:v>105</c:v>
                </c:pt>
                <c:pt idx="218">
                  <c:v>75</c:v>
                </c:pt>
                <c:pt idx="219">
                  <c:v>96.000007999999994</c:v>
                </c:pt>
                <c:pt idx="220">
                  <c:v>142</c:v>
                </c:pt>
                <c:pt idx="221">
                  <c:v>40</c:v>
                </c:pt>
                <c:pt idx="222">
                  <c:v>35</c:v>
                </c:pt>
                <c:pt idx="223">
                  <c:v>29</c:v>
                </c:pt>
              </c:numCache>
            </c:numRef>
          </c:yVal>
          <c:smooth val="0"/>
          <c:extLst xmlns:c16r2="http://schemas.microsoft.com/office/drawing/2015/06/chart">
            <c:ext xmlns:c16="http://schemas.microsoft.com/office/drawing/2014/chart" uri="{C3380CC4-5D6E-409C-BE32-E72D297353CC}">
              <c16:uniqueId val="{0000001D-9E4D-41DE-88AA-65C469FB2388}"/>
            </c:ext>
          </c:extLst>
        </c:ser>
        <c:ser>
          <c:idx val="30"/>
          <c:order val="30"/>
          <c:tx>
            <c:strRef>
              <c:f>Sheet1!$AF$1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Sheet1!$AF$2:$AF$225</c:f>
              <c:numCache>
                <c:formatCode>General</c:formatCode>
                <c:ptCount val="224"/>
                <c:pt idx="0">
                  <c:v>0</c:v>
                </c:pt>
                <c:pt idx="1">
                  <c:v>0</c:v>
                </c:pt>
                <c:pt idx="2">
                  <c:v>121</c:v>
                </c:pt>
                <c:pt idx="3">
                  <c:v>238</c:v>
                </c:pt>
                <c:pt idx="4">
                  <c:v>265</c:v>
                </c:pt>
                <c:pt idx="5">
                  <c:v>266</c:v>
                </c:pt>
                <c:pt idx="6">
                  <c:v>283</c:v>
                </c:pt>
                <c:pt idx="7">
                  <c:v>322</c:v>
                </c:pt>
                <c:pt idx="8">
                  <c:v>341</c:v>
                </c:pt>
                <c:pt idx="9">
                  <c:v>348</c:v>
                </c:pt>
                <c:pt idx="10">
                  <c:v>366</c:v>
                </c:pt>
                <c:pt idx="11">
                  <c:v>366</c:v>
                </c:pt>
                <c:pt idx="12">
                  <c:v>376</c:v>
                </c:pt>
                <c:pt idx="13">
                  <c:v>383</c:v>
                </c:pt>
                <c:pt idx="14">
                  <c:v>379</c:v>
                </c:pt>
                <c:pt idx="15">
                  <c:v>373.00003099999998</c:v>
                </c:pt>
                <c:pt idx="16">
                  <c:v>388</c:v>
                </c:pt>
                <c:pt idx="17">
                  <c:v>381.99996900000002</c:v>
                </c:pt>
                <c:pt idx="18">
                  <c:v>392</c:v>
                </c:pt>
                <c:pt idx="19">
                  <c:v>387</c:v>
                </c:pt>
                <c:pt idx="20">
                  <c:v>383</c:v>
                </c:pt>
                <c:pt idx="21">
                  <c:v>379</c:v>
                </c:pt>
                <c:pt idx="22">
                  <c:v>365</c:v>
                </c:pt>
                <c:pt idx="23">
                  <c:v>370.99996900000002</c:v>
                </c:pt>
                <c:pt idx="24">
                  <c:v>356</c:v>
                </c:pt>
                <c:pt idx="25">
                  <c:v>348</c:v>
                </c:pt>
                <c:pt idx="26">
                  <c:v>340.00003099999998</c:v>
                </c:pt>
                <c:pt idx="27">
                  <c:v>344</c:v>
                </c:pt>
                <c:pt idx="28">
                  <c:v>343</c:v>
                </c:pt>
                <c:pt idx="29">
                  <c:v>342</c:v>
                </c:pt>
                <c:pt idx="30">
                  <c:v>342</c:v>
                </c:pt>
                <c:pt idx="31">
                  <c:v>341</c:v>
                </c:pt>
                <c:pt idx="32">
                  <c:v>351.00003099999998</c:v>
                </c:pt>
                <c:pt idx="33">
                  <c:v>337</c:v>
                </c:pt>
                <c:pt idx="34">
                  <c:v>328</c:v>
                </c:pt>
                <c:pt idx="35">
                  <c:v>331</c:v>
                </c:pt>
                <c:pt idx="36">
                  <c:v>340.00003099999998</c:v>
                </c:pt>
                <c:pt idx="37">
                  <c:v>332</c:v>
                </c:pt>
                <c:pt idx="38">
                  <c:v>333</c:v>
                </c:pt>
                <c:pt idx="39">
                  <c:v>344</c:v>
                </c:pt>
                <c:pt idx="40">
                  <c:v>344</c:v>
                </c:pt>
                <c:pt idx="41">
                  <c:v>342</c:v>
                </c:pt>
                <c:pt idx="42">
                  <c:v>358</c:v>
                </c:pt>
                <c:pt idx="43">
                  <c:v>359.99996900000002</c:v>
                </c:pt>
                <c:pt idx="44">
                  <c:v>342</c:v>
                </c:pt>
                <c:pt idx="45">
                  <c:v>342</c:v>
                </c:pt>
                <c:pt idx="46">
                  <c:v>337.99996900000002</c:v>
                </c:pt>
                <c:pt idx="47">
                  <c:v>336</c:v>
                </c:pt>
                <c:pt idx="48">
                  <c:v>336</c:v>
                </c:pt>
                <c:pt idx="49">
                  <c:v>332</c:v>
                </c:pt>
                <c:pt idx="50">
                  <c:v>326.99996900000002</c:v>
                </c:pt>
                <c:pt idx="51">
                  <c:v>324</c:v>
                </c:pt>
                <c:pt idx="52">
                  <c:v>332</c:v>
                </c:pt>
                <c:pt idx="53">
                  <c:v>325</c:v>
                </c:pt>
                <c:pt idx="54">
                  <c:v>330</c:v>
                </c:pt>
                <c:pt idx="55">
                  <c:v>313</c:v>
                </c:pt>
                <c:pt idx="56">
                  <c:v>322</c:v>
                </c:pt>
                <c:pt idx="57">
                  <c:v>318.00003099999998</c:v>
                </c:pt>
                <c:pt idx="58">
                  <c:v>311</c:v>
                </c:pt>
                <c:pt idx="59">
                  <c:v>305</c:v>
                </c:pt>
                <c:pt idx="60">
                  <c:v>310</c:v>
                </c:pt>
                <c:pt idx="61">
                  <c:v>307</c:v>
                </c:pt>
                <c:pt idx="62">
                  <c:v>302</c:v>
                </c:pt>
                <c:pt idx="63">
                  <c:v>324</c:v>
                </c:pt>
                <c:pt idx="64">
                  <c:v>328</c:v>
                </c:pt>
                <c:pt idx="65">
                  <c:v>323</c:v>
                </c:pt>
                <c:pt idx="66">
                  <c:v>319</c:v>
                </c:pt>
                <c:pt idx="67">
                  <c:v>317</c:v>
                </c:pt>
                <c:pt idx="68">
                  <c:v>320</c:v>
                </c:pt>
                <c:pt idx="69">
                  <c:v>322</c:v>
                </c:pt>
                <c:pt idx="70">
                  <c:v>323</c:v>
                </c:pt>
                <c:pt idx="71">
                  <c:v>320</c:v>
                </c:pt>
                <c:pt idx="72">
                  <c:v>319</c:v>
                </c:pt>
                <c:pt idx="73">
                  <c:v>318.00003099999998</c:v>
                </c:pt>
                <c:pt idx="74">
                  <c:v>321</c:v>
                </c:pt>
                <c:pt idx="75">
                  <c:v>316</c:v>
                </c:pt>
                <c:pt idx="76">
                  <c:v>314</c:v>
                </c:pt>
                <c:pt idx="77">
                  <c:v>312</c:v>
                </c:pt>
                <c:pt idx="78">
                  <c:v>303</c:v>
                </c:pt>
                <c:pt idx="79">
                  <c:v>279</c:v>
                </c:pt>
                <c:pt idx="80">
                  <c:v>253</c:v>
                </c:pt>
                <c:pt idx="81">
                  <c:v>245.99998500000001</c:v>
                </c:pt>
                <c:pt idx="82">
                  <c:v>248</c:v>
                </c:pt>
                <c:pt idx="83">
                  <c:v>258</c:v>
                </c:pt>
                <c:pt idx="84">
                  <c:v>270</c:v>
                </c:pt>
                <c:pt idx="85">
                  <c:v>284</c:v>
                </c:pt>
                <c:pt idx="86">
                  <c:v>292</c:v>
                </c:pt>
                <c:pt idx="87">
                  <c:v>281</c:v>
                </c:pt>
                <c:pt idx="88">
                  <c:v>286</c:v>
                </c:pt>
                <c:pt idx="89">
                  <c:v>273</c:v>
                </c:pt>
                <c:pt idx="90">
                  <c:v>286</c:v>
                </c:pt>
                <c:pt idx="91">
                  <c:v>288</c:v>
                </c:pt>
                <c:pt idx="92">
                  <c:v>288</c:v>
                </c:pt>
                <c:pt idx="93">
                  <c:v>289</c:v>
                </c:pt>
                <c:pt idx="94">
                  <c:v>286</c:v>
                </c:pt>
                <c:pt idx="95">
                  <c:v>288</c:v>
                </c:pt>
                <c:pt idx="96">
                  <c:v>286</c:v>
                </c:pt>
                <c:pt idx="97">
                  <c:v>311</c:v>
                </c:pt>
                <c:pt idx="98">
                  <c:v>291</c:v>
                </c:pt>
                <c:pt idx="99">
                  <c:v>293</c:v>
                </c:pt>
                <c:pt idx="100">
                  <c:v>264</c:v>
                </c:pt>
                <c:pt idx="101">
                  <c:v>267</c:v>
                </c:pt>
                <c:pt idx="102">
                  <c:v>253</c:v>
                </c:pt>
                <c:pt idx="103">
                  <c:v>0</c:v>
                </c:pt>
                <c:pt idx="104">
                  <c:v>0</c:v>
                </c:pt>
                <c:pt idx="105">
                  <c:v>0</c:v>
                </c:pt>
                <c:pt idx="106">
                  <c:v>0</c:v>
                </c:pt>
                <c:pt idx="107">
                  <c:v>0</c:v>
                </c:pt>
                <c:pt idx="108">
                  <c:v>0</c:v>
                </c:pt>
                <c:pt idx="109">
                  <c:v>0</c:v>
                </c:pt>
                <c:pt idx="110">
                  <c:v>0</c:v>
                </c:pt>
                <c:pt idx="111">
                  <c:v>0</c:v>
                </c:pt>
                <c:pt idx="112">
                  <c:v>0</c:v>
                </c:pt>
                <c:pt idx="113">
                  <c:v>0</c:v>
                </c:pt>
                <c:pt idx="114">
                  <c:v>255</c:v>
                </c:pt>
                <c:pt idx="115">
                  <c:v>185</c:v>
                </c:pt>
                <c:pt idx="116">
                  <c:v>186</c:v>
                </c:pt>
                <c:pt idx="117">
                  <c:v>214.00001499999999</c:v>
                </c:pt>
                <c:pt idx="118">
                  <c:v>206</c:v>
                </c:pt>
                <c:pt idx="119">
                  <c:v>215</c:v>
                </c:pt>
                <c:pt idx="120">
                  <c:v>223.99998500000001</c:v>
                </c:pt>
                <c:pt idx="121">
                  <c:v>239</c:v>
                </c:pt>
                <c:pt idx="122">
                  <c:v>239</c:v>
                </c:pt>
                <c:pt idx="123">
                  <c:v>243</c:v>
                </c:pt>
                <c:pt idx="124">
                  <c:v>241</c:v>
                </c:pt>
                <c:pt idx="125">
                  <c:v>234</c:v>
                </c:pt>
                <c:pt idx="126">
                  <c:v>249</c:v>
                </c:pt>
                <c:pt idx="127">
                  <c:v>250</c:v>
                </c:pt>
                <c:pt idx="128">
                  <c:v>250</c:v>
                </c:pt>
                <c:pt idx="129">
                  <c:v>248</c:v>
                </c:pt>
                <c:pt idx="130">
                  <c:v>250</c:v>
                </c:pt>
                <c:pt idx="131">
                  <c:v>247.00001499999999</c:v>
                </c:pt>
                <c:pt idx="132">
                  <c:v>249</c:v>
                </c:pt>
                <c:pt idx="133">
                  <c:v>254</c:v>
                </c:pt>
                <c:pt idx="134">
                  <c:v>245.99998500000001</c:v>
                </c:pt>
                <c:pt idx="135">
                  <c:v>253</c:v>
                </c:pt>
                <c:pt idx="136">
                  <c:v>252</c:v>
                </c:pt>
                <c:pt idx="137">
                  <c:v>243</c:v>
                </c:pt>
                <c:pt idx="138">
                  <c:v>250</c:v>
                </c:pt>
                <c:pt idx="139">
                  <c:v>252</c:v>
                </c:pt>
                <c:pt idx="140">
                  <c:v>247.00001499999999</c:v>
                </c:pt>
                <c:pt idx="141">
                  <c:v>256</c:v>
                </c:pt>
                <c:pt idx="142">
                  <c:v>245.99998500000001</c:v>
                </c:pt>
                <c:pt idx="143">
                  <c:v>244</c:v>
                </c:pt>
                <c:pt idx="144">
                  <c:v>238</c:v>
                </c:pt>
                <c:pt idx="145">
                  <c:v>234</c:v>
                </c:pt>
                <c:pt idx="146">
                  <c:v>238</c:v>
                </c:pt>
                <c:pt idx="147">
                  <c:v>228</c:v>
                </c:pt>
                <c:pt idx="148">
                  <c:v>222</c:v>
                </c:pt>
                <c:pt idx="149">
                  <c:v>211</c:v>
                </c:pt>
                <c:pt idx="150">
                  <c:v>228</c:v>
                </c:pt>
                <c:pt idx="151">
                  <c:v>230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36</c:v>
                </c:pt>
                <c:pt idx="169">
                  <c:v>52</c:v>
                </c:pt>
                <c:pt idx="170">
                  <c:v>84</c:v>
                </c:pt>
                <c:pt idx="171">
                  <c:v>88</c:v>
                </c:pt>
                <c:pt idx="172">
                  <c:v>106</c:v>
                </c:pt>
                <c:pt idx="173">
                  <c:v>86</c:v>
                </c:pt>
                <c:pt idx="174">
                  <c:v>81</c:v>
                </c:pt>
                <c:pt idx="175">
                  <c:v>89</c:v>
                </c:pt>
                <c:pt idx="176">
                  <c:v>100</c:v>
                </c:pt>
                <c:pt idx="177">
                  <c:v>122</c:v>
                </c:pt>
                <c:pt idx="178">
                  <c:v>121</c:v>
                </c:pt>
                <c:pt idx="179">
                  <c:v>109</c:v>
                </c:pt>
                <c:pt idx="180">
                  <c:v>103</c:v>
                </c:pt>
                <c:pt idx="181">
                  <c:v>122</c:v>
                </c:pt>
                <c:pt idx="182">
                  <c:v>120</c:v>
                </c:pt>
                <c:pt idx="183">
                  <c:v>117</c:v>
                </c:pt>
                <c:pt idx="184">
                  <c:v>116</c:v>
                </c:pt>
                <c:pt idx="185">
                  <c:v>118.00000799999999</c:v>
                </c:pt>
                <c:pt idx="186">
                  <c:v>127</c:v>
                </c:pt>
                <c:pt idx="187">
                  <c:v>127</c:v>
                </c:pt>
                <c:pt idx="188">
                  <c:v>128</c:v>
                </c:pt>
                <c:pt idx="189">
                  <c:v>118.00000799999999</c:v>
                </c:pt>
                <c:pt idx="190">
                  <c:v>117</c:v>
                </c:pt>
                <c:pt idx="191">
                  <c:v>116</c:v>
                </c:pt>
                <c:pt idx="192">
                  <c:v>119</c:v>
                </c:pt>
                <c:pt idx="193">
                  <c:v>134</c:v>
                </c:pt>
                <c:pt idx="194">
                  <c:v>119</c:v>
                </c:pt>
                <c:pt idx="195">
                  <c:v>129</c:v>
                </c:pt>
                <c:pt idx="196">
                  <c:v>130</c:v>
                </c:pt>
                <c:pt idx="197">
                  <c:v>134</c:v>
                </c:pt>
                <c:pt idx="198">
                  <c:v>132</c:v>
                </c:pt>
                <c:pt idx="199">
                  <c:v>126</c:v>
                </c:pt>
                <c:pt idx="200">
                  <c:v>122</c:v>
                </c:pt>
                <c:pt idx="201">
                  <c:v>128</c:v>
                </c:pt>
                <c:pt idx="202">
                  <c:v>128</c:v>
                </c:pt>
                <c:pt idx="203">
                  <c:v>122.99999200000001</c:v>
                </c:pt>
                <c:pt idx="204">
                  <c:v>128</c:v>
                </c:pt>
                <c:pt idx="205">
                  <c:v>132</c:v>
                </c:pt>
                <c:pt idx="206">
                  <c:v>127</c:v>
                </c:pt>
                <c:pt idx="207">
                  <c:v>145</c:v>
                </c:pt>
                <c:pt idx="208">
                  <c:v>144</c:v>
                </c:pt>
                <c:pt idx="209">
                  <c:v>121</c:v>
                </c:pt>
                <c:pt idx="210">
                  <c:v>115</c:v>
                </c:pt>
                <c:pt idx="211">
                  <c:v>122</c:v>
                </c:pt>
                <c:pt idx="212">
                  <c:v>117</c:v>
                </c:pt>
                <c:pt idx="213">
                  <c:v>134</c:v>
                </c:pt>
                <c:pt idx="214">
                  <c:v>122.99999200000001</c:v>
                </c:pt>
                <c:pt idx="215">
                  <c:v>135</c:v>
                </c:pt>
                <c:pt idx="216">
                  <c:v>124</c:v>
                </c:pt>
                <c:pt idx="217">
                  <c:v>104</c:v>
                </c:pt>
                <c:pt idx="218">
                  <c:v>74</c:v>
                </c:pt>
                <c:pt idx="219">
                  <c:v>95</c:v>
                </c:pt>
                <c:pt idx="220">
                  <c:v>139</c:v>
                </c:pt>
                <c:pt idx="221">
                  <c:v>70</c:v>
                </c:pt>
                <c:pt idx="222">
                  <c:v>0</c:v>
                </c:pt>
                <c:pt idx="223">
                  <c:v>62</c:v>
                </c:pt>
              </c:numCache>
            </c:numRef>
          </c:yVal>
          <c:smooth val="0"/>
          <c:extLst xmlns:c16r2="http://schemas.microsoft.com/office/drawing/2015/06/chart">
            <c:ext xmlns:c16="http://schemas.microsoft.com/office/drawing/2014/chart" uri="{C3380CC4-5D6E-409C-BE32-E72D297353CC}">
              <c16:uniqueId val="{0000001E-9E4D-41DE-88AA-65C469FB2388}"/>
            </c:ext>
          </c:extLst>
        </c:ser>
        <c:ser>
          <c:idx val="31"/>
          <c:order val="31"/>
          <c:tx>
            <c:strRef>
              <c:f>Sheet1!$AG$1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Sheet1!$AG$2:$AG$225</c:f>
              <c:numCache>
                <c:formatCode>General</c:formatCode>
                <c:ptCount val="224"/>
                <c:pt idx="0">
                  <c:v>0</c:v>
                </c:pt>
                <c:pt idx="1">
                  <c:v>0</c:v>
                </c:pt>
                <c:pt idx="2">
                  <c:v>121</c:v>
                </c:pt>
                <c:pt idx="3">
                  <c:v>238</c:v>
                </c:pt>
                <c:pt idx="4">
                  <c:v>265</c:v>
                </c:pt>
                <c:pt idx="5">
                  <c:v>266</c:v>
                </c:pt>
                <c:pt idx="6">
                  <c:v>283</c:v>
                </c:pt>
                <c:pt idx="7">
                  <c:v>322</c:v>
                </c:pt>
                <c:pt idx="8">
                  <c:v>341</c:v>
                </c:pt>
                <c:pt idx="9">
                  <c:v>348</c:v>
                </c:pt>
                <c:pt idx="10">
                  <c:v>366</c:v>
                </c:pt>
                <c:pt idx="11">
                  <c:v>366</c:v>
                </c:pt>
                <c:pt idx="12">
                  <c:v>376</c:v>
                </c:pt>
                <c:pt idx="13">
                  <c:v>383</c:v>
                </c:pt>
                <c:pt idx="14">
                  <c:v>379</c:v>
                </c:pt>
                <c:pt idx="15">
                  <c:v>373.00003099999998</c:v>
                </c:pt>
                <c:pt idx="16">
                  <c:v>388</c:v>
                </c:pt>
                <c:pt idx="17">
                  <c:v>381.99996900000002</c:v>
                </c:pt>
                <c:pt idx="18">
                  <c:v>392</c:v>
                </c:pt>
                <c:pt idx="19">
                  <c:v>387</c:v>
                </c:pt>
                <c:pt idx="20">
                  <c:v>383</c:v>
                </c:pt>
                <c:pt idx="21">
                  <c:v>379</c:v>
                </c:pt>
                <c:pt idx="22">
                  <c:v>365</c:v>
                </c:pt>
                <c:pt idx="23">
                  <c:v>370.99996900000002</c:v>
                </c:pt>
                <c:pt idx="24">
                  <c:v>356</c:v>
                </c:pt>
                <c:pt idx="25">
                  <c:v>348</c:v>
                </c:pt>
                <c:pt idx="26">
                  <c:v>340.00003099999998</c:v>
                </c:pt>
                <c:pt idx="27">
                  <c:v>344</c:v>
                </c:pt>
                <c:pt idx="28">
                  <c:v>343</c:v>
                </c:pt>
                <c:pt idx="29">
                  <c:v>342</c:v>
                </c:pt>
                <c:pt idx="30">
                  <c:v>342</c:v>
                </c:pt>
                <c:pt idx="31">
                  <c:v>341</c:v>
                </c:pt>
                <c:pt idx="32">
                  <c:v>351.00003099999998</c:v>
                </c:pt>
                <c:pt idx="33">
                  <c:v>337</c:v>
                </c:pt>
                <c:pt idx="34">
                  <c:v>328</c:v>
                </c:pt>
                <c:pt idx="35">
                  <c:v>331</c:v>
                </c:pt>
                <c:pt idx="36">
                  <c:v>340.00003099999998</c:v>
                </c:pt>
                <c:pt idx="37">
                  <c:v>332</c:v>
                </c:pt>
                <c:pt idx="38">
                  <c:v>333</c:v>
                </c:pt>
                <c:pt idx="39">
                  <c:v>344</c:v>
                </c:pt>
                <c:pt idx="40">
                  <c:v>344</c:v>
                </c:pt>
                <c:pt idx="41">
                  <c:v>342</c:v>
                </c:pt>
                <c:pt idx="42">
                  <c:v>358</c:v>
                </c:pt>
                <c:pt idx="43">
                  <c:v>359.99996900000002</c:v>
                </c:pt>
                <c:pt idx="44">
                  <c:v>342</c:v>
                </c:pt>
                <c:pt idx="45">
                  <c:v>342</c:v>
                </c:pt>
                <c:pt idx="46">
                  <c:v>337.99996900000002</c:v>
                </c:pt>
                <c:pt idx="47">
                  <c:v>336</c:v>
                </c:pt>
                <c:pt idx="48">
                  <c:v>336</c:v>
                </c:pt>
                <c:pt idx="49">
                  <c:v>332</c:v>
                </c:pt>
                <c:pt idx="50">
                  <c:v>326.99996900000002</c:v>
                </c:pt>
                <c:pt idx="51">
                  <c:v>324</c:v>
                </c:pt>
                <c:pt idx="52">
                  <c:v>332</c:v>
                </c:pt>
                <c:pt idx="53">
                  <c:v>325</c:v>
                </c:pt>
                <c:pt idx="54">
                  <c:v>330</c:v>
                </c:pt>
                <c:pt idx="55">
                  <c:v>313</c:v>
                </c:pt>
                <c:pt idx="56">
                  <c:v>322</c:v>
                </c:pt>
                <c:pt idx="57">
                  <c:v>318.00003099999998</c:v>
                </c:pt>
                <c:pt idx="58">
                  <c:v>311</c:v>
                </c:pt>
                <c:pt idx="59">
                  <c:v>305</c:v>
                </c:pt>
                <c:pt idx="60">
                  <c:v>310</c:v>
                </c:pt>
                <c:pt idx="61">
                  <c:v>307</c:v>
                </c:pt>
                <c:pt idx="62">
                  <c:v>302</c:v>
                </c:pt>
                <c:pt idx="63">
                  <c:v>324</c:v>
                </c:pt>
                <c:pt idx="64">
                  <c:v>328</c:v>
                </c:pt>
                <c:pt idx="65">
                  <c:v>323</c:v>
                </c:pt>
                <c:pt idx="66">
                  <c:v>319</c:v>
                </c:pt>
                <c:pt idx="67">
                  <c:v>317</c:v>
                </c:pt>
                <c:pt idx="68">
                  <c:v>320</c:v>
                </c:pt>
                <c:pt idx="69">
                  <c:v>322</c:v>
                </c:pt>
                <c:pt idx="70">
                  <c:v>323</c:v>
                </c:pt>
                <c:pt idx="71">
                  <c:v>320</c:v>
                </c:pt>
                <c:pt idx="72">
                  <c:v>319</c:v>
                </c:pt>
                <c:pt idx="73">
                  <c:v>318.00003099999998</c:v>
                </c:pt>
                <c:pt idx="74">
                  <c:v>321</c:v>
                </c:pt>
                <c:pt idx="75">
                  <c:v>316</c:v>
                </c:pt>
                <c:pt idx="76">
                  <c:v>314</c:v>
                </c:pt>
                <c:pt idx="77">
                  <c:v>312</c:v>
                </c:pt>
                <c:pt idx="78">
                  <c:v>303</c:v>
                </c:pt>
                <c:pt idx="79">
                  <c:v>279</c:v>
                </c:pt>
                <c:pt idx="80">
                  <c:v>253</c:v>
                </c:pt>
                <c:pt idx="81">
                  <c:v>245.99998500000001</c:v>
                </c:pt>
                <c:pt idx="82">
                  <c:v>248</c:v>
                </c:pt>
                <c:pt idx="83">
                  <c:v>258</c:v>
                </c:pt>
                <c:pt idx="84">
                  <c:v>270</c:v>
                </c:pt>
                <c:pt idx="85">
                  <c:v>284</c:v>
                </c:pt>
                <c:pt idx="86">
                  <c:v>292</c:v>
                </c:pt>
                <c:pt idx="87">
                  <c:v>281</c:v>
                </c:pt>
                <c:pt idx="88">
                  <c:v>286</c:v>
                </c:pt>
                <c:pt idx="89">
                  <c:v>273</c:v>
                </c:pt>
                <c:pt idx="90">
                  <c:v>286</c:v>
                </c:pt>
                <c:pt idx="91">
                  <c:v>288</c:v>
                </c:pt>
                <c:pt idx="92">
                  <c:v>288</c:v>
                </c:pt>
                <c:pt idx="93">
                  <c:v>289</c:v>
                </c:pt>
                <c:pt idx="94">
                  <c:v>286</c:v>
                </c:pt>
                <c:pt idx="95">
                  <c:v>288</c:v>
                </c:pt>
                <c:pt idx="96">
                  <c:v>286</c:v>
                </c:pt>
                <c:pt idx="97">
                  <c:v>311</c:v>
                </c:pt>
                <c:pt idx="98">
                  <c:v>291</c:v>
                </c:pt>
                <c:pt idx="99">
                  <c:v>293</c:v>
                </c:pt>
                <c:pt idx="100">
                  <c:v>264</c:v>
                </c:pt>
                <c:pt idx="101">
                  <c:v>267</c:v>
                </c:pt>
                <c:pt idx="102">
                  <c:v>253</c:v>
                </c:pt>
                <c:pt idx="103">
                  <c:v>0</c:v>
                </c:pt>
                <c:pt idx="104">
                  <c:v>0</c:v>
                </c:pt>
                <c:pt idx="105">
                  <c:v>0</c:v>
                </c:pt>
                <c:pt idx="106">
                  <c:v>0</c:v>
                </c:pt>
                <c:pt idx="107">
                  <c:v>0</c:v>
                </c:pt>
                <c:pt idx="108">
                  <c:v>0</c:v>
                </c:pt>
                <c:pt idx="109">
                  <c:v>0</c:v>
                </c:pt>
                <c:pt idx="110">
                  <c:v>0</c:v>
                </c:pt>
                <c:pt idx="111">
                  <c:v>0</c:v>
                </c:pt>
                <c:pt idx="112">
                  <c:v>0</c:v>
                </c:pt>
                <c:pt idx="113">
                  <c:v>0</c:v>
                </c:pt>
                <c:pt idx="114">
                  <c:v>255</c:v>
                </c:pt>
                <c:pt idx="115">
                  <c:v>185</c:v>
                </c:pt>
                <c:pt idx="116">
                  <c:v>186</c:v>
                </c:pt>
                <c:pt idx="117">
                  <c:v>214.00001499999999</c:v>
                </c:pt>
                <c:pt idx="118">
                  <c:v>206</c:v>
                </c:pt>
                <c:pt idx="119">
                  <c:v>215</c:v>
                </c:pt>
                <c:pt idx="120">
                  <c:v>223.99998500000001</c:v>
                </c:pt>
                <c:pt idx="121">
                  <c:v>239</c:v>
                </c:pt>
                <c:pt idx="122">
                  <c:v>239</c:v>
                </c:pt>
                <c:pt idx="123">
                  <c:v>243</c:v>
                </c:pt>
                <c:pt idx="124">
                  <c:v>241</c:v>
                </c:pt>
                <c:pt idx="125">
                  <c:v>234</c:v>
                </c:pt>
                <c:pt idx="126">
                  <c:v>249</c:v>
                </c:pt>
                <c:pt idx="127">
                  <c:v>250</c:v>
                </c:pt>
                <c:pt idx="128">
                  <c:v>250</c:v>
                </c:pt>
                <c:pt idx="129">
                  <c:v>248</c:v>
                </c:pt>
                <c:pt idx="130">
                  <c:v>250</c:v>
                </c:pt>
                <c:pt idx="131">
                  <c:v>247.00001499999999</c:v>
                </c:pt>
                <c:pt idx="132">
                  <c:v>249</c:v>
                </c:pt>
                <c:pt idx="133">
                  <c:v>254</c:v>
                </c:pt>
                <c:pt idx="134">
                  <c:v>245.99998500000001</c:v>
                </c:pt>
                <c:pt idx="135">
                  <c:v>253</c:v>
                </c:pt>
                <c:pt idx="136">
                  <c:v>252</c:v>
                </c:pt>
                <c:pt idx="137">
                  <c:v>243</c:v>
                </c:pt>
                <c:pt idx="138">
                  <c:v>250</c:v>
                </c:pt>
                <c:pt idx="139">
                  <c:v>252</c:v>
                </c:pt>
                <c:pt idx="140">
                  <c:v>247.00001499999999</c:v>
                </c:pt>
                <c:pt idx="141">
                  <c:v>256</c:v>
                </c:pt>
                <c:pt idx="142">
                  <c:v>245.99998500000001</c:v>
                </c:pt>
                <c:pt idx="143">
                  <c:v>244</c:v>
                </c:pt>
                <c:pt idx="144">
                  <c:v>238</c:v>
                </c:pt>
                <c:pt idx="145">
                  <c:v>234</c:v>
                </c:pt>
                <c:pt idx="146">
                  <c:v>238</c:v>
                </c:pt>
                <c:pt idx="147">
                  <c:v>228</c:v>
                </c:pt>
                <c:pt idx="148">
                  <c:v>222</c:v>
                </c:pt>
                <c:pt idx="149">
                  <c:v>211</c:v>
                </c:pt>
                <c:pt idx="150">
                  <c:v>228</c:v>
                </c:pt>
                <c:pt idx="151">
                  <c:v>230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36</c:v>
                </c:pt>
                <c:pt idx="169">
                  <c:v>52</c:v>
                </c:pt>
                <c:pt idx="170">
                  <c:v>84</c:v>
                </c:pt>
                <c:pt idx="171">
                  <c:v>88</c:v>
                </c:pt>
                <c:pt idx="172">
                  <c:v>106</c:v>
                </c:pt>
                <c:pt idx="173">
                  <c:v>86</c:v>
                </c:pt>
                <c:pt idx="174">
                  <c:v>81</c:v>
                </c:pt>
                <c:pt idx="175">
                  <c:v>89</c:v>
                </c:pt>
                <c:pt idx="176">
                  <c:v>100</c:v>
                </c:pt>
                <c:pt idx="177">
                  <c:v>122</c:v>
                </c:pt>
                <c:pt idx="178">
                  <c:v>121</c:v>
                </c:pt>
                <c:pt idx="179">
                  <c:v>109</c:v>
                </c:pt>
                <c:pt idx="180">
                  <c:v>103</c:v>
                </c:pt>
                <c:pt idx="181">
                  <c:v>122</c:v>
                </c:pt>
                <c:pt idx="182">
                  <c:v>120</c:v>
                </c:pt>
                <c:pt idx="183">
                  <c:v>117</c:v>
                </c:pt>
                <c:pt idx="184">
                  <c:v>116</c:v>
                </c:pt>
                <c:pt idx="185">
                  <c:v>118.00000799999999</c:v>
                </c:pt>
                <c:pt idx="186">
                  <c:v>127</c:v>
                </c:pt>
                <c:pt idx="187">
                  <c:v>127</c:v>
                </c:pt>
                <c:pt idx="188">
                  <c:v>128</c:v>
                </c:pt>
                <c:pt idx="189">
                  <c:v>118.00000799999999</c:v>
                </c:pt>
                <c:pt idx="190">
                  <c:v>117</c:v>
                </c:pt>
                <c:pt idx="191">
                  <c:v>116</c:v>
                </c:pt>
                <c:pt idx="192">
                  <c:v>119</c:v>
                </c:pt>
                <c:pt idx="193">
                  <c:v>134</c:v>
                </c:pt>
                <c:pt idx="194">
                  <c:v>119</c:v>
                </c:pt>
                <c:pt idx="195">
                  <c:v>129</c:v>
                </c:pt>
                <c:pt idx="196">
                  <c:v>130</c:v>
                </c:pt>
                <c:pt idx="197">
                  <c:v>134</c:v>
                </c:pt>
                <c:pt idx="198">
                  <c:v>132</c:v>
                </c:pt>
                <c:pt idx="199">
                  <c:v>126</c:v>
                </c:pt>
                <c:pt idx="200">
                  <c:v>122</c:v>
                </c:pt>
                <c:pt idx="201">
                  <c:v>128</c:v>
                </c:pt>
                <c:pt idx="202">
                  <c:v>128</c:v>
                </c:pt>
                <c:pt idx="203">
                  <c:v>122.99999200000001</c:v>
                </c:pt>
                <c:pt idx="204">
                  <c:v>128</c:v>
                </c:pt>
                <c:pt idx="205">
                  <c:v>132</c:v>
                </c:pt>
                <c:pt idx="206">
                  <c:v>127</c:v>
                </c:pt>
                <c:pt idx="207">
                  <c:v>145</c:v>
                </c:pt>
                <c:pt idx="208">
                  <c:v>144</c:v>
                </c:pt>
                <c:pt idx="209">
                  <c:v>121</c:v>
                </c:pt>
                <c:pt idx="210">
                  <c:v>115</c:v>
                </c:pt>
                <c:pt idx="211">
                  <c:v>122</c:v>
                </c:pt>
                <c:pt idx="212">
                  <c:v>117</c:v>
                </c:pt>
                <c:pt idx="213">
                  <c:v>134</c:v>
                </c:pt>
                <c:pt idx="214">
                  <c:v>122.99999200000001</c:v>
                </c:pt>
                <c:pt idx="215">
                  <c:v>135</c:v>
                </c:pt>
                <c:pt idx="216">
                  <c:v>124</c:v>
                </c:pt>
                <c:pt idx="217">
                  <c:v>104</c:v>
                </c:pt>
                <c:pt idx="218">
                  <c:v>74</c:v>
                </c:pt>
                <c:pt idx="219">
                  <c:v>95</c:v>
                </c:pt>
                <c:pt idx="220">
                  <c:v>139</c:v>
                </c:pt>
                <c:pt idx="221">
                  <c:v>70</c:v>
                </c:pt>
                <c:pt idx="222">
                  <c:v>0</c:v>
                </c:pt>
                <c:pt idx="223">
                  <c:v>62</c:v>
                </c:pt>
              </c:numCache>
            </c:numRef>
          </c:yVal>
          <c:smooth val="0"/>
          <c:extLst xmlns:c16r2="http://schemas.microsoft.com/office/drawing/2015/06/chart">
            <c:ext xmlns:c16="http://schemas.microsoft.com/office/drawing/2014/chart" uri="{C3380CC4-5D6E-409C-BE32-E72D297353CC}">
              <c16:uniqueId val="{0000001F-9E4D-41DE-88AA-65C469FB2388}"/>
            </c:ext>
          </c:extLst>
        </c:ser>
        <c:ser>
          <c:idx val="32"/>
          <c:order val="32"/>
          <c:tx>
            <c:strRef>
              <c:f>Sheet1!$AH$1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Sheet1!$AH$2:$AH$225</c:f>
              <c:numCache>
                <c:formatCode>General</c:formatCode>
                <c:ptCount val="224"/>
                <c:pt idx="0">
                  <c:v>0</c:v>
                </c:pt>
                <c:pt idx="1">
                  <c:v>0</c:v>
                </c:pt>
                <c:pt idx="2">
                  <c:v>89</c:v>
                </c:pt>
                <c:pt idx="3">
                  <c:v>201.99998500000001</c:v>
                </c:pt>
                <c:pt idx="4">
                  <c:v>243</c:v>
                </c:pt>
                <c:pt idx="5">
                  <c:v>237</c:v>
                </c:pt>
                <c:pt idx="6">
                  <c:v>261</c:v>
                </c:pt>
                <c:pt idx="7">
                  <c:v>296</c:v>
                </c:pt>
                <c:pt idx="8">
                  <c:v>308</c:v>
                </c:pt>
                <c:pt idx="9">
                  <c:v>319</c:v>
                </c:pt>
                <c:pt idx="10">
                  <c:v>328</c:v>
                </c:pt>
                <c:pt idx="11">
                  <c:v>342</c:v>
                </c:pt>
                <c:pt idx="12">
                  <c:v>344</c:v>
                </c:pt>
                <c:pt idx="13">
                  <c:v>348.99996900000002</c:v>
                </c:pt>
                <c:pt idx="14">
                  <c:v>348.99996900000002</c:v>
                </c:pt>
                <c:pt idx="15">
                  <c:v>340.00003099999998</c:v>
                </c:pt>
                <c:pt idx="16">
                  <c:v>347</c:v>
                </c:pt>
                <c:pt idx="17">
                  <c:v>339</c:v>
                </c:pt>
                <c:pt idx="18">
                  <c:v>348.99996900000002</c:v>
                </c:pt>
                <c:pt idx="19">
                  <c:v>353</c:v>
                </c:pt>
                <c:pt idx="20">
                  <c:v>347</c:v>
                </c:pt>
                <c:pt idx="21">
                  <c:v>340.00003099999998</c:v>
                </c:pt>
                <c:pt idx="22">
                  <c:v>335</c:v>
                </c:pt>
                <c:pt idx="23">
                  <c:v>329.00003099999998</c:v>
                </c:pt>
                <c:pt idx="24">
                  <c:v>311</c:v>
                </c:pt>
                <c:pt idx="25">
                  <c:v>299</c:v>
                </c:pt>
                <c:pt idx="26">
                  <c:v>300</c:v>
                </c:pt>
                <c:pt idx="27">
                  <c:v>293</c:v>
                </c:pt>
                <c:pt idx="28">
                  <c:v>293</c:v>
                </c:pt>
                <c:pt idx="29">
                  <c:v>297</c:v>
                </c:pt>
                <c:pt idx="30">
                  <c:v>296</c:v>
                </c:pt>
                <c:pt idx="31">
                  <c:v>289</c:v>
                </c:pt>
                <c:pt idx="32">
                  <c:v>296</c:v>
                </c:pt>
                <c:pt idx="33">
                  <c:v>286</c:v>
                </c:pt>
                <c:pt idx="34">
                  <c:v>278</c:v>
                </c:pt>
                <c:pt idx="35">
                  <c:v>282</c:v>
                </c:pt>
                <c:pt idx="36">
                  <c:v>289</c:v>
                </c:pt>
                <c:pt idx="37">
                  <c:v>285</c:v>
                </c:pt>
                <c:pt idx="38">
                  <c:v>288</c:v>
                </c:pt>
                <c:pt idx="39">
                  <c:v>296</c:v>
                </c:pt>
                <c:pt idx="40">
                  <c:v>299</c:v>
                </c:pt>
                <c:pt idx="41">
                  <c:v>299</c:v>
                </c:pt>
                <c:pt idx="42">
                  <c:v>305</c:v>
                </c:pt>
                <c:pt idx="43">
                  <c:v>310</c:v>
                </c:pt>
                <c:pt idx="44">
                  <c:v>298</c:v>
                </c:pt>
                <c:pt idx="45">
                  <c:v>297</c:v>
                </c:pt>
                <c:pt idx="46">
                  <c:v>295</c:v>
                </c:pt>
                <c:pt idx="47">
                  <c:v>293</c:v>
                </c:pt>
                <c:pt idx="48">
                  <c:v>300</c:v>
                </c:pt>
                <c:pt idx="49">
                  <c:v>290</c:v>
                </c:pt>
                <c:pt idx="50">
                  <c:v>285</c:v>
                </c:pt>
                <c:pt idx="51">
                  <c:v>281</c:v>
                </c:pt>
                <c:pt idx="52">
                  <c:v>287</c:v>
                </c:pt>
                <c:pt idx="53">
                  <c:v>285</c:v>
                </c:pt>
                <c:pt idx="54">
                  <c:v>288</c:v>
                </c:pt>
                <c:pt idx="55">
                  <c:v>278</c:v>
                </c:pt>
                <c:pt idx="56">
                  <c:v>283</c:v>
                </c:pt>
                <c:pt idx="57">
                  <c:v>274</c:v>
                </c:pt>
                <c:pt idx="58">
                  <c:v>272</c:v>
                </c:pt>
                <c:pt idx="59">
                  <c:v>266</c:v>
                </c:pt>
                <c:pt idx="60">
                  <c:v>267</c:v>
                </c:pt>
                <c:pt idx="61">
                  <c:v>267</c:v>
                </c:pt>
                <c:pt idx="62">
                  <c:v>256</c:v>
                </c:pt>
                <c:pt idx="63">
                  <c:v>282</c:v>
                </c:pt>
                <c:pt idx="64">
                  <c:v>282</c:v>
                </c:pt>
                <c:pt idx="65">
                  <c:v>274</c:v>
                </c:pt>
                <c:pt idx="66">
                  <c:v>269</c:v>
                </c:pt>
                <c:pt idx="67">
                  <c:v>268</c:v>
                </c:pt>
                <c:pt idx="68">
                  <c:v>274</c:v>
                </c:pt>
                <c:pt idx="69">
                  <c:v>272</c:v>
                </c:pt>
                <c:pt idx="70">
                  <c:v>276</c:v>
                </c:pt>
                <c:pt idx="71">
                  <c:v>272</c:v>
                </c:pt>
                <c:pt idx="72">
                  <c:v>274</c:v>
                </c:pt>
                <c:pt idx="73">
                  <c:v>266</c:v>
                </c:pt>
                <c:pt idx="74">
                  <c:v>275</c:v>
                </c:pt>
                <c:pt idx="75">
                  <c:v>262</c:v>
                </c:pt>
                <c:pt idx="76">
                  <c:v>260</c:v>
                </c:pt>
                <c:pt idx="77">
                  <c:v>263</c:v>
                </c:pt>
                <c:pt idx="78">
                  <c:v>259</c:v>
                </c:pt>
                <c:pt idx="79">
                  <c:v>238</c:v>
                </c:pt>
                <c:pt idx="80">
                  <c:v>214.00001499999999</c:v>
                </c:pt>
                <c:pt idx="81">
                  <c:v>211</c:v>
                </c:pt>
                <c:pt idx="82">
                  <c:v>206</c:v>
                </c:pt>
                <c:pt idx="83">
                  <c:v>220</c:v>
                </c:pt>
                <c:pt idx="84">
                  <c:v>229</c:v>
                </c:pt>
                <c:pt idx="85">
                  <c:v>240</c:v>
                </c:pt>
                <c:pt idx="86">
                  <c:v>245</c:v>
                </c:pt>
                <c:pt idx="87">
                  <c:v>234</c:v>
                </c:pt>
                <c:pt idx="88">
                  <c:v>240</c:v>
                </c:pt>
                <c:pt idx="89">
                  <c:v>228</c:v>
                </c:pt>
                <c:pt idx="90">
                  <c:v>237</c:v>
                </c:pt>
                <c:pt idx="91">
                  <c:v>240</c:v>
                </c:pt>
                <c:pt idx="92">
                  <c:v>242</c:v>
                </c:pt>
                <c:pt idx="93">
                  <c:v>240</c:v>
                </c:pt>
                <c:pt idx="94">
                  <c:v>234</c:v>
                </c:pt>
                <c:pt idx="95">
                  <c:v>234.99998500000001</c:v>
                </c:pt>
                <c:pt idx="96">
                  <c:v>234.99998500000001</c:v>
                </c:pt>
                <c:pt idx="97">
                  <c:v>238</c:v>
                </c:pt>
                <c:pt idx="98">
                  <c:v>244</c:v>
                </c:pt>
                <c:pt idx="99">
                  <c:v>238</c:v>
                </c:pt>
                <c:pt idx="100">
                  <c:v>244</c:v>
                </c:pt>
                <c:pt idx="101">
                  <c:v>247.00001499999999</c:v>
                </c:pt>
                <c:pt idx="102">
                  <c:v>245</c:v>
                </c:pt>
                <c:pt idx="103">
                  <c:v>0</c:v>
                </c:pt>
                <c:pt idx="104">
                  <c:v>0</c:v>
                </c:pt>
                <c:pt idx="105">
                  <c:v>0</c:v>
                </c:pt>
                <c:pt idx="106">
                  <c:v>0</c:v>
                </c:pt>
                <c:pt idx="107">
                  <c:v>0</c:v>
                </c:pt>
                <c:pt idx="108">
                  <c:v>0</c:v>
                </c:pt>
                <c:pt idx="109">
                  <c:v>0</c:v>
                </c:pt>
                <c:pt idx="110">
                  <c:v>0</c:v>
                </c:pt>
                <c:pt idx="111">
                  <c:v>0</c:v>
                </c:pt>
                <c:pt idx="112">
                  <c:v>0</c:v>
                </c:pt>
                <c:pt idx="113">
                  <c:v>0</c:v>
                </c:pt>
                <c:pt idx="114">
                  <c:v>179.99998500000001</c:v>
                </c:pt>
                <c:pt idx="115">
                  <c:v>168.99998500000001</c:v>
                </c:pt>
                <c:pt idx="116">
                  <c:v>179</c:v>
                </c:pt>
                <c:pt idx="117">
                  <c:v>195</c:v>
                </c:pt>
                <c:pt idx="118">
                  <c:v>179.99998500000001</c:v>
                </c:pt>
                <c:pt idx="119">
                  <c:v>195</c:v>
                </c:pt>
                <c:pt idx="120">
                  <c:v>195</c:v>
                </c:pt>
                <c:pt idx="121">
                  <c:v>201</c:v>
                </c:pt>
                <c:pt idx="122">
                  <c:v>205</c:v>
                </c:pt>
                <c:pt idx="123">
                  <c:v>205</c:v>
                </c:pt>
                <c:pt idx="124">
                  <c:v>200</c:v>
                </c:pt>
                <c:pt idx="125">
                  <c:v>218</c:v>
                </c:pt>
                <c:pt idx="126">
                  <c:v>218</c:v>
                </c:pt>
                <c:pt idx="127">
                  <c:v>209</c:v>
                </c:pt>
                <c:pt idx="128">
                  <c:v>207</c:v>
                </c:pt>
                <c:pt idx="129">
                  <c:v>208</c:v>
                </c:pt>
                <c:pt idx="130">
                  <c:v>215</c:v>
                </c:pt>
                <c:pt idx="131">
                  <c:v>212</c:v>
                </c:pt>
                <c:pt idx="132">
                  <c:v>212</c:v>
                </c:pt>
                <c:pt idx="133">
                  <c:v>223</c:v>
                </c:pt>
                <c:pt idx="134">
                  <c:v>215</c:v>
                </c:pt>
                <c:pt idx="135">
                  <c:v>220</c:v>
                </c:pt>
                <c:pt idx="136">
                  <c:v>209</c:v>
                </c:pt>
                <c:pt idx="137">
                  <c:v>205</c:v>
                </c:pt>
                <c:pt idx="138">
                  <c:v>212.99998500000001</c:v>
                </c:pt>
                <c:pt idx="139">
                  <c:v>214.00001499999999</c:v>
                </c:pt>
                <c:pt idx="140">
                  <c:v>203.00001499999999</c:v>
                </c:pt>
                <c:pt idx="141">
                  <c:v>206</c:v>
                </c:pt>
                <c:pt idx="142">
                  <c:v>200</c:v>
                </c:pt>
                <c:pt idx="143">
                  <c:v>212</c:v>
                </c:pt>
                <c:pt idx="144">
                  <c:v>203.00001499999999</c:v>
                </c:pt>
                <c:pt idx="145">
                  <c:v>208</c:v>
                </c:pt>
                <c:pt idx="146">
                  <c:v>199</c:v>
                </c:pt>
                <c:pt idx="147">
                  <c:v>197</c:v>
                </c:pt>
                <c:pt idx="148">
                  <c:v>187</c:v>
                </c:pt>
                <c:pt idx="149">
                  <c:v>183</c:v>
                </c:pt>
                <c:pt idx="150">
                  <c:v>177</c:v>
                </c:pt>
                <c:pt idx="151">
                  <c:v>214.00001499999999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67</c:v>
                </c:pt>
                <c:pt idx="169">
                  <c:v>55.999996000000003</c:v>
                </c:pt>
                <c:pt idx="170">
                  <c:v>62</c:v>
                </c:pt>
                <c:pt idx="171">
                  <c:v>76</c:v>
                </c:pt>
                <c:pt idx="172">
                  <c:v>82</c:v>
                </c:pt>
                <c:pt idx="173">
                  <c:v>75</c:v>
                </c:pt>
                <c:pt idx="174">
                  <c:v>106</c:v>
                </c:pt>
                <c:pt idx="175">
                  <c:v>77</c:v>
                </c:pt>
                <c:pt idx="176">
                  <c:v>87</c:v>
                </c:pt>
                <c:pt idx="177">
                  <c:v>95</c:v>
                </c:pt>
                <c:pt idx="178">
                  <c:v>88</c:v>
                </c:pt>
                <c:pt idx="179">
                  <c:v>86</c:v>
                </c:pt>
                <c:pt idx="180">
                  <c:v>88</c:v>
                </c:pt>
                <c:pt idx="181">
                  <c:v>99</c:v>
                </c:pt>
                <c:pt idx="182">
                  <c:v>93</c:v>
                </c:pt>
                <c:pt idx="183">
                  <c:v>100.99999200000001</c:v>
                </c:pt>
                <c:pt idx="184">
                  <c:v>89.999992000000006</c:v>
                </c:pt>
                <c:pt idx="185">
                  <c:v>99</c:v>
                </c:pt>
                <c:pt idx="186">
                  <c:v>100.99999200000001</c:v>
                </c:pt>
                <c:pt idx="187">
                  <c:v>100</c:v>
                </c:pt>
                <c:pt idx="188">
                  <c:v>100.99999200000001</c:v>
                </c:pt>
                <c:pt idx="189">
                  <c:v>97</c:v>
                </c:pt>
                <c:pt idx="190">
                  <c:v>95</c:v>
                </c:pt>
                <c:pt idx="191">
                  <c:v>102</c:v>
                </c:pt>
                <c:pt idx="192">
                  <c:v>96.000007999999994</c:v>
                </c:pt>
                <c:pt idx="193">
                  <c:v>107.00000799999999</c:v>
                </c:pt>
                <c:pt idx="194">
                  <c:v>100</c:v>
                </c:pt>
                <c:pt idx="195">
                  <c:v>103</c:v>
                </c:pt>
                <c:pt idx="196">
                  <c:v>103</c:v>
                </c:pt>
                <c:pt idx="197">
                  <c:v>103</c:v>
                </c:pt>
                <c:pt idx="198">
                  <c:v>104</c:v>
                </c:pt>
                <c:pt idx="199">
                  <c:v>100</c:v>
                </c:pt>
                <c:pt idx="200">
                  <c:v>104</c:v>
                </c:pt>
                <c:pt idx="201">
                  <c:v>102</c:v>
                </c:pt>
                <c:pt idx="202">
                  <c:v>95</c:v>
                </c:pt>
                <c:pt idx="203">
                  <c:v>93</c:v>
                </c:pt>
                <c:pt idx="204">
                  <c:v>94</c:v>
                </c:pt>
                <c:pt idx="205">
                  <c:v>89</c:v>
                </c:pt>
                <c:pt idx="206">
                  <c:v>107.00000799999999</c:v>
                </c:pt>
                <c:pt idx="207">
                  <c:v>117</c:v>
                </c:pt>
                <c:pt idx="208">
                  <c:v>98</c:v>
                </c:pt>
                <c:pt idx="209">
                  <c:v>103</c:v>
                </c:pt>
                <c:pt idx="210">
                  <c:v>116</c:v>
                </c:pt>
                <c:pt idx="211">
                  <c:v>93</c:v>
                </c:pt>
                <c:pt idx="212">
                  <c:v>103</c:v>
                </c:pt>
                <c:pt idx="213">
                  <c:v>100</c:v>
                </c:pt>
                <c:pt idx="214">
                  <c:v>109</c:v>
                </c:pt>
                <c:pt idx="215">
                  <c:v>108</c:v>
                </c:pt>
                <c:pt idx="216">
                  <c:v>110</c:v>
                </c:pt>
                <c:pt idx="217">
                  <c:v>86</c:v>
                </c:pt>
                <c:pt idx="218">
                  <c:v>65</c:v>
                </c:pt>
                <c:pt idx="219">
                  <c:v>88</c:v>
                </c:pt>
                <c:pt idx="220">
                  <c:v>64</c:v>
                </c:pt>
                <c:pt idx="221">
                  <c:v>57</c:v>
                </c:pt>
                <c:pt idx="222">
                  <c:v>36</c:v>
                </c:pt>
                <c:pt idx="223">
                  <c:v>31</c:v>
                </c:pt>
              </c:numCache>
            </c:numRef>
          </c:yVal>
          <c:smooth val="0"/>
          <c:extLst xmlns:c16r2="http://schemas.microsoft.com/office/drawing/2015/06/chart">
            <c:ext xmlns:c16="http://schemas.microsoft.com/office/drawing/2014/chart" uri="{C3380CC4-5D6E-409C-BE32-E72D297353CC}">
              <c16:uniqueId val="{00000020-9E4D-41DE-88AA-65C469FB2388}"/>
            </c:ext>
          </c:extLst>
        </c:ser>
        <c:ser>
          <c:idx val="33"/>
          <c:order val="33"/>
          <c:tx>
            <c:strRef>
              <c:f>Sheet1!$AI$1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Sheet1!$AI$2:$AI$225</c:f>
              <c:numCache>
                <c:formatCode>General</c:formatCode>
                <c:ptCount val="224"/>
                <c:pt idx="0">
                  <c:v>0</c:v>
                </c:pt>
                <c:pt idx="1">
                  <c:v>0</c:v>
                </c:pt>
                <c:pt idx="2">
                  <c:v>89</c:v>
                </c:pt>
                <c:pt idx="3">
                  <c:v>216</c:v>
                </c:pt>
                <c:pt idx="4">
                  <c:v>254</c:v>
                </c:pt>
                <c:pt idx="5">
                  <c:v>255</c:v>
                </c:pt>
                <c:pt idx="6">
                  <c:v>281</c:v>
                </c:pt>
                <c:pt idx="7">
                  <c:v>320</c:v>
                </c:pt>
                <c:pt idx="8">
                  <c:v>330</c:v>
                </c:pt>
                <c:pt idx="9">
                  <c:v>340.00003099999998</c:v>
                </c:pt>
                <c:pt idx="10">
                  <c:v>363</c:v>
                </c:pt>
                <c:pt idx="11">
                  <c:v>366</c:v>
                </c:pt>
                <c:pt idx="12">
                  <c:v>378</c:v>
                </c:pt>
                <c:pt idx="13">
                  <c:v>376</c:v>
                </c:pt>
                <c:pt idx="14">
                  <c:v>383</c:v>
                </c:pt>
                <c:pt idx="15">
                  <c:v>383</c:v>
                </c:pt>
                <c:pt idx="16">
                  <c:v>386</c:v>
                </c:pt>
                <c:pt idx="17">
                  <c:v>381.99996900000002</c:v>
                </c:pt>
                <c:pt idx="18">
                  <c:v>394</c:v>
                </c:pt>
                <c:pt idx="19">
                  <c:v>392.99996900000002</c:v>
                </c:pt>
                <c:pt idx="20">
                  <c:v>385</c:v>
                </c:pt>
                <c:pt idx="21">
                  <c:v>381</c:v>
                </c:pt>
                <c:pt idx="22">
                  <c:v>376</c:v>
                </c:pt>
                <c:pt idx="23">
                  <c:v>372</c:v>
                </c:pt>
                <c:pt idx="24">
                  <c:v>352</c:v>
                </c:pt>
                <c:pt idx="25">
                  <c:v>344</c:v>
                </c:pt>
                <c:pt idx="26">
                  <c:v>340.00003099999998</c:v>
                </c:pt>
                <c:pt idx="27">
                  <c:v>342</c:v>
                </c:pt>
                <c:pt idx="28">
                  <c:v>339</c:v>
                </c:pt>
                <c:pt idx="29">
                  <c:v>345</c:v>
                </c:pt>
                <c:pt idx="30">
                  <c:v>335</c:v>
                </c:pt>
                <c:pt idx="31">
                  <c:v>337</c:v>
                </c:pt>
                <c:pt idx="32">
                  <c:v>345</c:v>
                </c:pt>
                <c:pt idx="33">
                  <c:v>334</c:v>
                </c:pt>
                <c:pt idx="34">
                  <c:v>328</c:v>
                </c:pt>
                <c:pt idx="35">
                  <c:v>331</c:v>
                </c:pt>
                <c:pt idx="36">
                  <c:v>335</c:v>
                </c:pt>
                <c:pt idx="37">
                  <c:v>333</c:v>
                </c:pt>
                <c:pt idx="38">
                  <c:v>334</c:v>
                </c:pt>
                <c:pt idx="39">
                  <c:v>343</c:v>
                </c:pt>
                <c:pt idx="40">
                  <c:v>345</c:v>
                </c:pt>
                <c:pt idx="41">
                  <c:v>343</c:v>
                </c:pt>
                <c:pt idx="42">
                  <c:v>350</c:v>
                </c:pt>
                <c:pt idx="43">
                  <c:v>357</c:v>
                </c:pt>
                <c:pt idx="44">
                  <c:v>346</c:v>
                </c:pt>
                <c:pt idx="45">
                  <c:v>342</c:v>
                </c:pt>
                <c:pt idx="46">
                  <c:v>337</c:v>
                </c:pt>
                <c:pt idx="47">
                  <c:v>336</c:v>
                </c:pt>
                <c:pt idx="48">
                  <c:v>341</c:v>
                </c:pt>
                <c:pt idx="49">
                  <c:v>334</c:v>
                </c:pt>
                <c:pt idx="50">
                  <c:v>333</c:v>
                </c:pt>
                <c:pt idx="51">
                  <c:v>326.99996900000002</c:v>
                </c:pt>
                <c:pt idx="52">
                  <c:v>334</c:v>
                </c:pt>
                <c:pt idx="53">
                  <c:v>326</c:v>
                </c:pt>
                <c:pt idx="54">
                  <c:v>331</c:v>
                </c:pt>
                <c:pt idx="55">
                  <c:v>321</c:v>
                </c:pt>
                <c:pt idx="56">
                  <c:v>326</c:v>
                </c:pt>
                <c:pt idx="57">
                  <c:v>322</c:v>
                </c:pt>
                <c:pt idx="58">
                  <c:v>314</c:v>
                </c:pt>
                <c:pt idx="59">
                  <c:v>302</c:v>
                </c:pt>
                <c:pt idx="60">
                  <c:v>315</c:v>
                </c:pt>
                <c:pt idx="61">
                  <c:v>306</c:v>
                </c:pt>
                <c:pt idx="62">
                  <c:v>288</c:v>
                </c:pt>
                <c:pt idx="63">
                  <c:v>318.00003099999998</c:v>
                </c:pt>
                <c:pt idx="64">
                  <c:v>329.00003099999998</c:v>
                </c:pt>
                <c:pt idx="65">
                  <c:v>314</c:v>
                </c:pt>
                <c:pt idx="66">
                  <c:v>314</c:v>
                </c:pt>
                <c:pt idx="67">
                  <c:v>314</c:v>
                </c:pt>
                <c:pt idx="68">
                  <c:v>314</c:v>
                </c:pt>
                <c:pt idx="69">
                  <c:v>313</c:v>
                </c:pt>
                <c:pt idx="70">
                  <c:v>315</c:v>
                </c:pt>
                <c:pt idx="71">
                  <c:v>313</c:v>
                </c:pt>
                <c:pt idx="72">
                  <c:v>312</c:v>
                </c:pt>
                <c:pt idx="73">
                  <c:v>313</c:v>
                </c:pt>
                <c:pt idx="74">
                  <c:v>316</c:v>
                </c:pt>
                <c:pt idx="75">
                  <c:v>309</c:v>
                </c:pt>
                <c:pt idx="76">
                  <c:v>304</c:v>
                </c:pt>
                <c:pt idx="77">
                  <c:v>301</c:v>
                </c:pt>
                <c:pt idx="78">
                  <c:v>298</c:v>
                </c:pt>
                <c:pt idx="79">
                  <c:v>277</c:v>
                </c:pt>
                <c:pt idx="80">
                  <c:v>234</c:v>
                </c:pt>
                <c:pt idx="81">
                  <c:v>233</c:v>
                </c:pt>
                <c:pt idx="82">
                  <c:v>244</c:v>
                </c:pt>
                <c:pt idx="83">
                  <c:v>237</c:v>
                </c:pt>
                <c:pt idx="84">
                  <c:v>268</c:v>
                </c:pt>
                <c:pt idx="85">
                  <c:v>277</c:v>
                </c:pt>
                <c:pt idx="86">
                  <c:v>282</c:v>
                </c:pt>
                <c:pt idx="87">
                  <c:v>276</c:v>
                </c:pt>
                <c:pt idx="88">
                  <c:v>278</c:v>
                </c:pt>
                <c:pt idx="89">
                  <c:v>267</c:v>
                </c:pt>
                <c:pt idx="90">
                  <c:v>280</c:v>
                </c:pt>
                <c:pt idx="91">
                  <c:v>279</c:v>
                </c:pt>
                <c:pt idx="92">
                  <c:v>278</c:v>
                </c:pt>
                <c:pt idx="93">
                  <c:v>281</c:v>
                </c:pt>
                <c:pt idx="94">
                  <c:v>275</c:v>
                </c:pt>
                <c:pt idx="95">
                  <c:v>270</c:v>
                </c:pt>
                <c:pt idx="96">
                  <c:v>272</c:v>
                </c:pt>
                <c:pt idx="97">
                  <c:v>273</c:v>
                </c:pt>
                <c:pt idx="98">
                  <c:v>301</c:v>
                </c:pt>
                <c:pt idx="99">
                  <c:v>305</c:v>
                </c:pt>
                <c:pt idx="100">
                  <c:v>288</c:v>
                </c:pt>
                <c:pt idx="101">
                  <c:v>285</c:v>
                </c:pt>
                <c:pt idx="102">
                  <c:v>283</c:v>
                </c:pt>
                <c:pt idx="103">
                  <c:v>0</c:v>
                </c:pt>
                <c:pt idx="104">
                  <c:v>0</c:v>
                </c:pt>
                <c:pt idx="105">
                  <c:v>0</c:v>
                </c:pt>
                <c:pt idx="106">
                  <c:v>0</c:v>
                </c:pt>
                <c:pt idx="107">
                  <c:v>0</c:v>
                </c:pt>
                <c:pt idx="108">
                  <c:v>0</c:v>
                </c:pt>
                <c:pt idx="109">
                  <c:v>0</c:v>
                </c:pt>
                <c:pt idx="110">
                  <c:v>0</c:v>
                </c:pt>
                <c:pt idx="111">
                  <c:v>0</c:v>
                </c:pt>
                <c:pt idx="112">
                  <c:v>0</c:v>
                </c:pt>
                <c:pt idx="113">
                  <c:v>0</c:v>
                </c:pt>
                <c:pt idx="114">
                  <c:v>223</c:v>
                </c:pt>
                <c:pt idx="115">
                  <c:v>236.00001499999999</c:v>
                </c:pt>
                <c:pt idx="116">
                  <c:v>190.99998500000001</c:v>
                </c:pt>
                <c:pt idx="117">
                  <c:v>225.00001499999999</c:v>
                </c:pt>
                <c:pt idx="118">
                  <c:v>200</c:v>
                </c:pt>
                <c:pt idx="119">
                  <c:v>210</c:v>
                </c:pt>
                <c:pt idx="120">
                  <c:v>237</c:v>
                </c:pt>
                <c:pt idx="121">
                  <c:v>242</c:v>
                </c:pt>
                <c:pt idx="122">
                  <c:v>240</c:v>
                </c:pt>
                <c:pt idx="123">
                  <c:v>255</c:v>
                </c:pt>
                <c:pt idx="124">
                  <c:v>245</c:v>
                </c:pt>
                <c:pt idx="125">
                  <c:v>265</c:v>
                </c:pt>
                <c:pt idx="126">
                  <c:v>260</c:v>
                </c:pt>
                <c:pt idx="127">
                  <c:v>252</c:v>
                </c:pt>
                <c:pt idx="128">
                  <c:v>254</c:v>
                </c:pt>
                <c:pt idx="129">
                  <c:v>244</c:v>
                </c:pt>
                <c:pt idx="130">
                  <c:v>257</c:v>
                </c:pt>
                <c:pt idx="131">
                  <c:v>257</c:v>
                </c:pt>
                <c:pt idx="132">
                  <c:v>258</c:v>
                </c:pt>
                <c:pt idx="133">
                  <c:v>256</c:v>
                </c:pt>
                <c:pt idx="134">
                  <c:v>253</c:v>
                </c:pt>
                <c:pt idx="135">
                  <c:v>261</c:v>
                </c:pt>
                <c:pt idx="136">
                  <c:v>249</c:v>
                </c:pt>
                <c:pt idx="137">
                  <c:v>252</c:v>
                </c:pt>
                <c:pt idx="138">
                  <c:v>253</c:v>
                </c:pt>
                <c:pt idx="139">
                  <c:v>255</c:v>
                </c:pt>
                <c:pt idx="140">
                  <c:v>250</c:v>
                </c:pt>
                <c:pt idx="141">
                  <c:v>253</c:v>
                </c:pt>
                <c:pt idx="142">
                  <c:v>253</c:v>
                </c:pt>
                <c:pt idx="143">
                  <c:v>245</c:v>
                </c:pt>
                <c:pt idx="144">
                  <c:v>243</c:v>
                </c:pt>
                <c:pt idx="145">
                  <c:v>243</c:v>
                </c:pt>
                <c:pt idx="146">
                  <c:v>240</c:v>
                </c:pt>
                <c:pt idx="147">
                  <c:v>234</c:v>
                </c:pt>
                <c:pt idx="148">
                  <c:v>226</c:v>
                </c:pt>
                <c:pt idx="149">
                  <c:v>234</c:v>
                </c:pt>
                <c:pt idx="150">
                  <c:v>200</c:v>
                </c:pt>
                <c:pt idx="151">
                  <c:v>184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c:v>
                </c:pt>
                <c:pt idx="169">
                  <c:v>55.999996000000003</c:v>
                </c:pt>
                <c:pt idx="170">
                  <c:v>86</c:v>
                </c:pt>
                <c:pt idx="171">
                  <c:v>89.999992000000006</c:v>
                </c:pt>
                <c:pt idx="172">
                  <c:v>107.00000799999999</c:v>
                </c:pt>
                <c:pt idx="173">
                  <c:v>94</c:v>
                </c:pt>
                <c:pt idx="174">
                  <c:v>106</c:v>
                </c:pt>
                <c:pt idx="175">
                  <c:v>89.999992000000006</c:v>
                </c:pt>
                <c:pt idx="176">
                  <c:v>100.99999200000001</c:v>
                </c:pt>
                <c:pt idx="177">
                  <c:v>115</c:v>
                </c:pt>
                <c:pt idx="178">
                  <c:v>125</c:v>
                </c:pt>
                <c:pt idx="179">
                  <c:v>109</c:v>
                </c:pt>
                <c:pt idx="180">
                  <c:v>109</c:v>
                </c:pt>
                <c:pt idx="181">
                  <c:v>122</c:v>
                </c:pt>
                <c:pt idx="182">
                  <c:v>117</c:v>
                </c:pt>
                <c:pt idx="183">
                  <c:v>128</c:v>
                </c:pt>
                <c:pt idx="184">
                  <c:v>110</c:v>
                </c:pt>
                <c:pt idx="185">
                  <c:v>118.00000799999999</c:v>
                </c:pt>
                <c:pt idx="186">
                  <c:v>124</c:v>
                </c:pt>
                <c:pt idx="187">
                  <c:v>122.99999200000001</c:v>
                </c:pt>
                <c:pt idx="188">
                  <c:v>129</c:v>
                </c:pt>
                <c:pt idx="189">
                  <c:v>115</c:v>
                </c:pt>
                <c:pt idx="190">
                  <c:v>129</c:v>
                </c:pt>
                <c:pt idx="191">
                  <c:v>120</c:v>
                </c:pt>
                <c:pt idx="192">
                  <c:v>120</c:v>
                </c:pt>
                <c:pt idx="193">
                  <c:v>131</c:v>
                </c:pt>
                <c:pt idx="194">
                  <c:v>120</c:v>
                </c:pt>
                <c:pt idx="195">
                  <c:v>129</c:v>
                </c:pt>
                <c:pt idx="196">
                  <c:v>130</c:v>
                </c:pt>
                <c:pt idx="197">
                  <c:v>130</c:v>
                </c:pt>
                <c:pt idx="198">
                  <c:v>136</c:v>
                </c:pt>
                <c:pt idx="199">
                  <c:v>122</c:v>
                </c:pt>
                <c:pt idx="200">
                  <c:v>127</c:v>
                </c:pt>
                <c:pt idx="201">
                  <c:v>128</c:v>
                </c:pt>
                <c:pt idx="202">
                  <c:v>128</c:v>
                </c:pt>
                <c:pt idx="203">
                  <c:v>128</c:v>
                </c:pt>
                <c:pt idx="204">
                  <c:v>122.99999200000001</c:v>
                </c:pt>
                <c:pt idx="205">
                  <c:v>138</c:v>
                </c:pt>
                <c:pt idx="206">
                  <c:v>133</c:v>
                </c:pt>
                <c:pt idx="207">
                  <c:v>145</c:v>
                </c:pt>
                <c:pt idx="208">
                  <c:v>131</c:v>
                </c:pt>
                <c:pt idx="209">
                  <c:v>122</c:v>
                </c:pt>
                <c:pt idx="210">
                  <c:v>116</c:v>
                </c:pt>
                <c:pt idx="211">
                  <c:v>133</c:v>
                </c:pt>
                <c:pt idx="212">
                  <c:v>119</c:v>
                </c:pt>
                <c:pt idx="213">
                  <c:v>136</c:v>
                </c:pt>
                <c:pt idx="214">
                  <c:v>117</c:v>
                </c:pt>
                <c:pt idx="215">
                  <c:v>118.00000799999999</c:v>
                </c:pt>
                <c:pt idx="216">
                  <c:v>118.00000799999999</c:v>
                </c:pt>
                <c:pt idx="217">
                  <c:v>115</c:v>
                </c:pt>
                <c:pt idx="218">
                  <c:v>77</c:v>
                </c:pt>
                <c:pt idx="219">
                  <c:v>88</c:v>
                </c:pt>
                <c:pt idx="220">
                  <c:v>134</c:v>
                </c:pt>
                <c:pt idx="221">
                  <c:v>74</c:v>
                </c:pt>
                <c:pt idx="222">
                  <c:v>36</c:v>
                </c:pt>
                <c:pt idx="223">
                  <c:v>68</c:v>
                </c:pt>
              </c:numCache>
            </c:numRef>
          </c:yVal>
          <c:smooth val="0"/>
          <c:extLst xmlns:c16r2="http://schemas.microsoft.com/office/drawing/2015/06/chart">
            <c:ext xmlns:c16="http://schemas.microsoft.com/office/drawing/2014/chart" uri="{C3380CC4-5D6E-409C-BE32-E72D297353CC}">
              <c16:uniqueId val="{00000021-9E4D-41DE-88AA-65C469FB2388}"/>
            </c:ext>
          </c:extLst>
        </c:ser>
        <c:ser>
          <c:idx val="34"/>
          <c:order val="34"/>
          <c:tx>
            <c:strRef>
              <c:f>Sheet1!$AJ$1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Sheet1!$AJ$2:$AJ$225</c:f>
              <c:numCache>
                <c:formatCode>General</c:formatCode>
                <c:ptCount val="224"/>
                <c:pt idx="0">
                  <c:v>0</c:v>
                </c:pt>
                <c:pt idx="1">
                  <c:v>0</c:v>
                </c:pt>
                <c:pt idx="2">
                  <c:v>109</c:v>
                </c:pt>
                <c:pt idx="3">
                  <c:v>243</c:v>
                </c:pt>
                <c:pt idx="4">
                  <c:v>254</c:v>
                </c:pt>
                <c:pt idx="5">
                  <c:v>264</c:v>
                </c:pt>
                <c:pt idx="6">
                  <c:v>287</c:v>
                </c:pt>
                <c:pt idx="7">
                  <c:v>309</c:v>
                </c:pt>
                <c:pt idx="8">
                  <c:v>336</c:v>
                </c:pt>
                <c:pt idx="9">
                  <c:v>343</c:v>
                </c:pt>
                <c:pt idx="10">
                  <c:v>363</c:v>
                </c:pt>
                <c:pt idx="11">
                  <c:v>361</c:v>
                </c:pt>
                <c:pt idx="12">
                  <c:v>367</c:v>
                </c:pt>
                <c:pt idx="13">
                  <c:v>375</c:v>
                </c:pt>
                <c:pt idx="14">
                  <c:v>372</c:v>
                </c:pt>
                <c:pt idx="15">
                  <c:v>368</c:v>
                </c:pt>
                <c:pt idx="16">
                  <c:v>379</c:v>
                </c:pt>
                <c:pt idx="17">
                  <c:v>374</c:v>
                </c:pt>
                <c:pt idx="18">
                  <c:v>384.00003099999998</c:v>
                </c:pt>
                <c:pt idx="19">
                  <c:v>381</c:v>
                </c:pt>
                <c:pt idx="20">
                  <c:v>379</c:v>
                </c:pt>
                <c:pt idx="21">
                  <c:v>370.99996900000002</c:v>
                </c:pt>
                <c:pt idx="22">
                  <c:v>359.99996900000002</c:v>
                </c:pt>
                <c:pt idx="23">
                  <c:v>357</c:v>
                </c:pt>
                <c:pt idx="24">
                  <c:v>348.99996900000002</c:v>
                </c:pt>
                <c:pt idx="25">
                  <c:v>331</c:v>
                </c:pt>
                <c:pt idx="26">
                  <c:v>330</c:v>
                </c:pt>
                <c:pt idx="27">
                  <c:v>331</c:v>
                </c:pt>
                <c:pt idx="28">
                  <c:v>326.99996900000002</c:v>
                </c:pt>
                <c:pt idx="29">
                  <c:v>330</c:v>
                </c:pt>
                <c:pt idx="30">
                  <c:v>328</c:v>
                </c:pt>
                <c:pt idx="31">
                  <c:v>320</c:v>
                </c:pt>
                <c:pt idx="32">
                  <c:v>328</c:v>
                </c:pt>
                <c:pt idx="33">
                  <c:v>317</c:v>
                </c:pt>
                <c:pt idx="34">
                  <c:v>313</c:v>
                </c:pt>
                <c:pt idx="35">
                  <c:v>313</c:v>
                </c:pt>
                <c:pt idx="36">
                  <c:v>316</c:v>
                </c:pt>
                <c:pt idx="37">
                  <c:v>313</c:v>
                </c:pt>
                <c:pt idx="38">
                  <c:v>313</c:v>
                </c:pt>
                <c:pt idx="39">
                  <c:v>325</c:v>
                </c:pt>
                <c:pt idx="40">
                  <c:v>328</c:v>
                </c:pt>
                <c:pt idx="41">
                  <c:v>324</c:v>
                </c:pt>
                <c:pt idx="42">
                  <c:v>336</c:v>
                </c:pt>
                <c:pt idx="43">
                  <c:v>342</c:v>
                </c:pt>
                <c:pt idx="44">
                  <c:v>329.00003099999998</c:v>
                </c:pt>
                <c:pt idx="45">
                  <c:v>323</c:v>
                </c:pt>
                <c:pt idx="46">
                  <c:v>328</c:v>
                </c:pt>
                <c:pt idx="47">
                  <c:v>322</c:v>
                </c:pt>
                <c:pt idx="48">
                  <c:v>328</c:v>
                </c:pt>
                <c:pt idx="49">
                  <c:v>319</c:v>
                </c:pt>
                <c:pt idx="50">
                  <c:v>317</c:v>
                </c:pt>
                <c:pt idx="51">
                  <c:v>312</c:v>
                </c:pt>
                <c:pt idx="52">
                  <c:v>322</c:v>
                </c:pt>
                <c:pt idx="53">
                  <c:v>317</c:v>
                </c:pt>
                <c:pt idx="54">
                  <c:v>319</c:v>
                </c:pt>
                <c:pt idx="55">
                  <c:v>307</c:v>
                </c:pt>
                <c:pt idx="56">
                  <c:v>316</c:v>
                </c:pt>
                <c:pt idx="57">
                  <c:v>310</c:v>
                </c:pt>
                <c:pt idx="58">
                  <c:v>300</c:v>
                </c:pt>
                <c:pt idx="59">
                  <c:v>295</c:v>
                </c:pt>
                <c:pt idx="60">
                  <c:v>307</c:v>
                </c:pt>
                <c:pt idx="61">
                  <c:v>293</c:v>
                </c:pt>
                <c:pt idx="62">
                  <c:v>282</c:v>
                </c:pt>
                <c:pt idx="63">
                  <c:v>312</c:v>
                </c:pt>
                <c:pt idx="64">
                  <c:v>317</c:v>
                </c:pt>
                <c:pt idx="65">
                  <c:v>308</c:v>
                </c:pt>
                <c:pt idx="66">
                  <c:v>305</c:v>
                </c:pt>
                <c:pt idx="67">
                  <c:v>305</c:v>
                </c:pt>
                <c:pt idx="68">
                  <c:v>306</c:v>
                </c:pt>
                <c:pt idx="69">
                  <c:v>304</c:v>
                </c:pt>
                <c:pt idx="70">
                  <c:v>307</c:v>
                </c:pt>
                <c:pt idx="71">
                  <c:v>304</c:v>
                </c:pt>
                <c:pt idx="72">
                  <c:v>308</c:v>
                </c:pt>
                <c:pt idx="73">
                  <c:v>305</c:v>
                </c:pt>
                <c:pt idx="74">
                  <c:v>309</c:v>
                </c:pt>
                <c:pt idx="75">
                  <c:v>303</c:v>
                </c:pt>
                <c:pt idx="76">
                  <c:v>298</c:v>
                </c:pt>
                <c:pt idx="77">
                  <c:v>295</c:v>
                </c:pt>
                <c:pt idx="78">
                  <c:v>291</c:v>
                </c:pt>
                <c:pt idx="79">
                  <c:v>270</c:v>
                </c:pt>
                <c:pt idx="80">
                  <c:v>234.99998500000001</c:v>
                </c:pt>
                <c:pt idx="81">
                  <c:v>241</c:v>
                </c:pt>
                <c:pt idx="82">
                  <c:v>238</c:v>
                </c:pt>
                <c:pt idx="83">
                  <c:v>249</c:v>
                </c:pt>
                <c:pt idx="84">
                  <c:v>264</c:v>
                </c:pt>
                <c:pt idx="85">
                  <c:v>272</c:v>
                </c:pt>
                <c:pt idx="86">
                  <c:v>279</c:v>
                </c:pt>
                <c:pt idx="87">
                  <c:v>273</c:v>
                </c:pt>
                <c:pt idx="88">
                  <c:v>275</c:v>
                </c:pt>
                <c:pt idx="89">
                  <c:v>264</c:v>
                </c:pt>
                <c:pt idx="90">
                  <c:v>272</c:v>
                </c:pt>
                <c:pt idx="91">
                  <c:v>273</c:v>
                </c:pt>
                <c:pt idx="92">
                  <c:v>275</c:v>
                </c:pt>
                <c:pt idx="93">
                  <c:v>273</c:v>
                </c:pt>
                <c:pt idx="94">
                  <c:v>270</c:v>
                </c:pt>
                <c:pt idx="95">
                  <c:v>273</c:v>
                </c:pt>
                <c:pt idx="96">
                  <c:v>270</c:v>
                </c:pt>
                <c:pt idx="97">
                  <c:v>286</c:v>
                </c:pt>
                <c:pt idx="98">
                  <c:v>273</c:v>
                </c:pt>
                <c:pt idx="99">
                  <c:v>261</c:v>
                </c:pt>
                <c:pt idx="100">
                  <c:v>260</c:v>
                </c:pt>
                <c:pt idx="101">
                  <c:v>262</c:v>
                </c:pt>
                <c:pt idx="102">
                  <c:v>249</c:v>
                </c:pt>
                <c:pt idx="103">
                  <c:v>0</c:v>
                </c:pt>
                <c:pt idx="104">
                  <c:v>0</c:v>
                </c:pt>
                <c:pt idx="105">
                  <c:v>0</c:v>
                </c:pt>
                <c:pt idx="106">
                  <c:v>0</c:v>
                </c:pt>
                <c:pt idx="107">
                  <c:v>0</c:v>
                </c:pt>
                <c:pt idx="108">
                  <c:v>0</c:v>
                </c:pt>
                <c:pt idx="109">
                  <c:v>0</c:v>
                </c:pt>
                <c:pt idx="110">
                  <c:v>0</c:v>
                </c:pt>
                <c:pt idx="111">
                  <c:v>0</c:v>
                </c:pt>
                <c:pt idx="112">
                  <c:v>0</c:v>
                </c:pt>
                <c:pt idx="113">
                  <c:v>0</c:v>
                </c:pt>
                <c:pt idx="114">
                  <c:v>195</c:v>
                </c:pt>
                <c:pt idx="115">
                  <c:v>203.00001499999999</c:v>
                </c:pt>
                <c:pt idx="116">
                  <c:v>190.99998500000001</c:v>
                </c:pt>
                <c:pt idx="117">
                  <c:v>200</c:v>
                </c:pt>
                <c:pt idx="118">
                  <c:v>193</c:v>
                </c:pt>
                <c:pt idx="119">
                  <c:v>216</c:v>
                </c:pt>
                <c:pt idx="120">
                  <c:v>227</c:v>
                </c:pt>
                <c:pt idx="121">
                  <c:v>216</c:v>
                </c:pt>
                <c:pt idx="122">
                  <c:v>234.99998500000001</c:v>
                </c:pt>
                <c:pt idx="123">
                  <c:v>245</c:v>
                </c:pt>
                <c:pt idx="124">
                  <c:v>228</c:v>
                </c:pt>
                <c:pt idx="125">
                  <c:v>245.99998500000001</c:v>
                </c:pt>
                <c:pt idx="126">
                  <c:v>241</c:v>
                </c:pt>
                <c:pt idx="127">
                  <c:v>240</c:v>
                </c:pt>
                <c:pt idx="128">
                  <c:v>238</c:v>
                </c:pt>
                <c:pt idx="129">
                  <c:v>242</c:v>
                </c:pt>
                <c:pt idx="130">
                  <c:v>240</c:v>
                </c:pt>
                <c:pt idx="131">
                  <c:v>242</c:v>
                </c:pt>
                <c:pt idx="132">
                  <c:v>238</c:v>
                </c:pt>
                <c:pt idx="133">
                  <c:v>250</c:v>
                </c:pt>
                <c:pt idx="134">
                  <c:v>239</c:v>
                </c:pt>
                <c:pt idx="135">
                  <c:v>243</c:v>
                </c:pt>
                <c:pt idx="136">
                  <c:v>237</c:v>
                </c:pt>
                <c:pt idx="137">
                  <c:v>228</c:v>
                </c:pt>
                <c:pt idx="138">
                  <c:v>234</c:v>
                </c:pt>
                <c:pt idx="139">
                  <c:v>244</c:v>
                </c:pt>
                <c:pt idx="140">
                  <c:v>223</c:v>
                </c:pt>
                <c:pt idx="141">
                  <c:v>228</c:v>
                </c:pt>
                <c:pt idx="142">
                  <c:v>229</c:v>
                </c:pt>
                <c:pt idx="143">
                  <c:v>218</c:v>
                </c:pt>
                <c:pt idx="144">
                  <c:v>236.00001499999999</c:v>
                </c:pt>
                <c:pt idx="145">
                  <c:v>239</c:v>
                </c:pt>
                <c:pt idx="146">
                  <c:v>212</c:v>
                </c:pt>
                <c:pt idx="147">
                  <c:v>223</c:v>
                </c:pt>
                <c:pt idx="148">
                  <c:v>218</c:v>
                </c:pt>
                <c:pt idx="149">
                  <c:v>206</c:v>
                </c:pt>
                <c:pt idx="150">
                  <c:v>200</c:v>
                </c:pt>
                <c:pt idx="151">
                  <c:v>168.99998500000001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69</c:v>
                </c:pt>
                <c:pt idx="169">
                  <c:v>55.999996000000003</c:v>
                </c:pt>
                <c:pt idx="170">
                  <c:v>95</c:v>
                </c:pt>
                <c:pt idx="171">
                  <c:v>94</c:v>
                </c:pt>
                <c:pt idx="172">
                  <c:v>100</c:v>
                </c:pt>
                <c:pt idx="173">
                  <c:v>87</c:v>
                </c:pt>
                <c:pt idx="174">
                  <c:v>82</c:v>
                </c:pt>
                <c:pt idx="175">
                  <c:v>89.999992000000006</c:v>
                </c:pt>
                <c:pt idx="176">
                  <c:v>114</c:v>
                </c:pt>
                <c:pt idx="177">
                  <c:v>115</c:v>
                </c:pt>
                <c:pt idx="178">
                  <c:v>113</c:v>
                </c:pt>
                <c:pt idx="179">
                  <c:v>104</c:v>
                </c:pt>
                <c:pt idx="180">
                  <c:v>104</c:v>
                </c:pt>
                <c:pt idx="181">
                  <c:v>115</c:v>
                </c:pt>
                <c:pt idx="182">
                  <c:v>110</c:v>
                </c:pt>
                <c:pt idx="183">
                  <c:v>117</c:v>
                </c:pt>
                <c:pt idx="184">
                  <c:v>107.00000799999999</c:v>
                </c:pt>
                <c:pt idx="185">
                  <c:v>111.99999200000001</c:v>
                </c:pt>
                <c:pt idx="186">
                  <c:v>114</c:v>
                </c:pt>
                <c:pt idx="187">
                  <c:v>120</c:v>
                </c:pt>
                <c:pt idx="188">
                  <c:v>118.00000799999999</c:v>
                </c:pt>
                <c:pt idx="189">
                  <c:v>111</c:v>
                </c:pt>
                <c:pt idx="190">
                  <c:v>110</c:v>
                </c:pt>
                <c:pt idx="191">
                  <c:v>113</c:v>
                </c:pt>
                <c:pt idx="192">
                  <c:v>111.99999200000001</c:v>
                </c:pt>
                <c:pt idx="193">
                  <c:v>122.99999200000001</c:v>
                </c:pt>
                <c:pt idx="194">
                  <c:v>116</c:v>
                </c:pt>
                <c:pt idx="195">
                  <c:v>129</c:v>
                </c:pt>
                <c:pt idx="196">
                  <c:v>107.00000799999999</c:v>
                </c:pt>
                <c:pt idx="197">
                  <c:v>127</c:v>
                </c:pt>
                <c:pt idx="198">
                  <c:v>128</c:v>
                </c:pt>
                <c:pt idx="199">
                  <c:v>117</c:v>
                </c:pt>
                <c:pt idx="200">
                  <c:v>118.00000799999999</c:v>
                </c:pt>
                <c:pt idx="201">
                  <c:v>124</c:v>
                </c:pt>
                <c:pt idx="202">
                  <c:v>119</c:v>
                </c:pt>
                <c:pt idx="203">
                  <c:v>118.00000799999999</c:v>
                </c:pt>
                <c:pt idx="204">
                  <c:v>122.99999200000001</c:v>
                </c:pt>
                <c:pt idx="205">
                  <c:v>121</c:v>
                </c:pt>
                <c:pt idx="206">
                  <c:v>128</c:v>
                </c:pt>
                <c:pt idx="207">
                  <c:v>128</c:v>
                </c:pt>
                <c:pt idx="208">
                  <c:v>105</c:v>
                </c:pt>
                <c:pt idx="209">
                  <c:v>116</c:v>
                </c:pt>
                <c:pt idx="210">
                  <c:v>109</c:v>
                </c:pt>
                <c:pt idx="211">
                  <c:v>109</c:v>
                </c:pt>
                <c:pt idx="212">
                  <c:v>111</c:v>
                </c:pt>
                <c:pt idx="213">
                  <c:v>151</c:v>
                </c:pt>
                <c:pt idx="214">
                  <c:v>117</c:v>
                </c:pt>
                <c:pt idx="215">
                  <c:v>118.00000799999999</c:v>
                </c:pt>
                <c:pt idx="216">
                  <c:v>118.00000799999999</c:v>
                </c:pt>
                <c:pt idx="217">
                  <c:v>115</c:v>
                </c:pt>
                <c:pt idx="218">
                  <c:v>100.99999200000001</c:v>
                </c:pt>
                <c:pt idx="219">
                  <c:v>97</c:v>
                </c:pt>
                <c:pt idx="220">
                  <c:v>154</c:v>
                </c:pt>
                <c:pt idx="221">
                  <c:v>74</c:v>
                </c:pt>
                <c:pt idx="222">
                  <c:v>0</c:v>
                </c:pt>
                <c:pt idx="223">
                  <c:v>0</c:v>
                </c:pt>
              </c:numCache>
            </c:numRef>
          </c:yVal>
          <c:smooth val="0"/>
          <c:extLst xmlns:c16r2="http://schemas.microsoft.com/office/drawing/2015/06/chart">
            <c:ext xmlns:c16="http://schemas.microsoft.com/office/drawing/2014/chart" uri="{C3380CC4-5D6E-409C-BE32-E72D297353CC}">
              <c16:uniqueId val="{00000022-9E4D-41DE-88AA-65C469FB2388}"/>
            </c:ext>
          </c:extLst>
        </c:ser>
        <c:ser>
          <c:idx val="35"/>
          <c:order val="35"/>
          <c:tx>
            <c:strRef>
              <c:f>Sheet1!$AK$1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Sheet1!$AK$2:$AK$225</c:f>
              <c:numCache>
                <c:formatCode>General</c:formatCode>
                <c:ptCount val="224"/>
                <c:pt idx="0">
                  <c:v>0</c:v>
                </c:pt>
                <c:pt idx="1">
                  <c:v>0</c:v>
                </c:pt>
                <c:pt idx="2">
                  <c:v>159.00001499999999</c:v>
                </c:pt>
                <c:pt idx="3">
                  <c:v>263</c:v>
                </c:pt>
                <c:pt idx="4">
                  <c:v>265</c:v>
                </c:pt>
                <c:pt idx="5">
                  <c:v>270</c:v>
                </c:pt>
                <c:pt idx="6">
                  <c:v>295</c:v>
                </c:pt>
                <c:pt idx="7">
                  <c:v>329.00003099999998</c:v>
                </c:pt>
                <c:pt idx="8">
                  <c:v>348.99996900000002</c:v>
                </c:pt>
                <c:pt idx="9">
                  <c:v>344</c:v>
                </c:pt>
                <c:pt idx="10">
                  <c:v>377</c:v>
                </c:pt>
                <c:pt idx="11">
                  <c:v>372</c:v>
                </c:pt>
                <c:pt idx="12">
                  <c:v>380</c:v>
                </c:pt>
                <c:pt idx="13">
                  <c:v>388</c:v>
                </c:pt>
                <c:pt idx="14">
                  <c:v>387</c:v>
                </c:pt>
                <c:pt idx="15">
                  <c:v>383</c:v>
                </c:pt>
                <c:pt idx="16">
                  <c:v>388</c:v>
                </c:pt>
                <c:pt idx="17">
                  <c:v>380</c:v>
                </c:pt>
                <c:pt idx="18">
                  <c:v>388</c:v>
                </c:pt>
                <c:pt idx="19">
                  <c:v>392.99996900000002</c:v>
                </c:pt>
                <c:pt idx="20">
                  <c:v>385</c:v>
                </c:pt>
                <c:pt idx="21">
                  <c:v>385</c:v>
                </c:pt>
                <c:pt idx="22">
                  <c:v>369</c:v>
                </c:pt>
                <c:pt idx="23">
                  <c:v>374</c:v>
                </c:pt>
                <c:pt idx="24">
                  <c:v>356</c:v>
                </c:pt>
                <c:pt idx="25">
                  <c:v>345</c:v>
                </c:pt>
                <c:pt idx="26">
                  <c:v>342</c:v>
                </c:pt>
                <c:pt idx="27">
                  <c:v>337</c:v>
                </c:pt>
                <c:pt idx="28">
                  <c:v>343</c:v>
                </c:pt>
                <c:pt idx="29">
                  <c:v>341</c:v>
                </c:pt>
                <c:pt idx="30">
                  <c:v>341</c:v>
                </c:pt>
                <c:pt idx="31">
                  <c:v>332</c:v>
                </c:pt>
                <c:pt idx="32">
                  <c:v>339</c:v>
                </c:pt>
                <c:pt idx="33">
                  <c:v>328</c:v>
                </c:pt>
                <c:pt idx="34">
                  <c:v>326</c:v>
                </c:pt>
                <c:pt idx="35">
                  <c:v>321</c:v>
                </c:pt>
                <c:pt idx="36">
                  <c:v>332</c:v>
                </c:pt>
                <c:pt idx="37">
                  <c:v>328</c:v>
                </c:pt>
                <c:pt idx="38">
                  <c:v>330</c:v>
                </c:pt>
                <c:pt idx="39">
                  <c:v>343</c:v>
                </c:pt>
                <c:pt idx="40">
                  <c:v>343</c:v>
                </c:pt>
                <c:pt idx="41">
                  <c:v>339</c:v>
                </c:pt>
                <c:pt idx="42">
                  <c:v>354</c:v>
                </c:pt>
                <c:pt idx="43">
                  <c:v>357</c:v>
                </c:pt>
                <c:pt idx="44">
                  <c:v>343</c:v>
                </c:pt>
                <c:pt idx="45">
                  <c:v>339</c:v>
                </c:pt>
                <c:pt idx="46">
                  <c:v>339</c:v>
                </c:pt>
                <c:pt idx="47">
                  <c:v>340.00003099999998</c:v>
                </c:pt>
                <c:pt idx="48">
                  <c:v>344</c:v>
                </c:pt>
                <c:pt idx="49">
                  <c:v>337</c:v>
                </c:pt>
                <c:pt idx="50">
                  <c:v>329.00003099999998</c:v>
                </c:pt>
                <c:pt idx="51">
                  <c:v>325</c:v>
                </c:pt>
                <c:pt idx="52">
                  <c:v>336</c:v>
                </c:pt>
                <c:pt idx="53">
                  <c:v>333</c:v>
                </c:pt>
                <c:pt idx="54">
                  <c:v>333</c:v>
                </c:pt>
                <c:pt idx="55">
                  <c:v>323</c:v>
                </c:pt>
                <c:pt idx="56">
                  <c:v>332</c:v>
                </c:pt>
                <c:pt idx="57">
                  <c:v>326</c:v>
                </c:pt>
                <c:pt idx="58">
                  <c:v>315</c:v>
                </c:pt>
                <c:pt idx="59">
                  <c:v>307</c:v>
                </c:pt>
                <c:pt idx="60">
                  <c:v>326</c:v>
                </c:pt>
                <c:pt idx="61">
                  <c:v>307</c:v>
                </c:pt>
                <c:pt idx="62">
                  <c:v>301</c:v>
                </c:pt>
                <c:pt idx="63">
                  <c:v>326</c:v>
                </c:pt>
                <c:pt idx="64">
                  <c:v>335</c:v>
                </c:pt>
                <c:pt idx="65">
                  <c:v>324</c:v>
                </c:pt>
                <c:pt idx="66">
                  <c:v>325</c:v>
                </c:pt>
                <c:pt idx="67">
                  <c:v>321</c:v>
                </c:pt>
                <c:pt idx="68">
                  <c:v>325</c:v>
                </c:pt>
                <c:pt idx="69">
                  <c:v>326.99996900000002</c:v>
                </c:pt>
                <c:pt idx="70">
                  <c:v>328</c:v>
                </c:pt>
                <c:pt idx="71">
                  <c:v>328</c:v>
                </c:pt>
                <c:pt idx="72">
                  <c:v>326.99996900000002</c:v>
                </c:pt>
                <c:pt idx="73">
                  <c:v>323</c:v>
                </c:pt>
                <c:pt idx="74">
                  <c:v>326.99996900000002</c:v>
                </c:pt>
                <c:pt idx="75">
                  <c:v>323</c:v>
                </c:pt>
                <c:pt idx="76">
                  <c:v>321</c:v>
                </c:pt>
                <c:pt idx="77">
                  <c:v>318.00003099999998</c:v>
                </c:pt>
                <c:pt idx="78">
                  <c:v>312</c:v>
                </c:pt>
                <c:pt idx="79">
                  <c:v>287</c:v>
                </c:pt>
                <c:pt idx="80">
                  <c:v>256</c:v>
                </c:pt>
                <c:pt idx="81">
                  <c:v>256</c:v>
                </c:pt>
                <c:pt idx="82">
                  <c:v>260</c:v>
                </c:pt>
                <c:pt idx="83">
                  <c:v>267</c:v>
                </c:pt>
                <c:pt idx="84">
                  <c:v>283</c:v>
                </c:pt>
                <c:pt idx="85">
                  <c:v>293</c:v>
                </c:pt>
                <c:pt idx="86">
                  <c:v>299</c:v>
                </c:pt>
                <c:pt idx="87">
                  <c:v>287</c:v>
                </c:pt>
                <c:pt idx="88">
                  <c:v>295</c:v>
                </c:pt>
                <c:pt idx="89">
                  <c:v>287</c:v>
                </c:pt>
                <c:pt idx="90">
                  <c:v>291</c:v>
                </c:pt>
                <c:pt idx="91">
                  <c:v>292</c:v>
                </c:pt>
                <c:pt idx="92">
                  <c:v>301</c:v>
                </c:pt>
                <c:pt idx="93">
                  <c:v>299</c:v>
                </c:pt>
                <c:pt idx="94">
                  <c:v>294</c:v>
                </c:pt>
                <c:pt idx="95">
                  <c:v>292</c:v>
                </c:pt>
                <c:pt idx="96">
                  <c:v>294</c:v>
                </c:pt>
                <c:pt idx="97">
                  <c:v>283</c:v>
                </c:pt>
                <c:pt idx="98">
                  <c:v>301</c:v>
                </c:pt>
                <c:pt idx="99">
                  <c:v>278</c:v>
                </c:pt>
                <c:pt idx="100">
                  <c:v>303</c:v>
                </c:pt>
                <c:pt idx="101">
                  <c:v>266</c:v>
                </c:pt>
                <c:pt idx="102">
                  <c:v>269</c:v>
                </c:pt>
                <c:pt idx="103">
                  <c:v>0</c:v>
                </c:pt>
                <c:pt idx="104">
                  <c:v>0</c:v>
                </c:pt>
                <c:pt idx="105">
                  <c:v>0</c:v>
                </c:pt>
                <c:pt idx="106">
                  <c:v>0</c:v>
                </c:pt>
                <c:pt idx="107">
                  <c:v>0</c:v>
                </c:pt>
                <c:pt idx="108">
                  <c:v>0</c:v>
                </c:pt>
                <c:pt idx="109">
                  <c:v>0</c:v>
                </c:pt>
                <c:pt idx="110">
                  <c:v>0</c:v>
                </c:pt>
                <c:pt idx="111">
                  <c:v>0</c:v>
                </c:pt>
                <c:pt idx="112">
                  <c:v>0</c:v>
                </c:pt>
                <c:pt idx="113">
                  <c:v>0</c:v>
                </c:pt>
                <c:pt idx="114">
                  <c:v>195</c:v>
                </c:pt>
                <c:pt idx="115">
                  <c:v>192.00001499999999</c:v>
                </c:pt>
                <c:pt idx="116">
                  <c:v>192.00001499999999</c:v>
                </c:pt>
                <c:pt idx="117">
                  <c:v>206</c:v>
                </c:pt>
                <c:pt idx="118">
                  <c:v>206</c:v>
                </c:pt>
                <c:pt idx="119">
                  <c:v>201.99998500000001</c:v>
                </c:pt>
                <c:pt idx="120">
                  <c:v>223.99998500000001</c:v>
                </c:pt>
                <c:pt idx="121">
                  <c:v>232</c:v>
                </c:pt>
                <c:pt idx="122">
                  <c:v>240</c:v>
                </c:pt>
                <c:pt idx="123">
                  <c:v>255</c:v>
                </c:pt>
                <c:pt idx="124">
                  <c:v>243</c:v>
                </c:pt>
                <c:pt idx="125">
                  <c:v>253</c:v>
                </c:pt>
                <c:pt idx="126">
                  <c:v>249</c:v>
                </c:pt>
                <c:pt idx="127">
                  <c:v>243</c:v>
                </c:pt>
                <c:pt idx="128">
                  <c:v>241</c:v>
                </c:pt>
                <c:pt idx="129">
                  <c:v>251</c:v>
                </c:pt>
                <c:pt idx="130">
                  <c:v>257</c:v>
                </c:pt>
                <c:pt idx="131">
                  <c:v>252</c:v>
                </c:pt>
                <c:pt idx="132">
                  <c:v>254</c:v>
                </c:pt>
                <c:pt idx="133">
                  <c:v>252</c:v>
                </c:pt>
                <c:pt idx="134">
                  <c:v>241</c:v>
                </c:pt>
                <c:pt idx="135">
                  <c:v>256</c:v>
                </c:pt>
                <c:pt idx="136">
                  <c:v>249</c:v>
                </c:pt>
                <c:pt idx="137">
                  <c:v>245.99998500000001</c:v>
                </c:pt>
                <c:pt idx="138">
                  <c:v>253</c:v>
                </c:pt>
                <c:pt idx="139">
                  <c:v>255</c:v>
                </c:pt>
                <c:pt idx="140">
                  <c:v>238</c:v>
                </c:pt>
                <c:pt idx="141">
                  <c:v>250</c:v>
                </c:pt>
                <c:pt idx="142">
                  <c:v>241</c:v>
                </c:pt>
                <c:pt idx="143">
                  <c:v>233</c:v>
                </c:pt>
                <c:pt idx="144">
                  <c:v>240</c:v>
                </c:pt>
                <c:pt idx="145">
                  <c:v>243</c:v>
                </c:pt>
                <c:pt idx="146">
                  <c:v>226</c:v>
                </c:pt>
                <c:pt idx="147">
                  <c:v>231</c:v>
                </c:pt>
                <c:pt idx="148">
                  <c:v>226</c:v>
                </c:pt>
                <c:pt idx="149">
                  <c:v>218</c:v>
                </c:pt>
                <c:pt idx="150">
                  <c:v>208</c:v>
                </c:pt>
                <c:pt idx="151">
                  <c:v>185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96.000007999999994</c:v>
                </c:pt>
                <c:pt idx="169">
                  <c:v>103</c:v>
                </c:pt>
                <c:pt idx="170">
                  <c:v>95</c:v>
                </c:pt>
                <c:pt idx="171">
                  <c:v>95</c:v>
                </c:pt>
                <c:pt idx="172">
                  <c:v>107.00000799999999</c:v>
                </c:pt>
                <c:pt idx="173">
                  <c:v>94</c:v>
                </c:pt>
                <c:pt idx="174">
                  <c:v>106</c:v>
                </c:pt>
                <c:pt idx="175">
                  <c:v>103</c:v>
                </c:pt>
                <c:pt idx="176">
                  <c:v>100.99999200000001</c:v>
                </c:pt>
                <c:pt idx="177">
                  <c:v>119</c:v>
                </c:pt>
                <c:pt idx="178">
                  <c:v>117</c:v>
                </c:pt>
                <c:pt idx="179">
                  <c:v>104</c:v>
                </c:pt>
                <c:pt idx="180">
                  <c:v>104</c:v>
                </c:pt>
                <c:pt idx="181">
                  <c:v>119</c:v>
                </c:pt>
                <c:pt idx="182">
                  <c:v>120</c:v>
                </c:pt>
                <c:pt idx="183">
                  <c:v>128</c:v>
                </c:pt>
                <c:pt idx="184">
                  <c:v>113</c:v>
                </c:pt>
                <c:pt idx="185">
                  <c:v>128</c:v>
                </c:pt>
                <c:pt idx="186">
                  <c:v>127</c:v>
                </c:pt>
                <c:pt idx="187">
                  <c:v>122.99999200000001</c:v>
                </c:pt>
                <c:pt idx="188">
                  <c:v>125</c:v>
                </c:pt>
                <c:pt idx="189">
                  <c:v>119</c:v>
                </c:pt>
                <c:pt idx="190">
                  <c:v>114</c:v>
                </c:pt>
                <c:pt idx="191">
                  <c:v>120</c:v>
                </c:pt>
                <c:pt idx="192">
                  <c:v>120</c:v>
                </c:pt>
                <c:pt idx="193">
                  <c:v>131</c:v>
                </c:pt>
                <c:pt idx="194">
                  <c:v>116</c:v>
                </c:pt>
                <c:pt idx="195">
                  <c:v>129</c:v>
                </c:pt>
                <c:pt idx="196">
                  <c:v>130</c:v>
                </c:pt>
                <c:pt idx="197">
                  <c:v>130</c:v>
                </c:pt>
                <c:pt idx="198">
                  <c:v>132</c:v>
                </c:pt>
                <c:pt idx="199">
                  <c:v>122</c:v>
                </c:pt>
                <c:pt idx="200">
                  <c:v>122</c:v>
                </c:pt>
                <c:pt idx="201">
                  <c:v>133</c:v>
                </c:pt>
                <c:pt idx="202">
                  <c:v>133</c:v>
                </c:pt>
                <c:pt idx="203">
                  <c:v>122.99999200000001</c:v>
                </c:pt>
                <c:pt idx="204">
                  <c:v>128</c:v>
                </c:pt>
                <c:pt idx="205">
                  <c:v>127</c:v>
                </c:pt>
                <c:pt idx="206">
                  <c:v>143</c:v>
                </c:pt>
                <c:pt idx="207">
                  <c:v>134</c:v>
                </c:pt>
                <c:pt idx="208">
                  <c:v>118.00000799999999</c:v>
                </c:pt>
                <c:pt idx="209">
                  <c:v>129</c:v>
                </c:pt>
                <c:pt idx="210">
                  <c:v>122.99999200000001</c:v>
                </c:pt>
                <c:pt idx="211">
                  <c:v>124</c:v>
                </c:pt>
                <c:pt idx="212">
                  <c:v>111</c:v>
                </c:pt>
                <c:pt idx="213">
                  <c:v>144</c:v>
                </c:pt>
                <c:pt idx="214">
                  <c:v>134</c:v>
                </c:pt>
                <c:pt idx="215">
                  <c:v>118.00000799999999</c:v>
                </c:pt>
                <c:pt idx="216">
                  <c:v>118.00000799999999</c:v>
                </c:pt>
                <c:pt idx="217">
                  <c:v>162</c:v>
                </c:pt>
                <c:pt idx="218">
                  <c:v>100.99999200000001</c:v>
                </c:pt>
                <c:pt idx="219">
                  <c:v>97</c:v>
                </c:pt>
                <c:pt idx="220">
                  <c:v>134</c:v>
                </c:pt>
                <c:pt idx="221">
                  <c:v>75</c:v>
                </c:pt>
                <c:pt idx="222">
                  <c:v>36</c:v>
                </c:pt>
                <c:pt idx="223">
                  <c:v>31</c:v>
                </c:pt>
              </c:numCache>
            </c:numRef>
          </c:yVal>
          <c:smooth val="0"/>
          <c:extLst xmlns:c16r2="http://schemas.microsoft.com/office/drawing/2015/06/chart">
            <c:ext xmlns:c16="http://schemas.microsoft.com/office/drawing/2014/chart" uri="{C3380CC4-5D6E-409C-BE32-E72D297353CC}">
              <c16:uniqueId val="{00000023-9E4D-41DE-88AA-65C469FB2388}"/>
            </c:ext>
          </c:extLst>
        </c:ser>
        <c:ser>
          <c:idx val="36"/>
          <c:order val="36"/>
          <c:tx>
            <c:strRef>
              <c:f>Sheet1!$AL$1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Sheet1!$AL$2:$AL$225</c:f>
              <c:numCache>
                <c:formatCode>General</c:formatCode>
                <c:ptCount val="224"/>
                <c:pt idx="0">
                  <c:v>0</c:v>
                </c:pt>
                <c:pt idx="1">
                  <c:v>0</c:v>
                </c:pt>
                <c:pt idx="2">
                  <c:v>79</c:v>
                </c:pt>
                <c:pt idx="3">
                  <c:v>222</c:v>
                </c:pt>
                <c:pt idx="4">
                  <c:v>247.00001499999999</c:v>
                </c:pt>
                <c:pt idx="5">
                  <c:v>252</c:v>
                </c:pt>
                <c:pt idx="6">
                  <c:v>269</c:v>
                </c:pt>
                <c:pt idx="7">
                  <c:v>305</c:v>
                </c:pt>
                <c:pt idx="8">
                  <c:v>319</c:v>
                </c:pt>
                <c:pt idx="9">
                  <c:v>323</c:v>
                </c:pt>
                <c:pt idx="10">
                  <c:v>344</c:v>
                </c:pt>
                <c:pt idx="11">
                  <c:v>348</c:v>
                </c:pt>
                <c:pt idx="12">
                  <c:v>354</c:v>
                </c:pt>
                <c:pt idx="13">
                  <c:v>355</c:v>
                </c:pt>
                <c:pt idx="14">
                  <c:v>357</c:v>
                </c:pt>
                <c:pt idx="15">
                  <c:v>356</c:v>
                </c:pt>
                <c:pt idx="16">
                  <c:v>361</c:v>
                </c:pt>
                <c:pt idx="17">
                  <c:v>356</c:v>
                </c:pt>
                <c:pt idx="18">
                  <c:v>369</c:v>
                </c:pt>
                <c:pt idx="19">
                  <c:v>366</c:v>
                </c:pt>
                <c:pt idx="20">
                  <c:v>358</c:v>
                </c:pt>
                <c:pt idx="21">
                  <c:v>355</c:v>
                </c:pt>
                <c:pt idx="22">
                  <c:v>347</c:v>
                </c:pt>
                <c:pt idx="23">
                  <c:v>346</c:v>
                </c:pt>
                <c:pt idx="24">
                  <c:v>331</c:v>
                </c:pt>
                <c:pt idx="25">
                  <c:v>322</c:v>
                </c:pt>
                <c:pt idx="26">
                  <c:v>317</c:v>
                </c:pt>
                <c:pt idx="27">
                  <c:v>318.00003099999998</c:v>
                </c:pt>
                <c:pt idx="28">
                  <c:v>314</c:v>
                </c:pt>
                <c:pt idx="29">
                  <c:v>318.00003099999998</c:v>
                </c:pt>
                <c:pt idx="30">
                  <c:v>319</c:v>
                </c:pt>
                <c:pt idx="31">
                  <c:v>309</c:v>
                </c:pt>
                <c:pt idx="32">
                  <c:v>312</c:v>
                </c:pt>
                <c:pt idx="33">
                  <c:v>305</c:v>
                </c:pt>
                <c:pt idx="34">
                  <c:v>297</c:v>
                </c:pt>
                <c:pt idx="35">
                  <c:v>298</c:v>
                </c:pt>
                <c:pt idx="36">
                  <c:v>301</c:v>
                </c:pt>
                <c:pt idx="37">
                  <c:v>295</c:v>
                </c:pt>
                <c:pt idx="38">
                  <c:v>301</c:v>
                </c:pt>
                <c:pt idx="39">
                  <c:v>303</c:v>
                </c:pt>
                <c:pt idx="40">
                  <c:v>310</c:v>
                </c:pt>
                <c:pt idx="41">
                  <c:v>308</c:v>
                </c:pt>
                <c:pt idx="42">
                  <c:v>320</c:v>
                </c:pt>
                <c:pt idx="43">
                  <c:v>326.99996900000002</c:v>
                </c:pt>
                <c:pt idx="44">
                  <c:v>310</c:v>
                </c:pt>
                <c:pt idx="45">
                  <c:v>306</c:v>
                </c:pt>
                <c:pt idx="46">
                  <c:v>305</c:v>
                </c:pt>
                <c:pt idx="47">
                  <c:v>304</c:v>
                </c:pt>
                <c:pt idx="48">
                  <c:v>304</c:v>
                </c:pt>
                <c:pt idx="49">
                  <c:v>297</c:v>
                </c:pt>
                <c:pt idx="50">
                  <c:v>294</c:v>
                </c:pt>
                <c:pt idx="51">
                  <c:v>292</c:v>
                </c:pt>
                <c:pt idx="52">
                  <c:v>298</c:v>
                </c:pt>
                <c:pt idx="53">
                  <c:v>297</c:v>
                </c:pt>
                <c:pt idx="54">
                  <c:v>296</c:v>
                </c:pt>
                <c:pt idx="55">
                  <c:v>286</c:v>
                </c:pt>
                <c:pt idx="56">
                  <c:v>290</c:v>
                </c:pt>
                <c:pt idx="57">
                  <c:v>286</c:v>
                </c:pt>
                <c:pt idx="58">
                  <c:v>276</c:v>
                </c:pt>
                <c:pt idx="59">
                  <c:v>268</c:v>
                </c:pt>
                <c:pt idx="60">
                  <c:v>281</c:v>
                </c:pt>
                <c:pt idx="61">
                  <c:v>275</c:v>
                </c:pt>
                <c:pt idx="62">
                  <c:v>275</c:v>
                </c:pt>
                <c:pt idx="63">
                  <c:v>292</c:v>
                </c:pt>
                <c:pt idx="64">
                  <c:v>297</c:v>
                </c:pt>
                <c:pt idx="65">
                  <c:v>293</c:v>
                </c:pt>
                <c:pt idx="66">
                  <c:v>291</c:v>
                </c:pt>
                <c:pt idx="67">
                  <c:v>288</c:v>
                </c:pt>
                <c:pt idx="68">
                  <c:v>292</c:v>
                </c:pt>
                <c:pt idx="69">
                  <c:v>289</c:v>
                </c:pt>
                <c:pt idx="70">
                  <c:v>295</c:v>
                </c:pt>
                <c:pt idx="71">
                  <c:v>290</c:v>
                </c:pt>
                <c:pt idx="72">
                  <c:v>290</c:v>
                </c:pt>
                <c:pt idx="73">
                  <c:v>284</c:v>
                </c:pt>
                <c:pt idx="74">
                  <c:v>289</c:v>
                </c:pt>
                <c:pt idx="75">
                  <c:v>285</c:v>
                </c:pt>
                <c:pt idx="76">
                  <c:v>282</c:v>
                </c:pt>
                <c:pt idx="77">
                  <c:v>280</c:v>
                </c:pt>
                <c:pt idx="78">
                  <c:v>272</c:v>
                </c:pt>
                <c:pt idx="79">
                  <c:v>253</c:v>
                </c:pt>
                <c:pt idx="80">
                  <c:v>239</c:v>
                </c:pt>
                <c:pt idx="81">
                  <c:v>225.00001499999999</c:v>
                </c:pt>
                <c:pt idx="82">
                  <c:v>232</c:v>
                </c:pt>
                <c:pt idx="83">
                  <c:v>240</c:v>
                </c:pt>
                <c:pt idx="84">
                  <c:v>244</c:v>
                </c:pt>
                <c:pt idx="85">
                  <c:v>255</c:v>
                </c:pt>
                <c:pt idx="86">
                  <c:v>259</c:v>
                </c:pt>
                <c:pt idx="87">
                  <c:v>258</c:v>
                </c:pt>
                <c:pt idx="88">
                  <c:v>258</c:v>
                </c:pt>
                <c:pt idx="89">
                  <c:v>243</c:v>
                </c:pt>
                <c:pt idx="90">
                  <c:v>255</c:v>
                </c:pt>
                <c:pt idx="91">
                  <c:v>256</c:v>
                </c:pt>
                <c:pt idx="92">
                  <c:v>267</c:v>
                </c:pt>
                <c:pt idx="93">
                  <c:v>262</c:v>
                </c:pt>
                <c:pt idx="94">
                  <c:v>259</c:v>
                </c:pt>
                <c:pt idx="95">
                  <c:v>263</c:v>
                </c:pt>
                <c:pt idx="96">
                  <c:v>259</c:v>
                </c:pt>
                <c:pt idx="97">
                  <c:v>273</c:v>
                </c:pt>
                <c:pt idx="98">
                  <c:v>285</c:v>
                </c:pt>
                <c:pt idx="99">
                  <c:v>275</c:v>
                </c:pt>
                <c:pt idx="100">
                  <c:v>243</c:v>
                </c:pt>
                <c:pt idx="101">
                  <c:v>273</c:v>
                </c:pt>
                <c:pt idx="102">
                  <c:v>262</c:v>
                </c:pt>
                <c:pt idx="103">
                  <c:v>0</c:v>
                </c:pt>
                <c:pt idx="104">
                  <c:v>0</c:v>
                </c:pt>
                <c:pt idx="105">
                  <c:v>0</c:v>
                </c:pt>
                <c:pt idx="106">
                  <c:v>0</c:v>
                </c:pt>
                <c:pt idx="107">
                  <c:v>0</c:v>
                </c:pt>
                <c:pt idx="108">
                  <c:v>0</c:v>
                </c:pt>
                <c:pt idx="109">
                  <c:v>0</c:v>
                </c:pt>
                <c:pt idx="110">
                  <c:v>0</c:v>
                </c:pt>
                <c:pt idx="111">
                  <c:v>0</c:v>
                </c:pt>
                <c:pt idx="112">
                  <c:v>0</c:v>
                </c:pt>
                <c:pt idx="113">
                  <c:v>0</c:v>
                </c:pt>
                <c:pt idx="114">
                  <c:v>189</c:v>
                </c:pt>
                <c:pt idx="115">
                  <c:v>205</c:v>
                </c:pt>
                <c:pt idx="116">
                  <c:v>196</c:v>
                </c:pt>
                <c:pt idx="117">
                  <c:v>184</c:v>
                </c:pt>
                <c:pt idx="118">
                  <c:v>186</c:v>
                </c:pt>
                <c:pt idx="119">
                  <c:v>200</c:v>
                </c:pt>
                <c:pt idx="120">
                  <c:v>217</c:v>
                </c:pt>
                <c:pt idx="121">
                  <c:v>212.99998500000001</c:v>
                </c:pt>
                <c:pt idx="122">
                  <c:v>214.00001499999999</c:v>
                </c:pt>
                <c:pt idx="123">
                  <c:v>221</c:v>
                </c:pt>
                <c:pt idx="124">
                  <c:v>218</c:v>
                </c:pt>
                <c:pt idx="125">
                  <c:v>221</c:v>
                </c:pt>
                <c:pt idx="126">
                  <c:v>220</c:v>
                </c:pt>
                <c:pt idx="127">
                  <c:v>216</c:v>
                </c:pt>
                <c:pt idx="128">
                  <c:v>222</c:v>
                </c:pt>
                <c:pt idx="129">
                  <c:v>227</c:v>
                </c:pt>
                <c:pt idx="130">
                  <c:v>226</c:v>
                </c:pt>
                <c:pt idx="131">
                  <c:v>227</c:v>
                </c:pt>
                <c:pt idx="132">
                  <c:v>219</c:v>
                </c:pt>
                <c:pt idx="133">
                  <c:v>223</c:v>
                </c:pt>
                <c:pt idx="134">
                  <c:v>230</c:v>
                </c:pt>
                <c:pt idx="135">
                  <c:v>228</c:v>
                </c:pt>
                <c:pt idx="136">
                  <c:v>228</c:v>
                </c:pt>
                <c:pt idx="137">
                  <c:v>226</c:v>
                </c:pt>
                <c:pt idx="138">
                  <c:v>231</c:v>
                </c:pt>
                <c:pt idx="139">
                  <c:v>230</c:v>
                </c:pt>
                <c:pt idx="140">
                  <c:v>223.99998500000001</c:v>
                </c:pt>
                <c:pt idx="141">
                  <c:v>227</c:v>
                </c:pt>
                <c:pt idx="142">
                  <c:v>229</c:v>
                </c:pt>
                <c:pt idx="143">
                  <c:v>220</c:v>
                </c:pt>
                <c:pt idx="144">
                  <c:v>216</c:v>
                </c:pt>
                <c:pt idx="145">
                  <c:v>207</c:v>
                </c:pt>
                <c:pt idx="146">
                  <c:v>214.00001499999999</c:v>
                </c:pt>
                <c:pt idx="147">
                  <c:v>209</c:v>
                </c:pt>
                <c:pt idx="148">
                  <c:v>212.99998500000001</c:v>
                </c:pt>
                <c:pt idx="149">
                  <c:v>199</c:v>
                </c:pt>
                <c:pt idx="150">
                  <c:v>199</c:v>
                </c:pt>
                <c:pt idx="151">
                  <c:v>186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61</c:v>
                </c:pt>
                <c:pt idx="169">
                  <c:v>52</c:v>
                </c:pt>
                <c:pt idx="170">
                  <c:v>83</c:v>
                </c:pt>
                <c:pt idx="171">
                  <c:v>92</c:v>
                </c:pt>
                <c:pt idx="172">
                  <c:v>105</c:v>
                </c:pt>
                <c:pt idx="173">
                  <c:v>98</c:v>
                </c:pt>
                <c:pt idx="174">
                  <c:v>105</c:v>
                </c:pt>
                <c:pt idx="175">
                  <c:v>89</c:v>
                </c:pt>
                <c:pt idx="176">
                  <c:v>113</c:v>
                </c:pt>
                <c:pt idx="177">
                  <c:v>115</c:v>
                </c:pt>
                <c:pt idx="178">
                  <c:v>116</c:v>
                </c:pt>
                <c:pt idx="179">
                  <c:v>109</c:v>
                </c:pt>
                <c:pt idx="180">
                  <c:v>103</c:v>
                </c:pt>
                <c:pt idx="181">
                  <c:v>115</c:v>
                </c:pt>
                <c:pt idx="182">
                  <c:v>116</c:v>
                </c:pt>
                <c:pt idx="183">
                  <c:v>114</c:v>
                </c:pt>
                <c:pt idx="184">
                  <c:v>110</c:v>
                </c:pt>
                <c:pt idx="185">
                  <c:v>115</c:v>
                </c:pt>
                <c:pt idx="186">
                  <c:v>117</c:v>
                </c:pt>
                <c:pt idx="187">
                  <c:v>120</c:v>
                </c:pt>
                <c:pt idx="188">
                  <c:v>118.00000799999999</c:v>
                </c:pt>
                <c:pt idx="189">
                  <c:v>115</c:v>
                </c:pt>
                <c:pt idx="190">
                  <c:v>110</c:v>
                </c:pt>
                <c:pt idx="191">
                  <c:v>109</c:v>
                </c:pt>
                <c:pt idx="192">
                  <c:v>115</c:v>
                </c:pt>
                <c:pt idx="193">
                  <c:v>126</c:v>
                </c:pt>
                <c:pt idx="194">
                  <c:v>115</c:v>
                </c:pt>
                <c:pt idx="195">
                  <c:v>122</c:v>
                </c:pt>
                <c:pt idx="196">
                  <c:v>114</c:v>
                </c:pt>
                <c:pt idx="197">
                  <c:v>122.99999200000001</c:v>
                </c:pt>
                <c:pt idx="198">
                  <c:v>128</c:v>
                </c:pt>
                <c:pt idx="199">
                  <c:v>117</c:v>
                </c:pt>
                <c:pt idx="200">
                  <c:v>113</c:v>
                </c:pt>
                <c:pt idx="201">
                  <c:v>124</c:v>
                </c:pt>
                <c:pt idx="202">
                  <c:v>128</c:v>
                </c:pt>
                <c:pt idx="203">
                  <c:v>128</c:v>
                </c:pt>
                <c:pt idx="204">
                  <c:v>118.00000799999999</c:v>
                </c:pt>
                <c:pt idx="205">
                  <c:v>126</c:v>
                </c:pt>
                <c:pt idx="206">
                  <c:v>111.99999200000001</c:v>
                </c:pt>
                <c:pt idx="207">
                  <c:v>133</c:v>
                </c:pt>
                <c:pt idx="208">
                  <c:v>111</c:v>
                </c:pt>
                <c:pt idx="209">
                  <c:v>115</c:v>
                </c:pt>
                <c:pt idx="210">
                  <c:v>108</c:v>
                </c:pt>
                <c:pt idx="211">
                  <c:v>99</c:v>
                </c:pt>
                <c:pt idx="212">
                  <c:v>116</c:v>
                </c:pt>
                <c:pt idx="213">
                  <c:v>127</c:v>
                </c:pt>
                <c:pt idx="214">
                  <c:v>115</c:v>
                </c:pt>
                <c:pt idx="215">
                  <c:v>124</c:v>
                </c:pt>
                <c:pt idx="216">
                  <c:v>116</c:v>
                </c:pt>
                <c:pt idx="217">
                  <c:v>104</c:v>
                </c:pt>
                <c:pt idx="218">
                  <c:v>97</c:v>
                </c:pt>
                <c:pt idx="219">
                  <c:v>86</c:v>
                </c:pt>
                <c:pt idx="220">
                  <c:v>138</c:v>
                </c:pt>
                <c:pt idx="221">
                  <c:v>85.000007999999994</c:v>
                </c:pt>
                <c:pt idx="222">
                  <c:v>71</c:v>
                </c:pt>
                <c:pt idx="223">
                  <c:v>61</c:v>
                </c:pt>
              </c:numCache>
            </c:numRef>
          </c:yVal>
          <c:smooth val="0"/>
          <c:extLst xmlns:c16r2="http://schemas.microsoft.com/office/drawing/2015/06/chart">
            <c:ext xmlns:c16="http://schemas.microsoft.com/office/drawing/2014/chart" uri="{C3380CC4-5D6E-409C-BE32-E72D297353CC}">
              <c16:uniqueId val="{00000024-9E4D-41DE-88AA-65C469FB2388}"/>
            </c:ext>
          </c:extLst>
        </c:ser>
        <c:ser>
          <c:idx val="37"/>
          <c:order val="37"/>
          <c:tx>
            <c:strRef>
              <c:f>Sheet1!$AM$1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Sheet1!$AM$2:$AM$225</c:f>
              <c:numCache>
                <c:formatCode>General</c:formatCode>
                <c:ptCount val="224"/>
                <c:pt idx="0">
                  <c:v>0</c:v>
                </c:pt>
                <c:pt idx="1">
                  <c:v>0</c:v>
                </c:pt>
                <c:pt idx="2">
                  <c:v>105</c:v>
                </c:pt>
                <c:pt idx="3">
                  <c:v>239</c:v>
                </c:pt>
                <c:pt idx="4">
                  <c:v>266</c:v>
                </c:pt>
                <c:pt idx="5">
                  <c:v>260</c:v>
                </c:pt>
                <c:pt idx="6">
                  <c:v>266</c:v>
                </c:pt>
                <c:pt idx="7">
                  <c:v>306</c:v>
                </c:pt>
                <c:pt idx="8">
                  <c:v>334</c:v>
                </c:pt>
                <c:pt idx="9">
                  <c:v>340.00003099999998</c:v>
                </c:pt>
                <c:pt idx="10">
                  <c:v>355</c:v>
                </c:pt>
                <c:pt idx="11">
                  <c:v>351.00003099999998</c:v>
                </c:pt>
                <c:pt idx="12">
                  <c:v>361</c:v>
                </c:pt>
                <c:pt idx="13">
                  <c:v>372</c:v>
                </c:pt>
                <c:pt idx="14">
                  <c:v>368</c:v>
                </c:pt>
                <c:pt idx="15">
                  <c:v>368</c:v>
                </c:pt>
                <c:pt idx="16">
                  <c:v>373.00003099999998</c:v>
                </c:pt>
                <c:pt idx="17">
                  <c:v>369</c:v>
                </c:pt>
                <c:pt idx="18">
                  <c:v>381.99996900000002</c:v>
                </c:pt>
                <c:pt idx="19">
                  <c:v>380</c:v>
                </c:pt>
                <c:pt idx="20">
                  <c:v>375</c:v>
                </c:pt>
                <c:pt idx="21">
                  <c:v>370</c:v>
                </c:pt>
                <c:pt idx="22">
                  <c:v>362.00003099999998</c:v>
                </c:pt>
                <c:pt idx="23">
                  <c:v>364</c:v>
                </c:pt>
                <c:pt idx="24">
                  <c:v>345</c:v>
                </c:pt>
                <c:pt idx="25">
                  <c:v>333</c:v>
                </c:pt>
                <c:pt idx="26">
                  <c:v>331</c:v>
                </c:pt>
                <c:pt idx="27">
                  <c:v>330</c:v>
                </c:pt>
                <c:pt idx="28">
                  <c:v>334</c:v>
                </c:pt>
                <c:pt idx="29">
                  <c:v>333</c:v>
                </c:pt>
                <c:pt idx="30">
                  <c:v>331</c:v>
                </c:pt>
                <c:pt idx="31">
                  <c:v>324</c:v>
                </c:pt>
                <c:pt idx="32">
                  <c:v>325</c:v>
                </c:pt>
                <c:pt idx="33">
                  <c:v>320</c:v>
                </c:pt>
                <c:pt idx="34">
                  <c:v>315</c:v>
                </c:pt>
                <c:pt idx="35">
                  <c:v>315</c:v>
                </c:pt>
                <c:pt idx="36">
                  <c:v>319</c:v>
                </c:pt>
                <c:pt idx="37">
                  <c:v>316</c:v>
                </c:pt>
                <c:pt idx="38">
                  <c:v>313</c:v>
                </c:pt>
                <c:pt idx="39">
                  <c:v>325</c:v>
                </c:pt>
                <c:pt idx="40">
                  <c:v>331</c:v>
                </c:pt>
                <c:pt idx="41">
                  <c:v>328</c:v>
                </c:pt>
                <c:pt idx="42">
                  <c:v>341</c:v>
                </c:pt>
                <c:pt idx="43">
                  <c:v>348.99996900000002</c:v>
                </c:pt>
                <c:pt idx="44">
                  <c:v>330</c:v>
                </c:pt>
                <c:pt idx="45">
                  <c:v>326.99996900000002</c:v>
                </c:pt>
                <c:pt idx="46">
                  <c:v>328</c:v>
                </c:pt>
                <c:pt idx="47">
                  <c:v>321</c:v>
                </c:pt>
                <c:pt idx="48">
                  <c:v>326</c:v>
                </c:pt>
                <c:pt idx="49">
                  <c:v>322</c:v>
                </c:pt>
                <c:pt idx="50">
                  <c:v>316</c:v>
                </c:pt>
                <c:pt idx="51">
                  <c:v>314</c:v>
                </c:pt>
                <c:pt idx="52">
                  <c:v>323</c:v>
                </c:pt>
                <c:pt idx="53">
                  <c:v>317</c:v>
                </c:pt>
                <c:pt idx="54">
                  <c:v>313</c:v>
                </c:pt>
                <c:pt idx="55">
                  <c:v>309</c:v>
                </c:pt>
                <c:pt idx="56">
                  <c:v>313</c:v>
                </c:pt>
                <c:pt idx="57">
                  <c:v>305</c:v>
                </c:pt>
                <c:pt idx="58">
                  <c:v>301</c:v>
                </c:pt>
                <c:pt idx="59">
                  <c:v>294</c:v>
                </c:pt>
                <c:pt idx="60">
                  <c:v>298</c:v>
                </c:pt>
                <c:pt idx="61">
                  <c:v>291</c:v>
                </c:pt>
                <c:pt idx="62">
                  <c:v>290</c:v>
                </c:pt>
                <c:pt idx="63">
                  <c:v>317</c:v>
                </c:pt>
                <c:pt idx="64">
                  <c:v>326</c:v>
                </c:pt>
                <c:pt idx="65">
                  <c:v>310</c:v>
                </c:pt>
                <c:pt idx="66">
                  <c:v>309</c:v>
                </c:pt>
                <c:pt idx="67">
                  <c:v>308</c:v>
                </c:pt>
                <c:pt idx="68">
                  <c:v>311</c:v>
                </c:pt>
                <c:pt idx="69">
                  <c:v>312</c:v>
                </c:pt>
                <c:pt idx="70">
                  <c:v>316</c:v>
                </c:pt>
                <c:pt idx="71">
                  <c:v>312</c:v>
                </c:pt>
                <c:pt idx="72">
                  <c:v>312</c:v>
                </c:pt>
                <c:pt idx="73">
                  <c:v>311</c:v>
                </c:pt>
                <c:pt idx="74">
                  <c:v>310</c:v>
                </c:pt>
                <c:pt idx="75">
                  <c:v>306</c:v>
                </c:pt>
                <c:pt idx="76">
                  <c:v>304</c:v>
                </c:pt>
                <c:pt idx="77">
                  <c:v>305</c:v>
                </c:pt>
                <c:pt idx="78">
                  <c:v>298</c:v>
                </c:pt>
                <c:pt idx="79">
                  <c:v>276</c:v>
                </c:pt>
                <c:pt idx="80">
                  <c:v>234</c:v>
                </c:pt>
                <c:pt idx="81">
                  <c:v>239</c:v>
                </c:pt>
                <c:pt idx="82">
                  <c:v>237</c:v>
                </c:pt>
                <c:pt idx="83">
                  <c:v>264</c:v>
                </c:pt>
                <c:pt idx="84">
                  <c:v>267</c:v>
                </c:pt>
                <c:pt idx="85">
                  <c:v>280</c:v>
                </c:pt>
                <c:pt idx="86">
                  <c:v>285</c:v>
                </c:pt>
                <c:pt idx="87">
                  <c:v>277</c:v>
                </c:pt>
                <c:pt idx="88">
                  <c:v>282</c:v>
                </c:pt>
                <c:pt idx="89">
                  <c:v>272</c:v>
                </c:pt>
                <c:pt idx="90">
                  <c:v>274</c:v>
                </c:pt>
                <c:pt idx="91">
                  <c:v>281</c:v>
                </c:pt>
                <c:pt idx="92">
                  <c:v>283</c:v>
                </c:pt>
                <c:pt idx="93">
                  <c:v>283</c:v>
                </c:pt>
                <c:pt idx="94">
                  <c:v>278</c:v>
                </c:pt>
                <c:pt idx="95">
                  <c:v>280</c:v>
                </c:pt>
                <c:pt idx="96">
                  <c:v>278</c:v>
                </c:pt>
                <c:pt idx="97">
                  <c:v>279</c:v>
                </c:pt>
                <c:pt idx="98">
                  <c:v>288</c:v>
                </c:pt>
                <c:pt idx="99">
                  <c:v>287</c:v>
                </c:pt>
                <c:pt idx="100">
                  <c:v>270</c:v>
                </c:pt>
                <c:pt idx="101">
                  <c:v>277</c:v>
                </c:pt>
                <c:pt idx="102">
                  <c:v>247.00001499999999</c:v>
                </c:pt>
                <c:pt idx="103">
                  <c:v>0</c:v>
                </c:pt>
                <c:pt idx="104">
                  <c:v>0</c:v>
                </c:pt>
                <c:pt idx="105">
                  <c:v>0</c:v>
                </c:pt>
                <c:pt idx="106">
                  <c:v>0</c:v>
                </c:pt>
                <c:pt idx="107">
                  <c:v>0</c:v>
                </c:pt>
                <c:pt idx="108">
                  <c:v>0</c:v>
                </c:pt>
                <c:pt idx="109">
                  <c:v>0</c:v>
                </c:pt>
                <c:pt idx="110">
                  <c:v>0</c:v>
                </c:pt>
                <c:pt idx="111">
                  <c:v>0</c:v>
                </c:pt>
                <c:pt idx="112">
                  <c:v>0</c:v>
                </c:pt>
                <c:pt idx="113">
                  <c:v>0</c:v>
                </c:pt>
                <c:pt idx="114">
                  <c:v>212</c:v>
                </c:pt>
                <c:pt idx="115">
                  <c:v>172</c:v>
                </c:pt>
                <c:pt idx="116">
                  <c:v>203.00001499999999</c:v>
                </c:pt>
                <c:pt idx="117">
                  <c:v>199</c:v>
                </c:pt>
                <c:pt idx="118">
                  <c:v>193</c:v>
                </c:pt>
                <c:pt idx="119">
                  <c:v>205</c:v>
                </c:pt>
                <c:pt idx="120">
                  <c:v>215</c:v>
                </c:pt>
                <c:pt idx="121">
                  <c:v>217</c:v>
                </c:pt>
                <c:pt idx="122">
                  <c:v>228</c:v>
                </c:pt>
                <c:pt idx="123">
                  <c:v>229</c:v>
                </c:pt>
                <c:pt idx="124">
                  <c:v>233</c:v>
                </c:pt>
                <c:pt idx="125">
                  <c:v>228</c:v>
                </c:pt>
                <c:pt idx="126">
                  <c:v>243</c:v>
                </c:pt>
                <c:pt idx="127">
                  <c:v>234.99998500000001</c:v>
                </c:pt>
                <c:pt idx="128">
                  <c:v>238</c:v>
                </c:pt>
                <c:pt idx="129">
                  <c:v>239</c:v>
                </c:pt>
                <c:pt idx="130">
                  <c:v>234</c:v>
                </c:pt>
                <c:pt idx="131">
                  <c:v>237</c:v>
                </c:pt>
                <c:pt idx="132">
                  <c:v>237</c:v>
                </c:pt>
                <c:pt idx="133">
                  <c:v>245</c:v>
                </c:pt>
                <c:pt idx="134">
                  <c:v>239</c:v>
                </c:pt>
                <c:pt idx="135">
                  <c:v>228</c:v>
                </c:pt>
                <c:pt idx="136">
                  <c:v>231</c:v>
                </c:pt>
                <c:pt idx="137">
                  <c:v>226</c:v>
                </c:pt>
                <c:pt idx="138">
                  <c:v>231</c:v>
                </c:pt>
                <c:pt idx="139">
                  <c:v>239</c:v>
                </c:pt>
                <c:pt idx="140">
                  <c:v>241</c:v>
                </c:pt>
                <c:pt idx="141">
                  <c:v>236.00001499999999</c:v>
                </c:pt>
                <c:pt idx="142">
                  <c:v>241</c:v>
                </c:pt>
                <c:pt idx="143">
                  <c:v>227</c:v>
                </c:pt>
                <c:pt idx="144">
                  <c:v>226</c:v>
                </c:pt>
                <c:pt idx="145">
                  <c:v>234.99998500000001</c:v>
                </c:pt>
                <c:pt idx="146">
                  <c:v>225.00001499999999</c:v>
                </c:pt>
                <c:pt idx="147">
                  <c:v>226</c:v>
                </c:pt>
                <c:pt idx="148">
                  <c:v>223.99998500000001</c:v>
                </c:pt>
                <c:pt idx="149">
                  <c:v>225.00001499999999</c:v>
                </c:pt>
                <c:pt idx="150">
                  <c:v>203.00001499999999</c:v>
                </c:pt>
                <c:pt idx="151">
                  <c:v>178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39</c:v>
                </c:pt>
                <c:pt idx="169">
                  <c:v>54</c:v>
                </c:pt>
                <c:pt idx="170">
                  <c:v>69</c:v>
                </c:pt>
                <c:pt idx="171">
                  <c:v>89</c:v>
                </c:pt>
                <c:pt idx="172">
                  <c:v>99</c:v>
                </c:pt>
                <c:pt idx="173">
                  <c:v>93</c:v>
                </c:pt>
                <c:pt idx="174">
                  <c:v>106</c:v>
                </c:pt>
                <c:pt idx="175">
                  <c:v>102</c:v>
                </c:pt>
                <c:pt idx="176">
                  <c:v>100.99999200000001</c:v>
                </c:pt>
                <c:pt idx="177">
                  <c:v>115</c:v>
                </c:pt>
                <c:pt idx="178">
                  <c:v>111.99999200000001</c:v>
                </c:pt>
                <c:pt idx="179">
                  <c:v>98</c:v>
                </c:pt>
                <c:pt idx="180">
                  <c:v>109</c:v>
                </c:pt>
                <c:pt idx="181">
                  <c:v>115</c:v>
                </c:pt>
                <c:pt idx="182">
                  <c:v>120</c:v>
                </c:pt>
                <c:pt idx="183">
                  <c:v>121</c:v>
                </c:pt>
                <c:pt idx="184">
                  <c:v>107.00000799999999</c:v>
                </c:pt>
                <c:pt idx="185">
                  <c:v>111.99999200000001</c:v>
                </c:pt>
                <c:pt idx="186">
                  <c:v>110</c:v>
                </c:pt>
                <c:pt idx="187">
                  <c:v>122.99999200000001</c:v>
                </c:pt>
                <c:pt idx="188">
                  <c:v>122</c:v>
                </c:pt>
                <c:pt idx="189">
                  <c:v>115</c:v>
                </c:pt>
                <c:pt idx="190">
                  <c:v>114</c:v>
                </c:pt>
                <c:pt idx="191">
                  <c:v>116</c:v>
                </c:pt>
                <c:pt idx="192">
                  <c:v>115</c:v>
                </c:pt>
                <c:pt idx="193">
                  <c:v>130</c:v>
                </c:pt>
                <c:pt idx="194">
                  <c:v>119</c:v>
                </c:pt>
                <c:pt idx="195">
                  <c:v>129</c:v>
                </c:pt>
                <c:pt idx="196">
                  <c:v>126</c:v>
                </c:pt>
                <c:pt idx="197">
                  <c:v>127</c:v>
                </c:pt>
                <c:pt idx="198">
                  <c:v>128</c:v>
                </c:pt>
                <c:pt idx="199">
                  <c:v>117</c:v>
                </c:pt>
                <c:pt idx="200">
                  <c:v>122</c:v>
                </c:pt>
                <c:pt idx="201">
                  <c:v>124</c:v>
                </c:pt>
                <c:pt idx="202">
                  <c:v>124</c:v>
                </c:pt>
                <c:pt idx="203">
                  <c:v>128</c:v>
                </c:pt>
                <c:pt idx="204">
                  <c:v>128</c:v>
                </c:pt>
                <c:pt idx="205">
                  <c:v>132</c:v>
                </c:pt>
                <c:pt idx="206">
                  <c:v>122</c:v>
                </c:pt>
                <c:pt idx="207">
                  <c:v>139</c:v>
                </c:pt>
                <c:pt idx="208">
                  <c:v>118.00000799999999</c:v>
                </c:pt>
                <c:pt idx="209">
                  <c:v>115</c:v>
                </c:pt>
                <c:pt idx="210">
                  <c:v>129</c:v>
                </c:pt>
                <c:pt idx="211">
                  <c:v>116</c:v>
                </c:pt>
                <c:pt idx="212">
                  <c:v>102</c:v>
                </c:pt>
                <c:pt idx="213">
                  <c:v>135</c:v>
                </c:pt>
                <c:pt idx="214">
                  <c:v>132</c:v>
                </c:pt>
                <c:pt idx="215">
                  <c:v>126</c:v>
                </c:pt>
                <c:pt idx="216">
                  <c:v>140</c:v>
                </c:pt>
                <c:pt idx="217">
                  <c:v>105</c:v>
                </c:pt>
                <c:pt idx="218">
                  <c:v>64</c:v>
                </c:pt>
                <c:pt idx="219">
                  <c:v>77</c:v>
                </c:pt>
                <c:pt idx="220">
                  <c:v>131</c:v>
                </c:pt>
                <c:pt idx="221">
                  <c:v>87</c:v>
                </c:pt>
                <c:pt idx="222">
                  <c:v>0</c:v>
                </c:pt>
                <c:pt idx="223">
                  <c:v>0</c:v>
                </c:pt>
              </c:numCache>
            </c:numRef>
          </c:yVal>
          <c:smooth val="0"/>
          <c:extLst xmlns:c16r2="http://schemas.microsoft.com/office/drawing/2015/06/chart">
            <c:ext xmlns:c16="http://schemas.microsoft.com/office/drawing/2014/chart" uri="{C3380CC4-5D6E-409C-BE32-E72D297353CC}">
              <c16:uniqueId val="{00000025-9E4D-41DE-88AA-65C469FB2388}"/>
            </c:ext>
          </c:extLst>
        </c:ser>
        <c:ser>
          <c:idx val="38"/>
          <c:order val="38"/>
          <c:tx>
            <c:strRef>
              <c:f>Sheet1!$AN$1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Sheet1!$AN$2:$AN$225</c:f>
              <c:numCache>
                <c:formatCode>General</c:formatCode>
                <c:ptCount val="224"/>
                <c:pt idx="0">
                  <c:v>0</c:v>
                </c:pt>
                <c:pt idx="1">
                  <c:v>0</c:v>
                </c:pt>
                <c:pt idx="2">
                  <c:v>0</c:v>
                </c:pt>
                <c:pt idx="3">
                  <c:v>0</c:v>
                </c:pt>
                <c:pt idx="4">
                  <c:v>10</c:v>
                </c:pt>
                <c:pt idx="5">
                  <c:v>51</c:v>
                </c:pt>
                <c:pt idx="6">
                  <c:v>100</c:v>
                </c:pt>
                <c:pt idx="7">
                  <c:v>143</c:v>
                </c:pt>
                <c:pt idx="8">
                  <c:v>187</c:v>
                </c:pt>
                <c:pt idx="9">
                  <c:v>197</c:v>
                </c:pt>
                <c:pt idx="10">
                  <c:v>230</c:v>
                </c:pt>
                <c:pt idx="11">
                  <c:v>230</c:v>
                </c:pt>
                <c:pt idx="12">
                  <c:v>251</c:v>
                </c:pt>
                <c:pt idx="13">
                  <c:v>258</c:v>
                </c:pt>
                <c:pt idx="14">
                  <c:v>263</c:v>
                </c:pt>
                <c:pt idx="15">
                  <c:v>276</c:v>
                </c:pt>
                <c:pt idx="16">
                  <c:v>314</c:v>
                </c:pt>
                <c:pt idx="17">
                  <c:v>331</c:v>
                </c:pt>
                <c:pt idx="18">
                  <c:v>363</c:v>
                </c:pt>
                <c:pt idx="19">
                  <c:v>381.99996900000002</c:v>
                </c:pt>
                <c:pt idx="20">
                  <c:v>385</c:v>
                </c:pt>
                <c:pt idx="21">
                  <c:v>379</c:v>
                </c:pt>
                <c:pt idx="22">
                  <c:v>372</c:v>
                </c:pt>
                <c:pt idx="23">
                  <c:v>383</c:v>
                </c:pt>
                <c:pt idx="24">
                  <c:v>378</c:v>
                </c:pt>
                <c:pt idx="25">
                  <c:v>377</c:v>
                </c:pt>
                <c:pt idx="26">
                  <c:v>379</c:v>
                </c:pt>
                <c:pt idx="27">
                  <c:v>381</c:v>
                </c:pt>
                <c:pt idx="28">
                  <c:v>386</c:v>
                </c:pt>
                <c:pt idx="29">
                  <c:v>388</c:v>
                </c:pt>
                <c:pt idx="30">
                  <c:v>396</c:v>
                </c:pt>
                <c:pt idx="31">
                  <c:v>384.00003099999998</c:v>
                </c:pt>
                <c:pt idx="32">
                  <c:v>386</c:v>
                </c:pt>
                <c:pt idx="33">
                  <c:v>380</c:v>
                </c:pt>
                <c:pt idx="34">
                  <c:v>368</c:v>
                </c:pt>
                <c:pt idx="35">
                  <c:v>392</c:v>
                </c:pt>
                <c:pt idx="36">
                  <c:v>485</c:v>
                </c:pt>
                <c:pt idx="37">
                  <c:v>618</c:v>
                </c:pt>
                <c:pt idx="38">
                  <c:v>773</c:v>
                </c:pt>
                <c:pt idx="39">
                  <c:v>967</c:v>
                </c:pt>
                <c:pt idx="40">
                  <c:v>1102</c:v>
                </c:pt>
                <c:pt idx="41">
                  <c:v>1177</c:v>
                </c:pt>
                <c:pt idx="42">
                  <c:v>1223</c:v>
                </c:pt>
                <c:pt idx="43">
                  <c:v>1289.0001219999999</c:v>
                </c:pt>
                <c:pt idx="44">
                  <c:v>1289.0001219999999</c:v>
                </c:pt>
                <c:pt idx="45">
                  <c:v>1289.0001219999999</c:v>
                </c:pt>
                <c:pt idx="46">
                  <c:v>1305</c:v>
                </c:pt>
                <c:pt idx="47">
                  <c:v>1313</c:v>
                </c:pt>
                <c:pt idx="48">
                  <c:v>1341</c:v>
                </c:pt>
                <c:pt idx="49">
                  <c:v>1342.0001219999999</c:v>
                </c:pt>
                <c:pt idx="50">
                  <c:v>1351.9998780000001</c:v>
                </c:pt>
                <c:pt idx="51">
                  <c:v>1355</c:v>
                </c:pt>
                <c:pt idx="52">
                  <c:v>1371</c:v>
                </c:pt>
                <c:pt idx="53">
                  <c:v>1385</c:v>
                </c:pt>
                <c:pt idx="54">
                  <c:v>1393</c:v>
                </c:pt>
                <c:pt idx="55">
                  <c:v>1392</c:v>
                </c:pt>
                <c:pt idx="56">
                  <c:v>1416</c:v>
                </c:pt>
                <c:pt idx="57">
                  <c:v>1438</c:v>
                </c:pt>
                <c:pt idx="58">
                  <c:v>1451</c:v>
                </c:pt>
                <c:pt idx="59">
                  <c:v>1438</c:v>
                </c:pt>
                <c:pt idx="60">
                  <c:v>1490</c:v>
                </c:pt>
                <c:pt idx="61">
                  <c:v>1514</c:v>
                </c:pt>
                <c:pt idx="62">
                  <c:v>1483.0001219999999</c:v>
                </c:pt>
                <c:pt idx="63">
                  <c:v>1526</c:v>
                </c:pt>
                <c:pt idx="64">
                  <c:v>1509.0001219999999</c:v>
                </c:pt>
                <c:pt idx="65">
                  <c:v>1469</c:v>
                </c:pt>
                <c:pt idx="66">
                  <c:v>1462</c:v>
                </c:pt>
                <c:pt idx="67">
                  <c:v>1450</c:v>
                </c:pt>
                <c:pt idx="68">
                  <c:v>1477</c:v>
                </c:pt>
                <c:pt idx="69">
                  <c:v>1509.0001219999999</c:v>
                </c:pt>
                <c:pt idx="70">
                  <c:v>1524</c:v>
                </c:pt>
                <c:pt idx="71">
                  <c:v>1542</c:v>
                </c:pt>
                <c:pt idx="72">
                  <c:v>1562.9998780000001</c:v>
                </c:pt>
                <c:pt idx="73">
                  <c:v>1580.0001219999999</c:v>
                </c:pt>
                <c:pt idx="74">
                  <c:v>1603</c:v>
                </c:pt>
                <c:pt idx="75">
                  <c:v>1621</c:v>
                </c:pt>
                <c:pt idx="76">
                  <c:v>1630</c:v>
                </c:pt>
                <c:pt idx="77">
                  <c:v>1650.9998780000001</c:v>
                </c:pt>
                <c:pt idx="78">
                  <c:v>1676</c:v>
                </c:pt>
                <c:pt idx="79">
                  <c:v>1667</c:v>
                </c:pt>
                <c:pt idx="80">
                  <c:v>1643</c:v>
                </c:pt>
                <c:pt idx="81">
                  <c:v>1650.0001219999999</c:v>
                </c:pt>
                <c:pt idx="82">
                  <c:v>1611</c:v>
                </c:pt>
                <c:pt idx="83">
                  <c:v>1625</c:v>
                </c:pt>
                <c:pt idx="84">
                  <c:v>1596</c:v>
                </c:pt>
                <c:pt idx="85">
                  <c:v>1566</c:v>
                </c:pt>
                <c:pt idx="86">
                  <c:v>1544</c:v>
                </c:pt>
                <c:pt idx="87">
                  <c:v>1527.0001219999999</c:v>
                </c:pt>
                <c:pt idx="88">
                  <c:v>1534</c:v>
                </c:pt>
                <c:pt idx="89">
                  <c:v>1542</c:v>
                </c:pt>
                <c:pt idx="90">
                  <c:v>1562.0001219999999</c:v>
                </c:pt>
                <c:pt idx="91">
                  <c:v>1597.9998780000001</c:v>
                </c:pt>
                <c:pt idx="92">
                  <c:v>1623</c:v>
                </c:pt>
                <c:pt idx="93">
                  <c:v>1641.9998780000001</c:v>
                </c:pt>
                <c:pt idx="94">
                  <c:v>1659.9998780000001</c:v>
                </c:pt>
                <c:pt idx="95">
                  <c:v>1689</c:v>
                </c:pt>
                <c:pt idx="96">
                  <c:v>1655</c:v>
                </c:pt>
                <c:pt idx="97">
                  <c:v>1738.9998780000001</c:v>
                </c:pt>
                <c:pt idx="98">
                  <c:v>1763</c:v>
                </c:pt>
                <c:pt idx="99">
                  <c:v>1744</c:v>
                </c:pt>
                <c:pt idx="100">
                  <c:v>1793</c:v>
                </c:pt>
                <c:pt idx="101">
                  <c:v>1775</c:v>
                </c:pt>
                <c:pt idx="102">
                  <c:v>1763</c:v>
                </c:pt>
                <c:pt idx="103">
                  <c:v>0</c:v>
                </c:pt>
                <c:pt idx="104">
                  <c:v>0</c:v>
                </c:pt>
                <c:pt idx="105">
                  <c:v>0</c:v>
                </c:pt>
                <c:pt idx="106">
                  <c:v>0</c:v>
                </c:pt>
                <c:pt idx="107">
                  <c:v>0</c:v>
                </c:pt>
                <c:pt idx="108">
                  <c:v>0</c:v>
                </c:pt>
                <c:pt idx="109">
                  <c:v>0</c:v>
                </c:pt>
                <c:pt idx="110">
                  <c:v>0</c:v>
                </c:pt>
                <c:pt idx="111">
                  <c:v>0</c:v>
                </c:pt>
                <c:pt idx="112">
                  <c:v>0</c:v>
                </c:pt>
                <c:pt idx="113">
                  <c:v>0</c:v>
                </c:pt>
                <c:pt idx="114">
                  <c:v>1014</c:v>
                </c:pt>
                <c:pt idx="115">
                  <c:v>933</c:v>
                </c:pt>
                <c:pt idx="116">
                  <c:v>895.99993900000004</c:v>
                </c:pt>
                <c:pt idx="117">
                  <c:v>859</c:v>
                </c:pt>
                <c:pt idx="118">
                  <c:v>928</c:v>
                </c:pt>
                <c:pt idx="119">
                  <c:v>942</c:v>
                </c:pt>
                <c:pt idx="120">
                  <c:v>983.99993900000004</c:v>
                </c:pt>
                <c:pt idx="121">
                  <c:v>987</c:v>
                </c:pt>
                <c:pt idx="122">
                  <c:v>1013</c:v>
                </c:pt>
                <c:pt idx="123">
                  <c:v>1044</c:v>
                </c:pt>
                <c:pt idx="124">
                  <c:v>1052</c:v>
                </c:pt>
                <c:pt idx="125">
                  <c:v>1088</c:v>
                </c:pt>
                <c:pt idx="126">
                  <c:v>1112</c:v>
                </c:pt>
                <c:pt idx="127">
                  <c:v>1134</c:v>
                </c:pt>
                <c:pt idx="128">
                  <c:v>1161</c:v>
                </c:pt>
                <c:pt idx="129">
                  <c:v>1179</c:v>
                </c:pt>
                <c:pt idx="130">
                  <c:v>1212</c:v>
                </c:pt>
                <c:pt idx="131">
                  <c:v>1218</c:v>
                </c:pt>
                <c:pt idx="132">
                  <c:v>1250</c:v>
                </c:pt>
                <c:pt idx="133">
                  <c:v>1288</c:v>
                </c:pt>
                <c:pt idx="134">
                  <c:v>1289.9998780000001</c:v>
                </c:pt>
                <c:pt idx="135">
                  <c:v>1292</c:v>
                </c:pt>
                <c:pt idx="136">
                  <c:v>1303</c:v>
                </c:pt>
                <c:pt idx="137">
                  <c:v>1294</c:v>
                </c:pt>
                <c:pt idx="138">
                  <c:v>1296</c:v>
                </c:pt>
                <c:pt idx="139">
                  <c:v>1296</c:v>
                </c:pt>
                <c:pt idx="140">
                  <c:v>1275</c:v>
                </c:pt>
                <c:pt idx="141">
                  <c:v>1274</c:v>
                </c:pt>
                <c:pt idx="142">
                  <c:v>1237</c:v>
                </c:pt>
                <c:pt idx="143">
                  <c:v>1214</c:v>
                </c:pt>
                <c:pt idx="144">
                  <c:v>1205</c:v>
                </c:pt>
                <c:pt idx="145">
                  <c:v>1219</c:v>
                </c:pt>
                <c:pt idx="146">
                  <c:v>1200</c:v>
                </c:pt>
                <c:pt idx="147">
                  <c:v>1207</c:v>
                </c:pt>
                <c:pt idx="148">
                  <c:v>1241</c:v>
                </c:pt>
                <c:pt idx="149">
                  <c:v>1256</c:v>
                </c:pt>
                <c:pt idx="150">
                  <c:v>1260</c:v>
                </c:pt>
                <c:pt idx="151">
                  <c:v>1250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381.99996900000002</c:v>
                </c:pt>
                <c:pt idx="169">
                  <c:v>397</c:v>
                </c:pt>
                <c:pt idx="170">
                  <c:v>466</c:v>
                </c:pt>
                <c:pt idx="171">
                  <c:v>619</c:v>
                </c:pt>
                <c:pt idx="172">
                  <c:v>644</c:v>
                </c:pt>
                <c:pt idx="173">
                  <c:v>604</c:v>
                </c:pt>
                <c:pt idx="174">
                  <c:v>570</c:v>
                </c:pt>
                <c:pt idx="175">
                  <c:v>606</c:v>
                </c:pt>
                <c:pt idx="176">
                  <c:v>719.99993900000004</c:v>
                </c:pt>
                <c:pt idx="177">
                  <c:v>729</c:v>
                </c:pt>
                <c:pt idx="178">
                  <c:v>716</c:v>
                </c:pt>
                <c:pt idx="179">
                  <c:v>675</c:v>
                </c:pt>
                <c:pt idx="180">
                  <c:v>682</c:v>
                </c:pt>
                <c:pt idx="181">
                  <c:v>708</c:v>
                </c:pt>
                <c:pt idx="182">
                  <c:v>688</c:v>
                </c:pt>
                <c:pt idx="183">
                  <c:v>727</c:v>
                </c:pt>
                <c:pt idx="184">
                  <c:v>687</c:v>
                </c:pt>
                <c:pt idx="185">
                  <c:v>719</c:v>
                </c:pt>
                <c:pt idx="186">
                  <c:v>712</c:v>
                </c:pt>
                <c:pt idx="187">
                  <c:v>716</c:v>
                </c:pt>
                <c:pt idx="188">
                  <c:v>730</c:v>
                </c:pt>
                <c:pt idx="189">
                  <c:v>725</c:v>
                </c:pt>
                <c:pt idx="190">
                  <c:v>760</c:v>
                </c:pt>
                <c:pt idx="191">
                  <c:v>759.00006099999996</c:v>
                </c:pt>
                <c:pt idx="192">
                  <c:v>761</c:v>
                </c:pt>
                <c:pt idx="193">
                  <c:v>796</c:v>
                </c:pt>
                <c:pt idx="194">
                  <c:v>784</c:v>
                </c:pt>
                <c:pt idx="195">
                  <c:v>807.99993900000004</c:v>
                </c:pt>
                <c:pt idx="196">
                  <c:v>806</c:v>
                </c:pt>
                <c:pt idx="197">
                  <c:v>788</c:v>
                </c:pt>
                <c:pt idx="198">
                  <c:v>743</c:v>
                </c:pt>
                <c:pt idx="199">
                  <c:v>704</c:v>
                </c:pt>
                <c:pt idx="200">
                  <c:v>681</c:v>
                </c:pt>
                <c:pt idx="201">
                  <c:v>674</c:v>
                </c:pt>
                <c:pt idx="202">
                  <c:v>652</c:v>
                </c:pt>
                <c:pt idx="203">
                  <c:v>646</c:v>
                </c:pt>
                <c:pt idx="204">
                  <c:v>588</c:v>
                </c:pt>
                <c:pt idx="205">
                  <c:v>616</c:v>
                </c:pt>
                <c:pt idx="206">
                  <c:v>630</c:v>
                </c:pt>
                <c:pt idx="207">
                  <c:v>623</c:v>
                </c:pt>
                <c:pt idx="208">
                  <c:v>612</c:v>
                </c:pt>
                <c:pt idx="209">
                  <c:v>606</c:v>
                </c:pt>
                <c:pt idx="210">
                  <c:v>644.99993900000004</c:v>
                </c:pt>
                <c:pt idx="211">
                  <c:v>611</c:v>
                </c:pt>
                <c:pt idx="212">
                  <c:v>622</c:v>
                </c:pt>
                <c:pt idx="213">
                  <c:v>613</c:v>
                </c:pt>
                <c:pt idx="214">
                  <c:v>633</c:v>
                </c:pt>
                <c:pt idx="215">
                  <c:v>596</c:v>
                </c:pt>
                <c:pt idx="216">
                  <c:v>586</c:v>
                </c:pt>
                <c:pt idx="217">
                  <c:v>581</c:v>
                </c:pt>
                <c:pt idx="218">
                  <c:v>551</c:v>
                </c:pt>
                <c:pt idx="219">
                  <c:v>513</c:v>
                </c:pt>
                <c:pt idx="220">
                  <c:v>491.99996900000002</c:v>
                </c:pt>
                <c:pt idx="221">
                  <c:v>520</c:v>
                </c:pt>
                <c:pt idx="222">
                  <c:v>623</c:v>
                </c:pt>
                <c:pt idx="223">
                  <c:v>381.99996900000002</c:v>
                </c:pt>
              </c:numCache>
            </c:numRef>
          </c:yVal>
          <c:smooth val="0"/>
          <c:extLst xmlns:c16r2="http://schemas.microsoft.com/office/drawing/2015/06/chart">
            <c:ext xmlns:c16="http://schemas.microsoft.com/office/drawing/2014/chart" uri="{C3380CC4-5D6E-409C-BE32-E72D297353CC}">
              <c16:uniqueId val="{00000026-9E4D-41DE-88AA-65C469FB2388}"/>
            </c:ext>
          </c:extLst>
        </c:ser>
        <c:ser>
          <c:idx val="39"/>
          <c:order val="39"/>
          <c:tx>
            <c:strRef>
              <c:f>Sheet1!$AO$1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Sheet1!$AO$2:$AO$225</c:f>
              <c:numCache>
                <c:formatCode>General</c:formatCode>
                <c:ptCount val="224"/>
                <c:pt idx="0">
                  <c:v>0</c:v>
                </c:pt>
                <c:pt idx="1">
                  <c:v>0</c:v>
                </c:pt>
                <c:pt idx="2">
                  <c:v>0</c:v>
                </c:pt>
                <c:pt idx="3">
                  <c:v>0</c:v>
                </c:pt>
                <c:pt idx="4">
                  <c:v>5</c:v>
                </c:pt>
                <c:pt idx="5">
                  <c:v>51</c:v>
                </c:pt>
                <c:pt idx="6">
                  <c:v>93</c:v>
                </c:pt>
                <c:pt idx="7">
                  <c:v>147</c:v>
                </c:pt>
                <c:pt idx="8">
                  <c:v>179.99998500000001</c:v>
                </c:pt>
                <c:pt idx="9">
                  <c:v>197</c:v>
                </c:pt>
                <c:pt idx="10">
                  <c:v>227</c:v>
                </c:pt>
                <c:pt idx="11">
                  <c:v>231</c:v>
                </c:pt>
                <c:pt idx="12">
                  <c:v>243</c:v>
                </c:pt>
                <c:pt idx="13">
                  <c:v>258</c:v>
                </c:pt>
                <c:pt idx="14">
                  <c:v>268</c:v>
                </c:pt>
                <c:pt idx="15">
                  <c:v>278</c:v>
                </c:pt>
                <c:pt idx="16">
                  <c:v>309</c:v>
                </c:pt>
                <c:pt idx="17">
                  <c:v>329.00003099999998</c:v>
                </c:pt>
                <c:pt idx="18">
                  <c:v>365</c:v>
                </c:pt>
                <c:pt idx="19">
                  <c:v>381.99996900000002</c:v>
                </c:pt>
                <c:pt idx="20">
                  <c:v>387</c:v>
                </c:pt>
                <c:pt idx="21">
                  <c:v>383</c:v>
                </c:pt>
                <c:pt idx="22">
                  <c:v>375</c:v>
                </c:pt>
                <c:pt idx="23">
                  <c:v>386</c:v>
                </c:pt>
                <c:pt idx="24">
                  <c:v>387</c:v>
                </c:pt>
                <c:pt idx="25">
                  <c:v>381</c:v>
                </c:pt>
                <c:pt idx="26">
                  <c:v>379</c:v>
                </c:pt>
                <c:pt idx="27">
                  <c:v>386</c:v>
                </c:pt>
                <c:pt idx="28">
                  <c:v>394</c:v>
                </c:pt>
                <c:pt idx="29">
                  <c:v>392.99996900000002</c:v>
                </c:pt>
                <c:pt idx="30">
                  <c:v>396</c:v>
                </c:pt>
                <c:pt idx="31">
                  <c:v>381</c:v>
                </c:pt>
                <c:pt idx="32">
                  <c:v>389</c:v>
                </c:pt>
                <c:pt idx="33">
                  <c:v>377</c:v>
                </c:pt>
                <c:pt idx="34">
                  <c:v>377</c:v>
                </c:pt>
                <c:pt idx="35">
                  <c:v>397</c:v>
                </c:pt>
                <c:pt idx="36">
                  <c:v>494.00003099999998</c:v>
                </c:pt>
                <c:pt idx="37">
                  <c:v>638</c:v>
                </c:pt>
                <c:pt idx="38">
                  <c:v>800</c:v>
                </c:pt>
                <c:pt idx="39">
                  <c:v>985</c:v>
                </c:pt>
                <c:pt idx="40">
                  <c:v>1127</c:v>
                </c:pt>
                <c:pt idx="41">
                  <c:v>1196</c:v>
                </c:pt>
                <c:pt idx="42">
                  <c:v>1253</c:v>
                </c:pt>
                <c:pt idx="43">
                  <c:v>1318</c:v>
                </c:pt>
                <c:pt idx="44">
                  <c:v>1310</c:v>
                </c:pt>
                <c:pt idx="45">
                  <c:v>1313</c:v>
                </c:pt>
                <c:pt idx="46">
                  <c:v>1327</c:v>
                </c:pt>
                <c:pt idx="47">
                  <c:v>1342.0001219999999</c:v>
                </c:pt>
                <c:pt idx="48">
                  <c:v>1360.0001219999999</c:v>
                </c:pt>
                <c:pt idx="49">
                  <c:v>1377.0001219999999</c:v>
                </c:pt>
                <c:pt idx="50">
                  <c:v>1377.0001219999999</c:v>
                </c:pt>
                <c:pt idx="51">
                  <c:v>1380</c:v>
                </c:pt>
                <c:pt idx="52">
                  <c:v>1401</c:v>
                </c:pt>
                <c:pt idx="53">
                  <c:v>1417</c:v>
                </c:pt>
                <c:pt idx="54">
                  <c:v>1425</c:v>
                </c:pt>
                <c:pt idx="55">
                  <c:v>1425</c:v>
                </c:pt>
                <c:pt idx="56">
                  <c:v>1450</c:v>
                </c:pt>
                <c:pt idx="57">
                  <c:v>1469</c:v>
                </c:pt>
                <c:pt idx="58">
                  <c:v>1473</c:v>
                </c:pt>
                <c:pt idx="59">
                  <c:v>1471</c:v>
                </c:pt>
                <c:pt idx="60">
                  <c:v>1518.0001219999999</c:v>
                </c:pt>
                <c:pt idx="61">
                  <c:v>1541</c:v>
                </c:pt>
                <c:pt idx="62">
                  <c:v>1512</c:v>
                </c:pt>
                <c:pt idx="63">
                  <c:v>1564</c:v>
                </c:pt>
                <c:pt idx="64">
                  <c:v>1534</c:v>
                </c:pt>
                <c:pt idx="65">
                  <c:v>1497</c:v>
                </c:pt>
                <c:pt idx="66">
                  <c:v>1496</c:v>
                </c:pt>
                <c:pt idx="67">
                  <c:v>1487</c:v>
                </c:pt>
                <c:pt idx="68">
                  <c:v>1520</c:v>
                </c:pt>
                <c:pt idx="69">
                  <c:v>1534</c:v>
                </c:pt>
                <c:pt idx="70">
                  <c:v>1560</c:v>
                </c:pt>
                <c:pt idx="71">
                  <c:v>1581</c:v>
                </c:pt>
                <c:pt idx="72">
                  <c:v>1605</c:v>
                </c:pt>
                <c:pt idx="73">
                  <c:v>1615.0001219999999</c:v>
                </c:pt>
                <c:pt idx="74">
                  <c:v>1639</c:v>
                </c:pt>
                <c:pt idx="75">
                  <c:v>1655</c:v>
                </c:pt>
                <c:pt idx="76">
                  <c:v>1664</c:v>
                </c:pt>
                <c:pt idx="77">
                  <c:v>1683</c:v>
                </c:pt>
                <c:pt idx="78">
                  <c:v>1713</c:v>
                </c:pt>
                <c:pt idx="79">
                  <c:v>1712.0001219999999</c:v>
                </c:pt>
                <c:pt idx="80">
                  <c:v>1691</c:v>
                </c:pt>
                <c:pt idx="81">
                  <c:v>1699</c:v>
                </c:pt>
                <c:pt idx="82">
                  <c:v>1649</c:v>
                </c:pt>
                <c:pt idx="83">
                  <c:v>1652</c:v>
                </c:pt>
                <c:pt idx="84">
                  <c:v>1641.0001219999999</c:v>
                </c:pt>
                <c:pt idx="85">
                  <c:v>1603</c:v>
                </c:pt>
                <c:pt idx="86">
                  <c:v>1586</c:v>
                </c:pt>
                <c:pt idx="87">
                  <c:v>1569</c:v>
                </c:pt>
                <c:pt idx="88">
                  <c:v>1571.0001219999999</c:v>
                </c:pt>
                <c:pt idx="89">
                  <c:v>1581</c:v>
                </c:pt>
                <c:pt idx="90">
                  <c:v>1608</c:v>
                </c:pt>
                <c:pt idx="91">
                  <c:v>1639</c:v>
                </c:pt>
                <c:pt idx="92">
                  <c:v>1670</c:v>
                </c:pt>
                <c:pt idx="93">
                  <c:v>1693</c:v>
                </c:pt>
                <c:pt idx="94">
                  <c:v>1714</c:v>
                </c:pt>
                <c:pt idx="95">
                  <c:v>1732</c:v>
                </c:pt>
                <c:pt idx="96">
                  <c:v>1709</c:v>
                </c:pt>
                <c:pt idx="97">
                  <c:v>1762</c:v>
                </c:pt>
                <c:pt idx="98">
                  <c:v>1772</c:v>
                </c:pt>
                <c:pt idx="99">
                  <c:v>1754</c:v>
                </c:pt>
                <c:pt idx="100">
                  <c:v>1761</c:v>
                </c:pt>
                <c:pt idx="101">
                  <c:v>1819</c:v>
                </c:pt>
                <c:pt idx="102">
                  <c:v>1756.0001219999999</c:v>
                </c:pt>
                <c:pt idx="103">
                  <c:v>0</c:v>
                </c:pt>
                <c:pt idx="104">
                  <c:v>0</c:v>
                </c:pt>
                <c:pt idx="105">
                  <c:v>0</c:v>
                </c:pt>
                <c:pt idx="106">
                  <c:v>0</c:v>
                </c:pt>
                <c:pt idx="107">
                  <c:v>0</c:v>
                </c:pt>
                <c:pt idx="108">
                  <c:v>0</c:v>
                </c:pt>
                <c:pt idx="109">
                  <c:v>0</c:v>
                </c:pt>
                <c:pt idx="110">
                  <c:v>0</c:v>
                </c:pt>
                <c:pt idx="111">
                  <c:v>0</c:v>
                </c:pt>
                <c:pt idx="112">
                  <c:v>0</c:v>
                </c:pt>
                <c:pt idx="113">
                  <c:v>0</c:v>
                </c:pt>
                <c:pt idx="114">
                  <c:v>961</c:v>
                </c:pt>
                <c:pt idx="115">
                  <c:v>930.99993900000004</c:v>
                </c:pt>
                <c:pt idx="116">
                  <c:v>872</c:v>
                </c:pt>
                <c:pt idx="117">
                  <c:v>920</c:v>
                </c:pt>
                <c:pt idx="118">
                  <c:v>930</c:v>
                </c:pt>
                <c:pt idx="119">
                  <c:v>965</c:v>
                </c:pt>
                <c:pt idx="120">
                  <c:v>981</c:v>
                </c:pt>
                <c:pt idx="121">
                  <c:v>1002</c:v>
                </c:pt>
                <c:pt idx="122">
                  <c:v>1029</c:v>
                </c:pt>
                <c:pt idx="123">
                  <c:v>1052</c:v>
                </c:pt>
                <c:pt idx="124">
                  <c:v>1078</c:v>
                </c:pt>
                <c:pt idx="125">
                  <c:v>1112</c:v>
                </c:pt>
                <c:pt idx="126">
                  <c:v>1149</c:v>
                </c:pt>
                <c:pt idx="127">
                  <c:v>1158</c:v>
                </c:pt>
                <c:pt idx="128">
                  <c:v>1172</c:v>
                </c:pt>
                <c:pt idx="129">
                  <c:v>1203</c:v>
                </c:pt>
                <c:pt idx="130">
                  <c:v>1237</c:v>
                </c:pt>
                <c:pt idx="131">
                  <c:v>1269</c:v>
                </c:pt>
                <c:pt idx="132">
                  <c:v>1285</c:v>
                </c:pt>
                <c:pt idx="133">
                  <c:v>1311</c:v>
                </c:pt>
                <c:pt idx="134">
                  <c:v>1324</c:v>
                </c:pt>
                <c:pt idx="135">
                  <c:v>1342.9998780000001</c:v>
                </c:pt>
                <c:pt idx="136">
                  <c:v>1339</c:v>
                </c:pt>
                <c:pt idx="137">
                  <c:v>1330</c:v>
                </c:pt>
                <c:pt idx="138">
                  <c:v>1330</c:v>
                </c:pt>
                <c:pt idx="139">
                  <c:v>1324.9998780000001</c:v>
                </c:pt>
                <c:pt idx="140">
                  <c:v>1302</c:v>
                </c:pt>
                <c:pt idx="141">
                  <c:v>1301</c:v>
                </c:pt>
                <c:pt idx="142">
                  <c:v>1267</c:v>
                </c:pt>
                <c:pt idx="143">
                  <c:v>1244</c:v>
                </c:pt>
                <c:pt idx="144">
                  <c:v>1231</c:v>
                </c:pt>
                <c:pt idx="145">
                  <c:v>1229</c:v>
                </c:pt>
                <c:pt idx="146">
                  <c:v>1247</c:v>
                </c:pt>
                <c:pt idx="147">
                  <c:v>1220</c:v>
                </c:pt>
                <c:pt idx="148">
                  <c:v>1248</c:v>
                </c:pt>
                <c:pt idx="149">
                  <c:v>1257</c:v>
                </c:pt>
                <c:pt idx="150">
                  <c:v>1297</c:v>
                </c:pt>
                <c:pt idx="151">
                  <c:v>1230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394</c:v>
                </c:pt>
                <c:pt idx="169">
                  <c:v>432</c:v>
                </c:pt>
                <c:pt idx="170">
                  <c:v>461.00003099999998</c:v>
                </c:pt>
                <c:pt idx="171">
                  <c:v>608</c:v>
                </c:pt>
                <c:pt idx="172">
                  <c:v>635</c:v>
                </c:pt>
                <c:pt idx="173">
                  <c:v>625</c:v>
                </c:pt>
                <c:pt idx="174">
                  <c:v>568</c:v>
                </c:pt>
                <c:pt idx="175">
                  <c:v>577</c:v>
                </c:pt>
                <c:pt idx="176">
                  <c:v>726</c:v>
                </c:pt>
                <c:pt idx="177">
                  <c:v>744</c:v>
                </c:pt>
                <c:pt idx="178">
                  <c:v>710.99993900000004</c:v>
                </c:pt>
                <c:pt idx="179">
                  <c:v>691</c:v>
                </c:pt>
                <c:pt idx="180">
                  <c:v>686</c:v>
                </c:pt>
                <c:pt idx="181">
                  <c:v>710.99993900000004</c:v>
                </c:pt>
                <c:pt idx="182">
                  <c:v>727</c:v>
                </c:pt>
                <c:pt idx="183">
                  <c:v>740</c:v>
                </c:pt>
                <c:pt idx="184">
                  <c:v>706</c:v>
                </c:pt>
                <c:pt idx="185">
                  <c:v>731</c:v>
                </c:pt>
                <c:pt idx="186">
                  <c:v>725</c:v>
                </c:pt>
                <c:pt idx="187">
                  <c:v>739</c:v>
                </c:pt>
                <c:pt idx="188">
                  <c:v>739</c:v>
                </c:pt>
                <c:pt idx="189">
                  <c:v>745</c:v>
                </c:pt>
                <c:pt idx="190">
                  <c:v>756</c:v>
                </c:pt>
                <c:pt idx="191">
                  <c:v>780</c:v>
                </c:pt>
                <c:pt idx="192">
                  <c:v>779</c:v>
                </c:pt>
                <c:pt idx="193">
                  <c:v>802</c:v>
                </c:pt>
                <c:pt idx="194">
                  <c:v>815</c:v>
                </c:pt>
                <c:pt idx="195">
                  <c:v>837</c:v>
                </c:pt>
                <c:pt idx="196">
                  <c:v>814</c:v>
                </c:pt>
                <c:pt idx="197">
                  <c:v>804</c:v>
                </c:pt>
                <c:pt idx="198">
                  <c:v>752</c:v>
                </c:pt>
                <c:pt idx="199">
                  <c:v>731</c:v>
                </c:pt>
                <c:pt idx="200">
                  <c:v>690</c:v>
                </c:pt>
                <c:pt idx="201">
                  <c:v>679</c:v>
                </c:pt>
                <c:pt idx="202">
                  <c:v>642</c:v>
                </c:pt>
                <c:pt idx="203">
                  <c:v>616</c:v>
                </c:pt>
                <c:pt idx="204">
                  <c:v>627.00006099999996</c:v>
                </c:pt>
                <c:pt idx="205">
                  <c:v>626</c:v>
                </c:pt>
                <c:pt idx="206">
                  <c:v>665</c:v>
                </c:pt>
                <c:pt idx="207">
                  <c:v>650</c:v>
                </c:pt>
                <c:pt idx="208">
                  <c:v>636.00006099999996</c:v>
                </c:pt>
                <c:pt idx="209">
                  <c:v>611</c:v>
                </c:pt>
                <c:pt idx="210">
                  <c:v>649.00006099999996</c:v>
                </c:pt>
                <c:pt idx="211">
                  <c:v>631</c:v>
                </c:pt>
                <c:pt idx="212">
                  <c:v>608</c:v>
                </c:pt>
                <c:pt idx="213">
                  <c:v>609</c:v>
                </c:pt>
                <c:pt idx="214">
                  <c:v>635</c:v>
                </c:pt>
                <c:pt idx="215">
                  <c:v>628</c:v>
                </c:pt>
                <c:pt idx="216">
                  <c:v>597</c:v>
                </c:pt>
                <c:pt idx="217">
                  <c:v>586</c:v>
                </c:pt>
                <c:pt idx="218">
                  <c:v>590</c:v>
                </c:pt>
                <c:pt idx="219">
                  <c:v>525</c:v>
                </c:pt>
                <c:pt idx="220">
                  <c:v>485</c:v>
                </c:pt>
                <c:pt idx="221">
                  <c:v>556</c:v>
                </c:pt>
                <c:pt idx="222">
                  <c:v>678</c:v>
                </c:pt>
                <c:pt idx="223">
                  <c:v>365</c:v>
                </c:pt>
              </c:numCache>
            </c:numRef>
          </c:yVal>
          <c:smooth val="0"/>
          <c:extLst xmlns:c16r2="http://schemas.microsoft.com/office/drawing/2015/06/chart">
            <c:ext xmlns:c16="http://schemas.microsoft.com/office/drawing/2014/chart" uri="{C3380CC4-5D6E-409C-BE32-E72D297353CC}">
              <c16:uniqueId val="{00000027-9E4D-41DE-88AA-65C469FB2388}"/>
            </c:ext>
          </c:extLst>
        </c:ser>
        <c:ser>
          <c:idx val="40"/>
          <c:order val="40"/>
          <c:tx>
            <c:strRef>
              <c:f>Sheet1!$AP$1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Sheet1!$AP$2:$AP$225</c:f>
              <c:numCache>
                <c:formatCode>General</c:formatCode>
                <c:ptCount val="224"/>
                <c:pt idx="0">
                  <c:v>0</c:v>
                </c:pt>
                <c:pt idx="1">
                  <c:v>0</c:v>
                </c:pt>
                <c:pt idx="2">
                  <c:v>0</c:v>
                </c:pt>
                <c:pt idx="3">
                  <c:v>0</c:v>
                </c:pt>
                <c:pt idx="4">
                  <c:v>29</c:v>
                </c:pt>
                <c:pt idx="5">
                  <c:v>57</c:v>
                </c:pt>
                <c:pt idx="6">
                  <c:v>97</c:v>
                </c:pt>
                <c:pt idx="7">
                  <c:v>158</c:v>
                </c:pt>
                <c:pt idx="8">
                  <c:v>189</c:v>
                </c:pt>
                <c:pt idx="9">
                  <c:v>201.99998500000001</c:v>
                </c:pt>
                <c:pt idx="10">
                  <c:v>243</c:v>
                </c:pt>
                <c:pt idx="11">
                  <c:v>245</c:v>
                </c:pt>
                <c:pt idx="12">
                  <c:v>259</c:v>
                </c:pt>
                <c:pt idx="13">
                  <c:v>270</c:v>
                </c:pt>
                <c:pt idx="14">
                  <c:v>282</c:v>
                </c:pt>
                <c:pt idx="15">
                  <c:v>291</c:v>
                </c:pt>
                <c:pt idx="16">
                  <c:v>322</c:v>
                </c:pt>
                <c:pt idx="17">
                  <c:v>341</c:v>
                </c:pt>
                <c:pt idx="18">
                  <c:v>376</c:v>
                </c:pt>
                <c:pt idx="19">
                  <c:v>387</c:v>
                </c:pt>
                <c:pt idx="20">
                  <c:v>400</c:v>
                </c:pt>
                <c:pt idx="21">
                  <c:v>396</c:v>
                </c:pt>
                <c:pt idx="22">
                  <c:v>383</c:v>
                </c:pt>
                <c:pt idx="23">
                  <c:v>400</c:v>
                </c:pt>
                <c:pt idx="24">
                  <c:v>400</c:v>
                </c:pt>
                <c:pt idx="25">
                  <c:v>391</c:v>
                </c:pt>
                <c:pt idx="26">
                  <c:v>394</c:v>
                </c:pt>
                <c:pt idx="27">
                  <c:v>403.99996900000002</c:v>
                </c:pt>
                <c:pt idx="28">
                  <c:v>412</c:v>
                </c:pt>
                <c:pt idx="29">
                  <c:v>408</c:v>
                </c:pt>
                <c:pt idx="30">
                  <c:v>416</c:v>
                </c:pt>
                <c:pt idx="31">
                  <c:v>400</c:v>
                </c:pt>
                <c:pt idx="32">
                  <c:v>410</c:v>
                </c:pt>
                <c:pt idx="33">
                  <c:v>396</c:v>
                </c:pt>
                <c:pt idx="34">
                  <c:v>392.99996900000002</c:v>
                </c:pt>
                <c:pt idx="35">
                  <c:v>417.00003099999998</c:v>
                </c:pt>
                <c:pt idx="36">
                  <c:v>511</c:v>
                </c:pt>
                <c:pt idx="37">
                  <c:v>648</c:v>
                </c:pt>
                <c:pt idx="38">
                  <c:v>810</c:v>
                </c:pt>
                <c:pt idx="39">
                  <c:v>996.99993900000004</c:v>
                </c:pt>
                <c:pt idx="40">
                  <c:v>1133</c:v>
                </c:pt>
                <c:pt idx="41">
                  <c:v>1208</c:v>
                </c:pt>
                <c:pt idx="42">
                  <c:v>1267</c:v>
                </c:pt>
                <c:pt idx="43">
                  <c:v>1329</c:v>
                </c:pt>
                <c:pt idx="44">
                  <c:v>1316.0001219999999</c:v>
                </c:pt>
                <c:pt idx="45">
                  <c:v>1324.9998780000001</c:v>
                </c:pt>
                <c:pt idx="46">
                  <c:v>1342.9998780000001</c:v>
                </c:pt>
                <c:pt idx="47">
                  <c:v>1357</c:v>
                </c:pt>
                <c:pt idx="48">
                  <c:v>1377.9998780000001</c:v>
                </c:pt>
                <c:pt idx="49">
                  <c:v>1394</c:v>
                </c:pt>
                <c:pt idx="50">
                  <c:v>1395.0001219999999</c:v>
                </c:pt>
                <c:pt idx="51">
                  <c:v>1401</c:v>
                </c:pt>
                <c:pt idx="52">
                  <c:v>1418</c:v>
                </c:pt>
                <c:pt idx="53">
                  <c:v>1439.0001219999999</c:v>
                </c:pt>
                <c:pt idx="54">
                  <c:v>1444</c:v>
                </c:pt>
                <c:pt idx="55">
                  <c:v>1455</c:v>
                </c:pt>
                <c:pt idx="56">
                  <c:v>1472</c:v>
                </c:pt>
                <c:pt idx="57">
                  <c:v>1499</c:v>
                </c:pt>
                <c:pt idx="58">
                  <c:v>1509.9998780000001</c:v>
                </c:pt>
                <c:pt idx="59">
                  <c:v>1500</c:v>
                </c:pt>
                <c:pt idx="60">
                  <c:v>1562.0001219999999</c:v>
                </c:pt>
                <c:pt idx="61">
                  <c:v>1581</c:v>
                </c:pt>
                <c:pt idx="62">
                  <c:v>1559</c:v>
                </c:pt>
                <c:pt idx="63">
                  <c:v>1601</c:v>
                </c:pt>
                <c:pt idx="64">
                  <c:v>1576</c:v>
                </c:pt>
                <c:pt idx="65">
                  <c:v>1540</c:v>
                </c:pt>
                <c:pt idx="66">
                  <c:v>1535</c:v>
                </c:pt>
                <c:pt idx="67">
                  <c:v>1525</c:v>
                </c:pt>
                <c:pt idx="68">
                  <c:v>1562.0001219999999</c:v>
                </c:pt>
                <c:pt idx="69">
                  <c:v>1578</c:v>
                </c:pt>
                <c:pt idx="70">
                  <c:v>1606.0001219999999</c:v>
                </c:pt>
                <c:pt idx="71">
                  <c:v>1619</c:v>
                </c:pt>
                <c:pt idx="72">
                  <c:v>1654</c:v>
                </c:pt>
                <c:pt idx="73">
                  <c:v>1665</c:v>
                </c:pt>
                <c:pt idx="74">
                  <c:v>1685.9998780000001</c:v>
                </c:pt>
                <c:pt idx="75">
                  <c:v>1711</c:v>
                </c:pt>
                <c:pt idx="76">
                  <c:v>1715</c:v>
                </c:pt>
                <c:pt idx="77">
                  <c:v>1734</c:v>
                </c:pt>
                <c:pt idx="78">
                  <c:v>1769</c:v>
                </c:pt>
                <c:pt idx="79">
                  <c:v>1759</c:v>
                </c:pt>
                <c:pt idx="80">
                  <c:v>1743</c:v>
                </c:pt>
                <c:pt idx="81">
                  <c:v>1754</c:v>
                </c:pt>
                <c:pt idx="82">
                  <c:v>1710</c:v>
                </c:pt>
                <c:pt idx="83">
                  <c:v>1694.9998780000001</c:v>
                </c:pt>
                <c:pt idx="84">
                  <c:v>1693</c:v>
                </c:pt>
                <c:pt idx="85">
                  <c:v>1665</c:v>
                </c:pt>
                <c:pt idx="86">
                  <c:v>1641.0001219999999</c:v>
                </c:pt>
                <c:pt idx="87">
                  <c:v>1625</c:v>
                </c:pt>
                <c:pt idx="88">
                  <c:v>1631</c:v>
                </c:pt>
                <c:pt idx="89">
                  <c:v>1631</c:v>
                </c:pt>
                <c:pt idx="90">
                  <c:v>1658</c:v>
                </c:pt>
                <c:pt idx="91">
                  <c:v>1697</c:v>
                </c:pt>
                <c:pt idx="92">
                  <c:v>1720.9998780000001</c:v>
                </c:pt>
                <c:pt idx="93">
                  <c:v>1746</c:v>
                </c:pt>
                <c:pt idx="94">
                  <c:v>1771</c:v>
                </c:pt>
                <c:pt idx="95">
                  <c:v>1799</c:v>
                </c:pt>
                <c:pt idx="96">
                  <c:v>1764.9998780000001</c:v>
                </c:pt>
                <c:pt idx="97">
                  <c:v>1815</c:v>
                </c:pt>
                <c:pt idx="98">
                  <c:v>1826.0001219999999</c:v>
                </c:pt>
                <c:pt idx="99">
                  <c:v>1808.9998780000001</c:v>
                </c:pt>
                <c:pt idx="100">
                  <c:v>1807</c:v>
                </c:pt>
                <c:pt idx="101">
                  <c:v>1835.0001219999999</c:v>
                </c:pt>
                <c:pt idx="102">
                  <c:v>1828</c:v>
                </c:pt>
                <c:pt idx="103">
                  <c:v>0</c:v>
                </c:pt>
                <c:pt idx="104">
                  <c:v>0</c:v>
                </c:pt>
                <c:pt idx="105">
                  <c:v>0</c:v>
                </c:pt>
                <c:pt idx="106">
                  <c:v>0</c:v>
                </c:pt>
                <c:pt idx="107">
                  <c:v>0</c:v>
                </c:pt>
                <c:pt idx="108">
                  <c:v>0</c:v>
                </c:pt>
                <c:pt idx="109">
                  <c:v>0</c:v>
                </c:pt>
                <c:pt idx="110">
                  <c:v>0</c:v>
                </c:pt>
                <c:pt idx="111">
                  <c:v>0</c:v>
                </c:pt>
                <c:pt idx="112">
                  <c:v>0</c:v>
                </c:pt>
                <c:pt idx="113">
                  <c:v>0</c:v>
                </c:pt>
                <c:pt idx="114">
                  <c:v>1049</c:v>
                </c:pt>
                <c:pt idx="115">
                  <c:v>968</c:v>
                </c:pt>
                <c:pt idx="116">
                  <c:v>949</c:v>
                </c:pt>
                <c:pt idx="117">
                  <c:v>968</c:v>
                </c:pt>
                <c:pt idx="118">
                  <c:v>976</c:v>
                </c:pt>
                <c:pt idx="119">
                  <c:v>1005</c:v>
                </c:pt>
                <c:pt idx="120">
                  <c:v>1030</c:v>
                </c:pt>
                <c:pt idx="121">
                  <c:v>1036</c:v>
                </c:pt>
                <c:pt idx="122">
                  <c:v>1080</c:v>
                </c:pt>
                <c:pt idx="123">
                  <c:v>1097</c:v>
                </c:pt>
                <c:pt idx="124">
                  <c:v>1111</c:v>
                </c:pt>
                <c:pt idx="125">
                  <c:v>1139</c:v>
                </c:pt>
                <c:pt idx="126">
                  <c:v>1178</c:v>
                </c:pt>
                <c:pt idx="127">
                  <c:v>1199</c:v>
                </c:pt>
                <c:pt idx="128">
                  <c:v>1230</c:v>
                </c:pt>
                <c:pt idx="129">
                  <c:v>1252</c:v>
                </c:pt>
                <c:pt idx="130">
                  <c:v>1274</c:v>
                </c:pt>
                <c:pt idx="131">
                  <c:v>1309</c:v>
                </c:pt>
                <c:pt idx="132">
                  <c:v>1317</c:v>
                </c:pt>
                <c:pt idx="133">
                  <c:v>1345</c:v>
                </c:pt>
                <c:pt idx="134">
                  <c:v>1368</c:v>
                </c:pt>
                <c:pt idx="135">
                  <c:v>1375</c:v>
                </c:pt>
                <c:pt idx="136">
                  <c:v>1380</c:v>
                </c:pt>
                <c:pt idx="137">
                  <c:v>1366</c:v>
                </c:pt>
                <c:pt idx="138">
                  <c:v>1370</c:v>
                </c:pt>
                <c:pt idx="139">
                  <c:v>1373</c:v>
                </c:pt>
                <c:pt idx="140">
                  <c:v>1348</c:v>
                </c:pt>
                <c:pt idx="141">
                  <c:v>1342.9998780000001</c:v>
                </c:pt>
                <c:pt idx="142">
                  <c:v>1302</c:v>
                </c:pt>
                <c:pt idx="143">
                  <c:v>1279</c:v>
                </c:pt>
                <c:pt idx="144">
                  <c:v>1267</c:v>
                </c:pt>
                <c:pt idx="145">
                  <c:v>1280.9998780000001</c:v>
                </c:pt>
                <c:pt idx="146">
                  <c:v>1276</c:v>
                </c:pt>
                <c:pt idx="147">
                  <c:v>1277</c:v>
                </c:pt>
                <c:pt idx="148">
                  <c:v>1297</c:v>
                </c:pt>
                <c:pt idx="149">
                  <c:v>1326</c:v>
                </c:pt>
                <c:pt idx="150">
                  <c:v>1336</c:v>
                </c:pt>
                <c:pt idx="151">
                  <c:v>1341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397</c:v>
                </c:pt>
                <c:pt idx="169">
                  <c:v>433</c:v>
                </c:pt>
                <c:pt idx="170">
                  <c:v>485</c:v>
                </c:pt>
                <c:pt idx="171">
                  <c:v>649.00006099999996</c:v>
                </c:pt>
                <c:pt idx="172">
                  <c:v>697</c:v>
                </c:pt>
                <c:pt idx="173">
                  <c:v>675</c:v>
                </c:pt>
                <c:pt idx="174">
                  <c:v>592</c:v>
                </c:pt>
                <c:pt idx="175">
                  <c:v>604</c:v>
                </c:pt>
                <c:pt idx="176">
                  <c:v>772</c:v>
                </c:pt>
                <c:pt idx="177">
                  <c:v>790.00006099999996</c:v>
                </c:pt>
                <c:pt idx="178">
                  <c:v>761</c:v>
                </c:pt>
                <c:pt idx="179">
                  <c:v>731</c:v>
                </c:pt>
                <c:pt idx="180">
                  <c:v>743</c:v>
                </c:pt>
                <c:pt idx="181">
                  <c:v>743</c:v>
                </c:pt>
                <c:pt idx="182">
                  <c:v>769</c:v>
                </c:pt>
                <c:pt idx="183">
                  <c:v>766</c:v>
                </c:pt>
                <c:pt idx="184">
                  <c:v>744</c:v>
                </c:pt>
                <c:pt idx="185">
                  <c:v>767</c:v>
                </c:pt>
                <c:pt idx="186">
                  <c:v>776.99993900000004</c:v>
                </c:pt>
                <c:pt idx="187">
                  <c:v>781.00006099999996</c:v>
                </c:pt>
                <c:pt idx="188">
                  <c:v>779</c:v>
                </c:pt>
                <c:pt idx="189">
                  <c:v>778</c:v>
                </c:pt>
                <c:pt idx="190">
                  <c:v>815</c:v>
                </c:pt>
                <c:pt idx="191">
                  <c:v>810</c:v>
                </c:pt>
                <c:pt idx="192">
                  <c:v>813</c:v>
                </c:pt>
                <c:pt idx="193">
                  <c:v>858</c:v>
                </c:pt>
                <c:pt idx="194">
                  <c:v>846</c:v>
                </c:pt>
                <c:pt idx="195">
                  <c:v>853</c:v>
                </c:pt>
                <c:pt idx="196">
                  <c:v>859</c:v>
                </c:pt>
                <c:pt idx="197">
                  <c:v>848</c:v>
                </c:pt>
                <c:pt idx="198">
                  <c:v>834.00006099999996</c:v>
                </c:pt>
                <c:pt idx="199">
                  <c:v>752</c:v>
                </c:pt>
                <c:pt idx="200">
                  <c:v>726</c:v>
                </c:pt>
                <c:pt idx="201">
                  <c:v>710</c:v>
                </c:pt>
                <c:pt idx="202">
                  <c:v>688.99993900000004</c:v>
                </c:pt>
                <c:pt idx="203">
                  <c:v>675.99993900000004</c:v>
                </c:pt>
                <c:pt idx="204">
                  <c:v>642</c:v>
                </c:pt>
                <c:pt idx="205">
                  <c:v>653</c:v>
                </c:pt>
                <c:pt idx="206">
                  <c:v>681</c:v>
                </c:pt>
                <c:pt idx="207">
                  <c:v>673</c:v>
                </c:pt>
                <c:pt idx="208">
                  <c:v>675.99993900000004</c:v>
                </c:pt>
                <c:pt idx="209">
                  <c:v>657</c:v>
                </c:pt>
                <c:pt idx="210">
                  <c:v>690</c:v>
                </c:pt>
                <c:pt idx="211">
                  <c:v>693.00006099999996</c:v>
                </c:pt>
                <c:pt idx="212">
                  <c:v>656</c:v>
                </c:pt>
                <c:pt idx="213">
                  <c:v>646</c:v>
                </c:pt>
                <c:pt idx="214">
                  <c:v>660</c:v>
                </c:pt>
                <c:pt idx="215">
                  <c:v>682</c:v>
                </c:pt>
                <c:pt idx="216">
                  <c:v>621</c:v>
                </c:pt>
                <c:pt idx="217">
                  <c:v>642</c:v>
                </c:pt>
                <c:pt idx="218">
                  <c:v>614</c:v>
                </c:pt>
                <c:pt idx="219">
                  <c:v>574</c:v>
                </c:pt>
                <c:pt idx="220">
                  <c:v>546</c:v>
                </c:pt>
                <c:pt idx="221">
                  <c:v>573</c:v>
                </c:pt>
                <c:pt idx="222">
                  <c:v>725</c:v>
                </c:pt>
                <c:pt idx="223">
                  <c:v>405</c:v>
                </c:pt>
              </c:numCache>
            </c:numRef>
          </c:yVal>
          <c:smooth val="0"/>
          <c:extLst xmlns:c16r2="http://schemas.microsoft.com/office/drawing/2015/06/chart">
            <c:ext xmlns:c16="http://schemas.microsoft.com/office/drawing/2014/chart" uri="{C3380CC4-5D6E-409C-BE32-E72D297353CC}">
              <c16:uniqueId val="{00000028-9E4D-41DE-88AA-65C469FB2388}"/>
            </c:ext>
          </c:extLst>
        </c:ser>
        <c:ser>
          <c:idx val="41"/>
          <c:order val="41"/>
          <c:tx>
            <c:strRef>
              <c:f>Sheet1!$AQ$1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Sheet1!$AQ$2:$AQ$225</c:f>
              <c:numCache>
                <c:formatCode>General</c:formatCode>
                <c:ptCount val="224"/>
                <c:pt idx="0">
                  <c:v>0</c:v>
                </c:pt>
                <c:pt idx="1">
                  <c:v>0</c:v>
                </c:pt>
                <c:pt idx="2">
                  <c:v>0</c:v>
                </c:pt>
                <c:pt idx="3">
                  <c:v>0</c:v>
                </c:pt>
                <c:pt idx="4">
                  <c:v>19</c:v>
                </c:pt>
                <c:pt idx="5">
                  <c:v>70</c:v>
                </c:pt>
                <c:pt idx="6">
                  <c:v>120</c:v>
                </c:pt>
                <c:pt idx="7">
                  <c:v>164</c:v>
                </c:pt>
                <c:pt idx="8">
                  <c:v>194</c:v>
                </c:pt>
                <c:pt idx="9">
                  <c:v>212</c:v>
                </c:pt>
                <c:pt idx="10">
                  <c:v>245.99998500000001</c:v>
                </c:pt>
                <c:pt idx="11">
                  <c:v>248</c:v>
                </c:pt>
                <c:pt idx="12">
                  <c:v>266</c:v>
                </c:pt>
                <c:pt idx="13">
                  <c:v>275</c:v>
                </c:pt>
                <c:pt idx="14">
                  <c:v>287</c:v>
                </c:pt>
                <c:pt idx="15">
                  <c:v>299</c:v>
                </c:pt>
                <c:pt idx="16">
                  <c:v>332</c:v>
                </c:pt>
                <c:pt idx="17">
                  <c:v>351.00003099999998</c:v>
                </c:pt>
                <c:pt idx="18">
                  <c:v>385</c:v>
                </c:pt>
                <c:pt idx="19">
                  <c:v>405</c:v>
                </c:pt>
                <c:pt idx="20">
                  <c:v>405</c:v>
                </c:pt>
                <c:pt idx="21">
                  <c:v>411</c:v>
                </c:pt>
                <c:pt idx="22">
                  <c:v>402</c:v>
                </c:pt>
                <c:pt idx="23">
                  <c:v>409</c:v>
                </c:pt>
                <c:pt idx="24">
                  <c:v>411</c:v>
                </c:pt>
                <c:pt idx="25">
                  <c:v>409</c:v>
                </c:pt>
                <c:pt idx="26">
                  <c:v>413</c:v>
                </c:pt>
                <c:pt idx="27">
                  <c:v>414.99996900000002</c:v>
                </c:pt>
                <c:pt idx="28">
                  <c:v>427</c:v>
                </c:pt>
                <c:pt idx="29">
                  <c:v>424</c:v>
                </c:pt>
                <c:pt idx="30">
                  <c:v>431</c:v>
                </c:pt>
                <c:pt idx="31">
                  <c:v>416</c:v>
                </c:pt>
                <c:pt idx="32">
                  <c:v>424</c:v>
                </c:pt>
                <c:pt idx="33">
                  <c:v>411</c:v>
                </c:pt>
                <c:pt idx="34">
                  <c:v>408</c:v>
                </c:pt>
                <c:pt idx="35">
                  <c:v>436</c:v>
                </c:pt>
                <c:pt idx="36">
                  <c:v>537</c:v>
                </c:pt>
                <c:pt idx="37">
                  <c:v>684</c:v>
                </c:pt>
                <c:pt idx="38">
                  <c:v>851</c:v>
                </c:pt>
                <c:pt idx="39">
                  <c:v>1047</c:v>
                </c:pt>
                <c:pt idx="40">
                  <c:v>1184</c:v>
                </c:pt>
                <c:pt idx="41">
                  <c:v>1260</c:v>
                </c:pt>
                <c:pt idx="42">
                  <c:v>1317</c:v>
                </c:pt>
                <c:pt idx="43">
                  <c:v>1381</c:v>
                </c:pt>
                <c:pt idx="44">
                  <c:v>1374</c:v>
                </c:pt>
                <c:pt idx="45">
                  <c:v>1377.0001219999999</c:v>
                </c:pt>
                <c:pt idx="46">
                  <c:v>1395.0001219999999</c:v>
                </c:pt>
                <c:pt idx="47">
                  <c:v>1405</c:v>
                </c:pt>
                <c:pt idx="48">
                  <c:v>1434</c:v>
                </c:pt>
                <c:pt idx="49">
                  <c:v>1443</c:v>
                </c:pt>
                <c:pt idx="50">
                  <c:v>1444</c:v>
                </c:pt>
                <c:pt idx="51">
                  <c:v>1446</c:v>
                </c:pt>
                <c:pt idx="52">
                  <c:v>1464</c:v>
                </c:pt>
                <c:pt idx="53">
                  <c:v>1482</c:v>
                </c:pt>
                <c:pt idx="54">
                  <c:v>1492.0001219999999</c:v>
                </c:pt>
                <c:pt idx="55">
                  <c:v>1494</c:v>
                </c:pt>
                <c:pt idx="56">
                  <c:v>1521</c:v>
                </c:pt>
                <c:pt idx="57">
                  <c:v>1537</c:v>
                </c:pt>
                <c:pt idx="58">
                  <c:v>1556</c:v>
                </c:pt>
                <c:pt idx="59">
                  <c:v>1544</c:v>
                </c:pt>
                <c:pt idx="60">
                  <c:v>1596</c:v>
                </c:pt>
                <c:pt idx="61">
                  <c:v>1628</c:v>
                </c:pt>
                <c:pt idx="62">
                  <c:v>1597.0001219999999</c:v>
                </c:pt>
                <c:pt idx="63">
                  <c:v>1644</c:v>
                </c:pt>
                <c:pt idx="64">
                  <c:v>1618</c:v>
                </c:pt>
                <c:pt idx="65">
                  <c:v>1578</c:v>
                </c:pt>
                <c:pt idx="66">
                  <c:v>1562.9998780000001</c:v>
                </c:pt>
                <c:pt idx="67">
                  <c:v>1560</c:v>
                </c:pt>
                <c:pt idx="68">
                  <c:v>1588</c:v>
                </c:pt>
                <c:pt idx="69">
                  <c:v>1610</c:v>
                </c:pt>
                <c:pt idx="70">
                  <c:v>1637</c:v>
                </c:pt>
                <c:pt idx="71">
                  <c:v>1665</c:v>
                </c:pt>
                <c:pt idx="72">
                  <c:v>1681</c:v>
                </c:pt>
                <c:pt idx="73">
                  <c:v>1698</c:v>
                </c:pt>
                <c:pt idx="74">
                  <c:v>1725</c:v>
                </c:pt>
                <c:pt idx="75">
                  <c:v>1738.0001219999999</c:v>
                </c:pt>
                <c:pt idx="76">
                  <c:v>1749</c:v>
                </c:pt>
                <c:pt idx="77">
                  <c:v>1777</c:v>
                </c:pt>
                <c:pt idx="78">
                  <c:v>1805</c:v>
                </c:pt>
                <c:pt idx="79">
                  <c:v>1804</c:v>
                </c:pt>
                <c:pt idx="80">
                  <c:v>1786</c:v>
                </c:pt>
                <c:pt idx="81">
                  <c:v>1786</c:v>
                </c:pt>
                <c:pt idx="82">
                  <c:v>1733</c:v>
                </c:pt>
                <c:pt idx="83">
                  <c:v>1747.9998780000001</c:v>
                </c:pt>
                <c:pt idx="84">
                  <c:v>1713</c:v>
                </c:pt>
                <c:pt idx="85">
                  <c:v>1687</c:v>
                </c:pt>
                <c:pt idx="86">
                  <c:v>1665</c:v>
                </c:pt>
                <c:pt idx="87">
                  <c:v>1654</c:v>
                </c:pt>
                <c:pt idx="88">
                  <c:v>1656</c:v>
                </c:pt>
                <c:pt idx="89">
                  <c:v>1657</c:v>
                </c:pt>
                <c:pt idx="90">
                  <c:v>1691</c:v>
                </c:pt>
                <c:pt idx="91">
                  <c:v>1715</c:v>
                </c:pt>
                <c:pt idx="92">
                  <c:v>1754</c:v>
                </c:pt>
                <c:pt idx="93">
                  <c:v>1776</c:v>
                </c:pt>
                <c:pt idx="94">
                  <c:v>1801</c:v>
                </c:pt>
                <c:pt idx="95">
                  <c:v>1834</c:v>
                </c:pt>
                <c:pt idx="96">
                  <c:v>1795</c:v>
                </c:pt>
                <c:pt idx="97">
                  <c:v>1826.9998780000001</c:v>
                </c:pt>
                <c:pt idx="98">
                  <c:v>1841</c:v>
                </c:pt>
                <c:pt idx="99">
                  <c:v>1867</c:v>
                </c:pt>
                <c:pt idx="100">
                  <c:v>1865</c:v>
                </c:pt>
                <c:pt idx="101">
                  <c:v>1881</c:v>
                </c:pt>
                <c:pt idx="102">
                  <c:v>1876</c:v>
                </c:pt>
                <c:pt idx="103">
                  <c:v>0</c:v>
                </c:pt>
                <c:pt idx="104">
                  <c:v>0</c:v>
                </c:pt>
                <c:pt idx="105">
                  <c:v>0</c:v>
                </c:pt>
                <c:pt idx="106">
                  <c:v>0</c:v>
                </c:pt>
                <c:pt idx="107">
                  <c:v>0</c:v>
                </c:pt>
                <c:pt idx="108">
                  <c:v>0</c:v>
                </c:pt>
                <c:pt idx="109">
                  <c:v>0</c:v>
                </c:pt>
                <c:pt idx="110">
                  <c:v>0</c:v>
                </c:pt>
                <c:pt idx="111">
                  <c:v>0</c:v>
                </c:pt>
                <c:pt idx="112">
                  <c:v>0</c:v>
                </c:pt>
                <c:pt idx="113">
                  <c:v>0</c:v>
                </c:pt>
                <c:pt idx="114">
                  <c:v>987</c:v>
                </c:pt>
                <c:pt idx="115">
                  <c:v>955</c:v>
                </c:pt>
                <c:pt idx="116">
                  <c:v>936</c:v>
                </c:pt>
                <c:pt idx="117">
                  <c:v>947</c:v>
                </c:pt>
                <c:pt idx="118">
                  <c:v>976</c:v>
                </c:pt>
                <c:pt idx="119">
                  <c:v>1005</c:v>
                </c:pt>
                <c:pt idx="120">
                  <c:v>1039</c:v>
                </c:pt>
                <c:pt idx="121">
                  <c:v>1037</c:v>
                </c:pt>
                <c:pt idx="122">
                  <c:v>1079</c:v>
                </c:pt>
                <c:pt idx="123">
                  <c:v>1089</c:v>
                </c:pt>
                <c:pt idx="124">
                  <c:v>1114</c:v>
                </c:pt>
                <c:pt idx="125">
                  <c:v>1141</c:v>
                </c:pt>
                <c:pt idx="126">
                  <c:v>1178</c:v>
                </c:pt>
                <c:pt idx="127">
                  <c:v>1201</c:v>
                </c:pt>
                <c:pt idx="128">
                  <c:v>1213</c:v>
                </c:pt>
                <c:pt idx="129">
                  <c:v>1245</c:v>
                </c:pt>
                <c:pt idx="130">
                  <c:v>1268</c:v>
                </c:pt>
                <c:pt idx="131">
                  <c:v>1294</c:v>
                </c:pt>
                <c:pt idx="132">
                  <c:v>1320</c:v>
                </c:pt>
                <c:pt idx="133">
                  <c:v>1351.9998780000001</c:v>
                </c:pt>
                <c:pt idx="134">
                  <c:v>1363</c:v>
                </c:pt>
                <c:pt idx="135">
                  <c:v>1379</c:v>
                </c:pt>
                <c:pt idx="136">
                  <c:v>1367</c:v>
                </c:pt>
                <c:pt idx="137">
                  <c:v>1361</c:v>
                </c:pt>
                <c:pt idx="138">
                  <c:v>1367</c:v>
                </c:pt>
                <c:pt idx="139">
                  <c:v>1379</c:v>
                </c:pt>
                <c:pt idx="140">
                  <c:v>1354</c:v>
                </c:pt>
                <c:pt idx="141">
                  <c:v>1347</c:v>
                </c:pt>
                <c:pt idx="142">
                  <c:v>1315</c:v>
                </c:pt>
                <c:pt idx="143">
                  <c:v>1270</c:v>
                </c:pt>
                <c:pt idx="144">
                  <c:v>1271</c:v>
                </c:pt>
                <c:pt idx="145">
                  <c:v>1292</c:v>
                </c:pt>
                <c:pt idx="146">
                  <c:v>1277</c:v>
                </c:pt>
                <c:pt idx="147">
                  <c:v>1278</c:v>
                </c:pt>
                <c:pt idx="148">
                  <c:v>1307.9998780000001</c:v>
                </c:pt>
                <c:pt idx="149">
                  <c:v>1319</c:v>
                </c:pt>
                <c:pt idx="150">
                  <c:v>1349</c:v>
                </c:pt>
                <c:pt idx="151">
                  <c:v>1349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400</c:v>
                </c:pt>
                <c:pt idx="169">
                  <c:v>412</c:v>
                </c:pt>
                <c:pt idx="170">
                  <c:v>562</c:v>
                </c:pt>
                <c:pt idx="171">
                  <c:v>659</c:v>
                </c:pt>
                <c:pt idx="172">
                  <c:v>713</c:v>
                </c:pt>
                <c:pt idx="173">
                  <c:v>688</c:v>
                </c:pt>
                <c:pt idx="174">
                  <c:v>592</c:v>
                </c:pt>
                <c:pt idx="175">
                  <c:v>629</c:v>
                </c:pt>
                <c:pt idx="176">
                  <c:v>803.00006099999996</c:v>
                </c:pt>
                <c:pt idx="177">
                  <c:v>811</c:v>
                </c:pt>
                <c:pt idx="178">
                  <c:v>785.99993900000004</c:v>
                </c:pt>
                <c:pt idx="179">
                  <c:v>766</c:v>
                </c:pt>
                <c:pt idx="180">
                  <c:v>763.99993900000004</c:v>
                </c:pt>
                <c:pt idx="181">
                  <c:v>774</c:v>
                </c:pt>
                <c:pt idx="182">
                  <c:v>789</c:v>
                </c:pt>
                <c:pt idx="183">
                  <c:v>795</c:v>
                </c:pt>
                <c:pt idx="184">
                  <c:v>770</c:v>
                </c:pt>
                <c:pt idx="185">
                  <c:v>790.00006099999996</c:v>
                </c:pt>
                <c:pt idx="186">
                  <c:v>784</c:v>
                </c:pt>
                <c:pt idx="187">
                  <c:v>784</c:v>
                </c:pt>
                <c:pt idx="188">
                  <c:v>802</c:v>
                </c:pt>
                <c:pt idx="189">
                  <c:v>816</c:v>
                </c:pt>
                <c:pt idx="190">
                  <c:v>842</c:v>
                </c:pt>
                <c:pt idx="191">
                  <c:v>826</c:v>
                </c:pt>
                <c:pt idx="192">
                  <c:v>841</c:v>
                </c:pt>
                <c:pt idx="193">
                  <c:v>870</c:v>
                </c:pt>
                <c:pt idx="194">
                  <c:v>878.00006099999996</c:v>
                </c:pt>
                <c:pt idx="195">
                  <c:v>893</c:v>
                </c:pt>
                <c:pt idx="196">
                  <c:v>879</c:v>
                </c:pt>
                <c:pt idx="197">
                  <c:v>859</c:v>
                </c:pt>
                <c:pt idx="198">
                  <c:v>851</c:v>
                </c:pt>
                <c:pt idx="199">
                  <c:v>770</c:v>
                </c:pt>
                <c:pt idx="200">
                  <c:v>748</c:v>
                </c:pt>
                <c:pt idx="201">
                  <c:v>738</c:v>
                </c:pt>
                <c:pt idx="202">
                  <c:v>717</c:v>
                </c:pt>
                <c:pt idx="203">
                  <c:v>697</c:v>
                </c:pt>
                <c:pt idx="204">
                  <c:v>671.00006099999996</c:v>
                </c:pt>
                <c:pt idx="205">
                  <c:v>664</c:v>
                </c:pt>
                <c:pt idx="206">
                  <c:v>697</c:v>
                </c:pt>
                <c:pt idx="207">
                  <c:v>713</c:v>
                </c:pt>
                <c:pt idx="208">
                  <c:v>670</c:v>
                </c:pt>
                <c:pt idx="209">
                  <c:v>690</c:v>
                </c:pt>
                <c:pt idx="210">
                  <c:v>725</c:v>
                </c:pt>
                <c:pt idx="211">
                  <c:v>694</c:v>
                </c:pt>
                <c:pt idx="212">
                  <c:v>681</c:v>
                </c:pt>
                <c:pt idx="213">
                  <c:v>675</c:v>
                </c:pt>
                <c:pt idx="214">
                  <c:v>687</c:v>
                </c:pt>
                <c:pt idx="215">
                  <c:v>663</c:v>
                </c:pt>
                <c:pt idx="216">
                  <c:v>637</c:v>
                </c:pt>
                <c:pt idx="217">
                  <c:v>615</c:v>
                </c:pt>
                <c:pt idx="218">
                  <c:v>616</c:v>
                </c:pt>
                <c:pt idx="219">
                  <c:v>585</c:v>
                </c:pt>
                <c:pt idx="220">
                  <c:v>588</c:v>
                </c:pt>
                <c:pt idx="221">
                  <c:v>577</c:v>
                </c:pt>
                <c:pt idx="222">
                  <c:v>646</c:v>
                </c:pt>
                <c:pt idx="223">
                  <c:v>484</c:v>
                </c:pt>
              </c:numCache>
            </c:numRef>
          </c:yVal>
          <c:smooth val="0"/>
          <c:extLst xmlns:c16r2="http://schemas.microsoft.com/office/drawing/2015/06/chart">
            <c:ext xmlns:c16="http://schemas.microsoft.com/office/drawing/2014/chart" uri="{C3380CC4-5D6E-409C-BE32-E72D297353CC}">
              <c16:uniqueId val="{00000029-9E4D-41DE-88AA-65C469FB2388}"/>
            </c:ext>
          </c:extLst>
        </c:ser>
        <c:ser>
          <c:idx val="42"/>
          <c:order val="42"/>
          <c:tx>
            <c:strRef>
              <c:f>Sheet1!$AR$1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Sheet1!$AR$2:$AR$225</c:f>
              <c:numCache>
                <c:formatCode>General</c:formatCode>
                <c:ptCount val="224"/>
                <c:pt idx="0">
                  <c:v>0</c:v>
                </c:pt>
                <c:pt idx="1">
                  <c:v>0</c:v>
                </c:pt>
                <c:pt idx="2">
                  <c:v>199</c:v>
                </c:pt>
                <c:pt idx="3">
                  <c:v>294</c:v>
                </c:pt>
                <c:pt idx="4">
                  <c:v>252</c:v>
                </c:pt>
                <c:pt idx="5">
                  <c:v>285</c:v>
                </c:pt>
                <c:pt idx="6">
                  <c:v>302</c:v>
                </c:pt>
                <c:pt idx="7">
                  <c:v>348</c:v>
                </c:pt>
                <c:pt idx="8">
                  <c:v>368</c:v>
                </c:pt>
                <c:pt idx="9">
                  <c:v>379</c:v>
                </c:pt>
                <c:pt idx="10">
                  <c:v>416</c:v>
                </c:pt>
                <c:pt idx="11">
                  <c:v>407</c:v>
                </c:pt>
                <c:pt idx="12">
                  <c:v>416</c:v>
                </c:pt>
                <c:pt idx="13">
                  <c:v>418</c:v>
                </c:pt>
                <c:pt idx="14">
                  <c:v>428.00003099999998</c:v>
                </c:pt>
                <c:pt idx="15">
                  <c:v>441</c:v>
                </c:pt>
                <c:pt idx="16">
                  <c:v>476</c:v>
                </c:pt>
                <c:pt idx="17">
                  <c:v>497</c:v>
                </c:pt>
                <c:pt idx="18">
                  <c:v>535</c:v>
                </c:pt>
                <c:pt idx="19">
                  <c:v>561</c:v>
                </c:pt>
                <c:pt idx="20">
                  <c:v>561</c:v>
                </c:pt>
                <c:pt idx="21">
                  <c:v>554</c:v>
                </c:pt>
                <c:pt idx="22">
                  <c:v>547</c:v>
                </c:pt>
                <c:pt idx="23">
                  <c:v>559</c:v>
                </c:pt>
                <c:pt idx="24">
                  <c:v>549</c:v>
                </c:pt>
                <c:pt idx="25">
                  <c:v>546</c:v>
                </c:pt>
                <c:pt idx="26">
                  <c:v>549</c:v>
                </c:pt>
                <c:pt idx="27">
                  <c:v>553</c:v>
                </c:pt>
                <c:pt idx="28">
                  <c:v>563</c:v>
                </c:pt>
                <c:pt idx="29">
                  <c:v>560</c:v>
                </c:pt>
                <c:pt idx="30">
                  <c:v>552</c:v>
                </c:pt>
                <c:pt idx="31">
                  <c:v>538</c:v>
                </c:pt>
                <c:pt idx="32">
                  <c:v>552</c:v>
                </c:pt>
                <c:pt idx="33">
                  <c:v>532</c:v>
                </c:pt>
                <c:pt idx="34">
                  <c:v>516</c:v>
                </c:pt>
                <c:pt idx="35">
                  <c:v>557</c:v>
                </c:pt>
                <c:pt idx="36">
                  <c:v>687</c:v>
                </c:pt>
                <c:pt idx="37">
                  <c:v>878.00006099999996</c:v>
                </c:pt>
                <c:pt idx="38">
                  <c:v>1079</c:v>
                </c:pt>
                <c:pt idx="39">
                  <c:v>1322</c:v>
                </c:pt>
                <c:pt idx="40">
                  <c:v>1506</c:v>
                </c:pt>
                <c:pt idx="41">
                  <c:v>1597.0001219999999</c:v>
                </c:pt>
                <c:pt idx="42">
                  <c:v>1667</c:v>
                </c:pt>
                <c:pt idx="43">
                  <c:v>1742</c:v>
                </c:pt>
                <c:pt idx="44">
                  <c:v>1746</c:v>
                </c:pt>
                <c:pt idx="45">
                  <c:v>1764</c:v>
                </c:pt>
                <c:pt idx="46">
                  <c:v>1779</c:v>
                </c:pt>
                <c:pt idx="47">
                  <c:v>1797</c:v>
                </c:pt>
                <c:pt idx="48">
                  <c:v>1826.0001219999999</c:v>
                </c:pt>
                <c:pt idx="49">
                  <c:v>1844.0001219999999</c:v>
                </c:pt>
                <c:pt idx="50">
                  <c:v>1843</c:v>
                </c:pt>
                <c:pt idx="51">
                  <c:v>1851</c:v>
                </c:pt>
                <c:pt idx="52">
                  <c:v>1878</c:v>
                </c:pt>
                <c:pt idx="53">
                  <c:v>1892</c:v>
                </c:pt>
                <c:pt idx="54">
                  <c:v>1918</c:v>
                </c:pt>
                <c:pt idx="55">
                  <c:v>1917</c:v>
                </c:pt>
                <c:pt idx="56">
                  <c:v>1952</c:v>
                </c:pt>
                <c:pt idx="57">
                  <c:v>1990</c:v>
                </c:pt>
                <c:pt idx="58">
                  <c:v>1995</c:v>
                </c:pt>
                <c:pt idx="59">
                  <c:v>1972</c:v>
                </c:pt>
                <c:pt idx="60">
                  <c:v>2072</c:v>
                </c:pt>
                <c:pt idx="61">
                  <c:v>2106</c:v>
                </c:pt>
                <c:pt idx="62">
                  <c:v>2031</c:v>
                </c:pt>
                <c:pt idx="63">
                  <c:v>2118</c:v>
                </c:pt>
                <c:pt idx="64">
                  <c:v>2082</c:v>
                </c:pt>
                <c:pt idx="65">
                  <c:v>2024</c:v>
                </c:pt>
                <c:pt idx="66">
                  <c:v>2010</c:v>
                </c:pt>
                <c:pt idx="67">
                  <c:v>1990</c:v>
                </c:pt>
                <c:pt idx="68">
                  <c:v>2032</c:v>
                </c:pt>
                <c:pt idx="69">
                  <c:v>2056</c:v>
                </c:pt>
                <c:pt idx="70">
                  <c:v>2088</c:v>
                </c:pt>
                <c:pt idx="71">
                  <c:v>2114</c:v>
                </c:pt>
                <c:pt idx="72">
                  <c:v>2141</c:v>
                </c:pt>
                <c:pt idx="73">
                  <c:v>2156</c:v>
                </c:pt>
                <c:pt idx="74">
                  <c:v>2181</c:v>
                </c:pt>
                <c:pt idx="75">
                  <c:v>2216</c:v>
                </c:pt>
                <c:pt idx="76">
                  <c:v>2226</c:v>
                </c:pt>
                <c:pt idx="77">
                  <c:v>2259</c:v>
                </c:pt>
                <c:pt idx="78">
                  <c:v>2286</c:v>
                </c:pt>
                <c:pt idx="79">
                  <c:v>2275</c:v>
                </c:pt>
                <c:pt idx="80">
                  <c:v>2222</c:v>
                </c:pt>
                <c:pt idx="81">
                  <c:v>2220</c:v>
                </c:pt>
                <c:pt idx="82">
                  <c:v>2171</c:v>
                </c:pt>
                <c:pt idx="83">
                  <c:v>2187</c:v>
                </c:pt>
                <c:pt idx="84">
                  <c:v>2190</c:v>
                </c:pt>
                <c:pt idx="85">
                  <c:v>2145</c:v>
                </c:pt>
                <c:pt idx="86">
                  <c:v>2109</c:v>
                </c:pt>
                <c:pt idx="87">
                  <c:v>2088</c:v>
                </c:pt>
                <c:pt idx="88">
                  <c:v>2081</c:v>
                </c:pt>
                <c:pt idx="89">
                  <c:v>2088</c:v>
                </c:pt>
                <c:pt idx="90">
                  <c:v>2133</c:v>
                </c:pt>
                <c:pt idx="91">
                  <c:v>2149</c:v>
                </c:pt>
                <c:pt idx="92">
                  <c:v>2191</c:v>
                </c:pt>
                <c:pt idx="93">
                  <c:v>2206</c:v>
                </c:pt>
                <c:pt idx="94">
                  <c:v>2218</c:v>
                </c:pt>
                <c:pt idx="95">
                  <c:v>2254</c:v>
                </c:pt>
                <c:pt idx="96">
                  <c:v>2215</c:v>
                </c:pt>
                <c:pt idx="97">
                  <c:v>2280</c:v>
                </c:pt>
                <c:pt idx="98">
                  <c:v>2252</c:v>
                </c:pt>
                <c:pt idx="99">
                  <c:v>2269</c:v>
                </c:pt>
                <c:pt idx="100">
                  <c:v>2331</c:v>
                </c:pt>
                <c:pt idx="101">
                  <c:v>2315</c:v>
                </c:pt>
                <c:pt idx="102">
                  <c:v>2287</c:v>
                </c:pt>
                <c:pt idx="103">
                  <c:v>0</c:v>
                </c:pt>
                <c:pt idx="104">
                  <c:v>0</c:v>
                </c:pt>
                <c:pt idx="105">
                  <c:v>0</c:v>
                </c:pt>
                <c:pt idx="106">
                  <c:v>0</c:v>
                </c:pt>
                <c:pt idx="107">
                  <c:v>0</c:v>
                </c:pt>
                <c:pt idx="108">
                  <c:v>0</c:v>
                </c:pt>
                <c:pt idx="109">
                  <c:v>0</c:v>
                </c:pt>
                <c:pt idx="110">
                  <c:v>0</c:v>
                </c:pt>
                <c:pt idx="111">
                  <c:v>0</c:v>
                </c:pt>
                <c:pt idx="112">
                  <c:v>0</c:v>
                </c:pt>
                <c:pt idx="113">
                  <c:v>0</c:v>
                </c:pt>
                <c:pt idx="114">
                  <c:v>1256</c:v>
                </c:pt>
                <c:pt idx="115">
                  <c:v>1137</c:v>
                </c:pt>
                <c:pt idx="116">
                  <c:v>1169</c:v>
                </c:pt>
                <c:pt idx="117">
                  <c:v>1216</c:v>
                </c:pt>
                <c:pt idx="118">
                  <c:v>1190</c:v>
                </c:pt>
                <c:pt idx="119">
                  <c:v>1244</c:v>
                </c:pt>
                <c:pt idx="120">
                  <c:v>1291</c:v>
                </c:pt>
                <c:pt idx="121">
                  <c:v>1326</c:v>
                </c:pt>
                <c:pt idx="122">
                  <c:v>1358</c:v>
                </c:pt>
                <c:pt idx="123">
                  <c:v>1397</c:v>
                </c:pt>
                <c:pt idx="124">
                  <c:v>1421.9998780000001</c:v>
                </c:pt>
                <c:pt idx="125">
                  <c:v>1474.0001219999999</c:v>
                </c:pt>
                <c:pt idx="126">
                  <c:v>1505</c:v>
                </c:pt>
                <c:pt idx="127">
                  <c:v>1531</c:v>
                </c:pt>
                <c:pt idx="128">
                  <c:v>1565</c:v>
                </c:pt>
                <c:pt idx="129">
                  <c:v>1600</c:v>
                </c:pt>
                <c:pt idx="130">
                  <c:v>1629</c:v>
                </c:pt>
                <c:pt idx="131">
                  <c:v>1666</c:v>
                </c:pt>
                <c:pt idx="132">
                  <c:v>1709</c:v>
                </c:pt>
                <c:pt idx="133">
                  <c:v>1738.9998780000001</c:v>
                </c:pt>
                <c:pt idx="134">
                  <c:v>1764.9998780000001</c:v>
                </c:pt>
                <c:pt idx="135">
                  <c:v>1779</c:v>
                </c:pt>
                <c:pt idx="136">
                  <c:v>1789</c:v>
                </c:pt>
                <c:pt idx="137">
                  <c:v>1782.9998780000001</c:v>
                </c:pt>
                <c:pt idx="138">
                  <c:v>1773.0001219999999</c:v>
                </c:pt>
                <c:pt idx="139">
                  <c:v>1779</c:v>
                </c:pt>
                <c:pt idx="140">
                  <c:v>1759</c:v>
                </c:pt>
                <c:pt idx="141">
                  <c:v>1738.9998780000001</c:v>
                </c:pt>
                <c:pt idx="142">
                  <c:v>1706</c:v>
                </c:pt>
                <c:pt idx="143">
                  <c:v>1676</c:v>
                </c:pt>
                <c:pt idx="144">
                  <c:v>1661</c:v>
                </c:pt>
                <c:pt idx="145">
                  <c:v>1669</c:v>
                </c:pt>
                <c:pt idx="146">
                  <c:v>1673</c:v>
                </c:pt>
                <c:pt idx="147">
                  <c:v>1652</c:v>
                </c:pt>
                <c:pt idx="148">
                  <c:v>1678</c:v>
                </c:pt>
                <c:pt idx="149">
                  <c:v>1706</c:v>
                </c:pt>
                <c:pt idx="150">
                  <c:v>1723</c:v>
                </c:pt>
                <c:pt idx="151">
                  <c:v>1744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483.00003099999998</c:v>
                </c:pt>
                <c:pt idx="169">
                  <c:v>557</c:v>
                </c:pt>
                <c:pt idx="170">
                  <c:v>635</c:v>
                </c:pt>
                <c:pt idx="171">
                  <c:v>798.99993900000004</c:v>
                </c:pt>
                <c:pt idx="172">
                  <c:v>864.99993900000004</c:v>
                </c:pt>
                <c:pt idx="173">
                  <c:v>790.00006099999996</c:v>
                </c:pt>
                <c:pt idx="174">
                  <c:v>672</c:v>
                </c:pt>
                <c:pt idx="175">
                  <c:v>729</c:v>
                </c:pt>
                <c:pt idx="176">
                  <c:v>952</c:v>
                </c:pt>
                <c:pt idx="177">
                  <c:v>991</c:v>
                </c:pt>
                <c:pt idx="178">
                  <c:v>937</c:v>
                </c:pt>
                <c:pt idx="179">
                  <c:v>873.99993900000004</c:v>
                </c:pt>
                <c:pt idx="180">
                  <c:v>897</c:v>
                </c:pt>
                <c:pt idx="181">
                  <c:v>922.00006099999996</c:v>
                </c:pt>
                <c:pt idx="182">
                  <c:v>959</c:v>
                </c:pt>
                <c:pt idx="183">
                  <c:v>974</c:v>
                </c:pt>
                <c:pt idx="184">
                  <c:v>959</c:v>
                </c:pt>
                <c:pt idx="185">
                  <c:v>968</c:v>
                </c:pt>
                <c:pt idx="186">
                  <c:v>961</c:v>
                </c:pt>
                <c:pt idx="187">
                  <c:v>981</c:v>
                </c:pt>
                <c:pt idx="188">
                  <c:v>981</c:v>
                </c:pt>
                <c:pt idx="189">
                  <c:v>980</c:v>
                </c:pt>
                <c:pt idx="190">
                  <c:v>1017</c:v>
                </c:pt>
                <c:pt idx="191">
                  <c:v>1038</c:v>
                </c:pt>
                <c:pt idx="192">
                  <c:v>1042</c:v>
                </c:pt>
                <c:pt idx="193">
                  <c:v>1059</c:v>
                </c:pt>
                <c:pt idx="194">
                  <c:v>1070</c:v>
                </c:pt>
                <c:pt idx="195">
                  <c:v>1100</c:v>
                </c:pt>
                <c:pt idx="196">
                  <c:v>1074</c:v>
                </c:pt>
                <c:pt idx="197">
                  <c:v>1064</c:v>
                </c:pt>
                <c:pt idx="198">
                  <c:v>1015</c:v>
                </c:pt>
                <c:pt idx="199">
                  <c:v>948</c:v>
                </c:pt>
                <c:pt idx="200">
                  <c:v>916</c:v>
                </c:pt>
                <c:pt idx="201">
                  <c:v>893</c:v>
                </c:pt>
                <c:pt idx="202">
                  <c:v>881</c:v>
                </c:pt>
                <c:pt idx="203">
                  <c:v>842</c:v>
                </c:pt>
                <c:pt idx="204">
                  <c:v>827</c:v>
                </c:pt>
                <c:pt idx="205">
                  <c:v>849</c:v>
                </c:pt>
                <c:pt idx="206">
                  <c:v>828</c:v>
                </c:pt>
                <c:pt idx="207">
                  <c:v>848</c:v>
                </c:pt>
                <c:pt idx="208">
                  <c:v>809</c:v>
                </c:pt>
                <c:pt idx="209">
                  <c:v>804</c:v>
                </c:pt>
                <c:pt idx="210">
                  <c:v>850</c:v>
                </c:pt>
                <c:pt idx="211">
                  <c:v>833</c:v>
                </c:pt>
                <c:pt idx="212">
                  <c:v>815</c:v>
                </c:pt>
                <c:pt idx="213">
                  <c:v>798</c:v>
                </c:pt>
                <c:pt idx="214">
                  <c:v>824</c:v>
                </c:pt>
                <c:pt idx="215">
                  <c:v>796</c:v>
                </c:pt>
                <c:pt idx="216">
                  <c:v>776</c:v>
                </c:pt>
                <c:pt idx="217">
                  <c:v>787</c:v>
                </c:pt>
                <c:pt idx="218">
                  <c:v>751</c:v>
                </c:pt>
                <c:pt idx="219">
                  <c:v>655</c:v>
                </c:pt>
                <c:pt idx="220">
                  <c:v>657</c:v>
                </c:pt>
                <c:pt idx="221">
                  <c:v>603</c:v>
                </c:pt>
                <c:pt idx="222">
                  <c:v>944.00006099999996</c:v>
                </c:pt>
                <c:pt idx="223">
                  <c:v>564</c:v>
                </c:pt>
              </c:numCache>
            </c:numRef>
          </c:yVal>
          <c:smooth val="0"/>
          <c:extLst xmlns:c16r2="http://schemas.microsoft.com/office/drawing/2015/06/chart">
            <c:ext xmlns:c16="http://schemas.microsoft.com/office/drawing/2014/chart" uri="{C3380CC4-5D6E-409C-BE32-E72D297353CC}">
              <c16:uniqueId val="{0000002A-9E4D-41DE-88AA-65C469FB2388}"/>
            </c:ext>
          </c:extLst>
        </c:ser>
        <c:ser>
          <c:idx val="43"/>
          <c:order val="43"/>
          <c:tx>
            <c:strRef>
              <c:f>Sheet1!$AS$1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Sheet1!$AS$2:$AS$225</c:f>
              <c:numCache>
                <c:formatCode>General</c:formatCode>
                <c:ptCount val="224"/>
                <c:pt idx="0">
                  <c:v>0</c:v>
                </c:pt>
                <c:pt idx="1">
                  <c:v>0</c:v>
                </c:pt>
                <c:pt idx="2">
                  <c:v>0</c:v>
                </c:pt>
                <c:pt idx="3">
                  <c:v>0</c:v>
                </c:pt>
                <c:pt idx="4">
                  <c:v>10</c:v>
                </c:pt>
                <c:pt idx="5">
                  <c:v>44</c:v>
                </c:pt>
                <c:pt idx="6">
                  <c:v>92</c:v>
                </c:pt>
                <c:pt idx="7">
                  <c:v>142</c:v>
                </c:pt>
                <c:pt idx="8">
                  <c:v>176</c:v>
                </c:pt>
                <c:pt idx="9">
                  <c:v>205</c:v>
                </c:pt>
                <c:pt idx="10">
                  <c:v>217</c:v>
                </c:pt>
                <c:pt idx="11">
                  <c:v>234.99998500000001</c:v>
                </c:pt>
                <c:pt idx="12">
                  <c:v>243</c:v>
                </c:pt>
                <c:pt idx="13">
                  <c:v>260</c:v>
                </c:pt>
                <c:pt idx="14">
                  <c:v>267</c:v>
                </c:pt>
                <c:pt idx="15">
                  <c:v>282</c:v>
                </c:pt>
                <c:pt idx="16">
                  <c:v>320</c:v>
                </c:pt>
                <c:pt idx="17">
                  <c:v>339</c:v>
                </c:pt>
                <c:pt idx="18">
                  <c:v>375</c:v>
                </c:pt>
                <c:pt idx="19">
                  <c:v>392</c:v>
                </c:pt>
                <c:pt idx="20">
                  <c:v>392.99996900000002</c:v>
                </c:pt>
                <c:pt idx="21">
                  <c:v>390</c:v>
                </c:pt>
                <c:pt idx="22">
                  <c:v>387</c:v>
                </c:pt>
                <c:pt idx="23">
                  <c:v>403</c:v>
                </c:pt>
                <c:pt idx="24">
                  <c:v>403.99996900000002</c:v>
                </c:pt>
                <c:pt idx="25">
                  <c:v>399</c:v>
                </c:pt>
                <c:pt idx="26">
                  <c:v>402</c:v>
                </c:pt>
                <c:pt idx="27">
                  <c:v>406.00003099999998</c:v>
                </c:pt>
                <c:pt idx="28">
                  <c:v>416</c:v>
                </c:pt>
                <c:pt idx="29">
                  <c:v>412</c:v>
                </c:pt>
                <c:pt idx="30">
                  <c:v>421</c:v>
                </c:pt>
                <c:pt idx="31">
                  <c:v>405</c:v>
                </c:pt>
                <c:pt idx="32">
                  <c:v>412</c:v>
                </c:pt>
                <c:pt idx="33">
                  <c:v>400</c:v>
                </c:pt>
                <c:pt idx="34">
                  <c:v>399</c:v>
                </c:pt>
                <c:pt idx="35">
                  <c:v>428.00003099999998</c:v>
                </c:pt>
                <c:pt idx="36">
                  <c:v>536</c:v>
                </c:pt>
                <c:pt idx="37">
                  <c:v>673</c:v>
                </c:pt>
                <c:pt idx="38">
                  <c:v>834.00006099999996</c:v>
                </c:pt>
                <c:pt idx="39">
                  <c:v>0</c:v>
                </c:pt>
                <c:pt idx="40">
                  <c:v>0</c:v>
                </c:pt>
                <c:pt idx="41">
                  <c:v>0</c:v>
                </c:pt>
                <c:pt idx="42">
                  <c:v>0</c:v>
                </c:pt>
                <c:pt idx="43">
                  <c:v>0</c:v>
                </c:pt>
                <c:pt idx="44">
                  <c:v>0</c:v>
                </c:pt>
                <c:pt idx="45">
                  <c:v>0</c:v>
                </c:pt>
                <c:pt idx="46">
                  <c:v>0</c:v>
                </c:pt>
                <c:pt idx="47">
                  <c:v>0</c:v>
                </c:pt>
                <c:pt idx="48">
                  <c:v>0</c:v>
                </c:pt>
                <c:pt idx="49">
                  <c:v>0</c:v>
                </c:pt>
                <c:pt idx="50">
                  <c:v>0</c:v>
                </c:pt>
                <c:pt idx="51">
                  <c:v>0</c:v>
                </c:pt>
                <c:pt idx="52">
                  <c:v>0</c:v>
                </c:pt>
                <c:pt idx="53">
                  <c:v>0</c:v>
                </c:pt>
                <c:pt idx="54">
                  <c:v>0</c:v>
                </c:pt>
                <c:pt idx="55">
                  <c:v>0</c:v>
                </c:pt>
                <c:pt idx="56">
                  <c:v>0</c:v>
                </c:pt>
                <c:pt idx="57">
                  <c:v>0</c:v>
                </c:pt>
                <c:pt idx="58">
                  <c:v>0</c:v>
                </c:pt>
                <c:pt idx="59">
                  <c:v>0</c:v>
                </c:pt>
                <c:pt idx="60">
                  <c:v>0</c:v>
                </c:pt>
                <c:pt idx="61">
                  <c:v>0</c:v>
                </c:pt>
                <c:pt idx="62">
                  <c:v>0</c:v>
                </c:pt>
                <c:pt idx="63">
                  <c:v>0</c:v>
                </c:pt>
                <c:pt idx="64">
                  <c:v>0</c:v>
                </c:pt>
                <c:pt idx="65">
                  <c:v>0</c:v>
                </c:pt>
                <c:pt idx="66">
                  <c:v>0</c:v>
                </c:pt>
                <c:pt idx="67">
                  <c:v>0</c:v>
                </c:pt>
                <c:pt idx="68">
                  <c:v>0</c:v>
                </c:pt>
                <c:pt idx="69">
                  <c:v>0</c:v>
                </c:pt>
                <c:pt idx="70">
                  <c:v>0</c:v>
                </c:pt>
                <c:pt idx="71">
                  <c:v>0</c:v>
                </c:pt>
                <c:pt idx="72">
                  <c:v>0</c:v>
                </c:pt>
                <c:pt idx="73">
                  <c:v>0</c:v>
                </c:pt>
                <c:pt idx="74">
                  <c:v>0</c:v>
                </c:pt>
                <c:pt idx="75">
                  <c:v>0</c:v>
                </c:pt>
                <c:pt idx="76">
                  <c:v>0</c:v>
                </c:pt>
                <c:pt idx="77">
                  <c:v>0</c:v>
                </c:pt>
                <c:pt idx="78">
                  <c:v>0</c:v>
                </c:pt>
                <c:pt idx="79">
                  <c:v>0</c:v>
                </c:pt>
                <c:pt idx="80">
                  <c:v>0</c:v>
                </c:pt>
                <c:pt idx="81">
                  <c:v>0</c:v>
                </c:pt>
                <c:pt idx="82">
                  <c:v>0</c:v>
                </c:pt>
                <c:pt idx="83">
                  <c:v>0</c:v>
                </c:pt>
                <c:pt idx="84">
                  <c:v>0</c:v>
                </c:pt>
                <c:pt idx="85">
                  <c:v>0</c:v>
                </c:pt>
                <c:pt idx="86">
                  <c:v>0</c:v>
                </c:pt>
                <c:pt idx="87">
                  <c:v>0</c:v>
                </c:pt>
                <c:pt idx="88">
                  <c:v>0</c:v>
                </c:pt>
                <c:pt idx="89">
                  <c:v>0</c:v>
                </c:pt>
                <c:pt idx="90">
                  <c:v>0</c:v>
                </c:pt>
                <c:pt idx="91">
                  <c:v>0</c:v>
                </c:pt>
                <c:pt idx="92">
                  <c:v>0</c:v>
                </c:pt>
                <c:pt idx="93">
                  <c:v>0</c:v>
                </c:pt>
                <c:pt idx="94">
                  <c:v>0</c:v>
                </c:pt>
                <c:pt idx="95">
                  <c:v>0</c:v>
                </c:pt>
                <c:pt idx="96">
                  <c:v>0</c:v>
                </c:pt>
                <c:pt idx="97">
                  <c:v>0</c:v>
                </c:pt>
                <c:pt idx="98">
                  <c:v>0</c:v>
                </c:pt>
                <c:pt idx="99">
                  <c:v>0</c:v>
                </c:pt>
                <c:pt idx="100">
                  <c:v>0</c:v>
                </c:pt>
                <c:pt idx="101">
                  <c:v>0</c:v>
                </c:pt>
                <c:pt idx="102">
                  <c:v>0</c:v>
                </c:pt>
                <c:pt idx="103">
                  <c:v>0</c:v>
                </c:pt>
                <c:pt idx="104">
                  <c:v>0</c:v>
                </c:pt>
                <c:pt idx="105">
                  <c:v>0</c:v>
                </c:pt>
                <c:pt idx="106">
                  <c:v>0</c:v>
                </c:pt>
                <c:pt idx="107">
                  <c:v>0</c:v>
                </c:pt>
                <c:pt idx="108">
                  <c:v>0</c:v>
                </c:pt>
                <c:pt idx="109">
                  <c:v>0</c:v>
                </c:pt>
                <c:pt idx="110">
                  <c:v>0</c:v>
                </c:pt>
                <c:pt idx="111">
                  <c:v>0</c:v>
                </c:pt>
                <c:pt idx="112">
                  <c:v>0</c:v>
                </c:pt>
                <c:pt idx="113">
                  <c:v>0</c:v>
                </c:pt>
                <c:pt idx="114">
                  <c:v>0</c:v>
                </c:pt>
                <c:pt idx="115">
                  <c:v>0</c:v>
                </c:pt>
                <c:pt idx="116">
                  <c:v>0</c:v>
                </c:pt>
                <c:pt idx="117">
                  <c:v>0</c:v>
                </c:pt>
                <c:pt idx="118">
                  <c:v>0</c:v>
                </c:pt>
                <c:pt idx="119">
                  <c:v>0</c:v>
                </c:pt>
                <c:pt idx="120">
                  <c:v>0</c:v>
                </c:pt>
                <c:pt idx="121">
                  <c:v>0</c:v>
                </c:pt>
                <c:pt idx="122">
                  <c:v>0</c:v>
                </c:pt>
                <c:pt idx="123">
                  <c:v>0</c:v>
                </c:pt>
                <c:pt idx="124">
                  <c:v>0</c:v>
                </c:pt>
                <c:pt idx="125">
                  <c:v>0</c:v>
                </c:pt>
                <c:pt idx="126">
                  <c:v>0</c:v>
                </c:pt>
                <c:pt idx="127">
                  <c:v>0</c:v>
                </c:pt>
                <c:pt idx="128">
                  <c:v>0</c:v>
                </c:pt>
                <c:pt idx="129">
                  <c:v>0</c:v>
                </c:pt>
                <c:pt idx="130">
                  <c:v>0</c:v>
                </c:pt>
                <c:pt idx="131">
                  <c:v>0</c:v>
                </c:pt>
                <c:pt idx="132">
                  <c:v>0</c:v>
                </c:pt>
                <c:pt idx="133">
                  <c:v>0</c:v>
                </c:pt>
                <c:pt idx="134">
                  <c:v>0</c:v>
                </c:pt>
                <c:pt idx="135">
                  <c:v>0</c:v>
                </c:pt>
                <c:pt idx="136">
                  <c:v>0</c:v>
                </c:pt>
                <c:pt idx="137">
                  <c:v>0</c:v>
                </c:pt>
                <c:pt idx="138">
                  <c:v>0</c:v>
                </c:pt>
                <c:pt idx="139">
                  <c:v>0</c:v>
                </c:pt>
                <c:pt idx="140">
                  <c:v>0</c:v>
                </c:pt>
                <c:pt idx="141">
                  <c:v>0</c:v>
                </c:pt>
                <c:pt idx="142">
                  <c:v>0</c:v>
                </c:pt>
                <c:pt idx="143">
                  <c:v>0</c:v>
                </c:pt>
                <c:pt idx="144">
                  <c:v>0</c:v>
                </c:pt>
                <c:pt idx="145">
                  <c:v>0</c:v>
                </c:pt>
                <c:pt idx="146">
                  <c:v>0</c:v>
                </c:pt>
                <c:pt idx="147">
                  <c:v>0</c:v>
                </c:pt>
                <c:pt idx="148">
                  <c:v>0</c:v>
                </c:pt>
                <c:pt idx="149">
                  <c:v>0</c:v>
                </c:pt>
                <c:pt idx="150">
                  <c:v>0</c:v>
                </c:pt>
                <c:pt idx="151">
                  <c:v>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412</c:v>
                </c:pt>
                <c:pt idx="169">
                  <c:v>445</c:v>
                </c:pt>
                <c:pt idx="170">
                  <c:v>483.00003099999998</c:v>
                </c:pt>
                <c:pt idx="171">
                  <c:v>644.99993900000004</c:v>
                </c:pt>
                <c:pt idx="172">
                  <c:v>673</c:v>
                </c:pt>
                <c:pt idx="173">
                  <c:v>653.99993900000004</c:v>
                </c:pt>
                <c:pt idx="174">
                  <c:v>570</c:v>
                </c:pt>
                <c:pt idx="175">
                  <c:v>619</c:v>
                </c:pt>
                <c:pt idx="176">
                  <c:v>770</c:v>
                </c:pt>
                <c:pt idx="177">
                  <c:v>782</c:v>
                </c:pt>
                <c:pt idx="178">
                  <c:v>770</c:v>
                </c:pt>
                <c:pt idx="179">
                  <c:v>732.99993900000004</c:v>
                </c:pt>
                <c:pt idx="180">
                  <c:v>749</c:v>
                </c:pt>
                <c:pt idx="181">
                  <c:v>763</c:v>
                </c:pt>
                <c:pt idx="182">
                  <c:v>754.99993900000004</c:v>
                </c:pt>
                <c:pt idx="183">
                  <c:v>780</c:v>
                </c:pt>
                <c:pt idx="184">
                  <c:v>754.99993900000004</c:v>
                </c:pt>
                <c:pt idx="185">
                  <c:v>765</c:v>
                </c:pt>
                <c:pt idx="186">
                  <c:v>771</c:v>
                </c:pt>
                <c:pt idx="187">
                  <c:v>784</c:v>
                </c:pt>
                <c:pt idx="188">
                  <c:v>790.00006099999996</c:v>
                </c:pt>
                <c:pt idx="189">
                  <c:v>803.00006099999996</c:v>
                </c:pt>
                <c:pt idx="190">
                  <c:v>790.00006099999996</c:v>
                </c:pt>
                <c:pt idx="191">
                  <c:v>812.00006099999996</c:v>
                </c:pt>
                <c:pt idx="192">
                  <c:v>839</c:v>
                </c:pt>
                <c:pt idx="193">
                  <c:v>863</c:v>
                </c:pt>
                <c:pt idx="194">
                  <c:v>863</c:v>
                </c:pt>
                <c:pt idx="195">
                  <c:v>879</c:v>
                </c:pt>
                <c:pt idx="196">
                  <c:v>882</c:v>
                </c:pt>
                <c:pt idx="197">
                  <c:v>851.99993900000004</c:v>
                </c:pt>
                <c:pt idx="198">
                  <c:v>834.00006099999996</c:v>
                </c:pt>
                <c:pt idx="199">
                  <c:v>770</c:v>
                </c:pt>
                <c:pt idx="200">
                  <c:v>757</c:v>
                </c:pt>
                <c:pt idx="201">
                  <c:v>732.99993900000004</c:v>
                </c:pt>
                <c:pt idx="202">
                  <c:v>708</c:v>
                </c:pt>
                <c:pt idx="203">
                  <c:v>682</c:v>
                </c:pt>
                <c:pt idx="204">
                  <c:v>671.00006099999996</c:v>
                </c:pt>
                <c:pt idx="205">
                  <c:v>681</c:v>
                </c:pt>
                <c:pt idx="206">
                  <c:v>697</c:v>
                </c:pt>
                <c:pt idx="207">
                  <c:v>719</c:v>
                </c:pt>
                <c:pt idx="208">
                  <c:v>665</c:v>
                </c:pt>
                <c:pt idx="209">
                  <c:v>652</c:v>
                </c:pt>
                <c:pt idx="210">
                  <c:v>700</c:v>
                </c:pt>
                <c:pt idx="211">
                  <c:v>682</c:v>
                </c:pt>
                <c:pt idx="212">
                  <c:v>622</c:v>
                </c:pt>
                <c:pt idx="213">
                  <c:v>664</c:v>
                </c:pt>
                <c:pt idx="214">
                  <c:v>658.00006099999996</c:v>
                </c:pt>
                <c:pt idx="215">
                  <c:v>659</c:v>
                </c:pt>
                <c:pt idx="216">
                  <c:v>625</c:v>
                </c:pt>
                <c:pt idx="217">
                  <c:v>610</c:v>
                </c:pt>
                <c:pt idx="218">
                  <c:v>599</c:v>
                </c:pt>
                <c:pt idx="219">
                  <c:v>571</c:v>
                </c:pt>
                <c:pt idx="220">
                  <c:v>554</c:v>
                </c:pt>
                <c:pt idx="221">
                  <c:v>604</c:v>
                </c:pt>
                <c:pt idx="222">
                  <c:v>624</c:v>
                </c:pt>
                <c:pt idx="223">
                  <c:v>422</c:v>
                </c:pt>
              </c:numCache>
            </c:numRef>
          </c:yVal>
          <c:smooth val="0"/>
          <c:extLst xmlns:c16r2="http://schemas.microsoft.com/office/drawing/2015/06/chart">
            <c:ext xmlns:c16="http://schemas.microsoft.com/office/drawing/2014/chart" uri="{C3380CC4-5D6E-409C-BE32-E72D297353CC}">
              <c16:uniqueId val="{0000002B-9E4D-41DE-88AA-65C469FB2388}"/>
            </c:ext>
          </c:extLst>
        </c:ser>
        <c:ser>
          <c:idx val="44"/>
          <c:order val="44"/>
          <c:tx>
            <c:strRef>
              <c:f>Sheet1!$AT$1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Sheet1!$AT$2:$AT$225</c:f>
              <c:numCache>
                <c:formatCode>General</c:formatCode>
                <c:ptCount val="224"/>
                <c:pt idx="0">
                  <c:v>0</c:v>
                </c:pt>
                <c:pt idx="1">
                  <c:v>0</c:v>
                </c:pt>
                <c:pt idx="2">
                  <c:v>0</c:v>
                </c:pt>
                <c:pt idx="3">
                  <c:v>34</c:v>
                </c:pt>
                <c:pt idx="4">
                  <c:v>66</c:v>
                </c:pt>
                <c:pt idx="5">
                  <c:v>100</c:v>
                </c:pt>
                <c:pt idx="6">
                  <c:v>135</c:v>
                </c:pt>
                <c:pt idx="7">
                  <c:v>194</c:v>
                </c:pt>
                <c:pt idx="8">
                  <c:v>227</c:v>
                </c:pt>
                <c:pt idx="9">
                  <c:v>247.00001499999999</c:v>
                </c:pt>
                <c:pt idx="10">
                  <c:v>275</c:v>
                </c:pt>
                <c:pt idx="11">
                  <c:v>284</c:v>
                </c:pt>
                <c:pt idx="12">
                  <c:v>297</c:v>
                </c:pt>
                <c:pt idx="13">
                  <c:v>312</c:v>
                </c:pt>
                <c:pt idx="14">
                  <c:v>321</c:v>
                </c:pt>
                <c:pt idx="15">
                  <c:v>333</c:v>
                </c:pt>
                <c:pt idx="16">
                  <c:v>365</c:v>
                </c:pt>
                <c:pt idx="17">
                  <c:v>386</c:v>
                </c:pt>
                <c:pt idx="18">
                  <c:v>423</c:v>
                </c:pt>
                <c:pt idx="19">
                  <c:v>441</c:v>
                </c:pt>
                <c:pt idx="20">
                  <c:v>439.00003099999998</c:v>
                </c:pt>
                <c:pt idx="21">
                  <c:v>443</c:v>
                </c:pt>
                <c:pt idx="22">
                  <c:v>435</c:v>
                </c:pt>
                <c:pt idx="23">
                  <c:v>455</c:v>
                </c:pt>
                <c:pt idx="24">
                  <c:v>456</c:v>
                </c:pt>
                <c:pt idx="25">
                  <c:v>453</c:v>
                </c:pt>
                <c:pt idx="26">
                  <c:v>456</c:v>
                </c:pt>
                <c:pt idx="27">
                  <c:v>465</c:v>
                </c:pt>
                <c:pt idx="28">
                  <c:v>476</c:v>
                </c:pt>
                <c:pt idx="29">
                  <c:v>478</c:v>
                </c:pt>
                <c:pt idx="30">
                  <c:v>485</c:v>
                </c:pt>
                <c:pt idx="31">
                  <c:v>463</c:v>
                </c:pt>
                <c:pt idx="32">
                  <c:v>463</c:v>
                </c:pt>
                <c:pt idx="33">
                  <c:v>458</c:v>
                </c:pt>
                <c:pt idx="34">
                  <c:v>447.99996900000002</c:v>
                </c:pt>
                <c:pt idx="35">
                  <c:v>477</c:v>
                </c:pt>
                <c:pt idx="36">
                  <c:v>587</c:v>
                </c:pt>
                <c:pt idx="37">
                  <c:v>734</c:v>
                </c:pt>
                <c:pt idx="38">
                  <c:v>903</c:v>
                </c:pt>
                <c:pt idx="39">
                  <c:v>113</c:v>
                </c:pt>
                <c:pt idx="40">
                  <c:v>261</c:v>
                </c:pt>
                <c:pt idx="41">
                  <c:v>342.99987800000002</c:v>
                </c:pt>
                <c:pt idx="42">
                  <c:v>405</c:v>
                </c:pt>
                <c:pt idx="43">
                  <c:v>483.00012199999998</c:v>
                </c:pt>
                <c:pt idx="44">
                  <c:v>483.99987800000002</c:v>
                </c:pt>
                <c:pt idx="45">
                  <c:v>491</c:v>
                </c:pt>
                <c:pt idx="46">
                  <c:v>509.00012199999998</c:v>
                </c:pt>
                <c:pt idx="47">
                  <c:v>527.99987799999997</c:v>
                </c:pt>
                <c:pt idx="48">
                  <c:v>562.00012200000003</c:v>
                </c:pt>
                <c:pt idx="49">
                  <c:v>575</c:v>
                </c:pt>
                <c:pt idx="50">
                  <c:v>573</c:v>
                </c:pt>
                <c:pt idx="51">
                  <c:v>588.99987799999997</c:v>
                </c:pt>
                <c:pt idx="52">
                  <c:v>606.00012200000003</c:v>
                </c:pt>
                <c:pt idx="53">
                  <c:v>623</c:v>
                </c:pt>
                <c:pt idx="54">
                  <c:v>639</c:v>
                </c:pt>
                <c:pt idx="55">
                  <c:v>650.99987799999997</c:v>
                </c:pt>
                <c:pt idx="56">
                  <c:v>670</c:v>
                </c:pt>
                <c:pt idx="57">
                  <c:v>706</c:v>
                </c:pt>
                <c:pt idx="58">
                  <c:v>716</c:v>
                </c:pt>
                <c:pt idx="59">
                  <c:v>696</c:v>
                </c:pt>
                <c:pt idx="60">
                  <c:v>777</c:v>
                </c:pt>
                <c:pt idx="61">
                  <c:v>799</c:v>
                </c:pt>
                <c:pt idx="62">
                  <c:v>738.00012200000003</c:v>
                </c:pt>
                <c:pt idx="63">
                  <c:v>801</c:v>
                </c:pt>
                <c:pt idx="64">
                  <c:v>775</c:v>
                </c:pt>
                <c:pt idx="65">
                  <c:v>740</c:v>
                </c:pt>
                <c:pt idx="66">
                  <c:v>732</c:v>
                </c:pt>
                <c:pt idx="67">
                  <c:v>718</c:v>
                </c:pt>
                <c:pt idx="68">
                  <c:v>749</c:v>
                </c:pt>
                <c:pt idx="69">
                  <c:v>782.99987799999997</c:v>
                </c:pt>
                <c:pt idx="70">
                  <c:v>817.00012200000003</c:v>
                </c:pt>
                <c:pt idx="71">
                  <c:v>834</c:v>
                </c:pt>
                <c:pt idx="72">
                  <c:v>869</c:v>
                </c:pt>
                <c:pt idx="73">
                  <c:v>887</c:v>
                </c:pt>
                <c:pt idx="74">
                  <c:v>921</c:v>
                </c:pt>
                <c:pt idx="75">
                  <c:v>938</c:v>
                </c:pt>
                <c:pt idx="76">
                  <c:v>952</c:v>
                </c:pt>
                <c:pt idx="77">
                  <c:v>981</c:v>
                </c:pt>
                <c:pt idx="78">
                  <c:v>14</c:v>
                </c:pt>
                <c:pt idx="79">
                  <c:v>998</c:v>
                </c:pt>
                <c:pt idx="80">
                  <c:v>965</c:v>
                </c:pt>
                <c:pt idx="81">
                  <c:v>962</c:v>
                </c:pt>
                <c:pt idx="82">
                  <c:v>911</c:v>
                </c:pt>
                <c:pt idx="83">
                  <c:v>920</c:v>
                </c:pt>
                <c:pt idx="84">
                  <c:v>913</c:v>
                </c:pt>
                <c:pt idx="85">
                  <c:v>860</c:v>
                </c:pt>
                <c:pt idx="86">
                  <c:v>821</c:v>
                </c:pt>
                <c:pt idx="87">
                  <c:v>806</c:v>
                </c:pt>
                <c:pt idx="88">
                  <c:v>816</c:v>
                </c:pt>
                <c:pt idx="89">
                  <c:v>815</c:v>
                </c:pt>
                <c:pt idx="90">
                  <c:v>847</c:v>
                </c:pt>
                <c:pt idx="91">
                  <c:v>879.99987799999997</c:v>
                </c:pt>
                <c:pt idx="92">
                  <c:v>914.00012200000003</c:v>
                </c:pt>
                <c:pt idx="93">
                  <c:v>947</c:v>
                </c:pt>
                <c:pt idx="94">
                  <c:v>972</c:v>
                </c:pt>
                <c:pt idx="95">
                  <c:v>996</c:v>
                </c:pt>
                <c:pt idx="96">
                  <c:v>965</c:v>
                </c:pt>
                <c:pt idx="97">
                  <c:v>2.9998779999999998</c:v>
                </c:pt>
                <c:pt idx="98">
                  <c:v>26</c:v>
                </c:pt>
                <c:pt idx="99">
                  <c:v>42</c:v>
                </c:pt>
                <c:pt idx="100">
                  <c:v>45</c:v>
                </c:pt>
                <c:pt idx="101">
                  <c:v>31</c:v>
                </c:pt>
                <c:pt idx="102">
                  <c:v>46.999878000000002</c:v>
                </c:pt>
                <c:pt idx="103">
                  <c:v>0</c:v>
                </c:pt>
                <c:pt idx="104">
                  <c:v>0</c:v>
                </c:pt>
                <c:pt idx="105">
                  <c:v>0</c:v>
                </c:pt>
                <c:pt idx="106">
                  <c:v>0</c:v>
                </c:pt>
                <c:pt idx="107">
                  <c:v>0</c:v>
                </c:pt>
                <c:pt idx="108">
                  <c:v>0</c:v>
                </c:pt>
                <c:pt idx="109">
                  <c:v>0</c:v>
                </c:pt>
                <c:pt idx="110">
                  <c:v>0</c:v>
                </c:pt>
                <c:pt idx="111">
                  <c:v>0</c:v>
                </c:pt>
                <c:pt idx="112">
                  <c:v>0</c:v>
                </c:pt>
                <c:pt idx="113">
                  <c:v>0</c:v>
                </c:pt>
                <c:pt idx="114">
                  <c:v>117</c:v>
                </c:pt>
                <c:pt idx="115">
                  <c:v>105</c:v>
                </c:pt>
                <c:pt idx="116">
                  <c:v>15</c:v>
                </c:pt>
                <c:pt idx="117">
                  <c:v>98</c:v>
                </c:pt>
                <c:pt idx="118">
                  <c:v>70</c:v>
                </c:pt>
                <c:pt idx="119">
                  <c:v>101</c:v>
                </c:pt>
                <c:pt idx="120">
                  <c:v>122</c:v>
                </c:pt>
                <c:pt idx="121">
                  <c:v>124</c:v>
                </c:pt>
                <c:pt idx="122">
                  <c:v>147</c:v>
                </c:pt>
                <c:pt idx="123">
                  <c:v>157</c:v>
                </c:pt>
                <c:pt idx="124">
                  <c:v>174</c:v>
                </c:pt>
                <c:pt idx="125">
                  <c:v>216</c:v>
                </c:pt>
                <c:pt idx="126">
                  <c:v>251</c:v>
                </c:pt>
                <c:pt idx="127">
                  <c:v>268</c:v>
                </c:pt>
                <c:pt idx="128">
                  <c:v>302</c:v>
                </c:pt>
                <c:pt idx="129">
                  <c:v>327</c:v>
                </c:pt>
                <c:pt idx="130">
                  <c:v>360.00012199999998</c:v>
                </c:pt>
                <c:pt idx="131">
                  <c:v>379</c:v>
                </c:pt>
                <c:pt idx="132">
                  <c:v>402</c:v>
                </c:pt>
                <c:pt idx="133">
                  <c:v>438</c:v>
                </c:pt>
                <c:pt idx="134">
                  <c:v>452</c:v>
                </c:pt>
                <c:pt idx="135">
                  <c:v>464</c:v>
                </c:pt>
                <c:pt idx="136">
                  <c:v>468</c:v>
                </c:pt>
                <c:pt idx="137">
                  <c:v>456.99987800000002</c:v>
                </c:pt>
                <c:pt idx="138">
                  <c:v>443</c:v>
                </c:pt>
                <c:pt idx="139">
                  <c:v>461</c:v>
                </c:pt>
                <c:pt idx="140">
                  <c:v>439.00012199999998</c:v>
                </c:pt>
                <c:pt idx="141">
                  <c:v>426</c:v>
                </c:pt>
                <c:pt idx="142">
                  <c:v>375</c:v>
                </c:pt>
                <c:pt idx="143">
                  <c:v>359</c:v>
                </c:pt>
                <c:pt idx="144">
                  <c:v>341</c:v>
                </c:pt>
                <c:pt idx="145">
                  <c:v>346</c:v>
                </c:pt>
                <c:pt idx="146">
                  <c:v>353</c:v>
                </c:pt>
                <c:pt idx="147">
                  <c:v>349</c:v>
                </c:pt>
                <c:pt idx="148">
                  <c:v>376</c:v>
                </c:pt>
                <c:pt idx="149">
                  <c:v>402</c:v>
                </c:pt>
                <c:pt idx="150">
                  <c:v>476</c:v>
                </c:pt>
                <c:pt idx="151">
                  <c:v>443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380</c:v>
                </c:pt>
                <c:pt idx="169">
                  <c:v>417.00003099999998</c:v>
                </c:pt>
                <c:pt idx="170">
                  <c:v>562</c:v>
                </c:pt>
                <c:pt idx="171">
                  <c:v>709</c:v>
                </c:pt>
                <c:pt idx="172">
                  <c:v>747</c:v>
                </c:pt>
                <c:pt idx="173">
                  <c:v>724.00006099999996</c:v>
                </c:pt>
                <c:pt idx="174">
                  <c:v>574</c:v>
                </c:pt>
                <c:pt idx="175">
                  <c:v>624</c:v>
                </c:pt>
                <c:pt idx="176">
                  <c:v>832</c:v>
                </c:pt>
                <c:pt idx="177">
                  <c:v>872</c:v>
                </c:pt>
                <c:pt idx="178">
                  <c:v>834.00006099999996</c:v>
                </c:pt>
                <c:pt idx="179">
                  <c:v>775</c:v>
                </c:pt>
                <c:pt idx="180">
                  <c:v>798.99993900000004</c:v>
                </c:pt>
                <c:pt idx="181">
                  <c:v>847.00006099999996</c:v>
                </c:pt>
                <c:pt idx="182">
                  <c:v>846</c:v>
                </c:pt>
                <c:pt idx="183">
                  <c:v>850</c:v>
                </c:pt>
                <c:pt idx="184">
                  <c:v>833</c:v>
                </c:pt>
                <c:pt idx="185">
                  <c:v>838</c:v>
                </c:pt>
                <c:pt idx="186">
                  <c:v>857</c:v>
                </c:pt>
                <c:pt idx="187">
                  <c:v>853</c:v>
                </c:pt>
                <c:pt idx="188">
                  <c:v>859</c:v>
                </c:pt>
                <c:pt idx="189">
                  <c:v>870</c:v>
                </c:pt>
                <c:pt idx="190">
                  <c:v>885</c:v>
                </c:pt>
                <c:pt idx="191">
                  <c:v>891.00006099999996</c:v>
                </c:pt>
                <c:pt idx="192">
                  <c:v>897</c:v>
                </c:pt>
                <c:pt idx="193">
                  <c:v>922.00006099999996</c:v>
                </c:pt>
                <c:pt idx="194">
                  <c:v>942</c:v>
                </c:pt>
                <c:pt idx="195">
                  <c:v>951</c:v>
                </c:pt>
                <c:pt idx="196">
                  <c:v>933</c:v>
                </c:pt>
                <c:pt idx="197">
                  <c:v>923</c:v>
                </c:pt>
                <c:pt idx="198">
                  <c:v>895.99993900000004</c:v>
                </c:pt>
                <c:pt idx="199">
                  <c:v>851.99993900000004</c:v>
                </c:pt>
                <c:pt idx="200">
                  <c:v>793</c:v>
                </c:pt>
                <c:pt idx="201">
                  <c:v>787</c:v>
                </c:pt>
                <c:pt idx="202">
                  <c:v>750</c:v>
                </c:pt>
                <c:pt idx="203">
                  <c:v>741.99993900000004</c:v>
                </c:pt>
                <c:pt idx="204">
                  <c:v>705</c:v>
                </c:pt>
                <c:pt idx="205">
                  <c:v>709</c:v>
                </c:pt>
                <c:pt idx="206">
                  <c:v>757</c:v>
                </c:pt>
                <c:pt idx="207">
                  <c:v>734</c:v>
                </c:pt>
                <c:pt idx="208">
                  <c:v>703</c:v>
                </c:pt>
                <c:pt idx="209">
                  <c:v>702.00006099999996</c:v>
                </c:pt>
                <c:pt idx="210">
                  <c:v>740</c:v>
                </c:pt>
                <c:pt idx="211">
                  <c:v>722</c:v>
                </c:pt>
                <c:pt idx="212">
                  <c:v>703</c:v>
                </c:pt>
                <c:pt idx="213">
                  <c:v>701</c:v>
                </c:pt>
                <c:pt idx="214">
                  <c:v>712</c:v>
                </c:pt>
                <c:pt idx="215">
                  <c:v>696</c:v>
                </c:pt>
                <c:pt idx="216">
                  <c:v>666.99993900000004</c:v>
                </c:pt>
                <c:pt idx="217">
                  <c:v>678</c:v>
                </c:pt>
                <c:pt idx="218">
                  <c:v>640</c:v>
                </c:pt>
                <c:pt idx="219">
                  <c:v>593</c:v>
                </c:pt>
                <c:pt idx="220">
                  <c:v>548</c:v>
                </c:pt>
                <c:pt idx="221">
                  <c:v>613</c:v>
                </c:pt>
                <c:pt idx="222">
                  <c:v>630</c:v>
                </c:pt>
                <c:pt idx="223">
                  <c:v>413</c:v>
                </c:pt>
              </c:numCache>
            </c:numRef>
          </c:yVal>
          <c:smooth val="0"/>
          <c:extLst xmlns:c16r2="http://schemas.microsoft.com/office/drawing/2015/06/chart">
            <c:ext xmlns:c16="http://schemas.microsoft.com/office/drawing/2014/chart" uri="{C3380CC4-5D6E-409C-BE32-E72D297353CC}">
              <c16:uniqueId val="{0000002C-9E4D-41DE-88AA-65C469FB2388}"/>
            </c:ext>
          </c:extLst>
        </c:ser>
        <c:ser>
          <c:idx val="45"/>
          <c:order val="45"/>
          <c:tx>
            <c:strRef>
              <c:f>Sheet1!$AU$1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Sheet1!$AU$2:$AU$225</c:f>
              <c:numCache>
                <c:formatCode>General</c:formatCode>
                <c:ptCount val="224"/>
                <c:pt idx="0">
                  <c:v>0</c:v>
                </c:pt>
                <c:pt idx="1">
                  <c:v>0</c:v>
                </c:pt>
                <c:pt idx="2">
                  <c:v>0</c:v>
                </c:pt>
                <c:pt idx="3">
                  <c:v>0</c:v>
                </c:pt>
                <c:pt idx="4">
                  <c:v>18</c:v>
                </c:pt>
                <c:pt idx="5">
                  <c:v>55</c:v>
                </c:pt>
                <c:pt idx="6">
                  <c:v>107.00000799999999</c:v>
                </c:pt>
                <c:pt idx="7">
                  <c:v>163</c:v>
                </c:pt>
                <c:pt idx="8">
                  <c:v>196</c:v>
                </c:pt>
                <c:pt idx="9">
                  <c:v>215</c:v>
                </c:pt>
                <c:pt idx="10">
                  <c:v>245.99998500000001</c:v>
                </c:pt>
                <c:pt idx="11">
                  <c:v>251</c:v>
                </c:pt>
                <c:pt idx="12">
                  <c:v>262</c:v>
                </c:pt>
                <c:pt idx="13">
                  <c:v>275</c:v>
                </c:pt>
                <c:pt idx="14">
                  <c:v>290</c:v>
                </c:pt>
                <c:pt idx="15">
                  <c:v>297</c:v>
                </c:pt>
                <c:pt idx="16">
                  <c:v>330</c:v>
                </c:pt>
                <c:pt idx="17">
                  <c:v>350</c:v>
                </c:pt>
                <c:pt idx="18">
                  <c:v>384.00003099999998</c:v>
                </c:pt>
                <c:pt idx="19">
                  <c:v>409</c:v>
                </c:pt>
                <c:pt idx="20">
                  <c:v>411</c:v>
                </c:pt>
                <c:pt idx="21">
                  <c:v>407</c:v>
                </c:pt>
                <c:pt idx="22">
                  <c:v>402</c:v>
                </c:pt>
                <c:pt idx="23">
                  <c:v>418</c:v>
                </c:pt>
                <c:pt idx="24">
                  <c:v>417.00003099999998</c:v>
                </c:pt>
                <c:pt idx="25">
                  <c:v>416</c:v>
                </c:pt>
                <c:pt idx="26">
                  <c:v>419</c:v>
                </c:pt>
                <c:pt idx="27">
                  <c:v>429</c:v>
                </c:pt>
                <c:pt idx="28">
                  <c:v>436</c:v>
                </c:pt>
                <c:pt idx="29">
                  <c:v>439.00003099999998</c:v>
                </c:pt>
                <c:pt idx="30">
                  <c:v>438</c:v>
                </c:pt>
                <c:pt idx="31">
                  <c:v>425.99996900000002</c:v>
                </c:pt>
                <c:pt idx="32">
                  <c:v>430</c:v>
                </c:pt>
                <c:pt idx="33">
                  <c:v>422</c:v>
                </c:pt>
                <c:pt idx="34">
                  <c:v>417.00003099999998</c:v>
                </c:pt>
                <c:pt idx="35">
                  <c:v>449</c:v>
                </c:pt>
                <c:pt idx="36">
                  <c:v>549</c:v>
                </c:pt>
                <c:pt idx="37">
                  <c:v>697</c:v>
                </c:pt>
                <c:pt idx="38">
                  <c:v>861</c:v>
                </c:pt>
                <c:pt idx="39">
                  <c:v>1059</c:v>
                </c:pt>
                <c:pt idx="40">
                  <c:v>1193</c:v>
                </c:pt>
                <c:pt idx="41">
                  <c:v>1271</c:v>
                </c:pt>
                <c:pt idx="42">
                  <c:v>1316.0001219999999</c:v>
                </c:pt>
                <c:pt idx="43">
                  <c:v>1384</c:v>
                </c:pt>
                <c:pt idx="44">
                  <c:v>1386.9998780000001</c:v>
                </c:pt>
                <c:pt idx="45">
                  <c:v>1386.9998780000001</c:v>
                </c:pt>
                <c:pt idx="46">
                  <c:v>1407</c:v>
                </c:pt>
                <c:pt idx="47">
                  <c:v>1418</c:v>
                </c:pt>
                <c:pt idx="48">
                  <c:v>1448.0001219999999</c:v>
                </c:pt>
                <c:pt idx="49">
                  <c:v>1456.9998780000001</c:v>
                </c:pt>
                <c:pt idx="50">
                  <c:v>1458</c:v>
                </c:pt>
                <c:pt idx="51">
                  <c:v>1464</c:v>
                </c:pt>
                <c:pt idx="52">
                  <c:v>1483.9998780000001</c:v>
                </c:pt>
                <c:pt idx="53">
                  <c:v>1496</c:v>
                </c:pt>
                <c:pt idx="54">
                  <c:v>1500.9998780000001</c:v>
                </c:pt>
                <c:pt idx="55">
                  <c:v>1509.9998780000001</c:v>
                </c:pt>
                <c:pt idx="56">
                  <c:v>1539</c:v>
                </c:pt>
                <c:pt idx="57">
                  <c:v>1562.9998780000001</c:v>
                </c:pt>
                <c:pt idx="58">
                  <c:v>1571.0001219999999</c:v>
                </c:pt>
                <c:pt idx="59">
                  <c:v>1556</c:v>
                </c:pt>
                <c:pt idx="60">
                  <c:v>1614</c:v>
                </c:pt>
                <c:pt idx="61">
                  <c:v>1641.9998780000001</c:v>
                </c:pt>
                <c:pt idx="62">
                  <c:v>1592</c:v>
                </c:pt>
                <c:pt idx="63">
                  <c:v>1646</c:v>
                </c:pt>
                <c:pt idx="64">
                  <c:v>1610</c:v>
                </c:pt>
                <c:pt idx="65">
                  <c:v>1571.0001219999999</c:v>
                </c:pt>
                <c:pt idx="66">
                  <c:v>1564</c:v>
                </c:pt>
                <c:pt idx="67">
                  <c:v>1553.9998780000001</c:v>
                </c:pt>
                <c:pt idx="68">
                  <c:v>1585</c:v>
                </c:pt>
                <c:pt idx="69">
                  <c:v>1611</c:v>
                </c:pt>
                <c:pt idx="70">
                  <c:v>1641.9998780000001</c:v>
                </c:pt>
                <c:pt idx="71">
                  <c:v>1659.9998780000001</c:v>
                </c:pt>
                <c:pt idx="72">
                  <c:v>1687</c:v>
                </c:pt>
                <c:pt idx="73">
                  <c:v>1705</c:v>
                </c:pt>
                <c:pt idx="74">
                  <c:v>1736</c:v>
                </c:pt>
                <c:pt idx="75">
                  <c:v>1747.9998780000001</c:v>
                </c:pt>
                <c:pt idx="76">
                  <c:v>1757</c:v>
                </c:pt>
                <c:pt idx="77">
                  <c:v>1782.0001219999999</c:v>
                </c:pt>
                <c:pt idx="78">
                  <c:v>1815</c:v>
                </c:pt>
                <c:pt idx="79">
                  <c:v>1806</c:v>
                </c:pt>
                <c:pt idx="80">
                  <c:v>1785</c:v>
                </c:pt>
                <c:pt idx="81">
                  <c:v>1776</c:v>
                </c:pt>
                <c:pt idx="82">
                  <c:v>1736</c:v>
                </c:pt>
                <c:pt idx="83">
                  <c:v>1729.9998780000001</c:v>
                </c:pt>
                <c:pt idx="84">
                  <c:v>1729.0001219999999</c:v>
                </c:pt>
                <c:pt idx="85">
                  <c:v>1687</c:v>
                </c:pt>
                <c:pt idx="86">
                  <c:v>1657</c:v>
                </c:pt>
                <c:pt idx="87">
                  <c:v>1645</c:v>
                </c:pt>
                <c:pt idx="88">
                  <c:v>1640</c:v>
                </c:pt>
                <c:pt idx="89">
                  <c:v>1652</c:v>
                </c:pt>
                <c:pt idx="90">
                  <c:v>1681</c:v>
                </c:pt>
                <c:pt idx="91">
                  <c:v>1710</c:v>
                </c:pt>
                <c:pt idx="92">
                  <c:v>1738.0001219999999</c:v>
                </c:pt>
                <c:pt idx="93">
                  <c:v>1767</c:v>
                </c:pt>
                <c:pt idx="94">
                  <c:v>1793</c:v>
                </c:pt>
                <c:pt idx="95">
                  <c:v>1817.9998780000001</c:v>
                </c:pt>
                <c:pt idx="96">
                  <c:v>1787</c:v>
                </c:pt>
                <c:pt idx="97">
                  <c:v>1841</c:v>
                </c:pt>
                <c:pt idx="98">
                  <c:v>1874</c:v>
                </c:pt>
                <c:pt idx="99">
                  <c:v>1894</c:v>
                </c:pt>
                <c:pt idx="100">
                  <c:v>1895</c:v>
                </c:pt>
                <c:pt idx="101">
                  <c:v>1931</c:v>
                </c:pt>
                <c:pt idx="102">
                  <c:v>1901</c:v>
                </c:pt>
                <c:pt idx="103">
                  <c:v>0</c:v>
                </c:pt>
                <c:pt idx="104">
                  <c:v>0</c:v>
                </c:pt>
                <c:pt idx="105">
                  <c:v>0</c:v>
                </c:pt>
                <c:pt idx="106">
                  <c:v>0</c:v>
                </c:pt>
                <c:pt idx="107">
                  <c:v>0</c:v>
                </c:pt>
                <c:pt idx="108">
                  <c:v>0</c:v>
                </c:pt>
                <c:pt idx="109">
                  <c:v>0</c:v>
                </c:pt>
                <c:pt idx="110">
                  <c:v>0</c:v>
                </c:pt>
                <c:pt idx="111">
                  <c:v>0</c:v>
                </c:pt>
                <c:pt idx="112">
                  <c:v>0</c:v>
                </c:pt>
                <c:pt idx="113">
                  <c:v>0</c:v>
                </c:pt>
                <c:pt idx="114">
                  <c:v>1060</c:v>
                </c:pt>
                <c:pt idx="115">
                  <c:v>1017</c:v>
                </c:pt>
                <c:pt idx="116">
                  <c:v>969</c:v>
                </c:pt>
                <c:pt idx="117">
                  <c:v>1018</c:v>
                </c:pt>
                <c:pt idx="118">
                  <c:v>996.99993900000004</c:v>
                </c:pt>
                <c:pt idx="119">
                  <c:v>1058</c:v>
                </c:pt>
                <c:pt idx="120">
                  <c:v>1072</c:v>
                </c:pt>
                <c:pt idx="121">
                  <c:v>1088</c:v>
                </c:pt>
                <c:pt idx="122">
                  <c:v>1120</c:v>
                </c:pt>
                <c:pt idx="123">
                  <c:v>1149</c:v>
                </c:pt>
                <c:pt idx="124">
                  <c:v>1167</c:v>
                </c:pt>
                <c:pt idx="125">
                  <c:v>1197</c:v>
                </c:pt>
                <c:pt idx="126">
                  <c:v>1235</c:v>
                </c:pt>
                <c:pt idx="127">
                  <c:v>1254.9998780000001</c:v>
                </c:pt>
                <c:pt idx="128">
                  <c:v>1285</c:v>
                </c:pt>
                <c:pt idx="129">
                  <c:v>1307.0001219999999</c:v>
                </c:pt>
                <c:pt idx="130">
                  <c:v>1330</c:v>
                </c:pt>
                <c:pt idx="131">
                  <c:v>1366</c:v>
                </c:pt>
                <c:pt idx="132">
                  <c:v>1384</c:v>
                </c:pt>
                <c:pt idx="133">
                  <c:v>1421.0001219999999</c:v>
                </c:pt>
                <c:pt idx="134">
                  <c:v>1425</c:v>
                </c:pt>
                <c:pt idx="135">
                  <c:v>1446</c:v>
                </c:pt>
                <c:pt idx="136">
                  <c:v>1458</c:v>
                </c:pt>
                <c:pt idx="137">
                  <c:v>1439.0001219999999</c:v>
                </c:pt>
                <c:pt idx="138">
                  <c:v>1442</c:v>
                </c:pt>
                <c:pt idx="139">
                  <c:v>1444</c:v>
                </c:pt>
                <c:pt idx="140">
                  <c:v>1416</c:v>
                </c:pt>
                <c:pt idx="141">
                  <c:v>1399</c:v>
                </c:pt>
                <c:pt idx="142">
                  <c:v>1372</c:v>
                </c:pt>
                <c:pt idx="143">
                  <c:v>1349</c:v>
                </c:pt>
                <c:pt idx="144">
                  <c:v>1333.0001219999999</c:v>
                </c:pt>
                <c:pt idx="145">
                  <c:v>1357</c:v>
                </c:pt>
                <c:pt idx="146">
                  <c:v>1333.9998780000001</c:v>
                </c:pt>
                <c:pt idx="147">
                  <c:v>1351.9998780000001</c:v>
                </c:pt>
                <c:pt idx="148">
                  <c:v>1367</c:v>
                </c:pt>
                <c:pt idx="149">
                  <c:v>1386.0001219999999</c:v>
                </c:pt>
                <c:pt idx="150">
                  <c:v>1405</c:v>
                </c:pt>
                <c:pt idx="151">
                  <c:v>1407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418</c:v>
                </c:pt>
                <c:pt idx="169">
                  <c:v>474</c:v>
                </c:pt>
                <c:pt idx="170">
                  <c:v>554</c:v>
                </c:pt>
                <c:pt idx="171">
                  <c:v>675</c:v>
                </c:pt>
                <c:pt idx="172">
                  <c:v>726</c:v>
                </c:pt>
                <c:pt idx="173">
                  <c:v>699</c:v>
                </c:pt>
                <c:pt idx="174">
                  <c:v>595</c:v>
                </c:pt>
                <c:pt idx="175">
                  <c:v>659</c:v>
                </c:pt>
                <c:pt idx="176">
                  <c:v>806</c:v>
                </c:pt>
                <c:pt idx="177">
                  <c:v>842</c:v>
                </c:pt>
                <c:pt idx="178">
                  <c:v>803.00006099999996</c:v>
                </c:pt>
                <c:pt idx="179">
                  <c:v>773</c:v>
                </c:pt>
                <c:pt idx="180">
                  <c:v>765</c:v>
                </c:pt>
                <c:pt idx="181">
                  <c:v>818</c:v>
                </c:pt>
                <c:pt idx="182">
                  <c:v>814</c:v>
                </c:pt>
                <c:pt idx="183">
                  <c:v>829</c:v>
                </c:pt>
                <c:pt idx="184">
                  <c:v>800</c:v>
                </c:pt>
                <c:pt idx="185">
                  <c:v>820</c:v>
                </c:pt>
                <c:pt idx="186">
                  <c:v>817</c:v>
                </c:pt>
                <c:pt idx="187">
                  <c:v>814</c:v>
                </c:pt>
                <c:pt idx="188">
                  <c:v>829.99993900000004</c:v>
                </c:pt>
                <c:pt idx="189">
                  <c:v>846</c:v>
                </c:pt>
                <c:pt idx="190">
                  <c:v>842.99993900000004</c:v>
                </c:pt>
                <c:pt idx="191">
                  <c:v>860</c:v>
                </c:pt>
                <c:pt idx="192">
                  <c:v>870</c:v>
                </c:pt>
                <c:pt idx="193">
                  <c:v>908</c:v>
                </c:pt>
                <c:pt idx="194">
                  <c:v>897</c:v>
                </c:pt>
                <c:pt idx="195">
                  <c:v>932</c:v>
                </c:pt>
                <c:pt idx="196">
                  <c:v>933</c:v>
                </c:pt>
                <c:pt idx="197">
                  <c:v>907</c:v>
                </c:pt>
                <c:pt idx="198">
                  <c:v>875</c:v>
                </c:pt>
                <c:pt idx="199">
                  <c:v>813</c:v>
                </c:pt>
                <c:pt idx="200">
                  <c:v>789</c:v>
                </c:pt>
                <c:pt idx="201">
                  <c:v>763.99993900000004</c:v>
                </c:pt>
                <c:pt idx="202">
                  <c:v>750</c:v>
                </c:pt>
                <c:pt idx="203">
                  <c:v>707</c:v>
                </c:pt>
                <c:pt idx="204">
                  <c:v>675.99993900000004</c:v>
                </c:pt>
                <c:pt idx="205">
                  <c:v>702.00006099999996</c:v>
                </c:pt>
                <c:pt idx="206">
                  <c:v>708</c:v>
                </c:pt>
                <c:pt idx="207">
                  <c:v>731</c:v>
                </c:pt>
                <c:pt idx="208">
                  <c:v>687</c:v>
                </c:pt>
                <c:pt idx="209">
                  <c:v>699</c:v>
                </c:pt>
                <c:pt idx="210">
                  <c:v>708</c:v>
                </c:pt>
                <c:pt idx="211">
                  <c:v>699</c:v>
                </c:pt>
                <c:pt idx="212">
                  <c:v>696</c:v>
                </c:pt>
                <c:pt idx="213">
                  <c:v>709</c:v>
                </c:pt>
                <c:pt idx="214">
                  <c:v>694</c:v>
                </c:pt>
                <c:pt idx="215">
                  <c:v>674</c:v>
                </c:pt>
                <c:pt idx="216">
                  <c:v>684</c:v>
                </c:pt>
                <c:pt idx="217">
                  <c:v>650</c:v>
                </c:pt>
                <c:pt idx="218">
                  <c:v>627.00006099999996</c:v>
                </c:pt>
                <c:pt idx="219">
                  <c:v>583</c:v>
                </c:pt>
                <c:pt idx="220">
                  <c:v>568</c:v>
                </c:pt>
                <c:pt idx="221">
                  <c:v>610</c:v>
                </c:pt>
                <c:pt idx="222">
                  <c:v>728</c:v>
                </c:pt>
                <c:pt idx="223">
                  <c:v>509</c:v>
                </c:pt>
              </c:numCache>
            </c:numRef>
          </c:yVal>
          <c:smooth val="0"/>
          <c:extLst xmlns:c16r2="http://schemas.microsoft.com/office/drawing/2015/06/chart">
            <c:ext xmlns:c16="http://schemas.microsoft.com/office/drawing/2014/chart" uri="{C3380CC4-5D6E-409C-BE32-E72D297353CC}">
              <c16:uniqueId val="{0000002D-9E4D-41DE-88AA-65C469FB2388}"/>
            </c:ext>
          </c:extLst>
        </c:ser>
        <c:ser>
          <c:idx val="46"/>
          <c:order val="46"/>
          <c:tx>
            <c:strRef>
              <c:f>Sheet1!$AV$1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Sheet1!$AV$2:$AV$225</c:f>
              <c:numCache>
                <c:formatCode>General</c:formatCode>
                <c:ptCount val="224"/>
                <c:pt idx="0">
                  <c:v>0</c:v>
                </c:pt>
                <c:pt idx="1">
                  <c:v>0</c:v>
                </c:pt>
                <c:pt idx="2">
                  <c:v>0</c:v>
                </c:pt>
                <c:pt idx="3">
                  <c:v>0</c:v>
                </c:pt>
                <c:pt idx="4">
                  <c:v>43</c:v>
                </c:pt>
                <c:pt idx="5">
                  <c:v>89</c:v>
                </c:pt>
                <c:pt idx="6">
                  <c:v>119</c:v>
                </c:pt>
                <c:pt idx="7">
                  <c:v>179.99998500000001</c:v>
                </c:pt>
                <c:pt idx="8">
                  <c:v>205</c:v>
                </c:pt>
                <c:pt idx="9">
                  <c:v>227</c:v>
                </c:pt>
                <c:pt idx="10">
                  <c:v>249</c:v>
                </c:pt>
                <c:pt idx="11">
                  <c:v>262</c:v>
                </c:pt>
                <c:pt idx="12">
                  <c:v>281</c:v>
                </c:pt>
                <c:pt idx="13">
                  <c:v>286</c:v>
                </c:pt>
                <c:pt idx="14">
                  <c:v>296</c:v>
                </c:pt>
                <c:pt idx="15">
                  <c:v>308</c:v>
                </c:pt>
                <c:pt idx="16">
                  <c:v>343</c:v>
                </c:pt>
                <c:pt idx="17">
                  <c:v>365</c:v>
                </c:pt>
                <c:pt idx="18">
                  <c:v>401</c:v>
                </c:pt>
                <c:pt idx="19">
                  <c:v>414</c:v>
                </c:pt>
                <c:pt idx="20">
                  <c:v>423</c:v>
                </c:pt>
                <c:pt idx="21">
                  <c:v>422</c:v>
                </c:pt>
                <c:pt idx="22">
                  <c:v>414.99996900000002</c:v>
                </c:pt>
                <c:pt idx="23">
                  <c:v>428.00003099999998</c:v>
                </c:pt>
                <c:pt idx="24">
                  <c:v>430</c:v>
                </c:pt>
                <c:pt idx="25">
                  <c:v>423</c:v>
                </c:pt>
                <c:pt idx="26">
                  <c:v>422</c:v>
                </c:pt>
                <c:pt idx="27">
                  <c:v>434</c:v>
                </c:pt>
                <c:pt idx="28">
                  <c:v>438</c:v>
                </c:pt>
                <c:pt idx="29">
                  <c:v>440</c:v>
                </c:pt>
                <c:pt idx="30">
                  <c:v>443</c:v>
                </c:pt>
                <c:pt idx="31">
                  <c:v>425.99996900000002</c:v>
                </c:pt>
                <c:pt idx="32">
                  <c:v>439.00003099999998</c:v>
                </c:pt>
                <c:pt idx="33">
                  <c:v>423</c:v>
                </c:pt>
                <c:pt idx="34">
                  <c:v>420</c:v>
                </c:pt>
                <c:pt idx="35">
                  <c:v>449</c:v>
                </c:pt>
                <c:pt idx="36">
                  <c:v>561</c:v>
                </c:pt>
                <c:pt idx="37">
                  <c:v>723</c:v>
                </c:pt>
                <c:pt idx="38">
                  <c:v>897</c:v>
                </c:pt>
                <c:pt idx="39">
                  <c:v>1113</c:v>
                </c:pt>
                <c:pt idx="40">
                  <c:v>1260</c:v>
                </c:pt>
                <c:pt idx="41">
                  <c:v>1342.9998780000001</c:v>
                </c:pt>
                <c:pt idx="42">
                  <c:v>1395.0001219999999</c:v>
                </c:pt>
                <c:pt idx="43">
                  <c:v>1470</c:v>
                </c:pt>
                <c:pt idx="44">
                  <c:v>1483.9998780000001</c:v>
                </c:pt>
                <c:pt idx="45">
                  <c:v>1483.0001219999999</c:v>
                </c:pt>
                <c:pt idx="46">
                  <c:v>1508</c:v>
                </c:pt>
                <c:pt idx="47">
                  <c:v>1527.0001219999999</c:v>
                </c:pt>
                <c:pt idx="48">
                  <c:v>1557</c:v>
                </c:pt>
                <c:pt idx="49">
                  <c:v>1566</c:v>
                </c:pt>
                <c:pt idx="50">
                  <c:v>1576</c:v>
                </c:pt>
                <c:pt idx="51">
                  <c:v>1577</c:v>
                </c:pt>
                <c:pt idx="52">
                  <c:v>1597.9998780000001</c:v>
                </c:pt>
                <c:pt idx="53">
                  <c:v>1614</c:v>
                </c:pt>
                <c:pt idx="54">
                  <c:v>1629</c:v>
                </c:pt>
                <c:pt idx="55">
                  <c:v>1641.0001219999999</c:v>
                </c:pt>
                <c:pt idx="56">
                  <c:v>1667</c:v>
                </c:pt>
                <c:pt idx="57">
                  <c:v>1698</c:v>
                </c:pt>
                <c:pt idx="58">
                  <c:v>1702</c:v>
                </c:pt>
                <c:pt idx="59">
                  <c:v>1698</c:v>
                </c:pt>
                <c:pt idx="60">
                  <c:v>1773.9998780000001</c:v>
                </c:pt>
                <c:pt idx="61">
                  <c:v>1797</c:v>
                </c:pt>
                <c:pt idx="62">
                  <c:v>1752</c:v>
                </c:pt>
                <c:pt idx="63">
                  <c:v>1813</c:v>
                </c:pt>
                <c:pt idx="64">
                  <c:v>1776</c:v>
                </c:pt>
                <c:pt idx="65">
                  <c:v>1743</c:v>
                </c:pt>
                <c:pt idx="66">
                  <c:v>1728</c:v>
                </c:pt>
                <c:pt idx="67">
                  <c:v>1716</c:v>
                </c:pt>
                <c:pt idx="68">
                  <c:v>1747.0001219999999</c:v>
                </c:pt>
                <c:pt idx="69">
                  <c:v>1782.0001219999999</c:v>
                </c:pt>
                <c:pt idx="70">
                  <c:v>1808.9998780000001</c:v>
                </c:pt>
                <c:pt idx="71">
                  <c:v>1838</c:v>
                </c:pt>
                <c:pt idx="72">
                  <c:v>1863</c:v>
                </c:pt>
                <c:pt idx="73">
                  <c:v>1886</c:v>
                </c:pt>
                <c:pt idx="74">
                  <c:v>1911</c:v>
                </c:pt>
                <c:pt idx="75">
                  <c:v>1929</c:v>
                </c:pt>
                <c:pt idx="76">
                  <c:v>1940</c:v>
                </c:pt>
                <c:pt idx="77">
                  <c:v>1970</c:v>
                </c:pt>
                <c:pt idx="78">
                  <c:v>2006</c:v>
                </c:pt>
                <c:pt idx="79">
                  <c:v>1998</c:v>
                </c:pt>
                <c:pt idx="80">
                  <c:v>1982</c:v>
                </c:pt>
                <c:pt idx="81">
                  <c:v>1956</c:v>
                </c:pt>
                <c:pt idx="82">
                  <c:v>1912</c:v>
                </c:pt>
                <c:pt idx="83">
                  <c:v>1922</c:v>
                </c:pt>
                <c:pt idx="84">
                  <c:v>1905</c:v>
                </c:pt>
                <c:pt idx="85">
                  <c:v>1866</c:v>
                </c:pt>
                <c:pt idx="86">
                  <c:v>1834</c:v>
                </c:pt>
                <c:pt idx="87">
                  <c:v>1822</c:v>
                </c:pt>
                <c:pt idx="88">
                  <c:v>1829</c:v>
                </c:pt>
                <c:pt idx="89">
                  <c:v>1837</c:v>
                </c:pt>
                <c:pt idx="90">
                  <c:v>1861.9998780000001</c:v>
                </c:pt>
                <c:pt idx="91">
                  <c:v>1888.0001219999999</c:v>
                </c:pt>
                <c:pt idx="92">
                  <c:v>1930</c:v>
                </c:pt>
                <c:pt idx="93">
                  <c:v>1952</c:v>
                </c:pt>
                <c:pt idx="94">
                  <c:v>1980</c:v>
                </c:pt>
                <c:pt idx="95">
                  <c:v>2015</c:v>
                </c:pt>
                <c:pt idx="96">
                  <c:v>1973</c:v>
                </c:pt>
                <c:pt idx="97">
                  <c:v>2035</c:v>
                </c:pt>
                <c:pt idx="98">
                  <c:v>2060</c:v>
                </c:pt>
                <c:pt idx="99">
                  <c:v>2045</c:v>
                </c:pt>
                <c:pt idx="100">
                  <c:v>2072</c:v>
                </c:pt>
                <c:pt idx="101">
                  <c:v>2106</c:v>
                </c:pt>
                <c:pt idx="102">
                  <c:v>2083</c:v>
                </c:pt>
                <c:pt idx="103">
                  <c:v>0</c:v>
                </c:pt>
                <c:pt idx="104">
                  <c:v>0</c:v>
                </c:pt>
                <c:pt idx="105">
                  <c:v>0</c:v>
                </c:pt>
                <c:pt idx="106">
                  <c:v>0</c:v>
                </c:pt>
                <c:pt idx="107">
                  <c:v>0</c:v>
                </c:pt>
                <c:pt idx="108">
                  <c:v>0</c:v>
                </c:pt>
                <c:pt idx="109">
                  <c:v>0</c:v>
                </c:pt>
                <c:pt idx="110">
                  <c:v>0</c:v>
                </c:pt>
                <c:pt idx="111">
                  <c:v>0</c:v>
                </c:pt>
                <c:pt idx="112">
                  <c:v>0</c:v>
                </c:pt>
                <c:pt idx="113">
                  <c:v>0</c:v>
                </c:pt>
                <c:pt idx="114">
                  <c:v>1054</c:v>
                </c:pt>
                <c:pt idx="115">
                  <c:v>1033</c:v>
                </c:pt>
                <c:pt idx="116">
                  <c:v>1017</c:v>
                </c:pt>
                <c:pt idx="117">
                  <c:v>1112</c:v>
                </c:pt>
                <c:pt idx="118">
                  <c:v>1080</c:v>
                </c:pt>
                <c:pt idx="119">
                  <c:v>1104</c:v>
                </c:pt>
                <c:pt idx="120">
                  <c:v>1153</c:v>
                </c:pt>
                <c:pt idx="121">
                  <c:v>1176</c:v>
                </c:pt>
                <c:pt idx="122">
                  <c:v>1204</c:v>
                </c:pt>
                <c:pt idx="123">
                  <c:v>1220</c:v>
                </c:pt>
                <c:pt idx="124">
                  <c:v>1254.0001219999999</c:v>
                </c:pt>
                <c:pt idx="125">
                  <c:v>1285</c:v>
                </c:pt>
                <c:pt idx="126">
                  <c:v>1322</c:v>
                </c:pt>
                <c:pt idx="127">
                  <c:v>1349</c:v>
                </c:pt>
                <c:pt idx="128">
                  <c:v>1373</c:v>
                </c:pt>
                <c:pt idx="129">
                  <c:v>1400</c:v>
                </c:pt>
                <c:pt idx="130">
                  <c:v>1430.0001219999999</c:v>
                </c:pt>
                <c:pt idx="131">
                  <c:v>1473</c:v>
                </c:pt>
                <c:pt idx="132">
                  <c:v>1481</c:v>
                </c:pt>
                <c:pt idx="133">
                  <c:v>1509.0001219999999</c:v>
                </c:pt>
                <c:pt idx="134">
                  <c:v>1539</c:v>
                </c:pt>
                <c:pt idx="135">
                  <c:v>1549</c:v>
                </c:pt>
                <c:pt idx="136">
                  <c:v>1535</c:v>
                </c:pt>
                <c:pt idx="137">
                  <c:v>1525</c:v>
                </c:pt>
                <c:pt idx="138">
                  <c:v>1543</c:v>
                </c:pt>
                <c:pt idx="139">
                  <c:v>1544</c:v>
                </c:pt>
                <c:pt idx="140">
                  <c:v>1507</c:v>
                </c:pt>
                <c:pt idx="141">
                  <c:v>1506</c:v>
                </c:pt>
                <c:pt idx="142">
                  <c:v>1476</c:v>
                </c:pt>
                <c:pt idx="143">
                  <c:v>1436</c:v>
                </c:pt>
                <c:pt idx="144">
                  <c:v>1417</c:v>
                </c:pt>
                <c:pt idx="145">
                  <c:v>1419</c:v>
                </c:pt>
                <c:pt idx="146">
                  <c:v>1426</c:v>
                </c:pt>
                <c:pt idx="147">
                  <c:v>1423</c:v>
                </c:pt>
                <c:pt idx="148">
                  <c:v>1450</c:v>
                </c:pt>
                <c:pt idx="149">
                  <c:v>1448.0001219999999</c:v>
                </c:pt>
                <c:pt idx="150">
                  <c:v>1470</c:v>
                </c:pt>
                <c:pt idx="151">
                  <c:v>1408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417.00003099999998</c:v>
                </c:pt>
                <c:pt idx="169">
                  <c:v>420</c:v>
                </c:pt>
                <c:pt idx="170">
                  <c:v>495</c:v>
                </c:pt>
                <c:pt idx="171">
                  <c:v>694</c:v>
                </c:pt>
                <c:pt idx="172">
                  <c:v>745</c:v>
                </c:pt>
                <c:pt idx="173">
                  <c:v>694</c:v>
                </c:pt>
                <c:pt idx="174">
                  <c:v>574</c:v>
                </c:pt>
                <c:pt idx="175">
                  <c:v>624</c:v>
                </c:pt>
                <c:pt idx="176">
                  <c:v>811</c:v>
                </c:pt>
                <c:pt idx="177">
                  <c:v>866</c:v>
                </c:pt>
                <c:pt idx="178">
                  <c:v>818</c:v>
                </c:pt>
                <c:pt idx="179">
                  <c:v>770</c:v>
                </c:pt>
                <c:pt idx="180">
                  <c:v>789</c:v>
                </c:pt>
                <c:pt idx="181">
                  <c:v>840</c:v>
                </c:pt>
                <c:pt idx="182">
                  <c:v>832</c:v>
                </c:pt>
                <c:pt idx="183">
                  <c:v>851</c:v>
                </c:pt>
                <c:pt idx="184">
                  <c:v>815</c:v>
                </c:pt>
                <c:pt idx="185">
                  <c:v>839</c:v>
                </c:pt>
                <c:pt idx="186">
                  <c:v>829.99993900000004</c:v>
                </c:pt>
                <c:pt idx="187">
                  <c:v>846</c:v>
                </c:pt>
                <c:pt idx="188">
                  <c:v>864.99993900000004</c:v>
                </c:pt>
                <c:pt idx="189">
                  <c:v>866</c:v>
                </c:pt>
                <c:pt idx="190">
                  <c:v>871</c:v>
                </c:pt>
                <c:pt idx="191">
                  <c:v>895</c:v>
                </c:pt>
                <c:pt idx="192">
                  <c:v>901</c:v>
                </c:pt>
                <c:pt idx="193">
                  <c:v>935.00006099999996</c:v>
                </c:pt>
                <c:pt idx="194">
                  <c:v>927</c:v>
                </c:pt>
                <c:pt idx="195">
                  <c:v>951</c:v>
                </c:pt>
                <c:pt idx="196">
                  <c:v>933</c:v>
                </c:pt>
                <c:pt idx="197">
                  <c:v>939</c:v>
                </c:pt>
                <c:pt idx="198">
                  <c:v>913.00006099999996</c:v>
                </c:pt>
                <c:pt idx="199">
                  <c:v>813</c:v>
                </c:pt>
                <c:pt idx="200">
                  <c:v>802</c:v>
                </c:pt>
                <c:pt idx="201">
                  <c:v>769</c:v>
                </c:pt>
                <c:pt idx="202">
                  <c:v>750</c:v>
                </c:pt>
                <c:pt idx="203">
                  <c:v>737.00006099999996</c:v>
                </c:pt>
                <c:pt idx="204">
                  <c:v>682</c:v>
                </c:pt>
                <c:pt idx="205">
                  <c:v>715.00006099999996</c:v>
                </c:pt>
                <c:pt idx="206">
                  <c:v>731</c:v>
                </c:pt>
                <c:pt idx="207">
                  <c:v>746.00006099999996</c:v>
                </c:pt>
                <c:pt idx="208">
                  <c:v>697</c:v>
                </c:pt>
                <c:pt idx="209">
                  <c:v>690</c:v>
                </c:pt>
                <c:pt idx="210">
                  <c:v>741</c:v>
                </c:pt>
                <c:pt idx="211">
                  <c:v>716</c:v>
                </c:pt>
                <c:pt idx="212">
                  <c:v>697</c:v>
                </c:pt>
                <c:pt idx="213">
                  <c:v>717</c:v>
                </c:pt>
                <c:pt idx="214">
                  <c:v>714</c:v>
                </c:pt>
                <c:pt idx="215">
                  <c:v>690</c:v>
                </c:pt>
                <c:pt idx="216">
                  <c:v>669</c:v>
                </c:pt>
                <c:pt idx="217">
                  <c:v>650</c:v>
                </c:pt>
                <c:pt idx="218">
                  <c:v>643</c:v>
                </c:pt>
                <c:pt idx="219">
                  <c:v>585</c:v>
                </c:pt>
                <c:pt idx="220">
                  <c:v>582</c:v>
                </c:pt>
                <c:pt idx="221">
                  <c:v>567</c:v>
                </c:pt>
                <c:pt idx="222">
                  <c:v>741</c:v>
                </c:pt>
                <c:pt idx="223">
                  <c:v>377</c:v>
                </c:pt>
              </c:numCache>
            </c:numRef>
          </c:yVal>
          <c:smooth val="0"/>
          <c:extLst xmlns:c16r2="http://schemas.microsoft.com/office/drawing/2015/06/chart">
            <c:ext xmlns:c16="http://schemas.microsoft.com/office/drawing/2014/chart" uri="{C3380CC4-5D6E-409C-BE32-E72D297353CC}">
              <c16:uniqueId val="{0000002E-9E4D-41DE-88AA-65C469FB2388}"/>
            </c:ext>
          </c:extLst>
        </c:ser>
        <c:ser>
          <c:idx val="47"/>
          <c:order val="47"/>
          <c:tx>
            <c:strRef>
              <c:f>Sheet1!$AW$1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Sheet1!$AW$2:$AW$225</c:f>
              <c:numCache>
                <c:formatCode>General</c:formatCode>
                <c:ptCount val="224"/>
                <c:pt idx="0">
                  <c:v>0</c:v>
                </c:pt>
                <c:pt idx="1">
                  <c:v>0</c:v>
                </c:pt>
                <c:pt idx="2">
                  <c:v>0</c:v>
                </c:pt>
                <c:pt idx="3">
                  <c:v>0</c:v>
                </c:pt>
                <c:pt idx="4">
                  <c:v>21</c:v>
                </c:pt>
                <c:pt idx="5">
                  <c:v>47</c:v>
                </c:pt>
                <c:pt idx="6">
                  <c:v>103</c:v>
                </c:pt>
                <c:pt idx="7">
                  <c:v>144</c:v>
                </c:pt>
                <c:pt idx="8">
                  <c:v>197</c:v>
                </c:pt>
                <c:pt idx="9">
                  <c:v>211</c:v>
                </c:pt>
                <c:pt idx="10">
                  <c:v>234.99998500000001</c:v>
                </c:pt>
                <c:pt idx="11">
                  <c:v>245</c:v>
                </c:pt>
                <c:pt idx="12">
                  <c:v>261</c:v>
                </c:pt>
                <c:pt idx="13">
                  <c:v>272</c:v>
                </c:pt>
                <c:pt idx="14">
                  <c:v>279</c:v>
                </c:pt>
                <c:pt idx="15">
                  <c:v>295</c:v>
                </c:pt>
                <c:pt idx="16">
                  <c:v>326.99996900000002</c:v>
                </c:pt>
                <c:pt idx="17">
                  <c:v>348</c:v>
                </c:pt>
                <c:pt idx="18">
                  <c:v>383</c:v>
                </c:pt>
                <c:pt idx="19">
                  <c:v>408</c:v>
                </c:pt>
                <c:pt idx="20">
                  <c:v>408</c:v>
                </c:pt>
                <c:pt idx="21">
                  <c:v>406.00003099999998</c:v>
                </c:pt>
                <c:pt idx="22">
                  <c:v>396</c:v>
                </c:pt>
                <c:pt idx="23">
                  <c:v>406.00003099999998</c:v>
                </c:pt>
                <c:pt idx="24">
                  <c:v>407</c:v>
                </c:pt>
                <c:pt idx="25">
                  <c:v>411</c:v>
                </c:pt>
                <c:pt idx="26">
                  <c:v>407</c:v>
                </c:pt>
                <c:pt idx="27">
                  <c:v>409</c:v>
                </c:pt>
                <c:pt idx="28">
                  <c:v>419</c:v>
                </c:pt>
                <c:pt idx="29">
                  <c:v>420</c:v>
                </c:pt>
                <c:pt idx="30">
                  <c:v>424</c:v>
                </c:pt>
                <c:pt idx="31">
                  <c:v>407</c:v>
                </c:pt>
                <c:pt idx="32">
                  <c:v>414</c:v>
                </c:pt>
                <c:pt idx="33">
                  <c:v>402</c:v>
                </c:pt>
                <c:pt idx="34">
                  <c:v>392.99996900000002</c:v>
                </c:pt>
                <c:pt idx="35">
                  <c:v>420</c:v>
                </c:pt>
                <c:pt idx="36">
                  <c:v>522</c:v>
                </c:pt>
                <c:pt idx="37">
                  <c:v>675.99993900000004</c:v>
                </c:pt>
                <c:pt idx="38">
                  <c:v>859</c:v>
                </c:pt>
                <c:pt idx="39">
                  <c:v>1075</c:v>
                </c:pt>
                <c:pt idx="40">
                  <c:v>1229</c:v>
                </c:pt>
                <c:pt idx="41">
                  <c:v>1310</c:v>
                </c:pt>
                <c:pt idx="42">
                  <c:v>1368.9998780000001</c:v>
                </c:pt>
                <c:pt idx="43">
                  <c:v>1439.9998780000001</c:v>
                </c:pt>
                <c:pt idx="44">
                  <c:v>1438</c:v>
                </c:pt>
                <c:pt idx="45">
                  <c:v>1441</c:v>
                </c:pt>
                <c:pt idx="46">
                  <c:v>1452</c:v>
                </c:pt>
                <c:pt idx="47">
                  <c:v>1469</c:v>
                </c:pt>
                <c:pt idx="48">
                  <c:v>1494</c:v>
                </c:pt>
                <c:pt idx="49">
                  <c:v>1500</c:v>
                </c:pt>
                <c:pt idx="50">
                  <c:v>1508</c:v>
                </c:pt>
                <c:pt idx="51">
                  <c:v>1514</c:v>
                </c:pt>
                <c:pt idx="52">
                  <c:v>1524</c:v>
                </c:pt>
                <c:pt idx="53">
                  <c:v>1541</c:v>
                </c:pt>
                <c:pt idx="54">
                  <c:v>1553.9998780000001</c:v>
                </c:pt>
                <c:pt idx="55">
                  <c:v>1555</c:v>
                </c:pt>
                <c:pt idx="56">
                  <c:v>1581</c:v>
                </c:pt>
                <c:pt idx="57">
                  <c:v>1600</c:v>
                </c:pt>
                <c:pt idx="58">
                  <c:v>1615.0001219999999</c:v>
                </c:pt>
                <c:pt idx="59">
                  <c:v>1605</c:v>
                </c:pt>
                <c:pt idx="60">
                  <c:v>1667</c:v>
                </c:pt>
                <c:pt idx="61">
                  <c:v>1671</c:v>
                </c:pt>
                <c:pt idx="62">
                  <c:v>1632</c:v>
                </c:pt>
                <c:pt idx="63">
                  <c:v>1685.0001219999999</c:v>
                </c:pt>
                <c:pt idx="64">
                  <c:v>1663</c:v>
                </c:pt>
                <c:pt idx="65">
                  <c:v>1618</c:v>
                </c:pt>
                <c:pt idx="66">
                  <c:v>1611</c:v>
                </c:pt>
                <c:pt idx="67">
                  <c:v>1602</c:v>
                </c:pt>
                <c:pt idx="68">
                  <c:v>1628</c:v>
                </c:pt>
                <c:pt idx="69">
                  <c:v>1659.0001219999999</c:v>
                </c:pt>
                <c:pt idx="70">
                  <c:v>1685.9998780000001</c:v>
                </c:pt>
                <c:pt idx="71">
                  <c:v>1698</c:v>
                </c:pt>
                <c:pt idx="72">
                  <c:v>1725</c:v>
                </c:pt>
                <c:pt idx="73">
                  <c:v>1742</c:v>
                </c:pt>
                <c:pt idx="74">
                  <c:v>1764.9998780000001</c:v>
                </c:pt>
                <c:pt idx="75">
                  <c:v>1789</c:v>
                </c:pt>
                <c:pt idx="76">
                  <c:v>1799</c:v>
                </c:pt>
                <c:pt idx="77">
                  <c:v>1820</c:v>
                </c:pt>
                <c:pt idx="78">
                  <c:v>1851</c:v>
                </c:pt>
                <c:pt idx="79">
                  <c:v>1844.0001219999999</c:v>
                </c:pt>
                <c:pt idx="80">
                  <c:v>1817.0001219999999</c:v>
                </c:pt>
                <c:pt idx="81">
                  <c:v>1824</c:v>
                </c:pt>
                <c:pt idx="82">
                  <c:v>1772</c:v>
                </c:pt>
                <c:pt idx="83">
                  <c:v>1768</c:v>
                </c:pt>
                <c:pt idx="84">
                  <c:v>1745</c:v>
                </c:pt>
                <c:pt idx="85">
                  <c:v>1709</c:v>
                </c:pt>
                <c:pt idx="86">
                  <c:v>1681</c:v>
                </c:pt>
                <c:pt idx="87">
                  <c:v>1663</c:v>
                </c:pt>
                <c:pt idx="88">
                  <c:v>1665</c:v>
                </c:pt>
                <c:pt idx="89">
                  <c:v>1679</c:v>
                </c:pt>
                <c:pt idx="90">
                  <c:v>1699</c:v>
                </c:pt>
                <c:pt idx="91">
                  <c:v>1734</c:v>
                </c:pt>
                <c:pt idx="92">
                  <c:v>1764.9998780000001</c:v>
                </c:pt>
                <c:pt idx="93">
                  <c:v>1789</c:v>
                </c:pt>
                <c:pt idx="94">
                  <c:v>1814</c:v>
                </c:pt>
                <c:pt idx="95">
                  <c:v>1847</c:v>
                </c:pt>
                <c:pt idx="96">
                  <c:v>1808.9998780000001</c:v>
                </c:pt>
                <c:pt idx="97">
                  <c:v>1891</c:v>
                </c:pt>
                <c:pt idx="98">
                  <c:v>1883</c:v>
                </c:pt>
                <c:pt idx="99">
                  <c:v>1890</c:v>
                </c:pt>
                <c:pt idx="100">
                  <c:v>1891</c:v>
                </c:pt>
                <c:pt idx="101">
                  <c:v>1911</c:v>
                </c:pt>
                <c:pt idx="102">
                  <c:v>1887</c:v>
                </c:pt>
                <c:pt idx="103">
                  <c:v>0</c:v>
                </c:pt>
                <c:pt idx="104">
                  <c:v>0</c:v>
                </c:pt>
                <c:pt idx="105">
                  <c:v>0</c:v>
                </c:pt>
                <c:pt idx="106">
                  <c:v>0</c:v>
                </c:pt>
                <c:pt idx="107">
                  <c:v>0</c:v>
                </c:pt>
                <c:pt idx="108">
                  <c:v>0</c:v>
                </c:pt>
                <c:pt idx="109">
                  <c:v>0</c:v>
                </c:pt>
                <c:pt idx="110">
                  <c:v>0</c:v>
                </c:pt>
                <c:pt idx="111">
                  <c:v>0</c:v>
                </c:pt>
                <c:pt idx="112">
                  <c:v>0</c:v>
                </c:pt>
                <c:pt idx="113">
                  <c:v>0</c:v>
                </c:pt>
                <c:pt idx="114">
                  <c:v>1005</c:v>
                </c:pt>
                <c:pt idx="115">
                  <c:v>968</c:v>
                </c:pt>
                <c:pt idx="116">
                  <c:v>932</c:v>
                </c:pt>
                <c:pt idx="117">
                  <c:v>1001.000061</c:v>
                </c:pt>
                <c:pt idx="118">
                  <c:v>939</c:v>
                </c:pt>
                <c:pt idx="119">
                  <c:v>1003</c:v>
                </c:pt>
                <c:pt idx="120">
                  <c:v>1008</c:v>
                </c:pt>
                <c:pt idx="121">
                  <c:v>1030</c:v>
                </c:pt>
                <c:pt idx="122">
                  <c:v>1059</c:v>
                </c:pt>
                <c:pt idx="123">
                  <c:v>1078</c:v>
                </c:pt>
                <c:pt idx="124">
                  <c:v>1114</c:v>
                </c:pt>
                <c:pt idx="125">
                  <c:v>1129</c:v>
                </c:pt>
                <c:pt idx="126">
                  <c:v>1168</c:v>
                </c:pt>
                <c:pt idx="127">
                  <c:v>1201</c:v>
                </c:pt>
                <c:pt idx="128">
                  <c:v>1206</c:v>
                </c:pt>
                <c:pt idx="129">
                  <c:v>1238</c:v>
                </c:pt>
                <c:pt idx="130">
                  <c:v>1276</c:v>
                </c:pt>
                <c:pt idx="131">
                  <c:v>1304</c:v>
                </c:pt>
                <c:pt idx="132">
                  <c:v>1332</c:v>
                </c:pt>
                <c:pt idx="133">
                  <c:v>1357</c:v>
                </c:pt>
                <c:pt idx="134">
                  <c:v>1365</c:v>
                </c:pt>
                <c:pt idx="135">
                  <c:v>1379</c:v>
                </c:pt>
                <c:pt idx="136">
                  <c:v>1385</c:v>
                </c:pt>
                <c:pt idx="137">
                  <c:v>1353</c:v>
                </c:pt>
                <c:pt idx="138">
                  <c:v>1367</c:v>
                </c:pt>
                <c:pt idx="139">
                  <c:v>1376</c:v>
                </c:pt>
                <c:pt idx="140">
                  <c:v>1360.0001219999999</c:v>
                </c:pt>
                <c:pt idx="141">
                  <c:v>1335</c:v>
                </c:pt>
                <c:pt idx="142">
                  <c:v>1306</c:v>
                </c:pt>
                <c:pt idx="143">
                  <c:v>1282</c:v>
                </c:pt>
                <c:pt idx="144">
                  <c:v>1262</c:v>
                </c:pt>
                <c:pt idx="145">
                  <c:v>1274</c:v>
                </c:pt>
                <c:pt idx="146">
                  <c:v>1267</c:v>
                </c:pt>
                <c:pt idx="147">
                  <c:v>1279</c:v>
                </c:pt>
                <c:pt idx="148">
                  <c:v>1291</c:v>
                </c:pt>
                <c:pt idx="149">
                  <c:v>1314</c:v>
                </c:pt>
                <c:pt idx="150">
                  <c:v>1329</c:v>
                </c:pt>
                <c:pt idx="151">
                  <c:v>1306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401</c:v>
                </c:pt>
                <c:pt idx="169">
                  <c:v>413</c:v>
                </c:pt>
                <c:pt idx="170">
                  <c:v>488</c:v>
                </c:pt>
                <c:pt idx="171">
                  <c:v>610</c:v>
                </c:pt>
                <c:pt idx="172">
                  <c:v>659</c:v>
                </c:pt>
                <c:pt idx="173">
                  <c:v>639</c:v>
                </c:pt>
                <c:pt idx="174">
                  <c:v>568</c:v>
                </c:pt>
                <c:pt idx="175">
                  <c:v>604</c:v>
                </c:pt>
                <c:pt idx="176">
                  <c:v>741</c:v>
                </c:pt>
                <c:pt idx="177">
                  <c:v>776.99993900000004</c:v>
                </c:pt>
                <c:pt idx="178">
                  <c:v>769</c:v>
                </c:pt>
                <c:pt idx="179">
                  <c:v>726</c:v>
                </c:pt>
                <c:pt idx="180">
                  <c:v>717</c:v>
                </c:pt>
                <c:pt idx="181">
                  <c:v>736</c:v>
                </c:pt>
                <c:pt idx="182">
                  <c:v>759.00006099999996</c:v>
                </c:pt>
                <c:pt idx="183">
                  <c:v>766</c:v>
                </c:pt>
                <c:pt idx="184">
                  <c:v>738</c:v>
                </c:pt>
                <c:pt idx="185">
                  <c:v>758</c:v>
                </c:pt>
                <c:pt idx="186">
                  <c:v>757</c:v>
                </c:pt>
                <c:pt idx="187">
                  <c:v>759.00006099999996</c:v>
                </c:pt>
                <c:pt idx="188">
                  <c:v>773</c:v>
                </c:pt>
                <c:pt idx="189">
                  <c:v>778</c:v>
                </c:pt>
                <c:pt idx="190">
                  <c:v>778</c:v>
                </c:pt>
                <c:pt idx="191">
                  <c:v>788</c:v>
                </c:pt>
                <c:pt idx="192">
                  <c:v>810</c:v>
                </c:pt>
                <c:pt idx="193">
                  <c:v>842.99993900000004</c:v>
                </c:pt>
                <c:pt idx="194">
                  <c:v>831</c:v>
                </c:pt>
                <c:pt idx="195">
                  <c:v>864</c:v>
                </c:pt>
                <c:pt idx="196">
                  <c:v>855</c:v>
                </c:pt>
                <c:pt idx="197">
                  <c:v>848</c:v>
                </c:pt>
                <c:pt idx="198">
                  <c:v>814</c:v>
                </c:pt>
                <c:pt idx="199">
                  <c:v>739</c:v>
                </c:pt>
                <c:pt idx="200">
                  <c:v>708</c:v>
                </c:pt>
                <c:pt idx="201">
                  <c:v>701</c:v>
                </c:pt>
                <c:pt idx="202">
                  <c:v>680.00006099999996</c:v>
                </c:pt>
                <c:pt idx="203">
                  <c:v>656</c:v>
                </c:pt>
                <c:pt idx="204">
                  <c:v>632</c:v>
                </c:pt>
                <c:pt idx="205">
                  <c:v>648</c:v>
                </c:pt>
                <c:pt idx="206">
                  <c:v>670</c:v>
                </c:pt>
                <c:pt idx="207">
                  <c:v>679</c:v>
                </c:pt>
                <c:pt idx="208">
                  <c:v>644</c:v>
                </c:pt>
                <c:pt idx="209">
                  <c:v>651</c:v>
                </c:pt>
                <c:pt idx="210">
                  <c:v>677</c:v>
                </c:pt>
                <c:pt idx="211">
                  <c:v>671.00006099999996</c:v>
                </c:pt>
                <c:pt idx="212">
                  <c:v>618</c:v>
                </c:pt>
                <c:pt idx="213">
                  <c:v>647</c:v>
                </c:pt>
                <c:pt idx="214">
                  <c:v>629</c:v>
                </c:pt>
                <c:pt idx="215">
                  <c:v>622</c:v>
                </c:pt>
                <c:pt idx="216">
                  <c:v>622</c:v>
                </c:pt>
                <c:pt idx="217">
                  <c:v>606</c:v>
                </c:pt>
                <c:pt idx="218">
                  <c:v>581</c:v>
                </c:pt>
                <c:pt idx="219">
                  <c:v>528</c:v>
                </c:pt>
                <c:pt idx="220">
                  <c:v>538</c:v>
                </c:pt>
                <c:pt idx="221">
                  <c:v>545</c:v>
                </c:pt>
                <c:pt idx="222">
                  <c:v>649.00006099999996</c:v>
                </c:pt>
                <c:pt idx="223">
                  <c:v>297</c:v>
                </c:pt>
              </c:numCache>
            </c:numRef>
          </c:yVal>
          <c:smooth val="0"/>
          <c:extLst xmlns:c16r2="http://schemas.microsoft.com/office/drawing/2015/06/chart">
            <c:ext xmlns:c16="http://schemas.microsoft.com/office/drawing/2014/chart" uri="{C3380CC4-5D6E-409C-BE32-E72D297353CC}">
              <c16:uniqueId val="{0000002F-9E4D-41DE-88AA-65C469FB2388}"/>
            </c:ext>
          </c:extLst>
        </c:ser>
        <c:ser>
          <c:idx val="48"/>
          <c:order val="48"/>
          <c:tx>
            <c:strRef>
              <c:f>Sheet1!$AX$1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Sheet1!$AX$2:$AX$225</c:f>
              <c:numCache>
                <c:formatCode>General</c:formatCode>
                <c:ptCount val="224"/>
                <c:pt idx="0">
                  <c:v>0</c:v>
                </c:pt>
                <c:pt idx="1">
                  <c:v>0</c:v>
                </c:pt>
                <c:pt idx="2">
                  <c:v>0</c:v>
                </c:pt>
                <c:pt idx="3">
                  <c:v>0</c:v>
                </c:pt>
                <c:pt idx="4">
                  <c:v>60</c:v>
                </c:pt>
                <c:pt idx="5">
                  <c:v>91</c:v>
                </c:pt>
                <c:pt idx="6">
                  <c:v>129</c:v>
                </c:pt>
                <c:pt idx="7">
                  <c:v>187</c:v>
                </c:pt>
                <c:pt idx="8">
                  <c:v>215</c:v>
                </c:pt>
                <c:pt idx="9">
                  <c:v>231</c:v>
                </c:pt>
                <c:pt idx="10">
                  <c:v>264</c:v>
                </c:pt>
                <c:pt idx="11">
                  <c:v>269</c:v>
                </c:pt>
                <c:pt idx="12">
                  <c:v>286</c:v>
                </c:pt>
                <c:pt idx="13">
                  <c:v>299</c:v>
                </c:pt>
                <c:pt idx="14">
                  <c:v>314</c:v>
                </c:pt>
                <c:pt idx="15">
                  <c:v>323</c:v>
                </c:pt>
                <c:pt idx="16">
                  <c:v>358</c:v>
                </c:pt>
                <c:pt idx="17">
                  <c:v>378</c:v>
                </c:pt>
                <c:pt idx="18">
                  <c:v>414</c:v>
                </c:pt>
                <c:pt idx="19">
                  <c:v>433</c:v>
                </c:pt>
                <c:pt idx="20">
                  <c:v>436.99996900000002</c:v>
                </c:pt>
                <c:pt idx="21">
                  <c:v>436.99996900000002</c:v>
                </c:pt>
                <c:pt idx="22">
                  <c:v>428.00003099999998</c:v>
                </c:pt>
                <c:pt idx="23">
                  <c:v>442</c:v>
                </c:pt>
                <c:pt idx="24">
                  <c:v>444</c:v>
                </c:pt>
                <c:pt idx="25">
                  <c:v>439.00003099999998</c:v>
                </c:pt>
                <c:pt idx="26">
                  <c:v>445</c:v>
                </c:pt>
                <c:pt idx="27">
                  <c:v>449</c:v>
                </c:pt>
                <c:pt idx="28">
                  <c:v>458</c:v>
                </c:pt>
                <c:pt idx="29">
                  <c:v>458</c:v>
                </c:pt>
                <c:pt idx="30">
                  <c:v>462</c:v>
                </c:pt>
                <c:pt idx="31">
                  <c:v>444</c:v>
                </c:pt>
                <c:pt idx="32">
                  <c:v>450.00003099999998</c:v>
                </c:pt>
                <c:pt idx="33">
                  <c:v>440</c:v>
                </c:pt>
                <c:pt idx="34">
                  <c:v>436.99996900000002</c:v>
                </c:pt>
                <c:pt idx="35">
                  <c:v>467</c:v>
                </c:pt>
                <c:pt idx="36">
                  <c:v>579</c:v>
                </c:pt>
                <c:pt idx="37">
                  <c:v>723</c:v>
                </c:pt>
                <c:pt idx="38">
                  <c:v>893</c:v>
                </c:pt>
                <c:pt idx="39">
                  <c:v>1099</c:v>
                </c:pt>
                <c:pt idx="40">
                  <c:v>1244</c:v>
                </c:pt>
                <c:pt idx="41">
                  <c:v>1326</c:v>
                </c:pt>
                <c:pt idx="42">
                  <c:v>1383</c:v>
                </c:pt>
                <c:pt idx="43">
                  <c:v>1448.0001219999999</c:v>
                </c:pt>
                <c:pt idx="44">
                  <c:v>1455</c:v>
                </c:pt>
                <c:pt idx="45">
                  <c:v>1463</c:v>
                </c:pt>
                <c:pt idx="46">
                  <c:v>1483.0001219999999</c:v>
                </c:pt>
                <c:pt idx="47">
                  <c:v>1497</c:v>
                </c:pt>
                <c:pt idx="48">
                  <c:v>1532</c:v>
                </c:pt>
                <c:pt idx="49">
                  <c:v>1547</c:v>
                </c:pt>
                <c:pt idx="50">
                  <c:v>1555</c:v>
                </c:pt>
                <c:pt idx="51">
                  <c:v>1553.0001219999999</c:v>
                </c:pt>
                <c:pt idx="52">
                  <c:v>1581</c:v>
                </c:pt>
                <c:pt idx="53">
                  <c:v>1597.0001219999999</c:v>
                </c:pt>
                <c:pt idx="54">
                  <c:v>1615.9998780000001</c:v>
                </c:pt>
                <c:pt idx="55">
                  <c:v>1621</c:v>
                </c:pt>
                <c:pt idx="56">
                  <c:v>1652</c:v>
                </c:pt>
                <c:pt idx="57">
                  <c:v>1680</c:v>
                </c:pt>
                <c:pt idx="58">
                  <c:v>1693</c:v>
                </c:pt>
                <c:pt idx="59">
                  <c:v>1684</c:v>
                </c:pt>
                <c:pt idx="60">
                  <c:v>1768</c:v>
                </c:pt>
                <c:pt idx="61">
                  <c:v>1789</c:v>
                </c:pt>
                <c:pt idx="62">
                  <c:v>1747.9998780000001</c:v>
                </c:pt>
                <c:pt idx="63">
                  <c:v>1799</c:v>
                </c:pt>
                <c:pt idx="64">
                  <c:v>1773.9998780000001</c:v>
                </c:pt>
                <c:pt idx="65">
                  <c:v>1733</c:v>
                </c:pt>
                <c:pt idx="66">
                  <c:v>1727</c:v>
                </c:pt>
                <c:pt idx="67">
                  <c:v>1710</c:v>
                </c:pt>
                <c:pt idx="68">
                  <c:v>1749</c:v>
                </c:pt>
                <c:pt idx="69">
                  <c:v>1778</c:v>
                </c:pt>
                <c:pt idx="70">
                  <c:v>1808.9998780000001</c:v>
                </c:pt>
                <c:pt idx="71">
                  <c:v>1835.9998780000001</c:v>
                </c:pt>
                <c:pt idx="72">
                  <c:v>1863</c:v>
                </c:pt>
                <c:pt idx="73">
                  <c:v>1889</c:v>
                </c:pt>
                <c:pt idx="74">
                  <c:v>1919</c:v>
                </c:pt>
                <c:pt idx="75">
                  <c:v>1937</c:v>
                </c:pt>
                <c:pt idx="76">
                  <c:v>1948</c:v>
                </c:pt>
                <c:pt idx="77">
                  <c:v>1976.9998780000001</c:v>
                </c:pt>
                <c:pt idx="78">
                  <c:v>2013</c:v>
                </c:pt>
                <c:pt idx="79">
                  <c:v>2002.9998780000001</c:v>
                </c:pt>
                <c:pt idx="80">
                  <c:v>1984</c:v>
                </c:pt>
                <c:pt idx="81">
                  <c:v>1990</c:v>
                </c:pt>
                <c:pt idx="82">
                  <c:v>1931</c:v>
                </c:pt>
                <c:pt idx="83">
                  <c:v>1941.0001219999999</c:v>
                </c:pt>
                <c:pt idx="84">
                  <c:v>1922</c:v>
                </c:pt>
                <c:pt idx="85">
                  <c:v>1889</c:v>
                </c:pt>
                <c:pt idx="86">
                  <c:v>1854</c:v>
                </c:pt>
                <c:pt idx="87">
                  <c:v>1845</c:v>
                </c:pt>
                <c:pt idx="88">
                  <c:v>1854</c:v>
                </c:pt>
                <c:pt idx="89">
                  <c:v>1846</c:v>
                </c:pt>
                <c:pt idx="90">
                  <c:v>1885</c:v>
                </c:pt>
                <c:pt idx="91">
                  <c:v>1922</c:v>
                </c:pt>
                <c:pt idx="92">
                  <c:v>1965</c:v>
                </c:pt>
                <c:pt idx="93">
                  <c:v>1988</c:v>
                </c:pt>
                <c:pt idx="94">
                  <c:v>2011.9998780000001</c:v>
                </c:pt>
                <c:pt idx="95">
                  <c:v>2041</c:v>
                </c:pt>
                <c:pt idx="96">
                  <c:v>2009</c:v>
                </c:pt>
                <c:pt idx="97">
                  <c:v>2041</c:v>
                </c:pt>
                <c:pt idx="98">
                  <c:v>2073</c:v>
                </c:pt>
                <c:pt idx="99">
                  <c:v>2083</c:v>
                </c:pt>
                <c:pt idx="100">
                  <c:v>2103</c:v>
                </c:pt>
                <c:pt idx="101">
                  <c:v>2107</c:v>
                </c:pt>
                <c:pt idx="102">
                  <c:v>2108</c:v>
                </c:pt>
                <c:pt idx="103">
                  <c:v>0</c:v>
                </c:pt>
                <c:pt idx="104">
                  <c:v>0</c:v>
                </c:pt>
                <c:pt idx="105">
                  <c:v>0</c:v>
                </c:pt>
                <c:pt idx="106">
                  <c:v>0</c:v>
                </c:pt>
                <c:pt idx="107">
                  <c:v>0</c:v>
                </c:pt>
                <c:pt idx="108">
                  <c:v>0</c:v>
                </c:pt>
                <c:pt idx="109">
                  <c:v>0</c:v>
                </c:pt>
                <c:pt idx="110">
                  <c:v>0</c:v>
                </c:pt>
                <c:pt idx="111">
                  <c:v>0</c:v>
                </c:pt>
                <c:pt idx="112">
                  <c:v>0</c:v>
                </c:pt>
                <c:pt idx="113">
                  <c:v>0</c:v>
                </c:pt>
                <c:pt idx="114">
                  <c:v>1121</c:v>
                </c:pt>
                <c:pt idx="115">
                  <c:v>1097</c:v>
                </c:pt>
                <c:pt idx="116">
                  <c:v>1050</c:v>
                </c:pt>
                <c:pt idx="117">
                  <c:v>1041</c:v>
                </c:pt>
                <c:pt idx="118">
                  <c:v>1093</c:v>
                </c:pt>
                <c:pt idx="119">
                  <c:v>1118</c:v>
                </c:pt>
                <c:pt idx="120">
                  <c:v>1173</c:v>
                </c:pt>
                <c:pt idx="121">
                  <c:v>1174</c:v>
                </c:pt>
                <c:pt idx="122">
                  <c:v>1230</c:v>
                </c:pt>
                <c:pt idx="123">
                  <c:v>1241</c:v>
                </c:pt>
                <c:pt idx="124">
                  <c:v>1278</c:v>
                </c:pt>
                <c:pt idx="125">
                  <c:v>1303</c:v>
                </c:pt>
                <c:pt idx="126">
                  <c:v>1342.0001219999999</c:v>
                </c:pt>
                <c:pt idx="127">
                  <c:v>1363</c:v>
                </c:pt>
                <c:pt idx="128">
                  <c:v>1390</c:v>
                </c:pt>
                <c:pt idx="129">
                  <c:v>1414</c:v>
                </c:pt>
                <c:pt idx="130">
                  <c:v>1455</c:v>
                </c:pt>
                <c:pt idx="131">
                  <c:v>1483.0001219999999</c:v>
                </c:pt>
                <c:pt idx="132">
                  <c:v>1497</c:v>
                </c:pt>
                <c:pt idx="133">
                  <c:v>1533</c:v>
                </c:pt>
                <c:pt idx="134">
                  <c:v>1544</c:v>
                </c:pt>
                <c:pt idx="135">
                  <c:v>1569</c:v>
                </c:pt>
                <c:pt idx="136">
                  <c:v>1558</c:v>
                </c:pt>
                <c:pt idx="137">
                  <c:v>1556</c:v>
                </c:pt>
                <c:pt idx="138">
                  <c:v>1556</c:v>
                </c:pt>
                <c:pt idx="139">
                  <c:v>1560</c:v>
                </c:pt>
                <c:pt idx="140">
                  <c:v>1533</c:v>
                </c:pt>
                <c:pt idx="141">
                  <c:v>1525</c:v>
                </c:pt>
                <c:pt idx="142">
                  <c:v>1487</c:v>
                </c:pt>
                <c:pt idx="143">
                  <c:v>1438</c:v>
                </c:pt>
                <c:pt idx="144">
                  <c:v>1421.9998780000001</c:v>
                </c:pt>
                <c:pt idx="145">
                  <c:v>1439.0001219999999</c:v>
                </c:pt>
                <c:pt idx="146">
                  <c:v>1438</c:v>
                </c:pt>
                <c:pt idx="147">
                  <c:v>1452</c:v>
                </c:pt>
                <c:pt idx="148">
                  <c:v>1461</c:v>
                </c:pt>
                <c:pt idx="149">
                  <c:v>1478</c:v>
                </c:pt>
                <c:pt idx="150">
                  <c:v>1517</c:v>
                </c:pt>
                <c:pt idx="151">
                  <c:v>1496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412</c:v>
                </c:pt>
                <c:pt idx="169">
                  <c:v>469</c:v>
                </c:pt>
                <c:pt idx="170">
                  <c:v>555</c:v>
                </c:pt>
                <c:pt idx="171">
                  <c:v>719</c:v>
                </c:pt>
                <c:pt idx="172">
                  <c:v>788</c:v>
                </c:pt>
                <c:pt idx="173">
                  <c:v>750</c:v>
                </c:pt>
                <c:pt idx="174">
                  <c:v>598</c:v>
                </c:pt>
                <c:pt idx="175">
                  <c:v>662</c:v>
                </c:pt>
                <c:pt idx="176">
                  <c:v>864</c:v>
                </c:pt>
                <c:pt idx="177">
                  <c:v>899</c:v>
                </c:pt>
                <c:pt idx="178">
                  <c:v>850</c:v>
                </c:pt>
                <c:pt idx="179">
                  <c:v>810</c:v>
                </c:pt>
                <c:pt idx="180">
                  <c:v>824</c:v>
                </c:pt>
                <c:pt idx="181">
                  <c:v>871</c:v>
                </c:pt>
                <c:pt idx="182">
                  <c:v>853</c:v>
                </c:pt>
                <c:pt idx="183">
                  <c:v>870</c:v>
                </c:pt>
                <c:pt idx="184">
                  <c:v>847.00006099999996</c:v>
                </c:pt>
                <c:pt idx="185">
                  <c:v>864</c:v>
                </c:pt>
                <c:pt idx="186">
                  <c:v>864</c:v>
                </c:pt>
                <c:pt idx="187">
                  <c:v>863</c:v>
                </c:pt>
                <c:pt idx="188">
                  <c:v>878.00006099999996</c:v>
                </c:pt>
                <c:pt idx="189">
                  <c:v>884</c:v>
                </c:pt>
                <c:pt idx="190">
                  <c:v>871</c:v>
                </c:pt>
                <c:pt idx="191">
                  <c:v>899</c:v>
                </c:pt>
                <c:pt idx="192">
                  <c:v>927</c:v>
                </c:pt>
                <c:pt idx="193">
                  <c:v>942</c:v>
                </c:pt>
                <c:pt idx="194">
                  <c:v>954</c:v>
                </c:pt>
                <c:pt idx="195">
                  <c:v>969</c:v>
                </c:pt>
                <c:pt idx="196">
                  <c:v>972</c:v>
                </c:pt>
                <c:pt idx="197">
                  <c:v>959</c:v>
                </c:pt>
                <c:pt idx="198">
                  <c:v>929</c:v>
                </c:pt>
                <c:pt idx="199">
                  <c:v>891.00006099999996</c:v>
                </c:pt>
                <c:pt idx="200">
                  <c:v>816</c:v>
                </c:pt>
                <c:pt idx="201">
                  <c:v>787</c:v>
                </c:pt>
                <c:pt idx="202">
                  <c:v>769</c:v>
                </c:pt>
                <c:pt idx="203">
                  <c:v>757</c:v>
                </c:pt>
                <c:pt idx="204">
                  <c:v>735</c:v>
                </c:pt>
                <c:pt idx="205">
                  <c:v>726</c:v>
                </c:pt>
                <c:pt idx="206">
                  <c:v>757</c:v>
                </c:pt>
                <c:pt idx="207">
                  <c:v>762</c:v>
                </c:pt>
                <c:pt idx="208">
                  <c:v>710</c:v>
                </c:pt>
                <c:pt idx="209">
                  <c:v>709</c:v>
                </c:pt>
                <c:pt idx="210">
                  <c:v>768.00006099999996</c:v>
                </c:pt>
                <c:pt idx="211">
                  <c:v>738</c:v>
                </c:pt>
                <c:pt idx="212">
                  <c:v>712</c:v>
                </c:pt>
                <c:pt idx="213">
                  <c:v>709</c:v>
                </c:pt>
                <c:pt idx="214">
                  <c:v>721</c:v>
                </c:pt>
                <c:pt idx="215">
                  <c:v>708</c:v>
                </c:pt>
                <c:pt idx="216">
                  <c:v>668</c:v>
                </c:pt>
                <c:pt idx="217">
                  <c:v>688</c:v>
                </c:pt>
                <c:pt idx="218">
                  <c:v>616</c:v>
                </c:pt>
                <c:pt idx="219">
                  <c:v>593</c:v>
                </c:pt>
                <c:pt idx="220">
                  <c:v>579</c:v>
                </c:pt>
                <c:pt idx="221">
                  <c:v>580</c:v>
                </c:pt>
                <c:pt idx="222">
                  <c:v>731</c:v>
                </c:pt>
                <c:pt idx="223">
                  <c:v>373.00003099999998</c:v>
                </c:pt>
              </c:numCache>
            </c:numRef>
          </c:yVal>
          <c:smooth val="0"/>
          <c:extLst xmlns:c16r2="http://schemas.microsoft.com/office/drawing/2015/06/chart">
            <c:ext xmlns:c16="http://schemas.microsoft.com/office/drawing/2014/chart" uri="{C3380CC4-5D6E-409C-BE32-E72D297353CC}">
              <c16:uniqueId val="{00000030-9E4D-41DE-88AA-65C469FB2388}"/>
            </c:ext>
          </c:extLst>
        </c:ser>
        <c:ser>
          <c:idx val="49"/>
          <c:order val="49"/>
          <c:tx>
            <c:strRef>
              <c:f>Sheet1!$AY$1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Sheet1!$AY$2:$AY$225</c:f>
              <c:numCache>
                <c:formatCode>General</c:formatCode>
                <c:ptCount val="224"/>
                <c:pt idx="0">
                  <c:v>0</c:v>
                </c:pt>
                <c:pt idx="1">
                  <c:v>0</c:v>
                </c:pt>
                <c:pt idx="2">
                  <c:v>192.00001499999999</c:v>
                </c:pt>
                <c:pt idx="3">
                  <c:v>255</c:v>
                </c:pt>
                <c:pt idx="4">
                  <c:v>261</c:v>
                </c:pt>
                <c:pt idx="5">
                  <c:v>261</c:v>
                </c:pt>
                <c:pt idx="6">
                  <c:v>297</c:v>
                </c:pt>
                <c:pt idx="7">
                  <c:v>333</c:v>
                </c:pt>
                <c:pt idx="8">
                  <c:v>362.00003099999998</c:v>
                </c:pt>
                <c:pt idx="9">
                  <c:v>381</c:v>
                </c:pt>
                <c:pt idx="10">
                  <c:v>386</c:v>
                </c:pt>
                <c:pt idx="11">
                  <c:v>390</c:v>
                </c:pt>
                <c:pt idx="12">
                  <c:v>392.99996900000002</c:v>
                </c:pt>
                <c:pt idx="13">
                  <c:v>401</c:v>
                </c:pt>
                <c:pt idx="14">
                  <c:v>406.00003099999998</c:v>
                </c:pt>
                <c:pt idx="15">
                  <c:v>420</c:v>
                </c:pt>
                <c:pt idx="16">
                  <c:v>447</c:v>
                </c:pt>
                <c:pt idx="17">
                  <c:v>469</c:v>
                </c:pt>
                <c:pt idx="18">
                  <c:v>508</c:v>
                </c:pt>
                <c:pt idx="19">
                  <c:v>531</c:v>
                </c:pt>
                <c:pt idx="20">
                  <c:v>533</c:v>
                </c:pt>
                <c:pt idx="21">
                  <c:v>526</c:v>
                </c:pt>
                <c:pt idx="22">
                  <c:v>511</c:v>
                </c:pt>
                <c:pt idx="23">
                  <c:v>532</c:v>
                </c:pt>
                <c:pt idx="24">
                  <c:v>525</c:v>
                </c:pt>
                <c:pt idx="25">
                  <c:v>521</c:v>
                </c:pt>
                <c:pt idx="26">
                  <c:v>516</c:v>
                </c:pt>
                <c:pt idx="27">
                  <c:v>523</c:v>
                </c:pt>
                <c:pt idx="28">
                  <c:v>529</c:v>
                </c:pt>
                <c:pt idx="29">
                  <c:v>529</c:v>
                </c:pt>
                <c:pt idx="30">
                  <c:v>521</c:v>
                </c:pt>
                <c:pt idx="31">
                  <c:v>499</c:v>
                </c:pt>
                <c:pt idx="32">
                  <c:v>512</c:v>
                </c:pt>
                <c:pt idx="33">
                  <c:v>494.00003099999998</c:v>
                </c:pt>
                <c:pt idx="34">
                  <c:v>487</c:v>
                </c:pt>
                <c:pt idx="35">
                  <c:v>518</c:v>
                </c:pt>
                <c:pt idx="36">
                  <c:v>643</c:v>
                </c:pt>
                <c:pt idx="37">
                  <c:v>820.99993900000004</c:v>
                </c:pt>
                <c:pt idx="38">
                  <c:v>1009</c:v>
                </c:pt>
                <c:pt idx="39">
                  <c:v>1256</c:v>
                </c:pt>
                <c:pt idx="40">
                  <c:v>1421.9998780000001</c:v>
                </c:pt>
                <c:pt idx="41">
                  <c:v>1509.9998780000001</c:v>
                </c:pt>
                <c:pt idx="42">
                  <c:v>1570</c:v>
                </c:pt>
                <c:pt idx="43">
                  <c:v>1639</c:v>
                </c:pt>
                <c:pt idx="44">
                  <c:v>1650.0001219999999</c:v>
                </c:pt>
                <c:pt idx="45">
                  <c:v>1648</c:v>
                </c:pt>
                <c:pt idx="46">
                  <c:v>1682</c:v>
                </c:pt>
                <c:pt idx="47">
                  <c:v>1689</c:v>
                </c:pt>
                <c:pt idx="48">
                  <c:v>1720.9998780000001</c:v>
                </c:pt>
                <c:pt idx="49">
                  <c:v>1733</c:v>
                </c:pt>
                <c:pt idx="50">
                  <c:v>1733</c:v>
                </c:pt>
                <c:pt idx="51">
                  <c:v>1734</c:v>
                </c:pt>
                <c:pt idx="52">
                  <c:v>1756.0001219999999</c:v>
                </c:pt>
                <c:pt idx="53">
                  <c:v>1776</c:v>
                </c:pt>
                <c:pt idx="54">
                  <c:v>1787</c:v>
                </c:pt>
                <c:pt idx="55">
                  <c:v>1793</c:v>
                </c:pt>
                <c:pt idx="56">
                  <c:v>1824</c:v>
                </c:pt>
                <c:pt idx="57">
                  <c:v>1848</c:v>
                </c:pt>
                <c:pt idx="58">
                  <c:v>1857</c:v>
                </c:pt>
                <c:pt idx="59">
                  <c:v>1837</c:v>
                </c:pt>
                <c:pt idx="60">
                  <c:v>1934</c:v>
                </c:pt>
                <c:pt idx="61">
                  <c:v>1971</c:v>
                </c:pt>
                <c:pt idx="62">
                  <c:v>1888.0001219999999</c:v>
                </c:pt>
                <c:pt idx="63">
                  <c:v>1967.9998780000001</c:v>
                </c:pt>
                <c:pt idx="64">
                  <c:v>1935</c:v>
                </c:pt>
                <c:pt idx="65">
                  <c:v>1882</c:v>
                </c:pt>
                <c:pt idx="66">
                  <c:v>1879.0001219999999</c:v>
                </c:pt>
                <c:pt idx="67">
                  <c:v>1851</c:v>
                </c:pt>
                <c:pt idx="68">
                  <c:v>1883</c:v>
                </c:pt>
                <c:pt idx="69">
                  <c:v>1910</c:v>
                </c:pt>
                <c:pt idx="70">
                  <c:v>1942</c:v>
                </c:pt>
                <c:pt idx="71">
                  <c:v>1967.0001219999999</c:v>
                </c:pt>
                <c:pt idx="72">
                  <c:v>1997</c:v>
                </c:pt>
                <c:pt idx="73">
                  <c:v>2001</c:v>
                </c:pt>
                <c:pt idx="74">
                  <c:v>2030</c:v>
                </c:pt>
                <c:pt idx="75">
                  <c:v>2054</c:v>
                </c:pt>
                <c:pt idx="76">
                  <c:v>2058</c:v>
                </c:pt>
                <c:pt idx="77">
                  <c:v>2080</c:v>
                </c:pt>
                <c:pt idx="78">
                  <c:v>2124</c:v>
                </c:pt>
                <c:pt idx="79">
                  <c:v>2120</c:v>
                </c:pt>
                <c:pt idx="80">
                  <c:v>2063</c:v>
                </c:pt>
                <c:pt idx="81">
                  <c:v>2043</c:v>
                </c:pt>
                <c:pt idx="82">
                  <c:v>2002.9998780000001</c:v>
                </c:pt>
                <c:pt idx="83">
                  <c:v>2020.9998780000001</c:v>
                </c:pt>
                <c:pt idx="84">
                  <c:v>2032</c:v>
                </c:pt>
                <c:pt idx="85">
                  <c:v>1965</c:v>
                </c:pt>
                <c:pt idx="86">
                  <c:v>1926</c:v>
                </c:pt>
                <c:pt idx="87">
                  <c:v>1911</c:v>
                </c:pt>
                <c:pt idx="88">
                  <c:v>1925</c:v>
                </c:pt>
                <c:pt idx="89">
                  <c:v>1932.0001219999999</c:v>
                </c:pt>
                <c:pt idx="90">
                  <c:v>1956</c:v>
                </c:pt>
                <c:pt idx="91">
                  <c:v>1982</c:v>
                </c:pt>
                <c:pt idx="92">
                  <c:v>2011.9998780000001</c:v>
                </c:pt>
                <c:pt idx="93">
                  <c:v>2034</c:v>
                </c:pt>
                <c:pt idx="94">
                  <c:v>2044</c:v>
                </c:pt>
                <c:pt idx="95">
                  <c:v>2059</c:v>
                </c:pt>
                <c:pt idx="96">
                  <c:v>2036</c:v>
                </c:pt>
                <c:pt idx="97">
                  <c:v>2111</c:v>
                </c:pt>
                <c:pt idx="98">
                  <c:v>2101</c:v>
                </c:pt>
                <c:pt idx="99">
                  <c:v>2092</c:v>
                </c:pt>
                <c:pt idx="100">
                  <c:v>2160</c:v>
                </c:pt>
                <c:pt idx="101">
                  <c:v>2159</c:v>
                </c:pt>
                <c:pt idx="102">
                  <c:v>2130</c:v>
                </c:pt>
                <c:pt idx="103">
                  <c:v>0</c:v>
                </c:pt>
                <c:pt idx="104">
                  <c:v>0</c:v>
                </c:pt>
                <c:pt idx="105">
                  <c:v>0</c:v>
                </c:pt>
                <c:pt idx="106">
                  <c:v>0</c:v>
                </c:pt>
                <c:pt idx="107">
                  <c:v>0</c:v>
                </c:pt>
                <c:pt idx="108">
                  <c:v>0</c:v>
                </c:pt>
                <c:pt idx="109">
                  <c:v>0</c:v>
                </c:pt>
                <c:pt idx="110">
                  <c:v>0</c:v>
                </c:pt>
                <c:pt idx="111">
                  <c:v>0</c:v>
                </c:pt>
                <c:pt idx="112">
                  <c:v>0</c:v>
                </c:pt>
                <c:pt idx="113">
                  <c:v>0</c:v>
                </c:pt>
                <c:pt idx="114">
                  <c:v>1127</c:v>
                </c:pt>
                <c:pt idx="115">
                  <c:v>1163</c:v>
                </c:pt>
                <c:pt idx="116">
                  <c:v>1025</c:v>
                </c:pt>
                <c:pt idx="117">
                  <c:v>1058</c:v>
                </c:pt>
                <c:pt idx="118">
                  <c:v>1067</c:v>
                </c:pt>
                <c:pt idx="119">
                  <c:v>1123</c:v>
                </c:pt>
                <c:pt idx="120">
                  <c:v>1171</c:v>
                </c:pt>
                <c:pt idx="121">
                  <c:v>1178</c:v>
                </c:pt>
                <c:pt idx="122">
                  <c:v>1234</c:v>
                </c:pt>
                <c:pt idx="123">
                  <c:v>1268</c:v>
                </c:pt>
                <c:pt idx="124">
                  <c:v>1275</c:v>
                </c:pt>
                <c:pt idx="125">
                  <c:v>1338</c:v>
                </c:pt>
                <c:pt idx="126">
                  <c:v>1356</c:v>
                </c:pt>
                <c:pt idx="127">
                  <c:v>1395.9998780000001</c:v>
                </c:pt>
                <c:pt idx="128">
                  <c:v>1405</c:v>
                </c:pt>
                <c:pt idx="129">
                  <c:v>1434</c:v>
                </c:pt>
                <c:pt idx="130">
                  <c:v>1467</c:v>
                </c:pt>
                <c:pt idx="131">
                  <c:v>1506</c:v>
                </c:pt>
                <c:pt idx="132">
                  <c:v>1544.9998780000001</c:v>
                </c:pt>
                <c:pt idx="133">
                  <c:v>1560</c:v>
                </c:pt>
                <c:pt idx="134">
                  <c:v>1587</c:v>
                </c:pt>
                <c:pt idx="135">
                  <c:v>1601</c:v>
                </c:pt>
                <c:pt idx="136">
                  <c:v>1602</c:v>
                </c:pt>
                <c:pt idx="137">
                  <c:v>1601</c:v>
                </c:pt>
                <c:pt idx="138">
                  <c:v>1581</c:v>
                </c:pt>
                <c:pt idx="139">
                  <c:v>1596</c:v>
                </c:pt>
                <c:pt idx="140">
                  <c:v>1594</c:v>
                </c:pt>
                <c:pt idx="141">
                  <c:v>1565</c:v>
                </c:pt>
                <c:pt idx="142">
                  <c:v>1535</c:v>
                </c:pt>
                <c:pt idx="143">
                  <c:v>1508</c:v>
                </c:pt>
                <c:pt idx="144">
                  <c:v>1490</c:v>
                </c:pt>
                <c:pt idx="145">
                  <c:v>1503</c:v>
                </c:pt>
                <c:pt idx="146">
                  <c:v>1485</c:v>
                </c:pt>
                <c:pt idx="147">
                  <c:v>1496</c:v>
                </c:pt>
                <c:pt idx="148">
                  <c:v>1520</c:v>
                </c:pt>
                <c:pt idx="149">
                  <c:v>1533</c:v>
                </c:pt>
                <c:pt idx="150">
                  <c:v>1568</c:v>
                </c:pt>
                <c:pt idx="151">
                  <c:v>1550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480.99996900000002</c:v>
                </c:pt>
                <c:pt idx="169">
                  <c:v>521</c:v>
                </c:pt>
                <c:pt idx="170">
                  <c:v>528</c:v>
                </c:pt>
                <c:pt idx="171">
                  <c:v>684</c:v>
                </c:pt>
                <c:pt idx="172">
                  <c:v>739</c:v>
                </c:pt>
                <c:pt idx="173">
                  <c:v>638</c:v>
                </c:pt>
                <c:pt idx="174">
                  <c:v>639</c:v>
                </c:pt>
                <c:pt idx="175">
                  <c:v>615</c:v>
                </c:pt>
                <c:pt idx="176">
                  <c:v>839</c:v>
                </c:pt>
                <c:pt idx="177">
                  <c:v>877</c:v>
                </c:pt>
                <c:pt idx="178">
                  <c:v>840</c:v>
                </c:pt>
                <c:pt idx="179">
                  <c:v>785</c:v>
                </c:pt>
                <c:pt idx="180">
                  <c:v>797</c:v>
                </c:pt>
                <c:pt idx="181">
                  <c:v>835</c:v>
                </c:pt>
                <c:pt idx="182">
                  <c:v>851.99993900000004</c:v>
                </c:pt>
                <c:pt idx="183">
                  <c:v>867</c:v>
                </c:pt>
                <c:pt idx="184">
                  <c:v>842</c:v>
                </c:pt>
                <c:pt idx="185">
                  <c:v>861</c:v>
                </c:pt>
                <c:pt idx="186">
                  <c:v>860</c:v>
                </c:pt>
                <c:pt idx="187">
                  <c:v>876</c:v>
                </c:pt>
                <c:pt idx="188">
                  <c:v>888</c:v>
                </c:pt>
                <c:pt idx="189">
                  <c:v>885</c:v>
                </c:pt>
                <c:pt idx="190">
                  <c:v>897</c:v>
                </c:pt>
                <c:pt idx="191">
                  <c:v>917.99993900000004</c:v>
                </c:pt>
                <c:pt idx="192">
                  <c:v>928</c:v>
                </c:pt>
                <c:pt idx="193">
                  <c:v>952.99993900000004</c:v>
                </c:pt>
                <c:pt idx="194">
                  <c:v>966.00006099999996</c:v>
                </c:pt>
                <c:pt idx="195">
                  <c:v>966.00006099999996</c:v>
                </c:pt>
                <c:pt idx="196">
                  <c:v>973</c:v>
                </c:pt>
                <c:pt idx="197">
                  <c:v>958</c:v>
                </c:pt>
                <c:pt idx="198">
                  <c:v>890</c:v>
                </c:pt>
                <c:pt idx="199">
                  <c:v>854</c:v>
                </c:pt>
                <c:pt idx="200">
                  <c:v>807</c:v>
                </c:pt>
                <c:pt idx="201">
                  <c:v>803.00006099999996</c:v>
                </c:pt>
                <c:pt idx="202">
                  <c:v>784</c:v>
                </c:pt>
                <c:pt idx="203">
                  <c:v>788</c:v>
                </c:pt>
                <c:pt idx="204">
                  <c:v>741.99993900000004</c:v>
                </c:pt>
                <c:pt idx="205">
                  <c:v>760</c:v>
                </c:pt>
                <c:pt idx="206">
                  <c:v>767</c:v>
                </c:pt>
                <c:pt idx="207">
                  <c:v>754</c:v>
                </c:pt>
                <c:pt idx="208">
                  <c:v>745</c:v>
                </c:pt>
                <c:pt idx="209">
                  <c:v>749</c:v>
                </c:pt>
                <c:pt idx="210">
                  <c:v>768.00006099999996</c:v>
                </c:pt>
                <c:pt idx="211">
                  <c:v>738</c:v>
                </c:pt>
                <c:pt idx="212">
                  <c:v>737.00006099999996</c:v>
                </c:pt>
                <c:pt idx="213">
                  <c:v>694</c:v>
                </c:pt>
                <c:pt idx="214">
                  <c:v>751</c:v>
                </c:pt>
                <c:pt idx="215">
                  <c:v>729</c:v>
                </c:pt>
                <c:pt idx="216">
                  <c:v>699</c:v>
                </c:pt>
                <c:pt idx="217">
                  <c:v>682</c:v>
                </c:pt>
                <c:pt idx="218">
                  <c:v>644</c:v>
                </c:pt>
                <c:pt idx="219">
                  <c:v>607</c:v>
                </c:pt>
                <c:pt idx="220">
                  <c:v>579</c:v>
                </c:pt>
                <c:pt idx="221">
                  <c:v>601</c:v>
                </c:pt>
                <c:pt idx="222">
                  <c:v>803.00006099999996</c:v>
                </c:pt>
                <c:pt idx="223">
                  <c:v>447.99996900000002</c:v>
                </c:pt>
              </c:numCache>
            </c:numRef>
          </c:yVal>
          <c:smooth val="0"/>
          <c:extLst xmlns:c16r2="http://schemas.microsoft.com/office/drawing/2015/06/chart">
            <c:ext xmlns:c16="http://schemas.microsoft.com/office/drawing/2014/chart" uri="{C3380CC4-5D6E-409C-BE32-E72D297353CC}">
              <c16:uniqueId val="{00000031-9E4D-41DE-88AA-65C469FB2388}"/>
            </c:ext>
          </c:extLst>
        </c:ser>
        <c:ser>
          <c:idx val="50"/>
          <c:order val="50"/>
          <c:tx>
            <c:strRef>
              <c:f>Sheet1!$AZ$1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Sheet1!$AZ$2:$AZ$225</c:f>
              <c:numCache>
                <c:formatCode>General</c:formatCode>
                <c:ptCount val="224"/>
                <c:pt idx="0">
                  <c:v>0</c:v>
                </c:pt>
                <c:pt idx="1">
                  <c:v>0</c:v>
                </c:pt>
                <c:pt idx="2">
                  <c:v>0</c:v>
                </c:pt>
                <c:pt idx="3">
                  <c:v>0</c:v>
                </c:pt>
                <c:pt idx="4">
                  <c:v>13</c:v>
                </c:pt>
                <c:pt idx="5">
                  <c:v>52</c:v>
                </c:pt>
                <c:pt idx="6">
                  <c:v>99</c:v>
                </c:pt>
                <c:pt idx="7">
                  <c:v>149</c:v>
                </c:pt>
                <c:pt idx="8">
                  <c:v>179.99998500000001</c:v>
                </c:pt>
                <c:pt idx="9">
                  <c:v>197</c:v>
                </c:pt>
                <c:pt idx="10">
                  <c:v>234.99998500000001</c:v>
                </c:pt>
                <c:pt idx="11">
                  <c:v>236.00001499999999</c:v>
                </c:pt>
                <c:pt idx="12">
                  <c:v>256</c:v>
                </c:pt>
                <c:pt idx="13">
                  <c:v>263</c:v>
                </c:pt>
                <c:pt idx="14">
                  <c:v>279</c:v>
                </c:pt>
                <c:pt idx="15">
                  <c:v>288</c:v>
                </c:pt>
                <c:pt idx="16">
                  <c:v>322</c:v>
                </c:pt>
                <c:pt idx="17">
                  <c:v>342</c:v>
                </c:pt>
                <c:pt idx="18">
                  <c:v>379</c:v>
                </c:pt>
                <c:pt idx="19">
                  <c:v>396</c:v>
                </c:pt>
                <c:pt idx="20">
                  <c:v>405</c:v>
                </c:pt>
                <c:pt idx="21">
                  <c:v>405</c:v>
                </c:pt>
                <c:pt idx="22">
                  <c:v>400</c:v>
                </c:pt>
                <c:pt idx="23">
                  <c:v>408</c:v>
                </c:pt>
                <c:pt idx="24">
                  <c:v>414.99996900000002</c:v>
                </c:pt>
                <c:pt idx="25">
                  <c:v>408</c:v>
                </c:pt>
                <c:pt idx="26">
                  <c:v>414</c:v>
                </c:pt>
                <c:pt idx="27">
                  <c:v>421</c:v>
                </c:pt>
                <c:pt idx="28">
                  <c:v>427</c:v>
                </c:pt>
                <c:pt idx="29">
                  <c:v>430</c:v>
                </c:pt>
                <c:pt idx="30">
                  <c:v>435</c:v>
                </c:pt>
                <c:pt idx="31">
                  <c:v>420</c:v>
                </c:pt>
                <c:pt idx="32">
                  <c:v>424</c:v>
                </c:pt>
                <c:pt idx="33">
                  <c:v>414.99996900000002</c:v>
                </c:pt>
                <c:pt idx="34">
                  <c:v>412</c:v>
                </c:pt>
                <c:pt idx="35">
                  <c:v>440</c:v>
                </c:pt>
                <c:pt idx="36">
                  <c:v>550</c:v>
                </c:pt>
                <c:pt idx="37">
                  <c:v>699</c:v>
                </c:pt>
                <c:pt idx="38">
                  <c:v>867</c:v>
                </c:pt>
                <c:pt idx="39">
                  <c:v>1077</c:v>
                </c:pt>
                <c:pt idx="40">
                  <c:v>1217</c:v>
                </c:pt>
                <c:pt idx="41">
                  <c:v>1296</c:v>
                </c:pt>
                <c:pt idx="42">
                  <c:v>1350</c:v>
                </c:pt>
                <c:pt idx="43">
                  <c:v>1421.9998780000001</c:v>
                </c:pt>
                <c:pt idx="44">
                  <c:v>1425</c:v>
                </c:pt>
                <c:pt idx="45">
                  <c:v>1421.0001219999999</c:v>
                </c:pt>
                <c:pt idx="46">
                  <c:v>1443</c:v>
                </c:pt>
                <c:pt idx="47">
                  <c:v>1463</c:v>
                </c:pt>
                <c:pt idx="48">
                  <c:v>1493</c:v>
                </c:pt>
                <c:pt idx="49">
                  <c:v>1503</c:v>
                </c:pt>
                <c:pt idx="50">
                  <c:v>1508</c:v>
                </c:pt>
                <c:pt idx="51">
                  <c:v>1509.0001219999999</c:v>
                </c:pt>
                <c:pt idx="52">
                  <c:v>1526</c:v>
                </c:pt>
                <c:pt idx="53">
                  <c:v>1544.9998780000001</c:v>
                </c:pt>
                <c:pt idx="54">
                  <c:v>1559</c:v>
                </c:pt>
                <c:pt idx="55">
                  <c:v>1565</c:v>
                </c:pt>
                <c:pt idx="56">
                  <c:v>1588</c:v>
                </c:pt>
                <c:pt idx="57">
                  <c:v>1612</c:v>
                </c:pt>
                <c:pt idx="58">
                  <c:v>1614</c:v>
                </c:pt>
                <c:pt idx="59">
                  <c:v>1610</c:v>
                </c:pt>
                <c:pt idx="60">
                  <c:v>1671</c:v>
                </c:pt>
                <c:pt idx="61">
                  <c:v>1697</c:v>
                </c:pt>
                <c:pt idx="62">
                  <c:v>1658</c:v>
                </c:pt>
                <c:pt idx="63">
                  <c:v>1705</c:v>
                </c:pt>
                <c:pt idx="64">
                  <c:v>1674</c:v>
                </c:pt>
                <c:pt idx="65">
                  <c:v>1636</c:v>
                </c:pt>
                <c:pt idx="66">
                  <c:v>1627</c:v>
                </c:pt>
                <c:pt idx="67">
                  <c:v>1613</c:v>
                </c:pt>
                <c:pt idx="68">
                  <c:v>1649</c:v>
                </c:pt>
                <c:pt idx="69">
                  <c:v>1671</c:v>
                </c:pt>
                <c:pt idx="70">
                  <c:v>1699</c:v>
                </c:pt>
                <c:pt idx="71">
                  <c:v>1720.9998780000001</c:v>
                </c:pt>
                <c:pt idx="72">
                  <c:v>1751</c:v>
                </c:pt>
                <c:pt idx="73">
                  <c:v>1767</c:v>
                </c:pt>
                <c:pt idx="74">
                  <c:v>1791.0001219999999</c:v>
                </c:pt>
                <c:pt idx="75">
                  <c:v>1811</c:v>
                </c:pt>
                <c:pt idx="76">
                  <c:v>1820</c:v>
                </c:pt>
                <c:pt idx="77">
                  <c:v>1845</c:v>
                </c:pt>
                <c:pt idx="78">
                  <c:v>1874</c:v>
                </c:pt>
                <c:pt idx="79">
                  <c:v>1869</c:v>
                </c:pt>
                <c:pt idx="80">
                  <c:v>1847</c:v>
                </c:pt>
                <c:pt idx="81">
                  <c:v>1854</c:v>
                </c:pt>
                <c:pt idx="82">
                  <c:v>1789</c:v>
                </c:pt>
                <c:pt idx="83">
                  <c:v>1780</c:v>
                </c:pt>
                <c:pt idx="84">
                  <c:v>1767</c:v>
                </c:pt>
                <c:pt idx="85">
                  <c:v>1733</c:v>
                </c:pt>
                <c:pt idx="86">
                  <c:v>1701</c:v>
                </c:pt>
                <c:pt idx="87">
                  <c:v>1684</c:v>
                </c:pt>
                <c:pt idx="88">
                  <c:v>1689</c:v>
                </c:pt>
                <c:pt idx="89">
                  <c:v>1697</c:v>
                </c:pt>
                <c:pt idx="90">
                  <c:v>1727</c:v>
                </c:pt>
                <c:pt idx="91">
                  <c:v>1756.0001219999999</c:v>
                </c:pt>
                <c:pt idx="92">
                  <c:v>1778</c:v>
                </c:pt>
                <c:pt idx="93">
                  <c:v>1807</c:v>
                </c:pt>
                <c:pt idx="94">
                  <c:v>1839</c:v>
                </c:pt>
                <c:pt idx="95">
                  <c:v>1852.9998780000001</c:v>
                </c:pt>
                <c:pt idx="96">
                  <c:v>1833</c:v>
                </c:pt>
                <c:pt idx="97">
                  <c:v>1879.0001219999999</c:v>
                </c:pt>
                <c:pt idx="98">
                  <c:v>1923.9998780000001</c:v>
                </c:pt>
                <c:pt idx="99">
                  <c:v>1902</c:v>
                </c:pt>
                <c:pt idx="100">
                  <c:v>1908</c:v>
                </c:pt>
                <c:pt idx="101">
                  <c:v>1920</c:v>
                </c:pt>
                <c:pt idx="102">
                  <c:v>1898</c:v>
                </c:pt>
                <c:pt idx="103">
                  <c:v>0</c:v>
                </c:pt>
                <c:pt idx="104">
                  <c:v>0</c:v>
                </c:pt>
                <c:pt idx="105">
                  <c:v>0</c:v>
                </c:pt>
                <c:pt idx="106">
                  <c:v>0</c:v>
                </c:pt>
                <c:pt idx="107">
                  <c:v>0</c:v>
                </c:pt>
                <c:pt idx="108">
                  <c:v>0</c:v>
                </c:pt>
                <c:pt idx="109">
                  <c:v>0</c:v>
                </c:pt>
                <c:pt idx="110">
                  <c:v>0</c:v>
                </c:pt>
                <c:pt idx="111">
                  <c:v>0</c:v>
                </c:pt>
                <c:pt idx="112">
                  <c:v>0</c:v>
                </c:pt>
                <c:pt idx="113">
                  <c:v>0</c:v>
                </c:pt>
                <c:pt idx="114">
                  <c:v>1032</c:v>
                </c:pt>
                <c:pt idx="115">
                  <c:v>1005</c:v>
                </c:pt>
                <c:pt idx="116">
                  <c:v>973</c:v>
                </c:pt>
                <c:pt idx="117">
                  <c:v>948</c:v>
                </c:pt>
                <c:pt idx="118">
                  <c:v>1026</c:v>
                </c:pt>
                <c:pt idx="119">
                  <c:v>1026</c:v>
                </c:pt>
                <c:pt idx="120">
                  <c:v>1078</c:v>
                </c:pt>
                <c:pt idx="121">
                  <c:v>1083</c:v>
                </c:pt>
                <c:pt idx="122">
                  <c:v>1116</c:v>
                </c:pt>
                <c:pt idx="123">
                  <c:v>1144</c:v>
                </c:pt>
                <c:pt idx="124">
                  <c:v>1164</c:v>
                </c:pt>
                <c:pt idx="125">
                  <c:v>1203</c:v>
                </c:pt>
                <c:pt idx="126">
                  <c:v>1226</c:v>
                </c:pt>
                <c:pt idx="127">
                  <c:v>1239</c:v>
                </c:pt>
                <c:pt idx="128">
                  <c:v>1275</c:v>
                </c:pt>
                <c:pt idx="129">
                  <c:v>1296</c:v>
                </c:pt>
                <c:pt idx="130">
                  <c:v>1321</c:v>
                </c:pt>
                <c:pt idx="131">
                  <c:v>1351.0001219999999</c:v>
                </c:pt>
                <c:pt idx="132">
                  <c:v>1370</c:v>
                </c:pt>
                <c:pt idx="133">
                  <c:v>1402</c:v>
                </c:pt>
                <c:pt idx="134">
                  <c:v>1408</c:v>
                </c:pt>
                <c:pt idx="135">
                  <c:v>1439.0001219999999</c:v>
                </c:pt>
                <c:pt idx="136">
                  <c:v>1424</c:v>
                </c:pt>
                <c:pt idx="137">
                  <c:v>1418</c:v>
                </c:pt>
                <c:pt idx="138">
                  <c:v>1423</c:v>
                </c:pt>
                <c:pt idx="139">
                  <c:v>1425</c:v>
                </c:pt>
                <c:pt idx="140">
                  <c:v>1407</c:v>
                </c:pt>
                <c:pt idx="141">
                  <c:v>1399</c:v>
                </c:pt>
                <c:pt idx="142">
                  <c:v>1372</c:v>
                </c:pt>
                <c:pt idx="143">
                  <c:v>1333.0001219999999</c:v>
                </c:pt>
                <c:pt idx="144">
                  <c:v>1319</c:v>
                </c:pt>
                <c:pt idx="145">
                  <c:v>1332</c:v>
                </c:pt>
                <c:pt idx="146">
                  <c:v>1336</c:v>
                </c:pt>
                <c:pt idx="147">
                  <c:v>1324</c:v>
                </c:pt>
                <c:pt idx="148">
                  <c:v>1341</c:v>
                </c:pt>
                <c:pt idx="149">
                  <c:v>1341</c:v>
                </c:pt>
                <c:pt idx="150">
                  <c:v>1389</c:v>
                </c:pt>
                <c:pt idx="151">
                  <c:v>1362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441</c:v>
                </c:pt>
                <c:pt idx="169">
                  <c:v>494.00003099999998</c:v>
                </c:pt>
                <c:pt idx="170">
                  <c:v>568</c:v>
                </c:pt>
                <c:pt idx="171">
                  <c:v>690</c:v>
                </c:pt>
                <c:pt idx="172">
                  <c:v>724.00006099999996</c:v>
                </c:pt>
                <c:pt idx="173">
                  <c:v>710</c:v>
                </c:pt>
                <c:pt idx="174">
                  <c:v>668</c:v>
                </c:pt>
                <c:pt idx="175">
                  <c:v>657</c:v>
                </c:pt>
                <c:pt idx="176">
                  <c:v>805</c:v>
                </c:pt>
                <c:pt idx="177">
                  <c:v>842</c:v>
                </c:pt>
                <c:pt idx="178">
                  <c:v>815</c:v>
                </c:pt>
                <c:pt idx="179">
                  <c:v>778</c:v>
                </c:pt>
                <c:pt idx="180">
                  <c:v>785.99993900000004</c:v>
                </c:pt>
                <c:pt idx="181">
                  <c:v>826</c:v>
                </c:pt>
                <c:pt idx="182">
                  <c:v>797</c:v>
                </c:pt>
                <c:pt idx="183">
                  <c:v>825.00006099999996</c:v>
                </c:pt>
                <c:pt idx="184">
                  <c:v>797</c:v>
                </c:pt>
                <c:pt idx="185">
                  <c:v>813</c:v>
                </c:pt>
                <c:pt idx="186">
                  <c:v>820</c:v>
                </c:pt>
                <c:pt idx="187">
                  <c:v>817</c:v>
                </c:pt>
                <c:pt idx="188">
                  <c:v>827</c:v>
                </c:pt>
                <c:pt idx="189">
                  <c:v>832</c:v>
                </c:pt>
                <c:pt idx="190">
                  <c:v>864.99993900000004</c:v>
                </c:pt>
                <c:pt idx="191">
                  <c:v>864</c:v>
                </c:pt>
                <c:pt idx="192">
                  <c:v>858</c:v>
                </c:pt>
                <c:pt idx="193">
                  <c:v>879</c:v>
                </c:pt>
                <c:pt idx="194">
                  <c:v>893</c:v>
                </c:pt>
                <c:pt idx="195">
                  <c:v>916</c:v>
                </c:pt>
                <c:pt idx="196">
                  <c:v>910</c:v>
                </c:pt>
                <c:pt idx="197">
                  <c:v>886.99993900000004</c:v>
                </c:pt>
                <c:pt idx="198">
                  <c:v>855</c:v>
                </c:pt>
                <c:pt idx="199">
                  <c:v>809</c:v>
                </c:pt>
                <c:pt idx="200">
                  <c:v>775</c:v>
                </c:pt>
                <c:pt idx="201">
                  <c:v>773</c:v>
                </c:pt>
                <c:pt idx="202">
                  <c:v>727</c:v>
                </c:pt>
                <c:pt idx="203">
                  <c:v>737.00006099999996</c:v>
                </c:pt>
                <c:pt idx="204">
                  <c:v>700</c:v>
                </c:pt>
                <c:pt idx="205">
                  <c:v>707</c:v>
                </c:pt>
                <c:pt idx="206">
                  <c:v>708</c:v>
                </c:pt>
                <c:pt idx="207">
                  <c:v>748</c:v>
                </c:pt>
                <c:pt idx="208">
                  <c:v>699</c:v>
                </c:pt>
                <c:pt idx="209">
                  <c:v>704</c:v>
                </c:pt>
                <c:pt idx="210">
                  <c:v>714</c:v>
                </c:pt>
                <c:pt idx="211">
                  <c:v>729</c:v>
                </c:pt>
                <c:pt idx="212">
                  <c:v>725</c:v>
                </c:pt>
                <c:pt idx="213">
                  <c:v>693.00006099999996</c:v>
                </c:pt>
                <c:pt idx="214">
                  <c:v>684</c:v>
                </c:pt>
                <c:pt idx="215">
                  <c:v>692</c:v>
                </c:pt>
                <c:pt idx="216">
                  <c:v>688.99993900000004</c:v>
                </c:pt>
                <c:pt idx="217">
                  <c:v>619</c:v>
                </c:pt>
                <c:pt idx="218">
                  <c:v>611</c:v>
                </c:pt>
                <c:pt idx="219">
                  <c:v>561</c:v>
                </c:pt>
                <c:pt idx="220">
                  <c:v>544</c:v>
                </c:pt>
                <c:pt idx="221">
                  <c:v>588</c:v>
                </c:pt>
                <c:pt idx="222">
                  <c:v>671.00006099999996</c:v>
                </c:pt>
                <c:pt idx="223">
                  <c:v>579</c:v>
                </c:pt>
              </c:numCache>
            </c:numRef>
          </c:yVal>
          <c:smooth val="0"/>
          <c:extLst xmlns:c16r2="http://schemas.microsoft.com/office/drawing/2015/06/chart">
            <c:ext xmlns:c16="http://schemas.microsoft.com/office/drawing/2014/chart" uri="{C3380CC4-5D6E-409C-BE32-E72D297353CC}">
              <c16:uniqueId val="{00000032-9E4D-41DE-88AA-65C469FB2388}"/>
            </c:ext>
          </c:extLst>
        </c:ser>
        <c:ser>
          <c:idx val="51"/>
          <c:order val="51"/>
          <c:tx>
            <c:strRef>
              <c:f>Sheet1!$BA$1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Sheet1!$BA$2:$BA$225</c:f>
              <c:numCache>
                <c:formatCode>General</c:formatCode>
                <c:ptCount val="224"/>
                <c:pt idx="0">
                  <c:v>0</c:v>
                </c:pt>
                <c:pt idx="1">
                  <c:v>0</c:v>
                </c:pt>
                <c:pt idx="2">
                  <c:v>182</c:v>
                </c:pt>
                <c:pt idx="3">
                  <c:v>288</c:v>
                </c:pt>
                <c:pt idx="4">
                  <c:v>272</c:v>
                </c:pt>
                <c:pt idx="5">
                  <c:v>279</c:v>
                </c:pt>
                <c:pt idx="6">
                  <c:v>305</c:v>
                </c:pt>
                <c:pt idx="7">
                  <c:v>330</c:v>
                </c:pt>
                <c:pt idx="8">
                  <c:v>348</c:v>
                </c:pt>
                <c:pt idx="9">
                  <c:v>365</c:v>
                </c:pt>
                <c:pt idx="10">
                  <c:v>400</c:v>
                </c:pt>
                <c:pt idx="11">
                  <c:v>392.99996900000002</c:v>
                </c:pt>
                <c:pt idx="12">
                  <c:v>401</c:v>
                </c:pt>
                <c:pt idx="13">
                  <c:v>403</c:v>
                </c:pt>
                <c:pt idx="14">
                  <c:v>414.99996900000002</c:v>
                </c:pt>
                <c:pt idx="15">
                  <c:v>432</c:v>
                </c:pt>
                <c:pt idx="16">
                  <c:v>458.99996900000002</c:v>
                </c:pt>
                <c:pt idx="17">
                  <c:v>480</c:v>
                </c:pt>
                <c:pt idx="18">
                  <c:v>516</c:v>
                </c:pt>
                <c:pt idx="19">
                  <c:v>543</c:v>
                </c:pt>
                <c:pt idx="20">
                  <c:v>537</c:v>
                </c:pt>
                <c:pt idx="21">
                  <c:v>537</c:v>
                </c:pt>
                <c:pt idx="22">
                  <c:v>520</c:v>
                </c:pt>
                <c:pt idx="23">
                  <c:v>540</c:v>
                </c:pt>
                <c:pt idx="24">
                  <c:v>532</c:v>
                </c:pt>
                <c:pt idx="25">
                  <c:v>523</c:v>
                </c:pt>
                <c:pt idx="26">
                  <c:v>522</c:v>
                </c:pt>
                <c:pt idx="27">
                  <c:v>525</c:v>
                </c:pt>
                <c:pt idx="28">
                  <c:v>535</c:v>
                </c:pt>
                <c:pt idx="29">
                  <c:v>532</c:v>
                </c:pt>
                <c:pt idx="30">
                  <c:v>526</c:v>
                </c:pt>
                <c:pt idx="31">
                  <c:v>514</c:v>
                </c:pt>
                <c:pt idx="32">
                  <c:v>524</c:v>
                </c:pt>
                <c:pt idx="33">
                  <c:v>509</c:v>
                </c:pt>
                <c:pt idx="34">
                  <c:v>502</c:v>
                </c:pt>
                <c:pt idx="35">
                  <c:v>531</c:v>
                </c:pt>
                <c:pt idx="36">
                  <c:v>666</c:v>
                </c:pt>
                <c:pt idx="37">
                  <c:v>864</c:v>
                </c:pt>
                <c:pt idx="38">
                  <c:v>1066</c:v>
                </c:pt>
                <c:pt idx="39">
                  <c:v>1328</c:v>
                </c:pt>
                <c:pt idx="40">
                  <c:v>1502</c:v>
                </c:pt>
                <c:pt idx="41">
                  <c:v>1595</c:v>
                </c:pt>
                <c:pt idx="42">
                  <c:v>1655</c:v>
                </c:pt>
                <c:pt idx="43">
                  <c:v>1734</c:v>
                </c:pt>
                <c:pt idx="44">
                  <c:v>1743</c:v>
                </c:pt>
                <c:pt idx="45">
                  <c:v>1744</c:v>
                </c:pt>
                <c:pt idx="46">
                  <c:v>1764</c:v>
                </c:pt>
                <c:pt idx="47">
                  <c:v>1782.9998780000001</c:v>
                </c:pt>
                <c:pt idx="48">
                  <c:v>1810</c:v>
                </c:pt>
                <c:pt idx="49">
                  <c:v>1834</c:v>
                </c:pt>
                <c:pt idx="50">
                  <c:v>1829</c:v>
                </c:pt>
                <c:pt idx="51">
                  <c:v>1829</c:v>
                </c:pt>
                <c:pt idx="52">
                  <c:v>1854</c:v>
                </c:pt>
                <c:pt idx="53">
                  <c:v>1870.0001219999999</c:v>
                </c:pt>
                <c:pt idx="54">
                  <c:v>1892</c:v>
                </c:pt>
                <c:pt idx="55">
                  <c:v>1900</c:v>
                </c:pt>
                <c:pt idx="56">
                  <c:v>1930</c:v>
                </c:pt>
                <c:pt idx="57">
                  <c:v>1961</c:v>
                </c:pt>
                <c:pt idx="58">
                  <c:v>1967.0001219999999</c:v>
                </c:pt>
                <c:pt idx="59">
                  <c:v>1947</c:v>
                </c:pt>
                <c:pt idx="60">
                  <c:v>2037.9998780000001</c:v>
                </c:pt>
                <c:pt idx="61">
                  <c:v>2060</c:v>
                </c:pt>
                <c:pt idx="62">
                  <c:v>2017</c:v>
                </c:pt>
                <c:pt idx="63">
                  <c:v>2096</c:v>
                </c:pt>
                <c:pt idx="64">
                  <c:v>2046.9998780000001</c:v>
                </c:pt>
                <c:pt idx="65">
                  <c:v>1992</c:v>
                </c:pt>
                <c:pt idx="66">
                  <c:v>1980</c:v>
                </c:pt>
                <c:pt idx="67">
                  <c:v>1963</c:v>
                </c:pt>
                <c:pt idx="68">
                  <c:v>1995</c:v>
                </c:pt>
                <c:pt idx="69">
                  <c:v>2015</c:v>
                </c:pt>
                <c:pt idx="70">
                  <c:v>2058</c:v>
                </c:pt>
                <c:pt idx="71">
                  <c:v>2072</c:v>
                </c:pt>
                <c:pt idx="72">
                  <c:v>2104</c:v>
                </c:pt>
                <c:pt idx="73">
                  <c:v>2119</c:v>
                </c:pt>
                <c:pt idx="74">
                  <c:v>2142</c:v>
                </c:pt>
                <c:pt idx="75">
                  <c:v>2167</c:v>
                </c:pt>
                <c:pt idx="76">
                  <c:v>2174</c:v>
                </c:pt>
                <c:pt idx="77">
                  <c:v>2206</c:v>
                </c:pt>
                <c:pt idx="78">
                  <c:v>2243</c:v>
                </c:pt>
                <c:pt idx="79">
                  <c:v>2229</c:v>
                </c:pt>
                <c:pt idx="80">
                  <c:v>2215</c:v>
                </c:pt>
                <c:pt idx="81">
                  <c:v>2165</c:v>
                </c:pt>
                <c:pt idx="82">
                  <c:v>2105</c:v>
                </c:pt>
                <c:pt idx="83">
                  <c:v>2137</c:v>
                </c:pt>
                <c:pt idx="84">
                  <c:v>2130</c:v>
                </c:pt>
                <c:pt idx="85">
                  <c:v>2082</c:v>
                </c:pt>
                <c:pt idx="86">
                  <c:v>2034</c:v>
                </c:pt>
                <c:pt idx="87">
                  <c:v>2014</c:v>
                </c:pt>
                <c:pt idx="88">
                  <c:v>2018</c:v>
                </c:pt>
                <c:pt idx="89">
                  <c:v>2011.9998780000001</c:v>
                </c:pt>
                <c:pt idx="90">
                  <c:v>2049</c:v>
                </c:pt>
                <c:pt idx="91">
                  <c:v>2087</c:v>
                </c:pt>
                <c:pt idx="92">
                  <c:v>2120</c:v>
                </c:pt>
                <c:pt idx="93">
                  <c:v>2147</c:v>
                </c:pt>
                <c:pt idx="94">
                  <c:v>2159</c:v>
                </c:pt>
                <c:pt idx="95">
                  <c:v>2177</c:v>
                </c:pt>
                <c:pt idx="96">
                  <c:v>2152</c:v>
                </c:pt>
                <c:pt idx="97">
                  <c:v>2163</c:v>
                </c:pt>
                <c:pt idx="98">
                  <c:v>2215</c:v>
                </c:pt>
                <c:pt idx="99">
                  <c:v>2182</c:v>
                </c:pt>
                <c:pt idx="100">
                  <c:v>2239</c:v>
                </c:pt>
                <c:pt idx="101">
                  <c:v>2256</c:v>
                </c:pt>
                <c:pt idx="102">
                  <c:v>2212</c:v>
                </c:pt>
                <c:pt idx="103">
                  <c:v>0</c:v>
                </c:pt>
                <c:pt idx="104">
                  <c:v>0</c:v>
                </c:pt>
                <c:pt idx="105">
                  <c:v>0</c:v>
                </c:pt>
                <c:pt idx="106">
                  <c:v>0</c:v>
                </c:pt>
                <c:pt idx="107">
                  <c:v>0</c:v>
                </c:pt>
                <c:pt idx="108">
                  <c:v>0</c:v>
                </c:pt>
                <c:pt idx="109">
                  <c:v>0</c:v>
                </c:pt>
                <c:pt idx="110">
                  <c:v>0</c:v>
                </c:pt>
                <c:pt idx="111">
                  <c:v>0</c:v>
                </c:pt>
                <c:pt idx="112">
                  <c:v>0</c:v>
                </c:pt>
                <c:pt idx="113">
                  <c:v>0</c:v>
                </c:pt>
                <c:pt idx="114">
                  <c:v>1160</c:v>
                </c:pt>
                <c:pt idx="115">
                  <c:v>1140</c:v>
                </c:pt>
                <c:pt idx="116">
                  <c:v>1077</c:v>
                </c:pt>
                <c:pt idx="117">
                  <c:v>1161</c:v>
                </c:pt>
                <c:pt idx="118">
                  <c:v>1164</c:v>
                </c:pt>
                <c:pt idx="119">
                  <c:v>1225</c:v>
                </c:pt>
                <c:pt idx="120">
                  <c:v>1252</c:v>
                </c:pt>
                <c:pt idx="121">
                  <c:v>1262</c:v>
                </c:pt>
                <c:pt idx="122">
                  <c:v>1298.0001219999999</c:v>
                </c:pt>
                <c:pt idx="123">
                  <c:v>1327</c:v>
                </c:pt>
                <c:pt idx="124">
                  <c:v>1351.9998780000001</c:v>
                </c:pt>
                <c:pt idx="125">
                  <c:v>1402</c:v>
                </c:pt>
                <c:pt idx="126">
                  <c:v>1433</c:v>
                </c:pt>
                <c:pt idx="127">
                  <c:v>1465.0001219999999</c:v>
                </c:pt>
                <c:pt idx="128">
                  <c:v>1500.9998780000001</c:v>
                </c:pt>
                <c:pt idx="129">
                  <c:v>1524</c:v>
                </c:pt>
                <c:pt idx="130">
                  <c:v>1550</c:v>
                </c:pt>
                <c:pt idx="131">
                  <c:v>1595</c:v>
                </c:pt>
                <c:pt idx="132">
                  <c:v>1628</c:v>
                </c:pt>
                <c:pt idx="133">
                  <c:v>1662</c:v>
                </c:pt>
                <c:pt idx="134">
                  <c:v>1676</c:v>
                </c:pt>
                <c:pt idx="135">
                  <c:v>1701</c:v>
                </c:pt>
                <c:pt idx="136">
                  <c:v>1694.0001219999999</c:v>
                </c:pt>
                <c:pt idx="137">
                  <c:v>1693</c:v>
                </c:pt>
                <c:pt idx="138">
                  <c:v>1675</c:v>
                </c:pt>
                <c:pt idx="139">
                  <c:v>1696</c:v>
                </c:pt>
                <c:pt idx="140">
                  <c:v>1673</c:v>
                </c:pt>
                <c:pt idx="141">
                  <c:v>1634</c:v>
                </c:pt>
                <c:pt idx="142">
                  <c:v>1606.0001219999999</c:v>
                </c:pt>
                <c:pt idx="143">
                  <c:v>1594</c:v>
                </c:pt>
                <c:pt idx="144">
                  <c:v>1571.9998780000001</c:v>
                </c:pt>
                <c:pt idx="145">
                  <c:v>1587</c:v>
                </c:pt>
                <c:pt idx="146">
                  <c:v>1577</c:v>
                </c:pt>
                <c:pt idx="147">
                  <c:v>1588</c:v>
                </c:pt>
                <c:pt idx="148">
                  <c:v>1606.9998780000001</c:v>
                </c:pt>
                <c:pt idx="149">
                  <c:v>1632</c:v>
                </c:pt>
                <c:pt idx="150">
                  <c:v>1676</c:v>
                </c:pt>
                <c:pt idx="151">
                  <c:v>1626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477</c:v>
                </c:pt>
                <c:pt idx="169">
                  <c:v>552</c:v>
                </c:pt>
                <c:pt idx="170">
                  <c:v>558</c:v>
                </c:pt>
                <c:pt idx="171">
                  <c:v>732</c:v>
                </c:pt>
                <c:pt idx="172">
                  <c:v>785.99993900000004</c:v>
                </c:pt>
                <c:pt idx="173">
                  <c:v>743</c:v>
                </c:pt>
                <c:pt idx="174">
                  <c:v>639</c:v>
                </c:pt>
                <c:pt idx="175">
                  <c:v>710.99993900000004</c:v>
                </c:pt>
                <c:pt idx="176">
                  <c:v>888</c:v>
                </c:pt>
                <c:pt idx="177">
                  <c:v>924</c:v>
                </c:pt>
                <c:pt idx="178">
                  <c:v>898</c:v>
                </c:pt>
                <c:pt idx="179">
                  <c:v>846</c:v>
                </c:pt>
                <c:pt idx="180">
                  <c:v>840</c:v>
                </c:pt>
                <c:pt idx="181">
                  <c:v>881</c:v>
                </c:pt>
                <c:pt idx="182">
                  <c:v>895</c:v>
                </c:pt>
                <c:pt idx="183">
                  <c:v>916</c:v>
                </c:pt>
                <c:pt idx="184">
                  <c:v>886.99993900000004</c:v>
                </c:pt>
                <c:pt idx="185">
                  <c:v>922.00006099999996</c:v>
                </c:pt>
                <c:pt idx="186">
                  <c:v>915</c:v>
                </c:pt>
                <c:pt idx="187">
                  <c:v>932</c:v>
                </c:pt>
                <c:pt idx="188">
                  <c:v>958</c:v>
                </c:pt>
                <c:pt idx="189">
                  <c:v>946</c:v>
                </c:pt>
                <c:pt idx="190">
                  <c:v>970</c:v>
                </c:pt>
                <c:pt idx="191">
                  <c:v>987</c:v>
                </c:pt>
                <c:pt idx="192">
                  <c:v>1000</c:v>
                </c:pt>
                <c:pt idx="193">
                  <c:v>1026</c:v>
                </c:pt>
                <c:pt idx="194">
                  <c:v>1028</c:v>
                </c:pt>
                <c:pt idx="195">
                  <c:v>1057</c:v>
                </c:pt>
                <c:pt idx="196">
                  <c:v>1026</c:v>
                </c:pt>
                <c:pt idx="197">
                  <c:v>1027</c:v>
                </c:pt>
                <c:pt idx="198">
                  <c:v>995</c:v>
                </c:pt>
                <c:pt idx="199">
                  <c:v>903</c:v>
                </c:pt>
                <c:pt idx="200">
                  <c:v>864</c:v>
                </c:pt>
                <c:pt idx="201">
                  <c:v>861</c:v>
                </c:pt>
                <c:pt idx="202">
                  <c:v>816</c:v>
                </c:pt>
                <c:pt idx="203">
                  <c:v>807</c:v>
                </c:pt>
                <c:pt idx="204">
                  <c:v>776</c:v>
                </c:pt>
                <c:pt idx="205">
                  <c:v>798.99993900000004</c:v>
                </c:pt>
                <c:pt idx="206">
                  <c:v>797</c:v>
                </c:pt>
                <c:pt idx="207">
                  <c:v>787</c:v>
                </c:pt>
                <c:pt idx="208">
                  <c:v>760</c:v>
                </c:pt>
                <c:pt idx="209">
                  <c:v>787</c:v>
                </c:pt>
                <c:pt idx="210">
                  <c:v>824</c:v>
                </c:pt>
                <c:pt idx="211">
                  <c:v>831</c:v>
                </c:pt>
                <c:pt idx="212">
                  <c:v>754.99993900000004</c:v>
                </c:pt>
                <c:pt idx="213">
                  <c:v>762</c:v>
                </c:pt>
                <c:pt idx="214">
                  <c:v>760</c:v>
                </c:pt>
                <c:pt idx="215">
                  <c:v>779</c:v>
                </c:pt>
                <c:pt idx="216">
                  <c:v>717</c:v>
                </c:pt>
                <c:pt idx="217">
                  <c:v>705</c:v>
                </c:pt>
                <c:pt idx="218">
                  <c:v>703</c:v>
                </c:pt>
                <c:pt idx="219">
                  <c:v>629</c:v>
                </c:pt>
                <c:pt idx="220">
                  <c:v>616</c:v>
                </c:pt>
                <c:pt idx="221">
                  <c:v>685</c:v>
                </c:pt>
                <c:pt idx="222">
                  <c:v>796</c:v>
                </c:pt>
                <c:pt idx="223">
                  <c:v>613</c:v>
                </c:pt>
              </c:numCache>
            </c:numRef>
          </c:yVal>
          <c:smooth val="0"/>
          <c:extLst xmlns:c16r2="http://schemas.microsoft.com/office/drawing/2015/06/chart">
            <c:ext xmlns:c16="http://schemas.microsoft.com/office/drawing/2014/chart" uri="{C3380CC4-5D6E-409C-BE32-E72D297353CC}">
              <c16:uniqueId val="{00000033-9E4D-41DE-88AA-65C469FB2388}"/>
            </c:ext>
          </c:extLst>
        </c:ser>
        <c:ser>
          <c:idx val="52"/>
          <c:order val="52"/>
          <c:tx>
            <c:strRef>
              <c:f>Sheet1!$BB$1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Sheet1!$BB$2:$BB$225</c:f>
              <c:numCache>
                <c:formatCode>General</c:formatCode>
                <c:ptCount val="224"/>
                <c:pt idx="0">
                  <c:v>0</c:v>
                </c:pt>
                <c:pt idx="1">
                  <c:v>0</c:v>
                </c:pt>
                <c:pt idx="2">
                  <c:v>0</c:v>
                </c:pt>
                <c:pt idx="3">
                  <c:v>0</c:v>
                </c:pt>
                <c:pt idx="4">
                  <c:v>0</c:v>
                </c:pt>
                <c:pt idx="5">
                  <c:v>37</c:v>
                </c:pt>
                <c:pt idx="6">
                  <c:v>100.99999200000001</c:v>
                </c:pt>
                <c:pt idx="7">
                  <c:v>151</c:v>
                </c:pt>
                <c:pt idx="8">
                  <c:v>190</c:v>
                </c:pt>
                <c:pt idx="9">
                  <c:v>217</c:v>
                </c:pt>
                <c:pt idx="10">
                  <c:v>249</c:v>
                </c:pt>
                <c:pt idx="11">
                  <c:v>268</c:v>
                </c:pt>
                <c:pt idx="12">
                  <c:v>282</c:v>
                </c:pt>
                <c:pt idx="13">
                  <c:v>304</c:v>
                </c:pt>
                <c:pt idx="14">
                  <c:v>318.00003099999998</c:v>
                </c:pt>
                <c:pt idx="15">
                  <c:v>326.99996900000002</c:v>
                </c:pt>
                <c:pt idx="16">
                  <c:v>372</c:v>
                </c:pt>
                <c:pt idx="17">
                  <c:v>401</c:v>
                </c:pt>
                <c:pt idx="18">
                  <c:v>447</c:v>
                </c:pt>
                <c:pt idx="19">
                  <c:v>469.99996900000002</c:v>
                </c:pt>
                <c:pt idx="20">
                  <c:v>482</c:v>
                </c:pt>
                <c:pt idx="21">
                  <c:v>479</c:v>
                </c:pt>
                <c:pt idx="22">
                  <c:v>474</c:v>
                </c:pt>
                <c:pt idx="23">
                  <c:v>493</c:v>
                </c:pt>
                <c:pt idx="24">
                  <c:v>495</c:v>
                </c:pt>
                <c:pt idx="25">
                  <c:v>495</c:v>
                </c:pt>
                <c:pt idx="26">
                  <c:v>498</c:v>
                </c:pt>
                <c:pt idx="27">
                  <c:v>507</c:v>
                </c:pt>
                <c:pt idx="28">
                  <c:v>519</c:v>
                </c:pt>
                <c:pt idx="29">
                  <c:v>517</c:v>
                </c:pt>
                <c:pt idx="30">
                  <c:v>520</c:v>
                </c:pt>
                <c:pt idx="31">
                  <c:v>505.00003099999998</c:v>
                </c:pt>
                <c:pt idx="32">
                  <c:v>511</c:v>
                </c:pt>
                <c:pt idx="33">
                  <c:v>500</c:v>
                </c:pt>
                <c:pt idx="34">
                  <c:v>495</c:v>
                </c:pt>
                <c:pt idx="35">
                  <c:v>528</c:v>
                </c:pt>
                <c:pt idx="36">
                  <c:v>658.00006099999996</c:v>
                </c:pt>
                <c:pt idx="37">
                  <c:v>834.00006099999996</c:v>
                </c:pt>
                <c:pt idx="38">
                  <c:v>1030</c:v>
                </c:pt>
                <c:pt idx="39">
                  <c:v>1249</c:v>
                </c:pt>
                <c:pt idx="40">
                  <c:v>1406</c:v>
                </c:pt>
                <c:pt idx="41">
                  <c:v>1496</c:v>
                </c:pt>
                <c:pt idx="42">
                  <c:v>1548</c:v>
                </c:pt>
                <c:pt idx="43">
                  <c:v>1638</c:v>
                </c:pt>
                <c:pt idx="44">
                  <c:v>1643</c:v>
                </c:pt>
                <c:pt idx="45">
                  <c:v>1645</c:v>
                </c:pt>
                <c:pt idx="46">
                  <c:v>1665</c:v>
                </c:pt>
                <c:pt idx="47">
                  <c:v>1680</c:v>
                </c:pt>
                <c:pt idx="48">
                  <c:v>1701</c:v>
                </c:pt>
                <c:pt idx="49">
                  <c:v>1725</c:v>
                </c:pt>
                <c:pt idx="50">
                  <c:v>1734</c:v>
                </c:pt>
                <c:pt idx="51">
                  <c:v>1737</c:v>
                </c:pt>
                <c:pt idx="52">
                  <c:v>1764</c:v>
                </c:pt>
                <c:pt idx="53">
                  <c:v>1778</c:v>
                </c:pt>
                <c:pt idx="54">
                  <c:v>1794</c:v>
                </c:pt>
                <c:pt idx="55">
                  <c:v>1808</c:v>
                </c:pt>
                <c:pt idx="56">
                  <c:v>1824</c:v>
                </c:pt>
                <c:pt idx="57">
                  <c:v>1848</c:v>
                </c:pt>
                <c:pt idx="58">
                  <c:v>1854</c:v>
                </c:pt>
                <c:pt idx="59">
                  <c:v>1852</c:v>
                </c:pt>
                <c:pt idx="60">
                  <c:v>1909</c:v>
                </c:pt>
                <c:pt idx="61">
                  <c:v>1918</c:v>
                </c:pt>
                <c:pt idx="62">
                  <c:v>1895</c:v>
                </c:pt>
                <c:pt idx="63">
                  <c:v>1930</c:v>
                </c:pt>
                <c:pt idx="64">
                  <c:v>1899</c:v>
                </c:pt>
                <c:pt idx="65">
                  <c:v>1864</c:v>
                </c:pt>
                <c:pt idx="66">
                  <c:v>1870.0001219999999</c:v>
                </c:pt>
                <c:pt idx="67">
                  <c:v>1857</c:v>
                </c:pt>
                <c:pt idx="68">
                  <c:v>1891</c:v>
                </c:pt>
                <c:pt idx="69">
                  <c:v>1918</c:v>
                </c:pt>
                <c:pt idx="70">
                  <c:v>1943</c:v>
                </c:pt>
                <c:pt idx="71">
                  <c:v>1975</c:v>
                </c:pt>
                <c:pt idx="72">
                  <c:v>2005</c:v>
                </c:pt>
                <c:pt idx="73">
                  <c:v>2025</c:v>
                </c:pt>
                <c:pt idx="74">
                  <c:v>2051</c:v>
                </c:pt>
                <c:pt idx="75">
                  <c:v>2071</c:v>
                </c:pt>
                <c:pt idx="76">
                  <c:v>2082</c:v>
                </c:pt>
                <c:pt idx="77">
                  <c:v>2104</c:v>
                </c:pt>
                <c:pt idx="78">
                  <c:v>2137</c:v>
                </c:pt>
                <c:pt idx="79">
                  <c:v>2128</c:v>
                </c:pt>
                <c:pt idx="80">
                  <c:v>2114</c:v>
                </c:pt>
                <c:pt idx="81">
                  <c:v>2095</c:v>
                </c:pt>
                <c:pt idx="82">
                  <c:v>2056</c:v>
                </c:pt>
                <c:pt idx="83">
                  <c:v>2042</c:v>
                </c:pt>
                <c:pt idx="84">
                  <c:v>2018</c:v>
                </c:pt>
                <c:pt idx="85">
                  <c:v>1961</c:v>
                </c:pt>
                <c:pt idx="86">
                  <c:v>1931</c:v>
                </c:pt>
                <c:pt idx="87">
                  <c:v>1930</c:v>
                </c:pt>
                <c:pt idx="88">
                  <c:v>1927</c:v>
                </c:pt>
                <c:pt idx="89">
                  <c:v>1937</c:v>
                </c:pt>
                <c:pt idx="90">
                  <c:v>1958.9998780000001</c:v>
                </c:pt>
                <c:pt idx="91">
                  <c:v>1991</c:v>
                </c:pt>
                <c:pt idx="92">
                  <c:v>2036</c:v>
                </c:pt>
                <c:pt idx="93">
                  <c:v>2067</c:v>
                </c:pt>
                <c:pt idx="94">
                  <c:v>2087</c:v>
                </c:pt>
                <c:pt idx="95">
                  <c:v>2118</c:v>
                </c:pt>
                <c:pt idx="96">
                  <c:v>2081</c:v>
                </c:pt>
                <c:pt idx="97">
                  <c:v>2141</c:v>
                </c:pt>
                <c:pt idx="98">
                  <c:v>2158</c:v>
                </c:pt>
                <c:pt idx="99">
                  <c:v>2144</c:v>
                </c:pt>
                <c:pt idx="100">
                  <c:v>2161</c:v>
                </c:pt>
                <c:pt idx="101">
                  <c:v>2155</c:v>
                </c:pt>
                <c:pt idx="102">
                  <c:v>2153</c:v>
                </c:pt>
                <c:pt idx="103">
                  <c:v>0</c:v>
                </c:pt>
                <c:pt idx="104">
                  <c:v>0</c:v>
                </c:pt>
                <c:pt idx="105">
                  <c:v>0</c:v>
                </c:pt>
                <c:pt idx="106">
                  <c:v>0</c:v>
                </c:pt>
                <c:pt idx="107">
                  <c:v>0</c:v>
                </c:pt>
                <c:pt idx="108">
                  <c:v>0</c:v>
                </c:pt>
                <c:pt idx="109">
                  <c:v>0</c:v>
                </c:pt>
                <c:pt idx="110">
                  <c:v>0</c:v>
                </c:pt>
                <c:pt idx="111">
                  <c:v>0</c:v>
                </c:pt>
                <c:pt idx="112">
                  <c:v>0</c:v>
                </c:pt>
                <c:pt idx="113">
                  <c:v>0</c:v>
                </c:pt>
                <c:pt idx="114">
                  <c:v>1139</c:v>
                </c:pt>
                <c:pt idx="115">
                  <c:v>1114</c:v>
                </c:pt>
                <c:pt idx="116">
                  <c:v>1091</c:v>
                </c:pt>
                <c:pt idx="117">
                  <c:v>1129</c:v>
                </c:pt>
                <c:pt idx="118">
                  <c:v>1122</c:v>
                </c:pt>
                <c:pt idx="119">
                  <c:v>1168</c:v>
                </c:pt>
                <c:pt idx="120">
                  <c:v>1179</c:v>
                </c:pt>
                <c:pt idx="121">
                  <c:v>1221</c:v>
                </c:pt>
                <c:pt idx="122">
                  <c:v>1259</c:v>
                </c:pt>
                <c:pt idx="123">
                  <c:v>1291</c:v>
                </c:pt>
                <c:pt idx="124">
                  <c:v>1312</c:v>
                </c:pt>
                <c:pt idx="125">
                  <c:v>1353</c:v>
                </c:pt>
                <c:pt idx="126">
                  <c:v>1381</c:v>
                </c:pt>
                <c:pt idx="127">
                  <c:v>1403</c:v>
                </c:pt>
                <c:pt idx="128">
                  <c:v>1451</c:v>
                </c:pt>
                <c:pt idx="129">
                  <c:v>1470</c:v>
                </c:pt>
                <c:pt idx="130">
                  <c:v>1500.9998780000001</c:v>
                </c:pt>
                <c:pt idx="131">
                  <c:v>1541</c:v>
                </c:pt>
                <c:pt idx="132">
                  <c:v>1556</c:v>
                </c:pt>
                <c:pt idx="133">
                  <c:v>1599</c:v>
                </c:pt>
                <c:pt idx="134">
                  <c:v>1610</c:v>
                </c:pt>
                <c:pt idx="135">
                  <c:v>1627</c:v>
                </c:pt>
                <c:pt idx="136">
                  <c:v>1614</c:v>
                </c:pt>
                <c:pt idx="137">
                  <c:v>1627</c:v>
                </c:pt>
                <c:pt idx="138">
                  <c:v>1617</c:v>
                </c:pt>
                <c:pt idx="139">
                  <c:v>1623</c:v>
                </c:pt>
                <c:pt idx="140">
                  <c:v>1597.9998780000001</c:v>
                </c:pt>
                <c:pt idx="141">
                  <c:v>1580.0001219999999</c:v>
                </c:pt>
                <c:pt idx="142">
                  <c:v>1547</c:v>
                </c:pt>
                <c:pt idx="143">
                  <c:v>1520</c:v>
                </c:pt>
                <c:pt idx="144">
                  <c:v>1503</c:v>
                </c:pt>
                <c:pt idx="145">
                  <c:v>1509.0001219999999</c:v>
                </c:pt>
                <c:pt idx="146">
                  <c:v>1524</c:v>
                </c:pt>
                <c:pt idx="147">
                  <c:v>1514</c:v>
                </c:pt>
                <c:pt idx="148">
                  <c:v>1539</c:v>
                </c:pt>
                <c:pt idx="149">
                  <c:v>1522</c:v>
                </c:pt>
                <c:pt idx="150">
                  <c:v>1583</c:v>
                </c:pt>
                <c:pt idx="151">
                  <c:v>1582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449</c:v>
                </c:pt>
                <c:pt idx="169">
                  <c:v>489</c:v>
                </c:pt>
                <c:pt idx="170">
                  <c:v>657</c:v>
                </c:pt>
                <c:pt idx="171">
                  <c:v>792</c:v>
                </c:pt>
                <c:pt idx="172">
                  <c:v>869.00006099999996</c:v>
                </c:pt>
                <c:pt idx="173">
                  <c:v>833</c:v>
                </c:pt>
                <c:pt idx="174">
                  <c:v>728</c:v>
                </c:pt>
                <c:pt idx="175">
                  <c:v>770</c:v>
                </c:pt>
                <c:pt idx="176">
                  <c:v>961</c:v>
                </c:pt>
                <c:pt idx="177">
                  <c:v>959</c:v>
                </c:pt>
                <c:pt idx="178">
                  <c:v>956</c:v>
                </c:pt>
                <c:pt idx="179">
                  <c:v>895</c:v>
                </c:pt>
                <c:pt idx="180">
                  <c:v>886.99993900000004</c:v>
                </c:pt>
                <c:pt idx="181">
                  <c:v>933</c:v>
                </c:pt>
                <c:pt idx="182">
                  <c:v>917.99993900000004</c:v>
                </c:pt>
                <c:pt idx="183">
                  <c:v>926</c:v>
                </c:pt>
                <c:pt idx="184">
                  <c:v>908.99993900000004</c:v>
                </c:pt>
                <c:pt idx="185">
                  <c:v>926</c:v>
                </c:pt>
                <c:pt idx="186">
                  <c:v>916</c:v>
                </c:pt>
                <c:pt idx="187">
                  <c:v>935.00006099999996</c:v>
                </c:pt>
                <c:pt idx="188">
                  <c:v>930</c:v>
                </c:pt>
                <c:pt idx="189">
                  <c:v>945</c:v>
                </c:pt>
                <c:pt idx="190">
                  <c:v>966.00006099999996</c:v>
                </c:pt>
                <c:pt idx="191">
                  <c:v>974</c:v>
                </c:pt>
                <c:pt idx="192">
                  <c:v>995</c:v>
                </c:pt>
                <c:pt idx="193">
                  <c:v>1016</c:v>
                </c:pt>
                <c:pt idx="194">
                  <c:v>1030</c:v>
                </c:pt>
                <c:pt idx="195">
                  <c:v>1053</c:v>
                </c:pt>
                <c:pt idx="196">
                  <c:v>1030</c:v>
                </c:pt>
                <c:pt idx="197">
                  <c:v>1021</c:v>
                </c:pt>
                <c:pt idx="198">
                  <c:v>990</c:v>
                </c:pt>
                <c:pt idx="199">
                  <c:v>929</c:v>
                </c:pt>
                <c:pt idx="200">
                  <c:v>895.99993900000004</c:v>
                </c:pt>
                <c:pt idx="201">
                  <c:v>878.00006099999996</c:v>
                </c:pt>
                <c:pt idx="202">
                  <c:v>819</c:v>
                </c:pt>
                <c:pt idx="203">
                  <c:v>807</c:v>
                </c:pt>
                <c:pt idx="204">
                  <c:v>790.00006099999996</c:v>
                </c:pt>
                <c:pt idx="205">
                  <c:v>798.99993900000004</c:v>
                </c:pt>
                <c:pt idx="206">
                  <c:v>826</c:v>
                </c:pt>
                <c:pt idx="207">
                  <c:v>836</c:v>
                </c:pt>
                <c:pt idx="208">
                  <c:v>784</c:v>
                </c:pt>
                <c:pt idx="209">
                  <c:v>801</c:v>
                </c:pt>
                <c:pt idx="210">
                  <c:v>833</c:v>
                </c:pt>
                <c:pt idx="211">
                  <c:v>787</c:v>
                </c:pt>
                <c:pt idx="212">
                  <c:v>784</c:v>
                </c:pt>
                <c:pt idx="213">
                  <c:v>796</c:v>
                </c:pt>
                <c:pt idx="214">
                  <c:v>785</c:v>
                </c:pt>
                <c:pt idx="215">
                  <c:v>781.00006099999996</c:v>
                </c:pt>
                <c:pt idx="216">
                  <c:v>736</c:v>
                </c:pt>
                <c:pt idx="217">
                  <c:v>699</c:v>
                </c:pt>
                <c:pt idx="218">
                  <c:v>697.99993900000004</c:v>
                </c:pt>
                <c:pt idx="219">
                  <c:v>663</c:v>
                </c:pt>
                <c:pt idx="220">
                  <c:v>643</c:v>
                </c:pt>
                <c:pt idx="221">
                  <c:v>646</c:v>
                </c:pt>
                <c:pt idx="222">
                  <c:v>730</c:v>
                </c:pt>
                <c:pt idx="223">
                  <c:v>521</c:v>
                </c:pt>
              </c:numCache>
            </c:numRef>
          </c:yVal>
          <c:smooth val="0"/>
          <c:extLst xmlns:c16r2="http://schemas.microsoft.com/office/drawing/2015/06/chart">
            <c:ext xmlns:c16="http://schemas.microsoft.com/office/drawing/2014/chart" uri="{C3380CC4-5D6E-409C-BE32-E72D297353CC}">
              <c16:uniqueId val="{00000034-9E4D-41DE-88AA-65C469FB2388}"/>
            </c:ext>
          </c:extLst>
        </c:ser>
        <c:ser>
          <c:idx val="53"/>
          <c:order val="53"/>
          <c:tx>
            <c:strRef>
              <c:f>Sheet1!$BC$1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Sheet1!$BC$2:$BC$225</c:f>
              <c:numCache>
                <c:formatCode>General</c:formatCode>
                <c:ptCount val="224"/>
                <c:pt idx="0">
                  <c:v>0</c:v>
                </c:pt>
                <c:pt idx="1">
                  <c:v>0</c:v>
                </c:pt>
                <c:pt idx="2">
                  <c:v>0</c:v>
                </c:pt>
                <c:pt idx="3">
                  <c:v>102</c:v>
                </c:pt>
                <c:pt idx="4">
                  <c:v>110</c:v>
                </c:pt>
                <c:pt idx="5">
                  <c:v>137</c:v>
                </c:pt>
                <c:pt idx="6">
                  <c:v>171</c:v>
                </c:pt>
                <c:pt idx="7">
                  <c:v>226</c:v>
                </c:pt>
                <c:pt idx="8">
                  <c:v>244</c:v>
                </c:pt>
                <c:pt idx="9">
                  <c:v>255</c:v>
                </c:pt>
                <c:pt idx="10">
                  <c:v>276</c:v>
                </c:pt>
                <c:pt idx="11">
                  <c:v>270</c:v>
                </c:pt>
                <c:pt idx="12">
                  <c:v>285</c:v>
                </c:pt>
                <c:pt idx="13">
                  <c:v>291</c:v>
                </c:pt>
                <c:pt idx="14">
                  <c:v>294</c:v>
                </c:pt>
                <c:pt idx="15">
                  <c:v>301</c:v>
                </c:pt>
                <c:pt idx="16">
                  <c:v>328</c:v>
                </c:pt>
                <c:pt idx="17">
                  <c:v>339</c:v>
                </c:pt>
                <c:pt idx="18">
                  <c:v>368</c:v>
                </c:pt>
                <c:pt idx="19">
                  <c:v>383</c:v>
                </c:pt>
                <c:pt idx="20">
                  <c:v>385</c:v>
                </c:pt>
                <c:pt idx="21">
                  <c:v>369</c:v>
                </c:pt>
                <c:pt idx="22">
                  <c:v>369</c:v>
                </c:pt>
                <c:pt idx="23">
                  <c:v>379</c:v>
                </c:pt>
                <c:pt idx="24">
                  <c:v>376</c:v>
                </c:pt>
                <c:pt idx="25">
                  <c:v>369</c:v>
                </c:pt>
                <c:pt idx="26">
                  <c:v>369</c:v>
                </c:pt>
                <c:pt idx="27">
                  <c:v>373.00003099999998</c:v>
                </c:pt>
                <c:pt idx="28">
                  <c:v>377</c:v>
                </c:pt>
                <c:pt idx="29">
                  <c:v>383</c:v>
                </c:pt>
                <c:pt idx="30">
                  <c:v>379</c:v>
                </c:pt>
                <c:pt idx="31">
                  <c:v>363</c:v>
                </c:pt>
                <c:pt idx="32">
                  <c:v>372</c:v>
                </c:pt>
                <c:pt idx="33">
                  <c:v>359</c:v>
                </c:pt>
                <c:pt idx="34">
                  <c:v>341</c:v>
                </c:pt>
                <c:pt idx="35">
                  <c:v>367</c:v>
                </c:pt>
                <c:pt idx="36">
                  <c:v>453</c:v>
                </c:pt>
                <c:pt idx="37">
                  <c:v>567</c:v>
                </c:pt>
                <c:pt idx="38">
                  <c:v>706</c:v>
                </c:pt>
                <c:pt idx="39">
                  <c:v>873</c:v>
                </c:pt>
                <c:pt idx="40">
                  <c:v>998</c:v>
                </c:pt>
                <c:pt idx="41">
                  <c:v>1053</c:v>
                </c:pt>
                <c:pt idx="42">
                  <c:v>1099</c:v>
                </c:pt>
                <c:pt idx="43">
                  <c:v>1142</c:v>
                </c:pt>
                <c:pt idx="44">
                  <c:v>1146</c:v>
                </c:pt>
                <c:pt idx="45">
                  <c:v>1150</c:v>
                </c:pt>
                <c:pt idx="46">
                  <c:v>1171</c:v>
                </c:pt>
                <c:pt idx="47">
                  <c:v>1179</c:v>
                </c:pt>
                <c:pt idx="48">
                  <c:v>1207</c:v>
                </c:pt>
                <c:pt idx="49">
                  <c:v>1211</c:v>
                </c:pt>
                <c:pt idx="50">
                  <c:v>1211</c:v>
                </c:pt>
                <c:pt idx="51">
                  <c:v>1208</c:v>
                </c:pt>
                <c:pt idx="52">
                  <c:v>1230</c:v>
                </c:pt>
                <c:pt idx="53">
                  <c:v>1243</c:v>
                </c:pt>
                <c:pt idx="54">
                  <c:v>1254.0001219999999</c:v>
                </c:pt>
                <c:pt idx="55">
                  <c:v>1257</c:v>
                </c:pt>
                <c:pt idx="56">
                  <c:v>1282</c:v>
                </c:pt>
                <c:pt idx="57">
                  <c:v>1307.9998780000001</c:v>
                </c:pt>
                <c:pt idx="58">
                  <c:v>1306</c:v>
                </c:pt>
                <c:pt idx="59">
                  <c:v>1296</c:v>
                </c:pt>
                <c:pt idx="60">
                  <c:v>1376</c:v>
                </c:pt>
                <c:pt idx="61">
                  <c:v>1399</c:v>
                </c:pt>
                <c:pt idx="62">
                  <c:v>1351.0001219999999</c:v>
                </c:pt>
                <c:pt idx="63">
                  <c:v>1419</c:v>
                </c:pt>
                <c:pt idx="64">
                  <c:v>1400</c:v>
                </c:pt>
                <c:pt idx="65">
                  <c:v>1356</c:v>
                </c:pt>
                <c:pt idx="66">
                  <c:v>1351.9998780000001</c:v>
                </c:pt>
                <c:pt idx="67">
                  <c:v>1332</c:v>
                </c:pt>
                <c:pt idx="68">
                  <c:v>1362</c:v>
                </c:pt>
                <c:pt idx="69">
                  <c:v>1379</c:v>
                </c:pt>
                <c:pt idx="70">
                  <c:v>1402</c:v>
                </c:pt>
                <c:pt idx="71">
                  <c:v>1430.9998780000001</c:v>
                </c:pt>
                <c:pt idx="72">
                  <c:v>1442</c:v>
                </c:pt>
                <c:pt idx="73">
                  <c:v>1453</c:v>
                </c:pt>
                <c:pt idx="74">
                  <c:v>1469</c:v>
                </c:pt>
                <c:pt idx="75">
                  <c:v>1498</c:v>
                </c:pt>
                <c:pt idx="76">
                  <c:v>1507</c:v>
                </c:pt>
                <c:pt idx="77">
                  <c:v>1531</c:v>
                </c:pt>
                <c:pt idx="78">
                  <c:v>1553.9998780000001</c:v>
                </c:pt>
                <c:pt idx="79">
                  <c:v>1550</c:v>
                </c:pt>
                <c:pt idx="80">
                  <c:v>1525</c:v>
                </c:pt>
                <c:pt idx="81">
                  <c:v>1491</c:v>
                </c:pt>
                <c:pt idx="82">
                  <c:v>1463</c:v>
                </c:pt>
                <c:pt idx="83">
                  <c:v>1509.9998780000001</c:v>
                </c:pt>
                <c:pt idx="84">
                  <c:v>1500</c:v>
                </c:pt>
                <c:pt idx="85">
                  <c:v>1470</c:v>
                </c:pt>
                <c:pt idx="86">
                  <c:v>1442</c:v>
                </c:pt>
                <c:pt idx="87">
                  <c:v>1429</c:v>
                </c:pt>
                <c:pt idx="88">
                  <c:v>1432</c:v>
                </c:pt>
                <c:pt idx="89">
                  <c:v>1428</c:v>
                </c:pt>
                <c:pt idx="90">
                  <c:v>1460</c:v>
                </c:pt>
                <c:pt idx="91">
                  <c:v>1488</c:v>
                </c:pt>
                <c:pt idx="92">
                  <c:v>1520</c:v>
                </c:pt>
                <c:pt idx="93">
                  <c:v>1522</c:v>
                </c:pt>
                <c:pt idx="94">
                  <c:v>1540</c:v>
                </c:pt>
                <c:pt idx="95">
                  <c:v>1560</c:v>
                </c:pt>
                <c:pt idx="96">
                  <c:v>1536.0001219999999</c:v>
                </c:pt>
                <c:pt idx="97">
                  <c:v>1549</c:v>
                </c:pt>
                <c:pt idx="98">
                  <c:v>1584</c:v>
                </c:pt>
                <c:pt idx="99">
                  <c:v>1608</c:v>
                </c:pt>
                <c:pt idx="100">
                  <c:v>1587</c:v>
                </c:pt>
                <c:pt idx="101">
                  <c:v>1608</c:v>
                </c:pt>
                <c:pt idx="102">
                  <c:v>1601</c:v>
                </c:pt>
                <c:pt idx="103">
                  <c:v>0</c:v>
                </c:pt>
                <c:pt idx="104">
                  <c:v>0</c:v>
                </c:pt>
                <c:pt idx="105">
                  <c:v>0</c:v>
                </c:pt>
                <c:pt idx="106">
                  <c:v>0</c:v>
                </c:pt>
                <c:pt idx="107">
                  <c:v>0</c:v>
                </c:pt>
                <c:pt idx="108">
                  <c:v>0</c:v>
                </c:pt>
                <c:pt idx="109">
                  <c:v>0</c:v>
                </c:pt>
                <c:pt idx="110">
                  <c:v>0</c:v>
                </c:pt>
                <c:pt idx="111">
                  <c:v>0</c:v>
                </c:pt>
                <c:pt idx="112">
                  <c:v>0</c:v>
                </c:pt>
                <c:pt idx="113">
                  <c:v>0</c:v>
                </c:pt>
                <c:pt idx="114">
                  <c:v>869.00006099999996</c:v>
                </c:pt>
                <c:pt idx="115">
                  <c:v>811</c:v>
                </c:pt>
                <c:pt idx="116">
                  <c:v>817</c:v>
                </c:pt>
                <c:pt idx="117">
                  <c:v>871</c:v>
                </c:pt>
                <c:pt idx="118">
                  <c:v>882</c:v>
                </c:pt>
                <c:pt idx="119">
                  <c:v>868</c:v>
                </c:pt>
                <c:pt idx="120">
                  <c:v>893</c:v>
                </c:pt>
                <c:pt idx="121">
                  <c:v>905</c:v>
                </c:pt>
                <c:pt idx="122">
                  <c:v>930.99993900000004</c:v>
                </c:pt>
                <c:pt idx="123">
                  <c:v>932</c:v>
                </c:pt>
                <c:pt idx="124">
                  <c:v>942</c:v>
                </c:pt>
                <c:pt idx="125">
                  <c:v>974.99993900000004</c:v>
                </c:pt>
                <c:pt idx="126">
                  <c:v>998</c:v>
                </c:pt>
                <c:pt idx="127">
                  <c:v>1014</c:v>
                </c:pt>
                <c:pt idx="128">
                  <c:v>1031</c:v>
                </c:pt>
                <c:pt idx="129">
                  <c:v>1061</c:v>
                </c:pt>
                <c:pt idx="130">
                  <c:v>1077</c:v>
                </c:pt>
                <c:pt idx="131">
                  <c:v>1103</c:v>
                </c:pt>
                <c:pt idx="132">
                  <c:v>1122</c:v>
                </c:pt>
                <c:pt idx="133">
                  <c:v>1149</c:v>
                </c:pt>
                <c:pt idx="134">
                  <c:v>1151</c:v>
                </c:pt>
                <c:pt idx="135">
                  <c:v>1167</c:v>
                </c:pt>
                <c:pt idx="136">
                  <c:v>1152</c:v>
                </c:pt>
                <c:pt idx="137">
                  <c:v>1148</c:v>
                </c:pt>
                <c:pt idx="138">
                  <c:v>1154</c:v>
                </c:pt>
                <c:pt idx="139">
                  <c:v>1174</c:v>
                </c:pt>
                <c:pt idx="140">
                  <c:v>1146</c:v>
                </c:pt>
                <c:pt idx="141">
                  <c:v>1135</c:v>
                </c:pt>
                <c:pt idx="142">
                  <c:v>1115</c:v>
                </c:pt>
                <c:pt idx="143">
                  <c:v>1076</c:v>
                </c:pt>
                <c:pt idx="144">
                  <c:v>1078</c:v>
                </c:pt>
                <c:pt idx="145">
                  <c:v>1088</c:v>
                </c:pt>
                <c:pt idx="146">
                  <c:v>1078</c:v>
                </c:pt>
                <c:pt idx="147">
                  <c:v>1068</c:v>
                </c:pt>
                <c:pt idx="148">
                  <c:v>1127</c:v>
                </c:pt>
                <c:pt idx="149">
                  <c:v>1139</c:v>
                </c:pt>
                <c:pt idx="150">
                  <c:v>1170</c:v>
                </c:pt>
                <c:pt idx="151">
                  <c:v>1205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217</c:v>
                </c:pt>
                <c:pt idx="169">
                  <c:v>348</c:v>
                </c:pt>
                <c:pt idx="170">
                  <c:v>392</c:v>
                </c:pt>
                <c:pt idx="171">
                  <c:v>450.00003099999998</c:v>
                </c:pt>
                <c:pt idx="172">
                  <c:v>546</c:v>
                </c:pt>
                <c:pt idx="173">
                  <c:v>472.00003099999998</c:v>
                </c:pt>
                <c:pt idx="174">
                  <c:v>489</c:v>
                </c:pt>
                <c:pt idx="175">
                  <c:v>444</c:v>
                </c:pt>
                <c:pt idx="176">
                  <c:v>588</c:v>
                </c:pt>
                <c:pt idx="177">
                  <c:v>631</c:v>
                </c:pt>
                <c:pt idx="178">
                  <c:v>614</c:v>
                </c:pt>
                <c:pt idx="179">
                  <c:v>513</c:v>
                </c:pt>
                <c:pt idx="180">
                  <c:v>514</c:v>
                </c:pt>
                <c:pt idx="181">
                  <c:v>603</c:v>
                </c:pt>
                <c:pt idx="182">
                  <c:v>609</c:v>
                </c:pt>
                <c:pt idx="183">
                  <c:v>626</c:v>
                </c:pt>
                <c:pt idx="184">
                  <c:v>603</c:v>
                </c:pt>
                <c:pt idx="185">
                  <c:v>621</c:v>
                </c:pt>
                <c:pt idx="186">
                  <c:v>625</c:v>
                </c:pt>
                <c:pt idx="187">
                  <c:v>631</c:v>
                </c:pt>
                <c:pt idx="188">
                  <c:v>629</c:v>
                </c:pt>
                <c:pt idx="189">
                  <c:v>632</c:v>
                </c:pt>
                <c:pt idx="190">
                  <c:v>649.00006099999996</c:v>
                </c:pt>
                <c:pt idx="191">
                  <c:v>668</c:v>
                </c:pt>
                <c:pt idx="192">
                  <c:v>665</c:v>
                </c:pt>
                <c:pt idx="193">
                  <c:v>682</c:v>
                </c:pt>
                <c:pt idx="194">
                  <c:v>697.99993900000004</c:v>
                </c:pt>
                <c:pt idx="195">
                  <c:v>705</c:v>
                </c:pt>
                <c:pt idx="196">
                  <c:v>687</c:v>
                </c:pt>
                <c:pt idx="197">
                  <c:v>693.00006099999996</c:v>
                </c:pt>
                <c:pt idx="198">
                  <c:v>666</c:v>
                </c:pt>
                <c:pt idx="199">
                  <c:v>619</c:v>
                </c:pt>
                <c:pt idx="200">
                  <c:v>584</c:v>
                </c:pt>
                <c:pt idx="201">
                  <c:v>587</c:v>
                </c:pt>
                <c:pt idx="202">
                  <c:v>572</c:v>
                </c:pt>
                <c:pt idx="203">
                  <c:v>561</c:v>
                </c:pt>
                <c:pt idx="204">
                  <c:v>541</c:v>
                </c:pt>
                <c:pt idx="205">
                  <c:v>542</c:v>
                </c:pt>
                <c:pt idx="206">
                  <c:v>580</c:v>
                </c:pt>
                <c:pt idx="207">
                  <c:v>543</c:v>
                </c:pt>
                <c:pt idx="208">
                  <c:v>521</c:v>
                </c:pt>
                <c:pt idx="209">
                  <c:v>553</c:v>
                </c:pt>
                <c:pt idx="210">
                  <c:v>570</c:v>
                </c:pt>
                <c:pt idx="211">
                  <c:v>570</c:v>
                </c:pt>
                <c:pt idx="212">
                  <c:v>577</c:v>
                </c:pt>
                <c:pt idx="213">
                  <c:v>548</c:v>
                </c:pt>
                <c:pt idx="214">
                  <c:v>594</c:v>
                </c:pt>
                <c:pt idx="215">
                  <c:v>527</c:v>
                </c:pt>
                <c:pt idx="216">
                  <c:v>541</c:v>
                </c:pt>
                <c:pt idx="217">
                  <c:v>500</c:v>
                </c:pt>
                <c:pt idx="218">
                  <c:v>530</c:v>
                </c:pt>
                <c:pt idx="219">
                  <c:v>458</c:v>
                </c:pt>
                <c:pt idx="220">
                  <c:v>458.99996900000002</c:v>
                </c:pt>
                <c:pt idx="221">
                  <c:v>460</c:v>
                </c:pt>
                <c:pt idx="222">
                  <c:v>695</c:v>
                </c:pt>
                <c:pt idx="223">
                  <c:v>316</c:v>
                </c:pt>
              </c:numCache>
            </c:numRef>
          </c:yVal>
          <c:smooth val="0"/>
          <c:extLst xmlns:c16r2="http://schemas.microsoft.com/office/drawing/2015/06/chart">
            <c:ext xmlns:c16="http://schemas.microsoft.com/office/drawing/2014/chart" uri="{C3380CC4-5D6E-409C-BE32-E72D297353CC}">
              <c16:uniqueId val="{00000035-9E4D-41DE-88AA-65C469FB2388}"/>
            </c:ext>
          </c:extLst>
        </c:ser>
        <c:ser>
          <c:idx val="54"/>
          <c:order val="54"/>
          <c:tx>
            <c:strRef>
              <c:f>Sheet1!$BD$1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Sheet1!$BD$2:$BD$225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36-9E4D-41DE-88AA-65C469FB2388}"/>
            </c:ext>
          </c:extLst>
        </c:ser>
        <c:ser>
          <c:idx val="55"/>
          <c:order val="55"/>
          <c:tx>
            <c:strRef>
              <c:f>Sheet1!$BE$1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Sheet1!$BE$2:$BE$225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37-9E4D-41DE-88AA-65C469FB2388}"/>
            </c:ext>
          </c:extLst>
        </c:ser>
        <c:ser>
          <c:idx val="56"/>
          <c:order val="56"/>
          <c:tx>
            <c:strRef>
              <c:f>Sheet1!$BF$1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Sheet1!$BF$2:$BF$225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38-9E4D-41DE-88AA-65C469FB2388}"/>
            </c:ext>
          </c:extLst>
        </c:ser>
        <c:ser>
          <c:idx val="57"/>
          <c:order val="57"/>
          <c:tx>
            <c:strRef>
              <c:f>Sheet1!$BG$1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Sheet1!$BG$2:$BG$225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39-9E4D-41DE-88AA-65C469FB2388}"/>
            </c:ext>
          </c:extLst>
        </c:ser>
        <c:ser>
          <c:idx val="58"/>
          <c:order val="58"/>
          <c:tx>
            <c:strRef>
              <c:f>Sheet1!$BH$1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Sheet1!$BH$2:$BH$225</c:f>
              <c:numCache>
                <c:formatCode>General</c:formatCode>
                <c:ptCount val="224"/>
                <c:pt idx="0">
                  <c:v>0</c:v>
                </c:pt>
                <c:pt idx="1">
                  <c:v>0</c:v>
                </c:pt>
                <c:pt idx="2">
                  <c:v>20</c:v>
                </c:pt>
                <c:pt idx="3">
                  <c:v>128</c:v>
                </c:pt>
                <c:pt idx="4">
                  <c:v>143</c:v>
                </c:pt>
                <c:pt idx="5">
                  <c:v>174</c:v>
                </c:pt>
                <c:pt idx="6">
                  <c:v>210</c:v>
                </c:pt>
                <c:pt idx="7">
                  <c:v>250</c:v>
                </c:pt>
                <c:pt idx="8">
                  <c:v>267</c:v>
                </c:pt>
                <c:pt idx="9">
                  <c:v>279</c:v>
                </c:pt>
                <c:pt idx="10">
                  <c:v>300</c:v>
                </c:pt>
                <c:pt idx="11">
                  <c:v>299</c:v>
                </c:pt>
                <c:pt idx="12">
                  <c:v>300</c:v>
                </c:pt>
                <c:pt idx="13">
                  <c:v>320</c:v>
                </c:pt>
                <c:pt idx="14">
                  <c:v>328</c:v>
                </c:pt>
                <c:pt idx="15">
                  <c:v>348.99996900000002</c:v>
                </c:pt>
                <c:pt idx="16">
                  <c:v>381</c:v>
                </c:pt>
                <c:pt idx="17">
                  <c:v>405</c:v>
                </c:pt>
                <c:pt idx="18">
                  <c:v>445</c:v>
                </c:pt>
                <c:pt idx="19">
                  <c:v>466</c:v>
                </c:pt>
                <c:pt idx="20">
                  <c:v>474</c:v>
                </c:pt>
                <c:pt idx="21">
                  <c:v>467</c:v>
                </c:pt>
                <c:pt idx="22">
                  <c:v>458.99996900000002</c:v>
                </c:pt>
                <c:pt idx="23">
                  <c:v>475</c:v>
                </c:pt>
                <c:pt idx="24">
                  <c:v>477</c:v>
                </c:pt>
                <c:pt idx="25">
                  <c:v>467</c:v>
                </c:pt>
                <c:pt idx="26">
                  <c:v>467</c:v>
                </c:pt>
                <c:pt idx="27">
                  <c:v>473</c:v>
                </c:pt>
                <c:pt idx="28">
                  <c:v>480</c:v>
                </c:pt>
                <c:pt idx="29">
                  <c:v>475</c:v>
                </c:pt>
                <c:pt idx="30">
                  <c:v>474</c:v>
                </c:pt>
                <c:pt idx="31">
                  <c:v>449</c:v>
                </c:pt>
                <c:pt idx="32">
                  <c:v>468</c:v>
                </c:pt>
                <c:pt idx="33">
                  <c:v>444</c:v>
                </c:pt>
                <c:pt idx="34">
                  <c:v>434</c:v>
                </c:pt>
                <c:pt idx="35">
                  <c:v>479</c:v>
                </c:pt>
                <c:pt idx="36">
                  <c:v>670</c:v>
                </c:pt>
                <c:pt idx="37">
                  <c:v>925</c:v>
                </c:pt>
                <c:pt idx="38">
                  <c:v>1165</c:v>
                </c:pt>
                <c:pt idx="39">
                  <c:v>1443</c:v>
                </c:pt>
                <c:pt idx="40">
                  <c:v>1622</c:v>
                </c:pt>
                <c:pt idx="41">
                  <c:v>1699</c:v>
                </c:pt>
                <c:pt idx="42">
                  <c:v>1770</c:v>
                </c:pt>
                <c:pt idx="43">
                  <c:v>1840</c:v>
                </c:pt>
                <c:pt idx="44">
                  <c:v>1858</c:v>
                </c:pt>
                <c:pt idx="45">
                  <c:v>1868</c:v>
                </c:pt>
                <c:pt idx="46">
                  <c:v>1900</c:v>
                </c:pt>
                <c:pt idx="47">
                  <c:v>1920</c:v>
                </c:pt>
                <c:pt idx="48">
                  <c:v>1973</c:v>
                </c:pt>
                <c:pt idx="49">
                  <c:v>1976.9998780000001</c:v>
                </c:pt>
                <c:pt idx="50">
                  <c:v>1991</c:v>
                </c:pt>
                <c:pt idx="51">
                  <c:v>1989</c:v>
                </c:pt>
                <c:pt idx="52">
                  <c:v>2019</c:v>
                </c:pt>
                <c:pt idx="53">
                  <c:v>2039</c:v>
                </c:pt>
                <c:pt idx="54">
                  <c:v>2059</c:v>
                </c:pt>
                <c:pt idx="55">
                  <c:v>2076</c:v>
                </c:pt>
                <c:pt idx="56">
                  <c:v>2110</c:v>
                </c:pt>
                <c:pt idx="57">
                  <c:v>2150</c:v>
                </c:pt>
                <c:pt idx="58">
                  <c:v>2171</c:v>
                </c:pt>
                <c:pt idx="59">
                  <c:v>2129</c:v>
                </c:pt>
                <c:pt idx="60">
                  <c:v>2265</c:v>
                </c:pt>
                <c:pt idx="61">
                  <c:v>2314</c:v>
                </c:pt>
                <c:pt idx="62">
                  <c:v>2186</c:v>
                </c:pt>
                <c:pt idx="63">
                  <c:v>2289</c:v>
                </c:pt>
                <c:pt idx="64">
                  <c:v>2246</c:v>
                </c:pt>
                <c:pt idx="65">
                  <c:v>2175</c:v>
                </c:pt>
                <c:pt idx="66">
                  <c:v>2163</c:v>
                </c:pt>
                <c:pt idx="67">
                  <c:v>2129</c:v>
                </c:pt>
                <c:pt idx="68">
                  <c:v>2165</c:v>
                </c:pt>
                <c:pt idx="69">
                  <c:v>2194</c:v>
                </c:pt>
                <c:pt idx="70">
                  <c:v>2228</c:v>
                </c:pt>
                <c:pt idx="71">
                  <c:v>2260</c:v>
                </c:pt>
                <c:pt idx="72">
                  <c:v>2283</c:v>
                </c:pt>
                <c:pt idx="73">
                  <c:v>2307</c:v>
                </c:pt>
                <c:pt idx="74">
                  <c:v>2328</c:v>
                </c:pt>
                <c:pt idx="75">
                  <c:v>2356</c:v>
                </c:pt>
                <c:pt idx="76">
                  <c:v>2359</c:v>
                </c:pt>
                <c:pt idx="77">
                  <c:v>2388</c:v>
                </c:pt>
                <c:pt idx="78">
                  <c:v>2427</c:v>
                </c:pt>
                <c:pt idx="79">
                  <c:v>2416</c:v>
                </c:pt>
                <c:pt idx="80">
                  <c:v>2344</c:v>
                </c:pt>
                <c:pt idx="81">
                  <c:v>2296</c:v>
                </c:pt>
                <c:pt idx="82">
                  <c:v>2233</c:v>
                </c:pt>
                <c:pt idx="83">
                  <c:v>2255</c:v>
                </c:pt>
                <c:pt idx="84">
                  <c:v>2274</c:v>
                </c:pt>
                <c:pt idx="85">
                  <c:v>2202</c:v>
                </c:pt>
                <c:pt idx="86">
                  <c:v>2135</c:v>
                </c:pt>
                <c:pt idx="87">
                  <c:v>2104</c:v>
                </c:pt>
                <c:pt idx="88">
                  <c:v>2103</c:v>
                </c:pt>
                <c:pt idx="89">
                  <c:v>2105</c:v>
                </c:pt>
                <c:pt idx="90">
                  <c:v>2128</c:v>
                </c:pt>
                <c:pt idx="91">
                  <c:v>2150</c:v>
                </c:pt>
                <c:pt idx="92">
                  <c:v>2178</c:v>
                </c:pt>
                <c:pt idx="93">
                  <c:v>2195</c:v>
                </c:pt>
                <c:pt idx="94">
                  <c:v>2213</c:v>
                </c:pt>
                <c:pt idx="95">
                  <c:v>2215</c:v>
                </c:pt>
                <c:pt idx="96">
                  <c:v>2206</c:v>
                </c:pt>
                <c:pt idx="97">
                  <c:v>2233</c:v>
                </c:pt>
                <c:pt idx="98">
                  <c:v>2276</c:v>
                </c:pt>
                <c:pt idx="99">
                  <c:v>2315</c:v>
                </c:pt>
                <c:pt idx="100">
                  <c:v>2349</c:v>
                </c:pt>
                <c:pt idx="101">
                  <c:v>2330</c:v>
                </c:pt>
                <c:pt idx="102">
                  <c:v>2306</c:v>
                </c:pt>
                <c:pt idx="103">
                  <c:v>0</c:v>
                </c:pt>
                <c:pt idx="104">
                  <c:v>0</c:v>
                </c:pt>
                <c:pt idx="105">
                  <c:v>0</c:v>
                </c:pt>
                <c:pt idx="106">
                  <c:v>0</c:v>
                </c:pt>
                <c:pt idx="107">
                  <c:v>0</c:v>
                </c:pt>
                <c:pt idx="108">
                  <c:v>0</c:v>
                </c:pt>
                <c:pt idx="109">
                  <c:v>0</c:v>
                </c:pt>
                <c:pt idx="110">
                  <c:v>0</c:v>
                </c:pt>
                <c:pt idx="111">
                  <c:v>0</c:v>
                </c:pt>
                <c:pt idx="112">
                  <c:v>0</c:v>
                </c:pt>
                <c:pt idx="113">
                  <c:v>0</c:v>
                </c:pt>
                <c:pt idx="114">
                  <c:v>1234</c:v>
                </c:pt>
                <c:pt idx="115">
                  <c:v>1101</c:v>
                </c:pt>
                <c:pt idx="116">
                  <c:v>951</c:v>
                </c:pt>
                <c:pt idx="117">
                  <c:v>1021</c:v>
                </c:pt>
                <c:pt idx="118">
                  <c:v>1057</c:v>
                </c:pt>
                <c:pt idx="119">
                  <c:v>1066</c:v>
                </c:pt>
                <c:pt idx="120">
                  <c:v>1078</c:v>
                </c:pt>
                <c:pt idx="121">
                  <c:v>1088</c:v>
                </c:pt>
                <c:pt idx="122">
                  <c:v>1139</c:v>
                </c:pt>
                <c:pt idx="123">
                  <c:v>1161</c:v>
                </c:pt>
                <c:pt idx="124">
                  <c:v>1176</c:v>
                </c:pt>
                <c:pt idx="125">
                  <c:v>1231</c:v>
                </c:pt>
                <c:pt idx="126">
                  <c:v>1269</c:v>
                </c:pt>
                <c:pt idx="127">
                  <c:v>1292</c:v>
                </c:pt>
                <c:pt idx="128">
                  <c:v>1313</c:v>
                </c:pt>
                <c:pt idx="129">
                  <c:v>1346</c:v>
                </c:pt>
                <c:pt idx="130">
                  <c:v>1382</c:v>
                </c:pt>
                <c:pt idx="131">
                  <c:v>1409</c:v>
                </c:pt>
                <c:pt idx="132">
                  <c:v>1436</c:v>
                </c:pt>
                <c:pt idx="133">
                  <c:v>1465.0001219999999</c:v>
                </c:pt>
                <c:pt idx="134">
                  <c:v>1483.0001219999999</c:v>
                </c:pt>
                <c:pt idx="135">
                  <c:v>1511</c:v>
                </c:pt>
                <c:pt idx="136">
                  <c:v>1515</c:v>
                </c:pt>
                <c:pt idx="137">
                  <c:v>1498</c:v>
                </c:pt>
                <c:pt idx="138">
                  <c:v>1498</c:v>
                </c:pt>
                <c:pt idx="139">
                  <c:v>1497</c:v>
                </c:pt>
                <c:pt idx="140">
                  <c:v>1482</c:v>
                </c:pt>
                <c:pt idx="141">
                  <c:v>1455</c:v>
                </c:pt>
                <c:pt idx="142">
                  <c:v>1424</c:v>
                </c:pt>
                <c:pt idx="143">
                  <c:v>1399</c:v>
                </c:pt>
                <c:pt idx="144">
                  <c:v>1368</c:v>
                </c:pt>
                <c:pt idx="145">
                  <c:v>1392</c:v>
                </c:pt>
                <c:pt idx="146">
                  <c:v>1364</c:v>
                </c:pt>
                <c:pt idx="147">
                  <c:v>1367</c:v>
                </c:pt>
                <c:pt idx="148">
                  <c:v>1393</c:v>
                </c:pt>
                <c:pt idx="149">
                  <c:v>1411</c:v>
                </c:pt>
                <c:pt idx="150">
                  <c:v>1433</c:v>
                </c:pt>
                <c:pt idx="151">
                  <c:v>1555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433</c:v>
                </c:pt>
                <c:pt idx="169">
                  <c:v>405</c:v>
                </c:pt>
                <c:pt idx="170">
                  <c:v>380</c:v>
                </c:pt>
                <c:pt idx="171">
                  <c:v>452</c:v>
                </c:pt>
                <c:pt idx="172">
                  <c:v>548</c:v>
                </c:pt>
                <c:pt idx="173">
                  <c:v>486</c:v>
                </c:pt>
                <c:pt idx="174">
                  <c:v>524</c:v>
                </c:pt>
                <c:pt idx="175">
                  <c:v>513</c:v>
                </c:pt>
                <c:pt idx="176">
                  <c:v>619</c:v>
                </c:pt>
                <c:pt idx="177">
                  <c:v>656</c:v>
                </c:pt>
                <c:pt idx="178">
                  <c:v>651</c:v>
                </c:pt>
                <c:pt idx="179">
                  <c:v>571</c:v>
                </c:pt>
                <c:pt idx="180">
                  <c:v>603</c:v>
                </c:pt>
                <c:pt idx="181">
                  <c:v>646</c:v>
                </c:pt>
                <c:pt idx="182">
                  <c:v>655</c:v>
                </c:pt>
                <c:pt idx="183">
                  <c:v>674</c:v>
                </c:pt>
                <c:pt idx="184">
                  <c:v>653</c:v>
                </c:pt>
                <c:pt idx="185">
                  <c:v>672</c:v>
                </c:pt>
                <c:pt idx="186">
                  <c:v>678</c:v>
                </c:pt>
                <c:pt idx="187">
                  <c:v>687</c:v>
                </c:pt>
                <c:pt idx="188">
                  <c:v>693.00006099999996</c:v>
                </c:pt>
                <c:pt idx="189">
                  <c:v>700</c:v>
                </c:pt>
                <c:pt idx="190">
                  <c:v>741</c:v>
                </c:pt>
                <c:pt idx="191">
                  <c:v>743</c:v>
                </c:pt>
                <c:pt idx="192">
                  <c:v>740</c:v>
                </c:pt>
                <c:pt idx="193">
                  <c:v>774</c:v>
                </c:pt>
                <c:pt idx="194">
                  <c:v>781.00006099999996</c:v>
                </c:pt>
                <c:pt idx="195">
                  <c:v>797</c:v>
                </c:pt>
                <c:pt idx="196">
                  <c:v>797</c:v>
                </c:pt>
                <c:pt idx="197">
                  <c:v>776</c:v>
                </c:pt>
                <c:pt idx="198">
                  <c:v>741.99993900000004</c:v>
                </c:pt>
                <c:pt idx="199">
                  <c:v>708</c:v>
                </c:pt>
                <c:pt idx="200">
                  <c:v>656</c:v>
                </c:pt>
                <c:pt idx="201">
                  <c:v>640</c:v>
                </c:pt>
                <c:pt idx="202">
                  <c:v>632</c:v>
                </c:pt>
                <c:pt idx="203">
                  <c:v>614</c:v>
                </c:pt>
                <c:pt idx="204">
                  <c:v>597</c:v>
                </c:pt>
                <c:pt idx="205">
                  <c:v>569</c:v>
                </c:pt>
                <c:pt idx="206">
                  <c:v>595</c:v>
                </c:pt>
                <c:pt idx="207">
                  <c:v>606</c:v>
                </c:pt>
                <c:pt idx="208">
                  <c:v>548</c:v>
                </c:pt>
                <c:pt idx="209">
                  <c:v>581</c:v>
                </c:pt>
                <c:pt idx="210">
                  <c:v>617</c:v>
                </c:pt>
                <c:pt idx="211">
                  <c:v>577</c:v>
                </c:pt>
                <c:pt idx="212">
                  <c:v>597</c:v>
                </c:pt>
                <c:pt idx="213">
                  <c:v>573</c:v>
                </c:pt>
                <c:pt idx="214">
                  <c:v>529</c:v>
                </c:pt>
                <c:pt idx="215">
                  <c:v>569</c:v>
                </c:pt>
                <c:pt idx="216">
                  <c:v>530</c:v>
                </c:pt>
                <c:pt idx="217">
                  <c:v>497</c:v>
                </c:pt>
                <c:pt idx="218">
                  <c:v>513</c:v>
                </c:pt>
                <c:pt idx="219">
                  <c:v>443</c:v>
                </c:pt>
                <c:pt idx="220">
                  <c:v>405</c:v>
                </c:pt>
                <c:pt idx="221">
                  <c:v>483.00003099999998</c:v>
                </c:pt>
                <c:pt idx="222">
                  <c:v>850</c:v>
                </c:pt>
                <c:pt idx="223">
                  <c:v>274</c:v>
                </c:pt>
              </c:numCache>
            </c:numRef>
          </c:yVal>
          <c:smooth val="0"/>
          <c:extLst xmlns:c16r2="http://schemas.microsoft.com/office/drawing/2015/06/chart">
            <c:ext xmlns:c16="http://schemas.microsoft.com/office/drawing/2014/chart" uri="{C3380CC4-5D6E-409C-BE32-E72D297353CC}">
              <c16:uniqueId val="{0000003A-9E4D-41DE-88AA-65C469FB2388}"/>
            </c:ext>
          </c:extLst>
        </c:ser>
        <c:ser>
          <c:idx val="59"/>
          <c:order val="59"/>
          <c:tx>
            <c:strRef>
              <c:f>Sheet1!$BI$1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Sheet1!$BI$2:$BI$225</c:f>
              <c:numCache>
                <c:formatCode>General</c:formatCode>
                <c:ptCount val="224"/>
                <c:pt idx="0">
                  <c:v>0</c:v>
                </c:pt>
                <c:pt idx="1">
                  <c:v>0</c:v>
                </c:pt>
                <c:pt idx="2">
                  <c:v>59.000003999999997</c:v>
                </c:pt>
                <c:pt idx="3">
                  <c:v>136</c:v>
                </c:pt>
                <c:pt idx="4">
                  <c:v>164</c:v>
                </c:pt>
                <c:pt idx="5">
                  <c:v>170.00001499999999</c:v>
                </c:pt>
                <c:pt idx="6">
                  <c:v>199</c:v>
                </c:pt>
                <c:pt idx="7">
                  <c:v>249</c:v>
                </c:pt>
                <c:pt idx="8">
                  <c:v>271</c:v>
                </c:pt>
                <c:pt idx="9">
                  <c:v>285</c:v>
                </c:pt>
                <c:pt idx="10">
                  <c:v>301</c:v>
                </c:pt>
                <c:pt idx="11">
                  <c:v>302</c:v>
                </c:pt>
                <c:pt idx="12">
                  <c:v>312</c:v>
                </c:pt>
                <c:pt idx="13">
                  <c:v>318.00003099999998</c:v>
                </c:pt>
                <c:pt idx="14">
                  <c:v>325</c:v>
                </c:pt>
                <c:pt idx="15">
                  <c:v>336</c:v>
                </c:pt>
                <c:pt idx="16">
                  <c:v>380</c:v>
                </c:pt>
                <c:pt idx="17">
                  <c:v>407</c:v>
                </c:pt>
                <c:pt idx="18">
                  <c:v>451</c:v>
                </c:pt>
                <c:pt idx="19">
                  <c:v>468</c:v>
                </c:pt>
                <c:pt idx="20">
                  <c:v>475</c:v>
                </c:pt>
                <c:pt idx="21">
                  <c:v>468</c:v>
                </c:pt>
                <c:pt idx="22">
                  <c:v>457</c:v>
                </c:pt>
                <c:pt idx="23">
                  <c:v>483.00003099999998</c:v>
                </c:pt>
                <c:pt idx="24">
                  <c:v>476</c:v>
                </c:pt>
                <c:pt idx="25">
                  <c:v>469.99996900000002</c:v>
                </c:pt>
                <c:pt idx="26">
                  <c:v>474</c:v>
                </c:pt>
                <c:pt idx="27">
                  <c:v>483.00003099999998</c:v>
                </c:pt>
                <c:pt idx="28">
                  <c:v>490</c:v>
                </c:pt>
                <c:pt idx="29">
                  <c:v>483.00003099999998</c:v>
                </c:pt>
                <c:pt idx="30">
                  <c:v>480.99996900000002</c:v>
                </c:pt>
                <c:pt idx="31">
                  <c:v>457</c:v>
                </c:pt>
                <c:pt idx="32">
                  <c:v>479</c:v>
                </c:pt>
                <c:pt idx="33">
                  <c:v>452</c:v>
                </c:pt>
                <c:pt idx="34">
                  <c:v>443</c:v>
                </c:pt>
                <c:pt idx="35">
                  <c:v>487</c:v>
                </c:pt>
                <c:pt idx="36">
                  <c:v>693.00006099999996</c:v>
                </c:pt>
                <c:pt idx="37">
                  <c:v>943</c:v>
                </c:pt>
                <c:pt idx="38">
                  <c:v>1191</c:v>
                </c:pt>
                <c:pt idx="39">
                  <c:v>1462</c:v>
                </c:pt>
                <c:pt idx="40">
                  <c:v>1620</c:v>
                </c:pt>
                <c:pt idx="41">
                  <c:v>1701</c:v>
                </c:pt>
                <c:pt idx="42">
                  <c:v>1755</c:v>
                </c:pt>
                <c:pt idx="43">
                  <c:v>1828</c:v>
                </c:pt>
                <c:pt idx="44">
                  <c:v>1863</c:v>
                </c:pt>
                <c:pt idx="45">
                  <c:v>1863</c:v>
                </c:pt>
                <c:pt idx="46">
                  <c:v>1897.0001219999999</c:v>
                </c:pt>
                <c:pt idx="47">
                  <c:v>1923.0001219999999</c:v>
                </c:pt>
                <c:pt idx="48">
                  <c:v>1972</c:v>
                </c:pt>
                <c:pt idx="49">
                  <c:v>1981</c:v>
                </c:pt>
                <c:pt idx="50">
                  <c:v>1992</c:v>
                </c:pt>
                <c:pt idx="51">
                  <c:v>2006</c:v>
                </c:pt>
                <c:pt idx="52">
                  <c:v>2039</c:v>
                </c:pt>
                <c:pt idx="53">
                  <c:v>2049</c:v>
                </c:pt>
                <c:pt idx="54">
                  <c:v>2075</c:v>
                </c:pt>
                <c:pt idx="55">
                  <c:v>2089</c:v>
                </c:pt>
                <c:pt idx="56">
                  <c:v>2132</c:v>
                </c:pt>
                <c:pt idx="57">
                  <c:v>2176</c:v>
                </c:pt>
                <c:pt idx="58">
                  <c:v>2187</c:v>
                </c:pt>
                <c:pt idx="59">
                  <c:v>2156</c:v>
                </c:pt>
                <c:pt idx="60">
                  <c:v>2290</c:v>
                </c:pt>
                <c:pt idx="61">
                  <c:v>2316</c:v>
                </c:pt>
                <c:pt idx="62">
                  <c:v>2224</c:v>
                </c:pt>
                <c:pt idx="63">
                  <c:v>2342</c:v>
                </c:pt>
                <c:pt idx="64">
                  <c:v>2293</c:v>
                </c:pt>
                <c:pt idx="65">
                  <c:v>2224</c:v>
                </c:pt>
                <c:pt idx="66">
                  <c:v>2215</c:v>
                </c:pt>
                <c:pt idx="67">
                  <c:v>2184</c:v>
                </c:pt>
                <c:pt idx="68">
                  <c:v>2214</c:v>
                </c:pt>
                <c:pt idx="69">
                  <c:v>2255</c:v>
                </c:pt>
                <c:pt idx="70">
                  <c:v>2282</c:v>
                </c:pt>
                <c:pt idx="71">
                  <c:v>2309</c:v>
                </c:pt>
                <c:pt idx="72">
                  <c:v>2351</c:v>
                </c:pt>
                <c:pt idx="73">
                  <c:v>2363</c:v>
                </c:pt>
                <c:pt idx="74">
                  <c:v>2388</c:v>
                </c:pt>
                <c:pt idx="75">
                  <c:v>2417</c:v>
                </c:pt>
                <c:pt idx="76">
                  <c:v>2424</c:v>
                </c:pt>
                <c:pt idx="77">
                  <c:v>2459</c:v>
                </c:pt>
                <c:pt idx="78">
                  <c:v>2499</c:v>
                </c:pt>
                <c:pt idx="79">
                  <c:v>2486</c:v>
                </c:pt>
                <c:pt idx="80">
                  <c:v>2408</c:v>
                </c:pt>
                <c:pt idx="81">
                  <c:v>2354</c:v>
                </c:pt>
                <c:pt idx="82">
                  <c:v>2317</c:v>
                </c:pt>
                <c:pt idx="83">
                  <c:v>2354</c:v>
                </c:pt>
                <c:pt idx="84">
                  <c:v>2354</c:v>
                </c:pt>
                <c:pt idx="85">
                  <c:v>2291</c:v>
                </c:pt>
                <c:pt idx="86">
                  <c:v>2223</c:v>
                </c:pt>
                <c:pt idx="87">
                  <c:v>2199</c:v>
                </c:pt>
                <c:pt idx="88">
                  <c:v>2206</c:v>
                </c:pt>
                <c:pt idx="89">
                  <c:v>2197</c:v>
                </c:pt>
                <c:pt idx="90">
                  <c:v>2225</c:v>
                </c:pt>
                <c:pt idx="91">
                  <c:v>2252</c:v>
                </c:pt>
                <c:pt idx="92">
                  <c:v>2287</c:v>
                </c:pt>
                <c:pt idx="93">
                  <c:v>2302</c:v>
                </c:pt>
                <c:pt idx="94">
                  <c:v>2319</c:v>
                </c:pt>
                <c:pt idx="95">
                  <c:v>2325</c:v>
                </c:pt>
                <c:pt idx="96">
                  <c:v>2313</c:v>
                </c:pt>
                <c:pt idx="97">
                  <c:v>2376</c:v>
                </c:pt>
                <c:pt idx="98">
                  <c:v>2371</c:v>
                </c:pt>
                <c:pt idx="99">
                  <c:v>2431</c:v>
                </c:pt>
                <c:pt idx="100">
                  <c:v>2442</c:v>
                </c:pt>
                <c:pt idx="101">
                  <c:v>2445</c:v>
                </c:pt>
                <c:pt idx="102">
                  <c:v>2446</c:v>
                </c:pt>
                <c:pt idx="103">
                  <c:v>0</c:v>
                </c:pt>
                <c:pt idx="104">
                  <c:v>0</c:v>
                </c:pt>
                <c:pt idx="105">
                  <c:v>0</c:v>
                </c:pt>
                <c:pt idx="106">
                  <c:v>0</c:v>
                </c:pt>
                <c:pt idx="107">
                  <c:v>0</c:v>
                </c:pt>
                <c:pt idx="108">
                  <c:v>0</c:v>
                </c:pt>
                <c:pt idx="109">
                  <c:v>0</c:v>
                </c:pt>
                <c:pt idx="110">
                  <c:v>0</c:v>
                </c:pt>
                <c:pt idx="111">
                  <c:v>0</c:v>
                </c:pt>
                <c:pt idx="112">
                  <c:v>0</c:v>
                </c:pt>
                <c:pt idx="113">
                  <c:v>0</c:v>
                </c:pt>
                <c:pt idx="114">
                  <c:v>1188</c:v>
                </c:pt>
                <c:pt idx="115">
                  <c:v>1102</c:v>
                </c:pt>
                <c:pt idx="116">
                  <c:v>987</c:v>
                </c:pt>
                <c:pt idx="117">
                  <c:v>1026</c:v>
                </c:pt>
                <c:pt idx="118">
                  <c:v>1064</c:v>
                </c:pt>
                <c:pt idx="119">
                  <c:v>1111</c:v>
                </c:pt>
                <c:pt idx="120">
                  <c:v>1155</c:v>
                </c:pt>
                <c:pt idx="121">
                  <c:v>1147</c:v>
                </c:pt>
                <c:pt idx="122">
                  <c:v>1188</c:v>
                </c:pt>
                <c:pt idx="123">
                  <c:v>1223</c:v>
                </c:pt>
                <c:pt idx="124">
                  <c:v>1247</c:v>
                </c:pt>
                <c:pt idx="125">
                  <c:v>1295</c:v>
                </c:pt>
                <c:pt idx="126">
                  <c:v>1322</c:v>
                </c:pt>
                <c:pt idx="127">
                  <c:v>1364</c:v>
                </c:pt>
                <c:pt idx="128">
                  <c:v>1377.0001219999999</c:v>
                </c:pt>
                <c:pt idx="129">
                  <c:v>1423</c:v>
                </c:pt>
                <c:pt idx="130">
                  <c:v>1438</c:v>
                </c:pt>
                <c:pt idx="131">
                  <c:v>1474.9998780000001</c:v>
                </c:pt>
                <c:pt idx="132">
                  <c:v>1508</c:v>
                </c:pt>
                <c:pt idx="133">
                  <c:v>1536.0001219999999</c:v>
                </c:pt>
                <c:pt idx="134">
                  <c:v>1557</c:v>
                </c:pt>
                <c:pt idx="135">
                  <c:v>1569</c:v>
                </c:pt>
                <c:pt idx="136">
                  <c:v>1574</c:v>
                </c:pt>
                <c:pt idx="137">
                  <c:v>1571.0001219999999</c:v>
                </c:pt>
                <c:pt idx="138">
                  <c:v>1567</c:v>
                </c:pt>
                <c:pt idx="139">
                  <c:v>1547</c:v>
                </c:pt>
                <c:pt idx="140">
                  <c:v>1533</c:v>
                </c:pt>
                <c:pt idx="141">
                  <c:v>1520</c:v>
                </c:pt>
                <c:pt idx="142">
                  <c:v>1474.9998780000001</c:v>
                </c:pt>
                <c:pt idx="143">
                  <c:v>1441</c:v>
                </c:pt>
                <c:pt idx="144">
                  <c:v>1416</c:v>
                </c:pt>
                <c:pt idx="145">
                  <c:v>1421.9998780000001</c:v>
                </c:pt>
                <c:pt idx="146">
                  <c:v>1436</c:v>
                </c:pt>
                <c:pt idx="147">
                  <c:v>1409</c:v>
                </c:pt>
                <c:pt idx="148">
                  <c:v>1437</c:v>
                </c:pt>
                <c:pt idx="149">
                  <c:v>1460</c:v>
                </c:pt>
                <c:pt idx="150">
                  <c:v>1463</c:v>
                </c:pt>
                <c:pt idx="151">
                  <c:v>1465.0001219999999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377</c:v>
                </c:pt>
                <c:pt idx="169">
                  <c:v>438</c:v>
                </c:pt>
                <c:pt idx="170">
                  <c:v>377</c:v>
                </c:pt>
                <c:pt idx="171">
                  <c:v>450.00003099999998</c:v>
                </c:pt>
                <c:pt idx="172">
                  <c:v>524</c:v>
                </c:pt>
                <c:pt idx="173">
                  <c:v>485</c:v>
                </c:pt>
                <c:pt idx="174">
                  <c:v>523</c:v>
                </c:pt>
                <c:pt idx="175">
                  <c:v>495</c:v>
                </c:pt>
                <c:pt idx="176">
                  <c:v>644</c:v>
                </c:pt>
                <c:pt idx="177">
                  <c:v>668</c:v>
                </c:pt>
                <c:pt idx="178">
                  <c:v>653.99993900000004</c:v>
                </c:pt>
                <c:pt idx="179">
                  <c:v>563</c:v>
                </c:pt>
                <c:pt idx="180">
                  <c:v>615</c:v>
                </c:pt>
                <c:pt idx="181">
                  <c:v>668</c:v>
                </c:pt>
                <c:pt idx="182">
                  <c:v>655</c:v>
                </c:pt>
                <c:pt idx="183">
                  <c:v>686</c:v>
                </c:pt>
                <c:pt idx="184">
                  <c:v>653</c:v>
                </c:pt>
                <c:pt idx="185">
                  <c:v>668</c:v>
                </c:pt>
                <c:pt idx="186">
                  <c:v>681</c:v>
                </c:pt>
                <c:pt idx="187">
                  <c:v>675.99993900000004</c:v>
                </c:pt>
                <c:pt idx="188">
                  <c:v>693.00006099999996</c:v>
                </c:pt>
                <c:pt idx="189">
                  <c:v>704</c:v>
                </c:pt>
                <c:pt idx="190">
                  <c:v>723</c:v>
                </c:pt>
                <c:pt idx="191">
                  <c:v>735</c:v>
                </c:pt>
                <c:pt idx="192">
                  <c:v>744</c:v>
                </c:pt>
                <c:pt idx="193">
                  <c:v>768.00006099999996</c:v>
                </c:pt>
                <c:pt idx="194">
                  <c:v>776</c:v>
                </c:pt>
                <c:pt idx="195">
                  <c:v>788</c:v>
                </c:pt>
                <c:pt idx="196">
                  <c:v>788</c:v>
                </c:pt>
                <c:pt idx="197">
                  <c:v>766</c:v>
                </c:pt>
                <c:pt idx="198">
                  <c:v>747</c:v>
                </c:pt>
                <c:pt idx="199">
                  <c:v>708</c:v>
                </c:pt>
                <c:pt idx="200">
                  <c:v>656</c:v>
                </c:pt>
                <c:pt idx="201">
                  <c:v>644.99993900000004</c:v>
                </c:pt>
                <c:pt idx="202">
                  <c:v>637</c:v>
                </c:pt>
                <c:pt idx="203">
                  <c:v>608</c:v>
                </c:pt>
                <c:pt idx="204">
                  <c:v>592</c:v>
                </c:pt>
                <c:pt idx="205">
                  <c:v>575</c:v>
                </c:pt>
                <c:pt idx="206">
                  <c:v>613</c:v>
                </c:pt>
                <c:pt idx="207">
                  <c:v>599</c:v>
                </c:pt>
                <c:pt idx="208">
                  <c:v>563</c:v>
                </c:pt>
                <c:pt idx="209">
                  <c:v>556</c:v>
                </c:pt>
                <c:pt idx="210">
                  <c:v>607</c:v>
                </c:pt>
                <c:pt idx="211">
                  <c:v>575</c:v>
                </c:pt>
                <c:pt idx="212">
                  <c:v>575</c:v>
                </c:pt>
                <c:pt idx="213">
                  <c:v>554</c:v>
                </c:pt>
                <c:pt idx="214">
                  <c:v>580</c:v>
                </c:pt>
                <c:pt idx="215">
                  <c:v>551</c:v>
                </c:pt>
                <c:pt idx="216">
                  <c:v>478</c:v>
                </c:pt>
                <c:pt idx="217">
                  <c:v>531</c:v>
                </c:pt>
                <c:pt idx="218">
                  <c:v>526</c:v>
                </c:pt>
                <c:pt idx="219">
                  <c:v>403</c:v>
                </c:pt>
                <c:pt idx="220">
                  <c:v>414.99996900000002</c:v>
                </c:pt>
                <c:pt idx="221">
                  <c:v>478</c:v>
                </c:pt>
                <c:pt idx="222">
                  <c:v>747</c:v>
                </c:pt>
                <c:pt idx="223">
                  <c:v>130</c:v>
                </c:pt>
              </c:numCache>
            </c:numRef>
          </c:yVal>
          <c:smooth val="0"/>
          <c:extLst xmlns:c16r2="http://schemas.microsoft.com/office/drawing/2015/06/chart">
            <c:ext xmlns:c16="http://schemas.microsoft.com/office/drawing/2014/chart" uri="{C3380CC4-5D6E-409C-BE32-E72D297353CC}">
              <c16:uniqueId val="{0000003B-9E4D-41DE-88AA-65C469FB2388}"/>
            </c:ext>
          </c:extLst>
        </c:ser>
        <c:ser>
          <c:idx val="60"/>
          <c:order val="60"/>
          <c:tx>
            <c:strRef>
              <c:f>Sheet1!$BJ$1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Sheet1!$BJ$2:$BJ$225</c:f>
              <c:numCache>
                <c:formatCode>General</c:formatCode>
                <c:ptCount val="224"/>
                <c:pt idx="0">
                  <c:v>0</c:v>
                </c:pt>
                <c:pt idx="1">
                  <c:v>0</c:v>
                </c:pt>
                <c:pt idx="2">
                  <c:v>59.000003999999997</c:v>
                </c:pt>
                <c:pt idx="3">
                  <c:v>136</c:v>
                </c:pt>
                <c:pt idx="4">
                  <c:v>164</c:v>
                </c:pt>
                <c:pt idx="5">
                  <c:v>170.00001499999999</c:v>
                </c:pt>
                <c:pt idx="6">
                  <c:v>199</c:v>
                </c:pt>
                <c:pt idx="7">
                  <c:v>249</c:v>
                </c:pt>
                <c:pt idx="8">
                  <c:v>271</c:v>
                </c:pt>
                <c:pt idx="9">
                  <c:v>285</c:v>
                </c:pt>
                <c:pt idx="10">
                  <c:v>301</c:v>
                </c:pt>
                <c:pt idx="11">
                  <c:v>302</c:v>
                </c:pt>
                <c:pt idx="12">
                  <c:v>312</c:v>
                </c:pt>
                <c:pt idx="13">
                  <c:v>318.00003099999998</c:v>
                </c:pt>
                <c:pt idx="14">
                  <c:v>325</c:v>
                </c:pt>
                <c:pt idx="15">
                  <c:v>336</c:v>
                </c:pt>
                <c:pt idx="16">
                  <c:v>380</c:v>
                </c:pt>
                <c:pt idx="17">
                  <c:v>407</c:v>
                </c:pt>
                <c:pt idx="18">
                  <c:v>451</c:v>
                </c:pt>
                <c:pt idx="19">
                  <c:v>468</c:v>
                </c:pt>
                <c:pt idx="20">
                  <c:v>475</c:v>
                </c:pt>
                <c:pt idx="21">
                  <c:v>468</c:v>
                </c:pt>
                <c:pt idx="22">
                  <c:v>457</c:v>
                </c:pt>
                <c:pt idx="23">
                  <c:v>483.00003099999998</c:v>
                </c:pt>
                <c:pt idx="24">
                  <c:v>476</c:v>
                </c:pt>
                <c:pt idx="25">
                  <c:v>469.99996900000002</c:v>
                </c:pt>
                <c:pt idx="26">
                  <c:v>474</c:v>
                </c:pt>
                <c:pt idx="27">
                  <c:v>483.00003099999998</c:v>
                </c:pt>
                <c:pt idx="28">
                  <c:v>490</c:v>
                </c:pt>
                <c:pt idx="29">
                  <c:v>483.00003099999998</c:v>
                </c:pt>
                <c:pt idx="30">
                  <c:v>480.99996900000002</c:v>
                </c:pt>
                <c:pt idx="31">
                  <c:v>457</c:v>
                </c:pt>
                <c:pt idx="32">
                  <c:v>479</c:v>
                </c:pt>
                <c:pt idx="33">
                  <c:v>452</c:v>
                </c:pt>
                <c:pt idx="34">
                  <c:v>443</c:v>
                </c:pt>
                <c:pt idx="35">
                  <c:v>487</c:v>
                </c:pt>
                <c:pt idx="36">
                  <c:v>693.00006099999996</c:v>
                </c:pt>
                <c:pt idx="37">
                  <c:v>943</c:v>
                </c:pt>
                <c:pt idx="38">
                  <c:v>1191</c:v>
                </c:pt>
                <c:pt idx="39">
                  <c:v>1462</c:v>
                </c:pt>
                <c:pt idx="40">
                  <c:v>1620</c:v>
                </c:pt>
                <c:pt idx="41">
                  <c:v>1701</c:v>
                </c:pt>
                <c:pt idx="42">
                  <c:v>1755</c:v>
                </c:pt>
                <c:pt idx="43">
                  <c:v>1828</c:v>
                </c:pt>
                <c:pt idx="44">
                  <c:v>1863</c:v>
                </c:pt>
                <c:pt idx="45">
                  <c:v>1863</c:v>
                </c:pt>
                <c:pt idx="46">
                  <c:v>1897.0001219999999</c:v>
                </c:pt>
                <c:pt idx="47">
                  <c:v>1923.0001219999999</c:v>
                </c:pt>
                <c:pt idx="48">
                  <c:v>1972</c:v>
                </c:pt>
                <c:pt idx="49">
                  <c:v>1981</c:v>
                </c:pt>
                <c:pt idx="50">
                  <c:v>1992</c:v>
                </c:pt>
                <c:pt idx="51">
                  <c:v>2006</c:v>
                </c:pt>
                <c:pt idx="52">
                  <c:v>2039</c:v>
                </c:pt>
                <c:pt idx="53">
                  <c:v>2049</c:v>
                </c:pt>
                <c:pt idx="54">
                  <c:v>2075</c:v>
                </c:pt>
                <c:pt idx="55">
                  <c:v>2089</c:v>
                </c:pt>
                <c:pt idx="56">
                  <c:v>2132</c:v>
                </c:pt>
                <c:pt idx="57">
                  <c:v>2176</c:v>
                </c:pt>
                <c:pt idx="58">
                  <c:v>2187</c:v>
                </c:pt>
                <c:pt idx="59">
                  <c:v>2156</c:v>
                </c:pt>
                <c:pt idx="60">
                  <c:v>2290</c:v>
                </c:pt>
                <c:pt idx="61">
                  <c:v>2316</c:v>
                </c:pt>
                <c:pt idx="62">
                  <c:v>2224</c:v>
                </c:pt>
                <c:pt idx="63">
                  <c:v>2342</c:v>
                </c:pt>
                <c:pt idx="64">
                  <c:v>2293</c:v>
                </c:pt>
                <c:pt idx="65">
                  <c:v>2224</c:v>
                </c:pt>
                <c:pt idx="66">
                  <c:v>2215</c:v>
                </c:pt>
                <c:pt idx="67">
                  <c:v>2184</c:v>
                </c:pt>
                <c:pt idx="68">
                  <c:v>2214</c:v>
                </c:pt>
                <c:pt idx="69">
                  <c:v>2255</c:v>
                </c:pt>
                <c:pt idx="70">
                  <c:v>2282</c:v>
                </c:pt>
                <c:pt idx="71">
                  <c:v>2309</c:v>
                </c:pt>
                <c:pt idx="72">
                  <c:v>2351</c:v>
                </c:pt>
                <c:pt idx="73">
                  <c:v>2363</c:v>
                </c:pt>
                <c:pt idx="74">
                  <c:v>2388</c:v>
                </c:pt>
                <c:pt idx="75">
                  <c:v>2417</c:v>
                </c:pt>
                <c:pt idx="76">
                  <c:v>2424</c:v>
                </c:pt>
                <c:pt idx="77">
                  <c:v>2459</c:v>
                </c:pt>
                <c:pt idx="78">
                  <c:v>2499</c:v>
                </c:pt>
                <c:pt idx="79">
                  <c:v>2486</c:v>
                </c:pt>
                <c:pt idx="80">
                  <c:v>2408</c:v>
                </c:pt>
                <c:pt idx="81">
                  <c:v>2354</c:v>
                </c:pt>
                <c:pt idx="82">
                  <c:v>2317</c:v>
                </c:pt>
                <c:pt idx="83">
                  <c:v>2354</c:v>
                </c:pt>
                <c:pt idx="84">
                  <c:v>2354</c:v>
                </c:pt>
                <c:pt idx="85">
                  <c:v>2291</c:v>
                </c:pt>
                <c:pt idx="86">
                  <c:v>2223</c:v>
                </c:pt>
                <c:pt idx="87">
                  <c:v>2199</c:v>
                </c:pt>
                <c:pt idx="88">
                  <c:v>2206</c:v>
                </c:pt>
                <c:pt idx="89">
                  <c:v>2197</c:v>
                </c:pt>
                <c:pt idx="90">
                  <c:v>2225</c:v>
                </c:pt>
                <c:pt idx="91">
                  <c:v>2252</c:v>
                </c:pt>
                <c:pt idx="92">
                  <c:v>2287</c:v>
                </c:pt>
                <c:pt idx="93">
                  <c:v>2302</c:v>
                </c:pt>
                <c:pt idx="94">
                  <c:v>2319</c:v>
                </c:pt>
                <c:pt idx="95">
                  <c:v>2325</c:v>
                </c:pt>
                <c:pt idx="96">
                  <c:v>2313</c:v>
                </c:pt>
                <c:pt idx="97">
                  <c:v>2376</c:v>
                </c:pt>
                <c:pt idx="98">
                  <c:v>2371</c:v>
                </c:pt>
                <c:pt idx="99">
                  <c:v>2431</c:v>
                </c:pt>
                <c:pt idx="100">
                  <c:v>2442</c:v>
                </c:pt>
                <c:pt idx="101">
                  <c:v>2445</c:v>
                </c:pt>
                <c:pt idx="102">
                  <c:v>2446</c:v>
                </c:pt>
                <c:pt idx="103">
                  <c:v>0</c:v>
                </c:pt>
                <c:pt idx="104">
                  <c:v>0</c:v>
                </c:pt>
                <c:pt idx="105">
                  <c:v>0</c:v>
                </c:pt>
                <c:pt idx="106">
                  <c:v>0</c:v>
                </c:pt>
                <c:pt idx="107">
                  <c:v>0</c:v>
                </c:pt>
                <c:pt idx="108">
                  <c:v>0</c:v>
                </c:pt>
                <c:pt idx="109">
                  <c:v>0</c:v>
                </c:pt>
                <c:pt idx="110">
                  <c:v>0</c:v>
                </c:pt>
                <c:pt idx="111">
                  <c:v>0</c:v>
                </c:pt>
                <c:pt idx="112">
                  <c:v>0</c:v>
                </c:pt>
                <c:pt idx="113">
                  <c:v>0</c:v>
                </c:pt>
                <c:pt idx="114">
                  <c:v>1188</c:v>
                </c:pt>
                <c:pt idx="115">
                  <c:v>1102</c:v>
                </c:pt>
                <c:pt idx="116">
                  <c:v>987</c:v>
                </c:pt>
                <c:pt idx="117">
                  <c:v>1026</c:v>
                </c:pt>
                <c:pt idx="118">
                  <c:v>1064</c:v>
                </c:pt>
                <c:pt idx="119">
                  <c:v>1111</c:v>
                </c:pt>
                <c:pt idx="120">
                  <c:v>1155</c:v>
                </c:pt>
                <c:pt idx="121">
                  <c:v>1147</c:v>
                </c:pt>
                <c:pt idx="122">
                  <c:v>1188</c:v>
                </c:pt>
                <c:pt idx="123">
                  <c:v>1223</c:v>
                </c:pt>
                <c:pt idx="124">
                  <c:v>1247</c:v>
                </c:pt>
                <c:pt idx="125">
                  <c:v>1295</c:v>
                </c:pt>
                <c:pt idx="126">
                  <c:v>1322</c:v>
                </c:pt>
                <c:pt idx="127">
                  <c:v>1364</c:v>
                </c:pt>
                <c:pt idx="128">
                  <c:v>1377.0001219999999</c:v>
                </c:pt>
                <c:pt idx="129">
                  <c:v>1423</c:v>
                </c:pt>
                <c:pt idx="130">
                  <c:v>1438</c:v>
                </c:pt>
                <c:pt idx="131">
                  <c:v>1474.9998780000001</c:v>
                </c:pt>
                <c:pt idx="132">
                  <c:v>1508</c:v>
                </c:pt>
                <c:pt idx="133">
                  <c:v>1536.0001219999999</c:v>
                </c:pt>
                <c:pt idx="134">
                  <c:v>1557</c:v>
                </c:pt>
                <c:pt idx="135">
                  <c:v>1569</c:v>
                </c:pt>
                <c:pt idx="136">
                  <c:v>1574</c:v>
                </c:pt>
                <c:pt idx="137">
                  <c:v>1571.0001219999999</c:v>
                </c:pt>
                <c:pt idx="138">
                  <c:v>1567</c:v>
                </c:pt>
                <c:pt idx="139">
                  <c:v>1547</c:v>
                </c:pt>
                <c:pt idx="140">
                  <c:v>1533</c:v>
                </c:pt>
                <c:pt idx="141">
                  <c:v>1520</c:v>
                </c:pt>
                <c:pt idx="142">
                  <c:v>1474.9998780000001</c:v>
                </c:pt>
                <c:pt idx="143">
                  <c:v>1441</c:v>
                </c:pt>
                <c:pt idx="144">
                  <c:v>1416</c:v>
                </c:pt>
                <c:pt idx="145">
                  <c:v>1421.9998780000001</c:v>
                </c:pt>
                <c:pt idx="146">
                  <c:v>1436</c:v>
                </c:pt>
                <c:pt idx="147">
                  <c:v>1409</c:v>
                </c:pt>
                <c:pt idx="148">
                  <c:v>1437</c:v>
                </c:pt>
                <c:pt idx="149">
                  <c:v>1460</c:v>
                </c:pt>
                <c:pt idx="150">
                  <c:v>1463</c:v>
                </c:pt>
                <c:pt idx="151">
                  <c:v>1465.0001219999999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377</c:v>
                </c:pt>
                <c:pt idx="169">
                  <c:v>438</c:v>
                </c:pt>
                <c:pt idx="170">
                  <c:v>377</c:v>
                </c:pt>
                <c:pt idx="171">
                  <c:v>450.00003099999998</c:v>
                </c:pt>
                <c:pt idx="172">
                  <c:v>524</c:v>
                </c:pt>
                <c:pt idx="173">
                  <c:v>485</c:v>
                </c:pt>
                <c:pt idx="174">
                  <c:v>523</c:v>
                </c:pt>
                <c:pt idx="175">
                  <c:v>495</c:v>
                </c:pt>
                <c:pt idx="176">
                  <c:v>644</c:v>
                </c:pt>
                <c:pt idx="177">
                  <c:v>668</c:v>
                </c:pt>
                <c:pt idx="178">
                  <c:v>653.99993900000004</c:v>
                </c:pt>
                <c:pt idx="179">
                  <c:v>563</c:v>
                </c:pt>
                <c:pt idx="180">
                  <c:v>615</c:v>
                </c:pt>
                <c:pt idx="181">
                  <c:v>668</c:v>
                </c:pt>
                <c:pt idx="182">
                  <c:v>655</c:v>
                </c:pt>
                <c:pt idx="183">
                  <c:v>686</c:v>
                </c:pt>
                <c:pt idx="184">
                  <c:v>653</c:v>
                </c:pt>
                <c:pt idx="185">
                  <c:v>668</c:v>
                </c:pt>
                <c:pt idx="186">
                  <c:v>681</c:v>
                </c:pt>
                <c:pt idx="187">
                  <c:v>675.99993900000004</c:v>
                </c:pt>
                <c:pt idx="188">
                  <c:v>693.00006099999996</c:v>
                </c:pt>
                <c:pt idx="189">
                  <c:v>704</c:v>
                </c:pt>
                <c:pt idx="190">
                  <c:v>723</c:v>
                </c:pt>
                <c:pt idx="191">
                  <c:v>735</c:v>
                </c:pt>
                <c:pt idx="192">
                  <c:v>744</c:v>
                </c:pt>
                <c:pt idx="193">
                  <c:v>768.00006099999996</c:v>
                </c:pt>
                <c:pt idx="194">
                  <c:v>776</c:v>
                </c:pt>
                <c:pt idx="195">
                  <c:v>788</c:v>
                </c:pt>
                <c:pt idx="196">
                  <c:v>788</c:v>
                </c:pt>
                <c:pt idx="197">
                  <c:v>766</c:v>
                </c:pt>
                <c:pt idx="198">
                  <c:v>747</c:v>
                </c:pt>
                <c:pt idx="199">
                  <c:v>708</c:v>
                </c:pt>
                <c:pt idx="200">
                  <c:v>656</c:v>
                </c:pt>
                <c:pt idx="201">
                  <c:v>644.99993900000004</c:v>
                </c:pt>
                <c:pt idx="202">
                  <c:v>637</c:v>
                </c:pt>
                <c:pt idx="203">
                  <c:v>608</c:v>
                </c:pt>
                <c:pt idx="204">
                  <c:v>592</c:v>
                </c:pt>
                <c:pt idx="205">
                  <c:v>575</c:v>
                </c:pt>
                <c:pt idx="206">
                  <c:v>613</c:v>
                </c:pt>
                <c:pt idx="207">
                  <c:v>599</c:v>
                </c:pt>
                <c:pt idx="208">
                  <c:v>563</c:v>
                </c:pt>
                <c:pt idx="209">
                  <c:v>556</c:v>
                </c:pt>
                <c:pt idx="210">
                  <c:v>607</c:v>
                </c:pt>
                <c:pt idx="211">
                  <c:v>575</c:v>
                </c:pt>
                <c:pt idx="212">
                  <c:v>575</c:v>
                </c:pt>
                <c:pt idx="213">
                  <c:v>554</c:v>
                </c:pt>
                <c:pt idx="214">
                  <c:v>580</c:v>
                </c:pt>
                <c:pt idx="215">
                  <c:v>551</c:v>
                </c:pt>
                <c:pt idx="216">
                  <c:v>478</c:v>
                </c:pt>
                <c:pt idx="217">
                  <c:v>531</c:v>
                </c:pt>
                <c:pt idx="218">
                  <c:v>526</c:v>
                </c:pt>
                <c:pt idx="219">
                  <c:v>403</c:v>
                </c:pt>
                <c:pt idx="220">
                  <c:v>414.99996900000002</c:v>
                </c:pt>
                <c:pt idx="221">
                  <c:v>478</c:v>
                </c:pt>
                <c:pt idx="222">
                  <c:v>747</c:v>
                </c:pt>
                <c:pt idx="223">
                  <c:v>130</c:v>
                </c:pt>
              </c:numCache>
            </c:numRef>
          </c:yVal>
          <c:smooth val="0"/>
          <c:extLst xmlns:c16r2="http://schemas.microsoft.com/office/drawing/2015/06/chart">
            <c:ext xmlns:c16="http://schemas.microsoft.com/office/drawing/2014/chart" uri="{C3380CC4-5D6E-409C-BE32-E72D297353CC}">
              <c16:uniqueId val="{0000003C-9E4D-41DE-88AA-65C469FB2388}"/>
            </c:ext>
          </c:extLst>
        </c:ser>
        <c:ser>
          <c:idx val="61"/>
          <c:order val="61"/>
          <c:tx>
            <c:strRef>
              <c:f>Sheet1!$BK$1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Sheet1!$BK$2:$BK$225</c:f>
              <c:numCache>
                <c:formatCode>General</c:formatCode>
                <c:ptCount val="224"/>
                <c:pt idx="0">
                  <c:v>0</c:v>
                </c:pt>
                <c:pt idx="1">
                  <c:v>0</c:v>
                </c:pt>
                <c:pt idx="2">
                  <c:v>26</c:v>
                </c:pt>
                <c:pt idx="3">
                  <c:v>132</c:v>
                </c:pt>
                <c:pt idx="4">
                  <c:v>140</c:v>
                </c:pt>
                <c:pt idx="5">
                  <c:v>158</c:v>
                </c:pt>
                <c:pt idx="6">
                  <c:v>205</c:v>
                </c:pt>
                <c:pt idx="7">
                  <c:v>223.99998500000001</c:v>
                </c:pt>
                <c:pt idx="8">
                  <c:v>260</c:v>
                </c:pt>
                <c:pt idx="9">
                  <c:v>274</c:v>
                </c:pt>
                <c:pt idx="10">
                  <c:v>291</c:v>
                </c:pt>
                <c:pt idx="11">
                  <c:v>292</c:v>
                </c:pt>
                <c:pt idx="12">
                  <c:v>305</c:v>
                </c:pt>
                <c:pt idx="13">
                  <c:v>314</c:v>
                </c:pt>
                <c:pt idx="14">
                  <c:v>312</c:v>
                </c:pt>
                <c:pt idx="15">
                  <c:v>324</c:v>
                </c:pt>
                <c:pt idx="16">
                  <c:v>353</c:v>
                </c:pt>
                <c:pt idx="17">
                  <c:v>372</c:v>
                </c:pt>
                <c:pt idx="18">
                  <c:v>409</c:v>
                </c:pt>
                <c:pt idx="19">
                  <c:v>425</c:v>
                </c:pt>
                <c:pt idx="20">
                  <c:v>427</c:v>
                </c:pt>
                <c:pt idx="21">
                  <c:v>422</c:v>
                </c:pt>
                <c:pt idx="22">
                  <c:v>405</c:v>
                </c:pt>
                <c:pt idx="23">
                  <c:v>425.99996900000002</c:v>
                </c:pt>
                <c:pt idx="24">
                  <c:v>419</c:v>
                </c:pt>
                <c:pt idx="25">
                  <c:v>405</c:v>
                </c:pt>
                <c:pt idx="26">
                  <c:v>405</c:v>
                </c:pt>
                <c:pt idx="27">
                  <c:v>406.00003099999998</c:v>
                </c:pt>
                <c:pt idx="28">
                  <c:v>421</c:v>
                </c:pt>
                <c:pt idx="29">
                  <c:v>417.00003099999998</c:v>
                </c:pt>
                <c:pt idx="30">
                  <c:v>420</c:v>
                </c:pt>
                <c:pt idx="31">
                  <c:v>398</c:v>
                </c:pt>
                <c:pt idx="32">
                  <c:v>412</c:v>
                </c:pt>
                <c:pt idx="33">
                  <c:v>392.99996900000002</c:v>
                </c:pt>
                <c:pt idx="34">
                  <c:v>386</c:v>
                </c:pt>
                <c:pt idx="35">
                  <c:v>412</c:v>
                </c:pt>
                <c:pt idx="36">
                  <c:v>534</c:v>
                </c:pt>
                <c:pt idx="37">
                  <c:v>718</c:v>
                </c:pt>
                <c:pt idx="38">
                  <c:v>923</c:v>
                </c:pt>
                <c:pt idx="39">
                  <c:v>1187</c:v>
                </c:pt>
                <c:pt idx="40">
                  <c:v>1359</c:v>
                </c:pt>
                <c:pt idx="41">
                  <c:v>1456.9998780000001</c:v>
                </c:pt>
                <c:pt idx="42">
                  <c:v>1538</c:v>
                </c:pt>
                <c:pt idx="43">
                  <c:v>1593</c:v>
                </c:pt>
                <c:pt idx="44">
                  <c:v>1614</c:v>
                </c:pt>
                <c:pt idx="45">
                  <c:v>1615.9998780000001</c:v>
                </c:pt>
                <c:pt idx="46">
                  <c:v>1645</c:v>
                </c:pt>
                <c:pt idx="47">
                  <c:v>1665</c:v>
                </c:pt>
                <c:pt idx="48">
                  <c:v>1703.9998780000001</c:v>
                </c:pt>
                <c:pt idx="49">
                  <c:v>1709</c:v>
                </c:pt>
                <c:pt idx="50">
                  <c:v>1715</c:v>
                </c:pt>
                <c:pt idx="51">
                  <c:v>1715</c:v>
                </c:pt>
                <c:pt idx="52">
                  <c:v>1745</c:v>
                </c:pt>
                <c:pt idx="53">
                  <c:v>1764.9998780000001</c:v>
                </c:pt>
                <c:pt idx="54">
                  <c:v>1779</c:v>
                </c:pt>
                <c:pt idx="55">
                  <c:v>1784</c:v>
                </c:pt>
                <c:pt idx="56">
                  <c:v>1817.9998780000001</c:v>
                </c:pt>
                <c:pt idx="57">
                  <c:v>1863</c:v>
                </c:pt>
                <c:pt idx="58">
                  <c:v>1865</c:v>
                </c:pt>
                <c:pt idx="59">
                  <c:v>1839</c:v>
                </c:pt>
                <c:pt idx="60">
                  <c:v>1953</c:v>
                </c:pt>
                <c:pt idx="61">
                  <c:v>1996</c:v>
                </c:pt>
                <c:pt idx="62">
                  <c:v>1886</c:v>
                </c:pt>
                <c:pt idx="63">
                  <c:v>1984</c:v>
                </c:pt>
                <c:pt idx="64">
                  <c:v>1949.9998780000001</c:v>
                </c:pt>
                <c:pt idx="65">
                  <c:v>1889</c:v>
                </c:pt>
                <c:pt idx="66">
                  <c:v>1881</c:v>
                </c:pt>
                <c:pt idx="67">
                  <c:v>1854</c:v>
                </c:pt>
                <c:pt idx="68">
                  <c:v>1887</c:v>
                </c:pt>
                <c:pt idx="69">
                  <c:v>1914.0001219999999</c:v>
                </c:pt>
                <c:pt idx="70">
                  <c:v>1944</c:v>
                </c:pt>
                <c:pt idx="71">
                  <c:v>1973</c:v>
                </c:pt>
                <c:pt idx="72">
                  <c:v>1995</c:v>
                </c:pt>
                <c:pt idx="73">
                  <c:v>2013</c:v>
                </c:pt>
                <c:pt idx="74">
                  <c:v>2039</c:v>
                </c:pt>
                <c:pt idx="75">
                  <c:v>2060</c:v>
                </c:pt>
                <c:pt idx="76">
                  <c:v>2070</c:v>
                </c:pt>
                <c:pt idx="77">
                  <c:v>2105</c:v>
                </c:pt>
                <c:pt idx="78">
                  <c:v>2152</c:v>
                </c:pt>
                <c:pt idx="79">
                  <c:v>2135</c:v>
                </c:pt>
                <c:pt idx="80">
                  <c:v>2054</c:v>
                </c:pt>
                <c:pt idx="81">
                  <c:v>2018</c:v>
                </c:pt>
                <c:pt idx="82">
                  <c:v>1976.0001219999999</c:v>
                </c:pt>
                <c:pt idx="83">
                  <c:v>2011.9998780000001</c:v>
                </c:pt>
                <c:pt idx="84">
                  <c:v>2002.0001219999999</c:v>
                </c:pt>
                <c:pt idx="85">
                  <c:v>1954</c:v>
                </c:pt>
                <c:pt idx="86">
                  <c:v>1890</c:v>
                </c:pt>
                <c:pt idx="87">
                  <c:v>1881</c:v>
                </c:pt>
                <c:pt idx="88">
                  <c:v>1869</c:v>
                </c:pt>
                <c:pt idx="89">
                  <c:v>1858</c:v>
                </c:pt>
                <c:pt idx="90">
                  <c:v>1890</c:v>
                </c:pt>
                <c:pt idx="91">
                  <c:v>1910</c:v>
                </c:pt>
                <c:pt idx="92">
                  <c:v>1949.9998780000001</c:v>
                </c:pt>
                <c:pt idx="93">
                  <c:v>1960</c:v>
                </c:pt>
                <c:pt idx="94">
                  <c:v>1985.0001219999999</c:v>
                </c:pt>
                <c:pt idx="95">
                  <c:v>1993</c:v>
                </c:pt>
                <c:pt idx="96">
                  <c:v>1978</c:v>
                </c:pt>
                <c:pt idx="97">
                  <c:v>1953</c:v>
                </c:pt>
                <c:pt idx="98">
                  <c:v>2019</c:v>
                </c:pt>
                <c:pt idx="99">
                  <c:v>2032</c:v>
                </c:pt>
                <c:pt idx="100">
                  <c:v>2104</c:v>
                </c:pt>
                <c:pt idx="101">
                  <c:v>2065</c:v>
                </c:pt>
                <c:pt idx="102">
                  <c:v>2035</c:v>
                </c:pt>
                <c:pt idx="103">
                  <c:v>0</c:v>
                </c:pt>
                <c:pt idx="104">
                  <c:v>0</c:v>
                </c:pt>
                <c:pt idx="105">
                  <c:v>0</c:v>
                </c:pt>
                <c:pt idx="106">
                  <c:v>0</c:v>
                </c:pt>
                <c:pt idx="107">
                  <c:v>0</c:v>
                </c:pt>
                <c:pt idx="108">
                  <c:v>0</c:v>
                </c:pt>
                <c:pt idx="109">
                  <c:v>0</c:v>
                </c:pt>
                <c:pt idx="110">
                  <c:v>0</c:v>
                </c:pt>
                <c:pt idx="111">
                  <c:v>0</c:v>
                </c:pt>
                <c:pt idx="112">
                  <c:v>0</c:v>
                </c:pt>
                <c:pt idx="113">
                  <c:v>0</c:v>
                </c:pt>
                <c:pt idx="114">
                  <c:v>1075</c:v>
                </c:pt>
                <c:pt idx="115">
                  <c:v>970</c:v>
                </c:pt>
                <c:pt idx="116">
                  <c:v>878.00006099999996</c:v>
                </c:pt>
                <c:pt idx="117">
                  <c:v>927</c:v>
                </c:pt>
                <c:pt idx="118">
                  <c:v>908</c:v>
                </c:pt>
                <c:pt idx="119">
                  <c:v>947</c:v>
                </c:pt>
                <c:pt idx="120">
                  <c:v>967</c:v>
                </c:pt>
                <c:pt idx="121">
                  <c:v>949</c:v>
                </c:pt>
                <c:pt idx="122">
                  <c:v>980</c:v>
                </c:pt>
                <c:pt idx="123">
                  <c:v>998</c:v>
                </c:pt>
                <c:pt idx="124">
                  <c:v>1029</c:v>
                </c:pt>
                <c:pt idx="125">
                  <c:v>1078</c:v>
                </c:pt>
                <c:pt idx="126">
                  <c:v>1096</c:v>
                </c:pt>
                <c:pt idx="127">
                  <c:v>1114</c:v>
                </c:pt>
                <c:pt idx="128">
                  <c:v>1125</c:v>
                </c:pt>
                <c:pt idx="129">
                  <c:v>1168</c:v>
                </c:pt>
                <c:pt idx="130">
                  <c:v>1192</c:v>
                </c:pt>
                <c:pt idx="131">
                  <c:v>1231</c:v>
                </c:pt>
                <c:pt idx="132">
                  <c:v>1243</c:v>
                </c:pt>
                <c:pt idx="133">
                  <c:v>1278</c:v>
                </c:pt>
                <c:pt idx="134">
                  <c:v>1293</c:v>
                </c:pt>
                <c:pt idx="135">
                  <c:v>1309</c:v>
                </c:pt>
                <c:pt idx="136">
                  <c:v>1300</c:v>
                </c:pt>
                <c:pt idx="137">
                  <c:v>1294</c:v>
                </c:pt>
                <c:pt idx="138">
                  <c:v>1297</c:v>
                </c:pt>
                <c:pt idx="139">
                  <c:v>1291</c:v>
                </c:pt>
                <c:pt idx="140">
                  <c:v>1279</c:v>
                </c:pt>
                <c:pt idx="141">
                  <c:v>1257</c:v>
                </c:pt>
                <c:pt idx="142">
                  <c:v>1225</c:v>
                </c:pt>
                <c:pt idx="143">
                  <c:v>1202</c:v>
                </c:pt>
                <c:pt idx="144">
                  <c:v>1177</c:v>
                </c:pt>
                <c:pt idx="145">
                  <c:v>1197</c:v>
                </c:pt>
                <c:pt idx="146">
                  <c:v>1173</c:v>
                </c:pt>
                <c:pt idx="147">
                  <c:v>1192</c:v>
                </c:pt>
                <c:pt idx="148">
                  <c:v>1207</c:v>
                </c:pt>
                <c:pt idx="149">
                  <c:v>1217</c:v>
                </c:pt>
                <c:pt idx="150">
                  <c:v>1278</c:v>
                </c:pt>
                <c:pt idx="151">
                  <c:v>1271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355</c:v>
                </c:pt>
                <c:pt idx="169">
                  <c:v>384.00003099999998</c:v>
                </c:pt>
                <c:pt idx="170">
                  <c:v>392</c:v>
                </c:pt>
                <c:pt idx="171">
                  <c:v>439.00003099999998</c:v>
                </c:pt>
                <c:pt idx="172">
                  <c:v>514</c:v>
                </c:pt>
                <c:pt idx="173">
                  <c:v>465</c:v>
                </c:pt>
                <c:pt idx="174">
                  <c:v>489</c:v>
                </c:pt>
                <c:pt idx="175">
                  <c:v>476</c:v>
                </c:pt>
                <c:pt idx="176">
                  <c:v>577</c:v>
                </c:pt>
                <c:pt idx="177">
                  <c:v>599</c:v>
                </c:pt>
                <c:pt idx="178">
                  <c:v>580</c:v>
                </c:pt>
                <c:pt idx="179">
                  <c:v>513</c:v>
                </c:pt>
                <c:pt idx="180">
                  <c:v>507</c:v>
                </c:pt>
                <c:pt idx="181">
                  <c:v>598</c:v>
                </c:pt>
                <c:pt idx="182">
                  <c:v>586</c:v>
                </c:pt>
                <c:pt idx="183">
                  <c:v>593</c:v>
                </c:pt>
                <c:pt idx="184">
                  <c:v>574</c:v>
                </c:pt>
                <c:pt idx="185">
                  <c:v>582</c:v>
                </c:pt>
                <c:pt idx="186">
                  <c:v>605</c:v>
                </c:pt>
                <c:pt idx="187">
                  <c:v>596</c:v>
                </c:pt>
                <c:pt idx="188">
                  <c:v>610</c:v>
                </c:pt>
                <c:pt idx="189">
                  <c:v>607</c:v>
                </c:pt>
                <c:pt idx="190">
                  <c:v>623</c:v>
                </c:pt>
                <c:pt idx="191">
                  <c:v>638</c:v>
                </c:pt>
                <c:pt idx="192">
                  <c:v>638</c:v>
                </c:pt>
                <c:pt idx="193">
                  <c:v>677</c:v>
                </c:pt>
                <c:pt idx="194">
                  <c:v>693.00006099999996</c:v>
                </c:pt>
                <c:pt idx="195">
                  <c:v>696</c:v>
                </c:pt>
                <c:pt idx="196">
                  <c:v>682</c:v>
                </c:pt>
                <c:pt idx="197">
                  <c:v>670</c:v>
                </c:pt>
                <c:pt idx="198">
                  <c:v>656</c:v>
                </c:pt>
                <c:pt idx="199">
                  <c:v>598</c:v>
                </c:pt>
                <c:pt idx="200">
                  <c:v>568</c:v>
                </c:pt>
                <c:pt idx="201">
                  <c:v>550</c:v>
                </c:pt>
                <c:pt idx="202">
                  <c:v>556</c:v>
                </c:pt>
                <c:pt idx="203">
                  <c:v>548</c:v>
                </c:pt>
                <c:pt idx="204">
                  <c:v>506</c:v>
                </c:pt>
                <c:pt idx="205">
                  <c:v>517</c:v>
                </c:pt>
                <c:pt idx="206">
                  <c:v>532</c:v>
                </c:pt>
                <c:pt idx="207">
                  <c:v>537</c:v>
                </c:pt>
                <c:pt idx="208">
                  <c:v>513</c:v>
                </c:pt>
                <c:pt idx="209">
                  <c:v>514</c:v>
                </c:pt>
                <c:pt idx="210">
                  <c:v>553</c:v>
                </c:pt>
                <c:pt idx="211">
                  <c:v>551</c:v>
                </c:pt>
                <c:pt idx="212">
                  <c:v>547</c:v>
                </c:pt>
                <c:pt idx="213">
                  <c:v>495</c:v>
                </c:pt>
                <c:pt idx="214">
                  <c:v>519</c:v>
                </c:pt>
                <c:pt idx="215">
                  <c:v>430</c:v>
                </c:pt>
                <c:pt idx="216">
                  <c:v>511</c:v>
                </c:pt>
                <c:pt idx="217">
                  <c:v>488</c:v>
                </c:pt>
                <c:pt idx="218">
                  <c:v>482</c:v>
                </c:pt>
                <c:pt idx="219">
                  <c:v>457</c:v>
                </c:pt>
                <c:pt idx="220">
                  <c:v>446</c:v>
                </c:pt>
                <c:pt idx="221">
                  <c:v>483.00003099999998</c:v>
                </c:pt>
                <c:pt idx="222">
                  <c:v>771</c:v>
                </c:pt>
                <c:pt idx="223">
                  <c:v>251</c:v>
                </c:pt>
              </c:numCache>
            </c:numRef>
          </c:yVal>
          <c:smooth val="0"/>
          <c:extLst xmlns:c16r2="http://schemas.microsoft.com/office/drawing/2015/06/chart">
            <c:ext xmlns:c16="http://schemas.microsoft.com/office/drawing/2014/chart" uri="{C3380CC4-5D6E-409C-BE32-E72D297353CC}">
              <c16:uniqueId val="{0000003D-9E4D-41DE-88AA-65C469FB2388}"/>
            </c:ext>
          </c:extLst>
        </c:ser>
        <c:ser>
          <c:idx val="62"/>
          <c:order val="62"/>
          <c:tx>
            <c:strRef>
              <c:f>Sheet1!$BL$1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Sheet1!$BL$2:$BL$225</c:f>
              <c:numCache>
                <c:formatCode>General</c:formatCode>
                <c:ptCount val="224"/>
                <c:pt idx="0">
                  <c:v>0</c:v>
                </c:pt>
                <c:pt idx="1">
                  <c:v>0</c:v>
                </c:pt>
                <c:pt idx="2">
                  <c:v>0</c:v>
                </c:pt>
                <c:pt idx="3">
                  <c:v>0</c:v>
                </c:pt>
                <c:pt idx="4">
                  <c:v>0</c:v>
                </c:pt>
                <c:pt idx="5">
                  <c:v>0</c:v>
                </c:pt>
                <c:pt idx="6">
                  <c:v>16</c:v>
                </c:pt>
                <c:pt idx="7">
                  <c:v>71</c:v>
                </c:pt>
                <c:pt idx="8">
                  <c:v>115</c:v>
                </c:pt>
                <c:pt idx="9">
                  <c:v>134</c:v>
                </c:pt>
                <c:pt idx="10">
                  <c:v>164</c:v>
                </c:pt>
                <c:pt idx="11">
                  <c:v>174</c:v>
                </c:pt>
                <c:pt idx="12">
                  <c:v>179.99998500000001</c:v>
                </c:pt>
                <c:pt idx="13">
                  <c:v>199</c:v>
                </c:pt>
                <c:pt idx="14">
                  <c:v>201.99998500000001</c:v>
                </c:pt>
                <c:pt idx="15">
                  <c:v>218</c:v>
                </c:pt>
                <c:pt idx="16">
                  <c:v>252</c:v>
                </c:pt>
                <c:pt idx="17">
                  <c:v>273</c:v>
                </c:pt>
                <c:pt idx="18">
                  <c:v>310</c:v>
                </c:pt>
                <c:pt idx="19">
                  <c:v>328</c:v>
                </c:pt>
                <c:pt idx="20">
                  <c:v>332</c:v>
                </c:pt>
                <c:pt idx="21">
                  <c:v>326</c:v>
                </c:pt>
                <c:pt idx="22">
                  <c:v>320</c:v>
                </c:pt>
                <c:pt idx="23">
                  <c:v>332</c:v>
                </c:pt>
                <c:pt idx="24">
                  <c:v>331</c:v>
                </c:pt>
                <c:pt idx="25">
                  <c:v>325</c:v>
                </c:pt>
                <c:pt idx="26">
                  <c:v>328</c:v>
                </c:pt>
                <c:pt idx="27">
                  <c:v>331</c:v>
                </c:pt>
                <c:pt idx="28">
                  <c:v>336</c:v>
                </c:pt>
                <c:pt idx="29">
                  <c:v>337.99996900000002</c:v>
                </c:pt>
                <c:pt idx="30">
                  <c:v>328</c:v>
                </c:pt>
                <c:pt idx="31">
                  <c:v>310</c:v>
                </c:pt>
                <c:pt idx="32">
                  <c:v>325</c:v>
                </c:pt>
                <c:pt idx="33">
                  <c:v>306</c:v>
                </c:pt>
                <c:pt idx="34">
                  <c:v>299</c:v>
                </c:pt>
                <c:pt idx="35">
                  <c:v>328</c:v>
                </c:pt>
                <c:pt idx="36">
                  <c:v>444</c:v>
                </c:pt>
                <c:pt idx="37">
                  <c:v>601</c:v>
                </c:pt>
                <c:pt idx="38">
                  <c:v>773</c:v>
                </c:pt>
                <c:pt idx="39">
                  <c:v>990</c:v>
                </c:pt>
                <c:pt idx="40">
                  <c:v>1146</c:v>
                </c:pt>
                <c:pt idx="41">
                  <c:v>1229</c:v>
                </c:pt>
                <c:pt idx="42">
                  <c:v>1289.0001219999999</c:v>
                </c:pt>
                <c:pt idx="43">
                  <c:v>1351.9998780000001</c:v>
                </c:pt>
                <c:pt idx="44">
                  <c:v>1368</c:v>
                </c:pt>
                <c:pt idx="45">
                  <c:v>1367</c:v>
                </c:pt>
                <c:pt idx="46">
                  <c:v>1382</c:v>
                </c:pt>
                <c:pt idx="47">
                  <c:v>1402</c:v>
                </c:pt>
                <c:pt idx="48">
                  <c:v>1428</c:v>
                </c:pt>
                <c:pt idx="49">
                  <c:v>1437</c:v>
                </c:pt>
                <c:pt idx="50">
                  <c:v>1448.0001219999999</c:v>
                </c:pt>
                <c:pt idx="51">
                  <c:v>1448.0001219999999</c:v>
                </c:pt>
                <c:pt idx="52">
                  <c:v>1462</c:v>
                </c:pt>
                <c:pt idx="53">
                  <c:v>1474.0001219999999</c:v>
                </c:pt>
                <c:pt idx="54">
                  <c:v>1488</c:v>
                </c:pt>
                <c:pt idx="55">
                  <c:v>1492.0001219999999</c:v>
                </c:pt>
                <c:pt idx="56">
                  <c:v>1514</c:v>
                </c:pt>
                <c:pt idx="57">
                  <c:v>1544</c:v>
                </c:pt>
                <c:pt idx="58">
                  <c:v>1556</c:v>
                </c:pt>
                <c:pt idx="59">
                  <c:v>1535</c:v>
                </c:pt>
                <c:pt idx="60">
                  <c:v>1614</c:v>
                </c:pt>
                <c:pt idx="61">
                  <c:v>1632.9998780000001</c:v>
                </c:pt>
                <c:pt idx="62">
                  <c:v>1576</c:v>
                </c:pt>
                <c:pt idx="63">
                  <c:v>1620</c:v>
                </c:pt>
                <c:pt idx="64">
                  <c:v>1571.9998780000001</c:v>
                </c:pt>
                <c:pt idx="65">
                  <c:v>1527.9998780000001</c:v>
                </c:pt>
                <c:pt idx="66">
                  <c:v>1517</c:v>
                </c:pt>
                <c:pt idx="67">
                  <c:v>1511</c:v>
                </c:pt>
                <c:pt idx="68">
                  <c:v>1534</c:v>
                </c:pt>
                <c:pt idx="69">
                  <c:v>1567</c:v>
                </c:pt>
                <c:pt idx="70">
                  <c:v>1595</c:v>
                </c:pt>
                <c:pt idx="71">
                  <c:v>1613</c:v>
                </c:pt>
                <c:pt idx="72">
                  <c:v>1637</c:v>
                </c:pt>
                <c:pt idx="73">
                  <c:v>1663</c:v>
                </c:pt>
                <c:pt idx="74">
                  <c:v>1685.9998780000001</c:v>
                </c:pt>
                <c:pt idx="75">
                  <c:v>1701</c:v>
                </c:pt>
                <c:pt idx="76">
                  <c:v>1710</c:v>
                </c:pt>
                <c:pt idx="77">
                  <c:v>1738.9998780000001</c:v>
                </c:pt>
                <c:pt idx="78">
                  <c:v>1764</c:v>
                </c:pt>
                <c:pt idx="79">
                  <c:v>1757</c:v>
                </c:pt>
                <c:pt idx="80">
                  <c:v>1731</c:v>
                </c:pt>
                <c:pt idx="81">
                  <c:v>1707</c:v>
                </c:pt>
                <c:pt idx="82">
                  <c:v>1648</c:v>
                </c:pt>
                <c:pt idx="83">
                  <c:v>1622</c:v>
                </c:pt>
                <c:pt idx="84">
                  <c:v>1615.0001219999999</c:v>
                </c:pt>
                <c:pt idx="85">
                  <c:v>1558</c:v>
                </c:pt>
                <c:pt idx="86">
                  <c:v>1520</c:v>
                </c:pt>
                <c:pt idx="87">
                  <c:v>1517</c:v>
                </c:pt>
                <c:pt idx="88">
                  <c:v>1506</c:v>
                </c:pt>
                <c:pt idx="89">
                  <c:v>1516</c:v>
                </c:pt>
                <c:pt idx="90">
                  <c:v>1543</c:v>
                </c:pt>
                <c:pt idx="91">
                  <c:v>1566</c:v>
                </c:pt>
                <c:pt idx="92">
                  <c:v>1588</c:v>
                </c:pt>
                <c:pt idx="93">
                  <c:v>1612</c:v>
                </c:pt>
                <c:pt idx="94">
                  <c:v>1628</c:v>
                </c:pt>
                <c:pt idx="95">
                  <c:v>1654</c:v>
                </c:pt>
                <c:pt idx="96">
                  <c:v>1622</c:v>
                </c:pt>
                <c:pt idx="97">
                  <c:v>1666</c:v>
                </c:pt>
                <c:pt idx="98">
                  <c:v>1679</c:v>
                </c:pt>
                <c:pt idx="99">
                  <c:v>1697</c:v>
                </c:pt>
                <c:pt idx="100">
                  <c:v>1715</c:v>
                </c:pt>
                <c:pt idx="101">
                  <c:v>1699</c:v>
                </c:pt>
                <c:pt idx="102">
                  <c:v>1709</c:v>
                </c:pt>
                <c:pt idx="103">
                  <c:v>0</c:v>
                </c:pt>
                <c:pt idx="104">
                  <c:v>0</c:v>
                </c:pt>
                <c:pt idx="105">
                  <c:v>0</c:v>
                </c:pt>
                <c:pt idx="106">
                  <c:v>0</c:v>
                </c:pt>
                <c:pt idx="107">
                  <c:v>0</c:v>
                </c:pt>
                <c:pt idx="108">
                  <c:v>0</c:v>
                </c:pt>
                <c:pt idx="109">
                  <c:v>0</c:v>
                </c:pt>
                <c:pt idx="110">
                  <c:v>0</c:v>
                </c:pt>
                <c:pt idx="111">
                  <c:v>0</c:v>
                </c:pt>
                <c:pt idx="112">
                  <c:v>0</c:v>
                </c:pt>
                <c:pt idx="113">
                  <c:v>0</c:v>
                </c:pt>
                <c:pt idx="114">
                  <c:v>751</c:v>
                </c:pt>
                <c:pt idx="115">
                  <c:v>736</c:v>
                </c:pt>
                <c:pt idx="116">
                  <c:v>716</c:v>
                </c:pt>
                <c:pt idx="117">
                  <c:v>719.99993900000004</c:v>
                </c:pt>
                <c:pt idx="118">
                  <c:v>730</c:v>
                </c:pt>
                <c:pt idx="119">
                  <c:v>754</c:v>
                </c:pt>
                <c:pt idx="120">
                  <c:v>760</c:v>
                </c:pt>
                <c:pt idx="121">
                  <c:v>783</c:v>
                </c:pt>
                <c:pt idx="122">
                  <c:v>803.00006099999996</c:v>
                </c:pt>
                <c:pt idx="123">
                  <c:v>814</c:v>
                </c:pt>
                <c:pt idx="124">
                  <c:v>835</c:v>
                </c:pt>
                <c:pt idx="125">
                  <c:v>867</c:v>
                </c:pt>
                <c:pt idx="126">
                  <c:v>895.99993900000004</c:v>
                </c:pt>
                <c:pt idx="127">
                  <c:v>920</c:v>
                </c:pt>
                <c:pt idx="128">
                  <c:v>939</c:v>
                </c:pt>
                <c:pt idx="129">
                  <c:v>959</c:v>
                </c:pt>
                <c:pt idx="130">
                  <c:v>995</c:v>
                </c:pt>
                <c:pt idx="131">
                  <c:v>1015</c:v>
                </c:pt>
                <c:pt idx="132">
                  <c:v>1042</c:v>
                </c:pt>
                <c:pt idx="133">
                  <c:v>1055</c:v>
                </c:pt>
                <c:pt idx="134">
                  <c:v>1072</c:v>
                </c:pt>
                <c:pt idx="135">
                  <c:v>1088</c:v>
                </c:pt>
                <c:pt idx="136">
                  <c:v>1086</c:v>
                </c:pt>
                <c:pt idx="137">
                  <c:v>1080</c:v>
                </c:pt>
                <c:pt idx="138">
                  <c:v>1080</c:v>
                </c:pt>
                <c:pt idx="139">
                  <c:v>1081</c:v>
                </c:pt>
                <c:pt idx="140">
                  <c:v>1056</c:v>
                </c:pt>
                <c:pt idx="141">
                  <c:v>1056</c:v>
                </c:pt>
                <c:pt idx="142">
                  <c:v>1020</c:v>
                </c:pt>
                <c:pt idx="143">
                  <c:v>993</c:v>
                </c:pt>
                <c:pt idx="144">
                  <c:v>990</c:v>
                </c:pt>
                <c:pt idx="145">
                  <c:v>992</c:v>
                </c:pt>
                <c:pt idx="146">
                  <c:v>980</c:v>
                </c:pt>
                <c:pt idx="147">
                  <c:v>973</c:v>
                </c:pt>
                <c:pt idx="148">
                  <c:v>990</c:v>
                </c:pt>
                <c:pt idx="149">
                  <c:v>1014</c:v>
                </c:pt>
                <c:pt idx="150">
                  <c:v>1043</c:v>
                </c:pt>
                <c:pt idx="151">
                  <c:v>1037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177</c:v>
                </c:pt>
                <c:pt idx="169">
                  <c:v>222</c:v>
                </c:pt>
                <c:pt idx="170">
                  <c:v>266</c:v>
                </c:pt>
                <c:pt idx="171">
                  <c:v>336</c:v>
                </c:pt>
                <c:pt idx="172">
                  <c:v>410</c:v>
                </c:pt>
                <c:pt idx="173">
                  <c:v>336</c:v>
                </c:pt>
                <c:pt idx="174">
                  <c:v>329.00003099999998</c:v>
                </c:pt>
                <c:pt idx="175">
                  <c:v>300</c:v>
                </c:pt>
                <c:pt idx="176">
                  <c:v>450.00003099999998</c:v>
                </c:pt>
                <c:pt idx="177">
                  <c:v>485</c:v>
                </c:pt>
                <c:pt idx="178">
                  <c:v>468</c:v>
                </c:pt>
                <c:pt idx="179">
                  <c:v>403</c:v>
                </c:pt>
                <c:pt idx="180">
                  <c:v>413</c:v>
                </c:pt>
                <c:pt idx="181">
                  <c:v>480</c:v>
                </c:pt>
                <c:pt idx="182">
                  <c:v>477</c:v>
                </c:pt>
                <c:pt idx="183">
                  <c:v>502</c:v>
                </c:pt>
                <c:pt idx="184">
                  <c:v>493</c:v>
                </c:pt>
                <c:pt idx="185">
                  <c:v>501</c:v>
                </c:pt>
                <c:pt idx="186">
                  <c:v>496</c:v>
                </c:pt>
                <c:pt idx="187">
                  <c:v>513</c:v>
                </c:pt>
                <c:pt idx="188">
                  <c:v>523</c:v>
                </c:pt>
                <c:pt idx="189">
                  <c:v>515</c:v>
                </c:pt>
                <c:pt idx="190">
                  <c:v>532</c:v>
                </c:pt>
                <c:pt idx="191">
                  <c:v>548</c:v>
                </c:pt>
                <c:pt idx="192">
                  <c:v>551</c:v>
                </c:pt>
                <c:pt idx="193">
                  <c:v>576</c:v>
                </c:pt>
                <c:pt idx="194">
                  <c:v>573</c:v>
                </c:pt>
                <c:pt idx="195">
                  <c:v>582</c:v>
                </c:pt>
                <c:pt idx="196">
                  <c:v>581</c:v>
                </c:pt>
                <c:pt idx="197">
                  <c:v>574</c:v>
                </c:pt>
                <c:pt idx="198">
                  <c:v>558</c:v>
                </c:pt>
                <c:pt idx="199">
                  <c:v>510</c:v>
                </c:pt>
                <c:pt idx="200">
                  <c:v>494.00003099999998</c:v>
                </c:pt>
                <c:pt idx="201">
                  <c:v>487</c:v>
                </c:pt>
                <c:pt idx="202">
                  <c:v>473</c:v>
                </c:pt>
                <c:pt idx="203">
                  <c:v>466</c:v>
                </c:pt>
                <c:pt idx="204">
                  <c:v>439.00003099999998</c:v>
                </c:pt>
                <c:pt idx="205">
                  <c:v>451</c:v>
                </c:pt>
                <c:pt idx="206">
                  <c:v>454</c:v>
                </c:pt>
                <c:pt idx="207">
                  <c:v>461.00003099999998</c:v>
                </c:pt>
                <c:pt idx="208">
                  <c:v>396</c:v>
                </c:pt>
                <c:pt idx="209">
                  <c:v>447</c:v>
                </c:pt>
                <c:pt idx="210">
                  <c:v>452</c:v>
                </c:pt>
                <c:pt idx="211">
                  <c:v>392</c:v>
                </c:pt>
                <c:pt idx="212">
                  <c:v>385</c:v>
                </c:pt>
                <c:pt idx="213">
                  <c:v>434</c:v>
                </c:pt>
                <c:pt idx="214">
                  <c:v>443</c:v>
                </c:pt>
                <c:pt idx="215">
                  <c:v>379</c:v>
                </c:pt>
                <c:pt idx="216">
                  <c:v>398</c:v>
                </c:pt>
                <c:pt idx="217">
                  <c:v>412</c:v>
                </c:pt>
                <c:pt idx="218">
                  <c:v>424</c:v>
                </c:pt>
                <c:pt idx="219">
                  <c:v>381.99996900000002</c:v>
                </c:pt>
                <c:pt idx="220">
                  <c:v>356</c:v>
                </c:pt>
                <c:pt idx="221">
                  <c:v>384.00003099999998</c:v>
                </c:pt>
                <c:pt idx="222">
                  <c:v>358</c:v>
                </c:pt>
                <c:pt idx="223">
                  <c:v>259</c:v>
                </c:pt>
              </c:numCache>
            </c:numRef>
          </c:yVal>
          <c:smooth val="0"/>
          <c:extLst xmlns:c16r2="http://schemas.microsoft.com/office/drawing/2015/06/chart">
            <c:ext xmlns:c16="http://schemas.microsoft.com/office/drawing/2014/chart" uri="{C3380CC4-5D6E-409C-BE32-E72D297353CC}">
              <c16:uniqueId val="{0000003E-9E4D-41DE-88AA-65C469FB2388}"/>
            </c:ext>
          </c:extLst>
        </c:ser>
        <c:ser>
          <c:idx val="63"/>
          <c:order val="63"/>
          <c:tx>
            <c:strRef>
              <c:f>Sheet1!$BM$1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Sheet1!$BM$2:$BM$225</c:f>
              <c:numCache>
                <c:formatCode>General</c:formatCode>
                <c:ptCount val="224"/>
                <c:pt idx="0">
                  <c:v>0</c:v>
                </c:pt>
                <c:pt idx="1">
                  <c:v>0</c:v>
                </c:pt>
                <c:pt idx="2">
                  <c:v>0</c:v>
                </c:pt>
                <c:pt idx="3">
                  <c:v>0</c:v>
                </c:pt>
                <c:pt idx="4">
                  <c:v>0</c:v>
                </c:pt>
                <c:pt idx="5">
                  <c:v>0</c:v>
                </c:pt>
                <c:pt idx="6">
                  <c:v>3</c:v>
                </c:pt>
                <c:pt idx="7">
                  <c:v>78</c:v>
                </c:pt>
                <c:pt idx="8">
                  <c:v>109</c:v>
                </c:pt>
                <c:pt idx="9">
                  <c:v>126</c:v>
                </c:pt>
                <c:pt idx="10">
                  <c:v>161</c:v>
                </c:pt>
                <c:pt idx="11">
                  <c:v>161</c:v>
                </c:pt>
                <c:pt idx="12">
                  <c:v>174</c:v>
                </c:pt>
                <c:pt idx="13">
                  <c:v>187</c:v>
                </c:pt>
                <c:pt idx="14">
                  <c:v>193</c:v>
                </c:pt>
                <c:pt idx="15">
                  <c:v>212.99998500000001</c:v>
                </c:pt>
                <c:pt idx="16">
                  <c:v>243</c:v>
                </c:pt>
                <c:pt idx="17">
                  <c:v>264</c:v>
                </c:pt>
                <c:pt idx="18">
                  <c:v>299</c:v>
                </c:pt>
                <c:pt idx="19">
                  <c:v>322</c:v>
                </c:pt>
                <c:pt idx="20">
                  <c:v>321</c:v>
                </c:pt>
                <c:pt idx="21">
                  <c:v>321</c:v>
                </c:pt>
                <c:pt idx="22">
                  <c:v>310</c:v>
                </c:pt>
                <c:pt idx="23">
                  <c:v>326</c:v>
                </c:pt>
                <c:pt idx="24">
                  <c:v>328</c:v>
                </c:pt>
                <c:pt idx="25">
                  <c:v>322</c:v>
                </c:pt>
                <c:pt idx="26">
                  <c:v>321</c:v>
                </c:pt>
                <c:pt idx="27">
                  <c:v>324</c:v>
                </c:pt>
                <c:pt idx="28">
                  <c:v>329.00003099999998</c:v>
                </c:pt>
                <c:pt idx="29">
                  <c:v>329.00003099999998</c:v>
                </c:pt>
                <c:pt idx="30">
                  <c:v>324</c:v>
                </c:pt>
                <c:pt idx="31">
                  <c:v>311</c:v>
                </c:pt>
                <c:pt idx="32">
                  <c:v>331</c:v>
                </c:pt>
                <c:pt idx="33">
                  <c:v>307</c:v>
                </c:pt>
                <c:pt idx="34">
                  <c:v>300</c:v>
                </c:pt>
                <c:pt idx="35">
                  <c:v>336</c:v>
                </c:pt>
                <c:pt idx="36">
                  <c:v>447.99996900000002</c:v>
                </c:pt>
                <c:pt idx="37">
                  <c:v>601</c:v>
                </c:pt>
                <c:pt idx="38">
                  <c:v>774</c:v>
                </c:pt>
                <c:pt idx="39">
                  <c:v>976</c:v>
                </c:pt>
                <c:pt idx="40">
                  <c:v>1120</c:v>
                </c:pt>
                <c:pt idx="41">
                  <c:v>1206</c:v>
                </c:pt>
                <c:pt idx="42">
                  <c:v>1257</c:v>
                </c:pt>
                <c:pt idx="43">
                  <c:v>1323</c:v>
                </c:pt>
                <c:pt idx="44">
                  <c:v>1328</c:v>
                </c:pt>
                <c:pt idx="45">
                  <c:v>1335</c:v>
                </c:pt>
                <c:pt idx="46">
                  <c:v>1355</c:v>
                </c:pt>
                <c:pt idx="47">
                  <c:v>1370</c:v>
                </c:pt>
                <c:pt idx="48">
                  <c:v>1399</c:v>
                </c:pt>
                <c:pt idx="49">
                  <c:v>1412</c:v>
                </c:pt>
                <c:pt idx="50">
                  <c:v>1414</c:v>
                </c:pt>
                <c:pt idx="51">
                  <c:v>1418</c:v>
                </c:pt>
                <c:pt idx="52">
                  <c:v>1439.0001219999999</c:v>
                </c:pt>
                <c:pt idx="53">
                  <c:v>1454</c:v>
                </c:pt>
                <c:pt idx="54">
                  <c:v>1461</c:v>
                </c:pt>
                <c:pt idx="55">
                  <c:v>1462</c:v>
                </c:pt>
                <c:pt idx="56">
                  <c:v>1492.0001219999999</c:v>
                </c:pt>
                <c:pt idx="57">
                  <c:v>1517</c:v>
                </c:pt>
                <c:pt idx="58">
                  <c:v>1522</c:v>
                </c:pt>
                <c:pt idx="59">
                  <c:v>1509.0001219999999</c:v>
                </c:pt>
                <c:pt idx="60">
                  <c:v>1579</c:v>
                </c:pt>
                <c:pt idx="61">
                  <c:v>1588</c:v>
                </c:pt>
                <c:pt idx="62">
                  <c:v>1549</c:v>
                </c:pt>
                <c:pt idx="63">
                  <c:v>1599</c:v>
                </c:pt>
                <c:pt idx="64">
                  <c:v>1562.9998780000001</c:v>
                </c:pt>
                <c:pt idx="65">
                  <c:v>1513</c:v>
                </c:pt>
                <c:pt idx="66">
                  <c:v>1507</c:v>
                </c:pt>
                <c:pt idx="67">
                  <c:v>1496</c:v>
                </c:pt>
                <c:pt idx="68">
                  <c:v>1523</c:v>
                </c:pt>
                <c:pt idx="69">
                  <c:v>1543</c:v>
                </c:pt>
                <c:pt idx="70">
                  <c:v>1571.9998780000001</c:v>
                </c:pt>
                <c:pt idx="71">
                  <c:v>1588.9998780000001</c:v>
                </c:pt>
                <c:pt idx="72">
                  <c:v>1617</c:v>
                </c:pt>
                <c:pt idx="73">
                  <c:v>1636</c:v>
                </c:pt>
                <c:pt idx="74">
                  <c:v>1653</c:v>
                </c:pt>
                <c:pt idx="75">
                  <c:v>1672</c:v>
                </c:pt>
                <c:pt idx="76">
                  <c:v>1676.9998780000001</c:v>
                </c:pt>
                <c:pt idx="77">
                  <c:v>1697</c:v>
                </c:pt>
                <c:pt idx="78">
                  <c:v>1727</c:v>
                </c:pt>
                <c:pt idx="79">
                  <c:v>1714</c:v>
                </c:pt>
                <c:pt idx="80">
                  <c:v>1703.0001219999999</c:v>
                </c:pt>
                <c:pt idx="81">
                  <c:v>1678</c:v>
                </c:pt>
                <c:pt idx="82">
                  <c:v>1605</c:v>
                </c:pt>
                <c:pt idx="83">
                  <c:v>1622</c:v>
                </c:pt>
                <c:pt idx="84">
                  <c:v>1590</c:v>
                </c:pt>
                <c:pt idx="85">
                  <c:v>1540</c:v>
                </c:pt>
                <c:pt idx="86">
                  <c:v>1509.9998780000001</c:v>
                </c:pt>
                <c:pt idx="87">
                  <c:v>1497</c:v>
                </c:pt>
                <c:pt idx="88">
                  <c:v>1495</c:v>
                </c:pt>
                <c:pt idx="89">
                  <c:v>1492.0001219999999</c:v>
                </c:pt>
                <c:pt idx="90">
                  <c:v>1518.0001219999999</c:v>
                </c:pt>
                <c:pt idx="91">
                  <c:v>1543</c:v>
                </c:pt>
                <c:pt idx="92">
                  <c:v>1579</c:v>
                </c:pt>
                <c:pt idx="93">
                  <c:v>1591</c:v>
                </c:pt>
                <c:pt idx="94">
                  <c:v>1601</c:v>
                </c:pt>
                <c:pt idx="95">
                  <c:v>1618</c:v>
                </c:pt>
                <c:pt idx="96">
                  <c:v>1597.9998780000001</c:v>
                </c:pt>
                <c:pt idx="97">
                  <c:v>1638</c:v>
                </c:pt>
                <c:pt idx="98">
                  <c:v>1656</c:v>
                </c:pt>
                <c:pt idx="99">
                  <c:v>1671</c:v>
                </c:pt>
                <c:pt idx="100">
                  <c:v>1672</c:v>
                </c:pt>
                <c:pt idx="101">
                  <c:v>1659.0001219999999</c:v>
                </c:pt>
                <c:pt idx="102">
                  <c:v>1623</c:v>
                </c:pt>
                <c:pt idx="103">
                  <c:v>0</c:v>
                </c:pt>
                <c:pt idx="104">
                  <c:v>0</c:v>
                </c:pt>
                <c:pt idx="105">
                  <c:v>0</c:v>
                </c:pt>
                <c:pt idx="106">
                  <c:v>0</c:v>
                </c:pt>
                <c:pt idx="107">
                  <c:v>0</c:v>
                </c:pt>
                <c:pt idx="108">
                  <c:v>0</c:v>
                </c:pt>
                <c:pt idx="109">
                  <c:v>0</c:v>
                </c:pt>
                <c:pt idx="110">
                  <c:v>0</c:v>
                </c:pt>
                <c:pt idx="111">
                  <c:v>0</c:v>
                </c:pt>
                <c:pt idx="112">
                  <c:v>0</c:v>
                </c:pt>
                <c:pt idx="113">
                  <c:v>0</c:v>
                </c:pt>
                <c:pt idx="114">
                  <c:v>820</c:v>
                </c:pt>
                <c:pt idx="115">
                  <c:v>750</c:v>
                </c:pt>
                <c:pt idx="116">
                  <c:v>713</c:v>
                </c:pt>
                <c:pt idx="117">
                  <c:v>743</c:v>
                </c:pt>
                <c:pt idx="118">
                  <c:v>754</c:v>
                </c:pt>
                <c:pt idx="119">
                  <c:v>751</c:v>
                </c:pt>
                <c:pt idx="120">
                  <c:v>792</c:v>
                </c:pt>
                <c:pt idx="121">
                  <c:v>787</c:v>
                </c:pt>
                <c:pt idx="122">
                  <c:v>813</c:v>
                </c:pt>
                <c:pt idx="123">
                  <c:v>813</c:v>
                </c:pt>
                <c:pt idx="124">
                  <c:v>849</c:v>
                </c:pt>
                <c:pt idx="125">
                  <c:v>875</c:v>
                </c:pt>
                <c:pt idx="126">
                  <c:v>911</c:v>
                </c:pt>
                <c:pt idx="127">
                  <c:v>920</c:v>
                </c:pt>
                <c:pt idx="128">
                  <c:v>939</c:v>
                </c:pt>
                <c:pt idx="129">
                  <c:v>969</c:v>
                </c:pt>
                <c:pt idx="130">
                  <c:v>990</c:v>
                </c:pt>
                <c:pt idx="131">
                  <c:v>1010.000061</c:v>
                </c:pt>
                <c:pt idx="132">
                  <c:v>1039</c:v>
                </c:pt>
                <c:pt idx="133">
                  <c:v>1061</c:v>
                </c:pt>
                <c:pt idx="134">
                  <c:v>1069</c:v>
                </c:pt>
                <c:pt idx="135">
                  <c:v>1085</c:v>
                </c:pt>
                <c:pt idx="136">
                  <c:v>1086</c:v>
                </c:pt>
                <c:pt idx="137">
                  <c:v>1060</c:v>
                </c:pt>
                <c:pt idx="138">
                  <c:v>1077</c:v>
                </c:pt>
                <c:pt idx="139">
                  <c:v>1080</c:v>
                </c:pt>
                <c:pt idx="140">
                  <c:v>1072</c:v>
                </c:pt>
                <c:pt idx="141">
                  <c:v>1058</c:v>
                </c:pt>
                <c:pt idx="142">
                  <c:v>1021</c:v>
                </c:pt>
                <c:pt idx="143">
                  <c:v>994</c:v>
                </c:pt>
                <c:pt idx="144">
                  <c:v>992</c:v>
                </c:pt>
                <c:pt idx="145">
                  <c:v>983</c:v>
                </c:pt>
                <c:pt idx="146">
                  <c:v>991</c:v>
                </c:pt>
                <c:pt idx="147">
                  <c:v>983.99993900000004</c:v>
                </c:pt>
                <c:pt idx="148">
                  <c:v>1005.999939</c:v>
                </c:pt>
                <c:pt idx="149">
                  <c:v>1015</c:v>
                </c:pt>
                <c:pt idx="150">
                  <c:v>1051</c:v>
                </c:pt>
                <c:pt idx="151">
                  <c:v>1079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201.99998500000001</c:v>
                </c:pt>
                <c:pt idx="169">
                  <c:v>216</c:v>
                </c:pt>
                <c:pt idx="170">
                  <c:v>271</c:v>
                </c:pt>
                <c:pt idx="171">
                  <c:v>343</c:v>
                </c:pt>
                <c:pt idx="172">
                  <c:v>407</c:v>
                </c:pt>
                <c:pt idx="173">
                  <c:v>353</c:v>
                </c:pt>
                <c:pt idx="174">
                  <c:v>328</c:v>
                </c:pt>
                <c:pt idx="175">
                  <c:v>325</c:v>
                </c:pt>
                <c:pt idx="176">
                  <c:v>454</c:v>
                </c:pt>
                <c:pt idx="177">
                  <c:v>505.00003099999998</c:v>
                </c:pt>
                <c:pt idx="178">
                  <c:v>476</c:v>
                </c:pt>
                <c:pt idx="179">
                  <c:v>414</c:v>
                </c:pt>
                <c:pt idx="180">
                  <c:v>428.00003099999998</c:v>
                </c:pt>
                <c:pt idx="181">
                  <c:v>491</c:v>
                </c:pt>
                <c:pt idx="182">
                  <c:v>483.00003099999998</c:v>
                </c:pt>
                <c:pt idx="183">
                  <c:v>501</c:v>
                </c:pt>
                <c:pt idx="184">
                  <c:v>486</c:v>
                </c:pt>
                <c:pt idx="185">
                  <c:v>500</c:v>
                </c:pt>
                <c:pt idx="186">
                  <c:v>502</c:v>
                </c:pt>
                <c:pt idx="187">
                  <c:v>513</c:v>
                </c:pt>
                <c:pt idx="188">
                  <c:v>526</c:v>
                </c:pt>
                <c:pt idx="189">
                  <c:v>518</c:v>
                </c:pt>
                <c:pt idx="190">
                  <c:v>539</c:v>
                </c:pt>
                <c:pt idx="191">
                  <c:v>551</c:v>
                </c:pt>
                <c:pt idx="192">
                  <c:v>550</c:v>
                </c:pt>
                <c:pt idx="193">
                  <c:v>575</c:v>
                </c:pt>
                <c:pt idx="194">
                  <c:v>592</c:v>
                </c:pt>
                <c:pt idx="195">
                  <c:v>612</c:v>
                </c:pt>
                <c:pt idx="196">
                  <c:v>597</c:v>
                </c:pt>
                <c:pt idx="197">
                  <c:v>582</c:v>
                </c:pt>
                <c:pt idx="198">
                  <c:v>571</c:v>
                </c:pt>
                <c:pt idx="199">
                  <c:v>537</c:v>
                </c:pt>
                <c:pt idx="200">
                  <c:v>507</c:v>
                </c:pt>
                <c:pt idx="201">
                  <c:v>487</c:v>
                </c:pt>
                <c:pt idx="202">
                  <c:v>478</c:v>
                </c:pt>
                <c:pt idx="203">
                  <c:v>466</c:v>
                </c:pt>
                <c:pt idx="204">
                  <c:v>434</c:v>
                </c:pt>
                <c:pt idx="205">
                  <c:v>450.00003099999998</c:v>
                </c:pt>
                <c:pt idx="206">
                  <c:v>469</c:v>
                </c:pt>
                <c:pt idx="207">
                  <c:v>460</c:v>
                </c:pt>
                <c:pt idx="208">
                  <c:v>409</c:v>
                </c:pt>
                <c:pt idx="209">
                  <c:v>427</c:v>
                </c:pt>
                <c:pt idx="210">
                  <c:v>443</c:v>
                </c:pt>
                <c:pt idx="211">
                  <c:v>398</c:v>
                </c:pt>
                <c:pt idx="212">
                  <c:v>447</c:v>
                </c:pt>
                <c:pt idx="213">
                  <c:v>439.00003099999998</c:v>
                </c:pt>
                <c:pt idx="214">
                  <c:v>439.00003099999998</c:v>
                </c:pt>
                <c:pt idx="215">
                  <c:v>385</c:v>
                </c:pt>
                <c:pt idx="216">
                  <c:v>412</c:v>
                </c:pt>
                <c:pt idx="217">
                  <c:v>409</c:v>
                </c:pt>
                <c:pt idx="218">
                  <c:v>392.99996900000002</c:v>
                </c:pt>
                <c:pt idx="219">
                  <c:v>378</c:v>
                </c:pt>
                <c:pt idx="220">
                  <c:v>362.00003099999998</c:v>
                </c:pt>
                <c:pt idx="221">
                  <c:v>410</c:v>
                </c:pt>
                <c:pt idx="222">
                  <c:v>293</c:v>
                </c:pt>
                <c:pt idx="223">
                  <c:v>207</c:v>
                </c:pt>
              </c:numCache>
            </c:numRef>
          </c:yVal>
          <c:smooth val="0"/>
          <c:extLst xmlns:c16r2="http://schemas.microsoft.com/office/drawing/2015/06/chart">
            <c:ext xmlns:c16="http://schemas.microsoft.com/office/drawing/2014/chart" uri="{C3380CC4-5D6E-409C-BE32-E72D297353CC}">
              <c16:uniqueId val="{0000003F-9E4D-41DE-88AA-65C469FB2388}"/>
            </c:ext>
          </c:extLst>
        </c:ser>
        <c:ser>
          <c:idx val="64"/>
          <c:order val="64"/>
          <c:tx>
            <c:strRef>
              <c:f>Sheet1!$BN$1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Sheet1!$BN$2:$BN$225</c:f>
              <c:numCache>
                <c:formatCode>General</c:formatCode>
                <c:ptCount val="224"/>
                <c:pt idx="0">
                  <c:v>0</c:v>
                </c:pt>
                <c:pt idx="1">
                  <c:v>0</c:v>
                </c:pt>
                <c:pt idx="2">
                  <c:v>0</c:v>
                </c:pt>
                <c:pt idx="3">
                  <c:v>100</c:v>
                </c:pt>
                <c:pt idx="4">
                  <c:v>130</c:v>
                </c:pt>
                <c:pt idx="5">
                  <c:v>147</c:v>
                </c:pt>
                <c:pt idx="6">
                  <c:v>167</c:v>
                </c:pt>
                <c:pt idx="7">
                  <c:v>205</c:v>
                </c:pt>
                <c:pt idx="8">
                  <c:v>230</c:v>
                </c:pt>
                <c:pt idx="9">
                  <c:v>240</c:v>
                </c:pt>
                <c:pt idx="10">
                  <c:v>266</c:v>
                </c:pt>
                <c:pt idx="11">
                  <c:v>276</c:v>
                </c:pt>
                <c:pt idx="12">
                  <c:v>276</c:v>
                </c:pt>
                <c:pt idx="13">
                  <c:v>283</c:v>
                </c:pt>
                <c:pt idx="14">
                  <c:v>293</c:v>
                </c:pt>
                <c:pt idx="15">
                  <c:v>302</c:v>
                </c:pt>
                <c:pt idx="16">
                  <c:v>328</c:v>
                </c:pt>
                <c:pt idx="17">
                  <c:v>358</c:v>
                </c:pt>
                <c:pt idx="18">
                  <c:v>403.99996900000002</c:v>
                </c:pt>
                <c:pt idx="19">
                  <c:v>413</c:v>
                </c:pt>
                <c:pt idx="20">
                  <c:v>420</c:v>
                </c:pt>
                <c:pt idx="21">
                  <c:v>409</c:v>
                </c:pt>
                <c:pt idx="22">
                  <c:v>391</c:v>
                </c:pt>
                <c:pt idx="23">
                  <c:v>408</c:v>
                </c:pt>
                <c:pt idx="24">
                  <c:v>401</c:v>
                </c:pt>
                <c:pt idx="25">
                  <c:v>389</c:v>
                </c:pt>
                <c:pt idx="26">
                  <c:v>383</c:v>
                </c:pt>
                <c:pt idx="27">
                  <c:v>395.00003099999998</c:v>
                </c:pt>
                <c:pt idx="28">
                  <c:v>399</c:v>
                </c:pt>
                <c:pt idx="29">
                  <c:v>395.00003099999998</c:v>
                </c:pt>
                <c:pt idx="30">
                  <c:v>391</c:v>
                </c:pt>
                <c:pt idx="31">
                  <c:v>370.99996900000002</c:v>
                </c:pt>
                <c:pt idx="32">
                  <c:v>389</c:v>
                </c:pt>
                <c:pt idx="33">
                  <c:v>366</c:v>
                </c:pt>
                <c:pt idx="34">
                  <c:v>358</c:v>
                </c:pt>
                <c:pt idx="35">
                  <c:v>392.99996900000002</c:v>
                </c:pt>
                <c:pt idx="36">
                  <c:v>536</c:v>
                </c:pt>
                <c:pt idx="37">
                  <c:v>726</c:v>
                </c:pt>
                <c:pt idx="38">
                  <c:v>929</c:v>
                </c:pt>
                <c:pt idx="39">
                  <c:v>1173</c:v>
                </c:pt>
                <c:pt idx="40">
                  <c:v>1331</c:v>
                </c:pt>
                <c:pt idx="41">
                  <c:v>1414</c:v>
                </c:pt>
                <c:pt idx="42">
                  <c:v>1479</c:v>
                </c:pt>
                <c:pt idx="43">
                  <c:v>1550</c:v>
                </c:pt>
                <c:pt idx="44">
                  <c:v>1553.9998780000001</c:v>
                </c:pt>
                <c:pt idx="45">
                  <c:v>1566</c:v>
                </c:pt>
                <c:pt idx="46">
                  <c:v>1591</c:v>
                </c:pt>
                <c:pt idx="47">
                  <c:v>1612</c:v>
                </c:pt>
                <c:pt idx="48">
                  <c:v>1648</c:v>
                </c:pt>
                <c:pt idx="49">
                  <c:v>1659.0001219999999</c:v>
                </c:pt>
                <c:pt idx="50">
                  <c:v>1663</c:v>
                </c:pt>
                <c:pt idx="51">
                  <c:v>1666</c:v>
                </c:pt>
                <c:pt idx="52">
                  <c:v>1691</c:v>
                </c:pt>
                <c:pt idx="53">
                  <c:v>1712.0001219999999</c:v>
                </c:pt>
                <c:pt idx="54">
                  <c:v>1727</c:v>
                </c:pt>
                <c:pt idx="55">
                  <c:v>1738.9998780000001</c:v>
                </c:pt>
                <c:pt idx="56">
                  <c:v>1769</c:v>
                </c:pt>
                <c:pt idx="57">
                  <c:v>1811</c:v>
                </c:pt>
                <c:pt idx="58">
                  <c:v>1815</c:v>
                </c:pt>
                <c:pt idx="59">
                  <c:v>1804</c:v>
                </c:pt>
                <c:pt idx="60">
                  <c:v>1904</c:v>
                </c:pt>
                <c:pt idx="61">
                  <c:v>1944</c:v>
                </c:pt>
                <c:pt idx="62">
                  <c:v>1868</c:v>
                </c:pt>
                <c:pt idx="63">
                  <c:v>1942</c:v>
                </c:pt>
                <c:pt idx="64">
                  <c:v>1899</c:v>
                </c:pt>
                <c:pt idx="65">
                  <c:v>1844.0001219999999</c:v>
                </c:pt>
                <c:pt idx="66">
                  <c:v>1831</c:v>
                </c:pt>
                <c:pt idx="67">
                  <c:v>1808</c:v>
                </c:pt>
                <c:pt idx="68">
                  <c:v>1845</c:v>
                </c:pt>
                <c:pt idx="69">
                  <c:v>1872</c:v>
                </c:pt>
                <c:pt idx="70">
                  <c:v>1900</c:v>
                </c:pt>
                <c:pt idx="71">
                  <c:v>1922</c:v>
                </c:pt>
                <c:pt idx="72">
                  <c:v>1949</c:v>
                </c:pt>
                <c:pt idx="73">
                  <c:v>1970</c:v>
                </c:pt>
                <c:pt idx="74">
                  <c:v>1998</c:v>
                </c:pt>
                <c:pt idx="75">
                  <c:v>2015</c:v>
                </c:pt>
                <c:pt idx="76">
                  <c:v>2025</c:v>
                </c:pt>
                <c:pt idx="77">
                  <c:v>2056</c:v>
                </c:pt>
                <c:pt idx="78">
                  <c:v>2093</c:v>
                </c:pt>
                <c:pt idx="79">
                  <c:v>2089</c:v>
                </c:pt>
                <c:pt idx="80">
                  <c:v>2033</c:v>
                </c:pt>
                <c:pt idx="81">
                  <c:v>1984</c:v>
                </c:pt>
                <c:pt idx="82">
                  <c:v>1923.9998780000001</c:v>
                </c:pt>
                <c:pt idx="83">
                  <c:v>1955</c:v>
                </c:pt>
                <c:pt idx="84">
                  <c:v>1957</c:v>
                </c:pt>
                <c:pt idx="85">
                  <c:v>1890</c:v>
                </c:pt>
                <c:pt idx="86">
                  <c:v>1847</c:v>
                </c:pt>
                <c:pt idx="87">
                  <c:v>1824</c:v>
                </c:pt>
                <c:pt idx="88">
                  <c:v>1830</c:v>
                </c:pt>
                <c:pt idx="89">
                  <c:v>1832</c:v>
                </c:pt>
                <c:pt idx="90">
                  <c:v>1855</c:v>
                </c:pt>
                <c:pt idx="91">
                  <c:v>1879.0001219999999</c:v>
                </c:pt>
                <c:pt idx="92">
                  <c:v>1903</c:v>
                </c:pt>
                <c:pt idx="93">
                  <c:v>1918</c:v>
                </c:pt>
                <c:pt idx="94">
                  <c:v>1940</c:v>
                </c:pt>
                <c:pt idx="95">
                  <c:v>1953</c:v>
                </c:pt>
                <c:pt idx="96">
                  <c:v>1934</c:v>
                </c:pt>
                <c:pt idx="97">
                  <c:v>1961</c:v>
                </c:pt>
                <c:pt idx="98">
                  <c:v>2005</c:v>
                </c:pt>
                <c:pt idx="99">
                  <c:v>2015</c:v>
                </c:pt>
                <c:pt idx="100">
                  <c:v>2016</c:v>
                </c:pt>
                <c:pt idx="101">
                  <c:v>2046.0001219999999</c:v>
                </c:pt>
                <c:pt idx="102">
                  <c:v>1997</c:v>
                </c:pt>
                <c:pt idx="103">
                  <c:v>0</c:v>
                </c:pt>
                <c:pt idx="104">
                  <c:v>0</c:v>
                </c:pt>
                <c:pt idx="105">
                  <c:v>0</c:v>
                </c:pt>
                <c:pt idx="106">
                  <c:v>0</c:v>
                </c:pt>
                <c:pt idx="107">
                  <c:v>0</c:v>
                </c:pt>
                <c:pt idx="108">
                  <c:v>0</c:v>
                </c:pt>
                <c:pt idx="109">
                  <c:v>0</c:v>
                </c:pt>
                <c:pt idx="110">
                  <c:v>0</c:v>
                </c:pt>
                <c:pt idx="111">
                  <c:v>0</c:v>
                </c:pt>
                <c:pt idx="112">
                  <c:v>0</c:v>
                </c:pt>
                <c:pt idx="113">
                  <c:v>0</c:v>
                </c:pt>
                <c:pt idx="114">
                  <c:v>1003</c:v>
                </c:pt>
                <c:pt idx="115">
                  <c:v>933</c:v>
                </c:pt>
                <c:pt idx="116">
                  <c:v>823</c:v>
                </c:pt>
                <c:pt idx="117">
                  <c:v>854</c:v>
                </c:pt>
                <c:pt idx="118">
                  <c:v>871</c:v>
                </c:pt>
                <c:pt idx="119">
                  <c:v>892</c:v>
                </c:pt>
                <c:pt idx="120">
                  <c:v>913.00006099999996</c:v>
                </c:pt>
                <c:pt idx="121">
                  <c:v>932</c:v>
                </c:pt>
                <c:pt idx="122">
                  <c:v>972</c:v>
                </c:pt>
                <c:pt idx="123">
                  <c:v>990</c:v>
                </c:pt>
                <c:pt idx="124">
                  <c:v>1011</c:v>
                </c:pt>
                <c:pt idx="125">
                  <c:v>1073</c:v>
                </c:pt>
                <c:pt idx="126">
                  <c:v>1093</c:v>
                </c:pt>
                <c:pt idx="127">
                  <c:v>1116</c:v>
                </c:pt>
                <c:pt idx="128">
                  <c:v>1134</c:v>
                </c:pt>
                <c:pt idx="129">
                  <c:v>1157</c:v>
                </c:pt>
                <c:pt idx="130">
                  <c:v>1195</c:v>
                </c:pt>
                <c:pt idx="131">
                  <c:v>1223</c:v>
                </c:pt>
                <c:pt idx="132">
                  <c:v>1249</c:v>
                </c:pt>
                <c:pt idx="133">
                  <c:v>1272.0001219999999</c:v>
                </c:pt>
                <c:pt idx="134">
                  <c:v>1288</c:v>
                </c:pt>
                <c:pt idx="135">
                  <c:v>1297</c:v>
                </c:pt>
                <c:pt idx="136">
                  <c:v>1300</c:v>
                </c:pt>
                <c:pt idx="137">
                  <c:v>1292</c:v>
                </c:pt>
                <c:pt idx="138">
                  <c:v>1297</c:v>
                </c:pt>
                <c:pt idx="139">
                  <c:v>1294</c:v>
                </c:pt>
                <c:pt idx="140">
                  <c:v>1289.0001219999999</c:v>
                </c:pt>
                <c:pt idx="141">
                  <c:v>1264</c:v>
                </c:pt>
                <c:pt idx="142">
                  <c:v>1215</c:v>
                </c:pt>
                <c:pt idx="143">
                  <c:v>1183</c:v>
                </c:pt>
                <c:pt idx="144">
                  <c:v>1174</c:v>
                </c:pt>
                <c:pt idx="145">
                  <c:v>1202</c:v>
                </c:pt>
                <c:pt idx="146">
                  <c:v>1177</c:v>
                </c:pt>
                <c:pt idx="147">
                  <c:v>1170</c:v>
                </c:pt>
                <c:pt idx="148">
                  <c:v>1190</c:v>
                </c:pt>
                <c:pt idx="149">
                  <c:v>1209</c:v>
                </c:pt>
                <c:pt idx="150">
                  <c:v>1247</c:v>
                </c:pt>
                <c:pt idx="151">
                  <c:v>1269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215</c:v>
                </c:pt>
                <c:pt idx="169">
                  <c:v>346</c:v>
                </c:pt>
                <c:pt idx="170">
                  <c:v>337</c:v>
                </c:pt>
                <c:pt idx="171">
                  <c:v>372</c:v>
                </c:pt>
                <c:pt idx="172">
                  <c:v>444</c:v>
                </c:pt>
                <c:pt idx="173">
                  <c:v>372</c:v>
                </c:pt>
                <c:pt idx="174">
                  <c:v>457</c:v>
                </c:pt>
                <c:pt idx="175">
                  <c:v>444</c:v>
                </c:pt>
                <c:pt idx="176">
                  <c:v>485</c:v>
                </c:pt>
                <c:pt idx="177">
                  <c:v>521</c:v>
                </c:pt>
                <c:pt idx="178">
                  <c:v>512</c:v>
                </c:pt>
                <c:pt idx="179">
                  <c:v>444</c:v>
                </c:pt>
                <c:pt idx="180">
                  <c:v>458</c:v>
                </c:pt>
                <c:pt idx="181">
                  <c:v>519</c:v>
                </c:pt>
                <c:pt idx="182">
                  <c:v>522</c:v>
                </c:pt>
                <c:pt idx="183">
                  <c:v>524</c:v>
                </c:pt>
                <c:pt idx="184">
                  <c:v>529</c:v>
                </c:pt>
                <c:pt idx="185">
                  <c:v>547</c:v>
                </c:pt>
                <c:pt idx="186">
                  <c:v>560</c:v>
                </c:pt>
                <c:pt idx="187">
                  <c:v>556</c:v>
                </c:pt>
                <c:pt idx="188">
                  <c:v>571</c:v>
                </c:pt>
                <c:pt idx="189">
                  <c:v>570</c:v>
                </c:pt>
                <c:pt idx="190">
                  <c:v>593</c:v>
                </c:pt>
                <c:pt idx="191">
                  <c:v>582</c:v>
                </c:pt>
                <c:pt idx="192">
                  <c:v>605</c:v>
                </c:pt>
                <c:pt idx="193">
                  <c:v>626</c:v>
                </c:pt>
                <c:pt idx="194">
                  <c:v>629</c:v>
                </c:pt>
                <c:pt idx="195">
                  <c:v>649.00006099999996</c:v>
                </c:pt>
                <c:pt idx="196">
                  <c:v>646</c:v>
                </c:pt>
                <c:pt idx="197">
                  <c:v>638</c:v>
                </c:pt>
                <c:pt idx="198">
                  <c:v>604</c:v>
                </c:pt>
                <c:pt idx="199">
                  <c:v>563</c:v>
                </c:pt>
                <c:pt idx="200">
                  <c:v>547</c:v>
                </c:pt>
                <c:pt idx="201">
                  <c:v>519</c:v>
                </c:pt>
                <c:pt idx="202">
                  <c:v>518</c:v>
                </c:pt>
                <c:pt idx="203">
                  <c:v>496</c:v>
                </c:pt>
                <c:pt idx="204">
                  <c:v>478</c:v>
                </c:pt>
                <c:pt idx="205">
                  <c:v>473</c:v>
                </c:pt>
                <c:pt idx="206">
                  <c:v>507</c:v>
                </c:pt>
                <c:pt idx="207">
                  <c:v>463</c:v>
                </c:pt>
                <c:pt idx="208">
                  <c:v>417.00003099999998</c:v>
                </c:pt>
                <c:pt idx="209">
                  <c:v>483.00003099999998</c:v>
                </c:pt>
                <c:pt idx="210">
                  <c:v>488</c:v>
                </c:pt>
                <c:pt idx="211">
                  <c:v>434</c:v>
                </c:pt>
                <c:pt idx="212">
                  <c:v>418</c:v>
                </c:pt>
                <c:pt idx="213">
                  <c:v>468</c:v>
                </c:pt>
                <c:pt idx="214">
                  <c:v>466</c:v>
                </c:pt>
                <c:pt idx="215">
                  <c:v>402</c:v>
                </c:pt>
                <c:pt idx="216">
                  <c:v>423</c:v>
                </c:pt>
                <c:pt idx="217">
                  <c:v>405</c:v>
                </c:pt>
                <c:pt idx="218">
                  <c:v>450.00003099999998</c:v>
                </c:pt>
                <c:pt idx="219">
                  <c:v>408</c:v>
                </c:pt>
                <c:pt idx="220">
                  <c:v>392.99996900000002</c:v>
                </c:pt>
                <c:pt idx="221">
                  <c:v>366</c:v>
                </c:pt>
                <c:pt idx="222">
                  <c:v>691</c:v>
                </c:pt>
                <c:pt idx="223">
                  <c:v>121</c:v>
                </c:pt>
              </c:numCache>
            </c:numRef>
          </c:yVal>
          <c:smooth val="0"/>
          <c:extLst xmlns:c16r2="http://schemas.microsoft.com/office/drawing/2015/06/chart">
            <c:ext xmlns:c16="http://schemas.microsoft.com/office/drawing/2014/chart" uri="{C3380CC4-5D6E-409C-BE32-E72D297353CC}">
              <c16:uniqueId val="{00000040-9E4D-41DE-88AA-65C469FB2388}"/>
            </c:ext>
          </c:extLst>
        </c:ser>
        <c:ser>
          <c:idx val="65"/>
          <c:order val="65"/>
          <c:tx>
            <c:strRef>
              <c:f>Sheet1!$BO$1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Sheet1!$BO$2:$BO$225</c:f>
              <c:numCache>
                <c:formatCode>General</c:formatCode>
                <c:ptCount val="224"/>
                <c:pt idx="0">
                  <c:v>0</c:v>
                </c:pt>
                <c:pt idx="1">
                  <c:v>0</c:v>
                </c:pt>
                <c:pt idx="2">
                  <c:v>0</c:v>
                </c:pt>
                <c:pt idx="3">
                  <c:v>0</c:v>
                </c:pt>
                <c:pt idx="4">
                  <c:v>0</c:v>
                </c:pt>
                <c:pt idx="5">
                  <c:v>0</c:v>
                </c:pt>
                <c:pt idx="6">
                  <c:v>41</c:v>
                </c:pt>
                <c:pt idx="7">
                  <c:v>89</c:v>
                </c:pt>
                <c:pt idx="8">
                  <c:v>114</c:v>
                </c:pt>
                <c:pt idx="9">
                  <c:v>133</c:v>
                </c:pt>
                <c:pt idx="10">
                  <c:v>168</c:v>
                </c:pt>
                <c:pt idx="11">
                  <c:v>167</c:v>
                </c:pt>
                <c:pt idx="12">
                  <c:v>179</c:v>
                </c:pt>
                <c:pt idx="13">
                  <c:v>194</c:v>
                </c:pt>
                <c:pt idx="14">
                  <c:v>203.00001499999999</c:v>
                </c:pt>
                <c:pt idx="15">
                  <c:v>218</c:v>
                </c:pt>
                <c:pt idx="16">
                  <c:v>251</c:v>
                </c:pt>
                <c:pt idx="17">
                  <c:v>271</c:v>
                </c:pt>
                <c:pt idx="18">
                  <c:v>306</c:v>
                </c:pt>
                <c:pt idx="19">
                  <c:v>326</c:v>
                </c:pt>
                <c:pt idx="20">
                  <c:v>332</c:v>
                </c:pt>
                <c:pt idx="21">
                  <c:v>331</c:v>
                </c:pt>
                <c:pt idx="22">
                  <c:v>319</c:v>
                </c:pt>
                <c:pt idx="23">
                  <c:v>334</c:v>
                </c:pt>
                <c:pt idx="24">
                  <c:v>326.99996900000002</c:v>
                </c:pt>
                <c:pt idx="25">
                  <c:v>326.99996900000002</c:v>
                </c:pt>
                <c:pt idx="26">
                  <c:v>325</c:v>
                </c:pt>
                <c:pt idx="27">
                  <c:v>328</c:v>
                </c:pt>
                <c:pt idx="28">
                  <c:v>336</c:v>
                </c:pt>
                <c:pt idx="29">
                  <c:v>332</c:v>
                </c:pt>
                <c:pt idx="30">
                  <c:v>328</c:v>
                </c:pt>
                <c:pt idx="31">
                  <c:v>309</c:v>
                </c:pt>
                <c:pt idx="32">
                  <c:v>322</c:v>
                </c:pt>
                <c:pt idx="33">
                  <c:v>306</c:v>
                </c:pt>
                <c:pt idx="34">
                  <c:v>296</c:v>
                </c:pt>
                <c:pt idx="35">
                  <c:v>330</c:v>
                </c:pt>
                <c:pt idx="36">
                  <c:v>460</c:v>
                </c:pt>
                <c:pt idx="37">
                  <c:v>628</c:v>
                </c:pt>
                <c:pt idx="38">
                  <c:v>797</c:v>
                </c:pt>
                <c:pt idx="39">
                  <c:v>1000</c:v>
                </c:pt>
                <c:pt idx="40">
                  <c:v>1127</c:v>
                </c:pt>
                <c:pt idx="41">
                  <c:v>1198</c:v>
                </c:pt>
                <c:pt idx="42">
                  <c:v>1250</c:v>
                </c:pt>
                <c:pt idx="43">
                  <c:v>1306</c:v>
                </c:pt>
                <c:pt idx="44">
                  <c:v>1309</c:v>
                </c:pt>
                <c:pt idx="45">
                  <c:v>1317</c:v>
                </c:pt>
                <c:pt idx="46">
                  <c:v>1341</c:v>
                </c:pt>
                <c:pt idx="47">
                  <c:v>1351.0001219999999</c:v>
                </c:pt>
                <c:pt idx="48">
                  <c:v>1392</c:v>
                </c:pt>
                <c:pt idx="49">
                  <c:v>1391</c:v>
                </c:pt>
                <c:pt idx="50">
                  <c:v>1394</c:v>
                </c:pt>
                <c:pt idx="51">
                  <c:v>1406</c:v>
                </c:pt>
                <c:pt idx="52">
                  <c:v>1417</c:v>
                </c:pt>
                <c:pt idx="53">
                  <c:v>1433</c:v>
                </c:pt>
                <c:pt idx="54">
                  <c:v>1447</c:v>
                </c:pt>
                <c:pt idx="55">
                  <c:v>1452</c:v>
                </c:pt>
                <c:pt idx="56">
                  <c:v>1477</c:v>
                </c:pt>
                <c:pt idx="57">
                  <c:v>1502</c:v>
                </c:pt>
                <c:pt idx="58">
                  <c:v>1516</c:v>
                </c:pt>
                <c:pt idx="59">
                  <c:v>1492.0001219999999</c:v>
                </c:pt>
                <c:pt idx="60">
                  <c:v>1573</c:v>
                </c:pt>
                <c:pt idx="61">
                  <c:v>1603</c:v>
                </c:pt>
                <c:pt idx="62">
                  <c:v>1541</c:v>
                </c:pt>
                <c:pt idx="63">
                  <c:v>1602</c:v>
                </c:pt>
                <c:pt idx="64">
                  <c:v>1571.0001219999999</c:v>
                </c:pt>
                <c:pt idx="65">
                  <c:v>1514</c:v>
                </c:pt>
                <c:pt idx="66">
                  <c:v>1500</c:v>
                </c:pt>
                <c:pt idx="67">
                  <c:v>1491</c:v>
                </c:pt>
                <c:pt idx="68">
                  <c:v>1511</c:v>
                </c:pt>
                <c:pt idx="69">
                  <c:v>1531</c:v>
                </c:pt>
                <c:pt idx="70">
                  <c:v>1555</c:v>
                </c:pt>
                <c:pt idx="71">
                  <c:v>1575</c:v>
                </c:pt>
                <c:pt idx="72">
                  <c:v>1599</c:v>
                </c:pt>
                <c:pt idx="73">
                  <c:v>1611</c:v>
                </c:pt>
                <c:pt idx="74">
                  <c:v>1632</c:v>
                </c:pt>
                <c:pt idx="75">
                  <c:v>1650.0001219999999</c:v>
                </c:pt>
                <c:pt idx="76">
                  <c:v>1649</c:v>
                </c:pt>
                <c:pt idx="77">
                  <c:v>1668.0001219999999</c:v>
                </c:pt>
                <c:pt idx="78">
                  <c:v>1693</c:v>
                </c:pt>
                <c:pt idx="79">
                  <c:v>1682</c:v>
                </c:pt>
                <c:pt idx="80">
                  <c:v>1661</c:v>
                </c:pt>
                <c:pt idx="81">
                  <c:v>1637</c:v>
                </c:pt>
                <c:pt idx="82">
                  <c:v>1586</c:v>
                </c:pt>
                <c:pt idx="83">
                  <c:v>1603</c:v>
                </c:pt>
                <c:pt idx="84">
                  <c:v>1571.9998780000001</c:v>
                </c:pt>
                <c:pt idx="85">
                  <c:v>1535</c:v>
                </c:pt>
                <c:pt idx="86">
                  <c:v>1490</c:v>
                </c:pt>
                <c:pt idx="87">
                  <c:v>1489</c:v>
                </c:pt>
                <c:pt idx="88">
                  <c:v>1479</c:v>
                </c:pt>
                <c:pt idx="89">
                  <c:v>1471</c:v>
                </c:pt>
                <c:pt idx="90">
                  <c:v>1498</c:v>
                </c:pt>
                <c:pt idx="91">
                  <c:v>1518.0001219999999</c:v>
                </c:pt>
                <c:pt idx="92">
                  <c:v>1539</c:v>
                </c:pt>
                <c:pt idx="93">
                  <c:v>1566</c:v>
                </c:pt>
                <c:pt idx="94">
                  <c:v>1580.0001219999999</c:v>
                </c:pt>
                <c:pt idx="95">
                  <c:v>1594</c:v>
                </c:pt>
                <c:pt idx="96">
                  <c:v>1573</c:v>
                </c:pt>
                <c:pt idx="97">
                  <c:v>1623</c:v>
                </c:pt>
                <c:pt idx="98">
                  <c:v>1617</c:v>
                </c:pt>
                <c:pt idx="99">
                  <c:v>1645</c:v>
                </c:pt>
                <c:pt idx="100">
                  <c:v>1648</c:v>
                </c:pt>
                <c:pt idx="101">
                  <c:v>1632</c:v>
                </c:pt>
                <c:pt idx="102">
                  <c:v>1622</c:v>
                </c:pt>
                <c:pt idx="103">
                  <c:v>0</c:v>
                </c:pt>
                <c:pt idx="104">
                  <c:v>0</c:v>
                </c:pt>
                <c:pt idx="105">
                  <c:v>0</c:v>
                </c:pt>
                <c:pt idx="106">
                  <c:v>0</c:v>
                </c:pt>
                <c:pt idx="107">
                  <c:v>0</c:v>
                </c:pt>
                <c:pt idx="108">
                  <c:v>0</c:v>
                </c:pt>
                <c:pt idx="109">
                  <c:v>0</c:v>
                </c:pt>
                <c:pt idx="110">
                  <c:v>0</c:v>
                </c:pt>
                <c:pt idx="111">
                  <c:v>0</c:v>
                </c:pt>
                <c:pt idx="112">
                  <c:v>0</c:v>
                </c:pt>
                <c:pt idx="113">
                  <c:v>0</c:v>
                </c:pt>
                <c:pt idx="114">
                  <c:v>783</c:v>
                </c:pt>
                <c:pt idx="115">
                  <c:v>716</c:v>
                </c:pt>
                <c:pt idx="116">
                  <c:v>681</c:v>
                </c:pt>
                <c:pt idx="117">
                  <c:v>731</c:v>
                </c:pt>
                <c:pt idx="118">
                  <c:v>714</c:v>
                </c:pt>
                <c:pt idx="119">
                  <c:v>738</c:v>
                </c:pt>
                <c:pt idx="120">
                  <c:v>745</c:v>
                </c:pt>
                <c:pt idx="121">
                  <c:v>760</c:v>
                </c:pt>
                <c:pt idx="122">
                  <c:v>785.99993900000004</c:v>
                </c:pt>
                <c:pt idx="123">
                  <c:v>803.00006099999996</c:v>
                </c:pt>
                <c:pt idx="124">
                  <c:v>825.00006099999996</c:v>
                </c:pt>
                <c:pt idx="125">
                  <c:v>861</c:v>
                </c:pt>
                <c:pt idx="126">
                  <c:v>889</c:v>
                </c:pt>
                <c:pt idx="127">
                  <c:v>908</c:v>
                </c:pt>
                <c:pt idx="128">
                  <c:v>925</c:v>
                </c:pt>
                <c:pt idx="129">
                  <c:v>942</c:v>
                </c:pt>
                <c:pt idx="130">
                  <c:v>971</c:v>
                </c:pt>
                <c:pt idx="131">
                  <c:v>1005.999939</c:v>
                </c:pt>
                <c:pt idx="132">
                  <c:v>1012</c:v>
                </c:pt>
                <c:pt idx="133">
                  <c:v>1044</c:v>
                </c:pt>
                <c:pt idx="134">
                  <c:v>1064</c:v>
                </c:pt>
                <c:pt idx="135">
                  <c:v>1068</c:v>
                </c:pt>
                <c:pt idx="136">
                  <c:v>1074</c:v>
                </c:pt>
                <c:pt idx="137">
                  <c:v>1060</c:v>
                </c:pt>
                <c:pt idx="138">
                  <c:v>1065</c:v>
                </c:pt>
                <c:pt idx="139">
                  <c:v>1068</c:v>
                </c:pt>
                <c:pt idx="140">
                  <c:v>1061</c:v>
                </c:pt>
                <c:pt idx="141">
                  <c:v>1045</c:v>
                </c:pt>
                <c:pt idx="142">
                  <c:v>1005.999939</c:v>
                </c:pt>
                <c:pt idx="143">
                  <c:v>985</c:v>
                </c:pt>
                <c:pt idx="144">
                  <c:v>973</c:v>
                </c:pt>
                <c:pt idx="145">
                  <c:v>980</c:v>
                </c:pt>
                <c:pt idx="146">
                  <c:v>972</c:v>
                </c:pt>
                <c:pt idx="147">
                  <c:v>974.99993900000004</c:v>
                </c:pt>
                <c:pt idx="148">
                  <c:v>989</c:v>
                </c:pt>
                <c:pt idx="149">
                  <c:v>1011</c:v>
                </c:pt>
                <c:pt idx="150">
                  <c:v>1036</c:v>
                </c:pt>
                <c:pt idx="151">
                  <c:v>1010.000061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199</c:v>
                </c:pt>
                <c:pt idx="169">
                  <c:v>241</c:v>
                </c:pt>
                <c:pt idx="170">
                  <c:v>266</c:v>
                </c:pt>
                <c:pt idx="171">
                  <c:v>317</c:v>
                </c:pt>
                <c:pt idx="172">
                  <c:v>358</c:v>
                </c:pt>
                <c:pt idx="173">
                  <c:v>317</c:v>
                </c:pt>
                <c:pt idx="174">
                  <c:v>333</c:v>
                </c:pt>
                <c:pt idx="175">
                  <c:v>330</c:v>
                </c:pt>
                <c:pt idx="176">
                  <c:v>418</c:v>
                </c:pt>
                <c:pt idx="177">
                  <c:v>436.99996900000002</c:v>
                </c:pt>
                <c:pt idx="178">
                  <c:v>433</c:v>
                </c:pt>
                <c:pt idx="179">
                  <c:v>388</c:v>
                </c:pt>
                <c:pt idx="180">
                  <c:v>384.00003099999998</c:v>
                </c:pt>
                <c:pt idx="181">
                  <c:v>446</c:v>
                </c:pt>
                <c:pt idx="182">
                  <c:v>451</c:v>
                </c:pt>
                <c:pt idx="183">
                  <c:v>480.99996900000002</c:v>
                </c:pt>
                <c:pt idx="184">
                  <c:v>453</c:v>
                </c:pt>
                <c:pt idx="185">
                  <c:v>466</c:v>
                </c:pt>
                <c:pt idx="186">
                  <c:v>474</c:v>
                </c:pt>
                <c:pt idx="187">
                  <c:v>478</c:v>
                </c:pt>
                <c:pt idx="188">
                  <c:v>484</c:v>
                </c:pt>
                <c:pt idx="189">
                  <c:v>491.99996900000002</c:v>
                </c:pt>
                <c:pt idx="190">
                  <c:v>515</c:v>
                </c:pt>
                <c:pt idx="191">
                  <c:v>509</c:v>
                </c:pt>
                <c:pt idx="192">
                  <c:v>522</c:v>
                </c:pt>
                <c:pt idx="193">
                  <c:v>555</c:v>
                </c:pt>
                <c:pt idx="194">
                  <c:v>552</c:v>
                </c:pt>
                <c:pt idx="195">
                  <c:v>569</c:v>
                </c:pt>
                <c:pt idx="196">
                  <c:v>555</c:v>
                </c:pt>
                <c:pt idx="197">
                  <c:v>559</c:v>
                </c:pt>
                <c:pt idx="198">
                  <c:v>533</c:v>
                </c:pt>
                <c:pt idx="199">
                  <c:v>506</c:v>
                </c:pt>
                <c:pt idx="200">
                  <c:v>471</c:v>
                </c:pt>
                <c:pt idx="201">
                  <c:v>461.00003099999998</c:v>
                </c:pt>
                <c:pt idx="202">
                  <c:v>451</c:v>
                </c:pt>
                <c:pt idx="203">
                  <c:v>430</c:v>
                </c:pt>
                <c:pt idx="204">
                  <c:v>401</c:v>
                </c:pt>
                <c:pt idx="205">
                  <c:v>414.99996900000002</c:v>
                </c:pt>
                <c:pt idx="206">
                  <c:v>440</c:v>
                </c:pt>
                <c:pt idx="207">
                  <c:v>418</c:v>
                </c:pt>
                <c:pt idx="208">
                  <c:v>373.00003099999998</c:v>
                </c:pt>
                <c:pt idx="209">
                  <c:v>405</c:v>
                </c:pt>
                <c:pt idx="210">
                  <c:v>436</c:v>
                </c:pt>
                <c:pt idx="211">
                  <c:v>374</c:v>
                </c:pt>
                <c:pt idx="212">
                  <c:v>352</c:v>
                </c:pt>
                <c:pt idx="213">
                  <c:v>390</c:v>
                </c:pt>
                <c:pt idx="214">
                  <c:v>411</c:v>
                </c:pt>
                <c:pt idx="215">
                  <c:v>348</c:v>
                </c:pt>
                <c:pt idx="216">
                  <c:v>400</c:v>
                </c:pt>
                <c:pt idx="217">
                  <c:v>392.99996900000002</c:v>
                </c:pt>
                <c:pt idx="218">
                  <c:v>297</c:v>
                </c:pt>
                <c:pt idx="219">
                  <c:v>334</c:v>
                </c:pt>
                <c:pt idx="220">
                  <c:v>326.99996900000002</c:v>
                </c:pt>
                <c:pt idx="221">
                  <c:v>355</c:v>
                </c:pt>
                <c:pt idx="222">
                  <c:v>172</c:v>
                </c:pt>
                <c:pt idx="223">
                  <c:v>244</c:v>
                </c:pt>
              </c:numCache>
            </c:numRef>
          </c:yVal>
          <c:smooth val="0"/>
          <c:extLst xmlns:c16r2="http://schemas.microsoft.com/office/drawing/2015/06/chart">
            <c:ext xmlns:c16="http://schemas.microsoft.com/office/drawing/2014/chart" uri="{C3380CC4-5D6E-409C-BE32-E72D297353CC}">
              <c16:uniqueId val="{00000041-9E4D-41DE-88AA-65C469FB2388}"/>
            </c:ext>
          </c:extLst>
        </c:ser>
        <c:ser>
          <c:idx val="66"/>
          <c:order val="66"/>
          <c:tx>
            <c:strRef>
              <c:f>Sheet1!$BP$1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Sheet1!$BP$2:$BP$225</c:f>
              <c:numCache>
                <c:formatCode>General</c:formatCode>
                <c:ptCount val="224"/>
                <c:pt idx="0">
                  <c:v>0</c:v>
                </c:pt>
                <c:pt idx="1">
                  <c:v>0</c:v>
                </c:pt>
                <c:pt idx="2">
                  <c:v>0</c:v>
                </c:pt>
                <c:pt idx="3">
                  <c:v>0</c:v>
                </c:pt>
                <c:pt idx="4">
                  <c:v>0</c:v>
                </c:pt>
                <c:pt idx="5">
                  <c:v>0</c:v>
                </c:pt>
                <c:pt idx="6">
                  <c:v>42</c:v>
                </c:pt>
                <c:pt idx="7">
                  <c:v>100.99999200000001</c:v>
                </c:pt>
                <c:pt idx="8">
                  <c:v>128</c:v>
                </c:pt>
                <c:pt idx="9">
                  <c:v>145</c:v>
                </c:pt>
                <c:pt idx="10">
                  <c:v>168.99998500000001</c:v>
                </c:pt>
                <c:pt idx="11">
                  <c:v>168.99998500000001</c:v>
                </c:pt>
                <c:pt idx="12">
                  <c:v>183</c:v>
                </c:pt>
                <c:pt idx="13">
                  <c:v>193</c:v>
                </c:pt>
                <c:pt idx="14">
                  <c:v>200</c:v>
                </c:pt>
                <c:pt idx="15">
                  <c:v>212</c:v>
                </c:pt>
                <c:pt idx="16">
                  <c:v>249</c:v>
                </c:pt>
                <c:pt idx="17">
                  <c:v>268</c:v>
                </c:pt>
                <c:pt idx="18">
                  <c:v>304</c:v>
                </c:pt>
                <c:pt idx="19">
                  <c:v>333</c:v>
                </c:pt>
                <c:pt idx="20">
                  <c:v>330</c:v>
                </c:pt>
                <c:pt idx="21">
                  <c:v>321</c:v>
                </c:pt>
                <c:pt idx="22">
                  <c:v>311</c:v>
                </c:pt>
                <c:pt idx="23">
                  <c:v>325</c:v>
                </c:pt>
                <c:pt idx="24">
                  <c:v>320</c:v>
                </c:pt>
                <c:pt idx="25">
                  <c:v>311</c:v>
                </c:pt>
                <c:pt idx="26">
                  <c:v>310</c:v>
                </c:pt>
                <c:pt idx="27">
                  <c:v>311</c:v>
                </c:pt>
                <c:pt idx="28">
                  <c:v>316</c:v>
                </c:pt>
                <c:pt idx="29">
                  <c:v>312</c:v>
                </c:pt>
                <c:pt idx="30">
                  <c:v>309</c:v>
                </c:pt>
                <c:pt idx="31">
                  <c:v>289</c:v>
                </c:pt>
                <c:pt idx="32">
                  <c:v>305</c:v>
                </c:pt>
                <c:pt idx="33">
                  <c:v>286</c:v>
                </c:pt>
                <c:pt idx="34">
                  <c:v>277</c:v>
                </c:pt>
                <c:pt idx="35">
                  <c:v>307</c:v>
                </c:pt>
                <c:pt idx="36">
                  <c:v>429</c:v>
                </c:pt>
                <c:pt idx="37">
                  <c:v>603</c:v>
                </c:pt>
                <c:pt idx="38">
                  <c:v>787</c:v>
                </c:pt>
                <c:pt idx="39">
                  <c:v>1005.999939</c:v>
                </c:pt>
                <c:pt idx="40">
                  <c:v>1152</c:v>
                </c:pt>
                <c:pt idx="41">
                  <c:v>1224</c:v>
                </c:pt>
                <c:pt idx="42">
                  <c:v>1276</c:v>
                </c:pt>
                <c:pt idx="43">
                  <c:v>1332</c:v>
                </c:pt>
                <c:pt idx="44">
                  <c:v>1341</c:v>
                </c:pt>
                <c:pt idx="45">
                  <c:v>1344</c:v>
                </c:pt>
                <c:pt idx="46">
                  <c:v>1368.9998780000001</c:v>
                </c:pt>
                <c:pt idx="47">
                  <c:v>1382</c:v>
                </c:pt>
                <c:pt idx="48">
                  <c:v>1411</c:v>
                </c:pt>
                <c:pt idx="49">
                  <c:v>1418</c:v>
                </c:pt>
                <c:pt idx="50">
                  <c:v>1412.9998780000001</c:v>
                </c:pt>
                <c:pt idx="51">
                  <c:v>1419</c:v>
                </c:pt>
                <c:pt idx="52">
                  <c:v>1434</c:v>
                </c:pt>
                <c:pt idx="53">
                  <c:v>1449</c:v>
                </c:pt>
                <c:pt idx="54">
                  <c:v>1460</c:v>
                </c:pt>
                <c:pt idx="55">
                  <c:v>1459</c:v>
                </c:pt>
                <c:pt idx="56">
                  <c:v>1486</c:v>
                </c:pt>
                <c:pt idx="57">
                  <c:v>1515</c:v>
                </c:pt>
                <c:pt idx="58">
                  <c:v>1522</c:v>
                </c:pt>
                <c:pt idx="59">
                  <c:v>1500</c:v>
                </c:pt>
                <c:pt idx="60">
                  <c:v>1588</c:v>
                </c:pt>
                <c:pt idx="61">
                  <c:v>1612</c:v>
                </c:pt>
                <c:pt idx="62">
                  <c:v>1541</c:v>
                </c:pt>
                <c:pt idx="63">
                  <c:v>1602</c:v>
                </c:pt>
                <c:pt idx="64">
                  <c:v>1571.0001219999999</c:v>
                </c:pt>
                <c:pt idx="65">
                  <c:v>1518.9998780000001</c:v>
                </c:pt>
                <c:pt idx="66">
                  <c:v>1505</c:v>
                </c:pt>
                <c:pt idx="67">
                  <c:v>1483.9998780000001</c:v>
                </c:pt>
                <c:pt idx="68">
                  <c:v>1514</c:v>
                </c:pt>
                <c:pt idx="69">
                  <c:v>1530</c:v>
                </c:pt>
                <c:pt idx="70">
                  <c:v>1553.9998780000001</c:v>
                </c:pt>
                <c:pt idx="71">
                  <c:v>1577</c:v>
                </c:pt>
                <c:pt idx="72">
                  <c:v>1594</c:v>
                </c:pt>
                <c:pt idx="73">
                  <c:v>1609</c:v>
                </c:pt>
                <c:pt idx="74">
                  <c:v>1629</c:v>
                </c:pt>
                <c:pt idx="75">
                  <c:v>1640</c:v>
                </c:pt>
                <c:pt idx="76">
                  <c:v>1646</c:v>
                </c:pt>
                <c:pt idx="77">
                  <c:v>1673</c:v>
                </c:pt>
                <c:pt idx="78">
                  <c:v>1693</c:v>
                </c:pt>
                <c:pt idx="79">
                  <c:v>1678</c:v>
                </c:pt>
                <c:pt idx="80">
                  <c:v>1639</c:v>
                </c:pt>
                <c:pt idx="81">
                  <c:v>1626</c:v>
                </c:pt>
                <c:pt idx="82">
                  <c:v>1576</c:v>
                </c:pt>
                <c:pt idx="83">
                  <c:v>1597.0001219999999</c:v>
                </c:pt>
                <c:pt idx="84">
                  <c:v>1590</c:v>
                </c:pt>
                <c:pt idx="85">
                  <c:v>1534</c:v>
                </c:pt>
                <c:pt idx="86">
                  <c:v>1498</c:v>
                </c:pt>
                <c:pt idx="87">
                  <c:v>1480</c:v>
                </c:pt>
                <c:pt idx="88">
                  <c:v>1485</c:v>
                </c:pt>
                <c:pt idx="89">
                  <c:v>1480</c:v>
                </c:pt>
                <c:pt idx="90">
                  <c:v>1513</c:v>
                </c:pt>
                <c:pt idx="91">
                  <c:v>1517</c:v>
                </c:pt>
                <c:pt idx="92">
                  <c:v>1547</c:v>
                </c:pt>
                <c:pt idx="93">
                  <c:v>1561</c:v>
                </c:pt>
                <c:pt idx="94">
                  <c:v>1580.0001219999999</c:v>
                </c:pt>
                <c:pt idx="95">
                  <c:v>1586</c:v>
                </c:pt>
                <c:pt idx="96">
                  <c:v>1575</c:v>
                </c:pt>
                <c:pt idx="97">
                  <c:v>1599</c:v>
                </c:pt>
                <c:pt idx="98">
                  <c:v>1584</c:v>
                </c:pt>
                <c:pt idx="99">
                  <c:v>1625</c:v>
                </c:pt>
                <c:pt idx="100">
                  <c:v>1604</c:v>
                </c:pt>
                <c:pt idx="101">
                  <c:v>1620</c:v>
                </c:pt>
                <c:pt idx="102">
                  <c:v>1597.0001219999999</c:v>
                </c:pt>
                <c:pt idx="103">
                  <c:v>0</c:v>
                </c:pt>
                <c:pt idx="104">
                  <c:v>0</c:v>
                </c:pt>
                <c:pt idx="105">
                  <c:v>0</c:v>
                </c:pt>
                <c:pt idx="106">
                  <c:v>0</c:v>
                </c:pt>
                <c:pt idx="107">
                  <c:v>0</c:v>
                </c:pt>
                <c:pt idx="108">
                  <c:v>0</c:v>
                </c:pt>
                <c:pt idx="109">
                  <c:v>0</c:v>
                </c:pt>
                <c:pt idx="110">
                  <c:v>0</c:v>
                </c:pt>
                <c:pt idx="111">
                  <c:v>0</c:v>
                </c:pt>
                <c:pt idx="112">
                  <c:v>0</c:v>
                </c:pt>
                <c:pt idx="113">
                  <c:v>0</c:v>
                </c:pt>
                <c:pt idx="114">
                  <c:v>757</c:v>
                </c:pt>
                <c:pt idx="115">
                  <c:v>722</c:v>
                </c:pt>
                <c:pt idx="116">
                  <c:v>695</c:v>
                </c:pt>
                <c:pt idx="117">
                  <c:v>714</c:v>
                </c:pt>
                <c:pt idx="118">
                  <c:v>688</c:v>
                </c:pt>
                <c:pt idx="119">
                  <c:v>743</c:v>
                </c:pt>
                <c:pt idx="120">
                  <c:v>735</c:v>
                </c:pt>
                <c:pt idx="121">
                  <c:v>745</c:v>
                </c:pt>
                <c:pt idx="122">
                  <c:v>782</c:v>
                </c:pt>
                <c:pt idx="123">
                  <c:v>809</c:v>
                </c:pt>
                <c:pt idx="124">
                  <c:v>819</c:v>
                </c:pt>
                <c:pt idx="125">
                  <c:v>848</c:v>
                </c:pt>
                <c:pt idx="126">
                  <c:v>886.99993900000004</c:v>
                </c:pt>
                <c:pt idx="127">
                  <c:v>908</c:v>
                </c:pt>
                <c:pt idx="128">
                  <c:v>923</c:v>
                </c:pt>
                <c:pt idx="129">
                  <c:v>955</c:v>
                </c:pt>
                <c:pt idx="130">
                  <c:v>970</c:v>
                </c:pt>
                <c:pt idx="131">
                  <c:v>993</c:v>
                </c:pt>
                <c:pt idx="132">
                  <c:v>1020</c:v>
                </c:pt>
                <c:pt idx="133">
                  <c:v>1048</c:v>
                </c:pt>
                <c:pt idx="134">
                  <c:v>1070</c:v>
                </c:pt>
                <c:pt idx="135">
                  <c:v>1071</c:v>
                </c:pt>
                <c:pt idx="136">
                  <c:v>1085</c:v>
                </c:pt>
                <c:pt idx="137">
                  <c:v>1080</c:v>
                </c:pt>
                <c:pt idx="138">
                  <c:v>1072</c:v>
                </c:pt>
                <c:pt idx="139">
                  <c:v>1074</c:v>
                </c:pt>
                <c:pt idx="140">
                  <c:v>1060</c:v>
                </c:pt>
                <c:pt idx="141">
                  <c:v>1053</c:v>
                </c:pt>
                <c:pt idx="142">
                  <c:v>1028</c:v>
                </c:pt>
                <c:pt idx="143">
                  <c:v>994</c:v>
                </c:pt>
                <c:pt idx="144">
                  <c:v>990</c:v>
                </c:pt>
                <c:pt idx="145">
                  <c:v>978</c:v>
                </c:pt>
                <c:pt idx="146">
                  <c:v>981</c:v>
                </c:pt>
                <c:pt idx="147">
                  <c:v>977</c:v>
                </c:pt>
                <c:pt idx="148">
                  <c:v>996.99993900000004</c:v>
                </c:pt>
                <c:pt idx="149">
                  <c:v>1015</c:v>
                </c:pt>
                <c:pt idx="150">
                  <c:v>1055</c:v>
                </c:pt>
                <c:pt idx="151">
                  <c:v>1035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223.99998500000001</c:v>
                </c:pt>
                <c:pt idx="169">
                  <c:v>231</c:v>
                </c:pt>
                <c:pt idx="170">
                  <c:v>267</c:v>
                </c:pt>
                <c:pt idx="171">
                  <c:v>302</c:v>
                </c:pt>
                <c:pt idx="172">
                  <c:v>361</c:v>
                </c:pt>
                <c:pt idx="173">
                  <c:v>323</c:v>
                </c:pt>
                <c:pt idx="174">
                  <c:v>361</c:v>
                </c:pt>
                <c:pt idx="175">
                  <c:v>308</c:v>
                </c:pt>
                <c:pt idx="176">
                  <c:v>431</c:v>
                </c:pt>
                <c:pt idx="177">
                  <c:v>467</c:v>
                </c:pt>
                <c:pt idx="178">
                  <c:v>452</c:v>
                </c:pt>
                <c:pt idx="179">
                  <c:v>391</c:v>
                </c:pt>
                <c:pt idx="180">
                  <c:v>396</c:v>
                </c:pt>
                <c:pt idx="181">
                  <c:v>460</c:v>
                </c:pt>
                <c:pt idx="182">
                  <c:v>455</c:v>
                </c:pt>
                <c:pt idx="183">
                  <c:v>479</c:v>
                </c:pt>
                <c:pt idx="184">
                  <c:v>454</c:v>
                </c:pt>
                <c:pt idx="185">
                  <c:v>485</c:v>
                </c:pt>
                <c:pt idx="186">
                  <c:v>479</c:v>
                </c:pt>
                <c:pt idx="187">
                  <c:v>495</c:v>
                </c:pt>
                <c:pt idx="188">
                  <c:v>495</c:v>
                </c:pt>
                <c:pt idx="189">
                  <c:v>505.00003099999998</c:v>
                </c:pt>
                <c:pt idx="190">
                  <c:v>510</c:v>
                </c:pt>
                <c:pt idx="191">
                  <c:v>523</c:v>
                </c:pt>
                <c:pt idx="192">
                  <c:v>529</c:v>
                </c:pt>
                <c:pt idx="193">
                  <c:v>566</c:v>
                </c:pt>
                <c:pt idx="194">
                  <c:v>565</c:v>
                </c:pt>
                <c:pt idx="195">
                  <c:v>592</c:v>
                </c:pt>
                <c:pt idx="196">
                  <c:v>582</c:v>
                </c:pt>
                <c:pt idx="197">
                  <c:v>564</c:v>
                </c:pt>
                <c:pt idx="198">
                  <c:v>550</c:v>
                </c:pt>
                <c:pt idx="199">
                  <c:v>506</c:v>
                </c:pt>
                <c:pt idx="200">
                  <c:v>480</c:v>
                </c:pt>
                <c:pt idx="201">
                  <c:v>483.00003099999998</c:v>
                </c:pt>
                <c:pt idx="202">
                  <c:v>456</c:v>
                </c:pt>
                <c:pt idx="203">
                  <c:v>446</c:v>
                </c:pt>
                <c:pt idx="204">
                  <c:v>417.00003099999998</c:v>
                </c:pt>
                <c:pt idx="205">
                  <c:v>411</c:v>
                </c:pt>
                <c:pt idx="206">
                  <c:v>442</c:v>
                </c:pt>
                <c:pt idx="207">
                  <c:v>432</c:v>
                </c:pt>
                <c:pt idx="208">
                  <c:v>370</c:v>
                </c:pt>
                <c:pt idx="209">
                  <c:v>402</c:v>
                </c:pt>
                <c:pt idx="210">
                  <c:v>427</c:v>
                </c:pt>
                <c:pt idx="211">
                  <c:v>366</c:v>
                </c:pt>
                <c:pt idx="212">
                  <c:v>370.99996900000002</c:v>
                </c:pt>
                <c:pt idx="213">
                  <c:v>397</c:v>
                </c:pt>
                <c:pt idx="214">
                  <c:v>414</c:v>
                </c:pt>
                <c:pt idx="215">
                  <c:v>351.00003099999998</c:v>
                </c:pt>
                <c:pt idx="216">
                  <c:v>368</c:v>
                </c:pt>
                <c:pt idx="217">
                  <c:v>384.00003099999998</c:v>
                </c:pt>
                <c:pt idx="218">
                  <c:v>296</c:v>
                </c:pt>
                <c:pt idx="219">
                  <c:v>303</c:v>
                </c:pt>
                <c:pt idx="220">
                  <c:v>343</c:v>
                </c:pt>
                <c:pt idx="221">
                  <c:v>383</c:v>
                </c:pt>
                <c:pt idx="222">
                  <c:v>200</c:v>
                </c:pt>
                <c:pt idx="223">
                  <c:v>222</c:v>
                </c:pt>
              </c:numCache>
            </c:numRef>
          </c:yVal>
          <c:smooth val="0"/>
          <c:extLst xmlns:c16r2="http://schemas.microsoft.com/office/drawing/2015/06/chart">
            <c:ext xmlns:c16="http://schemas.microsoft.com/office/drawing/2014/chart" uri="{C3380CC4-5D6E-409C-BE32-E72D297353CC}">
              <c16:uniqueId val="{00000042-9E4D-41DE-88AA-65C469FB2388}"/>
            </c:ext>
          </c:extLst>
        </c:ser>
        <c:ser>
          <c:idx val="67"/>
          <c:order val="67"/>
          <c:tx>
            <c:strRef>
              <c:f>Sheet1!$BQ$1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Sheet1!$BQ$2:$BQ$225</c:f>
              <c:numCache>
                <c:formatCode>General</c:formatCode>
                <c:ptCount val="224"/>
                <c:pt idx="0">
                  <c:v>0</c:v>
                </c:pt>
                <c:pt idx="1">
                  <c:v>0</c:v>
                </c:pt>
                <c:pt idx="2">
                  <c:v>0</c:v>
                </c:pt>
                <c:pt idx="3">
                  <c:v>0</c:v>
                </c:pt>
                <c:pt idx="4">
                  <c:v>0</c:v>
                </c:pt>
                <c:pt idx="5">
                  <c:v>0</c:v>
                </c:pt>
                <c:pt idx="6">
                  <c:v>44.999996000000003</c:v>
                </c:pt>
                <c:pt idx="7">
                  <c:v>95</c:v>
                </c:pt>
                <c:pt idx="8">
                  <c:v>119</c:v>
                </c:pt>
                <c:pt idx="9">
                  <c:v>138</c:v>
                </c:pt>
                <c:pt idx="10">
                  <c:v>162</c:v>
                </c:pt>
                <c:pt idx="11">
                  <c:v>170.00001499999999</c:v>
                </c:pt>
                <c:pt idx="12">
                  <c:v>179</c:v>
                </c:pt>
                <c:pt idx="13">
                  <c:v>182</c:v>
                </c:pt>
                <c:pt idx="14">
                  <c:v>199</c:v>
                </c:pt>
                <c:pt idx="15">
                  <c:v>207</c:v>
                </c:pt>
                <c:pt idx="16">
                  <c:v>230</c:v>
                </c:pt>
                <c:pt idx="17">
                  <c:v>251</c:v>
                </c:pt>
                <c:pt idx="18">
                  <c:v>290</c:v>
                </c:pt>
                <c:pt idx="19">
                  <c:v>304</c:v>
                </c:pt>
                <c:pt idx="20">
                  <c:v>306</c:v>
                </c:pt>
                <c:pt idx="21">
                  <c:v>295</c:v>
                </c:pt>
                <c:pt idx="22">
                  <c:v>294</c:v>
                </c:pt>
                <c:pt idx="23">
                  <c:v>306</c:v>
                </c:pt>
                <c:pt idx="24">
                  <c:v>300</c:v>
                </c:pt>
                <c:pt idx="25">
                  <c:v>290</c:v>
                </c:pt>
                <c:pt idx="26">
                  <c:v>290</c:v>
                </c:pt>
                <c:pt idx="27">
                  <c:v>294</c:v>
                </c:pt>
                <c:pt idx="28">
                  <c:v>299</c:v>
                </c:pt>
                <c:pt idx="29">
                  <c:v>294</c:v>
                </c:pt>
                <c:pt idx="30">
                  <c:v>294</c:v>
                </c:pt>
                <c:pt idx="31">
                  <c:v>279</c:v>
                </c:pt>
                <c:pt idx="32">
                  <c:v>292</c:v>
                </c:pt>
                <c:pt idx="33">
                  <c:v>275</c:v>
                </c:pt>
                <c:pt idx="34">
                  <c:v>268</c:v>
                </c:pt>
                <c:pt idx="35">
                  <c:v>297</c:v>
                </c:pt>
                <c:pt idx="36">
                  <c:v>403.99996900000002</c:v>
                </c:pt>
                <c:pt idx="37">
                  <c:v>556</c:v>
                </c:pt>
                <c:pt idx="38">
                  <c:v>723</c:v>
                </c:pt>
                <c:pt idx="39">
                  <c:v>915</c:v>
                </c:pt>
                <c:pt idx="40">
                  <c:v>1041</c:v>
                </c:pt>
                <c:pt idx="41">
                  <c:v>1110</c:v>
                </c:pt>
                <c:pt idx="42">
                  <c:v>1151</c:v>
                </c:pt>
                <c:pt idx="43">
                  <c:v>1202</c:v>
                </c:pt>
                <c:pt idx="44">
                  <c:v>1212</c:v>
                </c:pt>
                <c:pt idx="45">
                  <c:v>1216</c:v>
                </c:pt>
                <c:pt idx="46">
                  <c:v>1236</c:v>
                </c:pt>
                <c:pt idx="47">
                  <c:v>1248</c:v>
                </c:pt>
                <c:pt idx="48">
                  <c:v>1275</c:v>
                </c:pt>
                <c:pt idx="49">
                  <c:v>1280.9998780000001</c:v>
                </c:pt>
                <c:pt idx="50">
                  <c:v>1282</c:v>
                </c:pt>
                <c:pt idx="51">
                  <c:v>1280.9998780000001</c:v>
                </c:pt>
                <c:pt idx="52">
                  <c:v>1298.9998780000001</c:v>
                </c:pt>
                <c:pt idx="53">
                  <c:v>1307.9998780000001</c:v>
                </c:pt>
                <c:pt idx="54">
                  <c:v>1323</c:v>
                </c:pt>
                <c:pt idx="55">
                  <c:v>1323</c:v>
                </c:pt>
                <c:pt idx="56">
                  <c:v>1350</c:v>
                </c:pt>
                <c:pt idx="57">
                  <c:v>1370</c:v>
                </c:pt>
                <c:pt idx="58">
                  <c:v>1382</c:v>
                </c:pt>
                <c:pt idx="59">
                  <c:v>1351.9998780000001</c:v>
                </c:pt>
                <c:pt idx="60">
                  <c:v>1434</c:v>
                </c:pt>
                <c:pt idx="61">
                  <c:v>1462</c:v>
                </c:pt>
                <c:pt idx="62">
                  <c:v>1408</c:v>
                </c:pt>
                <c:pt idx="63">
                  <c:v>1456</c:v>
                </c:pt>
                <c:pt idx="64">
                  <c:v>1430.0001219999999</c:v>
                </c:pt>
                <c:pt idx="65">
                  <c:v>1372</c:v>
                </c:pt>
                <c:pt idx="66">
                  <c:v>1370</c:v>
                </c:pt>
                <c:pt idx="67">
                  <c:v>1351.9998780000001</c:v>
                </c:pt>
                <c:pt idx="68">
                  <c:v>1373</c:v>
                </c:pt>
                <c:pt idx="69">
                  <c:v>1392</c:v>
                </c:pt>
                <c:pt idx="70">
                  <c:v>1412</c:v>
                </c:pt>
                <c:pt idx="71">
                  <c:v>1424</c:v>
                </c:pt>
                <c:pt idx="72">
                  <c:v>1453</c:v>
                </c:pt>
                <c:pt idx="73">
                  <c:v>1461</c:v>
                </c:pt>
                <c:pt idx="74">
                  <c:v>1473</c:v>
                </c:pt>
                <c:pt idx="75">
                  <c:v>1493</c:v>
                </c:pt>
                <c:pt idx="76">
                  <c:v>1496</c:v>
                </c:pt>
                <c:pt idx="77">
                  <c:v>1512</c:v>
                </c:pt>
                <c:pt idx="78">
                  <c:v>1542</c:v>
                </c:pt>
                <c:pt idx="79">
                  <c:v>1530</c:v>
                </c:pt>
                <c:pt idx="80">
                  <c:v>1503</c:v>
                </c:pt>
                <c:pt idx="81">
                  <c:v>1476</c:v>
                </c:pt>
                <c:pt idx="82">
                  <c:v>1430.9998780000001</c:v>
                </c:pt>
                <c:pt idx="83">
                  <c:v>1453</c:v>
                </c:pt>
                <c:pt idx="84">
                  <c:v>1429</c:v>
                </c:pt>
                <c:pt idx="85">
                  <c:v>1388</c:v>
                </c:pt>
                <c:pt idx="86">
                  <c:v>1355</c:v>
                </c:pt>
                <c:pt idx="87">
                  <c:v>1347</c:v>
                </c:pt>
                <c:pt idx="88">
                  <c:v>1347</c:v>
                </c:pt>
                <c:pt idx="89">
                  <c:v>1336</c:v>
                </c:pt>
                <c:pt idx="90">
                  <c:v>1358</c:v>
                </c:pt>
                <c:pt idx="91">
                  <c:v>1379</c:v>
                </c:pt>
                <c:pt idx="92">
                  <c:v>1401</c:v>
                </c:pt>
                <c:pt idx="93">
                  <c:v>1416</c:v>
                </c:pt>
                <c:pt idx="94">
                  <c:v>1430.9998780000001</c:v>
                </c:pt>
                <c:pt idx="95">
                  <c:v>1442</c:v>
                </c:pt>
                <c:pt idx="96">
                  <c:v>1427</c:v>
                </c:pt>
                <c:pt idx="97">
                  <c:v>1483.0001219999999</c:v>
                </c:pt>
                <c:pt idx="98">
                  <c:v>1495</c:v>
                </c:pt>
                <c:pt idx="99">
                  <c:v>1482</c:v>
                </c:pt>
                <c:pt idx="100">
                  <c:v>1518.0001219999999</c:v>
                </c:pt>
                <c:pt idx="101">
                  <c:v>1500</c:v>
                </c:pt>
                <c:pt idx="102">
                  <c:v>1494</c:v>
                </c:pt>
                <c:pt idx="103">
                  <c:v>0</c:v>
                </c:pt>
                <c:pt idx="104">
                  <c:v>0</c:v>
                </c:pt>
                <c:pt idx="105">
                  <c:v>0</c:v>
                </c:pt>
                <c:pt idx="106">
                  <c:v>0</c:v>
                </c:pt>
                <c:pt idx="107">
                  <c:v>0</c:v>
                </c:pt>
                <c:pt idx="108">
                  <c:v>0</c:v>
                </c:pt>
                <c:pt idx="109">
                  <c:v>0</c:v>
                </c:pt>
                <c:pt idx="110">
                  <c:v>0</c:v>
                </c:pt>
                <c:pt idx="111">
                  <c:v>0</c:v>
                </c:pt>
                <c:pt idx="112">
                  <c:v>0</c:v>
                </c:pt>
                <c:pt idx="113">
                  <c:v>0</c:v>
                </c:pt>
                <c:pt idx="114">
                  <c:v>756</c:v>
                </c:pt>
                <c:pt idx="115">
                  <c:v>688</c:v>
                </c:pt>
                <c:pt idx="116">
                  <c:v>637</c:v>
                </c:pt>
                <c:pt idx="117">
                  <c:v>671.00006099999996</c:v>
                </c:pt>
                <c:pt idx="118">
                  <c:v>677</c:v>
                </c:pt>
                <c:pt idx="119">
                  <c:v>699</c:v>
                </c:pt>
                <c:pt idx="120">
                  <c:v>708</c:v>
                </c:pt>
                <c:pt idx="121">
                  <c:v>714</c:v>
                </c:pt>
                <c:pt idx="122">
                  <c:v>730</c:v>
                </c:pt>
                <c:pt idx="123">
                  <c:v>741</c:v>
                </c:pt>
                <c:pt idx="124">
                  <c:v>771</c:v>
                </c:pt>
                <c:pt idx="125">
                  <c:v>790.00006099999996</c:v>
                </c:pt>
                <c:pt idx="126">
                  <c:v>824</c:v>
                </c:pt>
                <c:pt idx="127">
                  <c:v>833</c:v>
                </c:pt>
                <c:pt idx="128">
                  <c:v>851</c:v>
                </c:pt>
                <c:pt idx="129">
                  <c:v>869.00006099999996</c:v>
                </c:pt>
                <c:pt idx="130">
                  <c:v>907</c:v>
                </c:pt>
                <c:pt idx="131">
                  <c:v>922.00006099999996</c:v>
                </c:pt>
                <c:pt idx="132">
                  <c:v>942</c:v>
                </c:pt>
                <c:pt idx="133">
                  <c:v>974</c:v>
                </c:pt>
                <c:pt idx="134">
                  <c:v>978</c:v>
                </c:pt>
                <c:pt idx="135">
                  <c:v>977</c:v>
                </c:pt>
                <c:pt idx="136">
                  <c:v>983.99993900000004</c:v>
                </c:pt>
                <c:pt idx="137">
                  <c:v>983.99993900000004</c:v>
                </c:pt>
                <c:pt idx="138">
                  <c:v>979.00006099999996</c:v>
                </c:pt>
                <c:pt idx="139">
                  <c:v>986</c:v>
                </c:pt>
                <c:pt idx="140">
                  <c:v>963</c:v>
                </c:pt>
                <c:pt idx="141">
                  <c:v>964</c:v>
                </c:pt>
                <c:pt idx="142">
                  <c:v>920</c:v>
                </c:pt>
                <c:pt idx="143">
                  <c:v>908</c:v>
                </c:pt>
                <c:pt idx="144">
                  <c:v>889</c:v>
                </c:pt>
                <c:pt idx="145">
                  <c:v>908.99993900000004</c:v>
                </c:pt>
                <c:pt idx="146">
                  <c:v>890</c:v>
                </c:pt>
                <c:pt idx="147">
                  <c:v>892</c:v>
                </c:pt>
                <c:pt idx="148">
                  <c:v>917.99993900000004</c:v>
                </c:pt>
                <c:pt idx="149">
                  <c:v>928</c:v>
                </c:pt>
                <c:pt idx="150">
                  <c:v>947</c:v>
                </c:pt>
                <c:pt idx="151">
                  <c:v>977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219</c:v>
                </c:pt>
                <c:pt idx="169">
                  <c:v>196</c:v>
                </c:pt>
                <c:pt idx="170">
                  <c:v>218</c:v>
                </c:pt>
                <c:pt idx="171">
                  <c:v>271</c:v>
                </c:pt>
                <c:pt idx="172">
                  <c:v>317</c:v>
                </c:pt>
                <c:pt idx="173">
                  <c:v>302</c:v>
                </c:pt>
                <c:pt idx="174">
                  <c:v>310</c:v>
                </c:pt>
                <c:pt idx="175">
                  <c:v>293</c:v>
                </c:pt>
                <c:pt idx="176">
                  <c:v>370</c:v>
                </c:pt>
                <c:pt idx="177">
                  <c:v>425.99996900000002</c:v>
                </c:pt>
                <c:pt idx="178">
                  <c:v>405</c:v>
                </c:pt>
                <c:pt idx="179">
                  <c:v>361</c:v>
                </c:pt>
                <c:pt idx="180">
                  <c:v>354</c:v>
                </c:pt>
                <c:pt idx="181">
                  <c:v>420</c:v>
                </c:pt>
                <c:pt idx="182">
                  <c:v>410</c:v>
                </c:pt>
                <c:pt idx="183">
                  <c:v>433</c:v>
                </c:pt>
                <c:pt idx="184">
                  <c:v>408</c:v>
                </c:pt>
                <c:pt idx="185">
                  <c:v>424</c:v>
                </c:pt>
                <c:pt idx="186">
                  <c:v>436</c:v>
                </c:pt>
                <c:pt idx="187">
                  <c:v>435</c:v>
                </c:pt>
                <c:pt idx="188">
                  <c:v>445</c:v>
                </c:pt>
                <c:pt idx="189">
                  <c:v>458</c:v>
                </c:pt>
                <c:pt idx="190">
                  <c:v>456</c:v>
                </c:pt>
                <c:pt idx="191">
                  <c:v>467</c:v>
                </c:pt>
                <c:pt idx="192">
                  <c:v>478</c:v>
                </c:pt>
                <c:pt idx="193">
                  <c:v>504</c:v>
                </c:pt>
                <c:pt idx="194">
                  <c:v>498</c:v>
                </c:pt>
                <c:pt idx="195">
                  <c:v>524</c:v>
                </c:pt>
                <c:pt idx="196">
                  <c:v>498</c:v>
                </c:pt>
                <c:pt idx="197">
                  <c:v>508</c:v>
                </c:pt>
                <c:pt idx="198">
                  <c:v>491.99996900000002</c:v>
                </c:pt>
                <c:pt idx="199">
                  <c:v>451</c:v>
                </c:pt>
                <c:pt idx="200">
                  <c:v>422</c:v>
                </c:pt>
                <c:pt idx="201">
                  <c:v>428.00003099999998</c:v>
                </c:pt>
                <c:pt idx="202">
                  <c:v>403.99996900000002</c:v>
                </c:pt>
                <c:pt idx="203">
                  <c:v>385</c:v>
                </c:pt>
                <c:pt idx="204">
                  <c:v>377</c:v>
                </c:pt>
                <c:pt idx="205">
                  <c:v>373.00003099999998</c:v>
                </c:pt>
                <c:pt idx="206">
                  <c:v>384.00003099999998</c:v>
                </c:pt>
                <c:pt idx="207">
                  <c:v>391</c:v>
                </c:pt>
                <c:pt idx="208">
                  <c:v>356</c:v>
                </c:pt>
                <c:pt idx="209">
                  <c:v>335</c:v>
                </c:pt>
                <c:pt idx="210">
                  <c:v>397</c:v>
                </c:pt>
                <c:pt idx="211">
                  <c:v>364</c:v>
                </c:pt>
                <c:pt idx="212">
                  <c:v>342</c:v>
                </c:pt>
                <c:pt idx="213">
                  <c:v>380</c:v>
                </c:pt>
                <c:pt idx="214">
                  <c:v>330</c:v>
                </c:pt>
                <c:pt idx="215">
                  <c:v>324</c:v>
                </c:pt>
                <c:pt idx="216">
                  <c:v>348</c:v>
                </c:pt>
                <c:pt idx="217">
                  <c:v>238</c:v>
                </c:pt>
                <c:pt idx="218">
                  <c:v>253</c:v>
                </c:pt>
                <c:pt idx="219">
                  <c:v>310</c:v>
                </c:pt>
                <c:pt idx="220">
                  <c:v>326.99996900000002</c:v>
                </c:pt>
                <c:pt idx="221">
                  <c:v>316</c:v>
                </c:pt>
                <c:pt idx="222">
                  <c:v>193</c:v>
                </c:pt>
                <c:pt idx="223">
                  <c:v>159.00001499999999</c:v>
                </c:pt>
              </c:numCache>
            </c:numRef>
          </c:yVal>
          <c:smooth val="0"/>
          <c:extLst xmlns:c16r2="http://schemas.microsoft.com/office/drawing/2015/06/chart">
            <c:ext xmlns:c16="http://schemas.microsoft.com/office/drawing/2014/chart" uri="{C3380CC4-5D6E-409C-BE32-E72D297353CC}">
              <c16:uniqueId val="{00000043-9E4D-41DE-88AA-65C469FB2388}"/>
            </c:ext>
          </c:extLst>
        </c:ser>
        <c:ser>
          <c:idx val="68"/>
          <c:order val="68"/>
          <c:tx>
            <c:strRef>
              <c:f>Sheet1!$BR$1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Sheet1!$BR$2:$BR$225</c:f>
              <c:numCache>
                <c:formatCode>General</c:formatCode>
                <c:ptCount val="224"/>
                <c:pt idx="0">
                  <c:v>0</c:v>
                </c:pt>
                <c:pt idx="1">
                  <c:v>0</c:v>
                </c:pt>
                <c:pt idx="2">
                  <c:v>37</c:v>
                </c:pt>
                <c:pt idx="3">
                  <c:v>126</c:v>
                </c:pt>
                <c:pt idx="4">
                  <c:v>160</c:v>
                </c:pt>
                <c:pt idx="5">
                  <c:v>166</c:v>
                </c:pt>
                <c:pt idx="6">
                  <c:v>199</c:v>
                </c:pt>
                <c:pt idx="7">
                  <c:v>243</c:v>
                </c:pt>
                <c:pt idx="8">
                  <c:v>263</c:v>
                </c:pt>
                <c:pt idx="9">
                  <c:v>277</c:v>
                </c:pt>
                <c:pt idx="10">
                  <c:v>306</c:v>
                </c:pt>
                <c:pt idx="11">
                  <c:v>302</c:v>
                </c:pt>
                <c:pt idx="12">
                  <c:v>314</c:v>
                </c:pt>
                <c:pt idx="13">
                  <c:v>320</c:v>
                </c:pt>
                <c:pt idx="14">
                  <c:v>325</c:v>
                </c:pt>
                <c:pt idx="15">
                  <c:v>350</c:v>
                </c:pt>
                <c:pt idx="16">
                  <c:v>392</c:v>
                </c:pt>
                <c:pt idx="17">
                  <c:v>429</c:v>
                </c:pt>
                <c:pt idx="18">
                  <c:v>480.99996900000002</c:v>
                </c:pt>
                <c:pt idx="19">
                  <c:v>505.00003099999998</c:v>
                </c:pt>
                <c:pt idx="20">
                  <c:v>510</c:v>
                </c:pt>
                <c:pt idx="21">
                  <c:v>497</c:v>
                </c:pt>
                <c:pt idx="22">
                  <c:v>488</c:v>
                </c:pt>
                <c:pt idx="23">
                  <c:v>502</c:v>
                </c:pt>
                <c:pt idx="24">
                  <c:v>497</c:v>
                </c:pt>
                <c:pt idx="25">
                  <c:v>485</c:v>
                </c:pt>
                <c:pt idx="26">
                  <c:v>478</c:v>
                </c:pt>
                <c:pt idx="27">
                  <c:v>485</c:v>
                </c:pt>
                <c:pt idx="28">
                  <c:v>490</c:v>
                </c:pt>
                <c:pt idx="29">
                  <c:v>474</c:v>
                </c:pt>
                <c:pt idx="30">
                  <c:v>460</c:v>
                </c:pt>
                <c:pt idx="31">
                  <c:v>438</c:v>
                </c:pt>
                <c:pt idx="32">
                  <c:v>465</c:v>
                </c:pt>
                <c:pt idx="33">
                  <c:v>434</c:v>
                </c:pt>
                <c:pt idx="34">
                  <c:v>416</c:v>
                </c:pt>
                <c:pt idx="35">
                  <c:v>471</c:v>
                </c:pt>
                <c:pt idx="36">
                  <c:v>673</c:v>
                </c:pt>
                <c:pt idx="37">
                  <c:v>945</c:v>
                </c:pt>
                <c:pt idx="38">
                  <c:v>1220</c:v>
                </c:pt>
                <c:pt idx="39">
                  <c:v>1514</c:v>
                </c:pt>
                <c:pt idx="40">
                  <c:v>1708</c:v>
                </c:pt>
                <c:pt idx="41">
                  <c:v>1794</c:v>
                </c:pt>
                <c:pt idx="42">
                  <c:v>1860</c:v>
                </c:pt>
                <c:pt idx="43">
                  <c:v>1947</c:v>
                </c:pt>
                <c:pt idx="44">
                  <c:v>1947</c:v>
                </c:pt>
                <c:pt idx="45">
                  <c:v>1961</c:v>
                </c:pt>
                <c:pt idx="46">
                  <c:v>1986</c:v>
                </c:pt>
                <c:pt idx="47">
                  <c:v>2013</c:v>
                </c:pt>
                <c:pt idx="48">
                  <c:v>2051</c:v>
                </c:pt>
                <c:pt idx="49">
                  <c:v>2056</c:v>
                </c:pt>
                <c:pt idx="50">
                  <c:v>2075</c:v>
                </c:pt>
                <c:pt idx="51">
                  <c:v>2074</c:v>
                </c:pt>
                <c:pt idx="52">
                  <c:v>2103</c:v>
                </c:pt>
                <c:pt idx="53">
                  <c:v>2123</c:v>
                </c:pt>
                <c:pt idx="54">
                  <c:v>2143</c:v>
                </c:pt>
                <c:pt idx="55">
                  <c:v>2155</c:v>
                </c:pt>
                <c:pt idx="56">
                  <c:v>2191</c:v>
                </c:pt>
                <c:pt idx="57">
                  <c:v>2240</c:v>
                </c:pt>
                <c:pt idx="58">
                  <c:v>2239</c:v>
                </c:pt>
                <c:pt idx="59">
                  <c:v>2211</c:v>
                </c:pt>
                <c:pt idx="60">
                  <c:v>2355</c:v>
                </c:pt>
                <c:pt idx="61">
                  <c:v>2386</c:v>
                </c:pt>
                <c:pt idx="62">
                  <c:v>2280</c:v>
                </c:pt>
                <c:pt idx="63">
                  <c:v>2383</c:v>
                </c:pt>
                <c:pt idx="64">
                  <c:v>2331</c:v>
                </c:pt>
                <c:pt idx="65">
                  <c:v>2262</c:v>
                </c:pt>
                <c:pt idx="66">
                  <c:v>2254</c:v>
                </c:pt>
                <c:pt idx="67">
                  <c:v>2215</c:v>
                </c:pt>
                <c:pt idx="68">
                  <c:v>2252</c:v>
                </c:pt>
                <c:pt idx="69">
                  <c:v>2283</c:v>
                </c:pt>
                <c:pt idx="70">
                  <c:v>2324</c:v>
                </c:pt>
                <c:pt idx="71">
                  <c:v>2345</c:v>
                </c:pt>
                <c:pt idx="72">
                  <c:v>2370</c:v>
                </c:pt>
                <c:pt idx="73">
                  <c:v>2386</c:v>
                </c:pt>
                <c:pt idx="74">
                  <c:v>2418</c:v>
                </c:pt>
                <c:pt idx="75">
                  <c:v>2442</c:v>
                </c:pt>
                <c:pt idx="76">
                  <c:v>2448</c:v>
                </c:pt>
                <c:pt idx="77">
                  <c:v>2480</c:v>
                </c:pt>
                <c:pt idx="78">
                  <c:v>2512</c:v>
                </c:pt>
                <c:pt idx="79">
                  <c:v>2512</c:v>
                </c:pt>
                <c:pt idx="80">
                  <c:v>2424</c:v>
                </c:pt>
                <c:pt idx="81">
                  <c:v>2383</c:v>
                </c:pt>
                <c:pt idx="82">
                  <c:v>2306</c:v>
                </c:pt>
                <c:pt idx="83">
                  <c:v>2356</c:v>
                </c:pt>
                <c:pt idx="84">
                  <c:v>2361</c:v>
                </c:pt>
                <c:pt idx="85">
                  <c:v>2290</c:v>
                </c:pt>
                <c:pt idx="86">
                  <c:v>2218</c:v>
                </c:pt>
                <c:pt idx="87">
                  <c:v>2205</c:v>
                </c:pt>
                <c:pt idx="88">
                  <c:v>2203</c:v>
                </c:pt>
                <c:pt idx="89">
                  <c:v>2195</c:v>
                </c:pt>
                <c:pt idx="90">
                  <c:v>2230</c:v>
                </c:pt>
                <c:pt idx="91">
                  <c:v>2246</c:v>
                </c:pt>
                <c:pt idx="92">
                  <c:v>2271</c:v>
                </c:pt>
                <c:pt idx="93">
                  <c:v>2279</c:v>
                </c:pt>
                <c:pt idx="94">
                  <c:v>2297</c:v>
                </c:pt>
                <c:pt idx="95">
                  <c:v>2310</c:v>
                </c:pt>
                <c:pt idx="96">
                  <c:v>2290</c:v>
                </c:pt>
                <c:pt idx="97">
                  <c:v>2322</c:v>
                </c:pt>
                <c:pt idx="98">
                  <c:v>2312</c:v>
                </c:pt>
                <c:pt idx="99">
                  <c:v>2330</c:v>
                </c:pt>
                <c:pt idx="100">
                  <c:v>2344</c:v>
                </c:pt>
                <c:pt idx="101">
                  <c:v>2360</c:v>
                </c:pt>
                <c:pt idx="102">
                  <c:v>2313</c:v>
                </c:pt>
                <c:pt idx="103">
                  <c:v>0</c:v>
                </c:pt>
                <c:pt idx="104">
                  <c:v>0</c:v>
                </c:pt>
                <c:pt idx="105">
                  <c:v>0</c:v>
                </c:pt>
                <c:pt idx="106">
                  <c:v>0</c:v>
                </c:pt>
                <c:pt idx="107">
                  <c:v>0</c:v>
                </c:pt>
                <c:pt idx="108">
                  <c:v>0</c:v>
                </c:pt>
                <c:pt idx="109">
                  <c:v>0</c:v>
                </c:pt>
                <c:pt idx="110">
                  <c:v>0</c:v>
                </c:pt>
                <c:pt idx="111">
                  <c:v>0</c:v>
                </c:pt>
                <c:pt idx="112">
                  <c:v>0</c:v>
                </c:pt>
                <c:pt idx="113">
                  <c:v>0</c:v>
                </c:pt>
                <c:pt idx="114">
                  <c:v>1152</c:v>
                </c:pt>
                <c:pt idx="115">
                  <c:v>1070</c:v>
                </c:pt>
                <c:pt idx="116">
                  <c:v>986</c:v>
                </c:pt>
                <c:pt idx="117">
                  <c:v>1023.000061</c:v>
                </c:pt>
                <c:pt idx="118">
                  <c:v>1026</c:v>
                </c:pt>
                <c:pt idx="119">
                  <c:v>1073</c:v>
                </c:pt>
                <c:pt idx="120">
                  <c:v>1095</c:v>
                </c:pt>
                <c:pt idx="121">
                  <c:v>1113</c:v>
                </c:pt>
                <c:pt idx="122">
                  <c:v>1157</c:v>
                </c:pt>
                <c:pt idx="123">
                  <c:v>1170</c:v>
                </c:pt>
                <c:pt idx="124">
                  <c:v>1206</c:v>
                </c:pt>
                <c:pt idx="125">
                  <c:v>1257</c:v>
                </c:pt>
                <c:pt idx="126">
                  <c:v>1307.9998780000001</c:v>
                </c:pt>
                <c:pt idx="127">
                  <c:v>1337</c:v>
                </c:pt>
                <c:pt idx="128">
                  <c:v>1351.9998780000001</c:v>
                </c:pt>
                <c:pt idx="129">
                  <c:v>1399</c:v>
                </c:pt>
                <c:pt idx="130">
                  <c:v>1427</c:v>
                </c:pt>
                <c:pt idx="131">
                  <c:v>1465.9998780000001</c:v>
                </c:pt>
                <c:pt idx="132">
                  <c:v>1479</c:v>
                </c:pt>
                <c:pt idx="133">
                  <c:v>1538</c:v>
                </c:pt>
                <c:pt idx="134">
                  <c:v>1546</c:v>
                </c:pt>
                <c:pt idx="135">
                  <c:v>1579</c:v>
                </c:pt>
                <c:pt idx="136">
                  <c:v>1559</c:v>
                </c:pt>
                <c:pt idx="137">
                  <c:v>1564</c:v>
                </c:pt>
                <c:pt idx="138">
                  <c:v>1552</c:v>
                </c:pt>
                <c:pt idx="139">
                  <c:v>1562.0001219999999</c:v>
                </c:pt>
                <c:pt idx="140">
                  <c:v>1541</c:v>
                </c:pt>
                <c:pt idx="141">
                  <c:v>1527.9998780000001</c:v>
                </c:pt>
                <c:pt idx="142">
                  <c:v>1490</c:v>
                </c:pt>
                <c:pt idx="143">
                  <c:v>1461</c:v>
                </c:pt>
                <c:pt idx="144">
                  <c:v>1421.0001219999999</c:v>
                </c:pt>
                <c:pt idx="145">
                  <c:v>1419</c:v>
                </c:pt>
                <c:pt idx="146">
                  <c:v>1432</c:v>
                </c:pt>
                <c:pt idx="147">
                  <c:v>1423</c:v>
                </c:pt>
                <c:pt idx="148">
                  <c:v>1444</c:v>
                </c:pt>
                <c:pt idx="149">
                  <c:v>1477</c:v>
                </c:pt>
                <c:pt idx="150">
                  <c:v>1494</c:v>
                </c:pt>
                <c:pt idx="151">
                  <c:v>1527.0001219999999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365</c:v>
                </c:pt>
                <c:pt idx="169">
                  <c:v>392</c:v>
                </c:pt>
                <c:pt idx="170">
                  <c:v>351.00003099999998</c:v>
                </c:pt>
                <c:pt idx="171">
                  <c:v>436</c:v>
                </c:pt>
                <c:pt idx="172">
                  <c:v>521</c:v>
                </c:pt>
                <c:pt idx="173">
                  <c:v>467</c:v>
                </c:pt>
                <c:pt idx="174">
                  <c:v>490</c:v>
                </c:pt>
                <c:pt idx="175">
                  <c:v>494.00003099999998</c:v>
                </c:pt>
                <c:pt idx="176">
                  <c:v>616</c:v>
                </c:pt>
                <c:pt idx="177">
                  <c:v>659</c:v>
                </c:pt>
                <c:pt idx="178">
                  <c:v>664</c:v>
                </c:pt>
                <c:pt idx="179">
                  <c:v>562</c:v>
                </c:pt>
                <c:pt idx="180">
                  <c:v>614</c:v>
                </c:pt>
                <c:pt idx="181">
                  <c:v>677</c:v>
                </c:pt>
                <c:pt idx="182">
                  <c:v>687</c:v>
                </c:pt>
                <c:pt idx="183">
                  <c:v>700</c:v>
                </c:pt>
                <c:pt idx="184">
                  <c:v>679</c:v>
                </c:pt>
                <c:pt idx="185">
                  <c:v>693.00006099999996</c:v>
                </c:pt>
                <c:pt idx="186">
                  <c:v>719</c:v>
                </c:pt>
                <c:pt idx="187">
                  <c:v>743</c:v>
                </c:pt>
                <c:pt idx="188">
                  <c:v>740</c:v>
                </c:pt>
                <c:pt idx="189">
                  <c:v>749</c:v>
                </c:pt>
                <c:pt idx="190">
                  <c:v>766</c:v>
                </c:pt>
                <c:pt idx="191">
                  <c:v>772</c:v>
                </c:pt>
                <c:pt idx="192">
                  <c:v>789</c:v>
                </c:pt>
                <c:pt idx="193">
                  <c:v>805</c:v>
                </c:pt>
                <c:pt idx="194">
                  <c:v>834.00006099999996</c:v>
                </c:pt>
                <c:pt idx="195">
                  <c:v>879</c:v>
                </c:pt>
                <c:pt idx="196">
                  <c:v>859</c:v>
                </c:pt>
                <c:pt idx="197">
                  <c:v>812.00006099999996</c:v>
                </c:pt>
                <c:pt idx="198">
                  <c:v>790.00006099999996</c:v>
                </c:pt>
                <c:pt idx="199">
                  <c:v>753</c:v>
                </c:pt>
                <c:pt idx="200">
                  <c:v>719</c:v>
                </c:pt>
                <c:pt idx="201">
                  <c:v>713</c:v>
                </c:pt>
                <c:pt idx="202">
                  <c:v>665</c:v>
                </c:pt>
                <c:pt idx="203">
                  <c:v>666</c:v>
                </c:pt>
                <c:pt idx="204">
                  <c:v>620</c:v>
                </c:pt>
                <c:pt idx="205">
                  <c:v>644</c:v>
                </c:pt>
                <c:pt idx="206">
                  <c:v>625</c:v>
                </c:pt>
                <c:pt idx="207">
                  <c:v>618</c:v>
                </c:pt>
                <c:pt idx="208">
                  <c:v>578</c:v>
                </c:pt>
                <c:pt idx="209">
                  <c:v>618</c:v>
                </c:pt>
                <c:pt idx="210">
                  <c:v>630</c:v>
                </c:pt>
                <c:pt idx="211">
                  <c:v>620</c:v>
                </c:pt>
                <c:pt idx="212">
                  <c:v>601</c:v>
                </c:pt>
                <c:pt idx="213">
                  <c:v>568</c:v>
                </c:pt>
                <c:pt idx="214">
                  <c:v>588</c:v>
                </c:pt>
                <c:pt idx="215">
                  <c:v>573</c:v>
                </c:pt>
                <c:pt idx="216">
                  <c:v>564</c:v>
                </c:pt>
                <c:pt idx="217">
                  <c:v>504</c:v>
                </c:pt>
                <c:pt idx="218">
                  <c:v>536</c:v>
                </c:pt>
                <c:pt idx="219">
                  <c:v>473</c:v>
                </c:pt>
                <c:pt idx="220">
                  <c:v>411</c:v>
                </c:pt>
                <c:pt idx="221">
                  <c:v>445</c:v>
                </c:pt>
                <c:pt idx="222">
                  <c:v>234.99998500000001</c:v>
                </c:pt>
                <c:pt idx="223">
                  <c:v>193</c:v>
                </c:pt>
              </c:numCache>
            </c:numRef>
          </c:yVal>
          <c:smooth val="0"/>
          <c:extLst xmlns:c16r2="http://schemas.microsoft.com/office/drawing/2015/06/chart">
            <c:ext xmlns:c16="http://schemas.microsoft.com/office/drawing/2014/chart" uri="{C3380CC4-5D6E-409C-BE32-E72D297353CC}">
              <c16:uniqueId val="{00000044-9E4D-41DE-88AA-65C469FB2388}"/>
            </c:ext>
          </c:extLst>
        </c:ser>
        <c:ser>
          <c:idx val="69"/>
          <c:order val="69"/>
          <c:tx>
            <c:strRef>
              <c:f>Sheet1!$BS$1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Sheet1!$BS$2:$BS$225</c:f>
              <c:numCache>
                <c:formatCode>General</c:formatCode>
                <c:ptCount val="224"/>
                <c:pt idx="0">
                  <c:v>0</c:v>
                </c:pt>
                <c:pt idx="1">
                  <c:v>0</c:v>
                </c:pt>
                <c:pt idx="2">
                  <c:v>0</c:v>
                </c:pt>
                <c:pt idx="3">
                  <c:v>0</c:v>
                </c:pt>
                <c:pt idx="4">
                  <c:v>0</c:v>
                </c:pt>
                <c:pt idx="5">
                  <c:v>11</c:v>
                </c:pt>
                <c:pt idx="6">
                  <c:v>49</c:v>
                </c:pt>
                <c:pt idx="7">
                  <c:v>102</c:v>
                </c:pt>
                <c:pt idx="8">
                  <c:v>126</c:v>
                </c:pt>
                <c:pt idx="9">
                  <c:v>147</c:v>
                </c:pt>
                <c:pt idx="10">
                  <c:v>173</c:v>
                </c:pt>
                <c:pt idx="11">
                  <c:v>177</c:v>
                </c:pt>
                <c:pt idx="12">
                  <c:v>184</c:v>
                </c:pt>
                <c:pt idx="13">
                  <c:v>193</c:v>
                </c:pt>
                <c:pt idx="14">
                  <c:v>200</c:v>
                </c:pt>
                <c:pt idx="15">
                  <c:v>209</c:v>
                </c:pt>
                <c:pt idx="16">
                  <c:v>238</c:v>
                </c:pt>
                <c:pt idx="17">
                  <c:v>257</c:v>
                </c:pt>
                <c:pt idx="18">
                  <c:v>292</c:v>
                </c:pt>
                <c:pt idx="19">
                  <c:v>313</c:v>
                </c:pt>
                <c:pt idx="20">
                  <c:v>318.00003099999998</c:v>
                </c:pt>
                <c:pt idx="21">
                  <c:v>309</c:v>
                </c:pt>
                <c:pt idx="22">
                  <c:v>303</c:v>
                </c:pt>
                <c:pt idx="23">
                  <c:v>310</c:v>
                </c:pt>
                <c:pt idx="24">
                  <c:v>310</c:v>
                </c:pt>
                <c:pt idx="25">
                  <c:v>298</c:v>
                </c:pt>
                <c:pt idx="26">
                  <c:v>299</c:v>
                </c:pt>
                <c:pt idx="27">
                  <c:v>303</c:v>
                </c:pt>
                <c:pt idx="28">
                  <c:v>307</c:v>
                </c:pt>
                <c:pt idx="29">
                  <c:v>301</c:v>
                </c:pt>
                <c:pt idx="30">
                  <c:v>303</c:v>
                </c:pt>
                <c:pt idx="31">
                  <c:v>287</c:v>
                </c:pt>
                <c:pt idx="32">
                  <c:v>302</c:v>
                </c:pt>
                <c:pt idx="33">
                  <c:v>282</c:v>
                </c:pt>
                <c:pt idx="34">
                  <c:v>275</c:v>
                </c:pt>
                <c:pt idx="35">
                  <c:v>301</c:v>
                </c:pt>
                <c:pt idx="36">
                  <c:v>407</c:v>
                </c:pt>
                <c:pt idx="37">
                  <c:v>562</c:v>
                </c:pt>
                <c:pt idx="38">
                  <c:v>721</c:v>
                </c:pt>
                <c:pt idx="39">
                  <c:v>917</c:v>
                </c:pt>
                <c:pt idx="40">
                  <c:v>1036</c:v>
                </c:pt>
                <c:pt idx="41">
                  <c:v>1092</c:v>
                </c:pt>
                <c:pt idx="42">
                  <c:v>1144</c:v>
                </c:pt>
                <c:pt idx="43">
                  <c:v>1203</c:v>
                </c:pt>
                <c:pt idx="44">
                  <c:v>1202</c:v>
                </c:pt>
                <c:pt idx="45">
                  <c:v>1213</c:v>
                </c:pt>
                <c:pt idx="46">
                  <c:v>1227</c:v>
                </c:pt>
                <c:pt idx="47">
                  <c:v>1241</c:v>
                </c:pt>
                <c:pt idx="48">
                  <c:v>1268</c:v>
                </c:pt>
                <c:pt idx="49">
                  <c:v>1276</c:v>
                </c:pt>
                <c:pt idx="50">
                  <c:v>1273</c:v>
                </c:pt>
                <c:pt idx="51">
                  <c:v>1273</c:v>
                </c:pt>
                <c:pt idx="52">
                  <c:v>1289.9998780000001</c:v>
                </c:pt>
                <c:pt idx="53">
                  <c:v>1298.9998780000001</c:v>
                </c:pt>
                <c:pt idx="54">
                  <c:v>1316.0001219999999</c:v>
                </c:pt>
                <c:pt idx="55">
                  <c:v>1319</c:v>
                </c:pt>
                <c:pt idx="56">
                  <c:v>1341</c:v>
                </c:pt>
                <c:pt idx="57">
                  <c:v>1367</c:v>
                </c:pt>
                <c:pt idx="58">
                  <c:v>1373</c:v>
                </c:pt>
                <c:pt idx="59">
                  <c:v>1353</c:v>
                </c:pt>
                <c:pt idx="60">
                  <c:v>1429</c:v>
                </c:pt>
                <c:pt idx="61">
                  <c:v>1461</c:v>
                </c:pt>
                <c:pt idx="62">
                  <c:v>1404.0001219999999</c:v>
                </c:pt>
                <c:pt idx="63">
                  <c:v>1460</c:v>
                </c:pt>
                <c:pt idx="64">
                  <c:v>1421.9998780000001</c:v>
                </c:pt>
                <c:pt idx="65">
                  <c:v>1382</c:v>
                </c:pt>
                <c:pt idx="66">
                  <c:v>1373</c:v>
                </c:pt>
                <c:pt idx="67">
                  <c:v>1347</c:v>
                </c:pt>
                <c:pt idx="68">
                  <c:v>1383</c:v>
                </c:pt>
                <c:pt idx="69">
                  <c:v>1394</c:v>
                </c:pt>
                <c:pt idx="70">
                  <c:v>1417</c:v>
                </c:pt>
                <c:pt idx="71">
                  <c:v>1432</c:v>
                </c:pt>
                <c:pt idx="72">
                  <c:v>1451</c:v>
                </c:pt>
                <c:pt idx="73">
                  <c:v>1468</c:v>
                </c:pt>
                <c:pt idx="74">
                  <c:v>1485</c:v>
                </c:pt>
                <c:pt idx="75">
                  <c:v>1497</c:v>
                </c:pt>
                <c:pt idx="76">
                  <c:v>1502</c:v>
                </c:pt>
                <c:pt idx="77">
                  <c:v>1525</c:v>
                </c:pt>
                <c:pt idx="78">
                  <c:v>1538</c:v>
                </c:pt>
                <c:pt idx="79">
                  <c:v>1535</c:v>
                </c:pt>
                <c:pt idx="80">
                  <c:v>1515</c:v>
                </c:pt>
                <c:pt idx="81">
                  <c:v>1496</c:v>
                </c:pt>
                <c:pt idx="82">
                  <c:v>1439.9998780000001</c:v>
                </c:pt>
                <c:pt idx="83">
                  <c:v>1462</c:v>
                </c:pt>
                <c:pt idx="84">
                  <c:v>1447</c:v>
                </c:pt>
                <c:pt idx="85">
                  <c:v>1408</c:v>
                </c:pt>
                <c:pt idx="86">
                  <c:v>1380</c:v>
                </c:pt>
                <c:pt idx="87">
                  <c:v>1358</c:v>
                </c:pt>
                <c:pt idx="88">
                  <c:v>1363</c:v>
                </c:pt>
                <c:pt idx="89">
                  <c:v>1359</c:v>
                </c:pt>
                <c:pt idx="90">
                  <c:v>1385</c:v>
                </c:pt>
                <c:pt idx="91">
                  <c:v>1405</c:v>
                </c:pt>
                <c:pt idx="92">
                  <c:v>1420</c:v>
                </c:pt>
                <c:pt idx="93">
                  <c:v>1445</c:v>
                </c:pt>
                <c:pt idx="94">
                  <c:v>1450</c:v>
                </c:pt>
                <c:pt idx="95">
                  <c:v>1464</c:v>
                </c:pt>
                <c:pt idx="96">
                  <c:v>1447</c:v>
                </c:pt>
                <c:pt idx="97">
                  <c:v>1490</c:v>
                </c:pt>
                <c:pt idx="98">
                  <c:v>1495</c:v>
                </c:pt>
                <c:pt idx="99">
                  <c:v>1496</c:v>
                </c:pt>
                <c:pt idx="100">
                  <c:v>1549</c:v>
                </c:pt>
                <c:pt idx="101">
                  <c:v>1557</c:v>
                </c:pt>
                <c:pt idx="102">
                  <c:v>1512</c:v>
                </c:pt>
                <c:pt idx="103">
                  <c:v>0</c:v>
                </c:pt>
                <c:pt idx="104">
                  <c:v>0</c:v>
                </c:pt>
                <c:pt idx="105">
                  <c:v>0</c:v>
                </c:pt>
                <c:pt idx="106">
                  <c:v>0</c:v>
                </c:pt>
                <c:pt idx="107">
                  <c:v>0</c:v>
                </c:pt>
                <c:pt idx="108">
                  <c:v>0</c:v>
                </c:pt>
                <c:pt idx="109">
                  <c:v>0</c:v>
                </c:pt>
                <c:pt idx="110">
                  <c:v>0</c:v>
                </c:pt>
                <c:pt idx="111">
                  <c:v>0</c:v>
                </c:pt>
                <c:pt idx="112">
                  <c:v>0</c:v>
                </c:pt>
                <c:pt idx="113">
                  <c:v>0</c:v>
                </c:pt>
                <c:pt idx="114">
                  <c:v>771</c:v>
                </c:pt>
                <c:pt idx="115">
                  <c:v>684</c:v>
                </c:pt>
                <c:pt idx="116">
                  <c:v>657</c:v>
                </c:pt>
                <c:pt idx="117">
                  <c:v>632</c:v>
                </c:pt>
                <c:pt idx="118">
                  <c:v>682</c:v>
                </c:pt>
                <c:pt idx="119">
                  <c:v>680.00006099999996</c:v>
                </c:pt>
                <c:pt idx="120">
                  <c:v>717</c:v>
                </c:pt>
                <c:pt idx="121">
                  <c:v>727</c:v>
                </c:pt>
                <c:pt idx="122">
                  <c:v>758</c:v>
                </c:pt>
                <c:pt idx="123">
                  <c:v>776</c:v>
                </c:pt>
                <c:pt idx="124">
                  <c:v>796</c:v>
                </c:pt>
                <c:pt idx="125">
                  <c:v>842.99993900000004</c:v>
                </c:pt>
                <c:pt idx="126">
                  <c:v>854</c:v>
                </c:pt>
                <c:pt idx="127">
                  <c:v>878.00006099999996</c:v>
                </c:pt>
                <c:pt idx="128">
                  <c:v>895.99993900000004</c:v>
                </c:pt>
                <c:pt idx="129">
                  <c:v>926</c:v>
                </c:pt>
                <c:pt idx="130">
                  <c:v>938</c:v>
                </c:pt>
                <c:pt idx="131">
                  <c:v>959</c:v>
                </c:pt>
                <c:pt idx="132">
                  <c:v>983.99993900000004</c:v>
                </c:pt>
                <c:pt idx="133">
                  <c:v>998</c:v>
                </c:pt>
                <c:pt idx="134">
                  <c:v>1014</c:v>
                </c:pt>
                <c:pt idx="135">
                  <c:v>1031</c:v>
                </c:pt>
                <c:pt idx="136">
                  <c:v>1030</c:v>
                </c:pt>
                <c:pt idx="137">
                  <c:v>1020</c:v>
                </c:pt>
                <c:pt idx="138">
                  <c:v>1018.999939</c:v>
                </c:pt>
                <c:pt idx="139">
                  <c:v>1026</c:v>
                </c:pt>
                <c:pt idx="140">
                  <c:v>1000</c:v>
                </c:pt>
                <c:pt idx="141">
                  <c:v>996</c:v>
                </c:pt>
                <c:pt idx="142">
                  <c:v>964</c:v>
                </c:pt>
                <c:pt idx="143">
                  <c:v>936</c:v>
                </c:pt>
                <c:pt idx="144">
                  <c:v>932</c:v>
                </c:pt>
                <c:pt idx="145">
                  <c:v>927</c:v>
                </c:pt>
                <c:pt idx="146">
                  <c:v>917</c:v>
                </c:pt>
                <c:pt idx="147">
                  <c:v>922.00006099999996</c:v>
                </c:pt>
                <c:pt idx="148">
                  <c:v>936</c:v>
                </c:pt>
                <c:pt idx="149">
                  <c:v>950</c:v>
                </c:pt>
                <c:pt idx="150">
                  <c:v>970</c:v>
                </c:pt>
                <c:pt idx="151">
                  <c:v>954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217</c:v>
                </c:pt>
                <c:pt idx="169">
                  <c:v>225.00001499999999</c:v>
                </c:pt>
                <c:pt idx="170">
                  <c:v>218</c:v>
                </c:pt>
                <c:pt idx="171">
                  <c:v>295</c:v>
                </c:pt>
                <c:pt idx="172">
                  <c:v>325</c:v>
                </c:pt>
                <c:pt idx="173">
                  <c:v>302</c:v>
                </c:pt>
                <c:pt idx="174">
                  <c:v>310</c:v>
                </c:pt>
                <c:pt idx="175">
                  <c:v>307</c:v>
                </c:pt>
                <c:pt idx="176">
                  <c:v>379</c:v>
                </c:pt>
                <c:pt idx="177">
                  <c:v>422</c:v>
                </c:pt>
                <c:pt idx="178">
                  <c:v>425.99996900000002</c:v>
                </c:pt>
                <c:pt idx="179">
                  <c:v>355</c:v>
                </c:pt>
                <c:pt idx="180">
                  <c:v>359</c:v>
                </c:pt>
                <c:pt idx="181">
                  <c:v>419</c:v>
                </c:pt>
                <c:pt idx="182">
                  <c:v>424</c:v>
                </c:pt>
                <c:pt idx="183">
                  <c:v>439.00003099999998</c:v>
                </c:pt>
                <c:pt idx="184">
                  <c:v>414.99996900000002</c:v>
                </c:pt>
                <c:pt idx="185">
                  <c:v>444</c:v>
                </c:pt>
                <c:pt idx="186">
                  <c:v>449</c:v>
                </c:pt>
                <c:pt idx="187">
                  <c:v>449</c:v>
                </c:pt>
                <c:pt idx="188">
                  <c:v>471</c:v>
                </c:pt>
                <c:pt idx="189">
                  <c:v>469</c:v>
                </c:pt>
                <c:pt idx="190">
                  <c:v>475</c:v>
                </c:pt>
                <c:pt idx="191">
                  <c:v>485</c:v>
                </c:pt>
                <c:pt idx="192">
                  <c:v>489</c:v>
                </c:pt>
                <c:pt idx="193">
                  <c:v>504</c:v>
                </c:pt>
                <c:pt idx="194">
                  <c:v>513</c:v>
                </c:pt>
                <c:pt idx="195">
                  <c:v>524</c:v>
                </c:pt>
                <c:pt idx="196">
                  <c:v>525</c:v>
                </c:pt>
                <c:pt idx="197">
                  <c:v>528</c:v>
                </c:pt>
                <c:pt idx="198">
                  <c:v>491.99996900000002</c:v>
                </c:pt>
                <c:pt idx="199">
                  <c:v>472.00003099999998</c:v>
                </c:pt>
                <c:pt idx="200">
                  <c:v>436</c:v>
                </c:pt>
                <c:pt idx="201">
                  <c:v>428.00003099999998</c:v>
                </c:pt>
                <c:pt idx="202">
                  <c:v>414</c:v>
                </c:pt>
                <c:pt idx="203">
                  <c:v>380</c:v>
                </c:pt>
                <c:pt idx="204">
                  <c:v>387</c:v>
                </c:pt>
                <c:pt idx="205">
                  <c:v>384.00003099999998</c:v>
                </c:pt>
                <c:pt idx="206">
                  <c:v>395.00003099999998</c:v>
                </c:pt>
                <c:pt idx="207">
                  <c:v>391</c:v>
                </c:pt>
                <c:pt idx="208">
                  <c:v>356</c:v>
                </c:pt>
                <c:pt idx="209">
                  <c:v>348</c:v>
                </c:pt>
                <c:pt idx="210">
                  <c:v>397</c:v>
                </c:pt>
                <c:pt idx="211">
                  <c:v>372</c:v>
                </c:pt>
                <c:pt idx="212">
                  <c:v>351.00003099999998</c:v>
                </c:pt>
                <c:pt idx="213">
                  <c:v>403</c:v>
                </c:pt>
                <c:pt idx="214">
                  <c:v>392.99996900000002</c:v>
                </c:pt>
                <c:pt idx="215">
                  <c:v>346</c:v>
                </c:pt>
                <c:pt idx="216">
                  <c:v>339</c:v>
                </c:pt>
                <c:pt idx="217">
                  <c:v>339</c:v>
                </c:pt>
                <c:pt idx="218">
                  <c:v>238</c:v>
                </c:pt>
                <c:pt idx="219">
                  <c:v>320</c:v>
                </c:pt>
                <c:pt idx="220">
                  <c:v>270</c:v>
                </c:pt>
                <c:pt idx="221">
                  <c:v>335</c:v>
                </c:pt>
                <c:pt idx="222">
                  <c:v>258</c:v>
                </c:pt>
                <c:pt idx="223">
                  <c:v>212.99998500000001</c:v>
                </c:pt>
              </c:numCache>
            </c:numRef>
          </c:yVal>
          <c:smooth val="0"/>
          <c:extLst xmlns:c16r2="http://schemas.microsoft.com/office/drawing/2015/06/chart">
            <c:ext xmlns:c16="http://schemas.microsoft.com/office/drawing/2014/chart" uri="{C3380CC4-5D6E-409C-BE32-E72D297353CC}">
              <c16:uniqueId val="{00000045-9E4D-41DE-88AA-65C469FB2388}"/>
            </c:ext>
          </c:extLst>
        </c:ser>
        <c:ser>
          <c:idx val="70"/>
          <c:order val="70"/>
          <c:tx>
            <c:strRef>
              <c:f>Sheet1!$BT$1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Sheet1!$BT$2:$BT$225</c:f>
              <c:numCache>
                <c:formatCode>General</c:formatCode>
                <c:ptCount val="224"/>
                <c:pt idx="0">
                  <c:v>0</c:v>
                </c:pt>
                <c:pt idx="1">
                  <c:v>0</c:v>
                </c:pt>
                <c:pt idx="2">
                  <c:v>0</c:v>
                </c:pt>
                <c:pt idx="3">
                  <c:v>106</c:v>
                </c:pt>
                <c:pt idx="4">
                  <c:v>151</c:v>
                </c:pt>
                <c:pt idx="5">
                  <c:v>165</c:v>
                </c:pt>
                <c:pt idx="6">
                  <c:v>200</c:v>
                </c:pt>
                <c:pt idx="7">
                  <c:v>230</c:v>
                </c:pt>
                <c:pt idx="8">
                  <c:v>257</c:v>
                </c:pt>
                <c:pt idx="9">
                  <c:v>274</c:v>
                </c:pt>
                <c:pt idx="10">
                  <c:v>288</c:v>
                </c:pt>
                <c:pt idx="11">
                  <c:v>297</c:v>
                </c:pt>
                <c:pt idx="12">
                  <c:v>306</c:v>
                </c:pt>
                <c:pt idx="13">
                  <c:v>313</c:v>
                </c:pt>
                <c:pt idx="14">
                  <c:v>318.00003099999998</c:v>
                </c:pt>
                <c:pt idx="15">
                  <c:v>341</c:v>
                </c:pt>
                <c:pt idx="16">
                  <c:v>384.00003099999998</c:v>
                </c:pt>
                <c:pt idx="17">
                  <c:v>416</c:v>
                </c:pt>
                <c:pt idx="18">
                  <c:v>463</c:v>
                </c:pt>
                <c:pt idx="19">
                  <c:v>496</c:v>
                </c:pt>
                <c:pt idx="20">
                  <c:v>498</c:v>
                </c:pt>
                <c:pt idx="21">
                  <c:v>486</c:v>
                </c:pt>
                <c:pt idx="22">
                  <c:v>476</c:v>
                </c:pt>
                <c:pt idx="23">
                  <c:v>493</c:v>
                </c:pt>
                <c:pt idx="24">
                  <c:v>491.99996900000002</c:v>
                </c:pt>
                <c:pt idx="25">
                  <c:v>487</c:v>
                </c:pt>
                <c:pt idx="26">
                  <c:v>482</c:v>
                </c:pt>
                <c:pt idx="27">
                  <c:v>483.00003099999998</c:v>
                </c:pt>
                <c:pt idx="28">
                  <c:v>495</c:v>
                </c:pt>
                <c:pt idx="29">
                  <c:v>484</c:v>
                </c:pt>
                <c:pt idx="30">
                  <c:v>467</c:v>
                </c:pt>
                <c:pt idx="31">
                  <c:v>439.00003099999998</c:v>
                </c:pt>
                <c:pt idx="32">
                  <c:v>464</c:v>
                </c:pt>
                <c:pt idx="33">
                  <c:v>435</c:v>
                </c:pt>
                <c:pt idx="34">
                  <c:v>416</c:v>
                </c:pt>
                <c:pt idx="35">
                  <c:v>469</c:v>
                </c:pt>
                <c:pt idx="36">
                  <c:v>688.99993900000004</c:v>
                </c:pt>
                <c:pt idx="37">
                  <c:v>978</c:v>
                </c:pt>
                <c:pt idx="38">
                  <c:v>1251</c:v>
                </c:pt>
                <c:pt idx="39">
                  <c:v>1542</c:v>
                </c:pt>
                <c:pt idx="40">
                  <c:v>1732</c:v>
                </c:pt>
                <c:pt idx="41">
                  <c:v>1820</c:v>
                </c:pt>
                <c:pt idx="42">
                  <c:v>1884</c:v>
                </c:pt>
                <c:pt idx="43">
                  <c:v>1963</c:v>
                </c:pt>
                <c:pt idx="44">
                  <c:v>1986</c:v>
                </c:pt>
                <c:pt idx="45">
                  <c:v>1989</c:v>
                </c:pt>
                <c:pt idx="46">
                  <c:v>2017</c:v>
                </c:pt>
                <c:pt idx="47">
                  <c:v>2046.9998780000001</c:v>
                </c:pt>
                <c:pt idx="48">
                  <c:v>2098</c:v>
                </c:pt>
                <c:pt idx="49">
                  <c:v>2107</c:v>
                </c:pt>
                <c:pt idx="50">
                  <c:v>2125</c:v>
                </c:pt>
                <c:pt idx="51">
                  <c:v>2120</c:v>
                </c:pt>
                <c:pt idx="52">
                  <c:v>2153</c:v>
                </c:pt>
                <c:pt idx="53">
                  <c:v>2173</c:v>
                </c:pt>
                <c:pt idx="54">
                  <c:v>2193</c:v>
                </c:pt>
                <c:pt idx="55">
                  <c:v>2208</c:v>
                </c:pt>
                <c:pt idx="56">
                  <c:v>2253</c:v>
                </c:pt>
                <c:pt idx="57">
                  <c:v>2299</c:v>
                </c:pt>
                <c:pt idx="58">
                  <c:v>2311</c:v>
                </c:pt>
                <c:pt idx="59">
                  <c:v>2268</c:v>
                </c:pt>
                <c:pt idx="60">
                  <c:v>2419</c:v>
                </c:pt>
                <c:pt idx="61">
                  <c:v>2435</c:v>
                </c:pt>
                <c:pt idx="62">
                  <c:v>2344</c:v>
                </c:pt>
                <c:pt idx="63">
                  <c:v>2438</c:v>
                </c:pt>
                <c:pt idx="64">
                  <c:v>2379</c:v>
                </c:pt>
                <c:pt idx="65">
                  <c:v>2304</c:v>
                </c:pt>
                <c:pt idx="66">
                  <c:v>2299</c:v>
                </c:pt>
                <c:pt idx="67">
                  <c:v>2275</c:v>
                </c:pt>
                <c:pt idx="68">
                  <c:v>2306</c:v>
                </c:pt>
                <c:pt idx="69">
                  <c:v>2342</c:v>
                </c:pt>
                <c:pt idx="70">
                  <c:v>2374</c:v>
                </c:pt>
                <c:pt idx="71">
                  <c:v>2401</c:v>
                </c:pt>
                <c:pt idx="72">
                  <c:v>2436</c:v>
                </c:pt>
                <c:pt idx="73">
                  <c:v>2460</c:v>
                </c:pt>
                <c:pt idx="74">
                  <c:v>2475</c:v>
                </c:pt>
                <c:pt idx="75">
                  <c:v>2504</c:v>
                </c:pt>
                <c:pt idx="76">
                  <c:v>2513</c:v>
                </c:pt>
                <c:pt idx="77">
                  <c:v>2551</c:v>
                </c:pt>
                <c:pt idx="78">
                  <c:v>2587.0002439999998</c:v>
                </c:pt>
                <c:pt idx="79">
                  <c:v>2579</c:v>
                </c:pt>
                <c:pt idx="80">
                  <c:v>2496</c:v>
                </c:pt>
                <c:pt idx="81">
                  <c:v>2426</c:v>
                </c:pt>
                <c:pt idx="82">
                  <c:v>2381</c:v>
                </c:pt>
                <c:pt idx="83">
                  <c:v>2400</c:v>
                </c:pt>
                <c:pt idx="84">
                  <c:v>2407</c:v>
                </c:pt>
                <c:pt idx="85">
                  <c:v>2341</c:v>
                </c:pt>
                <c:pt idx="86">
                  <c:v>2263</c:v>
                </c:pt>
                <c:pt idx="87">
                  <c:v>2230</c:v>
                </c:pt>
                <c:pt idx="88">
                  <c:v>2243</c:v>
                </c:pt>
                <c:pt idx="89">
                  <c:v>2229</c:v>
                </c:pt>
                <c:pt idx="90">
                  <c:v>2252</c:v>
                </c:pt>
                <c:pt idx="91">
                  <c:v>2284</c:v>
                </c:pt>
                <c:pt idx="92">
                  <c:v>2317</c:v>
                </c:pt>
                <c:pt idx="93">
                  <c:v>2320</c:v>
                </c:pt>
                <c:pt idx="94">
                  <c:v>2338</c:v>
                </c:pt>
                <c:pt idx="95">
                  <c:v>2347</c:v>
                </c:pt>
                <c:pt idx="96">
                  <c:v>2331</c:v>
                </c:pt>
                <c:pt idx="97">
                  <c:v>2373</c:v>
                </c:pt>
                <c:pt idx="98">
                  <c:v>2419</c:v>
                </c:pt>
                <c:pt idx="99">
                  <c:v>2431</c:v>
                </c:pt>
                <c:pt idx="100">
                  <c:v>2447</c:v>
                </c:pt>
                <c:pt idx="101">
                  <c:v>2425</c:v>
                </c:pt>
                <c:pt idx="102">
                  <c:v>2393</c:v>
                </c:pt>
                <c:pt idx="103">
                  <c:v>0</c:v>
                </c:pt>
                <c:pt idx="104">
                  <c:v>0</c:v>
                </c:pt>
                <c:pt idx="105">
                  <c:v>0</c:v>
                </c:pt>
                <c:pt idx="106">
                  <c:v>0</c:v>
                </c:pt>
                <c:pt idx="107">
                  <c:v>0</c:v>
                </c:pt>
                <c:pt idx="108">
                  <c:v>0</c:v>
                </c:pt>
                <c:pt idx="109">
                  <c:v>0</c:v>
                </c:pt>
                <c:pt idx="110">
                  <c:v>0</c:v>
                </c:pt>
                <c:pt idx="111">
                  <c:v>0</c:v>
                </c:pt>
                <c:pt idx="112">
                  <c:v>0</c:v>
                </c:pt>
                <c:pt idx="113">
                  <c:v>0</c:v>
                </c:pt>
                <c:pt idx="114">
                  <c:v>1202</c:v>
                </c:pt>
                <c:pt idx="115">
                  <c:v>1074</c:v>
                </c:pt>
                <c:pt idx="116">
                  <c:v>982</c:v>
                </c:pt>
                <c:pt idx="117">
                  <c:v>1021</c:v>
                </c:pt>
                <c:pt idx="118">
                  <c:v>1012</c:v>
                </c:pt>
                <c:pt idx="119">
                  <c:v>1059</c:v>
                </c:pt>
                <c:pt idx="120">
                  <c:v>1090</c:v>
                </c:pt>
                <c:pt idx="121">
                  <c:v>1114</c:v>
                </c:pt>
                <c:pt idx="122">
                  <c:v>1144</c:v>
                </c:pt>
                <c:pt idx="123">
                  <c:v>1184</c:v>
                </c:pt>
                <c:pt idx="124">
                  <c:v>1204</c:v>
                </c:pt>
                <c:pt idx="125">
                  <c:v>1257</c:v>
                </c:pt>
                <c:pt idx="126">
                  <c:v>1293</c:v>
                </c:pt>
                <c:pt idx="127">
                  <c:v>1314</c:v>
                </c:pt>
                <c:pt idx="128">
                  <c:v>1355</c:v>
                </c:pt>
                <c:pt idx="129">
                  <c:v>1379</c:v>
                </c:pt>
                <c:pt idx="130">
                  <c:v>1412</c:v>
                </c:pt>
                <c:pt idx="131">
                  <c:v>1464</c:v>
                </c:pt>
                <c:pt idx="132">
                  <c:v>1482</c:v>
                </c:pt>
                <c:pt idx="133">
                  <c:v>1511</c:v>
                </c:pt>
                <c:pt idx="134">
                  <c:v>1540</c:v>
                </c:pt>
                <c:pt idx="135">
                  <c:v>1552</c:v>
                </c:pt>
                <c:pt idx="136">
                  <c:v>1556</c:v>
                </c:pt>
                <c:pt idx="137">
                  <c:v>1556</c:v>
                </c:pt>
                <c:pt idx="138">
                  <c:v>1543</c:v>
                </c:pt>
                <c:pt idx="139">
                  <c:v>1559</c:v>
                </c:pt>
                <c:pt idx="140">
                  <c:v>1529</c:v>
                </c:pt>
                <c:pt idx="141">
                  <c:v>1516</c:v>
                </c:pt>
                <c:pt idx="142">
                  <c:v>1485</c:v>
                </c:pt>
                <c:pt idx="143">
                  <c:v>1438</c:v>
                </c:pt>
                <c:pt idx="144">
                  <c:v>1408</c:v>
                </c:pt>
                <c:pt idx="145">
                  <c:v>1430.0001219999999</c:v>
                </c:pt>
                <c:pt idx="146">
                  <c:v>1406</c:v>
                </c:pt>
                <c:pt idx="147">
                  <c:v>1399</c:v>
                </c:pt>
                <c:pt idx="148">
                  <c:v>1435</c:v>
                </c:pt>
                <c:pt idx="149">
                  <c:v>1443</c:v>
                </c:pt>
                <c:pt idx="150">
                  <c:v>1499</c:v>
                </c:pt>
                <c:pt idx="151">
                  <c:v>1434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422</c:v>
                </c:pt>
                <c:pt idx="169">
                  <c:v>436</c:v>
                </c:pt>
                <c:pt idx="170">
                  <c:v>355</c:v>
                </c:pt>
                <c:pt idx="171">
                  <c:v>438</c:v>
                </c:pt>
                <c:pt idx="172">
                  <c:v>519</c:v>
                </c:pt>
                <c:pt idx="173">
                  <c:v>430</c:v>
                </c:pt>
                <c:pt idx="174">
                  <c:v>523</c:v>
                </c:pt>
                <c:pt idx="175">
                  <c:v>495</c:v>
                </c:pt>
                <c:pt idx="176">
                  <c:v>617</c:v>
                </c:pt>
                <c:pt idx="177">
                  <c:v>636.00006099999996</c:v>
                </c:pt>
                <c:pt idx="178">
                  <c:v>630</c:v>
                </c:pt>
                <c:pt idx="179">
                  <c:v>563</c:v>
                </c:pt>
                <c:pt idx="180">
                  <c:v>608</c:v>
                </c:pt>
                <c:pt idx="181">
                  <c:v>641</c:v>
                </c:pt>
                <c:pt idx="182">
                  <c:v>659</c:v>
                </c:pt>
                <c:pt idx="183">
                  <c:v>670</c:v>
                </c:pt>
                <c:pt idx="184">
                  <c:v>649.00006099999996</c:v>
                </c:pt>
                <c:pt idx="185">
                  <c:v>674</c:v>
                </c:pt>
                <c:pt idx="186">
                  <c:v>693.00006099999996</c:v>
                </c:pt>
                <c:pt idx="187">
                  <c:v>691</c:v>
                </c:pt>
                <c:pt idx="188">
                  <c:v>712</c:v>
                </c:pt>
                <c:pt idx="189">
                  <c:v>719.99993900000004</c:v>
                </c:pt>
                <c:pt idx="190">
                  <c:v>741</c:v>
                </c:pt>
                <c:pt idx="191">
                  <c:v>743</c:v>
                </c:pt>
                <c:pt idx="192">
                  <c:v>758</c:v>
                </c:pt>
                <c:pt idx="193">
                  <c:v>801</c:v>
                </c:pt>
                <c:pt idx="194">
                  <c:v>794</c:v>
                </c:pt>
                <c:pt idx="195">
                  <c:v>831</c:v>
                </c:pt>
                <c:pt idx="196">
                  <c:v>802</c:v>
                </c:pt>
                <c:pt idx="197">
                  <c:v>794</c:v>
                </c:pt>
                <c:pt idx="198">
                  <c:v>770</c:v>
                </c:pt>
                <c:pt idx="199">
                  <c:v>718</c:v>
                </c:pt>
                <c:pt idx="200">
                  <c:v>687</c:v>
                </c:pt>
                <c:pt idx="201">
                  <c:v>656</c:v>
                </c:pt>
                <c:pt idx="202">
                  <c:v>653.99993900000004</c:v>
                </c:pt>
                <c:pt idx="203">
                  <c:v>625</c:v>
                </c:pt>
                <c:pt idx="204">
                  <c:v>597</c:v>
                </c:pt>
                <c:pt idx="205">
                  <c:v>607</c:v>
                </c:pt>
                <c:pt idx="206">
                  <c:v>625</c:v>
                </c:pt>
                <c:pt idx="207">
                  <c:v>572</c:v>
                </c:pt>
                <c:pt idx="208">
                  <c:v>571</c:v>
                </c:pt>
                <c:pt idx="209">
                  <c:v>572</c:v>
                </c:pt>
                <c:pt idx="210">
                  <c:v>623</c:v>
                </c:pt>
                <c:pt idx="211">
                  <c:v>594</c:v>
                </c:pt>
                <c:pt idx="212">
                  <c:v>583</c:v>
                </c:pt>
                <c:pt idx="213">
                  <c:v>553</c:v>
                </c:pt>
                <c:pt idx="214">
                  <c:v>547</c:v>
                </c:pt>
                <c:pt idx="215">
                  <c:v>578</c:v>
                </c:pt>
                <c:pt idx="216">
                  <c:v>507</c:v>
                </c:pt>
                <c:pt idx="217">
                  <c:v>518</c:v>
                </c:pt>
                <c:pt idx="218">
                  <c:v>491.99996900000002</c:v>
                </c:pt>
                <c:pt idx="219">
                  <c:v>452</c:v>
                </c:pt>
                <c:pt idx="220">
                  <c:v>442</c:v>
                </c:pt>
                <c:pt idx="221">
                  <c:v>428.00003099999998</c:v>
                </c:pt>
                <c:pt idx="222">
                  <c:v>905</c:v>
                </c:pt>
                <c:pt idx="223">
                  <c:v>334</c:v>
                </c:pt>
              </c:numCache>
            </c:numRef>
          </c:yVal>
          <c:smooth val="0"/>
          <c:extLst xmlns:c16r2="http://schemas.microsoft.com/office/drawing/2015/06/chart">
            <c:ext xmlns:c16="http://schemas.microsoft.com/office/drawing/2014/chart" uri="{C3380CC4-5D6E-409C-BE32-E72D297353CC}">
              <c16:uniqueId val="{00000046-9E4D-41DE-88AA-65C469FB2388}"/>
            </c:ext>
          </c:extLst>
        </c:ser>
        <c:ser>
          <c:idx val="71"/>
          <c:order val="71"/>
          <c:tx>
            <c:strRef>
              <c:f>Sheet1!$BU$1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Sheet1!$BU$2:$BU$225</c:f>
              <c:numCache>
                <c:formatCode>General</c:formatCode>
                <c:ptCount val="224"/>
                <c:pt idx="0">
                  <c:v>0</c:v>
                </c:pt>
                <c:pt idx="1">
                  <c:v>0</c:v>
                </c:pt>
                <c:pt idx="2">
                  <c:v>0</c:v>
                </c:pt>
                <c:pt idx="3">
                  <c:v>109</c:v>
                </c:pt>
                <c:pt idx="4">
                  <c:v>135</c:v>
                </c:pt>
                <c:pt idx="5">
                  <c:v>154</c:v>
                </c:pt>
                <c:pt idx="6">
                  <c:v>177</c:v>
                </c:pt>
                <c:pt idx="7">
                  <c:v>208</c:v>
                </c:pt>
                <c:pt idx="8">
                  <c:v>240</c:v>
                </c:pt>
                <c:pt idx="9">
                  <c:v>248</c:v>
                </c:pt>
                <c:pt idx="10">
                  <c:v>272</c:v>
                </c:pt>
                <c:pt idx="11">
                  <c:v>270</c:v>
                </c:pt>
                <c:pt idx="12">
                  <c:v>277</c:v>
                </c:pt>
                <c:pt idx="13">
                  <c:v>286</c:v>
                </c:pt>
                <c:pt idx="14">
                  <c:v>293</c:v>
                </c:pt>
                <c:pt idx="15">
                  <c:v>292</c:v>
                </c:pt>
                <c:pt idx="16">
                  <c:v>325</c:v>
                </c:pt>
                <c:pt idx="17">
                  <c:v>343</c:v>
                </c:pt>
                <c:pt idx="18">
                  <c:v>378</c:v>
                </c:pt>
                <c:pt idx="19">
                  <c:v>388</c:v>
                </c:pt>
                <c:pt idx="20">
                  <c:v>390</c:v>
                </c:pt>
                <c:pt idx="21">
                  <c:v>380</c:v>
                </c:pt>
                <c:pt idx="22">
                  <c:v>369</c:v>
                </c:pt>
                <c:pt idx="23">
                  <c:v>381</c:v>
                </c:pt>
                <c:pt idx="24">
                  <c:v>381</c:v>
                </c:pt>
                <c:pt idx="25">
                  <c:v>366</c:v>
                </c:pt>
                <c:pt idx="26">
                  <c:v>365</c:v>
                </c:pt>
                <c:pt idx="27">
                  <c:v>372</c:v>
                </c:pt>
                <c:pt idx="28">
                  <c:v>373.00003099999998</c:v>
                </c:pt>
                <c:pt idx="29">
                  <c:v>374</c:v>
                </c:pt>
                <c:pt idx="30">
                  <c:v>373.00003099999998</c:v>
                </c:pt>
                <c:pt idx="31">
                  <c:v>358</c:v>
                </c:pt>
                <c:pt idx="32">
                  <c:v>372</c:v>
                </c:pt>
                <c:pt idx="33">
                  <c:v>354</c:v>
                </c:pt>
                <c:pt idx="34">
                  <c:v>339</c:v>
                </c:pt>
                <c:pt idx="35">
                  <c:v>373.00003099999998</c:v>
                </c:pt>
                <c:pt idx="36">
                  <c:v>494.00003099999998</c:v>
                </c:pt>
                <c:pt idx="37">
                  <c:v>658.00006099999996</c:v>
                </c:pt>
                <c:pt idx="38">
                  <c:v>836</c:v>
                </c:pt>
                <c:pt idx="39">
                  <c:v>1054</c:v>
                </c:pt>
                <c:pt idx="40">
                  <c:v>1201</c:v>
                </c:pt>
                <c:pt idx="41">
                  <c:v>1279</c:v>
                </c:pt>
                <c:pt idx="42">
                  <c:v>1337</c:v>
                </c:pt>
                <c:pt idx="43">
                  <c:v>1395.0001219999999</c:v>
                </c:pt>
                <c:pt idx="44">
                  <c:v>1392</c:v>
                </c:pt>
                <c:pt idx="45">
                  <c:v>1404.0001219999999</c:v>
                </c:pt>
                <c:pt idx="46">
                  <c:v>1426</c:v>
                </c:pt>
                <c:pt idx="47">
                  <c:v>1441</c:v>
                </c:pt>
                <c:pt idx="48">
                  <c:v>1472</c:v>
                </c:pt>
                <c:pt idx="49">
                  <c:v>1482</c:v>
                </c:pt>
                <c:pt idx="50">
                  <c:v>1485</c:v>
                </c:pt>
                <c:pt idx="51">
                  <c:v>1483.0001219999999</c:v>
                </c:pt>
                <c:pt idx="52">
                  <c:v>1504</c:v>
                </c:pt>
                <c:pt idx="53">
                  <c:v>1521</c:v>
                </c:pt>
                <c:pt idx="54">
                  <c:v>1532</c:v>
                </c:pt>
                <c:pt idx="55">
                  <c:v>1533</c:v>
                </c:pt>
                <c:pt idx="56">
                  <c:v>1562.0001219999999</c:v>
                </c:pt>
                <c:pt idx="57">
                  <c:v>1597.9998780000001</c:v>
                </c:pt>
                <c:pt idx="58">
                  <c:v>1604</c:v>
                </c:pt>
                <c:pt idx="59">
                  <c:v>1581</c:v>
                </c:pt>
                <c:pt idx="60">
                  <c:v>1669</c:v>
                </c:pt>
                <c:pt idx="61">
                  <c:v>1692</c:v>
                </c:pt>
                <c:pt idx="62">
                  <c:v>1622</c:v>
                </c:pt>
                <c:pt idx="63">
                  <c:v>1701</c:v>
                </c:pt>
                <c:pt idx="64">
                  <c:v>1669</c:v>
                </c:pt>
                <c:pt idx="65">
                  <c:v>1620</c:v>
                </c:pt>
                <c:pt idx="66">
                  <c:v>1611</c:v>
                </c:pt>
                <c:pt idx="67">
                  <c:v>1581</c:v>
                </c:pt>
                <c:pt idx="68">
                  <c:v>1618</c:v>
                </c:pt>
                <c:pt idx="69">
                  <c:v>1641.9998780000001</c:v>
                </c:pt>
                <c:pt idx="70">
                  <c:v>1658</c:v>
                </c:pt>
                <c:pt idx="71">
                  <c:v>1687</c:v>
                </c:pt>
                <c:pt idx="72">
                  <c:v>1717</c:v>
                </c:pt>
                <c:pt idx="73">
                  <c:v>1729.0001219999999</c:v>
                </c:pt>
                <c:pt idx="74">
                  <c:v>1747.0001219999999</c:v>
                </c:pt>
                <c:pt idx="75">
                  <c:v>1762</c:v>
                </c:pt>
                <c:pt idx="76">
                  <c:v>1770</c:v>
                </c:pt>
                <c:pt idx="77">
                  <c:v>1797</c:v>
                </c:pt>
                <c:pt idx="78">
                  <c:v>1829</c:v>
                </c:pt>
                <c:pt idx="79">
                  <c:v>1812</c:v>
                </c:pt>
                <c:pt idx="80">
                  <c:v>1782.9998780000001</c:v>
                </c:pt>
                <c:pt idx="81">
                  <c:v>1713</c:v>
                </c:pt>
                <c:pt idx="82">
                  <c:v>1698</c:v>
                </c:pt>
                <c:pt idx="83">
                  <c:v>1717</c:v>
                </c:pt>
                <c:pt idx="84">
                  <c:v>1706</c:v>
                </c:pt>
                <c:pt idx="85">
                  <c:v>1653</c:v>
                </c:pt>
                <c:pt idx="86">
                  <c:v>1622</c:v>
                </c:pt>
                <c:pt idx="87">
                  <c:v>1595</c:v>
                </c:pt>
                <c:pt idx="88">
                  <c:v>1601</c:v>
                </c:pt>
                <c:pt idx="89">
                  <c:v>1595</c:v>
                </c:pt>
                <c:pt idx="90">
                  <c:v>1625</c:v>
                </c:pt>
                <c:pt idx="91">
                  <c:v>1645</c:v>
                </c:pt>
                <c:pt idx="92">
                  <c:v>1670</c:v>
                </c:pt>
                <c:pt idx="93">
                  <c:v>1679</c:v>
                </c:pt>
                <c:pt idx="94">
                  <c:v>1684</c:v>
                </c:pt>
                <c:pt idx="95">
                  <c:v>1689</c:v>
                </c:pt>
                <c:pt idx="96">
                  <c:v>1676.9998780000001</c:v>
                </c:pt>
                <c:pt idx="97">
                  <c:v>1729.0001219999999</c:v>
                </c:pt>
                <c:pt idx="98">
                  <c:v>1729.9998780000001</c:v>
                </c:pt>
                <c:pt idx="99">
                  <c:v>1744</c:v>
                </c:pt>
                <c:pt idx="100">
                  <c:v>1771</c:v>
                </c:pt>
                <c:pt idx="101">
                  <c:v>1747.0001219999999</c:v>
                </c:pt>
                <c:pt idx="102">
                  <c:v>1735</c:v>
                </c:pt>
                <c:pt idx="103">
                  <c:v>0</c:v>
                </c:pt>
                <c:pt idx="104">
                  <c:v>0</c:v>
                </c:pt>
                <c:pt idx="105">
                  <c:v>0</c:v>
                </c:pt>
                <c:pt idx="106">
                  <c:v>0</c:v>
                </c:pt>
                <c:pt idx="107">
                  <c:v>0</c:v>
                </c:pt>
                <c:pt idx="108">
                  <c:v>0</c:v>
                </c:pt>
                <c:pt idx="109">
                  <c:v>0</c:v>
                </c:pt>
                <c:pt idx="110">
                  <c:v>0</c:v>
                </c:pt>
                <c:pt idx="111">
                  <c:v>0</c:v>
                </c:pt>
                <c:pt idx="112">
                  <c:v>0</c:v>
                </c:pt>
                <c:pt idx="113">
                  <c:v>0</c:v>
                </c:pt>
                <c:pt idx="114">
                  <c:v>928</c:v>
                </c:pt>
                <c:pt idx="115">
                  <c:v>820</c:v>
                </c:pt>
                <c:pt idx="116">
                  <c:v>776</c:v>
                </c:pt>
                <c:pt idx="117">
                  <c:v>779</c:v>
                </c:pt>
                <c:pt idx="118">
                  <c:v>803.00006099999996</c:v>
                </c:pt>
                <c:pt idx="119">
                  <c:v>817</c:v>
                </c:pt>
                <c:pt idx="120">
                  <c:v>833</c:v>
                </c:pt>
                <c:pt idx="121">
                  <c:v>819</c:v>
                </c:pt>
                <c:pt idx="122">
                  <c:v>854</c:v>
                </c:pt>
                <c:pt idx="123">
                  <c:v>864.99993900000004</c:v>
                </c:pt>
                <c:pt idx="124">
                  <c:v>877</c:v>
                </c:pt>
                <c:pt idx="125">
                  <c:v>922.00006099999996</c:v>
                </c:pt>
                <c:pt idx="126">
                  <c:v>952</c:v>
                </c:pt>
                <c:pt idx="127">
                  <c:v>961.99993900000004</c:v>
                </c:pt>
                <c:pt idx="128">
                  <c:v>993</c:v>
                </c:pt>
                <c:pt idx="129">
                  <c:v>1008</c:v>
                </c:pt>
                <c:pt idx="130">
                  <c:v>1037</c:v>
                </c:pt>
                <c:pt idx="131">
                  <c:v>1060</c:v>
                </c:pt>
                <c:pt idx="132">
                  <c:v>1076</c:v>
                </c:pt>
                <c:pt idx="133">
                  <c:v>1096</c:v>
                </c:pt>
                <c:pt idx="134">
                  <c:v>1120</c:v>
                </c:pt>
                <c:pt idx="135">
                  <c:v>1117</c:v>
                </c:pt>
                <c:pt idx="136">
                  <c:v>1130</c:v>
                </c:pt>
                <c:pt idx="137">
                  <c:v>1109</c:v>
                </c:pt>
                <c:pt idx="138">
                  <c:v>1117</c:v>
                </c:pt>
                <c:pt idx="139">
                  <c:v>1127</c:v>
                </c:pt>
                <c:pt idx="140">
                  <c:v>1111</c:v>
                </c:pt>
                <c:pt idx="141">
                  <c:v>1089</c:v>
                </c:pt>
                <c:pt idx="142">
                  <c:v>1047</c:v>
                </c:pt>
                <c:pt idx="143">
                  <c:v>1043</c:v>
                </c:pt>
                <c:pt idx="144">
                  <c:v>1024</c:v>
                </c:pt>
                <c:pt idx="145">
                  <c:v>1030</c:v>
                </c:pt>
                <c:pt idx="146">
                  <c:v>1015</c:v>
                </c:pt>
                <c:pt idx="147">
                  <c:v>1021</c:v>
                </c:pt>
                <c:pt idx="148">
                  <c:v>1045</c:v>
                </c:pt>
                <c:pt idx="149">
                  <c:v>1058</c:v>
                </c:pt>
                <c:pt idx="150">
                  <c:v>1055</c:v>
                </c:pt>
                <c:pt idx="151">
                  <c:v>1083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351.00003099999998</c:v>
                </c:pt>
                <c:pt idx="169">
                  <c:v>381.99996900000002</c:v>
                </c:pt>
                <c:pt idx="170">
                  <c:v>336</c:v>
                </c:pt>
                <c:pt idx="171">
                  <c:v>359.99996900000002</c:v>
                </c:pt>
                <c:pt idx="172">
                  <c:v>430</c:v>
                </c:pt>
                <c:pt idx="173">
                  <c:v>372</c:v>
                </c:pt>
                <c:pt idx="174">
                  <c:v>457</c:v>
                </c:pt>
                <c:pt idx="175">
                  <c:v>410</c:v>
                </c:pt>
                <c:pt idx="176">
                  <c:v>484</c:v>
                </c:pt>
                <c:pt idx="177">
                  <c:v>504</c:v>
                </c:pt>
                <c:pt idx="178">
                  <c:v>497</c:v>
                </c:pt>
                <c:pt idx="179">
                  <c:v>444</c:v>
                </c:pt>
                <c:pt idx="180">
                  <c:v>432</c:v>
                </c:pt>
                <c:pt idx="181">
                  <c:v>502</c:v>
                </c:pt>
                <c:pt idx="182">
                  <c:v>501</c:v>
                </c:pt>
                <c:pt idx="183">
                  <c:v>512</c:v>
                </c:pt>
                <c:pt idx="184">
                  <c:v>494.00003099999998</c:v>
                </c:pt>
                <c:pt idx="185">
                  <c:v>505.00003099999998</c:v>
                </c:pt>
                <c:pt idx="186">
                  <c:v>530</c:v>
                </c:pt>
                <c:pt idx="187">
                  <c:v>521</c:v>
                </c:pt>
                <c:pt idx="188">
                  <c:v>540</c:v>
                </c:pt>
                <c:pt idx="189">
                  <c:v>524</c:v>
                </c:pt>
                <c:pt idx="190">
                  <c:v>571</c:v>
                </c:pt>
                <c:pt idx="191">
                  <c:v>552</c:v>
                </c:pt>
                <c:pt idx="192">
                  <c:v>565</c:v>
                </c:pt>
                <c:pt idx="193">
                  <c:v>593</c:v>
                </c:pt>
                <c:pt idx="194">
                  <c:v>594</c:v>
                </c:pt>
                <c:pt idx="195">
                  <c:v>610</c:v>
                </c:pt>
                <c:pt idx="196">
                  <c:v>594</c:v>
                </c:pt>
                <c:pt idx="197">
                  <c:v>574</c:v>
                </c:pt>
                <c:pt idx="198">
                  <c:v>566</c:v>
                </c:pt>
                <c:pt idx="199">
                  <c:v>523</c:v>
                </c:pt>
                <c:pt idx="200">
                  <c:v>501</c:v>
                </c:pt>
                <c:pt idx="201">
                  <c:v>502.99996900000002</c:v>
                </c:pt>
                <c:pt idx="202">
                  <c:v>480</c:v>
                </c:pt>
                <c:pt idx="203">
                  <c:v>467</c:v>
                </c:pt>
                <c:pt idx="204">
                  <c:v>461.00003099999998</c:v>
                </c:pt>
                <c:pt idx="205">
                  <c:v>460</c:v>
                </c:pt>
                <c:pt idx="206">
                  <c:v>483.00003099999998</c:v>
                </c:pt>
                <c:pt idx="207">
                  <c:v>456</c:v>
                </c:pt>
                <c:pt idx="208">
                  <c:v>424</c:v>
                </c:pt>
                <c:pt idx="209">
                  <c:v>460</c:v>
                </c:pt>
                <c:pt idx="210">
                  <c:v>479</c:v>
                </c:pt>
                <c:pt idx="211">
                  <c:v>414.99996900000002</c:v>
                </c:pt>
                <c:pt idx="212">
                  <c:v>417.00003099999998</c:v>
                </c:pt>
                <c:pt idx="213">
                  <c:v>450.00003099999998</c:v>
                </c:pt>
                <c:pt idx="214">
                  <c:v>465</c:v>
                </c:pt>
                <c:pt idx="215">
                  <c:v>511</c:v>
                </c:pt>
                <c:pt idx="216">
                  <c:v>441</c:v>
                </c:pt>
                <c:pt idx="217">
                  <c:v>403.99996900000002</c:v>
                </c:pt>
                <c:pt idx="218">
                  <c:v>291</c:v>
                </c:pt>
                <c:pt idx="219">
                  <c:v>395.00003099999998</c:v>
                </c:pt>
                <c:pt idx="220">
                  <c:v>431</c:v>
                </c:pt>
                <c:pt idx="221">
                  <c:v>388</c:v>
                </c:pt>
                <c:pt idx="222">
                  <c:v>684</c:v>
                </c:pt>
                <c:pt idx="223">
                  <c:v>184</c:v>
                </c:pt>
              </c:numCache>
            </c:numRef>
          </c:yVal>
          <c:smooth val="0"/>
          <c:extLst xmlns:c16r2="http://schemas.microsoft.com/office/drawing/2015/06/chart">
            <c:ext xmlns:c16="http://schemas.microsoft.com/office/drawing/2014/chart" uri="{C3380CC4-5D6E-409C-BE32-E72D297353CC}">
              <c16:uniqueId val="{00000047-9E4D-41DE-88AA-65C469FB2388}"/>
            </c:ext>
          </c:extLst>
        </c:ser>
        <c:ser>
          <c:idx val="72"/>
          <c:order val="72"/>
          <c:tx>
            <c:strRef>
              <c:f>Sheet1!$BV$1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Sheet1!$BV$2:$BV$225</c:f>
              <c:numCache>
                <c:formatCode>General</c:formatCode>
                <c:ptCount val="224"/>
                <c:pt idx="0">
                  <c:v>0</c:v>
                </c:pt>
                <c:pt idx="1">
                  <c:v>0</c:v>
                </c:pt>
                <c:pt idx="2">
                  <c:v>92</c:v>
                </c:pt>
                <c:pt idx="3">
                  <c:v>143</c:v>
                </c:pt>
                <c:pt idx="4">
                  <c:v>159.00001499999999</c:v>
                </c:pt>
                <c:pt idx="5">
                  <c:v>162</c:v>
                </c:pt>
                <c:pt idx="6">
                  <c:v>195</c:v>
                </c:pt>
                <c:pt idx="7">
                  <c:v>242</c:v>
                </c:pt>
                <c:pt idx="8">
                  <c:v>264</c:v>
                </c:pt>
                <c:pt idx="9">
                  <c:v>278</c:v>
                </c:pt>
                <c:pt idx="10">
                  <c:v>303</c:v>
                </c:pt>
                <c:pt idx="11">
                  <c:v>299</c:v>
                </c:pt>
                <c:pt idx="12">
                  <c:v>305</c:v>
                </c:pt>
                <c:pt idx="13">
                  <c:v>318.00003099999998</c:v>
                </c:pt>
                <c:pt idx="14">
                  <c:v>320</c:v>
                </c:pt>
                <c:pt idx="15">
                  <c:v>323</c:v>
                </c:pt>
                <c:pt idx="16">
                  <c:v>373.00003099999998</c:v>
                </c:pt>
                <c:pt idx="17">
                  <c:v>395.00003099999998</c:v>
                </c:pt>
                <c:pt idx="18">
                  <c:v>433</c:v>
                </c:pt>
                <c:pt idx="19">
                  <c:v>463</c:v>
                </c:pt>
                <c:pt idx="20">
                  <c:v>463</c:v>
                </c:pt>
                <c:pt idx="21">
                  <c:v>463</c:v>
                </c:pt>
                <c:pt idx="22">
                  <c:v>449</c:v>
                </c:pt>
                <c:pt idx="23">
                  <c:v>471</c:v>
                </c:pt>
                <c:pt idx="24">
                  <c:v>472.00003099999998</c:v>
                </c:pt>
                <c:pt idx="25">
                  <c:v>462</c:v>
                </c:pt>
                <c:pt idx="26">
                  <c:v>466</c:v>
                </c:pt>
                <c:pt idx="27">
                  <c:v>474</c:v>
                </c:pt>
                <c:pt idx="28">
                  <c:v>480.99996900000002</c:v>
                </c:pt>
                <c:pt idx="29">
                  <c:v>475</c:v>
                </c:pt>
                <c:pt idx="30">
                  <c:v>463</c:v>
                </c:pt>
                <c:pt idx="31">
                  <c:v>439.00003099999998</c:v>
                </c:pt>
                <c:pt idx="32">
                  <c:v>465</c:v>
                </c:pt>
                <c:pt idx="33">
                  <c:v>435</c:v>
                </c:pt>
                <c:pt idx="34">
                  <c:v>422</c:v>
                </c:pt>
                <c:pt idx="35">
                  <c:v>469</c:v>
                </c:pt>
                <c:pt idx="36">
                  <c:v>655</c:v>
                </c:pt>
                <c:pt idx="37">
                  <c:v>905</c:v>
                </c:pt>
                <c:pt idx="38">
                  <c:v>1150</c:v>
                </c:pt>
                <c:pt idx="39">
                  <c:v>1421.0001219999999</c:v>
                </c:pt>
                <c:pt idx="40">
                  <c:v>1601</c:v>
                </c:pt>
                <c:pt idx="41">
                  <c:v>1692</c:v>
                </c:pt>
                <c:pt idx="42">
                  <c:v>1758</c:v>
                </c:pt>
                <c:pt idx="43">
                  <c:v>1834</c:v>
                </c:pt>
                <c:pt idx="44">
                  <c:v>1850</c:v>
                </c:pt>
                <c:pt idx="45">
                  <c:v>1863</c:v>
                </c:pt>
                <c:pt idx="46">
                  <c:v>1895</c:v>
                </c:pt>
                <c:pt idx="47">
                  <c:v>1917</c:v>
                </c:pt>
                <c:pt idx="48">
                  <c:v>1972</c:v>
                </c:pt>
                <c:pt idx="49">
                  <c:v>1974</c:v>
                </c:pt>
                <c:pt idx="50">
                  <c:v>1985.0001219999999</c:v>
                </c:pt>
                <c:pt idx="51">
                  <c:v>1993</c:v>
                </c:pt>
                <c:pt idx="52">
                  <c:v>2022</c:v>
                </c:pt>
                <c:pt idx="53">
                  <c:v>2046.9998780000001</c:v>
                </c:pt>
                <c:pt idx="54">
                  <c:v>2071</c:v>
                </c:pt>
                <c:pt idx="55">
                  <c:v>2080</c:v>
                </c:pt>
                <c:pt idx="56">
                  <c:v>2121</c:v>
                </c:pt>
                <c:pt idx="57">
                  <c:v>2158</c:v>
                </c:pt>
                <c:pt idx="58">
                  <c:v>2168</c:v>
                </c:pt>
                <c:pt idx="59">
                  <c:v>2145</c:v>
                </c:pt>
                <c:pt idx="60">
                  <c:v>2281</c:v>
                </c:pt>
                <c:pt idx="61">
                  <c:v>2311</c:v>
                </c:pt>
                <c:pt idx="62">
                  <c:v>2205</c:v>
                </c:pt>
                <c:pt idx="63">
                  <c:v>2308</c:v>
                </c:pt>
                <c:pt idx="64">
                  <c:v>2270</c:v>
                </c:pt>
                <c:pt idx="65">
                  <c:v>2198</c:v>
                </c:pt>
                <c:pt idx="66">
                  <c:v>2173</c:v>
                </c:pt>
                <c:pt idx="67">
                  <c:v>2154</c:v>
                </c:pt>
                <c:pt idx="68">
                  <c:v>2196</c:v>
                </c:pt>
                <c:pt idx="69">
                  <c:v>2222</c:v>
                </c:pt>
                <c:pt idx="70">
                  <c:v>2258</c:v>
                </c:pt>
                <c:pt idx="71">
                  <c:v>2284</c:v>
                </c:pt>
                <c:pt idx="72">
                  <c:v>2309</c:v>
                </c:pt>
                <c:pt idx="73">
                  <c:v>2327</c:v>
                </c:pt>
                <c:pt idx="74">
                  <c:v>2358</c:v>
                </c:pt>
                <c:pt idx="75">
                  <c:v>2378</c:v>
                </c:pt>
                <c:pt idx="76">
                  <c:v>2383</c:v>
                </c:pt>
                <c:pt idx="77">
                  <c:v>2416</c:v>
                </c:pt>
                <c:pt idx="78">
                  <c:v>2457</c:v>
                </c:pt>
                <c:pt idx="79">
                  <c:v>2461</c:v>
                </c:pt>
                <c:pt idx="80">
                  <c:v>2374</c:v>
                </c:pt>
                <c:pt idx="81">
                  <c:v>2328</c:v>
                </c:pt>
                <c:pt idx="82">
                  <c:v>2263</c:v>
                </c:pt>
                <c:pt idx="83">
                  <c:v>2303</c:v>
                </c:pt>
                <c:pt idx="84">
                  <c:v>2288</c:v>
                </c:pt>
                <c:pt idx="85">
                  <c:v>2235</c:v>
                </c:pt>
                <c:pt idx="86">
                  <c:v>2159</c:v>
                </c:pt>
                <c:pt idx="87">
                  <c:v>2130</c:v>
                </c:pt>
                <c:pt idx="88">
                  <c:v>2147</c:v>
                </c:pt>
                <c:pt idx="89">
                  <c:v>2126</c:v>
                </c:pt>
                <c:pt idx="90">
                  <c:v>2161</c:v>
                </c:pt>
                <c:pt idx="91">
                  <c:v>2189</c:v>
                </c:pt>
                <c:pt idx="92">
                  <c:v>2214</c:v>
                </c:pt>
                <c:pt idx="93">
                  <c:v>2234</c:v>
                </c:pt>
                <c:pt idx="94">
                  <c:v>2247</c:v>
                </c:pt>
                <c:pt idx="95">
                  <c:v>2251</c:v>
                </c:pt>
                <c:pt idx="96">
                  <c:v>2237</c:v>
                </c:pt>
                <c:pt idx="97">
                  <c:v>2289</c:v>
                </c:pt>
                <c:pt idx="98">
                  <c:v>2262</c:v>
                </c:pt>
                <c:pt idx="99">
                  <c:v>2308</c:v>
                </c:pt>
                <c:pt idx="100">
                  <c:v>2315</c:v>
                </c:pt>
                <c:pt idx="101">
                  <c:v>2343</c:v>
                </c:pt>
                <c:pt idx="102">
                  <c:v>2287</c:v>
                </c:pt>
                <c:pt idx="103">
                  <c:v>0</c:v>
                </c:pt>
                <c:pt idx="104">
                  <c:v>0</c:v>
                </c:pt>
                <c:pt idx="105">
                  <c:v>0</c:v>
                </c:pt>
                <c:pt idx="106">
                  <c:v>0</c:v>
                </c:pt>
                <c:pt idx="107">
                  <c:v>0</c:v>
                </c:pt>
                <c:pt idx="108">
                  <c:v>0</c:v>
                </c:pt>
                <c:pt idx="109">
                  <c:v>0</c:v>
                </c:pt>
                <c:pt idx="110">
                  <c:v>0</c:v>
                </c:pt>
                <c:pt idx="111">
                  <c:v>0</c:v>
                </c:pt>
                <c:pt idx="112">
                  <c:v>0</c:v>
                </c:pt>
                <c:pt idx="113">
                  <c:v>0</c:v>
                </c:pt>
                <c:pt idx="114">
                  <c:v>1152</c:v>
                </c:pt>
                <c:pt idx="115">
                  <c:v>1056</c:v>
                </c:pt>
                <c:pt idx="116">
                  <c:v>901</c:v>
                </c:pt>
                <c:pt idx="117">
                  <c:v>913.00006099999996</c:v>
                </c:pt>
                <c:pt idx="118">
                  <c:v>996</c:v>
                </c:pt>
                <c:pt idx="119">
                  <c:v>1056</c:v>
                </c:pt>
                <c:pt idx="120">
                  <c:v>1058</c:v>
                </c:pt>
                <c:pt idx="121">
                  <c:v>1076</c:v>
                </c:pt>
                <c:pt idx="122">
                  <c:v>1122</c:v>
                </c:pt>
                <c:pt idx="123">
                  <c:v>1151</c:v>
                </c:pt>
                <c:pt idx="124">
                  <c:v>1171</c:v>
                </c:pt>
                <c:pt idx="125">
                  <c:v>1222</c:v>
                </c:pt>
                <c:pt idx="126">
                  <c:v>1257</c:v>
                </c:pt>
                <c:pt idx="127">
                  <c:v>1285</c:v>
                </c:pt>
                <c:pt idx="128">
                  <c:v>1303</c:v>
                </c:pt>
                <c:pt idx="129">
                  <c:v>1327</c:v>
                </c:pt>
                <c:pt idx="130">
                  <c:v>1361</c:v>
                </c:pt>
                <c:pt idx="131">
                  <c:v>1398</c:v>
                </c:pt>
                <c:pt idx="132">
                  <c:v>1425</c:v>
                </c:pt>
                <c:pt idx="133">
                  <c:v>1451</c:v>
                </c:pt>
                <c:pt idx="134">
                  <c:v>1474.0001219999999</c:v>
                </c:pt>
                <c:pt idx="135">
                  <c:v>1505</c:v>
                </c:pt>
                <c:pt idx="136">
                  <c:v>1488</c:v>
                </c:pt>
                <c:pt idx="137">
                  <c:v>1471</c:v>
                </c:pt>
                <c:pt idx="138">
                  <c:v>1470</c:v>
                </c:pt>
                <c:pt idx="139">
                  <c:v>1469</c:v>
                </c:pt>
                <c:pt idx="140">
                  <c:v>1450</c:v>
                </c:pt>
                <c:pt idx="141">
                  <c:v>1441</c:v>
                </c:pt>
                <c:pt idx="142">
                  <c:v>1383</c:v>
                </c:pt>
                <c:pt idx="143">
                  <c:v>1356</c:v>
                </c:pt>
                <c:pt idx="144">
                  <c:v>1348</c:v>
                </c:pt>
                <c:pt idx="145">
                  <c:v>1351.0001219999999</c:v>
                </c:pt>
                <c:pt idx="146">
                  <c:v>1341</c:v>
                </c:pt>
                <c:pt idx="147">
                  <c:v>1335</c:v>
                </c:pt>
                <c:pt idx="148">
                  <c:v>1370</c:v>
                </c:pt>
                <c:pt idx="149">
                  <c:v>1394</c:v>
                </c:pt>
                <c:pt idx="150">
                  <c:v>1429</c:v>
                </c:pt>
                <c:pt idx="151">
                  <c:v>1406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381</c:v>
                </c:pt>
                <c:pt idx="169">
                  <c:v>403.99996900000002</c:v>
                </c:pt>
                <c:pt idx="170">
                  <c:v>357</c:v>
                </c:pt>
                <c:pt idx="171">
                  <c:v>407</c:v>
                </c:pt>
                <c:pt idx="172">
                  <c:v>502.99996900000002</c:v>
                </c:pt>
                <c:pt idx="173">
                  <c:v>431</c:v>
                </c:pt>
                <c:pt idx="174">
                  <c:v>524</c:v>
                </c:pt>
                <c:pt idx="175">
                  <c:v>480</c:v>
                </c:pt>
                <c:pt idx="176">
                  <c:v>596</c:v>
                </c:pt>
                <c:pt idx="177">
                  <c:v>621</c:v>
                </c:pt>
                <c:pt idx="178">
                  <c:v>611</c:v>
                </c:pt>
                <c:pt idx="179">
                  <c:v>543</c:v>
                </c:pt>
                <c:pt idx="180">
                  <c:v>572</c:v>
                </c:pt>
                <c:pt idx="181">
                  <c:v>632</c:v>
                </c:pt>
                <c:pt idx="182">
                  <c:v>631</c:v>
                </c:pt>
                <c:pt idx="183">
                  <c:v>648</c:v>
                </c:pt>
                <c:pt idx="184">
                  <c:v>631</c:v>
                </c:pt>
                <c:pt idx="185">
                  <c:v>640</c:v>
                </c:pt>
                <c:pt idx="186">
                  <c:v>659</c:v>
                </c:pt>
                <c:pt idx="187">
                  <c:v>657</c:v>
                </c:pt>
                <c:pt idx="188">
                  <c:v>682</c:v>
                </c:pt>
                <c:pt idx="189">
                  <c:v>675.99993900000004</c:v>
                </c:pt>
                <c:pt idx="190">
                  <c:v>677</c:v>
                </c:pt>
                <c:pt idx="191">
                  <c:v>709</c:v>
                </c:pt>
                <c:pt idx="192">
                  <c:v>709</c:v>
                </c:pt>
                <c:pt idx="193">
                  <c:v>750</c:v>
                </c:pt>
                <c:pt idx="194">
                  <c:v>758</c:v>
                </c:pt>
                <c:pt idx="195">
                  <c:v>788</c:v>
                </c:pt>
                <c:pt idx="196">
                  <c:v>771</c:v>
                </c:pt>
                <c:pt idx="197">
                  <c:v>757</c:v>
                </c:pt>
                <c:pt idx="198">
                  <c:v>728</c:v>
                </c:pt>
                <c:pt idx="199">
                  <c:v>694</c:v>
                </c:pt>
                <c:pt idx="200">
                  <c:v>640</c:v>
                </c:pt>
                <c:pt idx="201">
                  <c:v>618</c:v>
                </c:pt>
                <c:pt idx="202">
                  <c:v>599</c:v>
                </c:pt>
                <c:pt idx="203">
                  <c:v>590</c:v>
                </c:pt>
                <c:pt idx="204">
                  <c:v>569</c:v>
                </c:pt>
                <c:pt idx="205">
                  <c:v>563</c:v>
                </c:pt>
                <c:pt idx="206">
                  <c:v>582</c:v>
                </c:pt>
                <c:pt idx="207">
                  <c:v>565</c:v>
                </c:pt>
                <c:pt idx="208">
                  <c:v>548</c:v>
                </c:pt>
                <c:pt idx="209">
                  <c:v>525</c:v>
                </c:pt>
                <c:pt idx="210">
                  <c:v>599</c:v>
                </c:pt>
                <c:pt idx="211">
                  <c:v>537</c:v>
                </c:pt>
                <c:pt idx="212">
                  <c:v>546</c:v>
                </c:pt>
                <c:pt idx="213">
                  <c:v>491.99996900000002</c:v>
                </c:pt>
                <c:pt idx="214">
                  <c:v>518</c:v>
                </c:pt>
                <c:pt idx="215">
                  <c:v>540</c:v>
                </c:pt>
                <c:pt idx="216">
                  <c:v>469</c:v>
                </c:pt>
                <c:pt idx="217">
                  <c:v>436</c:v>
                </c:pt>
                <c:pt idx="218">
                  <c:v>430</c:v>
                </c:pt>
                <c:pt idx="219">
                  <c:v>417.00003099999998</c:v>
                </c:pt>
                <c:pt idx="220">
                  <c:v>445</c:v>
                </c:pt>
                <c:pt idx="221">
                  <c:v>408</c:v>
                </c:pt>
                <c:pt idx="222">
                  <c:v>247.00001499999999</c:v>
                </c:pt>
                <c:pt idx="223">
                  <c:v>341</c:v>
                </c:pt>
              </c:numCache>
            </c:numRef>
          </c:yVal>
          <c:smooth val="0"/>
          <c:extLst xmlns:c16r2="http://schemas.microsoft.com/office/drawing/2015/06/chart">
            <c:ext xmlns:c16="http://schemas.microsoft.com/office/drawing/2014/chart" uri="{C3380CC4-5D6E-409C-BE32-E72D297353CC}">
              <c16:uniqueId val="{00000048-9E4D-41DE-88AA-65C469FB2388}"/>
            </c:ext>
          </c:extLst>
        </c:ser>
        <c:ser>
          <c:idx val="73"/>
          <c:order val="73"/>
          <c:tx>
            <c:strRef>
              <c:f>Sheet1!$BW$1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Sheet1!$BW$2:$BW$225</c:f>
              <c:numCache>
                <c:formatCode>General</c:formatCode>
                <c:ptCount val="224"/>
                <c:pt idx="0">
                  <c:v>0</c:v>
                </c:pt>
                <c:pt idx="1">
                  <c:v>0</c:v>
                </c:pt>
                <c:pt idx="2">
                  <c:v>85.000007999999994</c:v>
                </c:pt>
                <c:pt idx="3">
                  <c:v>150</c:v>
                </c:pt>
                <c:pt idx="4">
                  <c:v>168.99998500000001</c:v>
                </c:pt>
                <c:pt idx="5">
                  <c:v>163</c:v>
                </c:pt>
                <c:pt idx="6">
                  <c:v>201.99998500000001</c:v>
                </c:pt>
                <c:pt idx="7">
                  <c:v>238</c:v>
                </c:pt>
                <c:pt idx="8">
                  <c:v>269</c:v>
                </c:pt>
                <c:pt idx="9">
                  <c:v>282</c:v>
                </c:pt>
                <c:pt idx="10">
                  <c:v>301</c:v>
                </c:pt>
                <c:pt idx="11">
                  <c:v>299</c:v>
                </c:pt>
                <c:pt idx="12">
                  <c:v>310</c:v>
                </c:pt>
                <c:pt idx="13">
                  <c:v>315</c:v>
                </c:pt>
                <c:pt idx="14">
                  <c:v>326</c:v>
                </c:pt>
                <c:pt idx="15">
                  <c:v>346</c:v>
                </c:pt>
                <c:pt idx="16">
                  <c:v>374</c:v>
                </c:pt>
                <c:pt idx="17">
                  <c:v>400</c:v>
                </c:pt>
                <c:pt idx="18">
                  <c:v>441</c:v>
                </c:pt>
                <c:pt idx="19">
                  <c:v>469.99996900000002</c:v>
                </c:pt>
                <c:pt idx="20">
                  <c:v>480</c:v>
                </c:pt>
                <c:pt idx="21">
                  <c:v>472.00003099999998</c:v>
                </c:pt>
                <c:pt idx="22">
                  <c:v>461.00003099999998</c:v>
                </c:pt>
                <c:pt idx="23">
                  <c:v>483.00003099999998</c:v>
                </c:pt>
                <c:pt idx="24">
                  <c:v>474</c:v>
                </c:pt>
                <c:pt idx="25">
                  <c:v>477</c:v>
                </c:pt>
                <c:pt idx="26">
                  <c:v>467</c:v>
                </c:pt>
                <c:pt idx="27">
                  <c:v>480</c:v>
                </c:pt>
                <c:pt idx="28">
                  <c:v>486</c:v>
                </c:pt>
                <c:pt idx="29">
                  <c:v>478</c:v>
                </c:pt>
                <c:pt idx="30">
                  <c:v>473</c:v>
                </c:pt>
                <c:pt idx="31">
                  <c:v>453</c:v>
                </c:pt>
                <c:pt idx="32">
                  <c:v>475</c:v>
                </c:pt>
                <c:pt idx="33">
                  <c:v>450.00003099999998</c:v>
                </c:pt>
                <c:pt idx="34">
                  <c:v>438</c:v>
                </c:pt>
                <c:pt idx="35">
                  <c:v>487</c:v>
                </c:pt>
                <c:pt idx="36">
                  <c:v>685</c:v>
                </c:pt>
                <c:pt idx="37">
                  <c:v>938</c:v>
                </c:pt>
                <c:pt idx="38">
                  <c:v>1184</c:v>
                </c:pt>
                <c:pt idx="39">
                  <c:v>1454</c:v>
                </c:pt>
                <c:pt idx="40">
                  <c:v>1623</c:v>
                </c:pt>
                <c:pt idx="41">
                  <c:v>1703.0001219999999</c:v>
                </c:pt>
                <c:pt idx="42">
                  <c:v>1762</c:v>
                </c:pt>
                <c:pt idx="43">
                  <c:v>1855</c:v>
                </c:pt>
                <c:pt idx="44">
                  <c:v>1867</c:v>
                </c:pt>
                <c:pt idx="45">
                  <c:v>1869</c:v>
                </c:pt>
                <c:pt idx="46">
                  <c:v>1910</c:v>
                </c:pt>
                <c:pt idx="47">
                  <c:v>1934</c:v>
                </c:pt>
                <c:pt idx="48">
                  <c:v>1978</c:v>
                </c:pt>
                <c:pt idx="49">
                  <c:v>1990</c:v>
                </c:pt>
                <c:pt idx="50">
                  <c:v>2001</c:v>
                </c:pt>
                <c:pt idx="51">
                  <c:v>2013</c:v>
                </c:pt>
                <c:pt idx="52">
                  <c:v>2054</c:v>
                </c:pt>
                <c:pt idx="53">
                  <c:v>2076</c:v>
                </c:pt>
                <c:pt idx="54">
                  <c:v>2101</c:v>
                </c:pt>
                <c:pt idx="55">
                  <c:v>2105</c:v>
                </c:pt>
                <c:pt idx="56">
                  <c:v>2145</c:v>
                </c:pt>
                <c:pt idx="57">
                  <c:v>2196</c:v>
                </c:pt>
                <c:pt idx="58">
                  <c:v>2203</c:v>
                </c:pt>
                <c:pt idx="59">
                  <c:v>2177</c:v>
                </c:pt>
                <c:pt idx="60">
                  <c:v>2313</c:v>
                </c:pt>
                <c:pt idx="61">
                  <c:v>2357</c:v>
                </c:pt>
                <c:pt idx="62">
                  <c:v>2243</c:v>
                </c:pt>
                <c:pt idx="63">
                  <c:v>2361</c:v>
                </c:pt>
                <c:pt idx="64">
                  <c:v>2309</c:v>
                </c:pt>
                <c:pt idx="65">
                  <c:v>2245</c:v>
                </c:pt>
                <c:pt idx="66">
                  <c:v>2221</c:v>
                </c:pt>
                <c:pt idx="67">
                  <c:v>2202</c:v>
                </c:pt>
                <c:pt idx="68">
                  <c:v>2238</c:v>
                </c:pt>
                <c:pt idx="69">
                  <c:v>2271</c:v>
                </c:pt>
                <c:pt idx="70">
                  <c:v>2310</c:v>
                </c:pt>
                <c:pt idx="71">
                  <c:v>2336</c:v>
                </c:pt>
                <c:pt idx="72">
                  <c:v>2367</c:v>
                </c:pt>
                <c:pt idx="73">
                  <c:v>2381</c:v>
                </c:pt>
                <c:pt idx="74">
                  <c:v>2413</c:v>
                </c:pt>
                <c:pt idx="75">
                  <c:v>2443</c:v>
                </c:pt>
                <c:pt idx="76">
                  <c:v>2452</c:v>
                </c:pt>
                <c:pt idx="77">
                  <c:v>2492</c:v>
                </c:pt>
                <c:pt idx="78">
                  <c:v>2529</c:v>
                </c:pt>
                <c:pt idx="79">
                  <c:v>2517.0002439999998</c:v>
                </c:pt>
                <c:pt idx="80">
                  <c:v>2441</c:v>
                </c:pt>
                <c:pt idx="81">
                  <c:v>2410</c:v>
                </c:pt>
                <c:pt idx="82">
                  <c:v>2319</c:v>
                </c:pt>
                <c:pt idx="83">
                  <c:v>2364</c:v>
                </c:pt>
                <c:pt idx="84">
                  <c:v>2366</c:v>
                </c:pt>
                <c:pt idx="85">
                  <c:v>2299</c:v>
                </c:pt>
                <c:pt idx="86">
                  <c:v>2240</c:v>
                </c:pt>
                <c:pt idx="87">
                  <c:v>2217</c:v>
                </c:pt>
                <c:pt idx="88">
                  <c:v>2219</c:v>
                </c:pt>
                <c:pt idx="89">
                  <c:v>2211</c:v>
                </c:pt>
                <c:pt idx="90">
                  <c:v>2238</c:v>
                </c:pt>
                <c:pt idx="91">
                  <c:v>2263</c:v>
                </c:pt>
                <c:pt idx="92">
                  <c:v>2299</c:v>
                </c:pt>
                <c:pt idx="93">
                  <c:v>2320</c:v>
                </c:pt>
                <c:pt idx="94">
                  <c:v>2332</c:v>
                </c:pt>
                <c:pt idx="95">
                  <c:v>2343</c:v>
                </c:pt>
                <c:pt idx="96">
                  <c:v>2325</c:v>
                </c:pt>
                <c:pt idx="97">
                  <c:v>2376</c:v>
                </c:pt>
                <c:pt idx="98">
                  <c:v>2371</c:v>
                </c:pt>
                <c:pt idx="99">
                  <c:v>2404</c:v>
                </c:pt>
                <c:pt idx="100">
                  <c:v>2448</c:v>
                </c:pt>
                <c:pt idx="101">
                  <c:v>2420</c:v>
                </c:pt>
                <c:pt idx="102">
                  <c:v>2383</c:v>
                </c:pt>
                <c:pt idx="103">
                  <c:v>0</c:v>
                </c:pt>
                <c:pt idx="104">
                  <c:v>0</c:v>
                </c:pt>
                <c:pt idx="105">
                  <c:v>0</c:v>
                </c:pt>
                <c:pt idx="106">
                  <c:v>0</c:v>
                </c:pt>
                <c:pt idx="107">
                  <c:v>0</c:v>
                </c:pt>
                <c:pt idx="108">
                  <c:v>0</c:v>
                </c:pt>
                <c:pt idx="109">
                  <c:v>0</c:v>
                </c:pt>
                <c:pt idx="110">
                  <c:v>0</c:v>
                </c:pt>
                <c:pt idx="111">
                  <c:v>0</c:v>
                </c:pt>
                <c:pt idx="112">
                  <c:v>0</c:v>
                </c:pt>
                <c:pt idx="113">
                  <c:v>0</c:v>
                </c:pt>
                <c:pt idx="114">
                  <c:v>1093</c:v>
                </c:pt>
                <c:pt idx="115">
                  <c:v>1104</c:v>
                </c:pt>
                <c:pt idx="116">
                  <c:v>969</c:v>
                </c:pt>
                <c:pt idx="117">
                  <c:v>974.99993900000004</c:v>
                </c:pt>
                <c:pt idx="118">
                  <c:v>1037</c:v>
                </c:pt>
                <c:pt idx="119">
                  <c:v>1064</c:v>
                </c:pt>
                <c:pt idx="120">
                  <c:v>1093</c:v>
                </c:pt>
                <c:pt idx="121">
                  <c:v>1123</c:v>
                </c:pt>
                <c:pt idx="122">
                  <c:v>1164</c:v>
                </c:pt>
                <c:pt idx="123">
                  <c:v>1208</c:v>
                </c:pt>
                <c:pt idx="124">
                  <c:v>1217</c:v>
                </c:pt>
                <c:pt idx="125">
                  <c:v>1264</c:v>
                </c:pt>
                <c:pt idx="126">
                  <c:v>1303</c:v>
                </c:pt>
                <c:pt idx="127">
                  <c:v>1329</c:v>
                </c:pt>
                <c:pt idx="128">
                  <c:v>1358</c:v>
                </c:pt>
                <c:pt idx="129">
                  <c:v>1395.9998780000001</c:v>
                </c:pt>
                <c:pt idx="130">
                  <c:v>1423</c:v>
                </c:pt>
                <c:pt idx="131">
                  <c:v>1455</c:v>
                </c:pt>
                <c:pt idx="132">
                  <c:v>1477</c:v>
                </c:pt>
                <c:pt idx="133">
                  <c:v>1522</c:v>
                </c:pt>
                <c:pt idx="134">
                  <c:v>1527.0001219999999</c:v>
                </c:pt>
                <c:pt idx="135">
                  <c:v>1558</c:v>
                </c:pt>
                <c:pt idx="136">
                  <c:v>1544.9998780000001</c:v>
                </c:pt>
                <c:pt idx="137">
                  <c:v>1546</c:v>
                </c:pt>
                <c:pt idx="138">
                  <c:v>1534</c:v>
                </c:pt>
                <c:pt idx="139">
                  <c:v>1547</c:v>
                </c:pt>
                <c:pt idx="140">
                  <c:v>1513</c:v>
                </c:pt>
                <c:pt idx="141">
                  <c:v>1496</c:v>
                </c:pt>
                <c:pt idx="142">
                  <c:v>1455</c:v>
                </c:pt>
                <c:pt idx="143">
                  <c:v>1430.9998780000001</c:v>
                </c:pt>
                <c:pt idx="144">
                  <c:v>1404.0001219999999</c:v>
                </c:pt>
                <c:pt idx="145">
                  <c:v>1410</c:v>
                </c:pt>
                <c:pt idx="146">
                  <c:v>1407</c:v>
                </c:pt>
                <c:pt idx="147">
                  <c:v>1391</c:v>
                </c:pt>
                <c:pt idx="148">
                  <c:v>1421.0001219999999</c:v>
                </c:pt>
                <c:pt idx="149">
                  <c:v>1426</c:v>
                </c:pt>
                <c:pt idx="150">
                  <c:v>1474.9998780000001</c:v>
                </c:pt>
                <c:pt idx="151">
                  <c:v>1491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427</c:v>
                </c:pt>
                <c:pt idx="169">
                  <c:v>439.00003099999998</c:v>
                </c:pt>
                <c:pt idx="170">
                  <c:v>377</c:v>
                </c:pt>
                <c:pt idx="171">
                  <c:v>450.00003099999998</c:v>
                </c:pt>
                <c:pt idx="172">
                  <c:v>524</c:v>
                </c:pt>
                <c:pt idx="173">
                  <c:v>430</c:v>
                </c:pt>
                <c:pt idx="174">
                  <c:v>523</c:v>
                </c:pt>
                <c:pt idx="175">
                  <c:v>495</c:v>
                </c:pt>
                <c:pt idx="176">
                  <c:v>634</c:v>
                </c:pt>
                <c:pt idx="177">
                  <c:v>629</c:v>
                </c:pt>
                <c:pt idx="178">
                  <c:v>621</c:v>
                </c:pt>
                <c:pt idx="179">
                  <c:v>549</c:v>
                </c:pt>
                <c:pt idx="180">
                  <c:v>591</c:v>
                </c:pt>
                <c:pt idx="181">
                  <c:v>636.00006099999996</c:v>
                </c:pt>
                <c:pt idx="182">
                  <c:v>634</c:v>
                </c:pt>
                <c:pt idx="183">
                  <c:v>663</c:v>
                </c:pt>
                <c:pt idx="184">
                  <c:v>631</c:v>
                </c:pt>
                <c:pt idx="185">
                  <c:v>664</c:v>
                </c:pt>
                <c:pt idx="186">
                  <c:v>659</c:v>
                </c:pt>
                <c:pt idx="187">
                  <c:v>668</c:v>
                </c:pt>
                <c:pt idx="188">
                  <c:v>685</c:v>
                </c:pt>
                <c:pt idx="189">
                  <c:v>675.99993900000004</c:v>
                </c:pt>
                <c:pt idx="190">
                  <c:v>681</c:v>
                </c:pt>
                <c:pt idx="191">
                  <c:v>722</c:v>
                </c:pt>
                <c:pt idx="192">
                  <c:v>731</c:v>
                </c:pt>
                <c:pt idx="193">
                  <c:v>750</c:v>
                </c:pt>
                <c:pt idx="194">
                  <c:v>767</c:v>
                </c:pt>
                <c:pt idx="195">
                  <c:v>779</c:v>
                </c:pt>
                <c:pt idx="196">
                  <c:v>775</c:v>
                </c:pt>
                <c:pt idx="197">
                  <c:v>752</c:v>
                </c:pt>
                <c:pt idx="198">
                  <c:v>741.99993900000004</c:v>
                </c:pt>
                <c:pt idx="199">
                  <c:v>688</c:v>
                </c:pt>
                <c:pt idx="200">
                  <c:v>656</c:v>
                </c:pt>
                <c:pt idx="201">
                  <c:v>650</c:v>
                </c:pt>
                <c:pt idx="202">
                  <c:v>599</c:v>
                </c:pt>
                <c:pt idx="203">
                  <c:v>590</c:v>
                </c:pt>
                <c:pt idx="204">
                  <c:v>563</c:v>
                </c:pt>
                <c:pt idx="205">
                  <c:v>588</c:v>
                </c:pt>
                <c:pt idx="206">
                  <c:v>601</c:v>
                </c:pt>
                <c:pt idx="207">
                  <c:v>572</c:v>
                </c:pt>
                <c:pt idx="208">
                  <c:v>555</c:v>
                </c:pt>
                <c:pt idx="209">
                  <c:v>556</c:v>
                </c:pt>
                <c:pt idx="210">
                  <c:v>574</c:v>
                </c:pt>
                <c:pt idx="211">
                  <c:v>576</c:v>
                </c:pt>
                <c:pt idx="212">
                  <c:v>545</c:v>
                </c:pt>
                <c:pt idx="213">
                  <c:v>500</c:v>
                </c:pt>
                <c:pt idx="214">
                  <c:v>538</c:v>
                </c:pt>
                <c:pt idx="215">
                  <c:v>551</c:v>
                </c:pt>
                <c:pt idx="216">
                  <c:v>538</c:v>
                </c:pt>
                <c:pt idx="217">
                  <c:v>399</c:v>
                </c:pt>
                <c:pt idx="218">
                  <c:v>461.00003099999998</c:v>
                </c:pt>
                <c:pt idx="219">
                  <c:v>466</c:v>
                </c:pt>
                <c:pt idx="220">
                  <c:v>457</c:v>
                </c:pt>
                <c:pt idx="221">
                  <c:v>430</c:v>
                </c:pt>
                <c:pt idx="222">
                  <c:v>833</c:v>
                </c:pt>
                <c:pt idx="223">
                  <c:v>131</c:v>
                </c:pt>
              </c:numCache>
            </c:numRef>
          </c:yVal>
          <c:smooth val="0"/>
          <c:extLst xmlns:c16r2="http://schemas.microsoft.com/office/drawing/2015/06/chart">
            <c:ext xmlns:c16="http://schemas.microsoft.com/office/drawing/2014/chart" uri="{C3380CC4-5D6E-409C-BE32-E72D297353CC}">
              <c16:uniqueId val="{00000049-9E4D-41DE-88AA-65C469FB2388}"/>
            </c:ext>
          </c:extLst>
        </c:ser>
        <c:ser>
          <c:idx val="74"/>
          <c:order val="74"/>
          <c:tx>
            <c:strRef>
              <c:f>Sheet1!$BX$1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Sheet1!$BX$2:$BX$225</c:f>
              <c:numCache>
                <c:formatCode>General</c:formatCode>
                <c:ptCount val="224"/>
                <c:pt idx="0">
                  <c:v>0</c:v>
                </c:pt>
                <c:pt idx="1">
                  <c:v>0</c:v>
                </c:pt>
                <c:pt idx="2">
                  <c:v>42</c:v>
                </c:pt>
                <c:pt idx="3">
                  <c:v>150</c:v>
                </c:pt>
                <c:pt idx="4">
                  <c:v>175</c:v>
                </c:pt>
                <c:pt idx="5">
                  <c:v>186</c:v>
                </c:pt>
                <c:pt idx="6">
                  <c:v>212.99998500000001</c:v>
                </c:pt>
                <c:pt idx="7">
                  <c:v>255</c:v>
                </c:pt>
                <c:pt idx="8">
                  <c:v>282</c:v>
                </c:pt>
                <c:pt idx="9">
                  <c:v>295</c:v>
                </c:pt>
                <c:pt idx="10">
                  <c:v>313</c:v>
                </c:pt>
                <c:pt idx="11">
                  <c:v>313</c:v>
                </c:pt>
                <c:pt idx="12">
                  <c:v>324</c:v>
                </c:pt>
                <c:pt idx="13">
                  <c:v>337</c:v>
                </c:pt>
                <c:pt idx="14">
                  <c:v>339</c:v>
                </c:pt>
                <c:pt idx="15">
                  <c:v>355</c:v>
                </c:pt>
                <c:pt idx="16">
                  <c:v>384.00003099999998</c:v>
                </c:pt>
                <c:pt idx="17">
                  <c:v>409</c:v>
                </c:pt>
                <c:pt idx="18">
                  <c:v>449</c:v>
                </c:pt>
                <c:pt idx="19">
                  <c:v>465</c:v>
                </c:pt>
                <c:pt idx="20">
                  <c:v>463</c:v>
                </c:pt>
                <c:pt idx="21">
                  <c:v>464</c:v>
                </c:pt>
                <c:pt idx="22">
                  <c:v>451</c:v>
                </c:pt>
                <c:pt idx="23">
                  <c:v>469.99996900000002</c:v>
                </c:pt>
                <c:pt idx="24">
                  <c:v>464</c:v>
                </c:pt>
                <c:pt idx="25">
                  <c:v>463</c:v>
                </c:pt>
                <c:pt idx="26">
                  <c:v>462</c:v>
                </c:pt>
                <c:pt idx="27">
                  <c:v>469</c:v>
                </c:pt>
                <c:pt idx="28">
                  <c:v>478</c:v>
                </c:pt>
                <c:pt idx="29">
                  <c:v>477</c:v>
                </c:pt>
                <c:pt idx="30">
                  <c:v>468</c:v>
                </c:pt>
                <c:pt idx="31">
                  <c:v>458</c:v>
                </c:pt>
                <c:pt idx="32">
                  <c:v>474</c:v>
                </c:pt>
                <c:pt idx="33">
                  <c:v>453</c:v>
                </c:pt>
                <c:pt idx="34">
                  <c:v>439.00003099999998</c:v>
                </c:pt>
                <c:pt idx="35">
                  <c:v>479</c:v>
                </c:pt>
                <c:pt idx="36">
                  <c:v>646</c:v>
                </c:pt>
                <c:pt idx="37">
                  <c:v>870</c:v>
                </c:pt>
                <c:pt idx="38">
                  <c:v>1090</c:v>
                </c:pt>
                <c:pt idx="39">
                  <c:v>1363</c:v>
                </c:pt>
                <c:pt idx="40">
                  <c:v>1535</c:v>
                </c:pt>
                <c:pt idx="41">
                  <c:v>1629</c:v>
                </c:pt>
                <c:pt idx="42">
                  <c:v>1694.0001219999999</c:v>
                </c:pt>
                <c:pt idx="43">
                  <c:v>1756.0001219999999</c:v>
                </c:pt>
                <c:pt idx="44">
                  <c:v>1782.0001219999999</c:v>
                </c:pt>
                <c:pt idx="45">
                  <c:v>1782.9998780000001</c:v>
                </c:pt>
                <c:pt idx="46">
                  <c:v>1813</c:v>
                </c:pt>
                <c:pt idx="47">
                  <c:v>1838</c:v>
                </c:pt>
                <c:pt idx="48">
                  <c:v>1885</c:v>
                </c:pt>
                <c:pt idx="49">
                  <c:v>1891</c:v>
                </c:pt>
                <c:pt idx="50">
                  <c:v>1890</c:v>
                </c:pt>
                <c:pt idx="51">
                  <c:v>1903</c:v>
                </c:pt>
                <c:pt idx="52">
                  <c:v>1923.0001219999999</c:v>
                </c:pt>
                <c:pt idx="53">
                  <c:v>1944</c:v>
                </c:pt>
                <c:pt idx="54">
                  <c:v>1967.9998780000001</c:v>
                </c:pt>
                <c:pt idx="55">
                  <c:v>1979</c:v>
                </c:pt>
                <c:pt idx="56">
                  <c:v>2016</c:v>
                </c:pt>
                <c:pt idx="57">
                  <c:v>2057</c:v>
                </c:pt>
                <c:pt idx="58">
                  <c:v>2058</c:v>
                </c:pt>
                <c:pt idx="59">
                  <c:v>2037.9998780000001</c:v>
                </c:pt>
                <c:pt idx="60">
                  <c:v>2167</c:v>
                </c:pt>
                <c:pt idx="61">
                  <c:v>2201</c:v>
                </c:pt>
                <c:pt idx="62">
                  <c:v>2104</c:v>
                </c:pt>
                <c:pt idx="63">
                  <c:v>2193</c:v>
                </c:pt>
                <c:pt idx="64">
                  <c:v>2151</c:v>
                </c:pt>
                <c:pt idx="65">
                  <c:v>2077</c:v>
                </c:pt>
                <c:pt idx="66">
                  <c:v>2066</c:v>
                </c:pt>
                <c:pt idx="67">
                  <c:v>2042</c:v>
                </c:pt>
                <c:pt idx="68">
                  <c:v>2078</c:v>
                </c:pt>
                <c:pt idx="69">
                  <c:v>2106</c:v>
                </c:pt>
                <c:pt idx="70">
                  <c:v>2143</c:v>
                </c:pt>
                <c:pt idx="71">
                  <c:v>2168</c:v>
                </c:pt>
                <c:pt idx="72">
                  <c:v>2201</c:v>
                </c:pt>
                <c:pt idx="73">
                  <c:v>2215</c:v>
                </c:pt>
                <c:pt idx="74">
                  <c:v>2245</c:v>
                </c:pt>
                <c:pt idx="75">
                  <c:v>2259</c:v>
                </c:pt>
                <c:pt idx="76">
                  <c:v>2272</c:v>
                </c:pt>
                <c:pt idx="77">
                  <c:v>2313</c:v>
                </c:pt>
                <c:pt idx="78">
                  <c:v>2353</c:v>
                </c:pt>
                <c:pt idx="79">
                  <c:v>2342</c:v>
                </c:pt>
                <c:pt idx="80">
                  <c:v>2271</c:v>
                </c:pt>
                <c:pt idx="81">
                  <c:v>2218</c:v>
                </c:pt>
                <c:pt idx="82">
                  <c:v>2158</c:v>
                </c:pt>
                <c:pt idx="83">
                  <c:v>2198</c:v>
                </c:pt>
                <c:pt idx="84">
                  <c:v>2195</c:v>
                </c:pt>
                <c:pt idx="85">
                  <c:v>2132</c:v>
                </c:pt>
                <c:pt idx="86">
                  <c:v>2075</c:v>
                </c:pt>
                <c:pt idx="87">
                  <c:v>2046.9998780000001</c:v>
                </c:pt>
                <c:pt idx="88">
                  <c:v>2050</c:v>
                </c:pt>
                <c:pt idx="89">
                  <c:v>2037.9998780000001</c:v>
                </c:pt>
                <c:pt idx="90">
                  <c:v>2076</c:v>
                </c:pt>
                <c:pt idx="91">
                  <c:v>2099</c:v>
                </c:pt>
                <c:pt idx="92">
                  <c:v>2129</c:v>
                </c:pt>
                <c:pt idx="93">
                  <c:v>2145</c:v>
                </c:pt>
                <c:pt idx="94">
                  <c:v>2167</c:v>
                </c:pt>
                <c:pt idx="95">
                  <c:v>2163</c:v>
                </c:pt>
                <c:pt idx="96">
                  <c:v>2159</c:v>
                </c:pt>
                <c:pt idx="97">
                  <c:v>2193</c:v>
                </c:pt>
                <c:pt idx="98">
                  <c:v>2240</c:v>
                </c:pt>
                <c:pt idx="99">
                  <c:v>2279</c:v>
                </c:pt>
                <c:pt idx="100">
                  <c:v>2320</c:v>
                </c:pt>
                <c:pt idx="101">
                  <c:v>2295</c:v>
                </c:pt>
                <c:pt idx="102">
                  <c:v>2272</c:v>
                </c:pt>
                <c:pt idx="103">
                  <c:v>0</c:v>
                </c:pt>
                <c:pt idx="104">
                  <c:v>0</c:v>
                </c:pt>
                <c:pt idx="105">
                  <c:v>0</c:v>
                </c:pt>
                <c:pt idx="106">
                  <c:v>0</c:v>
                </c:pt>
                <c:pt idx="107">
                  <c:v>0</c:v>
                </c:pt>
                <c:pt idx="108">
                  <c:v>0</c:v>
                </c:pt>
                <c:pt idx="109">
                  <c:v>0</c:v>
                </c:pt>
                <c:pt idx="110">
                  <c:v>0</c:v>
                </c:pt>
                <c:pt idx="111">
                  <c:v>0</c:v>
                </c:pt>
                <c:pt idx="112">
                  <c:v>0</c:v>
                </c:pt>
                <c:pt idx="113">
                  <c:v>0</c:v>
                </c:pt>
                <c:pt idx="114">
                  <c:v>1175</c:v>
                </c:pt>
                <c:pt idx="115">
                  <c:v>978</c:v>
                </c:pt>
                <c:pt idx="116">
                  <c:v>996.99993900000004</c:v>
                </c:pt>
                <c:pt idx="117">
                  <c:v>991</c:v>
                </c:pt>
                <c:pt idx="118">
                  <c:v>1018</c:v>
                </c:pt>
                <c:pt idx="119">
                  <c:v>1045</c:v>
                </c:pt>
                <c:pt idx="120">
                  <c:v>1082</c:v>
                </c:pt>
                <c:pt idx="121">
                  <c:v>1087</c:v>
                </c:pt>
                <c:pt idx="122">
                  <c:v>1124</c:v>
                </c:pt>
                <c:pt idx="123">
                  <c:v>1139</c:v>
                </c:pt>
                <c:pt idx="124">
                  <c:v>1171</c:v>
                </c:pt>
                <c:pt idx="125">
                  <c:v>1208</c:v>
                </c:pt>
                <c:pt idx="126">
                  <c:v>1245</c:v>
                </c:pt>
                <c:pt idx="127">
                  <c:v>1277</c:v>
                </c:pt>
                <c:pt idx="128">
                  <c:v>1278</c:v>
                </c:pt>
                <c:pt idx="129">
                  <c:v>1313</c:v>
                </c:pt>
                <c:pt idx="130">
                  <c:v>1348</c:v>
                </c:pt>
                <c:pt idx="131">
                  <c:v>1381</c:v>
                </c:pt>
                <c:pt idx="132">
                  <c:v>1405</c:v>
                </c:pt>
                <c:pt idx="133">
                  <c:v>1434</c:v>
                </c:pt>
                <c:pt idx="134">
                  <c:v>1460</c:v>
                </c:pt>
                <c:pt idx="135">
                  <c:v>1465.9998780000001</c:v>
                </c:pt>
                <c:pt idx="136">
                  <c:v>1474.0001219999999</c:v>
                </c:pt>
                <c:pt idx="137">
                  <c:v>1472</c:v>
                </c:pt>
                <c:pt idx="138">
                  <c:v>1448.0001219999999</c:v>
                </c:pt>
                <c:pt idx="139">
                  <c:v>1467</c:v>
                </c:pt>
                <c:pt idx="140">
                  <c:v>1434</c:v>
                </c:pt>
                <c:pt idx="141">
                  <c:v>1421.9998780000001</c:v>
                </c:pt>
                <c:pt idx="142">
                  <c:v>1376</c:v>
                </c:pt>
                <c:pt idx="143">
                  <c:v>1339</c:v>
                </c:pt>
                <c:pt idx="144">
                  <c:v>1323</c:v>
                </c:pt>
                <c:pt idx="145">
                  <c:v>1320</c:v>
                </c:pt>
                <c:pt idx="146">
                  <c:v>1323</c:v>
                </c:pt>
                <c:pt idx="147">
                  <c:v>1319</c:v>
                </c:pt>
                <c:pt idx="148">
                  <c:v>1321</c:v>
                </c:pt>
                <c:pt idx="149">
                  <c:v>1379</c:v>
                </c:pt>
                <c:pt idx="150">
                  <c:v>1410</c:v>
                </c:pt>
                <c:pt idx="151">
                  <c:v>1425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440</c:v>
                </c:pt>
                <c:pt idx="169">
                  <c:v>449</c:v>
                </c:pt>
                <c:pt idx="170">
                  <c:v>403</c:v>
                </c:pt>
                <c:pt idx="171">
                  <c:v>465</c:v>
                </c:pt>
                <c:pt idx="172">
                  <c:v>563</c:v>
                </c:pt>
                <c:pt idx="173">
                  <c:v>487</c:v>
                </c:pt>
                <c:pt idx="174">
                  <c:v>524</c:v>
                </c:pt>
                <c:pt idx="175">
                  <c:v>497</c:v>
                </c:pt>
                <c:pt idx="176">
                  <c:v>619</c:v>
                </c:pt>
                <c:pt idx="177">
                  <c:v>642</c:v>
                </c:pt>
                <c:pt idx="178">
                  <c:v>646</c:v>
                </c:pt>
                <c:pt idx="179">
                  <c:v>557</c:v>
                </c:pt>
                <c:pt idx="180">
                  <c:v>610</c:v>
                </c:pt>
                <c:pt idx="181">
                  <c:v>651</c:v>
                </c:pt>
                <c:pt idx="182">
                  <c:v>651</c:v>
                </c:pt>
                <c:pt idx="183">
                  <c:v>664</c:v>
                </c:pt>
                <c:pt idx="184">
                  <c:v>650</c:v>
                </c:pt>
                <c:pt idx="185">
                  <c:v>672</c:v>
                </c:pt>
                <c:pt idx="186">
                  <c:v>674</c:v>
                </c:pt>
                <c:pt idx="187">
                  <c:v>668</c:v>
                </c:pt>
                <c:pt idx="188">
                  <c:v>678</c:v>
                </c:pt>
                <c:pt idx="189">
                  <c:v>696</c:v>
                </c:pt>
                <c:pt idx="190">
                  <c:v>708</c:v>
                </c:pt>
                <c:pt idx="191">
                  <c:v>714</c:v>
                </c:pt>
                <c:pt idx="192">
                  <c:v>727</c:v>
                </c:pt>
                <c:pt idx="193">
                  <c:v>746.00006099999996</c:v>
                </c:pt>
                <c:pt idx="194">
                  <c:v>768.00006099999996</c:v>
                </c:pt>
                <c:pt idx="195">
                  <c:v>789</c:v>
                </c:pt>
                <c:pt idx="196">
                  <c:v>754</c:v>
                </c:pt>
                <c:pt idx="197">
                  <c:v>752</c:v>
                </c:pt>
                <c:pt idx="198">
                  <c:v>737.00006099999996</c:v>
                </c:pt>
                <c:pt idx="199">
                  <c:v>688.99993900000004</c:v>
                </c:pt>
                <c:pt idx="200">
                  <c:v>635</c:v>
                </c:pt>
                <c:pt idx="201">
                  <c:v>640</c:v>
                </c:pt>
                <c:pt idx="202">
                  <c:v>616</c:v>
                </c:pt>
                <c:pt idx="203">
                  <c:v>585</c:v>
                </c:pt>
                <c:pt idx="204">
                  <c:v>586</c:v>
                </c:pt>
                <c:pt idx="205">
                  <c:v>582</c:v>
                </c:pt>
                <c:pt idx="206">
                  <c:v>595</c:v>
                </c:pt>
                <c:pt idx="207">
                  <c:v>573</c:v>
                </c:pt>
                <c:pt idx="208">
                  <c:v>557</c:v>
                </c:pt>
                <c:pt idx="209">
                  <c:v>565</c:v>
                </c:pt>
                <c:pt idx="210">
                  <c:v>601</c:v>
                </c:pt>
                <c:pt idx="211">
                  <c:v>588</c:v>
                </c:pt>
                <c:pt idx="212">
                  <c:v>589</c:v>
                </c:pt>
                <c:pt idx="213">
                  <c:v>556</c:v>
                </c:pt>
                <c:pt idx="214">
                  <c:v>542</c:v>
                </c:pt>
                <c:pt idx="215">
                  <c:v>544</c:v>
                </c:pt>
                <c:pt idx="216">
                  <c:v>480.99996900000002</c:v>
                </c:pt>
                <c:pt idx="217">
                  <c:v>511</c:v>
                </c:pt>
                <c:pt idx="218">
                  <c:v>482</c:v>
                </c:pt>
                <c:pt idx="219">
                  <c:v>483.00003099999998</c:v>
                </c:pt>
                <c:pt idx="220">
                  <c:v>447.99996900000002</c:v>
                </c:pt>
                <c:pt idx="221">
                  <c:v>488</c:v>
                </c:pt>
                <c:pt idx="222">
                  <c:v>167</c:v>
                </c:pt>
                <c:pt idx="223">
                  <c:v>278</c:v>
                </c:pt>
              </c:numCache>
            </c:numRef>
          </c:yVal>
          <c:smooth val="0"/>
          <c:extLst xmlns:c16r2="http://schemas.microsoft.com/office/drawing/2015/06/chart">
            <c:ext xmlns:c16="http://schemas.microsoft.com/office/drawing/2014/chart" uri="{C3380CC4-5D6E-409C-BE32-E72D297353CC}">
              <c16:uniqueId val="{0000004A-9E4D-41DE-88AA-65C469FB2388}"/>
            </c:ext>
          </c:extLst>
        </c:ser>
        <c:ser>
          <c:idx val="75"/>
          <c:order val="75"/>
          <c:tx>
            <c:strRef>
              <c:f>Sheet1!$BY$1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Sheet1!$BY$2:$BY$225</c:f>
              <c:numCache>
                <c:formatCode>General</c:formatCode>
                <c:ptCount val="224"/>
                <c:pt idx="0">
                  <c:v>0</c:v>
                </c:pt>
                <c:pt idx="1">
                  <c:v>0</c:v>
                </c:pt>
                <c:pt idx="2">
                  <c:v>0</c:v>
                </c:pt>
                <c:pt idx="3">
                  <c:v>0</c:v>
                </c:pt>
                <c:pt idx="4">
                  <c:v>0</c:v>
                </c:pt>
                <c:pt idx="5">
                  <c:v>0</c:v>
                </c:pt>
                <c:pt idx="6">
                  <c:v>0</c:v>
                </c:pt>
                <c:pt idx="7">
                  <c:v>53</c:v>
                </c:pt>
                <c:pt idx="8">
                  <c:v>97</c:v>
                </c:pt>
                <c:pt idx="9">
                  <c:v>120</c:v>
                </c:pt>
                <c:pt idx="10">
                  <c:v>150</c:v>
                </c:pt>
                <c:pt idx="11">
                  <c:v>160</c:v>
                </c:pt>
                <c:pt idx="12">
                  <c:v>166</c:v>
                </c:pt>
                <c:pt idx="13">
                  <c:v>175</c:v>
                </c:pt>
                <c:pt idx="14">
                  <c:v>189</c:v>
                </c:pt>
                <c:pt idx="15">
                  <c:v>200</c:v>
                </c:pt>
                <c:pt idx="16">
                  <c:v>230</c:v>
                </c:pt>
                <c:pt idx="17">
                  <c:v>250</c:v>
                </c:pt>
                <c:pt idx="18">
                  <c:v>285</c:v>
                </c:pt>
                <c:pt idx="19">
                  <c:v>308</c:v>
                </c:pt>
                <c:pt idx="20">
                  <c:v>311</c:v>
                </c:pt>
                <c:pt idx="21">
                  <c:v>302</c:v>
                </c:pt>
                <c:pt idx="22">
                  <c:v>295</c:v>
                </c:pt>
                <c:pt idx="23">
                  <c:v>308</c:v>
                </c:pt>
                <c:pt idx="24">
                  <c:v>305</c:v>
                </c:pt>
                <c:pt idx="25">
                  <c:v>303</c:v>
                </c:pt>
                <c:pt idx="26">
                  <c:v>305</c:v>
                </c:pt>
                <c:pt idx="27">
                  <c:v>308</c:v>
                </c:pt>
                <c:pt idx="28">
                  <c:v>314</c:v>
                </c:pt>
                <c:pt idx="29">
                  <c:v>308</c:v>
                </c:pt>
                <c:pt idx="30">
                  <c:v>310</c:v>
                </c:pt>
                <c:pt idx="31">
                  <c:v>295</c:v>
                </c:pt>
                <c:pt idx="32">
                  <c:v>307</c:v>
                </c:pt>
                <c:pt idx="33">
                  <c:v>292</c:v>
                </c:pt>
                <c:pt idx="34">
                  <c:v>282</c:v>
                </c:pt>
                <c:pt idx="35">
                  <c:v>316</c:v>
                </c:pt>
                <c:pt idx="36">
                  <c:v>425</c:v>
                </c:pt>
                <c:pt idx="37">
                  <c:v>590</c:v>
                </c:pt>
                <c:pt idx="38">
                  <c:v>766</c:v>
                </c:pt>
                <c:pt idx="39">
                  <c:v>973</c:v>
                </c:pt>
                <c:pt idx="40">
                  <c:v>1123</c:v>
                </c:pt>
                <c:pt idx="41">
                  <c:v>1206</c:v>
                </c:pt>
                <c:pt idx="42">
                  <c:v>1271</c:v>
                </c:pt>
                <c:pt idx="43">
                  <c:v>1345</c:v>
                </c:pt>
                <c:pt idx="44">
                  <c:v>1342.9998780000001</c:v>
                </c:pt>
                <c:pt idx="45">
                  <c:v>1355</c:v>
                </c:pt>
                <c:pt idx="46">
                  <c:v>1367</c:v>
                </c:pt>
                <c:pt idx="47">
                  <c:v>1384</c:v>
                </c:pt>
                <c:pt idx="48">
                  <c:v>1412</c:v>
                </c:pt>
                <c:pt idx="49">
                  <c:v>1427</c:v>
                </c:pt>
                <c:pt idx="50">
                  <c:v>1428</c:v>
                </c:pt>
                <c:pt idx="51">
                  <c:v>1435</c:v>
                </c:pt>
                <c:pt idx="52">
                  <c:v>1452</c:v>
                </c:pt>
                <c:pt idx="53">
                  <c:v>1467</c:v>
                </c:pt>
                <c:pt idx="54">
                  <c:v>1481</c:v>
                </c:pt>
                <c:pt idx="55">
                  <c:v>1483.9998780000001</c:v>
                </c:pt>
                <c:pt idx="56">
                  <c:v>1508</c:v>
                </c:pt>
                <c:pt idx="57">
                  <c:v>1527.0001219999999</c:v>
                </c:pt>
                <c:pt idx="58">
                  <c:v>1538</c:v>
                </c:pt>
                <c:pt idx="59">
                  <c:v>1530</c:v>
                </c:pt>
                <c:pt idx="60">
                  <c:v>1581</c:v>
                </c:pt>
                <c:pt idx="61">
                  <c:v>1612</c:v>
                </c:pt>
                <c:pt idx="62">
                  <c:v>1564</c:v>
                </c:pt>
                <c:pt idx="63">
                  <c:v>1617</c:v>
                </c:pt>
                <c:pt idx="64">
                  <c:v>1584</c:v>
                </c:pt>
                <c:pt idx="65">
                  <c:v>1533</c:v>
                </c:pt>
                <c:pt idx="66">
                  <c:v>1527.9998780000001</c:v>
                </c:pt>
                <c:pt idx="67">
                  <c:v>1514</c:v>
                </c:pt>
                <c:pt idx="68">
                  <c:v>1539</c:v>
                </c:pt>
                <c:pt idx="69">
                  <c:v>1562.0001219999999</c:v>
                </c:pt>
                <c:pt idx="70">
                  <c:v>1585</c:v>
                </c:pt>
                <c:pt idx="71">
                  <c:v>1611</c:v>
                </c:pt>
                <c:pt idx="72">
                  <c:v>1632</c:v>
                </c:pt>
                <c:pt idx="73">
                  <c:v>1650.9998780000001</c:v>
                </c:pt>
                <c:pt idx="74">
                  <c:v>1668.0001219999999</c:v>
                </c:pt>
                <c:pt idx="75">
                  <c:v>1683</c:v>
                </c:pt>
                <c:pt idx="76">
                  <c:v>1692</c:v>
                </c:pt>
                <c:pt idx="77">
                  <c:v>1715</c:v>
                </c:pt>
                <c:pt idx="78">
                  <c:v>1746</c:v>
                </c:pt>
                <c:pt idx="79">
                  <c:v>1725</c:v>
                </c:pt>
                <c:pt idx="80">
                  <c:v>1712.0001219999999</c:v>
                </c:pt>
                <c:pt idx="81">
                  <c:v>1697</c:v>
                </c:pt>
                <c:pt idx="82">
                  <c:v>1624.0001219999999</c:v>
                </c:pt>
                <c:pt idx="83">
                  <c:v>1625</c:v>
                </c:pt>
                <c:pt idx="84">
                  <c:v>1603</c:v>
                </c:pt>
                <c:pt idx="85">
                  <c:v>1562.9998780000001</c:v>
                </c:pt>
                <c:pt idx="86">
                  <c:v>1534</c:v>
                </c:pt>
                <c:pt idx="87">
                  <c:v>1517</c:v>
                </c:pt>
                <c:pt idx="88">
                  <c:v>1518.0001219999999</c:v>
                </c:pt>
                <c:pt idx="89">
                  <c:v>1509.9998780000001</c:v>
                </c:pt>
                <c:pt idx="90">
                  <c:v>1535</c:v>
                </c:pt>
                <c:pt idx="91">
                  <c:v>1562.9998780000001</c:v>
                </c:pt>
                <c:pt idx="92">
                  <c:v>1587</c:v>
                </c:pt>
                <c:pt idx="93">
                  <c:v>1604</c:v>
                </c:pt>
                <c:pt idx="94">
                  <c:v>1618</c:v>
                </c:pt>
                <c:pt idx="95">
                  <c:v>1635</c:v>
                </c:pt>
                <c:pt idx="96">
                  <c:v>1611</c:v>
                </c:pt>
                <c:pt idx="97">
                  <c:v>1641.0001219999999</c:v>
                </c:pt>
                <c:pt idx="98">
                  <c:v>1650.0001219999999</c:v>
                </c:pt>
                <c:pt idx="99">
                  <c:v>1644</c:v>
                </c:pt>
                <c:pt idx="100">
                  <c:v>1680</c:v>
                </c:pt>
                <c:pt idx="101">
                  <c:v>1673</c:v>
                </c:pt>
                <c:pt idx="102">
                  <c:v>1670</c:v>
                </c:pt>
                <c:pt idx="103">
                  <c:v>0</c:v>
                </c:pt>
                <c:pt idx="104">
                  <c:v>0</c:v>
                </c:pt>
                <c:pt idx="105">
                  <c:v>0</c:v>
                </c:pt>
                <c:pt idx="106">
                  <c:v>0</c:v>
                </c:pt>
                <c:pt idx="107">
                  <c:v>0</c:v>
                </c:pt>
                <c:pt idx="108">
                  <c:v>0</c:v>
                </c:pt>
                <c:pt idx="109">
                  <c:v>0</c:v>
                </c:pt>
                <c:pt idx="110">
                  <c:v>0</c:v>
                </c:pt>
                <c:pt idx="111">
                  <c:v>0</c:v>
                </c:pt>
                <c:pt idx="112">
                  <c:v>0</c:v>
                </c:pt>
                <c:pt idx="113">
                  <c:v>0</c:v>
                </c:pt>
                <c:pt idx="114">
                  <c:v>796</c:v>
                </c:pt>
                <c:pt idx="115">
                  <c:v>705</c:v>
                </c:pt>
                <c:pt idx="116">
                  <c:v>701</c:v>
                </c:pt>
                <c:pt idx="117">
                  <c:v>729</c:v>
                </c:pt>
                <c:pt idx="118">
                  <c:v>729</c:v>
                </c:pt>
                <c:pt idx="119">
                  <c:v>747</c:v>
                </c:pt>
                <c:pt idx="120">
                  <c:v>752</c:v>
                </c:pt>
                <c:pt idx="121">
                  <c:v>756</c:v>
                </c:pt>
                <c:pt idx="122">
                  <c:v>787</c:v>
                </c:pt>
                <c:pt idx="123">
                  <c:v>802</c:v>
                </c:pt>
                <c:pt idx="124">
                  <c:v>832</c:v>
                </c:pt>
                <c:pt idx="125">
                  <c:v>848</c:v>
                </c:pt>
                <c:pt idx="126">
                  <c:v>875</c:v>
                </c:pt>
                <c:pt idx="127">
                  <c:v>901</c:v>
                </c:pt>
                <c:pt idx="128">
                  <c:v>922.00006099999996</c:v>
                </c:pt>
                <c:pt idx="129">
                  <c:v>956</c:v>
                </c:pt>
                <c:pt idx="130">
                  <c:v>971</c:v>
                </c:pt>
                <c:pt idx="131">
                  <c:v>1005.999939</c:v>
                </c:pt>
                <c:pt idx="132">
                  <c:v>1014</c:v>
                </c:pt>
                <c:pt idx="133">
                  <c:v>1043</c:v>
                </c:pt>
                <c:pt idx="134">
                  <c:v>1045</c:v>
                </c:pt>
                <c:pt idx="135">
                  <c:v>1070</c:v>
                </c:pt>
                <c:pt idx="136">
                  <c:v>1065</c:v>
                </c:pt>
                <c:pt idx="137">
                  <c:v>1067</c:v>
                </c:pt>
                <c:pt idx="138">
                  <c:v>1061</c:v>
                </c:pt>
                <c:pt idx="139">
                  <c:v>1064</c:v>
                </c:pt>
                <c:pt idx="140">
                  <c:v>1046</c:v>
                </c:pt>
                <c:pt idx="141">
                  <c:v>1032</c:v>
                </c:pt>
                <c:pt idx="142">
                  <c:v>1004</c:v>
                </c:pt>
                <c:pt idx="143">
                  <c:v>983.99993900000004</c:v>
                </c:pt>
                <c:pt idx="144">
                  <c:v>974.99993900000004</c:v>
                </c:pt>
                <c:pt idx="145">
                  <c:v>974.99993900000004</c:v>
                </c:pt>
                <c:pt idx="146">
                  <c:v>961.99993900000004</c:v>
                </c:pt>
                <c:pt idx="147">
                  <c:v>960</c:v>
                </c:pt>
                <c:pt idx="148">
                  <c:v>990</c:v>
                </c:pt>
                <c:pt idx="149">
                  <c:v>994</c:v>
                </c:pt>
                <c:pt idx="150">
                  <c:v>1015</c:v>
                </c:pt>
                <c:pt idx="151">
                  <c:v>1022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168.99998500000001</c:v>
                </c:pt>
                <c:pt idx="169">
                  <c:v>215</c:v>
                </c:pt>
                <c:pt idx="170">
                  <c:v>270</c:v>
                </c:pt>
                <c:pt idx="171">
                  <c:v>315</c:v>
                </c:pt>
                <c:pt idx="172">
                  <c:v>370</c:v>
                </c:pt>
                <c:pt idx="173">
                  <c:v>322</c:v>
                </c:pt>
                <c:pt idx="174">
                  <c:v>352</c:v>
                </c:pt>
                <c:pt idx="175">
                  <c:v>299</c:v>
                </c:pt>
                <c:pt idx="176">
                  <c:v>435</c:v>
                </c:pt>
                <c:pt idx="177">
                  <c:v>461.00003099999998</c:v>
                </c:pt>
                <c:pt idx="178">
                  <c:v>451</c:v>
                </c:pt>
                <c:pt idx="179">
                  <c:v>391</c:v>
                </c:pt>
                <c:pt idx="180">
                  <c:v>397</c:v>
                </c:pt>
                <c:pt idx="181">
                  <c:v>460</c:v>
                </c:pt>
                <c:pt idx="182">
                  <c:v>449</c:v>
                </c:pt>
                <c:pt idx="183">
                  <c:v>478</c:v>
                </c:pt>
                <c:pt idx="184">
                  <c:v>458</c:v>
                </c:pt>
                <c:pt idx="185">
                  <c:v>477</c:v>
                </c:pt>
                <c:pt idx="186">
                  <c:v>482</c:v>
                </c:pt>
                <c:pt idx="187">
                  <c:v>480.99996900000002</c:v>
                </c:pt>
                <c:pt idx="188">
                  <c:v>491.99996900000002</c:v>
                </c:pt>
                <c:pt idx="189">
                  <c:v>496</c:v>
                </c:pt>
                <c:pt idx="190">
                  <c:v>498</c:v>
                </c:pt>
                <c:pt idx="191">
                  <c:v>521</c:v>
                </c:pt>
                <c:pt idx="192">
                  <c:v>518</c:v>
                </c:pt>
                <c:pt idx="193">
                  <c:v>551</c:v>
                </c:pt>
                <c:pt idx="194">
                  <c:v>549</c:v>
                </c:pt>
                <c:pt idx="195">
                  <c:v>578</c:v>
                </c:pt>
                <c:pt idx="196">
                  <c:v>562</c:v>
                </c:pt>
                <c:pt idx="197">
                  <c:v>563</c:v>
                </c:pt>
                <c:pt idx="198">
                  <c:v>524</c:v>
                </c:pt>
                <c:pt idx="199">
                  <c:v>498</c:v>
                </c:pt>
                <c:pt idx="200">
                  <c:v>466</c:v>
                </c:pt>
                <c:pt idx="201">
                  <c:v>456</c:v>
                </c:pt>
                <c:pt idx="202">
                  <c:v>451</c:v>
                </c:pt>
                <c:pt idx="203">
                  <c:v>436</c:v>
                </c:pt>
                <c:pt idx="204">
                  <c:v>400</c:v>
                </c:pt>
                <c:pt idx="205">
                  <c:v>413</c:v>
                </c:pt>
                <c:pt idx="206">
                  <c:v>443</c:v>
                </c:pt>
                <c:pt idx="207">
                  <c:v>425.99996900000002</c:v>
                </c:pt>
                <c:pt idx="208">
                  <c:v>394</c:v>
                </c:pt>
                <c:pt idx="209">
                  <c:v>413</c:v>
                </c:pt>
                <c:pt idx="210">
                  <c:v>422</c:v>
                </c:pt>
                <c:pt idx="211">
                  <c:v>373.00003099999998</c:v>
                </c:pt>
                <c:pt idx="212">
                  <c:v>381</c:v>
                </c:pt>
                <c:pt idx="213">
                  <c:v>409</c:v>
                </c:pt>
                <c:pt idx="214">
                  <c:v>430</c:v>
                </c:pt>
                <c:pt idx="215">
                  <c:v>351.00003099999998</c:v>
                </c:pt>
                <c:pt idx="216">
                  <c:v>403</c:v>
                </c:pt>
                <c:pt idx="217">
                  <c:v>378</c:v>
                </c:pt>
                <c:pt idx="218">
                  <c:v>305</c:v>
                </c:pt>
                <c:pt idx="219">
                  <c:v>347</c:v>
                </c:pt>
                <c:pt idx="220">
                  <c:v>370.99996900000002</c:v>
                </c:pt>
                <c:pt idx="221">
                  <c:v>373.00003099999998</c:v>
                </c:pt>
                <c:pt idx="222">
                  <c:v>239</c:v>
                </c:pt>
                <c:pt idx="223">
                  <c:v>205</c:v>
                </c:pt>
              </c:numCache>
            </c:numRef>
          </c:yVal>
          <c:smooth val="0"/>
          <c:extLst xmlns:c16r2="http://schemas.microsoft.com/office/drawing/2015/06/chart">
            <c:ext xmlns:c16="http://schemas.microsoft.com/office/drawing/2014/chart" uri="{C3380CC4-5D6E-409C-BE32-E72D297353CC}">
              <c16:uniqueId val="{0000004B-9E4D-41DE-88AA-65C469FB2388}"/>
            </c:ext>
          </c:extLst>
        </c:ser>
        <c:ser>
          <c:idx val="76"/>
          <c:order val="76"/>
          <c:tx>
            <c:strRef>
              <c:f>Sheet1!$BZ$1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Sheet1!$BZ$2:$BZ$225</c:f>
              <c:numCache>
                <c:formatCode>General</c:formatCode>
                <c:ptCount val="224"/>
                <c:pt idx="0">
                  <c:v>0</c:v>
                </c:pt>
                <c:pt idx="1">
                  <c:v>0</c:v>
                </c:pt>
                <c:pt idx="2">
                  <c:v>0</c:v>
                </c:pt>
                <c:pt idx="3">
                  <c:v>109</c:v>
                </c:pt>
                <c:pt idx="4">
                  <c:v>137</c:v>
                </c:pt>
                <c:pt idx="5">
                  <c:v>158</c:v>
                </c:pt>
                <c:pt idx="6">
                  <c:v>196</c:v>
                </c:pt>
                <c:pt idx="7">
                  <c:v>232</c:v>
                </c:pt>
                <c:pt idx="8">
                  <c:v>260</c:v>
                </c:pt>
                <c:pt idx="9">
                  <c:v>272</c:v>
                </c:pt>
                <c:pt idx="10">
                  <c:v>299</c:v>
                </c:pt>
                <c:pt idx="11">
                  <c:v>298</c:v>
                </c:pt>
                <c:pt idx="12">
                  <c:v>308</c:v>
                </c:pt>
                <c:pt idx="13">
                  <c:v>320</c:v>
                </c:pt>
                <c:pt idx="14">
                  <c:v>325</c:v>
                </c:pt>
                <c:pt idx="15">
                  <c:v>326</c:v>
                </c:pt>
                <c:pt idx="16">
                  <c:v>363</c:v>
                </c:pt>
                <c:pt idx="17">
                  <c:v>381</c:v>
                </c:pt>
                <c:pt idx="18">
                  <c:v>416</c:v>
                </c:pt>
                <c:pt idx="19">
                  <c:v>429</c:v>
                </c:pt>
                <c:pt idx="20">
                  <c:v>435</c:v>
                </c:pt>
                <c:pt idx="21">
                  <c:v>425</c:v>
                </c:pt>
                <c:pt idx="22">
                  <c:v>414</c:v>
                </c:pt>
                <c:pt idx="23">
                  <c:v>434</c:v>
                </c:pt>
                <c:pt idx="24">
                  <c:v>431</c:v>
                </c:pt>
                <c:pt idx="25">
                  <c:v>422</c:v>
                </c:pt>
                <c:pt idx="26">
                  <c:v>416</c:v>
                </c:pt>
                <c:pt idx="27">
                  <c:v>423</c:v>
                </c:pt>
                <c:pt idx="28">
                  <c:v>430</c:v>
                </c:pt>
                <c:pt idx="29">
                  <c:v>433</c:v>
                </c:pt>
                <c:pt idx="30">
                  <c:v>427</c:v>
                </c:pt>
                <c:pt idx="31">
                  <c:v>412</c:v>
                </c:pt>
                <c:pt idx="32">
                  <c:v>430</c:v>
                </c:pt>
                <c:pt idx="33">
                  <c:v>408</c:v>
                </c:pt>
                <c:pt idx="34">
                  <c:v>403.99996900000002</c:v>
                </c:pt>
                <c:pt idx="35">
                  <c:v>432</c:v>
                </c:pt>
                <c:pt idx="36">
                  <c:v>560</c:v>
                </c:pt>
                <c:pt idx="37">
                  <c:v>726</c:v>
                </c:pt>
                <c:pt idx="38">
                  <c:v>908</c:v>
                </c:pt>
                <c:pt idx="39">
                  <c:v>1151</c:v>
                </c:pt>
                <c:pt idx="40">
                  <c:v>1317</c:v>
                </c:pt>
                <c:pt idx="41">
                  <c:v>1408</c:v>
                </c:pt>
                <c:pt idx="42">
                  <c:v>1467</c:v>
                </c:pt>
                <c:pt idx="43">
                  <c:v>1541</c:v>
                </c:pt>
                <c:pt idx="44">
                  <c:v>1551</c:v>
                </c:pt>
                <c:pt idx="45">
                  <c:v>1556</c:v>
                </c:pt>
                <c:pt idx="46">
                  <c:v>1590</c:v>
                </c:pt>
                <c:pt idx="47">
                  <c:v>1609</c:v>
                </c:pt>
                <c:pt idx="48">
                  <c:v>1644</c:v>
                </c:pt>
                <c:pt idx="49">
                  <c:v>1649</c:v>
                </c:pt>
                <c:pt idx="50">
                  <c:v>1662</c:v>
                </c:pt>
                <c:pt idx="51">
                  <c:v>1661</c:v>
                </c:pt>
                <c:pt idx="52">
                  <c:v>1685.0001219999999</c:v>
                </c:pt>
                <c:pt idx="53">
                  <c:v>1712.0001219999999</c:v>
                </c:pt>
                <c:pt idx="54">
                  <c:v>1718</c:v>
                </c:pt>
                <c:pt idx="55">
                  <c:v>1738.0001219999999</c:v>
                </c:pt>
                <c:pt idx="56">
                  <c:v>1770</c:v>
                </c:pt>
                <c:pt idx="57">
                  <c:v>1800.0001219999999</c:v>
                </c:pt>
                <c:pt idx="58">
                  <c:v>1815</c:v>
                </c:pt>
                <c:pt idx="59">
                  <c:v>1789</c:v>
                </c:pt>
                <c:pt idx="60">
                  <c:v>1901</c:v>
                </c:pt>
                <c:pt idx="61">
                  <c:v>1942</c:v>
                </c:pt>
                <c:pt idx="62">
                  <c:v>1866</c:v>
                </c:pt>
                <c:pt idx="63">
                  <c:v>1943</c:v>
                </c:pt>
                <c:pt idx="64">
                  <c:v>1904</c:v>
                </c:pt>
                <c:pt idx="65">
                  <c:v>1839</c:v>
                </c:pt>
                <c:pt idx="66">
                  <c:v>1838</c:v>
                </c:pt>
                <c:pt idx="67">
                  <c:v>1806</c:v>
                </c:pt>
                <c:pt idx="68">
                  <c:v>1849</c:v>
                </c:pt>
                <c:pt idx="69">
                  <c:v>1877</c:v>
                </c:pt>
                <c:pt idx="70">
                  <c:v>1905.9998780000001</c:v>
                </c:pt>
                <c:pt idx="71">
                  <c:v>1932.9998780000001</c:v>
                </c:pt>
                <c:pt idx="72">
                  <c:v>1965</c:v>
                </c:pt>
                <c:pt idx="73">
                  <c:v>1986</c:v>
                </c:pt>
                <c:pt idx="74">
                  <c:v>2007</c:v>
                </c:pt>
                <c:pt idx="75">
                  <c:v>2032</c:v>
                </c:pt>
                <c:pt idx="76">
                  <c:v>2043</c:v>
                </c:pt>
                <c:pt idx="77">
                  <c:v>2075</c:v>
                </c:pt>
                <c:pt idx="78">
                  <c:v>2124</c:v>
                </c:pt>
                <c:pt idx="79">
                  <c:v>2116</c:v>
                </c:pt>
                <c:pt idx="80">
                  <c:v>2049</c:v>
                </c:pt>
                <c:pt idx="81">
                  <c:v>2011.9998780000001</c:v>
                </c:pt>
                <c:pt idx="82">
                  <c:v>1972</c:v>
                </c:pt>
                <c:pt idx="83">
                  <c:v>1991</c:v>
                </c:pt>
                <c:pt idx="84">
                  <c:v>1965</c:v>
                </c:pt>
                <c:pt idx="85">
                  <c:v>1918</c:v>
                </c:pt>
                <c:pt idx="86">
                  <c:v>1879.9998780000001</c:v>
                </c:pt>
                <c:pt idx="87">
                  <c:v>1854</c:v>
                </c:pt>
                <c:pt idx="88">
                  <c:v>1851</c:v>
                </c:pt>
                <c:pt idx="89">
                  <c:v>1844.0001219999999</c:v>
                </c:pt>
                <c:pt idx="90">
                  <c:v>1884</c:v>
                </c:pt>
                <c:pt idx="91">
                  <c:v>1909</c:v>
                </c:pt>
                <c:pt idx="92">
                  <c:v>1938</c:v>
                </c:pt>
                <c:pt idx="93">
                  <c:v>1969</c:v>
                </c:pt>
                <c:pt idx="94">
                  <c:v>1981</c:v>
                </c:pt>
                <c:pt idx="95">
                  <c:v>1993</c:v>
                </c:pt>
                <c:pt idx="96">
                  <c:v>1974</c:v>
                </c:pt>
                <c:pt idx="97">
                  <c:v>2027</c:v>
                </c:pt>
                <c:pt idx="98">
                  <c:v>2067</c:v>
                </c:pt>
                <c:pt idx="99">
                  <c:v>2102</c:v>
                </c:pt>
                <c:pt idx="100">
                  <c:v>2100</c:v>
                </c:pt>
                <c:pt idx="101">
                  <c:v>2112</c:v>
                </c:pt>
                <c:pt idx="102">
                  <c:v>2093</c:v>
                </c:pt>
                <c:pt idx="103">
                  <c:v>0</c:v>
                </c:pt>
                <c:pt idx="104">
                  <c:v>0</c:v>
                </c:pt>
                <c:pt idx="105">
                  <c:v>0</c:v>
                </c:pt>
                <c:pt idx="106">
                  <c:v>0</c:v>
                </c:pt>
                <c:pt idx="107">
                  <c:v>0</c:v>
                </c:pt>
                <c:pt idx="108">
                  <c:v>0</c:v>
                </c:pt>
                <c:pt idx="109">
                  <c:v>0</c:v>
                </c:pt>
                <c:pt idx="110">
                  <c:v>0</c:v>
                </c:pt>
                <c:pt idx="111">
                  <c:v>0</c:v>
                </c:pt>
                <c:pt idx="112">
                  <c:v>0</c:v>
                </c:pt>
                <c:pt idx="113">
                  <c:v>0</c:v>
                </c:pt>
                <c:pt idx="114">
                  <c:v>1024</c:v>
                </c:pt>
                <c:pt idx="115">
                  <c:v>966.00006099999996</c:v>
                </c:pt>
                <c:pt idx="116">
                  <c:v>885</c:v>
                </c:pt>
                <c:pt idx="117">
                  <c:v>930.99993900000004</c:v>
                </c:pt>
                <c:pt idx="118">
                  <c:v>915</c:v>
                </c:pt>
                <c:pt idx="119">
                  <c:v>970</c:v>
                </c:pt>
                <c:pt idx="120">
                  <c:v>986</c:v>
                </c:pt>
                <c:pt idx="121">
                  <c:v>998</c:v>
                </c:pt>
                <c:pt idx="122">
                  <c:v>1024</c:v>
                </c:pt>
                <c:pt idx="123">
                  <c:v>1055</c:v>
                </c:pt>
                <c:pt idx="124">
                  <c:v>1065</c:v>
                </c:pt>
                <c:pt idx="125">
                  <c:v>1102</c:v>
                </c:pt>
                <c:pt idx="126">
                  <c:v>1136</c:v>
                </c:pt>
                <c:pt idx="127">
                  <c:v>1166</c:v>
                </c:pt>
                <c:pt idx="128">
                  <c:v>1172</c:v>
                </c:pt>
                <c:pt idx="129">
                  <c:v>1206</c:v>
                </c:pt>
                <c:pt idx="130">
                  <c:v>1224</c:v>
                </c:pt>
                <c:pt idx="131">
                  <c:v>1265</c:v>
                </c:pt>
                <c:pt idx="132">
                  <c:v>1280</c:v>
                </c:pt>
                <c:pt idx="133">
                  <c:v>1322</c:v>
                </c:pt>
                <c:pt idx="134">
                  <c:v>1326</c:v>
                </c:pt>
                <c:pt idx="135">
                  <c:v>1344</c:v>
                </c:pt>
                <c:pt idx="136">
                  <c:v>1336</c:v>
                </c:pt>
                <c:pt idx="137">
                  <c:v>1327</c:v>
                </c:pt>
                <c:pt idx="138">
                  <c:v>1322</c:v>
                </c:pt>
                <c:pt idx="139">
                  <c:v>1331</c:v>
                </c:pt>
                <c:pt idx="140">
                  <c:v>1315</c:v>
                </c:pt>
                <c:pt idx="141">
                  <c:v>1296</c:v>
                </c:pt>
                <c:pt idx="142">
                  <c:v>1256</c:v>
                </c:pt>
                <c:pt idx="143">
                  <c:v>1222</c:v>
                </c:pt>
                <c:pt idx="144">
                  <c:v>1208</c:v>
                </c:pt>
                <c:pt idx="145">
                  <c:v>1221</c:v>
                </c:pt>
                <c:pt idx="146">
                  <c:v>1201</c:v>
                </c:pt>
                <c:pt idx="147">
                  <c:v>1210</c:v>
                </c:pt>
                <c:pt idx="148">
                  <c:v>1259</c:v>
                </c:pt>
                <c:pt idx="149">
                  <c:v>1250</c:v>
                </c:pt>
                <c:pt idx="150">
                  <c:v>1306</c:v>
                </c:pt>
                <c:pt idx="151">
                  <c:v>1268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215</c:v>
                </c:pt>
                <c:pt idx="169">
                  <c:v>419</c:v>
                </c:pt>
                <c:pt idx="170">
                  <c:v>370</c:v>
                </c:pt>
                <c:pt idx="171">
                  <c:v>438</c:v>
                </c:pt>
                <c:pt idx="172">
                  <c:v>509</c:v>
                </c:pt>
                <c:pt idx="173">
                  <c:v>418</c:v>
                </c:pt>
                <c:pt idx="174">
                  <c:v>489</c:v>
                </c:pt>
                <c:pt idx="175">
                  <c:v>475</c:v>
                </c:pt>
                <c:pt idx="176">
                  <c:v>566</c:v>
                </c:pt>
                <c:pt idx="177">
                  <c:v>614</c:v>
                </c:pt>
                <c:pt idx="178">
                  <c:v>599</c:v>
                </c:pt>
                <c:pt idx="179">
                  <c:v>520</c:v>
                </c:pt>
                <c:pt idx="180">
                  <c:v>507</c:v>
                </c:pt>
                <c:pt idx="181">
                  <c:v>612</c:v>
                </c:pt>
                <c:pt idx="182">
                  <c:v>606</c:v>
                </c:pt>
                <c:pt idx="183">
                  <c:v>615</c:v>
                </c:pt>
                <c:pt idx="184">
                  <c:v>585</c:v>
                </c:pt>
                <c:pt idx="185">
                  <c:v>609</c:v>
                </c:pt>
                <c:pt idx="186">
                  <c:v>621</c:v>
                </c:pt>
                <c:pt idx="187">
                  <c:v>612</c:v>
                </c:pt>
                <c:pt idx="188">
                  <c:v>618</c:v>
                </c:pt>
                <c:pt idx="189">
                  <c:v>640</c:v>
                </c:pt>
                <c:pt idx="190">
                  <c:v>653</c:v>
                </c:pt>
                <c:pt idx="191">
                  <c:v>655</c:v>
                </c:pt>
                <c:pt idx="192">
                  <c:v>660</c:v>
                </c:pt>
                <c:pt idx="193">
                  <c:v>687</c:v>
                </c:pt>
                <c:pt idx="194">
                  <c:v>693.00006099999996</c:v>
                </c:pt>
                <c:pt idx="195">
                  <c:v>722</c:v>
                </c:pt>
                <c:pt idx="196">
                  <c:v>691</c:v>
                </c:pt>
                <c:pt idx="197">
                  <c:v>679</c:v>
                </c:pt>
                <c:pt idx="198">
                  <c:v>651</c:v>
                </c:pt>
                <c:pt idx="199">
                  <c:v>608</c:v>
                </c:pt>
                <c:pt idx="200">
                  <c:v>584</c:v>
                </c:pt>
                <c:pt idx="201">
                  <c:v>571</c:v>
                </c:pt>
                <c:pt idx="202">
                  <c:v>561</c:v>
                </c:pt>
                <c:pt idx="203">
                  <c:v>519</c:v>
                </c:pt>
                <c:pt idx="204">
                  <c:v>535</c:v>
                </c:pt>
                <c:pt idx="205">
                  <c:v>529</c:v>
                </c:pt>
                <c:pt idx="206">
                  <c:v>525</c:v>
                </c:pt>
                <c:pt idx="207">
                  <c:v>524</c:v>
                </c:pt>
                <c:pt idx="208">
                  <c:v>456</c:v>
                </c:pt>
                <c:pt idx="209">
                  <c:v>507</c:v>
                </c:pt>
                <c:pt idx="210">
                  <c:v>561</c:v>
                </c:pt>
                <c:pt idx="211">
                  <c:v>540</c:v>
                </c:pt>
                <c:pt idx="212">
                  <c:v>516</c:v>
                </c:pt>
                <c:pt idx="213">
                  <c:v>486</c:v>
                </c:pt>
                <c:pt idx="214">
                  <c:v>519</c:v>
                </c:pt>
                <c:pt idx="215">
                  <c:v>416</c:v>
                </c:pt>
                <c:pt idx="216">
                  <c:v>471</c:v>
                </c:pt>
                <c:pt idx="217">
                  <c:v>429</c:v>
                </c:pt>
                <c:pt idx="218">
                  <c:v>466</c:v>
                </c:pt>
                <c:pt idx="219">
                  <c:v>444</c:v>
                </c:pt>
                <c:pt idx="220">
                  <c:v>432</c:v>
                </c:pt>
                <c:pt idx="221">
                  <c:v>458.99996900000002</c:v>
                </c:pt>
                <c:pt idx="222">
                  <c:v>690</c:v>
                </c:pt>
                <c:pt idx="223">
                  <c:v>186</c:v>
                </c:pt>
              </c:numCache>
            </c:numRef>
          </c:yVal>
          <c:smooth val="0"/>
          <c:extLst xmlns:c16r2="http://schemas.microsoft.com/office/drawing/2015/06/chart">
            <c:ext xmlns:c16="http://schemas.microsoft.com/office/drawing/2014/chart" uri="{C3380CC4-5D6E-409C-BE32-E72D297353CC}">
              <c16:uniqueId val="{0000004C-9E4D-41DE-88AA-65C469FB2388}"/>
            </c:ext>
          </c:extLst>
        </c:ser>
        <c:ser>
          <c:idx val="77"/>
          <c:order val="77"/>
          <c:tx>
            <c:strRef>
              <c:f>Sheet1!$CA$1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Sheet1!$CA$2:$CA$225</c:f>
              <c:numCache>
                <c:formatCode>General</c:formatCode>
                <c:ptCount val="224"/>
                <c:pt idx="0">
                  <c:v>0</c:v>
                </c:pt>
                <c:pt idx="1">
                  <c:v>0</c:v>
                </c:pt>
                <c:pt idx="2">
                  <c:v>0</c:v>
                </c:pt>
                <c:pt idx="3">
                  <c:v>0</c:v>
                </c:pt>
                <c:pt idx="4">
                  <c:v>0</c:v>
                </c:pt>
                <c:pt idx="5">
                  <c:v>9</c:v>
                </c:pt>
                <c:pt idx="6">
                  <c:v>55.999996000000003</c:v>
                </c:pt>
                <c:pt idx="7">
                  <c:v>107.00000799999999</c:v>
                </c:pt>
                <c:pt idx="8">
                  <c:v>133</c:v>
                </c:pt>
                <c:pt idx="9">
                  <c:v>135</c:v>
                </c:pt>
                <c:pt idx="10">
                  <c:v>170.00001499999999</c:v>
                </c:pt>
                <c:pt idx="11">
                  <c:v>173</c:v>
                </c:pt>
                <c:pt idx="12">
                  <c:v>181.00001499999999</c:v>
                </c:pt>
                <c:pt idx="13">
                  <c:v>196</c:v>
                </c:pt>
                <c:pt idx="14">
                  <c:v>212.99998500000001</c:v>
                </c:pt>
                <c:pt idx="15">
                  <c:v>209</c:v>
                </c:pt>
                <c:pt idx="16">
                  <c:v>245.99998500000001</c:v>
                </c:pt>
                <c:pt idx="17">
                  <c:v>264</c:v>
                </c:pt>
                <c:pt idx="18">
                  <c:v>297</c:v>
                </c:pt>
                <c:pt idx="19">
                  <c:v>315</c:v>
                </c:pt>
                <c:pt idx="20">
                  <c:v>318.00003099999998</c:v>
                </c:pt>
                <c:pt idx="21">
                  <c:v>316</c:v>
                </c:pt>
                <c:pt idx="22">
                  <c:v>297</c:v>
                </c:pt>
                <c:pt idx="23">
                  <c:v>312</c:v>
                </c:pt>
                <c:pt idx="24">
                  <c:v>306</c:v>
                </c:pt>
                <c:pt idx="25">
                  <c:v>304</c:v>
                </c:pt>
                <c:pt idx="26">
                  <c:v>301</c:v>
                </c:pt>
                <c:pt idx="27">
                  <c:v>303</c:v>
                </c:pt>
                <c:pt idx="28">
                  <c:v>305</c:v>
                </c:pt>
                <c:pt idx="29">
                  <c:v>302</c:v>
                </c:pt>
                <c:pt idx="30">
                  <c:v>304</c:v>
                </c:pt>
                <c:pt idx="31">
                  <c:v>281</c:v>
                </c:pt>
                <c:pt idx="32">
                  <c:v>295</c:v>
                </c:pt>
                <c:pt idx="33">
                  <c:v>278</c:v>
                </c:pt>
                <c:pt idx="34">
                  <c:v>271</c:v>
                </c:pt>
                <c:pt idx="35">
                  <c:v>296</c:v>
                </c:pt>
                <c:pt idx="36">
                  <c:v>408</c:v>
                </c:pt>
                <c:pt idx="37">
                  <c:v>565</c:v>
                </c:pt>
                <c:pt idx="38">
                  <c:v>739</c:v>
                </c:pt>
                <c:pt idx="39">
                  <c:v>943</c:v>
                </c:pt>
                <c:pt idx="40">
                  <c:v>1074</c:v>
                </c:pt>
                <c:pt idx="41">
                  <c:v>1139</c:v>
                </c:pt>
                <c:pt idx="42">
                  <c:v>1188</c:v>
                </c:pt>
                <c:pt idx="43">
                  <c:v>1246</c:v>
                </c:pt>
                <c:pt idx="44">
                  <c:v>1248</c:v>
                </c:pt>
                <c:pt idx="45">
                  <c:v>1252</c:v>
                </c:pt>
                <c:pt idx="46">
                  <c:v>1275</c:v>
                </c:pt>
                <c:pt idx="47">
                  <c:v>1280.9998780000001</c:v>
                </c:pt>
                <c:pt idx="48">
                  <c:v>1315</c:v>
                </c:pt>
                <c:pt idx="49">
                  <c:v>1318</c:v>
                </c:pt>
                <c:pt idx="50">
                  <c:v>1315</c:v>
                </c:pt>
                <c:pt idx="51">
                  <c:v>1318</c:v>
                </c:pt>
                <c:pt idx="52">
                  <c:v>1333.9998780000001</c:v>
                </c:pt>
                <c:pt idx="53">
                  <c:v>1346</c:v>
                </c:pt>
                <c:pt idx="54">
                  <c:v>1355</c:v>
                </c:pt>
                <c:pt idx="55">
                  <c:v>1359</c:v>
                </c:pt>
                <c:pt idx="56">
                  <c:v>1388</c:v>
                </c:pt>
                <c:pt idx="57">
                  <c:v>1409</c:v>
                </c:pt>
                <c:pt idx="58">
                  <c:v>1417</c:v>
                </c:pt>
                <c:pt idx="59">
                  <c:v>1399</c:v>
                </c:pt>
                <c:pt idx="60">
                  <c:v>1469</c:v>
                </c:pt>
                <c:pt idx="61">
                  <c:v>1500.9998780000001</c:v>
                </c:pt>
                <c:pt idx="62">
                  <c:v>1439.0001219999999</c:v>
                </c:pt>
                <c:pt idx="63">
                  <c:v>1500.9998780000001</c:v>
                </c:pt>
                <c:pt idx="64">
                  <c:v>1459</c:v>
                </c:pt>
                <c:pt idx="65">
                  <c:v>1415</c:v>
                </c:pt>
                <c:pt idx="66">
                  <c:v>1407</c:v>
                </c:pt>
                <c:pt idx="67">
                  <c:v>1391</c:v>
                </c:pt>
                <c:pt idx="68">
                  <c:v>1412.9998780000001</c:v>
                </c:pt>
                <c:pt idx="69">
                  <c:v>1429</c:v>
                </c:pt>
                <c:pt idx="70">
                  <c:v>1448.0001219999999</c:v>
                </c:pt>
                <c:pt idx="71">
                  <c:v>1469</c:v>
                </c:pt>
                <c:pt idx="72">
                  <c:v>1488</c:v>
                </c:pt>
                <c:pt idx="73">
                  <c:v>1498</c:v>
                </c:pt>
                <c:pt idx="74">
                  <c:v>1516</c:v>
                </c:pt>
                <c:pt idx="75">
                  <c:v>1531</c:v>
                </c:pt>
                <c:pt idx="76">
                  <c:v>1534</c:v>
                </c:pt>
                <c:pt idx="77">
                  <c:v>1552</c:v>
                </c:pt>
                <c:pt idx="78">
                  <c:v>1578</c:v>
                </c:pt>
                <c:pt idx="79">
                  <c:v>1575</c:v>
                </c:pt>
                <c:pt idx="80">
                  <c:v>1526</c:v>
                </c:pt>
                <c:pt idx="81">
                  <c:v>1526</c:v>
                </c:pt>
                <c:pt idx="82">
                  <c:v>1480</c:v>
                </c:pt>
                <c:pt idx="83">
                  <c:v>1498</c:v>
                </c:pt>
                <c:pt idx="84">
                  <c:v>1491</c:v>
                </c:pt>
                <c:pt idx="85">
                  <c:v>1441</c:v>
                </c:pt>
                <c:pt idx="86">
                  <c:v>1403</c:v>
                </c:pt>
                <c:pt idx="87">
                  <c:v>1392</c:v>
                </c:pt>
                <c:pt idx="88">
                  <c:v>1395.9998780000001</c:v>
                </c:pt>
                <c:pt idx="89">
                  <c:v>1392</c:v>
                </c:pt>
                <c:pt idx="90">
                  <c:v>1416</c:v>
                </c:pt>
                <c:pt idx="91">
                  <c:v>1435</c:v>
                </c:pt>
                <c:pt idx="92">
                  <c:v>1464</c:v>
                </c:pt>
                <c:pt idx="93">
                  <c:v>1474.9998780000001</c:v>
                </c:pt>
                <c:pt idx="94">
                  <c:v>1488</c:v>
                </c:pt>
                <c:pt idx="95">
                  <c:v>1509.0001219999999</c:v>
                </c:pt>
                <c:pt idx="96">
                  <c:v>1482</c:v>
                </c:pt>
                <c:pt idx="97">
                  <c:v>1512</c:v>
                </c:pt>
                <c:pt idx="98">
                  <c:v>1523</c:v>
                </c:pt>
                <c:pt idx="99">
                  <c:v>1543</c:v>
                </c:pt>
                <c:pt idx="100">
                  <c:v>1568</c:v>
                </c:pt>
                <c:pt idx="101">
                  <c:v>1557</c:v>
                </c:pt>
                <c:pt idx="102">
                  <c:v>1539</c:v>
                </c:pt>
                <c:pt idx="103">
                  <c:v>0</c:v>
                </c:pt>
                <c:pt idx="104">
                  <c:v>0</c:v>
                </c:pt>
                <c:pt idx="105">
                  <c:v>0</c:v>
                </c:pt>
                <c:pt idx="106">
                  <c:v>0</c:v>
                </c:pt>
                <c:pt idx="107">
                  <c:v>0</c:v>
                </c:pt>
                <c:pt idx="108">
                  <c:v>0</c:v>
                </c:pt>
                <c:pt idx="109">
                  <c:v>0</c:v>
                </c:pt>
                <c:pt idx="110">
                  <c:v>0</c:v>
                </c:pt>
                <c:pt idx="111">
                  <c:v>0</c:v>
                </c:pt>
                <c:pt idx="112">
                  <c:v>0</c:v>
                </c:pt>
                <c:pt idx="113">
                  <c:v>0</c:v>
                </c:pt>
                <c:pt idx="114">
                  <c:v>727</c:v>
                </c:pt>
                <c:pt idx="115">
                  <c:v>666</c:v>
                </c:pt>
                <c:pt idx="116">
                  <c:v>666</c:v>
                </c:pt>
                <c:pt idx="117">
                  <c:v>696</c:v>
                </c:pt>
                <c:pt idx="118">
                  <c:v>682</c:v>
                </c:pt>
                <c:pt idx="119">
                  <c:v>732.99993900000004</c:v>
                </c:pt>
                <c:pt idx="120">
                  <c:v>730</c:v>
                </c:pt>
                <c:pt idx="121">
                  <c:v>732.99993900000004</c:v>
                </c:pt>
                <c:pt idx="122">
                  <c:v>762</c:v>
                </c:pt>
                <c:pt idx="123">
                  <c:v>776.99993900000004</c:v>
                </c:pt>
                <c:pt idx="124">
                  <c:v>798</c:v>
                </c:pt>
                <c:pt idx="125">
                  <c:v>831</c:v>
                </c:pt>
                <c:pt idx="126">
                  <c:v>854</c:v>
                </c:pt>
                <c:pt idx="127">
                  <c:v>869.00006099999996</c:v>
                </c:pt>
                <c:pt idx="128">
                  <c:v>894</c:v>
                </c:pt>
                <c:pt idx="129">
                  <c:v>926</c:v>
                </c:pt>
                <c:pt idx="130">
                  <c:v>946</c:v>
                </c:pt>
                <c:pt idx="131">
                  <c:v>966.00006099999996</c:v>
                </c:pt>
                <c:pt idx="132">
                  <c:v>983.99993900000004</c:v>
                </c:pt>
                <c:pt idx="133">
                  <c:v>1014</c:v>
                </c:pt>
                <c:pt idx="134">
                  <c:v>1024</c:v>
                </c:pt>
                <c:pt idx="135">
                  <c:v>1028</c:v>
                </c:pt>
                <c:pt idx="136">
                  <c:v>1046</c:v>
                </c:pt>
                <c:pt idx="137">
                  <c:v>1031</c:v>
                </c:pt>
                <c:pt idx="138">
                  <c:v>1035</c:v>
                </c:pt>
                <c:pt idx="139">
                  <c:v>1031</c:v>
                </c:pt>
                <c:pt idx="140">
                  <c:v>1018.999939</c:v>
                </c:pt>
                <c:pt idx="141">
                  <c:v>1011</c:v>
                </c:pt>
                <c:pt idx="142">
                  <c:v>986</c:v>
                </c:pt>
                <c:pt idx="143">
                  <c:v>958</c:v>
                </c:pt>
                <c:pt idx="144">
                  <c:v>939</c:v>
                </c:pt>
                <c:pt idx="145">
                  <c:v>949</c:v>
                </c:pt>
                <c:pt idx="146">
                  <c:v>941</c:v>
                </c:pt>
                <c:pt idx="147">
                  <c:v>928</c:v>
                </c:pt>
                <c:pt idx="148">
                  <c:v>944.00006099999996</c:v>
                </c:pt>
                <c:pt idx="149">
                  <c:v>987</c:v>
                </c:pt>
                <c:pt idx="150">
                  <c:v>979.00006099999996</c:v>
                </c:pt>
                <c:pt idx="151">
                  <c:v>1007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222</c:v>
                </c:pt>
                <c:pt idx="169">
                  <c:v>198</c:v>
                </c:pt>
                <c:pt idx="170">
                  <c:v>219</c:v>
                </c:pt>
                <c:pt idx="171">
                  <c:v>272</c:v>
                </c:pt>
                <c:pt idx="172">
                  <c:v>361</c:v>
                </c:pt>
                <c:pt idx="173">
                  <c:v>303</c:v>
                </c:pt>
                <c:pt idx="174">
                  <c:v>336</c:v>
                </c:pt>
                <c:pt idx="175">
                  <c:v>294</c:v>
                </c:pt>
                <c:pt idx="176">
                  <c:v>370</c:v>
                </c:pt>
                <c:pt idx="177">
                  <c:v>429</c:v>
                </c:pt>
                <c:pt idx="178">
                  <c:v>410</c:v>
                </c:pt>
                <c:pt idx="179">
                  <c:v>367</c:v>
                </c:pt>
                <c:pt idx="180">
                  <c:v>365</c:v>
                </c:pt>
                <c:pt idx="181">
                  <c:v>428.00003099999998</c:v>
                </c:pt>
                <c:pt idx="182">
                  <c:v>435</c:v>
                </c:pt>
                <c:pt idx="183">
                  <c:v>453</c:v>
                </c:pt>
                <c:pt idx="184">
                  <c:v>427</c:v>
                </c:pt>
                <c:pt idx="185">
                  <c:v>447</c:v>
                </c:pt>
                <c:pt idx="186">
                  <c:v>458.99996900000002</c:v>
                </c:pt>
                <c:pt idx="187">
                  <c:v>462</c:v>
                </c:pt>
                <c:pt idx="188">
                  <c:v>471</c:v>
                </c:pt>
                <c:pt idx="189">
                  <c:v>462</c:v>
                </c:pt>
                <c:pt idx="190">
                  <c:v>494.00003099999998</c:v>
                </c:pt>
                <c:pt idx="191">
                  <c:v>480.99996900000002</c:v>
                </c:pt>
                <c:pt idx="192">
                  <c:v>498</c:v>
                </c:pt>
                <c:pt idx="193">
                  <c:v>525</c:v>
                </c:pt>
                <c:pt idx="194">
                  <c:v>514</c:v>
                </c:pt>
                <c:pt idx="195">
                  <c:v>540</c:v>
                </c:pt>
                <c:pt idx="196">
                  <c:v>544</c:v>
                </c:pt>
                <c:pt idx="197">
                  <c:v>528</c:v>
                </c:pt>
                <c:pt idx="198">
                  <c:v>517</c:v>
                </c:pt>
                <c:pt idx="199">
                  <c:v>485</c:v>
                </c:pt>
                <c:pt idx="200">
                  <c:v>444</c:v>
                </c:pt>
                <c:pt idx="201">
                  <c:v>442</c:v>
                </c:pt>
                <c:pt idx="202">
                  <c:v>428.00003099999998</c:v>
                </c:pt>
                <c:pt idx="203">
                  <c:v>410</c:v>
                </c:pt>
                <c:pt idx="204">
                  <c:v>402</c:v>
                </c:pt>
                <c:pt idx="205">
                  <c:v>395.00003099999998</c:v>
                </c:pt>
                <c:pt idx="206">
                  <c:v>425.99996900000002</c:v>
                </c:pt>
                <c:pt idx="207">
                  <c:v>414</c:v>
                </c:pt>
                <c:pt idx="208">
                  <c:v>370</c:v>
                </c:pt>
                <c:pt idx="209">
                  <c:v>348</c:v>
                </c:pt>
                <c:pt idx="210">
                  <c:v>398</c:v>
                </c:pt>
                <c:pt idx="211">
                  <c:v>365</c:v>
                </c:pt>
                <c:pt idx="212">
                  <c:v>344</c:v>
                </c:pt>
                <c:pt idx="213">
                  <c:v>328</c:v>
                </c:pt>
                <c:pt idx="214">
                  <c:v>403.99996900000002</c:v>
                </c:pt>
                <c:pt idx="215">
                  <c:v>348.99996900000002</c:v>
                </c:pt>
                <c:pt idx="216">
                  <c:v>367</c:v>
                </c:pt>
                <c:pt idx="217">
                  <c:v>352</c:v>
                </c:pt>
                <c:pt idx="218">
                  <c:v>254</c:v>
                </c:pt>
                <c:pt idx="219">
                  <c:v>302</c:v>
                </c:pt>
                <c:pt idx="220">
                  <c:v>341</c:v>
                </c:pt>
                <c:pt idx="221">
                  <c:v>339</c:v>
                </c:pt>
                <c:pt idx="222">
                  <c:v>197</c:v>
                </c:pt>
                <c:pt idx="223">
                  <c:v>162</c:v>
                </c:pt>
              </c:numCache>
            </c:numRef>
          </c:yVal>
          <c:smooth val="0"/>
          <c:extLst xmlns:c16r2="http://schemas.microsoft.com/office/drawing/2015/06/chart">
            <c:ext xmlns:c16="http://schemas.microsoft.com/office/drawing/2014/chart" uri="{C3380CC4-5D6E-409C-BE32-E72D297353CC}">
              <c16:uniqueId val="{0000004D-9E4D-41DE-88AA-65C469FB2388}"/>
            </c:ext>
          </c:extLst>
        </c:ser>
        <c:ser>
          <c:idx val="78"/>
          <c:order val="78"/>
          <c:tx>
            <c:strRef>
              <c:f>Sheet1!$CB$1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Sheet1!$CB$2:$CB$225</c:f>
              <c:numCache>
                <c:formatCode>General</c:formatCode>
                <c:ptCount val="224"/>
                <c:pt idx="0">
                  <c:v>0</c:v>
                </c:pt>
                <c:pt idx="1">
                  <c:v>0</c:v>
                </c:pt>
                <c:pt idx="2">
                  <c:v>194</c:v>
                </c:pt>
                <c:pt idx="3">
                  <c:v>251</c:v>
                </c:pt>
                <c:pt idx="4">
                  <c:v>257</c:v>
                </c:pt>
                <c:pt idx="5">
                  <c:v>245.99998500000001</c:v>
                </c:pt>
                <c:pt idx="6">
                  <c:v>286</c:v>
                </c:pt>
                <c:pt idx="7">
                  <c:v>309</c:v>
                </c:pt>
                <c:pt idx="8">
                  <c:v>326</c:v>
                </c:pt>
                <c:pt idx="9">
                  <c:v>344</c:v>
                </c:pt>
                <c:pt idx="10">
                  <c:v>356</c:v>
                </c:pt>
                <c:pt idx="11">
                  <c:v>361</c:v>
                </c:pt>
                <c:pt idx="12">
                  <c:v>362.00003099999998</c:v>
                </c:pt>
                <c:pt idx="13">
                  <c:v>370.99996900000002</c:v>
                </c:pt>
                <c:pt idx="14">
                  <c:v>376</c:v>
                </c:pt>
                <c:pt idx="15">
                  <c:v>389</c:v>
                </c:pt>
                <c:pt idx="16">
                  <c:v>428.00003099999998</c:v>
                </c:pt>
                <c:pt idx="17">
                  <c:v>453</c:v>
                </c:pt>
                <c:pt idx="18">
                  <c:v>493</c:v>
                </c:pt>
                <c:pt idx="19">
                  <c:v>523</c:v>
                </c:pt>
                <c:pt idx="20">
                  <c:v>523</c:v>
                </c:pt>
                <c:pt idx="21">
                  <c:v>515</c:v>
                </c:pt>
                <c:pt idx="22">
                  <c:v>501</c:v>
                </c:pt>
                <c:pt idx="23">
                  <c:v>513</c:v>
                </c:pt>
                <c:pt idx="24">
                  <c:v>510</c:v>
                </c:pt>
                <c:pt idx="25">
                  <c:v>491</c:v>
                </c:pt>
                <c:pt idx="26">
                  <c:v>497</c:v>
                </c:pt>
                <c:pt idx="27">
                  <c:v>498</c:v>
                </c:pt>
                <c:pt idx="28">
                  <c:v>501</c:v>
                </c:pt>
                <c:pt idx="29">
                  <c:v>500</c:v>
                </c:pt>
                <c:pt idx="30">
                  <c:v>495</c:v>
                </c:pt>
                <c:pt idx="31">
                  <c:v>475</c:v>
                </c:pt>
                <c:pt idx="32">
                  <c:v>500</c:v>
                </c:pt>
                <c:pt idx="33">
                  <c:v>469</c:v>
                </c:pt>
                <c:pt idx="34">
                  <c:v>458</c:v>
                </c:pt>
                <c:pt idx="35">
                  <c:v>506</c:v>
                </c:pt>
                <c:pt idx="36">
                  <c:v>678</c:v>
                </c:pt>
                <c:pt idx="37">
                  <c:v>910</c:v>
                </c:pt>
                <c:pt idx="38">
                  <c:v>1157</c:v>
                </c:pt>
                <c:pt idx="39">
                  <c:v>1455</c:v>
                </c:pt>
                <c:pt idx="40">
                  <c:v>1675</c:v>
                </c:pt>
                <c:pt idx="41">
                  <c:v>1779</c:v>
                </c:pt>
                <c:pt idx="42">
                  <c:v>1847</c:v>
                </c:pt>
                <c:pt idx="43">
                  <c:v>1941.0001219999999</c:v>
                </c:pt>
                <c:pt idx="44">
                  <c:v>1953</c:v>
                </c:pt>
                <c:pt idx="45">
                  <c:v>1963</c:v>
                </c:pt>
                <c:pt idx="46">
                  <c:v>1992</c:v>
                </c:pt>
                <c:pt idx="47">
                  <c:v>2017</c:v>
                </c:pt>
                <c:pt idx="48">
                  <c:v>2060</c:v>
                </c:pt>
                <c:pt idx="49">
                  <c:v>2075</c:v>
                </c:pt>
                <c:pt idx="50">
                  <c:v>2081</c:v>
                </c:pt>
                <c:pt idx="51">
                  <c:v>2090</c:v>
                </c:pt>
                <c:pt idx="52">
                  <c:v>2114</c:v>
                </c:pt>
                <c:pt idx="53">
                  <c:v>2135</c:v>
                </c:pt>
                <c:pt idx="54">
                  <c:v>2157</c:v>
                </c:pt>
                <c:pt idx="55">
                  <c:v>2166</c:v>
                </c:pt>
                <c:pt idx="56">
                  <c:v>2203</c:v>
                </c:pt>
                <c:pt idx="57">
                  <c:v>2249</c:v>
                </c:pt>
                <c:pt idx="58">
                  <c:v>2254</c:v>
                </c:pt>
                <c:pt idx="59">
                  <c:v>2226</c:v>
                </c:pt>
                <c:pt idx="60">
                  <c:v>2359</c:v>
                </c:pt>
                <c:pt idx="61">
                  <c:v>2414</c:v>
                </c:pt>
                <c:pt idx="62">
                  <c:v>2301</c:v>
                </c:pt>
                <c:pt idx="63">
                  <c:v>2381</c:v>
                </c:pt>
                <c:pt idx="64">
                  <c:v>2345</c:v>
                </c:pt>
                <c:pt idx="65">
                  <c:v>2267</c:v>
                </c:pt>
                <c:pt idx="66">
                  <c:v>2249</c:v>
                </c:pt>
                <c:pt idx="67">
                  <c:v>2218</c:v>
                </c:pt>
                <c:pt idx="68">
                  <c:v>2265</c:v>
                </c:pt>
                <c:pt idx="69">
                  <c:v>2302</c:v>
                </c:pt>
                <c:pt idx="70">
                  <c:v>2338</c:v>
                </c:pt>
                <c:pt idx="71">
                  <c:v>2368</c:v>
                </c:pt>
                <c:pt idx="72">
                  <c:v>2398</c:v>
                </c:pt>
                <c:pt idx="73">
                  <c:v>2419</c:v>
                </c:pt>
                <c:pt idx="74">
                  <c:v>2449</c:v>
                </c:pt>
                <c:pt idx="75">
                  <c:v>2478</c:v>
                </c:pt>
                <c:pt idx="76">
                  <c:v>2484</c:v>
                </c:pt>
                <c:pt idx="77">
                  <c:v>2517.0002439999998</c:v>
                </c:pt>
                <c:pt idx="78">
                  <c:v>2564</c:v>
                </c:pt>
                <c:pt idx="79">
                  <c:v>2551</c:v>
                </c:pt>
                <c:pt idx="80">
                  <c:v>2502</c:v>
                </c:pt>
                <c:pt idx="81">
                  <c:v>2450</c:v>
                </c:pt>
                <c:pt idx="82">
                  <c:v>2365</c:v>
                </c:pt>
                <c:pt idx="83">
                  <c:v>2416</c:v>
                </c:pt>
                <c:pt idx="84">
                  <c:v>2394</c:v>
                </c:pt>
                <c:pt idx="85">
                  <c:v>2325</c:v>
                </c:pt>
                <c:pt idx="86">
                  <c:v>2269</c:v>
                </c:pt>
                <c:pt idx="87">
                  <c:v>2245</c:v>
                </c:pt>
                <c:pt idx="88">
                  <c:v>2245</c:v>
                </c:pt>
                <c:pt idx="89">
                  <c:v>2254</c:v>
                </c:pt>
                <c:pt idx="90">
                  <c:v>2285</c:v>
                </c:pt>
                <c:pt idx="91">
                  <c:v>2310</c:v>
                </c:pt>
                <c:pt idx="92">
                  <c:v>2337</c:v>
                </c:pt>
                <c:pt idx="93">
                  <c:v>2380</c:v>
                </c:pt>
                <c:pt idx="94">
                  <c:v>2391</c:v>
                </c:pt>
                <c:pt idx="95">
                  <c:v>2398</c:v>
                </c:pt>
                <c:pt idx="96">
                  <c:v>2384</c:v>
                </c:pt>
                <c:pt idx="97">
                  <c:v>2420</c:v>
                </c:pt>
                <c:pt idx="98">
                  <c:v>2432</c:v>
                </c:pt>
                <c:pt idx="99">
                  <c:v>2435</c:v>
                </c:pt>
                <c:pt idx="100">
                  <c:v>2486</c:v>
                </c:pt>
                <c:pt idx="101">
                  <c:v>2468</c:v>
                </c:pt>
                <c:pt idx="102">
                  <c:v>2458</c:v>
                </c:pt>
                <c:pt idx="103">
                  <c:v>0</c:v>
                </c:pt>
                <c:pt idx="104">
                  <c:v>0</c:v>
                </c:pt>
                <c:pt idx="105">
                  <c:v>0</c:v>
                </c:pt>
                <c:pt idx="106">
                  <c:v>0</c:v>
                </c:pt>
                <c:pt idx="107">
                  <c:v>0</c:v>
                </c:pt>
                <c:pt idx="108">
                  <c:v>0</c:v>
                </c:pt>
                <c:pt idx="109">
                  <c:v>0</c:v>
                </c:pt>
                <c:pt idx="110">
                  <c:v>0</c:v>
                </c:pt>
                <c:pt idx="111">
                  <c:v>0</c:v>
                </c:pt>
                <c:pt idx="112">
                  <c:v>0</c:v>
                </c:pt>
                <c:pt idx="113">
                  <c:v>0</c:v>
                </c:pt>
                <c:pt idx="114">
                  <c:v>1277</c:v>
                </c:pt>
                <c:pt idx="115">
                  <c:v>1144</c:v>
                </c:pt>
                <c:pt idx="116">
                  <c:v>1007</c:v>
                </c:pt>
                <c:pt idx="117">
                  <c:v>1107</c:v>
                </c:pt>
                <c:pt idx="118">
                  <c:v>1075</c:v>
                </c:pt>
                <c:pt idx="119">
                  <c:v>1131</c:v>
                </c:pt>
                <c:pt idx="120">
                  <c:v>1163</c:v>
                </c:pt>
                <c:pt idx="121">
                  <c:v>1173</c:v>
                </c:pt>
                <c:pt idx="122">
                  <c:v>1195</c:v>
                </c:pt>
                <c:pt idx="123">
                  <c:v>1227</c:v>
                </c:pt>
                <c:pt idx="124">
                  <c:v>1267</c:v>
                </c:pt>
                <c:pt idx="125">
                  <c:v>1311</c:v>
                </c:pt>
                <c:pt idx="126">
                  <c:v>1360.0001219999999</c:v>
                </c:pt>
                <c:pt idx="127">
                  <c:v>1379</c:v>
                </c:pt>
                <c:pt idx="128">
                  <c:v>1408</c:v>
                </c:pt>
                <c:pt idx="129">
                  <c:v>1436</c:v>
                </c:pt>
                <c:pt idx="130">
                  <c:v>1478</c:v>
                </c:pt>
                <c:pt idx="131">
                  <c:v>1523</c:v>
                </c:pt>
                <c:pt idx="132">
                  <c:v>1537</c:v>
                </c:pt>
                <c:pt idx="133">
                  <c:v>1580.0001219999999</c:v>
                </c:pt>
                <c:pt idx="134">
                  <c:v>1601</c:v>
                </c:pt>
                <c:pt idx="135">
                  <c:v>1622</c:v>
                </c:pt>
                <c:pt idx="136">
                  <c:v>1624.0001219999999</c:v>
                </c:pt>
                <c:pt idx="137">
                  <c:v>1602</c:v>
                </c:pt>
                <c:pt idx="138">
                  <c:v>1600</c:v>
                </c:pt>
                <c:pt idx="139">
                  <c:v>1617</c:v>
                </c:pt>
                <c:pt idx="140">
                  <c:v>1575</c:v>
                </c:pt>
                <c:pt idx="141">
                  <c:v>1573</c:v>
                </c:pt>
                <c:pt idx="142">
                  <c:v>1526</c:v>
                </c:pt>
                <c:pt idx="143">
                  <c:v>1490</c:v>
                </c:pt>
                <c:pt idx="144">
                  <c:v>1478</c:v>
                </c:pt>
                <c:pt idx="145">
                  <c:v>1462</c:v>
                </c:pt>
                <c:pt idx="146">
                  <c:v>1459</c:v>
                </c:pt>
                <c:pt idx="147">
                  <c:v>1458</c:v>
                </c:pt>
                <c:pt idx="148">
                  <c:v>1505</c:v>
                </c:pt>
                <c:pt idx="149">
                  <c:v>1525</c:v>
                </c:pt>
                <c:pt idx="150">
                  <c:v>1551</c:v>
                </c:pt>
                <c:pt idx="151">
                  <c:v>1541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482</c:v>
                </c:pt>
                <c:pt idx="169">
                  <c:v>520</c:v>
                </c:pt>
                <c:pt idx="170">
                  <c:v>500</c:v>
                </c:pt>
                <c:pt idx="171">
                  <c:v>565</c:v>
                </c:pt>
                <c:pt idx="172">
                  <c:v>627.00006099999996</c:v>
                </c:pt>
                <c:pt idx="173">
                  <c:v>555</c:v>
                </c:pt>
                <c:pt idx="174">
                  <c:v>614</c:v>
                </c:pt>
                <c:pt idx="175">
                  <c:v>589</c:v>
                </c:pt>
                <c:pt idx="176">
                  <c:v>716</c:v>
                </c:pt>
                <c:pt idx="177">
                  <c:v>744</c:v>
                </c:pt>
                <c:pt idx="178">
                  <c:v>716</c:v>
                </c:pt>
                <c:pt idx="179">
                  <c:v>685</c:v>
                </c:pt>
                <c:pt idx="180">
                  <c:v>701</c:v>
                </c:pt>
                <c:pt idx="181">
                  <c:v>731</c:v>
                </c:pt>
                <c:pt idx="182">
                  <c:v>732.99993900000004</c:v>
                </c:pt>
                <c:pt idx="183">
                  <c:v>756</c:v>
                </c:pt>
                <c:pt idx="184">
                  <c:v>708</c:v>
                </c:pt>
                <c:pt idx="185">
                  <c:v>750</c:v>
                </c:pt>
                <c:pt idx="186">
                  <c:v>771</c:v>
                </c:pt>
                <c:pt idx="187">
                  <c:v>772</c:v>
                </c:pt>
                <c:pt idx="188">
                  <c:v>797</c:v>
                </c:pt>
                <c:pt idx="189">
                  <c:v>781.00006099999996</c:v>
                </c:pt>
                <c:pt idx="190">
                  <c:v>795</c:v>
                </c:pt>
                <c:pt idx="191">
                  <c:v>784</c:v>
                </c:pt>
                <c:pt idx="192">
                  <c:v>814</c:v>
                </c:pt>
                <c:pt idx="193">
                  <c:v>878.00006099999996</c:v>
                </c:pt>
                <c:pt idx="194">
                  <c:v>891.00006099999996</c:v>
                </c:pt>
                <c:pt idx="195">
                  <c:v>908</c:v>
                </c:pt>
                <c:pt idx="196">
                  <c:v>885</c:v>
                </c:pt>
                <c:pt idx="197">
                  <c:v>849</c:v>
                </c:pt>
                <c:pt idx="198">
                  <c:v>833</c:v>
                </c:pt>
                <c:pt idx="199">
                  <c:v>783</c:v>
                </c:pt>
                <c:pt idx="200">
                  <c:v>744</c:v>
                </c:pt>
                <c:pt idx="201">
                  <c:v>740</c:v>
                </c:pt>
                <c:pt idx="202">
                  <c:v>714</c:v>
                </c:pt>
                <c:pt idx="203">
                  <c:v>696</c:v>
                </c:pt>
                <c:pt idx="204">
                  <c:v>659</c:v>
                </c:pt>
                <c:pt idx="205">
                  <c:v>649.00006099999996</c:v>
                </c:pt>
                <c:pt idx="206">
                  <c:v>684</c:v>
                </c:pt>
                <c:pt idx="207">
                  <c:v>657</c:v>
                </c:pt>
                <c:pt idx="208">
                  <c:v>631</c:v>
                </c:pt>
                <c:pt idx="209">
                  <c:v>630</c:v>
                </c:pt>
                <c:pt idx="210">
                  <c:v>684</c:v>
                </c:pt>
                <c:pt idx="211">
                  <c:v>663</c:v>
                </c:pt>
                <c:pt idx="212">
                  <c:v>653</c:v>
                </c:pt>
                <c:pt idx="213">
                  <c:v>634</c:v>
                </c:pt>
                <c:pt idx="214">
                  <c:v>643</c:v>
                </c:pt>
                <c:pt idx="215">
                  <c:v>618</c:v>
                </c:pt>
                <c:pt idx="216">
                  <c:v>606</c:v>
                </c:pt>
                <c:pt idx="217">
                  <c:v>568</c:v>
                </c:pt>
                <c:pt idx="218">
                  <c:v>573</c:v>
                </c:pt>
                <c:pt idx="219">
                  <c:v>515</c:v>
                </c:pt>
                <c:pt idx="220">
                  <c:v>456</c:v>
                </c:pt>
                <c:pt idx="221">
                  <c:v>591</c:v>
                </c:pt>
                <c:pt idx="222">
                  <c:v>825.00006099999996</c:v>
                </c:pt>
                <c:pt idx="223">
                  <c:v>245</c:v>
                </c:pt>
              </c:numCache>
            </c:numRef>
          </c:yVal>
          <c:smooth val="0"/>
          <c:extLst xmlns:c16r2="http://schemas.microsoft.com/office/drawing/2015/06/chart">
            <c:ext xmlns:c16="http://schemas.microsoft.com/office/drawing/2014/chart" uri="{C3380CC4-5D6E-409C-BE32-E72D297353CC}">
              <c16:uniqueId val="{0000004E-9E4D-41DE-88AA-65C469FB2388}"/>
            </c:ext>
          </c:extLst>
        </c:ser>
        <c:ser>
          <c:idx val="79"/>
          <c:order val="79"/>
          <c:tx>
            <c:strRef>
              <c:f>Sheet1!$CC$1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Sheet1!$CC$2:$CC$225</c:f>
              <c:numCache>
                <c:formatCode>General</c:formatCode>
                <c:ptCount val="224"/>
                <c:pt idx="0">
                  <c:v>0</c:v>
                </c:pt>
                <c:pt idx="1">
                  <c:v>0</c:v>
                </c:pt>
                <c:pt idx="2">
                  <c:v>182</c:v>
                </c:pt>
                <c:pt idx="3">
                  <c:v>248</c:v>
                </c:pt>
                <c:pt idx="4">
                  <c:v>243</c:v>
                </c:pt>
                <c:pt idx="5">
                  <c:v>234</c:v>
                </c:pt>
                <c:pt idx="6">
                  <c:v>259</c:v>
                </c:pt>
                <c:pt idx="7">
                  <c:v>291</c:v>
                </c:pt>
                <c:pt idx="8">
                  <c:v>314</c:v>
                </c:pt>
                <c:pt idx="9">
                  <c:v>334</c:v>
                </c:pt>
                <c:pt idx="10">
                  <c:v>345</c:v>
                </c:pt>
                <c:pt idx="11">
                  <c:v>341</c:v>
                </c:pt>
                <c:pt idx="12">
                  <c:v>344</c:v>
                </c:pt>
                <c:pt idx="13">
                  <c:v>348.99996900000002</c:v>
                </c:pt>
                <c:pt idx="14">
                  <c:v>351.00003099999998</c:v>
                </c:pt>
                <c:pt idx="15">
                  <c:v>367</c:v>
                </c:pt>
                <c:pt idx="16">
                  <c:v>396</c:v>
                </c:pt>
                <c:pt idx="17">
                  <c:v>421</c:v>
                </c:pt>
                <c:pt idx="18">
                  <c:v>461.00003099999998</c:v>
                </c:pt>
                <c:pt idx="19">
                  <c:v>482</c:v>
                </c:pt>
                <c:pt idx="20">
                  <c:v>483.00003099999998</c:v>
                </c:pt>
                <c:pt idx="21">
                  <c:v>472.00003099999998</c:v>
                </c:pt>
                <c:pt idx="22">
                  <c:v>458</c:v>
                </c:pt>
                <c:pt idx="23">
                  <c:v>480.99996900000002</c:v>
                </c:pt>
                <c:pt idx="24">
                  <c:v>477</c:v>
                </c:pt>
                <c:pt idx="25">
                  <c:v>464</c:v>
                </c:pt>
                <c:pt idx="26">
                  <c:v>461.00003099999998</c:v>
                </c:pt>
                <c:pt idx="27">
                  <c:v>467</c:v>
                </c:pt>
                <c:pt idx="28">
                  <c:v>471</c:v>
                </c:pt>
                <c:pt idx="29">
                  <c:v>469</c:v>
                </c:pt>
                <c:pt idx="30">
                  <c:v>465</c:v>
                </c:pt>
                <c:pt idx="31">
                  <c:v>439.00003099999998</c:v>
                </c:pt>
                <c:pt idx="32">
                  <c:v>463</c:v>
                </c:pt>
                <c:pt idx="33">
                  <c:v>435</c:v>
                </c:pt>
                <c:pt idx="34">
                  <c:v>422</c:v>
                </c:pt>
                <c:pt idx="35">
                  <c:v>458</c:v>
                </c:pt>
                <c:pt idx="36">
                  <c:v>616</c:v>
                </c:pt>
                <c:pt idx="37">
                  <c:v>833</c:v>
                </c:pt>
                <c:pt idx="38">
                  <c:v>1052</c:v>
                </c:pt>
                <c:pt idx="39">
                  <c:v>1315</c:v>
                </c:pt>
                <c:pt idx="40">
                  <c:v>1481</c:v>
                </c:pt>
                <c:pt idx="41">
                  <c:v>1579</c:v>
                </c:pt>
                <c:pt idx="42">
                  <c:v>1637</c:v>
                </c:pt>
                <c:pt idx="43">
                  <c:v>1707</c:v>
                </c:pt>
                <c:pt idx="44">
                  <c:v>1711</c:v>
                </c:pt>
                <c:pt idx="45">
                  <c:v>1720.9998780000001</c:v>
                </c:pt>
                <c:pt idx="46">
                  <c:v>1754</c:v>
                </c:pt>
                <c:pt idx="47">
                  <c:v>1772</c:v>
                </c:pt>
                <c:pt idx="48">
                  <c:v>1807</c:v>
                </c:pt>
                <c:pt idx="49">
                  <c:v>1810</c:v>
                </c:pt>
                <c:pt idx="50">
                  <c:v>1817.9998780000001</c:v>
                </c:pt>
                <c:pt idx="51">
                  <c:v>1822</c:v>
                </c:pt>
                <c:pt idx="52">
                  <c:v>1851</c:v>
                </c:pt>
                <c:pt idx="53">
                  <c:v>1870.9998780000001</c:v>
                </c:pt>
                <c:pt idx="54">
                  <c:v>1881</c:v>
                </c:pt>
                <c:pt idx="55">
                  <c:v>1892</c:v>
                </c:pt>
                <c:pt idx="56">
                  <c:v>1926</c:v>
                </c:pt>
                <c:pt idx="57">
                  <c:v>1958.0001219999999</c:v>
                </c:pt>
                <c:pt idx="58">
                  <c:v>1976.9998780000001</c:v>
                </c:pt>
                <c:pt idx="59">
                  <c:v>1936</c:v>
                </c:pt>
                <c:pt idx="60">
                  <c:v>2049</c:v>
                </c:pt>
                <c:pt idx="61">
                  <c:v>2085</c:v>
                </c:pt>
                <c:pt idx="62">
                  <c:v>1999</c:v>
                </c:pt>
                <c:pt idx="63">
                  <c:v>2091</c:v>
                </c:pt>
                <c:pt idx="64">
                  <c:v>2046.0001219999999</c:v>
                </c:pt>
                <c:pt idx="65">
                  <c:v>1975</c:v>
                </c:pt>
                <c:pt idx="66">
                  <c:v>1958.0001219999999</c:v>
                </c:pt>
                <c:pt idx="67">
                  <c:v>1937</c:v>
                </c:pt>
                <c:pt idx="68">
                  <c:v>1971</c:v>
                </c:pt>
                <c:pt idx="69">
                  <c:v>1991</c:v>
                </c:pt>
                <c:pt idx="70">
                  <c:v>2025</c:v>
                </c:pt>
                <c:pt idx="71">
                  <c:v>2046.0001219999999</c:v>
                </c:pt>
                <c:pt idx="72">
                  <c:v>2084</c:v>
                </c:pt>
                <c:pt idx="73">
                  <c:v>2093</c:v>
                </c:pt>
                <c:pt idx="74">
                  <c:v>2120</c:v>
                </c:pt>
                <c:pt idx="75">
                  <c:v>2145</c:v>
                </c:pt>
                <c:pt idx="76">
                  <c:v>2150</c:v>
                </c:pt>
                <c:pt idx="77">
                  <c:v>2177</c:v>
                </c:pt>
                <c:pt idx="78">
                  <c:v>2221</c:v>
                </c:pt>
                <c:pt idx="79">
                  <c:v>2199</c:v>
                </c:pt>
                <c:pt idx="80">
                  <c:v>2146</c:v>
                </c:pt>
                <c:pt idx="81">
                  <c:v>2111</c:v>
                </c:pt>
                <c:pt idx="82">
                  <c:v>2044</c:v>
                </c:pt>
                <c:pt idx="83">
                  <c:v>2088</c:v>
                </c:pt>
                <c:pt idx="84">
                  <c:v>2078</c:v>
                </c:pt>
                <c:pt idx="85">
                  <c:v>2014</c:v>
                </c:pt>
                <c:pt idx="86">
                  <c:v>1969</c:v>
                </c:pt>
                <c:pt idx="87">
                  <c:v>1949</c:v>
                </c:pt>
                <c:pt idx="88">
                  <c:v>1949</c:v>
                </c:pt>
                <c:pt idx="89">
                  <c:v>1946</c:v>
                </c:pt>
                <c:pt idx="90">
                  <c:v>1978</c:v>
                </c:pt>
                <c:pt idx="91">
                  <c:v>1992</c:v>
                </c:pt>
                <c:pt idx="92">
                  <c:v>2028</c:v>
                </c:pt>
                <c:pt idx="93">
                  <c:v>2041</c:v>
                </c:pt>
                <c:pt idx="94">
                  <c:v>2057</c:v>
                </c:pt>
                <c:pt idx="95">
                  <c:v>2071</c:v>
                </c:pt>
                <c:pt idx="96">
                  <c:v>2050</c:v>
                </c:pt>
                <c:pt idx="97">
                  <c:v>2078</c:v>
                </c:pt>
                <c:pt idx="98">
                  <c:v>2104</c:v>
                </c:pt>
                <c:pt idx="99">
                  <c:v>2107</c:v>
                </c:pt>
                <c:pt idx="100">
                  <c:v>2175</c:v>
                </c:pt>
                <c:pt idx="101">
                  <c:v>2141</c:v>
                </c:pt>
                <c:pt idx="102">
                  <c:v>2106</c:v>
                </c:pt>
                <c:pt idx="103">
                  <c:v>0</c:v>
                </c:pt>
                <c:pt idx="104">
                  <c:v>0</c:v>
                </c:pt>
                <c:pt idx="105">
                  <c:v>0</c:v>
                </c:pt>
                <c:pt idx="106">
                  <c:v>0</c:v>
                </c:pt>
                <c:pt idx="107">
                  <c:v>0</c:v>
                </c:pt>
                <c:pt idx="108">
                  <c:v>0</c:v>
                </c:pt>
                <c:pt idx="109">
                  <c:v>0</c:v>
                </c:pt>
                <c:pt idx="110">
                  <c:v>0</c:v>
                </c:pt>
                <c:pt idx="111">
                  <c:v>0</c:v>
                </c:pt>
                <c:pt idx="112">
                  <c:v>0</c:v>
                </c:pt>
                <c:pt idx="113">
                  <c:v>0</c:v>
                </c:pt>
                <c:pt idx="114">
                  <c:v>1224</c:v>
                </c:pt>
                <c:pt idx="115">
                  <c:v>1073</c:v>
                </c:pt>
                <c:pt idx="116">
                  <c:v>952</c:v>
                </c:pt>
                <c:pt idx="117">
                  <c:v>1064</c:v>
                </c:pt>
                <c:pt idx="118">
                  <c:v>1011</c:v>
                </c:pt>
                <c:pt idx="119">
                  <c:v>1017</c:v>
                </c:pt>
                <c:pt idx="120">
                  <c:v>1060</c:v>
                </c:pt>
                <c:pt idx="121">
                  <c:v>1048</c:v>
                </c:pt>
                <c:pt idx="122">
                  <c:v>1073</c:v>
                </c:pt>
                <c:pt idx="123">
                  <c:v>1099</c:v>
                </c:pt>
                <c:pt idx="124">
                  <c:v>1117</c:v>
                </c:pt>
                <c:pt idx="125">
                  <c:v>1159</c:v>
                </c:pt>
                <c:pt idx="126">
                  <c:v>1193</c:v>
                </c:pt>
                <c:pt idx="127">
                  <c:v>1213</c:v>
                </c:pt>
                <c:pt idx="128">
                  <c:v>1247</c:v>
                </c:pt>
                <c:pt idx="129">
                  <c:v>1264</c:v>
                </c:pt>
                <c:pt idx="130">
                  <c:v>1310</c:v>
                </c:pt>
                <c:pt idx="131">
                  <c:v>1329</c:v>
                </c:pt>
                <c:pt idx="132">
                  <c:v>1361</c:v>
                </c:pt>
                <c:pt idx="133">
                  <c:v>1394</c:v>
                </c:pt>
                <c:pt idx="134">
                  <c:v>1399</c:v>
                </c:pt>
                <c:pt idx="135">
                  <c:v>1425</c:v>
                </c:pt>
                <c:pt idx="136">
                  <c:v>1434</c:v>
                </c:pt>
                <c:pt idx="137">
                  <c:v>1414</c:v>
                </c:pt>
                <c:pt idx="138">
                  <c:v>1405</c:v>
                </c:pt>
                <c:pt idx="139">
                  <c:v>1410</c:v>
                </c:pt>
                <c:pt idx="140">
                  <c:v>1379</c:v>
                </c:pt>
                <c:pt idx="141">
                  <c:v>1377.0001219999999</c:v>
                </c:pt>
                <c:pt idx="142">
                  <c:v>1337</c:v>
                </c:pt>
                <c:pt idx="143">
                  <c:v>1315</c:v>
                </c:pt>
                <c:pt idx="144">
                  <c:v>1297</c:v>
                </c:pt>
                <c:pt idx="145">
                  <c:v>1298.9998780000001</c:v>
                </c:pt>
                <c:pt idx="146">
                  <c:v>1286</c:v>
                </c:pt>
                <c:pt idx="147">
                  <c:v>1289.9998780000001</c:v>
                </c:pt>
                <c:pt idx="148">
                  <c:v>1326</c:v>
                </c:pt>
                <c:pt idx="149">
                  <c:v>1335</c:v>
                </c:pt>
                <c:pt idx="150">
                  <c:v>1386.0001219999999</c:v>
                </c:pt>
                <c:pt idx="151">
                  <c:v>1455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469.99996900000002</c:v>
                </c:pt>
                <c:pt idx="169">
                  <c:v>436</c:v>
                </c:pt>
                <c:pt idx="170">
                  <c:v>399</c:v>
                </c:pt>
                <c:pt idx="171">
                  <c:v>478</c:v>
                </c:pt>
                <c:pt idx="172">
                  <c:v>550</c:v>
                </c:pt>
                <c:pt idx="173">
                  <c:v>491.99996900000002</c:v>
                </c:pt>
                <c:pt idx="174">
                  <c:v>553</c:v>
                </c:pt>
                <c:pt idx="175">
                  <c:v>511</c:v>
                </c:pt>
                <c:pt idx="176">
                  <c:v>623</c:v>
                </c:pt>
                <c:pt idx="177">
                  <c:v>640</c:v>
                </c:pt>
                <c:pt idx="178">
                  <c:v>630</c:v>
                </c:pt>
                <c:pt idx="179">
                  <c:v>570</c:v>
                </c:pt>
                <c:pt idx="180">
                  <c:v>603</c:v>
                </c:pt>
                <c:pt idx="181">
                  <c:v>641</c:v>
                </c:pt>
                <c:pt idx="182">
                  <c:v>638</c:v>
                </c:pt>
                <c:pt idx="183">
                  <c:v>655</c:v>
                </c:pt>
                <c:pt idx="184">
                  <c:v>639</c:v>
                </c:pt>
                <c:pt idx="185">
                  <c:v>648</c:v>
                </c:pt>
                <c:pt idx="186">
                  <c:v>659</c:v>
                </c:pt>
                <c:pt idx="187">
                  <c:v>664</c:v>
                </c:pt>
                <c:pt idx="188">
                  <c:v>684</c:v>
                </c:pt>
                <c:pt idx="189">
                  <c:v>675</c:v>
                </c:pt>
                <c:pt idx="190">
                  <c:v>719.99993900000004</c:v>
                </c:pt>
                <c:pt idx="191">
                  <c:v>713</c:v>
                </c:pt>
                <c:pt idx="192">
                  <c:v>717</c:v>
                </c:pt>
                <c:pt idx="193">
                  <c:v>735</c:v>
                </c:pt>
                <c:pt idx="194">
                  <c:v>762</c:v>
                </c:pt>
                <c:pt idx="195">
                  <c:v>783</c:v>
                </c:pt>
                <c:pt idx="196">
                  <c:v>762</c:v>
                </c:pt>
                <c:pt idx="197">
                  <c:v>752</c:v>
                </c:pt>
                <c:pt idx="198">
                  <c:v>732</c:v>
                </c:pt>
                <c:pt idx="199">
                  <c:v>678</c:v>
                </c:pt>
                <c:pt idx="200">
                  <c:v>644.99993900000004</c:v>
                </c:pt>
                <c:pt idx="201">
                  <c:v>634</c:v>
                </c:pt>
                <c:pt idx="202">
                  <c:v>616</c:v>
                </c:pt>
                <c:pt idx="203">
                  <c:v>590</c:v>
                </c:pt>
                <c:pt idx="204">
                  <c:v>591</c:v>
                </c:pt>
                <c:pt idx="205">
                  <c:v>581</c:v>
                </c:pt>
                <c:pt idx="206">
                  <c:v>594</c:v>
                </c:pt>
                <c:pt idx="207">
                  <c:v>599</c:v>
                </c:pt>
                <c:pt idx="208">
                  <c:v>539</c:v>
                </c:pt>
                <c:pt idx="209">
                  <c:v>587</c:v>
                </c:pt>
                <c:pt idx="210">
                  <c:v>598</c:v>
                </c:pt>
                <c:pt idx="211">
                  <c:v>594</c:v>
                </c:pt>
                <c:pt idx="212">
                  <c:v>583</c:v>
                </c:pt>
                <c:pt idx="213">
                  <c:v>562</c:v>
                </c:pt>
                <c:pt idx="214">
                  <c:v>591</c:v>
                </c:pt>
                <c:pt idx="215">
                  <c:v>536</c:v>
                </c:pt>
                <c:pt idx="216">
                  <c:v>537</c:v>
                </c:pt>
                <c:pt idx="217">
                  <c:v>518</c:v>
                </c:pt>
                <c:pt idx="218">
                  <c:v>491.99996900000002</c:v>
                </c:pt>
                <c:pt idx="219">
                  <c:v>465</c:v>
                </c:pt>
                <c:pt idx="220">
                  <c:v>414.99996900000002</c:v>
                </c:pt>
                <c:pt idx="221">
                  <c:v>475</c:v>
                </c:pt>
                <c:pt idx="222">
                  <c:v>738</c:v>
                </c:pt>
                <c:pt idx="223">
                  <c:v>266</c:v>
                </c:pt>
              </c:numCache>
            </c:numRef>
          </c:yVal>
          <c:smooth val="0"/>
          <c:extLst xmlns:c16r2="http://schemas.microsoft.com/office/drawing/2015/06/chart">
            <c:ext xmlns:c16="http://schemas.microsoft.com/office/drawing/2014/chart" uri="{C3380CC4-5D6E-409C-BE32-E72D297353CC}">
              <c16:uniqueId val="{0000004F-9E4D-41DE-88AA-65C469FB2388}"/>
            </c:ext>
          </c:extLst>
        </c:ser>
        <c:ser>
          <c:idx val="80"/>
          <c:order val="80"/>
          <c:tx>
            <c:strRef>
              <c:f>Sheet1!$CD$1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Sheet1!$CD$2:$CD$225</c:f>
              <c:numCache>
                <c:formatCode>General</c:formatCode>
                <c:ptCount val="224"/>
                <c:pt idx="0">
                  <c:v>0</c:v>
                </c:pt>
                <c:pt idx="1">
                  <c:v>0</c:v>
                </c:pt>
                <c:pt idx="2">
                  <c:v>192.00001499999999</c:v>
                </c:pt>
                <c:pt idx="3">
                  <c:v>234.99998500000001</c:v>
                </c:pt>
                <c:pt idx="4">
                  <c:v>243</c:v>
                </c:pt>
                <c:pt idx="5">
                  <c:v>250</c:v>
                </c:pt>
                <c:pt idx="6">
                  <c:v>278</c:v>
                </c:pt>
                <c:pt idx="7">
                  <c:v>300</c:v>
                </c:pt>
                <c:pt idx="8">
                  <c:v>336</c:v>
                </c:pt>
                <c:pt idx="9">
                  <c:v>346</c:v>
                </c:pt>
                <c:pt idx="10">
                  <c:v>370.99996900000002</c:v>
                </c:pt>
                <c:pt idx="11">
                  <c:v>365</c:v>
                </c:pt>
                <c:pt idx="12">
                  <c:v>375</c:v>
                </c:pt>
                <c:pt idx="13">
                  <c:v>377</c:v>
                </c:pt>
                <c:pt idx="14">
                  <c:v>391</c:v>
                </c:pt>
                <c:pt idx="15">
                  <c:v>401</c:v>
                </c:pt>
                <c:pt idx="16">
                  <c:v>436.99996900000002</c:v>
                </c:pt>
                <c:pt idx="17">
                  <c:v>463</c:v>
                </c:pt>
                <c:pt idx="18">
                  <c:v>506</c:v>
                </c:pt>
                <c:pt idx="19">
                  <c:v>528</c:v>
                </c:pt>
                <c:pt idx="20">
                  <c:v>536</c:v>
                </c:pt>
                <c:pt idx="21">
                  <c:v>527</c:v>
                </c:pt>
                <c:pt idx="22">
                  <c:v>502.99996900000002</c:v>
                </c:pt>
                <c:pt idx="23">
                  <c:v>524</c:v>
                </c:pt>
                <c:pt idx="24">
                  <c:v>515</c:v>
                </c:pt>
                <c:pt idx="25">
                  <c:v>514</c:v>
                </c:pt>
                <c:pt idx="26">
                  <c:v>510</c:v>
                </c:pt>
                <c:pt idx="27">
                  <c:v>517</c:v>
                </c:pt>
                <c:pt idx="28">
                  <c:v>523</c:v>
                </c:pt>
                <c:pt idx="29">
                  <c:v>517</c:v>
                </c:pt>
                <c:pt idx="30">
                  <c:v>512</c:v>
                </c:pt>
                <c:pt idx="31">
                  <c:v>497</c:v>
                </c:pt>
                <c:pt idx="32">
                  <c:v>518</c:v>
                </c:pt>
                <c:pt idx="33">
                  <c:v>494.00003099999998</c:v>
                </c:pt>
                <c:pt idx="34">
                  <c:v>486</c:v>
                </c:pt>
                <c:pt idx="35">
                  <c:v>528</c:v>
                </c:pt>
                <c:pt idx="36">
                  <c:v>675.99993900000004</c:v>
                </c:pt>
                <c:pt idx="37">
                  <c:v>895</c:v>
                </c:pt>
                <c:pt idx="38">
                  <c:v>1132</c:v>
                </c:pt>
                <c:pt idx="39">
                  <c:v>1430.0001219999999</c:v>
                </c:pt>
                <c:pt idx="40">
                  <c:v>1641.0001219999999</c:v>
                </c:pt>
                <c:pt idx="41">
                  <c:v>1756.0001219999999</c:v>
                </c:pt>
                <c:pt idx="42">
                  <c:v>1832</c:v>
                </c:pt>
                <c:pt idx="43">
                  <c:v>1930</c:v>
                </c:pt>
                <c:pt idx="44">
                  <c:v>1941.0001219999999</c:v>
                </c:pt>
                <c:pt idx="45">
                  <c:v>1941.0001219999999</c:v>
                </c:pt>
                <c:pt idx="46">
                  <c:v>1975</c:v>
                </c:pt>
                <c:pt idx="47">
                  <c:v>2001</c:v>
                </c:pt>
                <c:pt idx="48">
                  <c:v>2042</c:v>
                </c:pt>
                <c:pt idx="49">
                  <c:v>2043</c:v>
                </c:pt>
                <c:pt idx="50">
                  <c:v>2054</c:v>
                </c:pt>
                <c:pt idx="51">
                  <c:v>2064</c:v>
                </c:pt>
                <c:pt idx="52">
                  <c:v>2090</c:v>
                </c:pt>
                <c:pt idx="53">
                  <c:v>2114</c:v>
                </c:pt>
                <c:pt idx="54">
                  <c:v>2138</c:v>
                </c:pt>
                <c:pt idx="55">
                  <c:v>2142</c:v>
                </c:pt>
                <c:pt idx="56">
                  <c:v>2182</c:v>
                </c:pt>
                <c:pt idx="57">
                  <c:v>2218</c:v>
                </c:pt>
                <c:pt idx="58">
                  <c:v>2227</c:v>
                </c:pt>
                <c:pt idx="59">
                  <c:v>2208</c:v>
                </c:pt>
                <c:pt idx="60">
                  <c:v>2336</c:v>
                </c:pt>
                <c:pt idx="61">
                  <c:v>2386</c:v>
                </c:pt>
                <c:pt idx="62">
                  <c:v>2289</c:v>
                </c:pt>
                <c:pt idx="63">
                  <c:v>2369</c:v>
                </c:pt>
                <c:pt idx="64">
                  <c:v>2307</c:v>
                </c:pt>
                <c:pt idx="65">
                  <c:v>2233</c:v>
                </c:pt>
                <c:pt idx="66">
                  <c:v>2216</c:v>
                </c:pt>
                <c:pt idx="67">
                  <c:v>2188</c:v>
                </c:pt>
                <c:pt idx="68">
                  <c:v>2233</c:v>
                </c:pt>
                <c:pt idx="69">
                  <c:v>2264</c:v>
                </c:pt>
                <c:pt idx="70">
                  <c:v>2300</c:v>
                </c:pt>
                <c:pt idx="71">
                  <c:v>2343</c:v>
                </c:pt>
                <c:pt idx="72">
                  <c:v>2372</c:v>
                </c:pt>
                <c:pt idx="73">
                  <c:v>2390</c:v>
                </c:pt>
                <c:pt idx="74">
                  <c:v>2424</c:v>
                </c:pt>
                <c:pt idx="75">
                  <c:v>2452</c:v>
                </c:pt>
                <c:pt idx="76">
                  <c:v>2461</c:v>
                </c:pt>
                <c:pt idx="77">
                  <c:v>2495</c:v>
                </c:pt>
                <c:pt idx="78">
                  <c:v>2543</c:v>
                </c:pt>
                <c:pt idx="79">
                  <c:v>2532</c:v>
                </c:pt>
                <c:pt idx="80">
                  <c:v>2475</c:v>
                </c:pt>
                <c:pt idx="81">
                  <c:v>2431</c:v>
                </c:pt>
                <c:pt idx="82">
                  <c:v>2352</c:v>
                </c:pt>
                <c:pt idx="83">
                  <c:v>2371</c:v>
                </c:pt>
                <c:pt idx="84">
                  <c:v>2343</c:v>
                </c:pt>
                <c:pt idx="85">
                  <c:v>2273</c:v>
                </c:pt>
                <c:pt idx="86">
                  <c:v>2217</c:v>
                </c:pt>
                <c:pt idx="87">
                  <c:v>2192</c:v>
                </c:pt>
                <c:pt idx="88">
                  <c:v>2192</c:v>
                </c:pt>
                <c:pt idx="89">
                  <c:v>2189</c:v>
                </c:pt>
                <c:pt idx="90">
                  <c:v>2222</c:v>
                </c:pt>
                <c:pt idx="91">
                  <c:v>2268</c:v>
                </c:pt>
                <c:pt idx="92">
                  <c:v>2296</c:v>
                </c:pt>
                <c:pt idx="93">
                  <c:v>2326</c:v>
                </c:pt>
                <c:pt idx="94">
                  <c:v>2350</c:v>
                </c:pt>
                <c:pt idx="95">
                  <c:v>2368</c:v>
                </c:pt>
                <c:pt idx="96">
                  <c:v>2346</c:v>
                </c:pt>
                <c:pt idx="97">
                  <c:v>2427</c:v>
                </c:pt>
                <c:pt idx="98">
                  <c:v>2453</c:v>
                </c:pt>
                <c:pt idx="99">
                  <c:v>2492</c:v>
                </c:pt>
                <c:pt idx="100">
                  <c:v>2490</c:v>
                </c:pt>
                <c:pt idx="101">
                  <c:v>2483</c:v>
                </c:pt>
                <c:pt idx="102">
                  <c:v>2398</c:v>
                </c:pt>
                <c:pt idx="103">
                  <c:v>0</c:v>
                </c:pt>
                <c:pt idx="104">
                  <c:v>0</c:v>
                </c:pt>
                <c:pt idx="105">
                  <c:v>0</c:v>
                </c:pt>
                <c:pt idx="106">
                  <c:v>0</c:v>
                </c:pt>
                <c:pt idx="107">
                  <c:v>0</c:v>
                </c:pt>
                <c:pt idx="108">
                  <c:v>0</c:v>
                </c:pt>
                <c:pt idx="109">
                  <c:v>0</c:v>
                </c:pt>
                <c:pt idx="110">
                  <c:v>0</c:v>
                </c:pt>
                <c:pt idx="111">
                  <c:v>0</c:v>
                </c:pt>
                <c:pt idx="112">
                  <c:v>0</c:v>
                </c:pt>
                <c:pt idx="113">
                  <c:v>0</c:v>
                </c:pt>
                <c:pt idx="114">
                  <c:v>1233</c:v>
                </c:pt>
                <c:pt idx="115">
                  <c:v>1056</c:v>
                </c:pt>
                <c:pt idx="116">
                  <c:v>981</c:v>
                </c:pt>
                <c:pt idx="117">
                  <c:v>1022</c:v>
                </c:pt>
                <c:pt idx="118">
                  <c:v>1040</c:v>
                </c:pt>
                <c:pt idx="119">
                  <c:v>1105</c:v>
                </c:pt>
                <c:pt idx="120">
                  <c:v>1107</c:v>
                </c:pt>
                <c:pt idx="121">
                  <c:v>1127</c:v>
                </c:pt>
                <c:pt idx="122">
                  <c:v>1152</c:v>
                </c:pt>
                <c:pt idx="123">
                  <c:v>1174</c:v>
                </c:pt>
                <c:pt idx="124">
                  <c:v>1211</c:v>
                </c:pt>
                <c:pt idx="125">
                  <c:v>1259</c:v>
                </c:pt>
                <c:pt idx="126">
                  <c:v>1288</c:v>
                </c:pt>
                <c:pt idx="127">
                  <c:v>1327</c:v>
                </c:pt>
                <c:pt idx="128">
                  <c:v>1344</c:v>
                </c:pt>
                <c:pt idx="129">
                  <c:v>1382</c:v>
                </c:pt>
                <c:pt idx="130">
                  <c:v>1417</c:v>
                </c:pt>
                <c:pt idx="131">
                  <c:v>1464</c:v>
                </c:pt>
                <c:pt idx="132">
                  <c:v>1485</c:v>
                </c:pt>
                <c:pt idx="133">
                  <c:v>1518.9998780000001</c:v>
                </c:pt>
                <c:pt idx="134">
                  <c:v>1534</c:v>
                </c:pt>
                <c:pt idx="135">
                  <c:v>1553.9998780000001</c:v>
                </c:pt>
                <c:pt idx="136">
                  <c:v>1556</c:v>
                </c:pt>
                <c:pt idx="137">
                  <c:v>1530</c:v>
                </c:pt>
                <c:pt idx="138">
                  <c:v>1527.0001219999999</c:v>
                </c:pt>
                <c:pt idx="139">
                  <c:v>1539</c:v>
                </c:pt>
                <c:pt idx="140">
                  <c:v>1523</c:v>
                </c:pt>
                <c:pt idx="141">
                  <c:v>1500</c:v>
                </c:pt>
                <c:pt idx="142">
                  <c:v>1450</c:v>
                </c:pt>
                <c:pt idx="143">
                  <c:v>1414</c:v>
                </c:pt>
                <c:pt idx="144">
                  <c:v>1405</c:v>
                </c:pt>
                <c:pt idx="145">
                  <c:v>1409</c:v>
                </c:pt>
                <c:pt idx="146">
                  <c:v>1402</c:v>
                </c:pt>
                <c:pt idx="147">
                  <c:v>1405</c:v>
                </c:pt>
                <c:pt idx="148">
                  <c:v>1420</c:v>
                </c:pt>
                <c:pt idx="149">
                  <c:v>1455</c:v>
                </c:pt>
                <c:pt idx="150">
                  <c:v>1493</c:v>
                </c:pt>
                <c:pt idx="151">
                  <c:v>1586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438</c:v>
                </c:pt>
                <c:pt idx="169">
                  <c:v>521</c:v>
                </c:pt>
                <c:pt idx="170">
                  <c:v>489</c:v>
                </c:pt>
                <c:pt idx="171">
                  <c:v>581</c:v>
                </c:pt>
                <c:pt idx="172">
                  <c:v>623</c:v>
                </c:pt>
                <c:pt idx="173">
                  <c:v>547</c:v>
                </c:pt>
                <c:pt idx="174">
                  <c:v>614</c:v>
                </c:pt>
                <c:pt idx="175">
                  <c:v>621</c:v>
                </c:pt>
                <c:pt idx="176">
                  <c:v>700</c:v>
                </c:pt>
                <c:pt idx="177">
                  <c:v>724.00006099999996</c:v>
                </c:pt>
                <c:pt idx="178">
                  <c:v>707</c:v>
                </c:pt>
                <c:pt idx="179">
                  <c:v>657</c:v>
                </c:pt>
                <c:pt idx="180">
                  <c:v>682</c:v>
                </c:pt>
                <c:pt idx="181">
                  <c:v>717</c:v>
                </c:pt>
                <c:pt idx="182">
                  <c:v>693.00006099999996</c:v>
                </c:pt>
                <c:pt idx="183">
                  <c:v>714</c:v>
                </c:pt>
                <c:pt idx="184">
                  <c:v>697.99993900000004</c:v>
                </c:pt>
                <c:pt idx="185">
                  <c:v>708</c:v>
                </c:pt>
                <c:pt idx="186">
                  <c:v>732.99993900000004</c:v>
                </c:pt>
                <c:pt idx="187">
                  <c:v>731</c:v>
                </c:pt>
                <c:pt idx="188">
                  <c:v>739</c:v>
                </c:pt>
                <c:pt idx="189">
                  <c:v>735</c:v>
                </c:pt>
                <c:pt idx="190">
                  <c:v>756</c:v>
                </c:pt>
                <c:pt idx="191">
                  <c:v>784</c:v>
                </c:pt>
                <c:pt idx="192">
                  <c:v>782</c:v>
                </c:pt>
                <c:pt idx="193">
                  <c:v>812.00006099999996</c:v>
                </c:pt>
                <c:pt idx="194">
                  <c:v>829</c:v>
                </c:pt>
                <c:pt idx="195">
                  <c:v>855</c:v>
                </c:pt>
                <c:pt idx="196">
                  <c:v>823</c:v>
                </c:pt>
                <c:pt idx="197">
                  <c:v>817</c:v>
                </c:pt>
                <c:pt idx="198">
                  <c:v>800</c:v>
                </c:pt>
                <c:pt idx="199">
                  <c:v>734</c:v>
                </c:pt>
                <c:pt idx="200">
                  <c:v>697.99993900000004</c:v>
                </c:pt>
                <c:pt idx="201">
                  <c:v>708</c:v>
                </c:pt>
                <c:pt idx="202">
                  <c:v>659</c:v>
                </c:pt>
                <c:pt idx="203">
                  <c:v>653.99993900000004</c:v>
                </c:pt>
                <c:pt idx="204">
                  <c:v>608</c:v>
                </c:pt>
                <c:pt idx="205">
                  <c:v>630</c:v>
                </c:pt>
                <c:pt idx="206">
                  <c:v>647</c:v>
                </c:pt>
                <c:pt idx="207">
                  <c:v>657</c:v>
                </c:pt>
                <c:pt idx="208">
                  <c:v>592</c:v>
                </c:pt>
                <c:pt idx="209">
                  <c:v>623</c:v>
                </c:pt>
                <c:pt idx="210">
                  <c:v>684</c:v>
                </c:pt>
                <c:pt idx="211">
                  <c:v>663</c:v>
                </c:pt>
                <c:pt idx="212">
                  <c:v>614</c:v>
                </c:pt>
                <c:pt idx="213">
                  <c:v>599</c:v>
                </c:pt>
                <c:pt idx="214">
                  <c:v>633</c:v>
                </c:pt>
                <c:pt idx="215">
                  <c:v>604</c:v>
                </c:pt>
                <c:pt idx="216">
                  <c:v>586</c:v>
                </c:pt>
                <c:pt idx="217">
                  <c:v>568</c:v>
                </c:pt>
                <c:pt idx="218">
                  <c:v>541</c:v>
                </c:pt>
                <c:pt idx="219">
                  <c:v>479</c:v>
                </c:pt>
                <c:pt idx="220">
                  <c:v>548</c:v>
                </c:pt>
                <c:pt idx="221">
                  <c:v>569</c:v>
                </c:pt>
                <c:pt idx="222">
                  <c:v>751</c:v>
                </c:pt>
                <c:pt idx="223">
                  <c:v>497</c:v>
                </c:pt>
              </c:numCache>
            </c:numRef>
          </c:yVal>
          <c:smooth val="0"/>
          <c:extLst xmlns:c16r2="http://schemas.microsoft.com/office/drawing/2015/06/chart">
            <c:ext xmlns:c16="http://schemas.microsoft.com/office/drawing/2014/chart" uri="{C3380CC4-5D6E-409C-BE32-E72D297353CC}">
              <c16:uniqueId val="{00000050-9E4D-41DE-88AA-65C469FB2388}"/>
            </c:ext>
          </c:extLst>
        </c:ser>
        <c:ser>
          <c:idx val="81"/>
          <c:order val="81"/>
          <c:tx>
            <c:strRef>
              <c:f>Sheet1!$CE$1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Sheet1!$CE$2:$CE$225</c:f>
              <c:numCache>
                <c:formatCode>General</c:formatCode>
                <c:ptCount val="224"/>
                <c:pt idx="0">
                  <c:v>0</c:v>
                </c:pt>
                <c:pt idx="1">
                  <c:v>0</c:v>
                </c:pt>
                <c:pt idx="2">
                  <c:v>192.00001499999999</c:v>
                </c:pt>
                <c:pt idx="3">
                  <c:v>234.99998500000001</c:v>
                </c:pt>
                <c:pt idx="4">
                  <c:v>243</c:v>
                </c:pt>
                <c:pt idx="5">
                  <c:v>250</c:v>
                </c:pt>
                <c:pt idx="6">
                  <c:v>278</c:v>
                </c:pt>
                <c:pt idx="7">
                  <c:v>300</c:v>
                </c:pt>
                <c:pt idx="8">
                  <c:v>336</c:v>
                </c:pt>
                <c:pt idx="9">
                  <c:v>346</c:v>
                </c:pt>
                <c:pt idx="10">
                  <c:v>370.99996900000002</c:v>
                </c:pt>
                <c:pt idx="11">
                  <c:v>365</c:v>
                </c:pt>
                <c:pt idx="12">
                  <c:v>375</c:v>
                </c:pt>
                <c:pt idx="13">
                  <c:v>377</c:v>
                </c:pt>
                <c:pt idx="14">
                  <c:v>391</c:v>
                </c:pt>
                <c:pt idx="15">
                  <c:v>401</c:v>
                </c:pt>
                <c:pt idx="16">
                  <c:v>436.99996900000002</c:v>
                </c:pt>
                <c:pt idx="17">
                  <c:v>463</c:v>
                </c:pt>
                <c:pt idx="18">
                  <c:v>506</c:v>
                </c:pt>
                <c:pt idx="19">
                  <c:v>528</c:v>
                </c:pt>
                <c:pt idx="20">
                  <c:v>536</c:v>
                </c:pt>
                <c:pt idx="21">
                  <c:v>527</c:v>
                </c:pt>
                <c:pt idx="22">
                  <c:v>502.99996900000002</c:v>
                </c:pt>
                <c:pt idx="23">
                  <c:v>524</c:v>
                </c:pt>
                <c:pt idx="24">
                  <c:v>515</c:v>
                </c:pt>
                <c:pt idx="25">
                  <c:v>514</c:v>
                </c:pt>
                <c:pt idx="26">
                  <c:v>510</c:v>
                </c:pt>
                <c:pt idx="27">
                  <c:v>517</c:v>
                </c:pt>
                <c:pt idx="28">
                  <c:v>523</c:v>
                </c:pt>
                <c:pt idx="29">
                  <c:v>517</c:v>
                </c:pt>
                <c:pt idx="30">
                  <c:v>512</c:v>
                </c:pt>
                <c:pt idx="31">
                  <c:v>497</c:v>
                </c:pt>
                <c:pt idx="32">
                  <c:v>518</c:v>
                </c:pt>
                <c:pt idx="33">
                  <c:v>494.00003099999998</c:v>
                </c:pt>
                <c:pt idx="34">
                  <c:v>486</c:v>
                </c:pt>
                <c:pt idx="35">
                  <c:v>528</c:v>
                </c:pt>
                <c:pt idx="36">
                  <c:v>675.99993900000004</c:v>
                </c:pt>
                <c:pt idx="37">
                  <c:v>895</c:v>
                </c:pt>
                <c:pt idx="38">
                  <c:v>1132</c:v>
                </c:pt>
                <c:pt idx="39">
                  <c:v>1430.0001219999999</c:v>
                </c:pt>
                <c:pt idx="40">
                  <c:v>1641.0001219999999</c:v>
                </c:pt>
                <c:pt idx="41">
                  <c:v>1756.0001219999999</c:v>
                </c:pt>
                <c:pt idx="42">
                  <c:v>1832</c:v>
                </c:pt>
                <c:pt idx="43">
                  <c:v>1930</c:v>
                </c:pt>
                <c:pt idx="44">
                  <c:v>1941.0001219999999</c:v>
                </c:pt>
                <c:pt idx="45">
                  <c:v>1941.0001219999999</c:v>
                </c:pt>
                <c:pt idx="46">
                  <c:v>1975</c:v>
                </c:pt>
                <c:pt idx="47">
                  <c:v>2001</c:v>
                </c:pt>
                <c:pt idx="48">
                  <c:v>2042</c:v>
                </c:pt>
                <c:pt idx="49">
                  <c:v>2043</c:v>
                </c:pt>
                <c:pt idx="50">
                  <c:v>2054</c:v>
                </c:pt>
                <c:pt idx="51">
                  <c:v>2064</c:v>
                </c:pt>
                <c:pt idx="52">
                  <c:v>2090</c:v>
                </c:pt>
                <c:pt idx="53">
                  <c:v>2114</c:v>
                </c:pt>
                <c:pt idx="54">
                  <c:v>2138</c:v>
                </c:pt>
                <c:pt idx="55">
                  <c:v>2142</c:v>
                </c:pt>
                <c:pt idx="56">
                  <c:v>2182</c:v>
                </c:pt>
                <c:pt idx="57">
                  <c:v>2218</c:v>
                </c:pt>
                <c:pt idx="58">
                  <c:v>2227</c:v>
                </c:pt>
                <c:pt idx="59">
                  <c:v>2208</c:v>
                </c:pt>
                <c:pt idx="60">
                  <c:v>2336</c:v>
                </c:pt>
                <c:pt idx="61">
                  <c:v>2386</c:v>
                </c:pt>
                <c:pt idx="62">
                  <c:v>2289</c:v>
                </c:pt>
                <c:pt idx="63">
                  <c:v>2369</c:v>
                </c:pt>
                <c:pt idx="64">
                  <c:v>2307</c:v>
                </c:pt>
                <c:pt idx="65">
                  <c:v>2233</c:v>
                </c:pt>
                <c:pt idx="66">
                  <c:v>2216</c:v>
                </c:pt>
                <c:pt idx="67">
                  <c:v>2188</c:v>
                </c:pt>
                <c:pt idx="68">
                  <c:v>2233</c:v>
                </c:pt>
                <c:pt idx="69">
                  <c:v>2264</c:v>
                </c:pt>
                <c:pt idx="70">
                  <c:v>2300</c:v>
                </c:pt>
                <c:pt idx="71">
                  <c:v>2343</c:v>
                </c:pt>
                <c:pt idx="72">
                  <c:v>2372</c:v>
                </c:pt>
                <c:pt idx="73">
                  <c:v>2390</c:v>
                </c:pt>
                <c:pt idx="74">
                  <c:v>2424</c:v>
                </c:pt>
                <c:pt idx="75">
                  <c:v>2452</c:v>
                </c:pt>
                <c:pt idx="76">
                  <c:v>2461</c:v>
                </c:pt>
                <c:pt idx="77">
                  <c:v>2495</c:v>
                </c:pt>
                <c:pt idx="78">
                  <c:v>2543</c:v>
                </c:pt>
                <c:pt idx="79">
                  <c:v>2532</c:v>
                </c:pt>
                <c:pt idx="80">
                  <c:v>2475</c:v>
                </c:pt>
                <c:pt idx="81">
                  <c:v>2431</c:v>
                </c:pt>
                <c:pt idx="82">
                  <c:v>2352</c:v>
                </c:pt>
                <c:pt idx="83">
                  <c:v>2371</c:v>
                </c:pt>
                <c:pt idx="84">
                  <c:v>2343</c:v>
                </c:pt>
                <c:pt idx="85">
                  <c:v>2273</c:v>
                </c:pt>
                <c:pt idx="86">
                  <c:v>2217</c:v>
                </c:pt>
                <c:pt idx="87">
                  <c:v>2192</c:v>
                </c:pt>
                <c:pt idx="88">
                  <c:v>2192</c:v>
                </c:pt>
                <c:pt idx="89">
                  <c:v>2189</c:v>
                </c:pt>
                <c:pt idx="90">
                  <c:v>2222</c:v>
                </c:pt>
                <c:pt idx="91">
                  <c:v>2268</c:v>
                </c:pt>
                <c:pt idx="92">
                  <c:v>2296</c:v>
                </c:pt>
                <c:pt idx="93">
                  <c:v>2326</c:v>
                </c:pt>
                <c:pt idx="94">
                  <c:v>2350</c:v>
                </c:pt>
                <c:pt idx="95">
                  <c:v>2368</c:v>
                </c:pt>
                <c:pt idx="96">
                  <c:v>2346</c:v>
                </c:pt>
                <c:pt idx="97">
                  <c:v>2427</c:v>
                </c:pt>
                <c:pt idx="98">
                  <c:v>2453</c:v>
                </c:pt>
                <c:pt idx="99">
                  <c:v>2492</c:v>
                </c:pt>
                <c:pt idx="100">
                  <c:v>2490</c:v>
                </c:pt>
                <c:pt idx="101">
                  <c:v>2483</c:v>
                </c:pt>
                <c:pt idx="102">
                  <c:v>2398</c:v>
                </c:pt>
                <c:pt idx="103">
                  <c:v>0</c:v>
                </c:pt>
                <c:pt idx="104">
                  <c:v>0</c:v>
                </c:pt>
                <c:pt idx="105">
                  <c:v>0</c:v>
                </c:pt>
                <c:pt idx="106">
                  <c:v>0</c:v>
                </c:pt>
                <c:pt idx="107">
                  <c:v>0</c:v>
                </c:pt>
                <c:pt idx="108">
                  <c:v>0</c:v>
                </c:pt>
                <c:pt idx="109">
                  <c:v>0</c:v>
                </c:pt>
                <c:pt idx="110">
                  <c:v>0</c:v>
                </c:pt>
                <c:pt idx="111">
                  <c:v>0</c:v>
                </c:pt>
                <c:pt idx="112">
                  <c:v>0</c:v>
                </c:pt>
                <c:pt idx="113">
                  <c:v>0</c:v>
                </c:pt>
                <c:pt idx="114">
                  <c:v>1233</c:v>
                </c:pt>
                <c:pt idx="115">
                  <c:v>1056</c:v>
                </c:pt>
                <c:pt idx="116">
                  <c:v>981</c:v>
                </c:pt>
                <c:pt idx="117">
                  <c:v>1022</c:v>
                </c:pt>
                <c:pt idx="118">
                  <c:v>1040</c:v>
                </c:pt>
                <c:pt idx="119">
                  <c:v>1105</c:v>
                </c:pt>
                <c:pt idx="120">
                  <c:v>1107</c:v>
                </c:pt>
                <c:pt idx="121">
                  <c:v>1127</c:v>
                </c:pt>
                <c:pt idx="122">
                  <c:v>1152</c:v>
                </c:pt>
                <c:pt idx="123">
                  <c:v>1174</c:v>
                </c:pt>
                <c:pt idx="124">
                  <c:v>1211</c:v>
                </c:pt>
                <c:pt idx="125">
                  <c:v>1259</c:v>
                </c:pt>
                <c:pt idx="126">
                  <c:v>1288</c:v>
                </c:pt>
                <c:pt idx="127">
                  <c:v>1327</c:v>
                </c:pt>
                <c:pt idx="128">
                  <c:v>1344</c:v>
                </c:pt>
                <c:pt idx="129">
                  <c:v>1382</c:v>
                </c:pt>
                <c:pt idx="130">
                  <c:v>1417</c:v>
                </c:pt>
                <c:pt idx="131">
                  <c:v>1464</c:v>
                </c:pt>
                <c:pt idx="132">
                  <c:v>1485</c:v>
                </c:pt>
                <c:pt idx="133">
                  <c:v>1518.9998780000001</c:v>
                </c:pt>
                <c:pt idx="134">
                  <c:v>1534</c:v>
                </c:pt>
                <c:pt idx="135">
                  <c:v>1553.9998780000001</c:v>
                </c:pt>
                <c:pt idx="136">
                  <c:v>1556</c:v>
                </c:pt>
                <c:pt idx="137">
                  <c:v>1530</c:v>
                </c:pt>
                <c:pt idx="138">
                  <c:v>1527.0001219999999</c:v>
                </c:pt>
                <c:pt idx="139">
                  <c:v>1539</c:v>
                </c:pt>
                <c:pt idx="140">
                  <c:v>1523</c:v>
                </c:pt>
                <c:pt idx="141">
                  <c:v>1500</c:v>
                </c:pt>
                <c:pt idx="142">
                  <c:v>1450</c:v>
                </c:pt>
                <c:pt idx="143">
                  <c:v>1414</c:v>
                </c:pt>
                <c:pt idx="144">
                  <c:v>1405</c:v>
                </c:pt>
                <c:pt idx="145">
                  <c:v>1409</c:v>
                </c:pt>
                <c:pt idx="146">
                  <c:v>1402</c:v>
                </c:pt>
                <c:pt idx="147">
                  <c:v>1405</c:v>
                </c:pt>
                <c:pt idx="148">
                  <c:v>1420</c:v>
                </c:pt>
                <c:pt idx="149">
                  <c:v>1455</c:v>
                </c:pt>
                <c:pt idx="150">
                  <c:v>1493</c:v>
                </c:pt>
                <c:pt idx="151">
                  <c:v>1586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438</c:v>
                </c:pt>
                <c:pt idx="169">
                  <c:v>521</c:v>
                </c:pt>
                <c:pt idx="170">
                  <c:v>489</c:v>
                </c:pt>
                <c:pt idx="171">
                  <c:v>581</c:v>
                </c:pt>
                <c:pt idx="172">
                  <c:v>623</c:v>
                </c:pt>
                <c:pt idx="173">
                  <c:v>547</c:v>
                </c:pt>
                <c:pt idx="174">
                  <c:v>614</c:v>
                </c:pt>
                <c:pt idx="175">
                  <c:v>621</c:v>
                </c:pt>
                <c:pt idx="176">
                  <c:v>700</c:v>
                </c:pt>
                <c:pt idx="177">
                  <c:v>724.00006099999996</c:v>
                </c:pt>
                <c:pt idx="178">
                  <c:v>707</c:v>
                </c:pt>
                <c:pt idx="179">
                  <c:v>657</c:v>
                </c:pt>
                <c:pt idx="180">
                  <c:v>682</c:v>
                </c:pt>
                <c:pt idx="181">
                  <c:v>717</c:v>
                </c:pt>
                <c:pt idx="182">
                  <c:v>693.00006099999996</c:v>
                </c:pt>
                <c:pt idx="183">
                  <c:v>714</c:v>
                </c:pt>
                <c:pt idx="184">
                  <c:v>697.99993900000004</c:v>
                </c:pt>
                <c:pt idx="185">
                  <c:v>708</c:v>
                </c:pt>
                <c:pt idx="186">
                  <c:v>732.99993900000004</c:v>
                </c:pt>
                <c:pt idx="187">
                  <c:v>731</c:v>
                </c:pt>
                <c:pt idx="188">
                  <c:v>739</c:v>
                </c:pt>
                <c:pt idx="189">
                  <c:v>735</c:v>
                </c:pt>
                <c:pt idx="190">
                  <c:v>756</c:v>
                </c:pt>
                <c:pt idx="191">
                  <c:v>784</c:v>
                </c:pt>
                <c:pt idx="192">
                  <c:v>782</c:v>
                </c:pt>
                <c:pt idx="193">
                  <c:v>812.00006099999996</c:v>
                </c:pt>
                <c:pt idx="194">
                  <c:v>829</c:v>
                </c:pt>
                <c:pt idx="195">
                  <c:v>855</c:v>
                </c:pt>
                <c:pt idx="196">
                  <c:v>823</c:v>
                </c:pt>
                <c:pt idx="197">
                  <c:v>817</c:v>
                </c:pt>
                <c:pt idx="198">
                  <c:v>800</c:v>
                </c:pt>
                <c:pt idx="199">
                  <c:v>734</c:v>
                </c:pt>
                <c:pt idx="200">
                  <c:v>697.99993900000004</c:v>
                </c:pt>
                <c:pt idx="201">
                  <c:v>708</c:v>
                </c:pt>
                <c:pt idx="202">
                  <c:v>659</c:v>
                </c:pt>
                <c:pt idx="203">
                  <c:v>653.99993900000004</c:v>
                </c:pt>
                <c:pt idx="204">
                  <c:v>608</c:v>
                </c:pt>
                <c:pt idx="205">
                  <c:v>630</c:v>
                </c:pt>
                <c:pt idx="206">
                  <c:v>647</c:v>
                </c:pt>
                <c:pt idx="207">
                  <c:v>657</c:v>
                </c:pt>
                <c:pt idx="208">
                  <c:v>592</c:v>
                </c:pt>
                <c:pt idx="209">
                  <c:v>623</c:v>
                </c:pt>
                <c:pt idx="210">
                  <c:v>684</c:v>
                </c:pt>
                <c:pt idx="211">
                  <c:v>663</c:v>
                </c:pt>
                <c:pt idx="212">
                  <c:v>614</c:v>
                </c:pt>
                <c:pt idx="213">
                  <c:v>599</c:v>
                </c:pt>
                <c:pt idx="214">
                  <c:v>633</c:v>
                </c:pt>
                <c:pt idx="215">
                  <c:v>604</c:v>
                </c:pt>
                <c:pt idx="216">
                  <c:v>586</c:v>
                </c:pt>
                <c:pt idx="217">
                  <c:v>568</c:v>
                </c:pt>
                <c:pt idx="218">
                  <c:v>541</c:v>
                </c:pt>
                <c:pt idx="219">
                  <c:v>479</c:v>
                </c:pt>
                <c:pt idx="220">
                  <c:v>548</c:v>
                </c:pt>
                <c:pt idx="221">
                  <c:v>569</c:v>
                </c:pt>
                <c:pt idx="222">
                  <c:v>751</c:v>
                </c:pt>
                <c:pt idx="223">
                  <c:v>497</c:v>
                </c:pt>
              </c:numCache>
            </c:numRef>
          </c:yVal>
          <c:smooth val="0"/>
          <c:extLst xmlns:c16r2="http://schemas.microsoft.com/office/drawing/2015/06/chart">
            <c:ext xmlns:c16="http://schemas.microsoft.com/office/drawing/2014/chart" uri="{C3380CC4-5D6E-409C-BE32-E72D297353CC}">
              <c16:uniqueId val="{00000051-9E4D-41DE-88AA-65C469FB2388}"/>
            </c:ext>
          </c:extLst>
        </c:ser>
        <c:ser>
          <c:idx val="82"/>
          <c:order val="82"/>
          <c:tx>
            <c:strRef>
              <c:f>Sheet1!$CF$1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Sheet1!$CF$2:$CF$225</c:f>
              <c:numCache>
                <c:formatCode>General</c:formatCode>
                <c:ptCount val="224"/>
                <c:pt idx="0">
                  <c:v>0</c:v>
                </c:pt>
                <c:pt idx="1">
                  <c:v>0</c:v>
                </c:pt>
                <c:pt idx="2">
                  <c:v>149</c:v>
                </c:pt>
                <c:pt idx="3">
                  <c:v>259</c:v>
                </c:pt>
                <c:pt idx="4">
                  <c:v>234.99998500000001</c:v>
                </c:pt>
                <c:pt idx="5">
                  <c:v>227</c:v>
                </c:pt>
                <c:pt idx="6">
                  <c:v>262</c:v>
                </c:pt>
                <c:pt idx="7">
                  <c:v>304</c:v>
                </c:pt>
                <c:pt idx="8">
                  <c:v>316</c:v>
                </c:pt>
                <c:pt idx="9">
                  <c:v>324</c:v>
                </c:pt>
                <c:pt idx="10">
                  <c:v>342</c:v>
                </c:pt>
                <c:pt idx="11">
                  <c:v>341</c:v>
                </c:pt>
                <c:pt idx="12">
                  <c:v>337</c:v>
                </c:pt>
                <c:pt idx="13">
                  <c:v>348</c:v>
                </c:pt>
                <c:pt idx="14">
                  <c:v>355</c:v>
                </c:pt>
                <c:pt idx="15">
                  <c:v>359.99996900000002</c:v>
                </c:pt>
                <c:pt idx="16">
                  <c:v>394</c:v>
                </c:pt>
                <c:pt idx="17">
                  <c:v>419</c:v>
                </c:pt>
                <c:pt idx="18">
                  <c:v>460</c:v>
                </c:pt>
                <c:pt idx="19">
                  <c:v>479</c:v>
                </c:pt>
                <c:pt idx="20">
                  <c:v>486</c:v>
                </c:pt>
                <c:pt idx="21">
                  <c:v>471</c:v>
                </c:pt>
                <c:pt idx="22">
                  <c:v>461.00003099999998</c:v>
                </c:pt>
                <c:pt idx="23">
                  <c:v>476</c:v>
                </c:pt>
                <c:pt idx="24">
                  <c:v>467</c:v>
                </c:pt>
                <c:pt idx="25">
                  <c:v>463</c:v>
                </c:pt>
                <c:pt idx="26">
                  <c:v>458.99996900000002</c:v>
                </c:pt>
                <c:pt idx="27">
                  <c:v>473</c:v>
                </c:pt>
                <c:pt idx="28">
                  <c:v>475</c:v>
                </c:pt>
                <c:pt idx="29">
                  <c:v>469.99996900000002</c:v>
                </c:pt>
                <c:pt idx="30">
                  <c:v>466</c:v>
                </c:pt>
                <c:pt idx="31">
                  <c:v>444</c:v>
                </c:pt>
                <c:pt idx="32">
                  <c:v>462</c:v>
                </c:pt>
                <c:pt idx="33">
                  <c:v>439.00003099999998</c:v>
                </c:pt>
                <c:pt idx="34">
                  <c:v>422</c:v>
                </c:pt>
                <c:pt idx="35">
                  <c:v>469</c:v>
                </c:pt>
                <c:pt idx="36">
                  <c:v>622</c:v>
                </c:pt>
                <c:pt idx="37">
                  <c:v>828</c:v>
                </c:pt>
                <c:pt idx="38">
                  <c:v>1040</c:v>
                </c:pt>
                <c:pt idx="39">
                  <c:v>1287</c:v>
                </c:pt>
                <c:pt idx="40">
                  <c:v>1455</c:v>
                </c:pt>
                <c:pt idx="41">
                  <c:v>1538</c:v>
                </c:pt>
                <c:pt idx="42">
                  <c:v>1603</c:v>
                </c:pt>
                <c:pt idx="43">
                  <c:v>1672</c:v>
                </c:pt>
                <c:pt idx="44">
                  <c:v>1687</c:v>
                </c:pt>
                <c:pt idx="45">
                  <c:v>1694.9998780000001</c:v>
                </c:pt>
                <c:pt idx="46">
                  <c:v>1717</c:v>
                </c:pt>
                <c:pt idx="47">
                  <c:v>1738.0001219999999</c:v>
                </c:pt>
                <c:pt idx="48">
                  <c:v>1777</c:v>
                </c:pt>
                <c:pt idx="49">
                  <c:v>1779</c:v>
                </c:pt>
                <c:pt idx="50">
                  <c:v>1787</c:v>
                </c:pt>
                <c:pt idx="51">
                  <c:v>1794</c:v>
                </c:pt>
                <c:pt idx="52">
                  <c:v>1819</c:v>
                </c:pt>
                <c:pt idx="53">
                  <c:v>1838</c:v>
                </c:pt>
                <c:pt idx="54">
                  <c:v>1855</c:v>
                </c:pt>
                <c:pt idx="55">
                  <c:v>1867</c:v>
                </c:pt>
                <c:pt idx="56">
                  <c:v>1893</c:v>
                </c:pt>
                <c:pt idx="57">
                  <c:v>1937</c:v>
                </c:pt>
                <c:pt idx="58">
                  <c:v>1942</c:v>
                </c:pt>
                <c:pt idx="59">
                  <c:v>1910</c:v>
                </c:pt>
                <c:pt idx="60">
                  <c:v>2017</c:v>
                </c:pt>
                <c:pt idx="61">
                  <c:v>2053</c:v>
                </c:pt>
                <c:pt idx="62">
                  <c:v>1981</c:v>
                </c:pt>
                <c:pt idx="63">
                  <c:v>2046.9998780000001</c:v>
                </c:pt>
                <c:pt idx="64">
                  <c:v>2011.0001219999999</c:v>
                </c:pt>
                <c:pt idx="65">
                  <c:v>1945</c:v>
                </c:pt>
                <c:pt idx="66">
                  <c:v>1935</c:v>
                </c:pt>
                <c:pt idx="67">
                  <c:v>1918</c:v>
                </c:pt>
                <c:pt idx="68">
                  <c:v>1941.0001219999999</c:v>
                </c:pt>
                <c:pt idx="69">
                  <c:v>1972</c:v>
                </c:pt>
                <c:pt idx="70">
                  <c:v>2002.9998780000001</c:v>
                </c:pt>
                <c:pt idx="71">
                  <c:v>2039</c:v>
                </c:pt>
                <c:pt idx="72">
                  <c:v>2067</c:v>
                </c:pt>
                <c:pt idx="73">
                  <c:v>2071</c:v>
                </c:pt>
                <c:pt idx="74">
                  <c:v>2109</c:v>
                </c:pt>
                <c:pt idx="75">
                  <c:v>2124</c:v>
                </c:pt>
                <c:pt idx="76">
                  <c:v>2133</c:v>
                </c:pt>
                <c:pt idx="77">
                  <c:v>2164</c:v>
                </c:pt>
                <c:pt idx="78">
                  <c:v>2204</c:v>
                </c:pt>
                <c:pt idx="79">
                  <c:v>2193</c:v>
                </c:pt>
                <c:pt idx="80">
                  <c:v>2141</c:v>
                </c:pt>
                <c:pt idx="81">
                  <c:v>2076</c:v>
                </c:pt>
                <c:pt idx="82">
                  <c:v>2040</c:v>
                </c:pt>
                <c:pt idx="83">
                  <c:v>2067</c:v>
                </c:pt>
                <c:pt idx="84">
                  <c:v>2075</c:v>
                </c:pt>
                <c:pt idx="85">
                  <c:v>2014</c:v>
                </c:pt>
                <c:pt idx="86">
                  <c:v>1969</c:v>
                </c:pt>
                <c:pt idx="87">
                  <c:v>1932.0001219999999</c:v>
                </c:pt>
                <c:pt idx="88">
                  <c:v>1940</c:v>
                </c:pt>
                <c:pt idx="89">
                  <c:v>1940</c:v>
                </c:pt>
                <c:pt idx="90">
                  <c:v>1965</c:v>
                </c:pt>
                <c:pt idx="91">
                  <c:v>1991</c:v>
                </c:pt>
                <c:pt idx="92">
                  <c:v>2013</c:v>
                </c:pt>
                <c:pt idx="93">
                  <c:v>2044</c:v>
                </c:pt>
                <c:pt idx="94">
                  <c:v>2060</c:v>
                </c:pt>
                <c:pt idx="95">
                  <c:v>2060</c:v>
                </c:pt>
                <c:pt idx="96">
                  <c:v>2053</c:v>
                </c:pt>
                <c:pt idx="97">
                  <c:v>2031</c:v>
                </c:pt>
                <c:pt idx="98">
                  <c:v>2064</c:v>
                </c:pt>
                <c:pt idx="99">
                  <c:v>2090</c:v>
                </c:pt>
                <c:pt idx="100">
                  <c:v>2161</c:v>
                </c:pt>
                <c:pt idx="101">
                  <c:v>2135</c:v>
                </c:pt>
                <c:pt idx="102">
                  <c:v>2115</c:v>
                </c:pt>
                <c:pt idx="103">
                  <c:v>0</c:v>
                </c:pt>
                <c:pt idx="104">
                  <c:v>0</c:v>
                </c:pt>
                <c:pt idx="105">
                  <c:v>0</c:v>
                </c:pt>
                <c:pt idx="106">
                  <c:v>0</c:v>
                </c:pt>
                <c:pt idx="107">
                  <c:v>0</c:v>
                </c:pt>
                <c:pt idx="108">
                  <c:v>0</c:v>
                </c:pt>
                <c:pt idx="109">
                  <c:v>0</c:v>
                </c:pt>
                <c:pt idx="110">
                  <c:v>0</c:v>
                </c:pt>
                <c:pt idx="111">
                  <c:v>0</c:v>
                </c:pt>
                <c:pt idx="112">
                  <c:v>0</c:v>
                </c:pt>
                <c:pt idx="113">
                  <c:v>0</c:v>
                </c:pt>
                <c:pt idx="114">
                  <c:v>1116</c:v>
                </c:pt>
                <c:pt idx="115">
                  <c:v>1024</c:v>
                </c:pt>
                <c:pt idx="116">
                  <c:v>937</c:v>
                </c:pt>
                <c:pt idx="117">
                  <c:v>1020</c:v>
                </c:pt>
                <c:pt idx="118">
                  <c:v>948</c:v>
                </c:pt>
                <c:pt idx="119">
                  <c:v>972</c:v>
                </c:pt>
                <c:pt idx="120">
                  <c:v>1018.999939</c:v>
                </c:pt>
                <c:pt idx="121">
                  <c:v>1043</c:v>
                </c:pt>
                <c:pt idx="122">
                  <c:v>1074</c:v>
                </c:pt>
                <c:pt idx="123">
                  <c:v>1103</c:v>
                </c:pt>
                <c:pt idx="124">
                  <c:v>1122</c:v>
                </c:pt>
                <c:pt idx="125">
                  <c:v>1169</c:v>
                </c:pt>
                <c:pt idx="126">
                  <c:v>1202</c:v>
                </c:pt>
                <c:pt idx="127">
                  <c:v>1216</c:v>
                </c:pt>
                <c:pt idx="128">
                  <c:v>1250</c:v>
                </c:pt>
                <c:pt idx="129">
                  <c:v>1264</c:v>
                </c:pt>
                <c:pt idx="130">
                  <c:v>1298.9998780000001</c:v>
                </c:pt>
                <c:pt idx="131">
                  <c:v>1326</c:v>
                </c:pt>
                <c:pt idx="132">
                  <c:v>1344</c:v>
                </c:pt>
                <c:pt idx="133">
                  <c:v>1399</c:v>
                </c:pt>
                <c:pt idx="134">
                  <c:v>1412.9998780000001</c:v>
                </c:pt>
                <c:pt idx="135">
                  <c:v>1419</c:v>
                </c:pt>
                <c:pt idx="136">
                  <c:v>1411</c:v>
                </c:pt>
                <c:pt idx="137">
                  <c:v>1388</c:v>
                </c:pt>
                <c:pt idx="138">
                  <c:v>1402</c:v>
                </c:pt>
                <c:pt idx="139">
                  <c:v>1403</c:v>
                </c:pt>
                <c:pt idx="140">
                  <c:v>1373</c:v>
                </c:pt>
                <c:pt idx="141">
                  <c:v>1367</c:v>
                </c:pt>
                <c:pt idx="142">
                  <c:v>1344</c:v>
                </c:pt>
                <c:pt idx="143">
                  <c:v>1296</c:v>
                </c:pt>
                <c:pt idx="144">
                  <c:v>1288</c:v>
                </c:pt>
                <c:pt idx="145">
                  <c:v>1298.0001219999999</c:v>
                </c:pt>
                <c:pt idx="146">
                  <c:v>1293</c:v>
                </c:pt>
                <c:pt idx="147">
                  <c:v>1279</c:v>
                </c:pt>
                <c:pt idx="148">
                  <c:v>1296</c:v>
                </c:pt>
                <c:pt idx="149">
                  <c:v>1309</c:v>
                </c:pt>
                <c:pt idx="150">
                  <c:v>1360.0001219999999</c:v>
                </c:pt>
                <c:pt idx="151">
                  <c:v>1444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417.00003099999998</c:v>
                </c:pt>
                <c:pt idx="169">
                  <c:v>432</c:v>
                </c:pt>
                <c:pt idx="170">
                  <c:v>397</c:v>
                </c:pt>
                <c:pt idx="171">
                  <c:v>455</c:v>
                </c:pt>
                <c:pt idx="172">
                  <c:v>531</c:v>
                </c:pt>
                <c:pt idx="173">
                  <c:v>498</c:v>
                </c:pt>
                <c:pt idx="174">
                  <c:v>553</c:v>
                </c:pt>
                <c:pt idx="175">
                  <c:v>559</c:v>
                </c:pt>
                <c:pt idx="176">
                  <c:v>617</c:v>
                </c:pt>
                <c:pt idx="177">
                  <c:v>636.00006099999996</c:v>
                </c:pt>
                <c:pt idx="178">
                  <c:v>629</c:v>
                </c:pt>
                <c:pt idx="179">
                  <c:v>563</c:v>
                </c:pt>
                <c:pt idx="180">
                  <c:v>603</c:v>
                </c:pt>
                <c:pt idx="181">
                  <c:v>641</c:v>
                </c:pt>
                <c:pt idx="182">
                  <c:v>638</c:v>
                </c:pt>
                <c:pt idx="183">
                  <c:v>643</c:v>
                </c:pt>
                <c:pt idx="184">
                  <c:v>635</c:v>
                </c:pt>
                <c:pt idx="185">
                  <c:v>640</c:v>
                </c:pt>
                <c:pt idx="186">
                  <c:v>663</c:v>
                </c:pt>
                <c:pt idx="187">
                  <c:v>660</c:v>
                </c:pt>
                <c:pt idx="188">
                  <c:v>669</c:v>
                </c:pt>
                <c:pt idx="189">
                  <c:v>679</c:v>
                </c:pt>
                <c:pt idx="190">
                  <c:v>697.99993900000004</c:v>
                </c:pt>
                <c:pt idx="191">
                  <c:v>721</c:v>
                </c:pt>
                <c:pt idx="192">
                  <c:v>703</c:v>
                </c:pt>
                <c:pt idx="193">
                  <c:v>744</c:v>
                </c:pt>
                <c:pt idx="194">
                  <c:v>740</c:v>
                </c:pt>
                <c:pt idx="195">
                  <c:v>774</c:v>
                </c:pt>
                <c:pt idx="196">
                  <c:v>753</c:v>
                </c:pt>
                <c:pt idx="197">
                  <c:v>730</c:v>
                </c:pt>
                <c:pt idx="198">
                  <c:v>728</c:v>
                </c:pt>
                <c:pt idx="199">
                  <c:v>659</c:v>
                </c:pt>
                <c:pt idx="200">
                  <c:v>656</c:v>
                </c:pt>
                <c:pt idx="201">
                  <c:v>644.99993900000004</c:v>
                </c:pt>
                <c:pt idx="202">
                  <c:v>626</c:v>
                </c:pt>
                <c:pt idx="203">
                  <c:v>596</c:v>
                </c:pt>
                <c:pt idx="204">
                  <c:v>580</c:v>
                </c:pt>
                <c:pt idx="205">
                  <c:v>568</c:v>
                </c:pt>
                <c:pt idx="206">
                  <c:v>606</c:v>
                </c:pt>
                <c:pt idx="207">
                  <c:v>564</c:v>
                </c:pt>
                <c:pt idx="208">
                  <c:v>578</c:v>
                </c:pt>
                <c:pt idx="209">
                  <c:v>571</c:v>
                </c:pt>
                <c:pt idx="210">
                  <c:v>589</c:v>
                </c:pt>
                <c:pt idx="211">
                  <c:v>583</c:v>
                </c:pt>
                <c:pt idx="212">
                  <c:v>562</c:v>
                </c:pt>
                <c:pt idx="213">
                  <c:v>560</c:v>
                </c:pt>
                <c:pt idx="214">
                  <c:v>545</c:v>
                </c:pt>
                <c:pt idx="215">
                  <c:v>561</c:v>
                </c:pt>
                <c:pt idx="216">
                  <c:v>535</c:v>
                </c:pt>
                <c:pt idx="217">
                  <c:v>505.00003099999998</c:v>
                </c:pt>
                <c:pt idx="218">
                  <c:v>554</c:v>
                </c:pt>
                <c:pt idx="219">
                  <c:v>450.00003099999998</c:v>
                </c:pt>
                <c:pt idx="220">
                  <c:v>480</c:v>
                </c:pt>
                <c:pt idx="221">
                  <c:v>471</c:v>
                </c:pt>
                <c:pt idx="222">
                  <c:v>890</c:v>
                </c:pt>
                <c:pt idx="223">
                  <c:v>329.00003099999998</c:v>
                </c:pt>
              </c:numCache>
            </c:numRef>
          </c:yVal>
          <c:smooth val="0"/>
          <c:extLst xmlns:c16r2="http://schemas.microsoft.com/office/drawing/2015/06/chart">
            <c:ext xmlns:c16="http://schemas.microsoft.com/office/drawing/2014/chart" uri="{C3380CC4-5D6E-409C-BE32-E72D297353CC}">
              <c16:uniqueId val="{00000052-9E4D-41DE-88AA-65C469FB2388}"/>
            </c:ext>
          </c:extLst>
        </c:ser>
        <c:ser>
          <c:idx val="83"/>
          <c:order val="83"/>
          <c:tx>
            <c:strRef>
              <c:f>Sheet1!$CG$1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Sheet1!$CG$2:$CG$225</c:f>
              <c:numCache>
                <c:formatCode>General</c:formatCode>
                <c:ptCount val="224"/>
                <c:pt idx="0">
                  <c:v>0</c:v>
                </c:pt>
                <c:pt idx="1">
                  <c:v>0</c:v>
                </c:pt>
                <c:pt idx="2">
                  <c:v>186</c:v>
                </c:pt>
                <c:pt idx="3">
                  <c:v>268</c:v>
                </c:pt>
                <c:pt idx="4">
                  <c:v>257</c:v>
                </c:pt>
                <c:pt idx="5">
                  <c:v>251</c:v>
                </c:pt>
                <c:pt idx="6">
                  <c:v>270</c:v>
                </c:pt>
                <c:pt idx="7">
                  <c:v>307</c:v>
                </c:pt>
                <c:pt idx="8">
                  <c:v>326</c:v>
                </c:pt>
                <c:pt idx="9">
                  <c:v>350</c:v>
                </c:pt>
                <c:pt idx="10">
                  <c:v>362.00003099999998</c:v>
                </c:pt>
                <c:pt idx="11">
                  <c:v>356</c:v>
                </c:pt>
                <c:pt idx="12">
                  <c:v>363</c:v>
                </c:pt>
                <c:pt idx="13">
                  <c:v>370</c:v>
                </c:pt>
                <c:pt idx="14">
                  <c:v>370</c:v>
                </c:pt>
                <c:pt idx="15">
                  <c:v>383</c:v>
                </c:pt>
                <c:pt idx="16">
                  <c:v>410</c:v>
                </c:pt>
                <c:pt idx="17">
                  <c:v>432</c:v>
                </c:pt>
                <c:pt idx="18">
                  <c:v>469</c:v>
                </c:pt>
                <c:pt idx="19">
                  <c:v>487</c:v>
                </c:pt>
                <c:pt idx="20">
                  <c:v>486</c:v>
                </c:pt>
                <c:pt idx="21">
                  <c:v>476</c:v>
                </c:pt>
                <c:pt idx="22">
                  <c:v>466</c:v>
                </c:pt>
                <c:pt idx="23">
                  <c:v>485</c:v>
                </c:pt>
                <c:pt idx="24">
                  <c:v>479</c:v>
                </c:pt>
                <c:pt idx="25">
                  <c:v>471</c:v>
                </c:pt>
                <c:pt idx="26">
                  <c:v>469.99996900000002</c:v>
                </c:pt>
                <c:pt idx="27">
                  <c:v>480</c:v>
                </c:pt>
                <c:pt idx="28">
                  <c:v>486</c:v>
                </c:pt>
                <c:pt idx="29">
                  <c:v>486</c:v>
                </c:pt>
                <c:pt idx="30">
                  <c:v>484</c:v>
                </c:pt>
                <c:pt idx="31">
                  <c:v>469</c:v>
                </c:pt>
                <c:pt idx="32">
                  <c:v>479</c:v>
                </c:pt>
                <c:pt idx="33">
                  <c:v>464</c:v>
                </c:pt>
                <c:pt idx="34">
                  <c:v>455</c:v>
                </c:pt>
                <c:pt idx="35">
                  <c:v>497</c:v>
                </c:pt>
                <c:pt idx="36">
                  <c:v>626</c:v>
                </c:pt>
                <c:pt idx="37">
                  <c:v>809</c:v>
                </c:pt>
                <c:pt idx="38">
                  <c:v>1005</c:v>
                </c:pt>
                <c:pt idx="39">
                  <c:v>1252</c:v>
                </c:pt>
                <c:pt idx="40">
                  <c:v>1407</c:v>
                </c:pt>
                <c:pt idx="41">
                  <c:v>1497</c:v>
                </c:pt>
                <c:pt idx="42">
                  <c:v>1560</c:v>
                </c:pt>
                <c:pt idx="43">
                  <c:v>1636</c:v>
                </c:pt>
                <c:pt idx="44">
                  <c:v>1638</c:v>
                </c:pt>
                <c:pt idx="45">
                  <c:v>1648</c:v>
                </c:pt>
                <c:pt idx="46">
                  <c:v>1685.0001219999999</c:v>
                </c:pt>
                <c:pt idx="47">
                  <c:v>1694.9998780000001</c:v>
                </c:pt>
                <c:pt idx="48">
                  <c:v>1732</c:v>
                </c:pt>
                <c:pt idx="49">
                  <c:v>1752</c:v>
                </c:pt>
                <c:pt idx="50">
                  <c:v>1747.0001219999999</c:v>
                </c:pt>
                <c:pt idx="51">
                  <c:v>1761</c:v>
                </c:pt>
                <c:pt idx="52">
                  <c:v>1778</c:v>
                </c:pt>
                <c:pt idx="53">
                  <c:v>1799</c:v>
                </c:pt>
                <c:pt idx="54">
                  <c:v>1817.9998780000001</c:v>
                </c:pt>
                <c:pt idx="55">
                  <c:v>1828</c:v>
                </c:pt>
                <c:pt idx="56">
                  <c:v>1861.9998780000001</c:v>
                </c:pt>
                <c:pt idx="57">
                  <c:v>1897.0001219999999</c:v>
                </c:pt>
                <c:pt idx="58">
                  <c:v>1912</c:v>
                </c:pt>
                <c:pt idx="59">
                  <c:v>1873</c:v>
                </c:pt>
                <c:pt idx="60">
                  <c:v>1986</c:v>
                </c:pt>
                <c:pt idx="61">
                  <c:v>2013</c:v>
                </c:pt>
                <c:pt idx="62">
                  <c:v>1929</c:v>
                </c:pt>
                <c:pt idx="63">
                  <c:v>2023</c:v>
                </c:pt>
                <c:pt idx="64">
                  <c:v>1986</c:v>
                </c:pt>
                <c:pt idx="65">
                  <c:v>1920</c:v>
                </c:pt>
                <c:pt idx="66">
                  <c:v>1908</c:v>
                </c:pt>
                <c:pt idx="67">
                  <c:v>1886</c:v>
                </c:pt>
                <c:pt idx="68">
                  <c:v>1917</c:v>
                </c:pt>
                <c:pt idx="69">
                  <c:v>1951</c:v>
                </c:pt>
                <c:pt idx="70">
                  <c:v>1984</c:v>
                </c:pt>
                <c:pt idx="71">
                  <c:v>2005</c:v>
                </c:pt>
                <c:pt idx="72">
                  <c:v>2033</c:v>
                </c:pt>
                <c:pt idx="73">
                  <c:v>2056</c:v>
                </c:pt>
                <c:pt idx="74">
                  <c:v>2079</c:v>
                </c:pt>
                <c:pt idx="75">
                  <c:v>2100</c:v>
                </c:pt>
                <c:pt idx="76">
                  <c:v>2110</c:v>
                </c:pt>
                <c:pt idx="77">
                  <c:v>2142</c:v>
                </c:pt>
                <c:pt idx="78">
                  <c:v>2178</c:v>
                </c:pt>
                <c:pt idx="79">
                  <c:v>2174</c:v>
                </c:pt>
                <c:pt idx="80">
                  <c:v>2109</c:v>
                </c:pt>
                <c:pt idx="81">
                  <c:v>2085</c:v>
                </c:pt>
                <c:pt idx="82">
                  <c:v>2030</c:v>
                </c:pt>
                <c:pt idx="83">
                  <c:v>2032</c:v>
                </c:pt>
                <c:pt idx="84">
                  <c:v>2044</c:v>
                </c:pt>
                <c:pt idx="85">
                  <c:v>1974</c:v>
                </c:pt>
                <c:pt idx="86">
                  <c:v>1935</c:v>
                </c:pt>
                <c:pt idx="87">
                  <c:v>1914.9998780000001</c:v>
                </c:pt>
                <c:pt idx="88">
                  <c:v>1912</c:v>
                </c:pt>
                <c:pt idx="89">
                  <c:v>1908</c:v>
                </c:pt>
                <c:pt idx="90">
                  <c:v>1947</c:v>
                </c:pt>
                <c:pt idx="91">
                  <c:v>1965</c:v>
                </c:pt>
                <c:pt idx="92">
                  <c:v>2000</c:v>
                </c:pt>
                <c:pt idx="93">
                  <c:v>2023</c:v>
                </c:pt>
                <c:pt idx="94">
                  <c:v>2032</c:v>
                </c:pt>
                <c:pt idx="95">
                  <c:v>2053</c:v>
                </c:pt>
                <c:pt idx="96">
                  <c:v>2027</c:v>
                </c:pt>
                <c:pt idx="97">
                  <c:v>2094</c:v>
                </c:pt>
                <c:pt idx="98">
                  <c:v>2048</c:v>
                </c:pt>
                <c:pt idx="99">
                  <c:v>2099</c:v>
                </c:pt>
                <c:pt idx="100">
                  <c:v>2117</c:v>
                </c:pt>
                <c:pt idx="101">
                  <c:v>2114</c:v>
                </c:pt>
                <c:pt idx="102">
                  <c:v>2075</c:v>
                </c:pt>
                <c:pt idx="103">
                  <c:v>0</c:v>
                </c:pt>
                <c:pt idx="104">
                  <c:v>0</c:v>
                </c:pt>
                <c:pt idx="105">
                  <c:v>0</c:v>
                </c:pt>
                <c:pt idx="106">
                  <c:v>0</c:v>
                </c:pt>
                <c:pt idx="107">
                  <c:v>0</c:v>
                </c:pt>
                <c:pt idx="108">
                  <c:v>0</c:v>
                </c:pt>
                <c:pt idx="109">
                  <c:v>0</c:v>
                </c:pt>
                <c:pt idx="110">
                  <c:v>0</c:v>
                </c:pt>
                <c:pt idx="111">
                  <c:v>0</c:v>
                </c:pt>
                <c:pt idx="112">
                  <c:v>0</c:v>
                </c:pt>
                <c:pt idx="113">
                  <c:v>0</c:v>
                </c:pt>
                <c:pt idx="114">
                  <c:v>1034</c:v>
                </c:pt>
                <c:pt idx="115">
                  <c:v>958</c:v>
                </c:pt>
                <c:pt idx="116">
                  <c:v>908</c:v>
                </c:pt>
                <c:pt idx="117">
                  <c:v>973</c:v>
                </c:pt>
                <c:pt idx="118">
                  <c:v>948</c:v>
                </c:pt>
                <c:pt idx="119">
                  <c:v>989</c:v>
                </c:pt>
                <c:pt idx="120">
                  <c:v>1018</c:v>
                </c:pt>
                <c:pt idx="121">
                  <c:v>1012</c:v>
                </c:pt>
                <c:pt idx="122">
                  <c:v>1049</c:v>
                </c:pt>
                <c:pt idx="123">
                  <c:v>1066</c:v>
                </c:pt>
                <c:pt idx="124">
                  <c:v>1097</c:v>
                </c:pt>
                <c:pt idx="125">
                  <c:v>1140</c:v>
                </c:pt>
                <c:pt idx="126">
                  <c:v>1159</c:v>
                </c:pt>
                <c:pt idx="127">
                  <c:v>1176</c:v>
                </c:pt>
                <c:pt idx="128">
                  <c:v>1203</c:v>
                </c:pt>
                <c:pt idx="129">
                  <c:v>1228</c:v>
                </c:pt>
                <c:pt idx="130">
                  <c:v>1262</c:v>
                </c:pt>
                <c:pt idx="131">
                  <c:v>1286</c:v>
                </c:pt>
                <c:pt idx="132">
                  <c:v>1304</c:v>
                </c:pt>
                <c:pt idx="133">
                  <c:v>1346</c:v>
                </c:pt>
                <c:pt idx="134">
                  <c:v>1337</c:v>
                </c:pt>
                <c:pt idx="135">
                  <c:v>1362</c:v>
                </c:pt>
                <c:pt idx="136">
                  <c:v>1368.9998780000001</c:v>
                </c:pt>
                <c:pt idx="137">
                  <c:v>1357</c:v>
                </c:pt>
                <c:pt idx="138">
                  <c:v>1359</c:v>
                </c:pt>
                <c:pt idx="139">
                  <c:v>1350</c:v>
                </c:pt>
                <c:pt idx="140">
                  <c:v>1337</c:v>
                </c:pt>
                <c:pt idx="141">
                  <c:v>1313</c:v>
                </c:pt>
                <c:pt idx="142">
                  <c:v>1280</c:v>
                </c:pt>
                <c:pt idx="143">
                  <c:v>1244</c:v>
                </c:pt>
                <c:pt idx="144">
                  <c:v>1232</c:v>
                </c:pt>
                <c:pt idx="145">
                  <c:v>1243</c:v>
                </c:pt>
                <c:pt idx="146">
                  <c:v>1227</c:v>
                </c:pt>
                <c:pt idx="147">
                  <c:v>1229</c:v>
                </c:pt>
                <c:pt idx="148">
                  <c:v>1251</c:v>
                </c:pt>
                <c:pt idx="149">
                  <c:v>1274</c:v>
                </c:pt>
                <c:pt idx="150">
                  <c:v>1301</c:v>
                </c:pt>
                <c:pt idx="151">
                  <c:v>1298.9998780000001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450.00003099999998</c:v>
                </c:pt>
                <c:pt idx="169">
                  <c:v>458</c:v>
                </c:pt>
                <c:pt idx="170">
                  <c:v>414.99996900000002</c:v>
                </c:pt>
                <c:pt idx="171">
                  <c:v>540</c:v>
                </c:pt>
                <c:pt idx="172">
                  <c:v>573</c:v>
                </c:pt>
                <c:pt idx="173">
                  <c:v>502.99996900000002</c:v>
                </c:pt>
                <c:pt idx="174">
                  <c:v>583</c:v>
                </c:pt>
                <c:pt idx="175">
                  <c:v>558</c:v>
                </c:pt>
                <c:pt idx="176">
                  <c:v>642</c:v>
                </c:pt>
                <c:pt idx="177">
                  <c:v>647</c:v>
                </c:pt>
                <c:pt idx="178">
                  <c:v>639</c:v>
                </c:pt>
                <c:pt idx="179">
                  <c:v>562</c:v>
                </c:pt>
                <c:pt idx="180">
                  <c:v>607</c:v>
                </c:pt>
                <c:pt idx="181">
                  <c:v>640</c:v>
                </c:pt>
                <c:pt idx="182">
                  <c:v>630</c:v>
                </c:pt>
                <c:pt idx="183">
                  <c:v>638</c:v>
                </c:pt>
                <c:pt idx="184">
                  <c:v>623</c:v>
                </c:pt>
                <c:pt idx="185">
                  <c:v>635</c:v>
                </c:pt>
                <c:pt idx="186">
                  <c:v>631</c:v>
                </c:pt>
                <c:pt idx="187">
                  <c:v>652</c:v>
                </c:pt>
                <c:pt idx="188">
                  <c:v>661</c:v>
                </c:pt>
                <c:pt idx="189">
                  <c:v>670</c:v>
                </c:pt>
                <c:pt idx="190">
                  <c:v>675</c:v>
                </c:pt>
                <c:pt idx="191">
                  <c:v>690</c:v>
                </c:pt>
                <c:pt idx="192">
                  <c:v>693.00006099999996</c:v>
                </c:pt>
                <c:pt idx="193">
                  <c:v>706</c:v>
                </c:pt>
                <c:pt idx="194">
                  <c:v>730</c:v>
                </c:pt>
                <c:pt idx="195">
                  <c:v>743</c:v>
                </c:pt>
                <c:pt idx="196">
                  <c:v>726</c:v>
                </c:pt>
                <c:pt idx="197">
                  <c:v>719.99993900000004</c:v>
                </c:pt>
                <c:pt idx="198">
                  <c:v>688.99993900000004</c:v>
                </c:pt>
                <c:pt idx="199">
                  <c:v>653</c:v>
                </c:pt>
                <c:pt idx="200">
                  <c:v>630</c:v>
                </c:pt>
                <c:pt idx="201">
                  <c:v>608</c:v>
                </c:pt>
                <c:pt idx="202">
                  <c:v>605</c:v>
                </c:pt>
                <c:pt idx="203">
                  <c:v>579</c:v>
                </c:pt>
                <c:pt idx="204">
                  <c:v>574</c:v>
                </c:pt>
                <c:pt idx="205">
                  <c:v>567</c:v>
                </c:pt>
                <c:pt idx="206">
                  <c:v>581</c:v>
                </c:pt>
                <c:pt idx="207">
                  <c:v>604</c:v>
                </c:pt>
                <c:pt idx="208">
                  <c:v>553</c:v>
                </c:pt>
                <c:pt idx="209">
                  <c:v>561</c:v>
                </c:pt>
                <c:pt idx="210">
                  <c:v>587</c:v>
                </c:pt>
                <c:pt idx="211">
                  <c:v>589</c:v>
                </c:pt>
                <c:pt idx="212">
                  <c:v>558</c:v>
                </c:pt>
                <c:pt idx="213">
                  <c:v>548</c:v>
                </c:pt>
                <c:pt idx="214">
                  <c:v>605</c:v>
                </c:pt>
                <c:pt idx="215">
                  <c:v>554</c:v>
                </c:pt>
                <c:pt idx="216">
                  <c:v>531</c:v>
                </c:pt>
                <c:pt idx="217">
                  <c:v>465</c:v>
                </c:pt>
                <c:pt idx="218">
                  <c:v>515</c:v>
                </c:pt>
                <c:pt idx="219">
                  <c:v>445</c:v>
                </c:pt>
                <c:pt idx="220">
                  <c:v>434</c:v>
                </c:pt>
                <c:pt idx="221">
                  <c:v>532</c:v>
                </c:pt>
                <c:pt idx="222">
                  <c:v>776</c:v>
                </c:pt>
                <c:pt idx="223">
                  <c:v>447</c:v>
                </c:pt>
              </c:numCache>
            </c:numRef>
          </c:yVal>
          <c:smooth val="0"/>
          <c:extLst xmlns:c16r2="http://schemas.microsoft.com/office/drawing/2015/06/chart">
            <c:ext xmlns:c16="http://schemas.microsoft.com/office/drawing/2014/chart" uri="{C3380CC4-5D6E-409C-BE32-E72D297353CC}">
              <c16:uniqueId val="{00000053-9E4D-41DE-88AA-65C469FB2388}"/>
            </c:ext>
          </c:extLst>
        </c:ser>
        <c:ser>
          <c:idx val="84"/>
          <c:order val="84"/>
          <c:tx>
            <c:strRef>
              <c:f>Sheet1!$CH$1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Sheet1!$CH$2:$CH$225</c:f>
              <c:numCache>
                <c:formatCode>General</c:formatCode>
                <c:ptCount val="224"/>
                <c:pt idx="0">
                  <c:v>0</c:v>
                </c:pt>
                <c:pt idx="1">
                  <c:v>0</c:v>
                </c:pt>
                <c:pt idx="2">
                  <c:v>159.00001499999999</c:v>
                </c:pt>
                <c:pt idx="3">
                  <c:v>220</c:v>
                </c:pt>
                <c:pt idx="4">
                  <c:v>254</c:v>
                </c:pt>
                <c:pt idx="5">
                  <c:v>241</c:v>
                </c:pt>
                <c:pt idx="6">
                  <c:v>272</c:v>
                </c:pt>
                <c:pt idx="7">
                  <c:v>305</c:v>
                </c:pt>
                <c:pt idx="8">
                  <c:v>337</c:v>
                </c:pt>
                <c:pt idx="9">
                  <c:v>344</c:v>
                </c:pt>
                <c:pt idx="10">
                  <c:v>359.99996900000002</c:v>
                </c:pt>
                <c:pt idx="11">
                  <c:v>366</c:v>
                </c:pt>
                <c:pt idx="12">
                  <c:v>364</c:v>
                </c:pt>
                <c:pt idx="13">
                  <c:v>381</c:v>
                </c:pt>
                <c:pt idx="14">
                  <c:v>385</c:v>
                </c:pt>
                <c:pt idx="15">
                  <c:v>394</c:v>
                </c:pt>
                <c:pt idx="16">
                  <c:v>442</c:v>
                </c:pt>
                <c:pt idx="17">
                  <c:v>471</c:v>
                </c:pt>
                <c:pt idx="18">
                  <c:v>516</c:v>
                </c:pt>
                <c:pt idx="19">
                  <c:v>550</c:v>
                </c:pt>
                <c:pt idx="20">
                  <c:v>558</c:v>
                </c:pt>
                <c:pt idx="21">
                  <c:v>538</c:v>
                </c:pt>
                <c:pt idx="22">
                  <c:v>523</c:v>
                </c:pt>
                <c:pt idx="23">
                  <c:v>537</c:v>
                </c:pt>
                <c:pt idx="24">
                  <c:v>524</c:v>
                </c:pt>
                <c:pt idx="25">
                  <c:v>515</c:v>
                </c:pt>
                <c:pt idx="26">
                  <c:v>506</c:v>
                </c:pt>
                <c:pt idx="27">
                  <c:v>509</c:v>
                </c:pt>
                <c:pt idx="28">
                  <c:v>511</c:v>
                </c:pt>
                <c:pt idx="29">
                  <c:v>509</c:v>
                </c:pt>
                <c:pt idx="30">
                  <c:v>496</c:v>
                </c:pt>
                <c:pt idx="31">
                  <c:v>477</c:v>
                </c:pt>
                <c:pt idx="32">
                  <c:v>504</c:v>
                </c:pt>
                <c:pt idx="33">
                  <c:v>473</c:v>
                </c:pt>
                <c:pt idx="34">
                  <c:v>466</c:v>
                </c:pt>
                <c:pt idx="35">
                  <c:v>504</c:v>
                </c:pt>
                <c:pt idx="36">
                  <c:v>681</c:v>
                </c:pt>
                <c:pt idx="37">
                  <c:v>945</c:v>
                </c:pt>
                <c:pt idx="38">
                  <c:v>1226</c:v>
                </c:pt>
                <c:pt idx="39">
                  <c:v>1561</c:v>
                </c:pt>
                <c:pt idx="40">
                  <c:v>1788</c:v>
                </c:pt>
                <c:pt idx="41">
                  <c:v>1908</c:v>
                </c:pt>
                <c:pt idx="42">
                  <c:v>1989</c:v>
                </c:pt>
                <c:pt idx="43">
                  <c:v>2078</c:v>
                </c:pt>
                <c:pt idx="44">
                  <c:v>2098</c:v>
                </c:pt>
                <c:pt idx="45">
                  <c:v>2104</c:v>
                </c:pt>
                <c:pt idx="46">
                  <c:v>2126</c:v>
                </c:pt>
                <c:pt idx="47">
                  <c:v>2144</c:v>
                </c:pt>
                <c:pt idx="48">
                  <c:v>2195</c:v>
                </c:pt>
                <c:pt idx="49">
                  <c:v>2201</c:v>
                </c:pt>
                <c:pt idx="50">
                  <c:v>2207</c:v>
                </c:pt>
                <c:pt idx="51">
                  <c:v>2208</c:v>
                </c:pt>
                <c:pt idx="52">
                  <c:v>2241</c:v>
                </c:pt>
                <c:pt idx="53">
                  <c:v>2266</c:v>
                </c:pt>
                <c:pt idx="54">
                  <c:v>2283</c:v>
                </c:pt>
                <c:pt idx="55">
                  <c:v>2289</c:v>
                </c:pt>
                <c:pt idx="56">
                  <c:v>2331</c:v>
                </c:pt>
                <c:pt idx="57">
                  <c:v>2367</c:v>
                </c:pt>
                <c:pt idx="58">
                  <c:v>2377</c:v>
                </c:pt>
                <c:pt idx="59">
                  <c:v>2351</c:v>
                </c:pt>
                <c:pt idx="60">
                  <c:v>2477</c:v>
                </c:pt>
                <c:pt idx="61">
                  <c:v>2500</c:v>
                </c:pt>
                <c:pt idx="62">
                  <c:v>2408</c:v>
                </c:pt>
                <c:pt idx="63">
                  <c:v>2500</c:v>
                </c:pt>
                <c:pt idx="64">
                  <c:v>2461</c:v>
                </c:pt>
                <c:pt idx="65">
                  <c:v>2378</c:v>
                </c:pt>
                <c:pt idx="66">
                  <c:v>2366</c:v>
                </c:pt>
                <c:pt idx="67">
                  <c:v>2345</c:v>
                </c:pt>
                <c:pt idx="68">
                  <c:v>2374</c:v>
                </c:pt>
                <c:pt idx="69">
                  <c:v>2416</c:v>
                </c:pt>
                <c:pt idx="70">
                  <c:v>2449</c:v>
                </c:pt>
                <c:pt idx="71">
                  <c:v>2476</c:v>
                </c:pt>
                <c:pt idx="72">
                  <c:v>2505</c:v>
                </c:pt>
                <c:pt idx="73">
                  <c:v>2527</c:v>
                </c:pt>
                <c:pt idx="74">
                  <c:v>2557</c:v>
                </c:pt>
                <c:pt idx="75">
                  <c:v>2579.9997560000002</c:v>
                </c:pt>
                <c:pt idx="76">
                  <c:v>2591</c:v>
                </c:pt>
                <c:pt idx="77">
                  <c:v>2628</c:v>
                </c:pt>
                <c:pt idx="78">
                  <c:v>2663</c:v>
                </c:pt>
                <c:pt idx="79">
                  <c:v>2662</c:v>
                </c:pt>
                <c:pt idx="80">
                  <c:v>2609</c:v>
                </c:pt>
                <c:pt idx="81">
                  <c:v>2555</c:v>
                </c:pt>
                <c:pt idx="82">
                  <c:v>2473</c:v>
                </c:pt>
                <c:pt idx="83">
                  <c:v>2492</c:v>
                </c:pt>
                <c:pt idx="84">
                  <c:v>2476</c:v>
                </c:pt>
                <c:pt idx="85">
                  <c:v>2413</c:v>
                </c:pt>
                <c:pt idx="86">
                  <c:v>2341</c:v>
                </c:pt>
                <c:pt idx="87">
                  <c:v>2317</c:v>
                </c:pt>
                <c:pt idx="88">
                  <c:v>2309</c:v>
                </c:pt>
                <c:pt idx="89">
                  <c:v>2327</c:v>
                </c:pt>
                <c:pt idx="90">
                  <c:v>2355</c:v>
                </c:pt>
                <c:pt idx="91">
                  <c:v>2381</c:v>
                </c:pt>
                <c:pt idx="92">
                  <c:v>2414</c:v>
                </c:pt>
                <c:pt idx="93">
                  <c:v>2454</c:v>
                </c:pt>
                <c:pt idx="94">
                  <c:v>2462</c:v>
                </c:pt>
                <c:pt idx="95">
                  <c:v>2497</c:v>
                </c:pt>
                <c:pt idx="96">
                  <c:v>2455</c:v>
                </c:pt>
                <c:pt idx="97">
                  <c:v>2489</c:v>
                </c:pt>
                <c:pt idx="98">
                  <c:v>2515</c:v>
                </c:pt>
                <c:pt idx="99">
                  <c:v>2513</c:v>
                </c:pt>
                <c:pt idx="100">
                  <c:v>2551</c:v>
                </c:pt>
                <c:pt idx="101">
                  <c:v>2573</c:v>
                </c:pt>
                <c:pt idx="102">
                  <c:v>2535.0002439999998</c:v>
                </c:pt>
                <c:pt idx="103">
                  <c:v>0</c:v>
                </c:pt>
                <c:pt idx="104">
                  <c:v>0</c:v>
                </c:pt>
                <c:pt idx="105">
                  <c:v>0</c:v>
                </c:pt>
                <c:pt idx="106">
                  <c:v>0</c:v>
                </c:pt>
                <c:pt idx="107">
                  <c:v>0</c:v>
                </c:pt>
                <c:pt idx="108">
                  <c:v>0</c:v>
                </c:pt>
                <c:pt idx="109">
                  <c:v>0</c:v>
                </c:pt>
                <c:pt idx="110">
                  <c:v>0</c:v>
                </c:pt>
                <c:pt idx="111">
                  <c:v>0</c:v>
                </c:pt>
                <c:pt idx="112">
                  <c:v>0</c:v>
                </c:pt>
                <c:pt idx="113">
                  <c:v>0</c:v>
                </c:pt>
                <c:pt idx="114">
                  <c:v>1199</c:v>
                </c:pt>
                <c:pt idx="115">
                  <c:v>1179</c:v>
                </c:pt>
                <c:pt idx="116">
                  <c:v>1045</c:v>
                </c:pt>
                <c:pt idx="117">
                  <c:v>1043</c:v>
                </c:pt>
                <c:pt idx="118">
                  <c:v>1071</c:v>
                </c:pt>
                <c:pt idx="119">
                  <c:v>1123</c:v>
                </c:pt>
                <c:pt idx="120">
                  <c:v>1163</c:v>
                </c:pt>
                <c:pt idx="121">
                  <c:v>1164</c:v>
                </c:pt>
                <c:pt idx="122">
                  <c:v>1195</c:v>
                </c:pt>
                <c:pt idx="123">
                  <c:v>1243</c:v>
                </c:pt>
                <c:pt idx="124">
                  <c:v>1263.0001219999999</c:v>
                </c:pt>
                <c:pt idx="125">
                  <c:v>1331</c:v>
                </c:pt>
                <c:pt idx="126">
                  <c:v>1359</c:v>
                </c:pt>
                <c:pt idx="127">
                  <c:v>1400</c:v>
                </c:pt>
                <c:pt idx="128">
                  <c:v>1424</c:v>
                </c:pt>
                <c:pt idx="129">
                  <c:v>1472</c:v>
                </c:pt>
                <c:pt idx="130">
                  <c:v>1500.9998780000001</c:v>
                </c:pt>
                <c:pt idx="131">
                  <c:v>1535</c:v>
                </c:pt>
                <c:pt idx="132">
                  <c:v>1565</c:v>
                </c:pt>
                <c:pt idx="133">
                  <c:v>1613</c:v>
                </c:pt>
                <c:pt idx="134">
                  <c:v>1637</c:v>
                </c:pt>
                <c:pt idx="135">
                  <c:v>1658</c:v>
                </c:pt>
                <c:pt idx="136">
                  <c:v>1646</c:v>
                </c:pt>
                <c:pt idx="137">
                  <c:v>1634</c:v>
                </c:pt>
                <c:pt idx="138">
                  <c:v>1624.0001219999999</c:v>
                </c:pt>
                <c:pt idx="139">
                  <c:v>1622</c:v>
                </c:pt>
                <c:pt idx="140">
                  <c:v>1602</c:v>
                </c:pt>
                <c:pt idx="141">
                  <c:v>1571.0001219999999</c:v>
                </c:pt>
                <c:pt idx="142">
                  <c:v>1541</c:v>
                </c:pt>
                <c:pt idx="143">
                  <c:v>1500.9998780000001</c:v>
                </c:pt>
                <c:pt idx="144">
                  <c:v>1490</c:v>
                </c:pt>
                <c:pt idx="145">
                  <c:v>1469</c:v>
                </c:pt>
                <c:pt idx="146">
                  <c:v>1456.9998780000001</c:v>
                </c:pt>
                <c:pt idx="147">
                  <c:v>1472</c:v>
                </c:pt>
                <c:pt idx="148">
                  <c:v>1474.9998780000001</c:v>
                </c:pt>
                <c:pt idx="149">
                  <c:v>1525</c:v>
                </c:pt>
                <c:pt idx="150">
                  <c:v>1569</c:v>
                </c:pt>
                <c:pt idx="151">
                  <c:v>1599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502.99996900000002</c:v>
                </c:pt>
                <c:pt idx="169">
                  <c:v>504</c:v>
                </c:pt>
                <c:pt idx="170">
                  <c:v>546</c:v>
                </c:pt>
                <c:pt idx="171">
                  <c:v>657</c:v>
                </c:pt>
                <c:pt idx="172">
                  <c:v>710</c:v>
                </c:pt>
                <c:pt idx="173">
                  <c:v>627.00006099999996</c:v>
                </c:pt>
                <c:pt idx="174">
                  <c:v>642</c:v>
                </c:pt>
                <c:pt idx="175">
                  <c:v>683</c:v>
                </c:pt>
                <c:pt idx="176">
                  <c:v>789</c:v>
                </c:pt>
                <c:pt idx="177">
                  <c:v>766</c:v>
                </c:pt>
                <c:pt idx="178">
                  <c:v>763.99993900000004</c:v>
                </c:pt>
                <c:pt idx="179">
                  <c:v>745</c:v>
                </c:pt>
                <c:pt idx="180">
                  <c:v>767</c:v>
                </c:pt>
                <c:pt idx="181">
                  <c:v>790.00006099999996</c:v>
                </c:pt>
                <c:pt idx="182">
                  <c:v>760</c:v>
                </c:pt>
                <c:pt idx="183">
                  <c:v>804</c:v>
                </c:pt>
                <c:pt idx="184">
                  <c:v>761</c:v>
                </c:pt>
                <c:pt idx="185">
                  <c:v>798</c:v>
                </c:pt>
                <c:pt idx="186">
                  <c:v>807.99993900000004</c:v>
                </c:pt>
                <c:pt idx="187">
                  <c:v>813</c:v>
                </c:pt>
                <c:pt idx="188">
                  <c:v>819</c:v>
                </c:pt>
                <c:pt idx="189">
                  <c:v>824</c:v>
                </c:pt>
                <c:pt idx="190">
                  <c:v>868</c:v>
                </c:pt>
                <c:pt idx="191">
                  <c:v>851.99993900000004</c:v>
                </c:pt>
                <c:pt idx="192">
                  <c:v>871</c:v>
                </c:pt>
                <c:pt idx="193">
                  <c:v>894</c:v>
                </c:pt>
                <c:pt idx="194">
                  <c:v>917</c:v>
                </c:pt>
                <c:pt idx="195">
                  <c:v>938</c:v>
                </c:pt>
                <c:pt idx="196">
                  <c:v>920</c:v>
                </c:pt>
                <c:pt idx="197">
                  <c:v>903</c:v>
                </c:pt>
                <c:pt idx="198">
                  <c:v>847.00006099999996</c:v>
                </c:pt>
                <c:pt idx="199">
                  <c:v>783</c:v>
                </c:pt>
                <c:pt idx="200">
                  <c:v>749</c:v>
                </c:pt>
                <c:pt idx="201">
                  <c:v>745</c:v>
                </c:pt>
                <c:pt idx="202">
                  <c:v>724.00006099999996</c:v>
                </c:pt>
                <c:pt idx="203">
                  <c:v>701</c:v>
                </c:pt>
                <c:pt idx="204">
                  <c:v>686</c:v>
                </c:pt>
                <c:pt idx="205">
                  <c:v>666.99993900000004</c:v>
                </c:pt>
                <c:pt idx="206">
                  <c:v>695</c:v>
                </c:pt>
                <c:pt idx="207">
                  <c:v>683</c:v>
                </c:pt>
                <c:pt idx="208">
                  <c:v>668</c:v>
                </c:pt>
                <c:pt idx="209">
                  <c:v>682</c:v>
                </c:pt>
                <c:pt idx="210">
                  <c:v>722</c:v>
                </c:pt>
                <c:pt idx="211">
                  <c:v>715.00006099999996</c:v>
                </c:pt>
                <c:pt idx="212">
                  <c:v>675.99993900000004</c:v>
                </c:pt>
                <c:pt idx="213">
                  <c:v>638</c:v>
                </c:pt>
                <c:pt idx="214">
                  <c:v>697</c:v>
                </c:pt>
                <c:pt idx="215">
                  <c:v>647</c:v>
                </c:pt>
                <c:pt idx="216">
                  <c:v>609</c:v>
                </c:pt>
                <c:pt idx="217">
                  <c:v>619</c:v>
                </c:pt>
                <c:pt idx="218">
                  <c:v>640</c:v>
                </c:pt>
                <c:pt idx="219">
                  <c:v>520</c:v>
                </c:pt>
                <c:pt idx="220">
                  <c:v>538</c:v>
                </c:pt>
                <c:pt idx="221">
                  <c:v>619</c:v>
                </c:pt>
                <c:pt idx="222">
                  <c:v>993</c:v>
                </c:pt>
                <c:pt idx="223">
                  <c:v>411</c:v>
                </c:pt>
              </c:numCache>
            </c:numRef>
          </c:yVal>
          <c:smooth val="0"/>
          <c:extLst xmlns:c16r2="http://schemas.microsoft.com/office/drawing/2015/06/chart">
            <c:ext xmlns:c16="http://schemas.microsoft.com/office/drawing/2014/chart" uri="{C3380CC4-5D6E-409C-BE32-E72D297353CC}">
              <c16:uniqueId val="{00000054-9E4D-41DE-88AA-65C469FB2388}"/>
            </c:ext>
          </c:extLst>
        </c:ser>
        <c:ser>
          <c:idx val="85"/>
          <c:order val="85"/>
          <c:tx>
            <c:strRef>
              <c:f>Sheet1!$CI$1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Sheet1!$CI$2:$CI$225</c:f>
              <c:numCache>
                <c:formatCode>General</c:formatCode>
                <c:ptCount val="224"/>
                <c:pt idx="0">
                  <c:v>0</c:v>
                </c:pt>
                <c:pt idx="1">
                  <c:v>0</c:v>
                </c:pt>
                <c:pt idx="2">
                  <c:v>217</c:v>
                </c:pt>
                <c:pt idx="3">
                  <c:v>290</c:v>
                </c:pt>
                <c:pt idx="4">
                  <c:v>303</c:v>
                </c:pt>
                <c:pt idx="5">
                  <c:v>307</c:v>
                </c:pt>
                <c:pt idx="6">
                  <c:v>320</c:v>
                </c:pt>
                <c:pt idx="7">
                  <c:v>368</c:v>
                </c:pt>
                <c:pt idx="8">
                  <c:v>386</c:v>
                </c:pt>
                <c:pt idx="9">
                  <c:v>391</c:v>
                </c:pt>
                <c:pt idx="10">
                  <c:v>414.99996900000002</c:v>
                </c:pt>
                <c:pt idx="11">
                  <c:v>406.00003099999998</c:v>
                </c:pt>
                <c:pt idx="12">
                  <c:v>422</c:v>
                </c:pt>
                <c:pt idx="13">
                  <c:v>425</c:v>
                </c:pt>
                <c:pt idx="14">
                  <c:v>428.00003099999998</c:v>
                </c:pt>
                <c:pt idx="15">
                  <c:v>439.00003099999998</c:v>
                </c:pt>
                <c:pt idx="16">
                  <c:v>476</c:v>
                </c:pt>
                <c:pt idx="17">
                  <c:v>497</c:v>
                </c:pt>
                <c:pt idx="18">
                  <c:v>535</c:v>
                </c:pt>
                <c:pt idx="19">
                  <c:v>559</c:v>
                </c:pt>
                <c:pt idx="20">
                  <c:v>563</c:v>
                </c:pt>
                <c:pt idx="21">
                  <c:v>551</c:v>
                </c:pt>
                <c:pt idx="22">
                  <c:v>536</c:v>
                </c:pt>
                <c:pt idx="23">
                  <c:v>555</c:v>
                </c:pt>
                <c:pt idx="24">
                  <c:v>551</c:v>
                </c:pt>
                <c:pt idx="25">
                  <c:v>536</c:v>
                </c:pt>
                <c:pt idx="26">
                  <c:v>536</c:v>
                </c:pt>
                <c:pt idx="27">
                  <c:v>545</c:v>
                </c:pt>
                <c:pt idx="28">
                  <c:v>544</c:v>
                </c:pt>
                <c:pt idx="29">
                  <c:v>547</c:v>
                </c:pt>
                <c:pt idx="30">
                  <c:v>538</c:v>
                </c:pt>
                <c:pt idx="31">
                  <c:v>514</c:v>
                </c:pt>
                <c:pt idx="32">
                  <c:v>533</c:v>
                </c:pt>
                <c:pt idx="33">
                  <c:v>510</c:v>
                </c:pt>
                <c:pt idx="34">
                  <c:v>502.99996900000002</c:v>
                </c:pt>
                <c:pt idx="35">
                  <c:v>534</c:v>
                </c:pt>
                <c:pt idx="36">
                  <c:v>694</c:v>
                </c:pt>
                <c:pt idx="37">
                  <c:v>924</c:v>
                </c:pt>
                <c:pt idx="38">
                  <c:v>1162</c:v>
                </c:pt>
                <c:pt idx="39">
                  <c:v>1465.9998780000001</c:v>
                </c:pt>
                <c:pt idx="40">
                  <c:v>1641.0001219999999</c:v>
                </c:pt>
                <c:pt idx="41">
                  <c:v>1723</c:v>
                </c:pt>
                <c:pt idx="42">
                  <c:v>1776</c:v>
                </c:pt>
                <c:pt idx="43">
                  <c:v>1848</c:v>
                </c:pt>
                <c:pt idx="44">
                  <c:v>1879.0001219999999</c:v>
                </c:pt>
                <c:pt idx="45">
                  <c:v>1894</c:v>
                </c:pt>
                <c:pt idx="46">
                  <c:v>1930</c:v>
                </c:pt>
                <c:pt idx="47">
                  <c:v>1952</c:v>
                </c:pt>
                <c:pt idx="48">
                  <c:v>2011.9998780000001</c:v>
                </c:pt>
                <c:pt idx="49">
                  <c:v>2013</c:v>
                </c:pt>
                <c:pt idx="50">
                  <c:v>2023</c:v>
                </c:pt>
                <c:pt idx="51">
                  <c:v>2037.9998780000001</c:v>
                </c:pt>
                <c:pt idx="52">
                  <c:v>2065</c:v>
                </c:pt>
                <c:pt idx="53">
                  <c:v>2088</c:v>
                </c:pt>
                <c:pt idx="54">
                  <c:v>2108</c:v>
                </c:pt>
                <c:pt idx="55">
                  <c:v>2120</c:v>
                </c:pt>
                <c:pt idx="56">
                  <c:v>2175</c:v>
                </c:pt>
                <c:pt idx="57">
                  <c:v>2242</c:v>
                </c:pt>
                <c:pt idx="58">
                  <c:v>2236</c:v>
                </c:pt>
                <c:pt idx="59">
                  <c:v>2208</c:v>
                </c:pt>
                <c:pt idx="60">
                  <c:v>2392</c:v>
                </c:pt>
                <c:pt idx="61">
                  <c:v>2447</c:v>
                </c:pt>
                <c:pt idx="62">
                  <c:v>2279</c:v>
                </c:pt>
                <c:pt idx="63">
                  <c:v>2440</c:v>
                </c:pt>
                <c:pt idx="64">
                  <c:v>2374</c:v>
                </c:pt>
                <c:pt idx="65">
                  <c:v>2282</c:v>
                </c:pt>
                <c:pt idx="66">
                  <c:v>2271</c:v>
                </c:pt>
                <c:pt idx="67">
                  <c:v>2225</c:v>
                </c:pt>
                <c:pt idx="68">
                  <c:v>2262</c:v>
                </c:pt>
                <c:pt idx="69">
                  <c:v>2300</c:v>
                </c:pt>
                <c:pt idx="70">
                  <c:v>2331</c:v>
                </c:pt>
                <c:pt idx="71">
                  <c:v>2360</c:v>
                </c:pt>
                <c:pt idx="72">
                  <c:v>2385</c:v>
                </c:pt>
                <c:pt idx="73">
                  <c:v>2408</c:v>
                </c:pt>
                <c:pt idx="74">
                  <c:v>2432</c:v>
                </c:pt>
                <c:pt idx="75">
                  <c:v>2461</c:v>
                </c:pt>
                <c:pt idx="76">
                  <c:v>2472</c:v>
                </c:pt>
                <c:pt idx="77">
                  <c:v>2522</c:v>
                </c:pt>
                <c:pt idx="78">
                  <c:v>2570</c:v>
                </c:pt>
                <c:pt idx="79">
                  <c:v>2572</c:v>
                </c:pt>
                <c:pt idx="80">
                  <c:v>2425</c:v>
                </c:pt>
                <c:pt idx="81">
                  <c:v>2377</c:v>
                </c:pt>
                <c:pt idx="82">
                  <c:v>2320</c:v>
                </c:pt>
                <c:pt idx="83">
                  <c:v>2405</c:v>
                </c:pt>
                <c:pt idx="84">
                  <c:v>2438</c:v>
                </c:pt>
                <c:pt idx="85">
                  <c:v>2355</c:v>
                </c:pt>
                <c:pt idx="86">
                  <c:v>2282</c:v>
                </c:pt>
                <c:pt idx="87">
                  <c:v>2263</c:v>
                </c:pt>
                <c:pt idx="88">
                  <c:v>2265</c:v>
                </c:pt>
                <c:pt idx="89">
                  <c:v>2249</c:v>
                </c:pt>
                <c:pt idx="90">
                  <c:v>2288</c:v>
                </c:pt>
                <c:pt idx="91">
                  <c:v>2317</c:v>
                </c:pt>
                <c:pt idx="92">
                  <c:v>2331</c:v>
                </c:pt>
                <c:pt idx="93">
                  <c:v>2349</c:v>
                </c:pt>
                <c:pt idx="94">
                  <c:v>2361</c:v>
                </c:pt>
                <c:pt idx="95">
                  <c:v>2356</c:v>
                </c:pt>
                <c:pt idx="96">
                  <c:v>2354</c:v>
                </c:pt>
                <c:pt idx="97">
                  <c:v>2372</c:v>
                </c:pt>
                <c:pt idx="98">
                  <c:v>2439</c:v>
                </c:pt>
                <c:pt idx="99">
                  <c:v>2458</c:v>
                </c:pt>
                <c:pt idx="100">
                  <c:v>2518.9997560000002</c:v>
                </c:pt>
                <c:pt idx="101">
                  <c:v>2509.9997560000002</c:v>
                </c:pt>
                <c:pt idx="102">
                  <c:v>2458</c:v>
                </c:pt>
                <c:pt idx="103">
                  <c:v>0</c:v>
                </c:pt>
                <c:pt idx="104">
                  <c:v>0</c:v>
                </c:pt>
                <c:pt idx="105">
                  <c:v>0</c:v>
                </c:pt>
                <c:pt idx="106">
                  <c:v>0</c:v>
                </c:pt>
                <c:pt idx="107">
                  <c:v>0</c:v>
                </c:pt>
                <c:pt idx="108">
                  <c:v>0</c:v>
                </c:pt>
                <c:pt idx="109">
                  <c:v>0</c:v>
                </c:pt>
                <c:pt idx="110">
                  <c:v>0</c:v>
                </c:pt>
                <c:pt idx="111">
                  <c:v>0</c:v>
                </c:pt>
                <c:pt idx="112">
                  <c:v>0</c:v>
                </c:pt>
                <c:pt idx="113">
                  <c:v>0</c:v>
                </c:pt>
                <c:pt idx="114">
                  <c:v>1364</c:v>
                </c:pt>
                <c:pt idx="115">
                  <c:v>1212</c:v>
                </c:pt>
                <c:pt idx="116">
                  <c:v>1135</c:v>
                </c:pt>
                <c:pt idx="117">
                  <c:v>1215</c:v>
                </c:pt>
                <c:pt idx="118">
                  <c:v>1191</c:v>
                </c:pt>
                <c:pt idx="119">
                  <c:v>1211</c:v>
                </c:pt>
                <c:pt idx="120">
                  <c:v>1244</c:v>
                </c:pt>
                <c:pt idx="121">
                  <c:v>1233</c:v>
                </c:pt>
                <c:pt idx="122">
                  <c:v>1293</c:v>
                </c:pt>
                <c:pt idx="123">
                  <c:v>1292</c:v>
                </c:pt>
                <c:pt idx="124">
                  <c:v>1324.9998780000001</c:v>
                </c:pt>
                <c:pt idx="125">
                  <c:v>1375</c:v>
                </c:pt>
                <c:pt idx="126">
                  <c:v>1404.0001219999999</c:v>
                </c:pt>
                <c:pt idx="127">
                  <c:v>1420</c:v>
                </c:pt>
                <c:pt idx="128">
                  <c:v>1439.0001219999999</c:v>
                </c:pt>
                <c:pt idx="129">
                  <c:v>1477</c:v>
                </c:pt>
                <c:pt idx="130">
                  <c:v>1509.9998780000001</c:v>
                </c:pt>
                <c:pt idx="131">
                  <c:v>1544.9998780000001</c:v>
                </c:pt>
                <c:pt idx="132">
                  <c:v>1576</c:v>
                </c:pt>
                <c:pt idx="133">
                  <c:v>1617</c:v>
                </c:pt>
                <c:pt idx="134">
                  <c:v>1632.9998780000001</c:v>
                </c:pt>
                <c:pt idx="135">
                  <c:v>1646</c:v>
                </c:pt>
                <c:pt idx="136">
                  <c:v>1641.0001219999999</c:v>
                </c:pt>
                <c:pt idx="137">
                  <c:v>1630</c:v>
                </c:pt>
                <c:pt idx="138">
                  <c:v>1606.9998780000001</c:v>
                </c:pt>
                <c:pt idx="139">
                  <c:v>1614</c:v>
                </c:pt>
                <c:pt idx="140">
                  <c:v>1591</c:v>
                </c:pt>
                <c:pt idx="141">
                  <c:v>1580.0001219999999</c:v>
                </c:pt>
                <c:pt idx="142">
                  <c:v>1527.0001219999999</c:v>
                </c:pt>
                <c:pt idx="143">
                  <c:v>1513</c:v>
                </c:pt>
                <c:pt idx="144">
                  <c:v>1474.0001219999999</c:v>
                </c:pt>
                <c:pt idx="145">
                  <c:v>1500.9998780000001</c:v>
                </c:pt>
                <c:pt idx="146">
                  <c:v>1483.0001219999999</c:v>
                </c:pt>
                <c:pt idx="147">
                  <c:v>1507</c:v>
                </c:pt>
                <c:pt idx="148">
                  <c:v>1532</c:v>
                </c:pt>
                <c:pt idx="149">
                  <c:v>1546</c:v>
                </c:pt>
                <c:pt idx="150">
                  <c:v>1578</c:v>
                </c:pt>
                <c:pt idx="151">
                  <c:v>1682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408</c:v>
                </c:pt>
                <c:pt idx="169">
                  <c:v>473</c:v>
                </c:pt>
                <c:pt idx="170">
                  <c:v>462</c:v>
                </c:pt>
                <c:pt idx="171">
                  <c:v>533</c:v>
                </c:pt>
                <c:pt idx="172">
                  <c:v>647</c:v>
                </c:pt>
                <c:pt idx="173">
                  <c:v>539</c:v>
                </c:pt>
                <c:pt idx="174">
                  <c:v>574</c:v>
                </c:pt>
                <c:pt idx="175">
                  <c:v>550</c:v>
                </c:pt>
                <c:pt idx="176">
                  <c:v>731</c:v>
                </c:pt>
                <c:pt idx="177">
                  <c:v>770</c:v>
                </c:pt>
                <c:pt idx="178">
                  <c:v>760</c:v>
                </c:pt>
                <c:pt idx="179">
                  <c:v>673</c:v>
                </c:pt>
                <c:pt idx="180">
                  <c:v>715.00006099999996</c:v>
                </c:pt>
                <c:pt idx="181">
                  <c:v>765</c:v>
                </c:pt>
                <c:pt idx="182">
                  <c:v>758</c:v>
                </c:pt>
                <c:pt idx="183">
                  <c:v>795</c:v>
                </c:pt>
                <c:pt idx="184">
                  <c:v>754.99993900000004</c:v>
                </c:pt>
                <c:pt idx="185">
                  <c:v>791</c:v>
                </c:pt>
                <c:pt idx="186">
                  <c:v>794</c:v>
                </c:pt>
                <c:pt idx="187">
                  <c:v>809</c:v>
                </c:pt>
                <c:pt idx="188">
                  <c:v>813</c:v>
                </c:pt>
                <c:pt idx="189">
                  <c:v>794</c:v>
                </c:pt>
                <c:pt idx="190">
                  <c:v>803.00006099999996</c:v>
                </c:pt>
                <c:pt idx="191">
                  <c:v>851.99993900000004</c:v>
                </c:pt>
                <c:pt idx="192">
                  <c:v>839</c:v>
                </c:pt>
                <c:pt idx="193">
                  <c:v>897</c:v>
                </c:pt>
                <c:pt idx="194">
                  <c:v>908.99993900000004</c:v>
                </c:pt>
                <c:pt idx="195">
                  <c:v>920</c:v>
                </c:pt>
                <c:pt idx="196">
                  <c:v>912</c:v>
                </c:pt>
                <c:pt idx="197">
                  <c:v>886.99993900000004</c:v>
                </c:pt>
                <c:pt idx="198">
                  <c:v>853</c:v>
                </c:pt>
                <c:pt idx="199">
                  <c:v>789</c:v>
                </c:pt>
                <c:pt idx="200">
                  <c:v>744</c:v>
                </c:pt>
                <c:pt idx="201">
                  <c:v>735</c:v>
                </c:pt>
                <c:pt idx="202">
                  <c:v>719</c:v>
                </c:pt>
                <c:pt idx="203">
                  <c:v>673</c:v>
                </c:pt>
                <c:pt idx="204">
                  <c:v>659</c:v>
                </c:pt>
                <c:pt idx="205">
                  <c:v>666</c:v>
                </c:pt>
                <c:pt idx="206">
                  <c:v>691</c:v>
                </c:pt>
                <c:pt idx="207">
                  <c:v>681</c:v>
                </c:pt>
                <c:pt idx="208">
                  <c:v>674</c:v>
                </c:pt>
                <c:pt idx="209">
                  <c:v>648</c:v>
                </c:pt>
                <c:pt idx="210">
                  <c:v>666.99993900000004</c:v>
                </c:pt>
                <c:pt idx="211">
                  <c:v>644</c:v>
                </c:pt>
                <c:pt idx="212">
                  <c:v>658.00006099999996</c:v>
                </c:pt>
                <c:pt idx="213">
                  <c:v>628</c:v>
                </c:pt>
                <c:pt idx="214">
                  <c:v>662</c:v>
                </c:pt>
                <c:pt idx="215">
                  <c:v>616</c:v>
                </c:pt>
                <c:pt idx="216">
                  <c:v>638</c:v>
                </c:pt>
                <c:pt idx="217">
                  <c:v>554</c:v>
                </c:pt>
                <c:pt idx="218">
                  <c:v>548</c:v>
                </c:pt>
                <c:pt idx="219">
                  <c:v>535</c:v>
                </c:pt>
                <c:pt idx="220">
                  <c:v>547</c:v>
                </c:pt>
                <c:pt idx="221">
                  <c:v>547</c:v>
                </c:pt>
                <c:pt idx="222">
                  <c:v>1065</c:v>
                </c:pt>
                <c:pt idx="223">
                  <c:v>307</c:v>
                </c:pt>
              </c:numCache>
            </c:numRef>
          </c:yVal>
          <c:smooth val="0"/>
          <c:extLst xmlns:c16r2="http://schemas.microsoft.com/office/drawing/2015/06/chart">
            <c:ext xmlns:c16="http://schemas.microsoft.com/office/drawing/2014/chart" uri="{C3380CC4-5D6E-409C-BE32-E72D297353CC}">
              <c16:uniqueId val="{00000055-9E4D-41DE-88AA-65C469FB2388}"/>
            </c:ext>
          </c:extLst>
        </c:ser>
        <c:ser>
          <c:idx val="86"/>
          <c:order val="86"/>
          <c:tx>
            <c:strRef>
              <c:f>Sheet1!$CJ$1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Sheet1!$CJ$2:$CJ$225</c:f>
              <c:numCache>
                <c:formatCode>General</c:formatCode>
                <c:ptCount val="224"/>
                <c:pt idx="0">
                  <c:v>0</c:v>
                </c:pt>
                <c:pt idx="1">
                  <c:v>0</c:v>
                </c:pt>
                <c:pt idx="2">
                  <c:v>106</c:v>
                </c:pt>
                <c:pt idx="3">
                  <c:v>209</c:v>
                </c:pt>
                <c:pt idx="4">
                  <c:v>221</c:v>
                </c:pt>
                <c:pt idx="5">
                  <c:v>230</c:v>
                </c:pt>
                <c:pt idx="6">
                  <c:v>276</c:v>
                </c:pt>
                <c:pt idx="7">
                  <c:v>299</c:v>
                </c:pt>
                <c:pt idx="8">
                  <c:v>326</c:v>
                </c:pt>
                <c:pt idx="9">
                  <c:v>347</c:v>
                </c:pt>
                <c:pt idx="10">
                  <c:v>364</c:v>
                </c:pt>
                <c:pt idx="11">
                  <c:v>369</c:v>
                </c:pt>
                <c:pt idx="12">
                  <c:v>379</c:v>
                </c:pt>
                <c:pt idx="13">
                  <c:v>385</c:v>
                </c:pt>
                <c:pt idx="14">
                  <c:v>394</c:v>
                </c:pt>
                <c:pt idx="15">
                  <c:v>398</c:v>
                </c:pt>
                <c:pt idx="16">
                  <c:v>440</c:v>
                </c:pt>
                <c:pt idx="17">
                  <c:v>458.99996900000002</c:v>
                </c:pt>
                <c:pt idx="18">
                  <c:v>495</c:v>
                </c:pt>
                <c:pt idx="19">
                  <c:v>517</c:v>
                </c:pt>
                <c:pt idx="20">
                  <c:v>525</c:v>
                </c:pt>
                <c:pt idx="21">
                  <c:v>520</c:v>
                </c:pt>
                <c:pt idx="22">
                  <c:v>502.99996900000002</c:v>
                </c:pt>
                <c:pt idx="23">
                  <c:v>521</c:v>
                </c:pt>
                <c:pt idx="24">
                  <c:v>514</c:v>
                </c:pt>
                <c:pt idx="25">
                  <c:v>500</c:v>
                </c:pt>
                <c:pt idx="26">
                  <c:v>498</c:v>
                </c:pt>
                <c:pt idx="27">
                  <c:v>504</c:v>
                </c:pt>
                <c:pt idx="28">
                  <c:v>506</c:v>
                </c:pt>
                <c:pt idx="29">
                  <c:v>509</c:v>
                </c:pt>
                <c:pt idx="30">
                  <c:v>499</c:v>
                </c:pt>
                <c:pt idx="31">
                  <c:v>484</c:v>
                </c:pt>
                <c:pt idx="32">
                  <c:v>502</c:v>
                </c:pt>
                <c:pt idx="33">
                  <c:v>480</c:v>
                </c:pt>
                <c:pt idx="34">
                  <c:v>473</c:v>
                </c:pt>
                <c:pt idx="35">
                  <c:v>502</c:v>
                </c:pt>
                <c:pt idx="36">
                  <c:v>635</c:v>
                </c:pt>
                <c:pt idx="37">
                  <c:v>846</c:v>
                </c:pt>
                <c:pt idx="38">
                  <c:v>1073</c:v>
                </c:pt>
                <c:pt idx="39">
                  <c:v>1357</c:v>
                </c:pt>
                <c:pt idx="40">
                  <c:v>1540</c:v>
                </c:pt>
                <c:pt idx="41">
                  <c:v>1635</c:v>
                </c:pt>
                <c:pt idx="42">
                  <c:v>1699</c:v>
                </c:pt>
                <c:pt idx="43">
                  <c:v>1764</c:v>
                </c:pt>
                <c:pt idx="44">
                  <c:v>1793</c:v>
                </c:pt>
                <c:pt idx="45">
                  <c:v>1804</c:v>
                </c:pt>
                <c:pt idx="46">
                  <c:v>1841</c:v>
                </c:pt>
                <c:pt idx="47">
                  <c:v>1865</c:v>
                </c:pt>
                <c:pt idx="48">
                  <c:v>1920</c:v>
                </c:pt>
                <c:pt idx="49">
                  <c:v>1921</c:v>
                </c:pt>
                <c:pt idx="50">
                  <c:v>1922</c:v>
                </c:pt>
                <c:pt idx="51">
                  <c:v>1927</c:v>
                </c:pt>
                <c:pt idx="52">
                  <c:v>1967.9998780000001</c:v>
                </c:pt>
                <c:pt idx="53">
                  <c:v>1988</c:v>
                </c:pt>
                <c:pt idx="54">
                  <c:v>2009</c:v>
                </c:pt>
                <c:pt idx="55">
                  <c:v>2023</c:v>
                </c:pt>
                <c:pt idx="56">
                  <c:v>2074</c:v>
                </c:pt>
                <c:pt idx="57">
                  <c:v>2128</c:v>
                </c:pt>
                <c:pt idx="58">
                  <c:v>2131</c:v>
                </c:pt>
                <c:pt idx="59">
                  <c:v>2100</c:v>
                </c:pt>
                <c:pt idx="60">
                  <c:v>2261</c:v>
                </c:pt>
                <c:pt idx="61">
                  <c:v>2326</c:v>
                </c:pt>
                <c:pt idx="62">
                  <c:v>2196</c:v>
                </c:pt>
                <c:pt idx="63">
                  <c:v>2325</c:v>
                </c:pt>
                <c:pt idx="64">
                  <c:v>2274</c:v>
                </c:pt>
                <c:pt idx="65">
                  <c:v>2193</c:v>
                </c:pt>
                <c:pt idx="66">
                  <c:v>2176</c:v>
                </c:pt>
                <c:pt idx="67">
                  <c:v>2140</c:v>
                </c:pt>
                <c:pt idx="68">
                  <c:v>2178</c:v>
                </c:pt>
                <c:pt idx="69">
                  <c:v>2208</c:v>
                </c:pt>
                <c:pt idx="70">
                  <c:v>2242</c:v>
                </c:pt>
                <c:pt idx="71">
                  <c:v>2276</c:v>
                </c:pt>
                <c:pt idx="72">
                  <c:v>2303</c:v>
                </c:pt>
                <c:pt idx="73">
                  <c:v>2327</c:v>
                </c:pt>
                <c:pt idx="74">
                  <c:v>2351</c:v>
                </c:pt>
                <c:pt idx="75">
                  <c:v>2386</c:v>
                </c:pt>
                <c:pt idx="76">
                  <c:v>2394</c:v>
                </c:pt>
                <c:pt idx="77">
                  <c:v>2438</c:v>
                </c:pt>
                <c:pt idx="78">
                  <c:v>2483</c:v>
                </c:pt>
                <c:pt idx="79">
                  <c:v>2470</c:v>
                </c:pt>
                <c:pt idx="80">
                  <c:v>2369</c:v>
                </c:pt>
                <c:pt idx="81">
                  <c:v>2292</c:v>
                </c:pt>
                <c:pt idx="82">
                  <c:v>2258</c:v>
                </c:pt>
                <c:pt idx="83">
                  <c:v>2328</c:v>
                </c:pt>
                <c:pt idx="84">
                  <c:v>2355</c:v>
                </c:pt>
                <c:pt idx="85">
                  <c:v>2272</c:v>
                </c:pt>
                <c:pt idx="86">
                  <c:v>2210</c:v>
                </c:pt>
                <c:pt idx="87">
                  <c:v>2173</c:v>
                </c:pt>
                <c:pt idx="88">
                  <c:v>2168</c:v>
                </c:pt>
                <c:pt idx="89">
                  <c:v>2163</c:v>
                </c:pt>
                <c:pt idx="90">
                  <c:v>2204</c:v>
                </c:pt>
                <c:pt idx="91">
                  <c:v>2235</c:v>
                </c:pt>
                <c:pt idx="92">
                  <c:v>2263</c:v>
                </c:pt>
                <c:pt idx="93">
                  <c:v>2286</c:v>
                </c:pt>
                <c:pt idx="94">
                  <c:v>2288</c:v>
                </c:pt>
                <c:pt idx="95">
                  <c:v>2293</c:v>
                </c:pt>
                <c:pt idx="96">
                  <c:v>2282</c:v>
                </c:pt>
                <c:pt idx="97">
                  <c:v>2345</c:v>
                </c:pt>
                <c:pt idx="98">
                  <c:v>2349</c:v>
                </c:pt>
                <c:pt idx="99">
                  <c:v>2363</c:v>
                </c:pt>
                <c:pt idx="100">
                  <c:v>2448</c:v>
                </c:pt>
                <c:pt idx="101">
                  <c:v>2411</c:v>
                </c:pt>
                <c:pt idx="102">
                  <c:v>2377</c:v>
                </c:pt>
                <c:pt idx="103">
                  <c:v>0</c:v>
                </c:pt>
                <c:pt idx="104">
                  <c:v>0</c:v>
                </c:pt>
                <c:pt idx="105">
                  <c:v>0</c:v>
                </c:pt>
                <c:pt idx="106">
                  <c:v>0</c:v>
                </c:pt>
                <c:pt idx="107">
                  <c:v>0</c:v>
                </c:pt>
                <c:pt idx="108">
                  <c:v>0</c:v>
                </c:pt>
                <c:pt idx="109">
                  <c:v>0</c:v>
                </c:pt>
                <c:pt idx="110">
                  <c:v>0</c:v>
                </c:pt>
                <c:pt idx="111">
                  <c:v>0</c:v>
                </c:pt>
                <c:pt idx="112">
                  <c:v>0</c:v>
                </c:pt>
                <c:pt idx="113">
                  <c:v>0</c:v>
                </c:pt>
                <c:pt idx="114">
                  <c:v>1146</c:v>
                </c:pt>
                <c:pt idx="115">
                  <c:v>1223</c:v>
                </c:pt>
                <c:pt idx="116">
                  <c:v>1039</c:v>
                </c:pt>
                <c:pt idx="117">
                  <c:v>1107</c:v>
                </c:pt>
                <c:pt idx="118">
                  <c:v>1052</c:v>
                </c:pt>
                <c:pt idx="119">
                  <c:v>1154</c:v>
                </c:pt>
                <c:pt idx="120">
                  <c:v>1164</c:v>
                </c:pt>
                <c:pt idx="121">
                  <c:v>1179</c:v>
                </c:pt>
                <c:pt idx="122">
                  <c:v>1203</c:v>
                </c:pt>
                <c:pt idx="123">
                  <c:v>1236</c:v>
                </c:pt>
                <c:pt idx="124">
                  <c:v>1245</c:v>
                </c:pt>
                <c:pt idx="125">
                  <c:v>1292</c:v>
                </c:pt>
                <c:pt idx="126">
                  <c:v>1321</c:v>
                </c:pt>
                <c:pt idx="127">
                  <c:v>1353</c:v>
                </c:pt>
                <c:pt idx="128">
                  <c:v>1367</c:v>
                </c:pt>
                <c:pt idx="129">
                  <c:v>1386.0001219999999</c:v>
                </c:pt>
                <c:pt idx="130">
                  <c:v>1432</c:v>
                </c:pt>
                <c:pt idx="131">
                  <c:v>1462</c:v>
                </c:pt>
                <c:pt idx="132">
                  <c:v>1492.0001219999999</c:v>
                </c:pt>
                <c:pt idx="133">
                  <c:v>1515</c:v>
                </c:pt>
                <c:pt idx="134">
                  <c:v>1527.9998780000001</c:v>
                </c:pt>
                <c:pt idx="135">
                  <c:v>1535</c:v>
                </c:pt>
                <c:pt idx="136">
                  <c:v>1542</c:v>
                </c:pt>
                <c:pt idx="137">
                  <c:v>1511</c:v>
                </c:pt>
                <c:pt idx="138">
                  <c:v>1522</c:v>
                </c:pt>
                <c:pt idx="139">
                  <c:v>1509.9998780000001</c:v>
                </c:pt>
                <c:pt idx="140">
                  <c:v>1498</c:v>
                </c:pt>
                <c:pt idx="141">
                  <c:v>1476</c:v>
                </c:pt>
                <c:pt idx="142">
                  <c:v>1442</c:v>
                </c:pt>
                <c:pt idx="143">
                  <c:v>1399</c:v>
                </c:pt>
                <c:pt idx="144">
                  <c:v>1386.0001219999999</c:v>
                </c:pt>
                <c:pt idx="145">
                  <c:v>1401</c:v>
                </c:pt>
                <c:pt idx="146">
                  <c:v>1395.0001219999999</c:v>
                </c:pt>
                <c:pt idx="147">
                  <c:v>1377.9998780000001</c:v>
                </c:pt>
                <c:pt idx="148">
                  <c:v>1429</c:v>
                </c:pt>
                <c:pt idx="149">
                  <c:v>1439.0001219999999</c:v>
                </c:pt>
                <c:pt idx="150">
                  <c:v>1455</c:v>
                </c:pt>
                <c:pt idx="151">
                  <c:v>1490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548</c:v>
                </c:pt>
                <c:pt idx="169">
                  <c:v>614</c:v>
                </c:pt>
                <c:pt idx="170">
                  <c:v>541</c:v>
                </c:pt>
                <c:pt idx="171">
                  <c:v>644</c:v>
                </c:pt>
                <c:pt idx="172">
                  <c:v>675</c:v>
                </c:pt>
                <c:pt idx="173">
                  <c:v>626</c:v>
                </c:pt>
                <c:pt idx="174">
                  <c:v>631</c:v>
                </c:pt>
                <c:pt idx="175">
                  <c:v>644.99993900000004</c:v>
                </c:pt>
                <c:pt idx="176">
                  <c:v>779</c:v>
                </c:pt>
                <c:pt idx="177">
                  <c:v>761</c:v>
                </c:pt>
                <c:pt idx="178">
                  <c:v>770</c:v>
                </c:pt>
                <c:pt idx="179">
                  <c:v>725</c:v>
                </c:pt>
                <c:pt idx="180">
                  <c:v>712</c:v>
                </c:pt>
                <c:pt idx="181">
                  <c:v>753</c:v>
                </c:pt>
                <c:pt idx="182">
                  <c:v>751</c:v>
                </c:pt>
                <c:pt idx="183">
                  <c:v>758</c:v>
                </c:pt>
                <c:pt idx="184">
                  <c:v>732.99993900000004</c:v>
                </c:pt>
                <c:pt idx="185">
                  <c:v>776</c:v>
                </c:pt>
                <c:pt idx="186">
                  <c:v>781.00006099999996</c:v>
                </c:pt>
                <c:pt idx="187">
                  <c:v>767</c:v>
                </c:pt>
                <c:pt idx="188">
                  <c:v>784</c:v>
                </c:pt>
                <c:pt idx="189">
                  <c:v>783</c:v>
                </c:pt>
                <c:pt idx="190">
                  <c:v>791</c:v>
                </c:pt>
                <c:pt idx="191">
                  <c:v>798.99993900000004</c:v>
                </c:pt>
                <c:pt idx="192">
                  <c:v>806</c:v>
                </c:pt>
                <c:pt idx="193">
                  <c:v>873</c:v>
                </c:pt>
                <c:pt idx="194">
                  <c:v>842</c:v>
                </c:pt>
                <c:pt idx="195">
                  <c:v>861</c:v>
                </c:pt>
                <c:pt idx="196">
                  <c:v>861</c:v>
                </c:pt>
                <c:pt idx="197">
                  <c:v>827</c:v>
                </c:pt>
                <c:pt idx="198">
                  <c:v>790.00006099999996</c:v>
                </c:pt>
                <c:pt idx="199">
                  <c:v>754</c:v>
                </c:pt>
                <c:pt idx="200">
                  <c:v>729</c:v>
                </c:pt>
                <c:pt idx="201">
                  <c:v>714</c:v>
                </c:pt>
                <c:pt idx="202">
                  <c:v>697</c:v>
                </c:pt>
                <c:pt idx="203">
                  <c:v>673</c:v>
                </c:pt>
                <c:pt idx="204">
                  <c:v>663</c:v>
                </c:pt>
                <c:pt idx="205">
                  <c:v>657</c:v>
                </c:pt>
                <c:pt idx="206">
                  <c:v>663</c:v>
                </c:pt>
                <c:pt idx="207">
                  <c:v>675.99993900000004</c:v>
                </c:pt>
                <c:pt idx="208">
                  <c:v>651</c:v>
                </c:pt>
                <c:pt idx="209">
                  <c:v>673</c:v>
                </c:pt>
                <c:pt idx="210">
                  <c:v>701</c:v>
                </c:pt>
                <c:pt idx="211">
                  <c:v>641</c:v>
                </c:pt>
                <c:pt idx="212">
                  <c:v>630</c:v>
                </c:pt>
                <c:pt idx="213">
                  <c:v>624</c:v>
                </c:pt>
                <c:pt idx="214">
                  <c:v>687</c:v>
                </c:pt>
                <c:pt idx="215">
                  <c:v>665</c:v>
                </c:pt>
                <c:pt idx="216">
                  <c:v>620</c:v>
                </c:pt>
                <c:pt idx="217">
                  <c:v>576</c:v>
                </c:pt>
                <c:pt idx="218">
                  <c:v>541</c:v>
                </c:pt>
                <c:pt idx="219">
                  <c:v>516</c:v>
                </c:pt>
                <c:pt idx="220">
                  <c:v>550</c:v>
                </c:pt>
                <c:pt idx="221">
                  <c:v>647</c:v>
                </c:pt>
                <c:pt idx="222">
                  <c:v>1025</c:v>
                </c:pt>
                <c:pt idx="223">
                  <c:v>447.99996900000002</c:v>
                </c:pt>
              </c:numCache>
            </c:numRef>
          </c:yVal>
          <c:smooth val="0"/>
          <c:extLst xmlns:c16r2="http://schemas.microsoft.com/office/drawing/2015/06/chart">
            <c:ext xmlns:c16="http://schemas.microsoft.com/office/drawing/2014/chart" uri="{C3380CC4-5D6E-409C-BE32-E72D297353CC}">
              <c16:uniqueId val="{00000056-9E4D-41DE-88AA-65C469FB2388}"/>
            </c:ext>
          </c:extLst>
        </c:ser>
        <c:ser>
          <c:idx val="87"/>
          <c:order val="87"/>
          <c:tx>
            <c:strRef>
              <c:f>Sheet1!$CK$1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Sheet1!$CK$2:$CK$225</c:f>
              <c:numCache>
                <c:formatCode>General</c:formatCode>
                <c:ptCount val="224"/>
                <c:pt idx="0">
                  <c:v>0</c:v>
                </c:pt>
                <c:pt idx="1">
                  <c:v>0</c:v>
                </c:pt>
                <c:pt idx="2">
                  <c:v>194</c:v>
                </c:pt>
                <c:pt idx="3">
                  <c:v>240</c:v>
                </c:pt>
                <c:pt idx="4">
                  <c:v>253</c:v>
                </c:pt>
                <c:pt idx="5">
                  <c:v>267</c:v>
                </c:pt>
                <c:pt idx="6">
                  <c:v>284</c:v>
                </c:pt>
                <c:pt idx="7">
                  <c:v>326</c:v>
                </c:pt>
                <c:pt idx="8">
                  <c:v>355</c:v>
                </c:pt>
                <c:pt idx="9">
                  <c:v>363</c:v>
                </c:pt>
                <c:pt idx="10">
                  <c:v>380</c:v>
                </c:pt>
                <c:pt idx="11">
                  <c:v>381</c:v>
                </c:pt>
                <c:pt idx="12">
                  <c:v>380</c:v>
                </c:pt>
                <c:pt idx="13">
                  <c:v>392</c:v>
                </c:pt>
                <c:pt idx="14">
                  <c:v>392.99996900000002</c:v>
                </c:pt>
                <c:pt idx="15">
                  <c:v>408</c:v>
                </c:pt>
                <c:pt idx="16">
                  <c:v>428.00003099999998</c:v>
                </c:pt>
                <c:pt idx="17">
                  <c:v>452</c:v>
                </c:pt>
                <c:pt idx="18">
                  <c:v>491</c:v>
                </c:pt>
                <c:pt idx="19">
                  <c:v>519</c:v>
                </c:pt>
                <c:pt idx="20">
                  <c:v>518</c:v>
                </c:pt>
                <c:pt idx="21">
                  <c:v>502</c:v>
                </c:pt>
                <c:pt idx="22">
                  <c:v>496</c:v>
                </c:pt>
                <c:pt idx="23">
                  <c:v>512</c:v>
                </c:pt>
                <c:pt idx="24">
                  <c:v>506</c:v>
                </c:pt>
                <c:pt idx="25">
                  <c:v>498</c:v>
                </c:pt>
                <c:pt idx="26">
                  <c:v>500</c:v>
                </c:pt>
                <c:pt idx="27">
                  <c:v>505.00003099999998</c:v>
                </c:pt>
                <c:pt idx="28">
                  <c:v>509</c:v>
                </c:pt>
                <c:pt idx="29">
                  <c:v>509</c:v>
                </c:pt>
                <c:pt idx="30">
                  <c:v>510</c:v>
                </c:pt>
                <c:pt idx="31">
                  <c:v>490</c:v>
                </c:pt>
                <c:pt idx="32">
                  <c:v>511</c:v>
                </c:pt>
                <c:pt idx="33">
                  <c:v>485</c:v>
                </c:pt>
                <c:pt idx="34">
                  <c:v>480.99996900000002</c:v>
                </c:pt>
                <c:pt idx="35">
                  <c:v>517</c:v>
                </c:pt>
                <c:pt idx="36">
                  <c:v>658.00006099999996</c:v>
                </c:pt>
                <c:pt idx="37">
                  <c:v>842.99993900000004</c:v>
                </c:pt>
                <c:pt idx="38">
                  <c:v>1040</c:v>
                </c:pt>
                <c:pt idx="39">
                  <c:v>1292</c:v>
                </c:pt>
                <c:pt idx="40">
                  <c:v>1454</c:v>
                </c:pt>
                <c:pt idx="41">
                  <c:v>1542</c:v>
                </c:pt>
                <c:pt idx="42">
                  <c:v>1615.9998780000001</c:v>
                </c:pt>
                <c:pt idx="43">
                  <c:v>1691</c:v>
                </c:pt>
                <c:pt idx="44">
                  <c:v>1696</c:v>
                </c:pt>
                <c:pt idx="45">
                  <c:v>1708</c:v>
                </c:pt>
                <c:pt idx="46">
                  <c:v>1735</c:v>
                </c:pt>
                <c:pt idx="47">
                  <c:v>1759</c:v>
                </c:pt>
                <c:pt idx="48">
                  <c:v>1793</c:v>
                </c:pt>
                <c:pt idx="49">
                  <c:v>1805</c:v>
                </c:pt>
                <c:pt idx="50">
                  <c:v>1811</c:v>
                </c:pt>
                <c:pt idx="51">
                  <c:v>1826.9998780000001</c:v>
                </c:pt>
                <c:pt idx="52">
                  <c:v>1844.0001219999999</c:v>
                </c:pt>
                <c:pt idx="53">
                  <c:v>1865</c:v>
                </c:pt>
                <c:pt idx="54">
                  <c:v>1887</c:v>
                </c:pt>
                <c:pt idx="55">
                  <c:v>1890</c:v>
                </c:pt>
                <c:pt idx="56">
                  <c:v>1928</c:v>
                </c:pt>
                <c:pt idx="57">
                  <c:v>1969</c:v>
                </c:pt>
                <c:pt idx="58">
                  <c:v>1974</c:v>
                </c:pt>
                <c:pt idx="59">
                  <c:v>1956</c:v>
                </c:pt>
                <c:pt idx="60">
                  <c:v>2081</c:v>
                </c:pt>
                <c:pt idx="61">
                  <c:v>2112</c:v>
                </c:pt>
                <c:pt idx="62">
                  <c:v>2022</c:v>
                </c:pt>
                <c:pt idx="63">
                  <c:v>2105</c:v>
                </c:pt>
                <c:pt idx="64">
                  <c:v>2066</c:v>
                </c:pt>
                <c:pt idx="65">
                  <c:v>2009</c:v>
                </c:pt>
                <c:pt idx="66">
                  <c:v>1993.9998780000001</c:v>
                </c:pt>
                <c:pt idx="67">
                  <c:v>1969</c:v>
                </c:pt>
                <c:pt idx="68">
                  <c:v>2013</c:v>
                </c:pt>
                <c:pt idx="69">
                  <c:v>2037.9998780000001</c:v>
                </c:pt>
                <c:pt idx="70">
                  <c:v>2072</c:v>
                </c:pt>
                <c:pt idx="71">
                  <c:v>2098</c:v>
                </c:pt>
                <c:pt idx="72">
                  <c:v>2132</c:v>
                </c:pt>
                <c:pt idx="73">
                  <c:v>2152</c:v>
                </c:pt>
                <c:pt idx="74">
                  <c:v>2179</c:v>
                </c:pt>
                <c:pt idx="75">
                  <c:v>2205</c:v>
                </c:pt>
                <c:pt idx="76">
                  <c:v>2211</c:v>
                </c:pt>
                <c:pt idx="77">
                  <c:v>2246</c:v>
                </c:pt>
                <c:pt idx="78">
                  <c:v>2290</c:v>
                </c:pt>
                <c:pt idx="79">
                  <c:v>2285</c:v>
                </c:pt>
                <c:pt idx="80">
                  <c:v>2213</c:v>
                </c:pt>
                <c:pt idx="81">
                  <c:v>2194</c:v>
                </c:pt>
                <c:pt idx="82">
                  <c:v>2122</c:v>
                </c:pt>
                <c:pt idx="83">
                  <c:v>2170</c:v>
                </c:pt>
                <c:pt idx="84">
                  <c:v>2153</c:v>
                </c:pt>
                <c:pt idx="85">
                  <c:v>2097</c:v>
                </c:pt>
                <c:pt idx="86">
                  <c:v>2043</c:v>
                </c:pt>
                <c:pt idx="87">
                  <c:v>2017</c:v>
                </c:pt>
                <c:pt idx="88">
                  <c:v>2027</c:v>
                </c:pt>
                <c:pt idx="89">
                  <c:v>2029.0001219999999</c:v>
                </c:pt>
                <c:pt idx="90">
                  <c:v>2056</c:v>
                </c:pt>
                <c:pt idx="91">
                  <c:v>2095</c:v>
                </c:pt>
                <c:pt idx="92">
                  <c:v>2115</c:v>
                </c:pt>
                <c:pt idx="93">
                  <c:v>2151</c:v>
                </c:pt>
                <c:pt idx="94">
                  <c:v>2162</c:v>
                </c:pt>
                <c:pt idx="95">
                  <c:v>2178</c:v>
                </c:pt>
                <c:pt idx="96">
                  <c:v>2159</c:v>
                </c:pt>
                <c:pt idx="97">
                  <c:v>2241</c:v>
                </c:pt>
                <c:pt idx="98">
                  <c:v>2216</c:v>
                </c:pt>
                <c:pt idx="99">
                  <c:v>2216</c:v>
                </c:pt>
                <c:pt idx="100">
                  <c:v>2234</c:v>
                </c:pt>
                <c:pt idx="101">
                  <c:v>2248</c:v>
                </c:pt>
                <c:pt idx="102">
                  <c:v>2190</c:v>
                </c:pt>
                <c:pt idx="103">
                  <c:v>0</c:v>
                </c:pt>
                <c:pt idx="104">
                  <c:v>0</c:v>
                </c:pt>
                <c:pt idx="105">
                  <c:v>0</c:v>
                </c:pt>
                <c:pt idx="106">
                  <c:v>0</c:v>
                </c:pt>
                <c:pt idx="107">
                  <c:v>0</c:v>
                </c:pt>
                <c:pt idx="108">
                  <c:v>0</c:v>
                </c:pt>
                <c:pt idx="109">
                  <c:v>0</c:v>
                </c:pt>
                <c:pt idx="110">
                  <c:v>0</c:v>
                </c:pt>
                <c:pt idx="111">
                  <c:v>0</c:v>
                </c:pt>
                <c:pt idx="112">
                  <c:v>0</c:v>
                </c:pt>
                <c:pt idx="113">
                  <c:v>0</c:v>
                </c:pt>
                <c:pt idx="114">
                  <c:v>1079</c:v>
                </c:pt>
                <c:pt idx="115">
                  <c:v>1046</c:v>
                </c:pt>
                <c:pt idx="116">
                  <c:v>960</c:v>
                </c:pt>
                <c:pt idx="117">
                  <c:v>987</c:v>
                </c:pt>
                <c:pt idx="118">
                  <c:v>1010.000061</c:v>
                </c:pt>
                <c:pt idx="119">
                  <c:v>1033</c:v>
                </c:pt>
                <c:pt idx="120">
                  <c:v>1070</c:v>
                </c:pt>
                <c:pt idx="121">
                  <c:v>1084</c:v>
                </c:pt>
                <c:pt idx="122">
                  <c:v>1119</c:v>
                </c:pt>
                <c:pt idx="123">
                  <c:v>1151</c:v>
                </c:pt>
                <c:pt idx="124">
                  <c:v>1168</c:v>
                </c:pt>
                <c:pt idx="125">
                  <c:v>1224</c:v>
                </c:pt>
                <c:pt idx="126">
                  <c:v>1237</c:v>
                </c:pt>
                <c:pt idx="127">
                  <c:v>1279</c:v>
                </c:pt>
                <c:pt idx="128">
                  <c:v>1283</c:v>
                </c:pt>
                <c:pt idx="129">
                  <c:v>1316.0001219999999</c:v>
                </c:pt>
                <c:pt idx="130">
                  <c:v>1351.9998780000001</c:v>
                </c:pt>
                <c:pt idx="131">
                  <c:v>1384</c:v>
                </c:pt>
                <c:pt idx="132">
                  <c:v>1412.9998780000001</c:v>
                </c:pt>
                <c:pt idx="133">
                  <c:v>1429</c:v>
                </c:pt>
                <c:pt idx="134">
                  <c:v>1449</c:v>
                </c:pt>
                <c:pt idx="135">
                  <c:v>1474.9998780000001</c:v>
                </c:pt>
                <c:pt idx="136">
                  <c:v>1465.9998780000001</c:v>
                </c:pt>
                <c:pt idx="137">
                  <c:v>1444</c:v>
                </c:pt>
                <c:pt idx="138">
                  <c:v>1442</c:v>
                </c:pt>
                <c:pt idx="139">
                  <c:v>1434</c:v>
                </c:pt>
                <c:pt idx="140">
                  <c:v>1429</c:v>
                </c:pt>
                <c:pt idx="141">
                  <c:v>1412</c:v>
                </c:pt>
                <c:pt idx="142">
                  <c:v>1376</c:v>
                </c:pt>
                <c:pt idx="143">
                  <c:v>1348</c:v>
                </c:pt>
                <c:pt idx="144">
                  <c:v>1320</c:v>
                </c:pt>
                <c:pt idx="145">
                  <c:v>1339</c:v>
                </c:pt>
                <c:pt idx="146">
                  <c:v>1314</c:v>
                </c:pt>
                <c:pt idx="147">
                  <c:v>1319</c:v>
                </c:pt>
                <c:pt idx="148">
                  <c:v>1336</c:v>
                </c:pt>
                <c:pt idx="149">
                  <c:v>1374</c:v>
                </c:pt>
                <c:pt idx="150">
                  <c:v>1439.0001219999999</c:v>
                </c:pt>
                <c:pt idx="151">
                  <c:v>1410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402</c:v>
                </c:pt>
                <c:pt idx="169">
                  <c:v>422</c:v>
                </c:pt>
                <c:pt idx="170">
                  <c:v>414.99996900000002</c:v>
                </c:pt>
                <c:pt idx="171">
                  <c:v>534</c:v>
                </c:pt>
                <c:pt idx="172">
                  <c:v>595</c:v>
                </c:pt>
                <c:pt idx="173">
                  <c:v>534</c:v>
                </c:pt>
                <c:pt idx="174">
                  <c:v>520</c:v>
                </c:pt>
                <c:pt idx="175">
                  <c:v>542</c:v>
                </c:pt>
                <c:pt idx="176">
                  <c:v>685</c:v>
                </c:pt>
                <c:pt idx="177">
                  <c:v>706</c:v>
                </c:pt>
                <c:pt idx="178">
                  <c:v>687</c:v>
                </c:pt>
                <c:pt idx="179">
                  <c:v>637</c:v>
                </c:pt>
                <c:pt idx="180">
                  <c:v>651</c:v>
                </c:pt>
                <c:pt idx="181">
                  <c:v>695</c:v>
                </c:pt>
                <c:pt idx="182">
                  <c:v>678</c:v>
                </c:pt>
                <c:pt idx="183">
                  <c:v>715.00006099999996</c:v>
                </c:pt>
                <c:pt idx="184">
                  <c:v>687</c:v>
                </c:pt>
                <c:pt idx="185">
                  <c:v>693.00006099999996</c:v>
                </c:pt>
                <c:pt idx="186">
                  <c:v>710</c:v>
                </c:pt>
                <c:pt idx="187">
                  <c:v>705</c:v>
                </c:pt>
                <c:pt idx="188">
                  <c:v>727</c:v>
                </c:pt>
                <c:pt idx="189">
                  <c:v>710.99993900000004</c:v>
                </c:pt>
                <c:pt idx="190">
                  <c:v>726</c:v>
                </c:pt>
                <c:pt idx="191">
                  <c:v>738</c:v>
                </c:pt>
                <c:pt idx="192">
                  <c:v>761</c:v>
                </c:pt>
                <c:pt idx="193">
                  <c:v>776</c:v>
                </c:pt>
                <c:pt idx="194">
                  <c:v>797</c:v>
                </c:pt>
                <c:pt idx="195">
                  <c:v>800</c:v>
                </c:pt>
                <c:pt idx="196">
                  <c:v>792</c:v>
                </c:pt>
                <c:pt idx="197">
                  <c:v>780</c:v>
                </c:pt>
                <c:pt idx="198">
                  <c:v>762</c:v>
                </c:pt>
                <c:pt idx="199">
                  <c:v>703</c:v>
                </c:pt>
                <c:pt idx="200">
                  <c:v>666</c:v>
                </c:pt>
                <c:pt idx="201">
                  <c:v>661</c:v>
                </c:pt>
                <c:pt idx="202">
                  <c:v>632</c:v>
                </c:pt>
                <c:pt idx="203">
                  <c:v>625</c:v>
                </c:pt>
                <c:pt idx="204">
                  <c:v>585</c:v>
                </c:pt>
                <c:pt idx="205">
                  <c:v>612</c:v>
                </c:pt>
                <c:pt idx="206">
                  <c:v>635</c:v>
                </c:pt>
                <c:pt idx="207">
                  <c:v>631</c:v>
                </c:pt>
                <c:pt idx="208">
                  <c:v>576</c:v>
                </c:pt>
                <c:pt idx="209">
                  <c:v>609</c:v>
                </c:pt>
                <c:pt idx="210">
                  <c:v>628</c:v>
                </c:pt>
                <c:pt idx="211">
                  <c:v>657</c:v>
                </c:pt>
                <c:pt idx="212">
                  <c:v>607</c:v>
                </c:pt>
                <c:pt idx="213">
                  <c:v>610</c:v>
                </c:pt>
                <c:pt idx="214">
                  <c:v>647</c:v>
                </c:pt>
                <c:pt idx="215">
                  <c:v>595</c:v>
                </c:pt>
                <c:pt idx="216">
                  <c:v>590</c:v>
                </c:pt>
                <c:pt idx="217">
                  <c:v>535</c:v>
                </c:pt>
                <c:pt idx="218">
                  <c:v>546</c:v>
                </c:pt>
                <c:pt idx="219">
                  <c:v>507</c:v>
                </c:pt>
                <c:pt idx="220">
                  <c:v>527</c:v>
                </c:pt>
                <c:pt idx="221">
                  <c:v>601</c:v>
                </c:pt>
                <c:pt idx="222">
                  <c:v>930.99993900000004</c:v>
                </c:pt>
                <c:pt idx="223">
                  <c:v>510</c:v>
                </c:pt>
              </c:numCache>
            </c:numRef>
          </c:yVal>
          <c:smooth val="0"/>
          <c:extLst xmlns:c16r2="http://schemas.microsoft.com/office/drawing/2015/06/chart">
            <c:ext xmlns:c16="http://schemas.microsoft.com/office/drawing/2014/chart" uri="{C3380CC4-5D6E-409C-BE32-E72D297353CC}">
              <c16:uniqueId val="{00000057-9E4D-41DE-88AA-65C469FB2388}"/>
            </c:ext>
          </c:extLst>
        </c:ser>
        <c:ser>
          <c:idx val="88"/>
          <c:order val="88"/>
          <c:tx>
            <c:strRef>
              <c:f>Sheet1!$CL$1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Sheet1!$CL$2:$CL$225</c:f>
              <c:numCache>
                <c:formatCode>General</c:formatCode>
                <c:ptCount val="224"/>
                <c:pt idx="0">
                  <c:v>0</c:v>
                </c:pt>
                <c:pt idx="1">
                  <c:v>0</c:v>
                </c:pt>
                <c:pt idx="2">
                  <c:v>194</c:v>
                </c:pt>
                <c:pt idx="3">
                  <c:v>240</c:v>
                </c:pt>
                <c:pt idx="4">
                  <c:v>253</c:v>
                </c:pt>
                <c:pt idx="5">
                  <c:v>267</c:v>
                </c:pt>
                <c:pt idx="6">
                  <c:v>284</c:v>
                </c:pt>
                <c:pt idx="7">
                  <c:v>326</c:v>
                </c:pt>
                <c:pt idx="8">
                  <c:v>355</c:v>
                </c:pt>
                <c:pt idx="9">
                  <c:v>363</c:v>
                </c:pt>
                <c:pt idx="10">
                  <c:v>380</c:v>
                </c:pt>
                <c:pt idx="11">
                  <c:v>381</c:v>
                </c:pt>
                <c:pt idx="12">
                  <c:v>380</c:v>
                </c:pt>
                <c:pt idx="13">
                  <c:v>392</c:v>
                </c:pt>
                <c:pt idx="14">
                  <c:v>392.99996900000002</c:v>
                </c:pt>
                <c:pt idx="15">
                  <c:v>408</c:v>
                </c:pt>
                <c:pt idx="16">
                  <c:v>428.00003099999998</c:v>
                </c:pt>
                <c:pt idx="17">
                  <c:v>452</c:v>
                </c:pt>
                <c:pt idx="18">
                  <c:v>491</c:v>
                </c:pt>
                <c:pt idx="19">
                  <c:v>519</c:v>
                </c:pt>
                <c:pt idx="20">
                  <c:v>518</c:v>
                </c:pt>
                <c:pt idx="21">
                  <c:v>502</c:v>
                </c:pt>
                <c:pt idx="22">
                  <c:v>496</c:v>
                </c:pt>
                <c:pt idx="23">
                  <c:v>512</c:v>
                </c:pt>
                <c:pt idx="24">
                  <c:v>506</c:v>
                </c:pt>
                <c:pt idx="25">
                  <c:v>498</c:v>
                </c:pt>
                <c:pt idx="26">
                  <c:v>500</c:v>
                </c:pt>
                <c:pt idx="27">
                  <c:v>505.00003099999998</c:v>
                </c:pt>
                <c:pt idx="28">
                  <c:v>509</c:v>
                </c:pt>
                <c:pt idx="29">
                  <c:v>509</c:v>
                </c:pt>
                <c:pt idx="30">
                  <c:v>510</c:v>
                </c:pt>
                <c:pt idx="31">
                  <c:v>490</c:v>
                </c:pt>
                <c:pt idx="32">
                  <c:v>511</c:v>
                </c:pt>
                <c:pt idx="33">
                  <c:v>485</c:v>
                </c:pt>
                <c:pt idx="34">
                  <c:v>480.99996900000002</c:v>
                </c:pt>
                <c:pt idx="35">
                  <c:v>517</c:v>
                </c:pt>
                <c:pt idx="36">
                  <c:v>658.00006099999996</c:v>
                </c:pt>
                <c:pt idx="37">
                  <c:v>842.99993900000004</c:v>
                </c:pt>
                <c:pt idx="38">
                  <c:v>1040</c:v>
                </c:pt>
                <c:pt idx="39">
                  <c:v>1292</c:v>
                </c:pt>
                <c:pt idx="40">
                  <c:v>1454</c:v>
                </c:pt>
                <c:pt idx="41">
                  <c:v>1542</c:v>
                </c:pt>
                <c:pt idx="42">
                  <c:v>1615.9998780000001</c:v>
                </c:pt>
                <c:pt idx="43">
                  <c:v>1691</c:v>
                </c:pt>
                <c:pt idx="44">
                  <c:v>1696</c:v>
                </c:pt>
                <c:pt idx="45">
                  <c:v>1708</c:v>
                </c:pt>
                <c:pt idx="46">
                  <c:v>1735</c:v>
                </c:pt>
                <c:pt idx="47">
                  <c:v>1759</c:v>
                </c:pt>
                <c:pt idx="48">
                  <c:v>1793</c:v>
                </c:pt>
                <c:pt idx="49">
                  <c:v>1805</c:v>
                </c:pt>
                <c:pt idx="50">
                  <c:v>1811</c:v>
                </c:pt>
                <c:pt idx="51">
                  <c:v>1826.9998780000001</c:v>
                </c:pt>
                <c:pt idx="52">
                  <c:v>1844.0001219999999</c:v>
                </c:pt>
                <c:pt idx="53">
                  <c:v>1865</c:v>
                </c:pt>
                <c:pt idx="54">
                  <c:v>1887</c:v>
                </c:pt>
                <c:pt idx="55">
                  <c:v>1890</c:v>
                </c:pt>
                <c:pt idx="56">
                  <c:v>1928</c:v>
                </c:pt>
                <c:pt idx="57">
                  <c:v>1969</c:v>
                </c:pt>
                <c:pt idx="58">
                  <c:v>1974</c:v>
                </c:pt>
                <c:pt idx="59">
                  <c:v>1956</c:v>
                </c:pt>
                <c:pt idx="60">
                  <c:v>2081</c:v>
                </c:pt>
                <c:pt idx="61">
                  <c:v>2112</c:v>
                </c:pt>
                <c:pt idx="62">
                  <c:v>2022</c:v>
                </c:pt>
                <c:pt idx="63">
                  <c:v>2105</c:v>
                </c:pt>
                <c:pt idx="64">
                  <c:v>2066</c:v>
                </c:pt>
                <c:pt idx="65">
                  <c:v>2009</c:v>
                </c:pt>
                <c:pt idx="66">
                  <c:v>1993.9998780000001</c:v>
                </c:pt>
                <c:pt idx="67">
                  <c:v>1969</c:v>
                </c:pt>
                <c:pt idx="68">
                  <c:v>2013</c:v>
                </c:pt>
                <c:pt idx="69">
                  <c:v>2037.9998780000001</c:v>
                </c:pt>
                <c:pt idx="70">
                  <c:v>2072</c:v>
                </c:pt>
                <c:pt idx="71">
                  <c:v>2098</c:v>
                </c:pt>
                <c:pt idx="72">
                  <c:v>2132</c:v>
                </c:pt>
                <c:pt idx="73">
                  <c:v>2152</c:v>
                </c:pt>
                <c:pt idx="74">
                  <c:v>2179</c:v>
                </c:pt>
                <c:pt idx="75">
                  <c:v>2205</c:v>
                </c:pt>
                <c:pt idx="76">
                  <c:v>2211</c:v>
                </c:pt>
                <c:pt idx="77">
                  <c:v>2246</c:v>
                </c:pt>
                <c:pt idx="78">
                  <c:v>2290</c:v>
                </c:pt>
                <c:pt idx="79">
                  <c:v>2285</c:v>
                </c:pt>
                <c:pt idx="80">
                  <c:v>2213</c:v>
                </c:pt>
                <c:pt idx="81">
                  <c:v>2194</c:v>
                </c:pt>
                <c:pt idx="82">
                  <c:v>2122</c:v>
                </c:pt>
                <c:pt idx="83">
                  <c:v>2170</c:v>
                </c:pt>
                <c:pt idx="84">
                  <c:v>2153</c:v>
                </c:pt>
                <c:pt idx="85">
                  <c:v>2097</c:v>
                </c:pt>
                <c:pt idx="86">
                  <c:v>2043</c:v>
                </c:pt>
                <c:pt idx="87">
                  <c:v>2017</c:v>
                </c:pt>
                <c:pt idx="88">
                  <c:v>2027</c:v>
                </c:pt>
                <c:pt idx="89">
                  <c:v>2029.0001219999999</c:v>
                </c:pt>
                <c:pt idx="90">
                  <c:v>2056</c:v>
                </c:pt>
                <c:pt idx="91">
                  <c:v>2095</c:v>
                </c:pt>
                <c:pt idx="92">
                  <c:v>2115</c:v>
                </c:pt>
                <c:pt idx="93">
                  <c:v>2151</c:v>
                </c:pt>
                <c:pt idx="94">
                  <c:v>2162</c:v>
                </c:pt>
                <c:pt idx="95">
                  <c:v>2178</c:v>
                </c:pt>
                <c:pt idx="96">
                  <c:v>2159</c:v>
                </c:pt>
                <c:pt idx="97">
                  <c:v>2241</c:v>
                </c:pt>
                <c:pt idx="98">
                  <c:v>2216</c:v>
                </c:pt>
                <c:pt idx="99">
                  <c:v>2216</c:v>
                </c:pt>
                <c:pt idx="100">
                  <c:v>2234</c:v>
                </c:pt>
                <c:pt idx="101">
                  <c:v>2248</c:v>
                </c:pt>
                <c:pt idx="102">
                  <c:v>2190</c:v>
                </c:pt>
                <c:pt idx="103">
                  <c:v>0</c:v>
                </c:pt>
                <c:pt idx="104">
                  <c:v>0</c:v>
                </c:pt>
                <c:pt idx="105">
                  <c:v>0</c:v>
                </c:pt>
                <c:pt idx="106">
                  <c:v>0</c:v>
                </c:pt>
                <c:pt idx="107">
                  <c:v>0</c:v>
                </c:pt>
                <c:pt idx="108">
                  <c:v>0</c:v>
                </c:pt>
                <c:pt idx="109">
                  <c:v>0</c:v>
                </c:pt>
                <c:pt idx="110">
                  <c:v>0</c:v>
                </c:pt>
                <c:pt idx="111">
                  <c:v>0</c:v>
                </c:pt>
                <c:pt idx="112">
                  <c:v>0</c:v>
                </c:pt>
                <c:pt idx="113">
                  <c:v>0</c:v>
                </c:pt>
                <c:pt idx="114">
                  <c:v>1079</c:v>
                </c:pt>
                <c:pt idx="115">
                  <c:v>1046</c:v>
                </c:pt>
                <c:pt idx="116">
                  <c:v>960</c:v>
                </c:pt>
                <c:pt idx="117">
                  <c:v>987</c:v>
                </c:pt>
                <c:pt idx="118">
                  <c:v>1010.000061</c:v>
                </c:pt>
                <c:pt idx="119">
                  <c:v>1033</c:v>
                </c:pt>
                <c:pt idx="120">
                  <c:v>1070</c:v>
                </c:pt>
                <c:pt idx="121">
                  <c:v>1084</c:v>
                </c:pt>
                <c:pt idx="122">
                  <c:v>1119</c:v>
                </c:pt>
                <c:pt idx="123">
                  <c:v>1151</c:v>
                </c:pt>
                <c:pt idx="124">
                  <c:v>1168</c:v>
                </c:pt>
                <c:pt idx="125">
                  <c:v>1224</c:v>
                </c:pt>
                <c:pt idx="126">
                  <c:v>1237</c:v>
                </c:pt>
                <c:pt idx="127">
                  <c:v>1279</c:v>
                </c:pt>
                <c:pt idx="128">
                  <c:v>1283</c:v>
                </c:pt>
                <c:pt idx="129">
                  <c:v>1316.0001219999999</c:v>
                </c:pt>
                <c:pt idx="130">
                  <c:v>1351.9998780000001</c:v>
                </c:pt>
                <c:pt idx="131">
                  <c:v>1384</c:v>
                </c:pt>
                <c:pt idx="132">
                  <c:v>1412.9998780000001</c:v>
                </c:pt>
                <c:pt idx="133">
                  <c:v>1429</c:v>
                </c:pt>
                <c:pt idx="134">
                  <c:v>1449</c:v>
                </c:pt>
                <c:pt idx="135">
                  <c:v>1474.9998780000001</c:v>
                </c:pt>
                <c:pt idx="136">
                  <c:v>1465.9998780000001</c:v>
                </c:pt>
                <c:pt idx="137">
                  <c:v>1444</c:v>
                </c:pt>
                <c:pt idx="138">
                  <c:v>1442</c:v>
                </c:pt>
                <c:pt idx="139">
                  <c:v>1434</c:v>
                </c:pt>
                <c:pt idx="140">
                  <c:v>1429</c:v>
                </c:pt>
                <c:pt idx="141">
                  <c:v>1412</c:v>
                </c:pt>
                <c:pt idx="142">
                  <c:v>1376</c:v>
                </c:pt>
                <c:pt idx="143">
                  <c:v>1348</c:v>
                </c:pt>
                <c:pt idx="144">
                  <c:v>1320</c:v>
                </c:pt>
                <c:pt idx="145">
                  <c:v>1339</c:v>
                </c:pt>
                <c:pt idx="146">
                  <c:v>1314</c:v>
                </c:pt>
                <c:pt idx="147">
                  <c:v>1319</c:v>
                </c:pt>
                <c:pt idx="148">
                  <c:v>1336</c:v>
                </c:pt>
                <c:pt idx="149">
                  <c:v>1374</c:v>
                </c:pt>
                <c:pt idx="150">
                  <c:v>1439.0001219999999</c:v>
                </c:pt>
                <c:pt idx="151">
                  <c:v>1410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402</c:v>
                </c:pt>
                <c:pt idx="169">
                  <c:v>422</c:v>
                </c:pt>
                <c:pt idx="170">
                  <c:v>414.99996900000002</c:v>
                </c:pt>
                <c:pt idx="171">
                  <c:v>534</c:v>
                </c:pt>
                <c:pt idx="172">
                  <c:v>595</c:v>
                </c:pt>
                <c:pt idx="173">
                  <c:v>534</c:v>
                </c:pt>
                <c:pt idx="174">
                  <c:v>520</c:v>
                </c:pt>
                <c:pt idx="175">
                  <c:v>542</c:v>
                </c:pt>
                <c:pt idx="176">
                  <c:v>685</c:v>
                </c:pt>
                <c:pt idx="177">
                  <c:v>706</c:v>
                </c:pt>
                <c:pt idx="178">
                  <c:v>687</c:v>
                </c:pt>
                <c:pt idx="179">
                  <c:v>637</c:v>
                </c:pt>
                <c:pt idx="180">
                  <c:v>651</c:v>
                </c:pt>
                <c:pt idx="181">
                  <c:v>695</c:v>
                </c:pt>
                <c:pt idx="182">
                  <c:v>678</c:v>
                </c:pt>
                <c:pt idx="183">
                  <c:v>715.00006099999996</c:v>
                </c:pt>
                <c:pt idx="184">
                  <c:v>687</c:v>
                </c:pt>
                <c:pt idx="185">
                  <c:v>693.00006099999996</c:v>
                </c:pt>
                <c:pt idx="186">
                  <c:v>710</c:v>
                </c:pt>
                <c:pt idx="187">
                  <c:v>705</c:v>
                </c:pt>
                <c:pt idx="188">
                  <c:v>727</c:v>
                </c:pt>
                <c:pt idx="189">
                  <c:v>710.99993900000004</c:v>
                </c:pt>
                <c:pt idx="190">
                  <c:v>726</c:v>
                </c:pt>
                <c:pt idx="191">
                  <c:v>738</c:v>
                </c:pt>
                <c:pt idx="192">
                  <c:v>761</c:v>
                </c:pt>
                <c:pt idx="193">
                  <c:v>776</c:v>
                </c:pt>
                <c:pt idx="194">
                  <c:v>797</c:v>
                </c:pt>
                <c:pt idx="195">
                  <c:v>800</c:v>
                </c:pt>
                <c:pt idx="196">
                  <c:v>792</c:v>
                </c:pt>
                <c:pt idx="197">
                  <c:v>780</c:v>
                </c:pt>
                <c:pt idx="198">
                  <c:v>762</c:v>
                </c:pt>
                <c:pt idx="199">
                  <c:v>703</c:v>
                </c:pt>
                <c:pt idx="200">
                  <c:v>666</c:v>
                </c:pt>
                <c:pt idx="201">
                  <c:v>661</c:v>
                </c:pt>
                <c:pt idx="202">
                  <c:v>632</c:v>
                </c:pt>
                <c:pt idx="203">
                  <c:v>625</c:v>
                </c:pt>
                <c:pt idx="204">
                  <c:v>585</c:v>
                </c:pt>
                <c:pt idx="205">
                  <c:v>612</c:v>
                </c:pt>
                <c:pt idx="206">
                  <c:v>635</c:v>
                </c:pt>
                <c:pt idx="207">
                  <c:v>631</c:v>
                </c:pt>
                <c:pt idx="208">
                  <c:v>576</c:v>
                </c:pt>
                <c:pt idx="209">
                  <c:v>609</c:v>
                </c:pt>
                <c:pt idx="210">
                  <c:v>628</c:v>
                </c:pt>
                <c:pt idx="211">
                  <c:v>657</c:v>
                </c:pt>
                <c:pt idx="212">
                  <c:v>607</c:v>
                </c:pt>
                <c:pt idx="213">
                  <c:v>610</c:v>
                </c:pt>
                <c:pt idx="214">
                  <c:v>647</c:v>
                </c:pt>
                <c:pt idx="215">
                  <c:v>595</c:v>
                </c:pt>
                <c:pt idx="216">
                  <c:v>590</c:v>
                </c:pt>
                <c:pt idx="217">
                  <c:v>535</c:v>
                </c:pt>
                <c:pt idx="218">
                  <c:v>546</c:v>
                </c:pt>
                <c:pt idx="219">
                  <c:v>507</c:v>
                </c:pt>
                <c:pt idx="220">
                  <c:v>527</c:v>
                </c:pt>
                <c:pt idx="221">
                  <c:v>601</c:v>
                </c:pt>
                <c:pt idx="222">
                  <c:v>930.99993900000004</c:v>
                </c:pt>
                <c:pt idx="223">
                  <c:v>510</c:v>
                </c:pt>
              </c:numCache>
            </c:numRef>
          </c:yVal>
          <c:smooth val="0"/>
          <c:extLst xmlns:c16r2="http://schemas.microsoft.com/office/drawing/2015/06/chart">
            <c:ext xmlns:c16="http://schemas.microsoft.com/office/drawing/2014/chart" uri="{C3380CC4-5D6E-409C-BE32-E72D297353CC}">
              <c16:uniqueId val="{00000058-9E4D-41DE-88AA-65C469FB2388}"/>
            </c:ext>
          </c:extLst>
        </c:ser>
        <c:ser>
          <c:idx val="89"/>
          <c:order val="89"/>
          <c:tx>
            <c:strRef>
              <c:f>Sheet1!$CM$1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Sheet1!$CM$2:$CM$225</c:f>
              <c:numCache>
                <c:formatCode>General</c:formatCode>
                <c:ptCount val="224"/>
                <c:pt idx="0">
                  <c:v>0</c:v>
                </c:pt>
                <c:pt idx="1">
                  <c:v>0</c:v>
                </c:pt>
                <c:pt idx="2">
                  <c:v>99</c:v>
                </c:pt>
                <c:pt idx="3">
                  <c:v>170.00001499999999</c:v>
                </c:pt>
                <c:pt idx="4">
                  <c:v>184</c:v>
                </c:pt>
                <c:pt idx="5">
                  <c:v>194</c:v>
                </c:pt>
                <c:pt idx="6">
                  <c:v>241</c:v>
                </c:pt>
                <c:pt idx="7">
                  <c:v>279</c:v>
                </c:pt>
                <c:pt idx="8">
                  <c:v>304</c:v>
                </c:pt>
                <c:pt idx="9">
                  <c:v>317</c:v>
                </c:pt>
                <c:pt idx="10">
                  <c:v>343</c:v>
                </c:pt>
                <c:pt idx="11">
                  <c:v>341</c:v>
                </c:pt>
                <c:pt idx="12">
                  <c:v>353</c:v>
                </c:pt>
                <c:pt idx="13">
                  <c:v>359.99996900000002</c:v>
                </c:pt>
                <c:pt idx="14">
                  <c:v>370</c:v>
                </c:pt>
                <c:pt idx="15">
                  <c:v>373.00003099999998</c:v>
                </c:pt>
                <c:pt idx="16">
                  <c:v>412</c:v>
                </c:pt>
                <c:pt idx="17">
                  <c:v>425.99996900000002</c:v>
                </c:pt>
                <c:pt idx="18">
                  <c:v>458.99996900000002</c:v>
                </c:pt>
                <c:pt idx="19">
                  <c:v>486</c:v>
                </c:pt>
                <c:pt idx="20">
                  <c:v>490</c:v>
                </c:pt>
                <c:pt idx="21">
                  <c:v>480.99996900000002</c:v>
                </c:pt>
                <c:pt idx="22">
                  <c:v>468</c:v>
                </c:pt>
                <c:pt idx="23">
                  <c:v>482</c:v>
                </c:pt>
                <c:pt idx="24">
                  <c:v>469.99996900000002</c:v>
                </c:pt>
                <c:pt idx="25">
                  <c:v>460</c:v>
                </c:pt>
                <c:pt idx="26">
                  <c:v>461.00003099999998</c:v>
                </c:pt>
                <c:pt idx="27">
                  <c:v>466</c:v>
                </c:pt>
                <c:pt idx="28">
                  <c:v>467</c:v>
                </c:pt>
                <c:pt idx="29">
                  <c:v>468</c:v>
                </c:pt>
                <c:pt idx="30">
                  <c:v>463</c:v>
                </c:pt>
                <c:pt idx="31">
                  <c:v>444</c:v>
                </c:pt>
                <c:pt idx="32">
                  <c:v>453</c:v>
                </c:pt>
                <c:pt idx="33">
                  <c:v>439.00003099999998</c:v>
                </c:pt>
                <c:pt idx="34">
                  <c:v>427</c:v>
                </c:pt>
                <c:pt idx="35">
                  <c:v>457</c:v>
                </c:pt>
                <c:pt idx="36">
                  <c:v>585</c:v>
                </c:pt>
                <c:pt idx="37">
                  <c:v>766</c:v>
                </c:pt>
                <c:pt idx="38">
                  <c:v>971</c:v>
                </c:pt>
                <c:pt idx="39">
                  <c:v>1237</c:v>
                </c:pt>
                <c:pt idx="40">
                  <c:v>1405</c:v>
                </c:pt>
                <c:pt idx="41">
                  <c:v>1490</c:v>
                </c:pt>
                <c:pt idx="42">
                  <c:v>1553.9998780000001</c:v>
                </c:pt>
                <c:pt idx="43">
                  <c:v>1615.0001219999999</c:v>
                </c:pt>
                <c:pt idx="44">
                  <c:v>1634</c:v>
                </c:pt>
                <c:pt idx="45">
                  <c:v>1649</c:v>
                </c:pt>
                <c:pt idx="46">
                  <c:v>1675</c:v>
                </c:pt>
                <c:pt idx="47">
                  <c:v>1694.9998780000001</c:v>
                </c:pt>
                <c:pt idx="48">
                  <c:v>1735</c:v>
                </c:pt>
                <c:pt idx="49">
                  <c:v>1738.9998780000001</c:v>
                </c:pt>
                <c:pt idx="50">
                  <c:v>1746</c:v>
                </c:pt>
                <c:pt idx="51">
                  <c:v>1764</c:v>
                </c:pt>
                <c:pt idx="52">
                  <c:v>1788</c:v>
                </c:pt>
                <c:pt idx="53">
                  <c:v>1812</c:v>
                </c:pt>
                <c:pt idx="54">
                  <c:v>1826.9998780000001</c:v>
                </c:pt>
                <c:pt idx="55">
                  <c:v>1838</c:v>
                </c:pt>
                <c:pt idx="56">
                  <c:v>1883</c:v>
                </c:pt>
                <c:pt idx="57">
                  <c:v>1923.0001219999999</c:v>
                </c:pt>
                <c:pt idx="58">
                  <c:v>1932.9998780000001</c:v>
                </c:pt>
                <c:pt idx="59">
                  <c:v>1910</c:v>
                </c:pt>
                <c:pt idx="60">
                  <c:v>2051</c:v>
                </c:pt>
                <c:pt idx="61">
                  <c:v>2080</c:v>
                </c:pt>
                <c:pt idx="62">
                  <c:v>1990</c:v>
                </c:pt>
                <c:pt idx="63">
                  <c:v>2100</c:v>
                </c:pt>
                <c:pt idx="64">
                  <c:v>2068</c:v>
                </c:pt>
                <c:pt idx="65">
                  <c:v>1987</c:v>
                </c:pt>
                <c:pt idx="66">
                  <c:v>1988</c:v>
                </c:pt>
                <c:pt idx="67">
                  <c:v>1947</c:v>
                </c:pt>
                <c:pt idx="68">
                  <c:v>1988</c:v>
                </c:pt>
                <c:pt idx="69">
                  <c:v>2017</c:v>
                </c:pt>
                <c:pt idx="70">
                  <c:v>2051</c:v>
                </c:pt>
                <c:pt idx="71">
                  <c:v>2072</c:v>
                </c:pt>
                <c:pt idx="72">
                  <c:v>2104</c:v>
                </c:pt>
                <c:pt idx="73">
                  <c:v>2114</c:v>
                </c:pt>
                <c:pt idx="74">
                  <c:v>2151</c:v>
                </c:pt>
                <c:pt idx="75">
                  <c:v>2174</c:v>
                </c:pt>
                <c:pt idx="76">
                  <c:v>2181</c:v>
                </c:pt>
                <c:pt idx="77">
                  <c:v>2218</c:v>
                </c:pt>
                <c:pt idx="78">
                  <c:v>2268</c:v>
                </c:pt>
                <c:pt idx="79">
                  <c:v>2266</c:v>
                </c:pt>
                <c:pt idx="80">
                  <c:v>2141</c:v>
                </c:pt>
                <c:pt idx="81">
                  <c:v>2138</c:v>
                </c:pt>
                <c:pt idx="82">
                  <c:v>2061</c:v>
                </c:pt>
                <c:pt idx="83">
                  <c:v>2127</c:v>
                </c:pt>
                <c:pt idx="84">
                  <c:v>2145</c:v>
                </c:pt>
                <c:pt idx="85">
                  <c:v>2075</c:v>
                </c:pt>
                <c:pt idx="86">
                  <c:v>2011.9998780000001</c:v>
                </c:pt>
                <c:pt idx="87">
                  <c:v>1992</c:v>
                </c:pt>
                <c:pt idx="88">
                  <c:v>1991</c:v>
                </c:pt>
                <c:pt idx="89">
                  <c:v>1984</c:v>
                </c:pt>
                <c:pt idx="90">
                  <c:v>2019</c:v>
                </c:pt>
                <c:pt idx="91">
                  <c:v>2050</c:v>
                </c:pt>
                <c:pt idx="92">
                  <c:v>2076</c:v>
                </c:pt>
                <c:pt idx="93">
                  <c:v>2089</c:v>
                </c:pt>
                <c:pt idx="94">
                  <c:v>2105</c:v>
                </c:pt>
                <c:pt idx="95">
                  <c:v>2099</c:v>
                </c:pt>
                <c:pt idx="96">
                  <c:v>2100</c:v>
                </c:pt>
                <c:pt idx="97">
                  <c:v>2128</c:v>
                </c:pt>
                <c:pt idx="98">
                  <c:v>2147</c:v>
                </c:pt>
                <c:pt idx="99">
                  <c:v>2151</c:v>
                </c:pt>
                <c:pt idx="100">
                  <c:v>2146</c:v>
                </c:pt>
                <c:pt idx="101">
                  <c:v>2194</c:v>
                </c:pt>
                <c:pt idx="102">
                  <c:v>2142</c:v>
                </c:pt>
                <c:pt idx="103">
                  <c:v>0</c:v>
                </c:pt>
                <c:pt idx="104">
                  <c:v>0</c:v>
                </c:pt>
                <c:pt idx="105">
                  <c:v>0</c:v>
                </c:pt>
                <c:pt idx="106">
                  <c:v>0</c:v>
                </c:pt>
                <c:pt idx="107">
                  <c:v>0</c:v>
                </c:pt>
                <c:pt idx="108">
                  <c:v>0</c:v>
                </c:pt>
                <c:pt idx="109">
                  <c:v>0</c:v>
                </c:pt>
                <c:pt idx="110">
                  <c:v>0</c:v>
                </c:pt>
                <c:pt idx="111">
                  <c:v>0</c:v>
                </c:pt>
                <c:pt idx="112">
                  <c:v>0</c:v>
                </c:pt>
                <c:pt idx="113">
                  <c:v>0</c:v>
                </c:pt>
                <c:pt idx="114">
                  <c:v>1070</c:v>
                </c:pt>
                <c:pt idx="115">
                  <c:v>1062</c:v>
                </c:pt>
                <c:pt idx="116">
                  <c:v>958</c:v>
                </c:pt>
                <c:pt idx="117">
                  <c:v>922.00006099999996</c:v>
                </c:pt>
                <c:pt idx="118">
                  <c:v>952</c:v>
                </c:pt>
                <c:pt idx="119">
                  <c:v>1039</c:v>
                </c:pt>
                <c:pt idx="120">
                  <c:v>1052</c:v>
                </c:pt>
                <c:pt idx="121">
                  <c:v>1033</c:v>
                </c:pt>
                <c:pt idx="122">
                  <c:v>1078</c:v>
                </c:pt>
                <c:pt idx="123">
                  <c:v>1101</c:v>
                </c:pt>
                <c:pt idx="124">
                  <c:v>1103</c:v>
                </c:pt>
                <c:pt idx="125">
                  <c:v>1144</c:v>
                </c:pt>
                <c:pt idx="126">
                  <c:v>1175</c:v>
                </c:pt>
                <c:pt idx="127">
                  <c:v>1197</c:v>
                </c:pt>
                <c:pt idx="128">
                  <c:v>1206</c:v>
                </c:pt>
                <c:pt idx="129">
                  <c:v>1237</c:v>
                </c:pt>
                <c:pt idx="130">
                  <c:v>1254.9998780000001</c:v>
                </c:pt>
                <c:pt idx="131">
                  <c:v>1284</c:v>
                </c:pt>
                <c:pt idx="132">
                  <c:v>1307.0001219999999</c:v>
                </c:pt>
                <c:pt idx="133">
                  <c:v>1342.0001219999999</c:v>
                </c:pt>
                <c:pt idx="134">
                  <c:v>1351.9998780000001</c:v>
                </c:pt>
                <c:pt idx="135">
                  <c:v>1377.9998780000001</c:v>
                </c:pt>
                <c:pt idx="136">
                  <c:v>1368</c:v>
                </c:pt>
                <c:pt idx="137">
                  <c:v>1349</c:v>
                </c:pt>
                <c:pt idx="138">
                  <c:v>1344</c:v>
                </c:pt>
                <c:pt idx="139">
                  <c:v>1354</c:v>
                </c:pt>
                <c:pt idx="140">
                  <c:v>1337</c:v>
                </c:pt>
                <c:pt idx="141">
                  <c:v>1324.9998780000001</c:v>
                </c:pt>
                <c:pt idx="142">
                  <c:v>1280.9998780000001</c:v>
                </c:pt>
                <c:pt idx="143">
                  <c:v>1259</c:v>
                </c:pt>
                <c:pt idx="144">
                  <c:v>1242</c:v>
                </c:pt>
                <c:pt idx="145">
                  <c:v>1244</c:v>
                </c:pt>
                <c:pt idx="146">
                  <c:v>1238</c:v>
                </c:pt>
                <c:pt idx="147">
                  <c:v>1232</c:v>
                </c:pt>
                <c:pt idx="148">
                  <c:v>1249</c:v>
                </c:pt>
                <c:pt idx="149">
                  <c:v>1284</c:v>
                </c:pt>
                <c:pt idx="150">
                  <c:v>1319</c:v>
                </c:pt>
                <c:pt idx="151">
                  <c:v>1367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585</c:v>
                </c:pt>
                <c:pt idx="169">
                  <c:v>595</c:v>
                </c:pt>
                <c:pt idx="170">
                  <c:v>451</c:v>
                </c:pt>
                <c:pt idx="171">
                  <c:v>567</c:v>
                </c:pt>
                <c:pt idx="172">
                  <c:v>586</c:v>
                </c:pt>
                <c:pt idx="173">
                  <c:v>517</c:v>
                </c:pt>
                <c:pt idx="174">
                  <c:v>630</c:v>
                </c:pt>
                <c:pt idx="175">
                  <c:v>575</c:v>
                </c:pt>
                <c:pt idx="176">
                  <c:v>644</c:v>
                </c:pt>
                <c:pt idx="177">
                  <c:v>666.99993900000004</c:v>
                </c:pt>
                <c:pt idx="178">
                  <c:v>660</c:v>
                </c:pt>
                <c:pt idx="179">
                  <c:v>618</c:v>
                </c:pt>
                <c:pt idx="180">
                  <c:v>608</c:v>
                </c:pt>
                <c:pt idx="181">
                  <c:v>668</c:v>
                </c:pt>
                <c:pt idx="182">
                  <c:v>658.00006099999996</c:v>
                </c:pt>
                <c:pt idx="183">
                  <c:v>672</c:v>
                </c:pt>
                <c:pt idx="184">
                  <c:v>631</c:v>
                </c:pt>
                <c:pt idx="185">
                  <c:v>633</c:v>
                </c:pt>
                <c:pt idx="186">
                  <c:v>666</c:v>
                </c:pt>
                <c:pt idx="187">
                  <c:v>658.00006099999996</c:v>
                </c:pt>
                <c:pt idx="188">
                  <c:v>661</c:v>
                </c:pt>
                <c:pt idx="189">
                  <c:v>673</c:v>
                </c:pt>
                <c:pt idx="190">
                  <c:v>712</c:v>
                </c:pt>
                <c:pt idx="191">
                  <c:v>706</c:v>
                </c:pt>
                <c:pt idx="192">
                  <c:v>712</c:v>
                </c:pt>
                <c:pt idx="193">
                  <c:v>738</c:v>
                </c:pt>
                <c:pt idx="194">
                  <c:v>745</c:v>
                </c:pt>
                <c:pt idx="195">
                  <c:v>739</c:v>
                </c:pt>
                <c:pt idx="196">
                  <c:v>737.00006099999996</c:v>
                </c:pt>
                <c:pt idx="197">
                  <c:v>712</c:v>
                </c:pt>
                <c:pt idx="198">
                  <c:v>680.00006099999996</c:v>
                </c:pt>
                <c:pt idx="199">
                  <c:v>649.00006099999996</c:v>
                </c:pt>
                <c:pt idx="200">
                  <c:v>630</c:v>
                </c:pt>
                <c:pt idx="201">
                  <c:v>603</c:v>
                </c:pt>
                <c:pt idx="202">
                  <c:v>610</c:v>
                </c:pt>
                <c:pt idx="203">
                  <c:v>591</c:v>
                </c:pt>
                <c:pt idx="204">
                  <c:v>582</c:v>
                </c:pt>
                <c:pt idx="205">
                  <c:v>567</c:v>
                </c:pt>
                <c:pt idx="206">
                  <c:v>600</c:v>
                </c:pt>
                <c:pt idx="207">
                  <c:v>592</c:v>
                </c:pt>
                <c:pt idx="208">
                  <c:v>542</c:v>
                </c:pt>
                <c:pt idx="209">
                  <c:v>558</c:v>
                </c:pt>
                <c:pt idx="210">
                  <c:v>595</c:v>
                </c:pt>
                <c:pt idx="211">
                  <c:v>596</c:v>
                </c:pt>
                <c:pt idx="212">
                  <c:v>571</c:v>
                </c:pt>
                <c:pt idx="213">
                  <c:v>555</c:v>
                </c:pt>
                <c:pt idx="214">
                  <c:v>567</c:v>
                </c:pt>
                <c:pt idx="215">
                  <c:v>595</c:v>
                </c:pt>
                <c:pt idx="216">
                  <c:v>542</c:v>
                </c:pt>
                <c:pt idx="217">
                  <c:v>482</c:v>
                </c:pt>
                <c:pt idx="218">
                  <c:v>551</c:v>
                </c:pt>
                <c:pt idx="219">
                  <c:v>456</c:v>
                </c:pt>
                <c:pt idx="220">
                  <c:v>452</c:v>
                </c:pt>
                <c:pt idx="221">
                  <c:v>547</c:v>
                </c:pt>
                <c:pt idx="222">
                  <c:v>972</c:v>
                </c:pt>
                <c:pt idx="223">
                  <c:v>427</c:v>
                </c:pt>
              </c:numCache>
            </c:numRef>
          </c:yVal>
          <c:smooth val="0"/>
          <c:extLst xmlns:c16r2="http://schemas.microsoft.com/office/drawing/2015/06/chart">
            <c:ext xmlns:c16="http://schemas.microsoft.com/office/drawing/2014/chart" uri="{C3380CC4-5D6E-409C-BE32-E72D297353CC}">
              <c16:uniqueId val="{00000059-9E4D-41DE-88AA-65C469FB2388}"/>
            </c:ext>
          </c:extLst>
        </c:ser>
        <c:ser>
          <c:idx val="90"/>
          <c:order val="90"/>
          <c:tx>
            <c:strRef>
              <c:f>Sheet1!$CN$1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Sheet1!$CN$2:$CN$225</c:f>
              <c:numCache>
                <c:formatCode>General</c:formatCode>
                <c:ptCount val="224"/>
                <c:pt idx="0">
                  <c:v>0</c:v>
                </c:pt>
                <c:pt idx="1">
                  <c:v>0</c:v>
                </c:pt>
                <c:pt idx="2">
                  <c:v>99</c:v>
                </c:pt>
                <c:pt idx="3">
                  <c:v>187</c:v>
                </c:pt>
                <c:pt idx="4">
                  <c:v>200</c:v>
                </c:pt>
                <c:pt idx="5">
                  <c:v>201</c:v>
                </c:pt>
                <c:pt idx="6">
                  <c:v>245</c:v>
                </c:pt>
                <c:pt idx="7">
                  <c:v>280</c:v>
                </c:pt>
                <c:pt idx="8">
                  <c:v>304</c:v>
                </c:pt>
                <c:pt idx="9">
                  <c:v>307</c:v>
                </c:pt>
                <c:pt idx="10">
                  <c:v>342</c:v>
                </c:pt>
                <c:pt idx="11">
                  <c:v>341</c:v>
                </c:pt>
                <c:pt idx="12">
                  <c:v>351.00003099999998</c:v>
                </c:pt>
                <c:pt idx="13">
                  <c:v>363</c:v>
                </c:pt>
                <c:pt idx="14">
                  <c:v>370.99996900000002</c:v>
                </c:pt>
                <c:pt idx="15">
                  <c:v>375</c:v>
                </c:pt>
                <c:pt idx="16">
                  <c:v>414</c:v>
                </c:pt>
                <c:pt idx="17">
                  <c:v>435</c:v>
                </c:pt>
                <c:pt idx="18">
                  <c:v>472.00003099999998</c:v>
                </c:pt>
                <c:pt idx="19">
                  <c:v>489</c:v>
                </c:pt>
                <c:pt idx="20">
                  <c:v>501</c:v>
                </c:pt>
                <c:pt idx="21">
                  <c:v>490</c:v>
                </c:pt>
                <c:pt idx="22">
                  <c:v>476</c:v>
                </c:pt>
                <c:pt idx="23">
                  <c:v>491.99996900000002</c:v>
                </c:pt>
                <c:pt idx="24">
                  <c:v>487</c:v>
                </c:pt>
                <c:pt idx="25">
                  <c:v>467</c:v>
                </c:pt>
                <c:pt idx="26">
                  <c:v>464</c:v>
                </c:pt>
                <c:pt idx="27">
                  <c:v>474</c:v>
                </c:pt>
                <c:pt idx="28">
                  <c:v>475</c:v>
                </c:pt>
                <c:pt idx="29">
                  <c:v>476</c:v>
                </c:pt>
                <c:pt idx="30">
                  <c:v>464</c:v>
                </c:pt>
                <c:pt idx="31">
                  <c:v>451</c:v>
                </c:pt>
                <c:pt idx="32">
                  <c:v>467</c:v>
                </c:pt>
                <c:pt idx="33">
                  <c:v>447</c:v>
                </c:pt>
                <c:pt idx="34">
                  <c:v>438</c:v>
                </c:pt>
                <c:pt idx="35">
                  <c:v>465</c:v>
                </c:pt>
                <c:pt idx="36">
                  <c:v>609</c:v>
                </c:pt>
                <c:pt idx="37">
                  <c:v>829.99993900000004</c:v>
                </c:pt>
                <c:pt idx="38">
                  <c:v>1045</c:v>
                </c:pt>
                <c:pt idx="39">
                  <c:v>1310</c:v>
                </c:pt>
                <c:pt idx="40">
                  <c:v>1462</c:v>
                </c:pt>
                <c:pt idx="41">
                  <c:v>1527.0001219999999</c:v>
                </c:pt>
                <c:pt idx="42">
                  <c:v>1588.9998780000001</c:v>
                </c:pt>
                <c:pt idx="43">
                  <c:v>1648</c:v>
                </c:pt>
                <c:pt idx="44">
                  <c:v>1672</c:v>
                </c:pt>
                <c:pt idx="45">
                  <c:v>1687</c:v>
                </c:pt>
                <c:pt idx="46">
                  <c:v>1720.9998780000001</c:v>
                </c:pt>
                <c:pt idx="47">
                  <c:v>1745</c:v>
                </c:pt>
                <c:pt idx="48">
                  <c:v>1787</c:v>
                </c:pt>
                <c:pt idx="49">
                  <c:v>1791.0001219999999</c:v>
                </c:pt>
                <c:pt idx="50">
                  <c:v>1795</c:v>
                </c:pt>
                <c:pt idx="51">
                  <c:v>1812</c:v>
                </c:pt>
                <c:pt idx="52">
                  <c:v>1840</c:v>
                </c:pt>
                <c:pt idx="53">
                  <c:v>1861.9998780000001</c:v>
                </c:pt>
                <c:pt idx="54">
                  <c:v>1892</c:v>
                </c:pt>
                <c:pt idx="55">
                  <c:v>1899</c:v>
                </c:pt>
                <c:pt idx="56">
                  <c:v>1941.0001219999999</c:v>
                </c:pt>
                <c:pt idx="57">
                  <c:v>1987</c:v>
                </c:pt>
                <c:pt idx="58">
                  <c:v>2002.9998780000001</c:v>
                </c:pt>
                <c:pt idx="59">
                  <c:v>1967.0001219999999</c:v>
                </c:pt>
                <c:pt idx="60">
                  <c:v>2118</c:v>
                </c:pt>
                <c:pt idx="61">
                  <c:v>2151</c:v>
                </c:pt>
                <c:pt idx="62">
                  <c:v>2053</c:v>
                </c:pt>
                <c:pt idx="63">
                  <c:v>2180</c:v>
                </c:pt>
                <c:pt idx="64">
                  <c:v>2132</c:v>
                </c:pt>
                <c:pt idx="65">
                  <c:v>2067</c:v>
                </c:pt>
                <c:pt idx="66">
                  <c:v>2049</c:v>
                </c:pt>
                <c:pt idx="67">
                  <c:v>2020.0001219999999</c:v>
                </c:pt>
                <c:pt idx="68">
                  <c:v>2046.9998780000001</c:v>
                </c:pt>
                <c:pt idx="69">
                  <c:v>2088</c:v>
                </c:pt>
                <c:pt idx="70">
                  <c:v>2113</c:v>
                </c:pt>
                <c:pt idx="71">
                  <c:v>2143</c:v>
                </c:pt>
                <c:pt idx="72">
                  <c:v>2167</c:v>
                </c:pt>
                <c:pt idx="73">
                  <c:v>2191</c:v>
                </c:pt>
                <c:pt idx="74">
                  <c:v>2210</c:v>
                </c:pt>
                <c:pt idx="75">
                  <c:v>2234</c:v>
                </c:pt>
                <c:pt idx="76">
                  <c:v>2241</c:v>
                </c:pt>
                <c:pt idx="77">
                  <c:v>2282</c:v>
                </c:pt>
                <c:pt idx="78">
                  <c:v>2320</c:v>
                </c:pt>
                <c:pt idx="79">
                  <c:v>2306</c:v>
                </c:pt>
                <c:pt idx="80">
                  <c:v>2203</c:v>
                </c:pt>
                <c:pt idx="81">
                  <c:v>2165</c:v>
                </c:pt>
                <c:pt idx="82">
                  <c:v>2106</c:v>
                </c:pt>
                <c:pt idx="83">
                  <c:v>2178</c:v>
                </c:pt>
                <c:pt idx="84">
                  <c:v>2218</c:v>
                </c:pt>
                <c:pt idx="85">
                  <c:v>2134</c:v>
                </c:pt>
                <c:pt idx="86">
                  <c:v>2067</c:v>
                </c:pt>
                <c:pt idx="87">
                  <c:v>2040</c:v>
                </c:pt>
                <c:pt idx="88">
                  <c:v>2044</c:v>
                </c:pt>
                <c:pt idx="89">
                  <c:v>2030</c:v>
                </c:pt>
                <c:pt idx="90">
                  <c:v>2068</c:v>
                </c:pt>
                <c:pt idx="91">
                  <c:v>2075</c:v>
                </c:pt>
                <c:pt idx="92">
                  <c:v>2121</c:v>
                </c:pt>
                <c:pt idx="93">
                  <c:v>2131</c:v>
                </c:pt>
                <c:pt idx="94">
                  <c:v>2142</c:v>
                </c:pt>
                <c:pt idx="95">
                  <c:v>2135</c:v>
                </c:pt>
                <c:pt idx="96">
                  <c:v>2135</c:v>
                </c:pt>
                <c:pt idx="97">
                  <c:v>2117</c:v>
                </c:pt>
                <c:pt idx="98">
                  <c:v>2155</c:v>
                </c:pt>
                <c:pt idx="99">
                  <c:v>2172</c:v>
                </c:pt>
                <c:pt idx="100">
                  <c:v>2230</c:v>
                </c:pt>
                <c:pt idx="101">
                  <c:v>2230</c:v>
                </c:pt>
                <c:pt idx="102">
                  <c:v>2196</c:v>
                </c:pt>
                <c:pt idx="103">
                  <c:v>0</c:v>
                </c:pt>
                <c:pt idx="104">
                  <c:v>0</c:v>
                </c:pt>
                <c:pt idx="105">
                  <c:v>0</c:v>
                </c:pt>
                <c:pt idx="106">
                  <c:v>0</c:v>
                </c:pt>
                <c:pt idx="107">
                  <c:v>0</c:v>
                </c:pt>
                <c:pt idx="108">
                  <c:v>0</c:v>
                </c:pt>
                <c:pt idx="109">
                  <c:v>0</c:v>
                </c:pt>
                <c:pt idx="110">
                  <c:v>0</c:v>
                </c:pt>
                <c:pt idx="111">
                  <c:v>0</c:v>
                </c:pt>
                <c:pt idx="112">
                  <c:v>0</c:v>
                </c:pt>
                <c:pt idx="113">
                  <c:v>0</c:v>
                </c:pt>
                <c:pt idx="114">
                  <c:v>1193</c:v>
                </c:pt>
                <c:pt idx="115">
                  <c:v>1069</c:v>
                </c:pt>
                <c:pt idx="116">
                  <c:v>945</c:v>
                </c:pt>
                <c:pt idx="117">
                  <c:v>938</c:v>
                </c:pt>
                <c:pt idx="118">
                  <c:v>980</c:v>
                </c:pt>
                <c:pt idx="119">
                  <c:v>1031</c:v>
                </c:pt>
                <c:pt idx="120">
                  <c:v>1057</c:v>
                </c:pt>
                <c:pt idx="121">
                  <c:v>1061</c:v>
                </c:pt>
                <c:pt idx="122">
                  <c:v>1107</c:v>
                </c:pt>
                <c:pt idx="123">
                  <c:v>1128</c:v>
                </c:pt>
                <c:pt idx="124">
                  <c:v>1137</c:v>
                </c:pt>
                <c:pt idx="125">
                  <c:v>1182</c:v>
                </c:pt>
                <c:pt idx="126">
                  <c:v>1222</c:v>
                </c:pt>
                <c:pt idx="127">
                  <c:v>1237</c:v>
                </c:pt>
                <c:pt idx="128">
                  <c:v>1259</c:v>
                </c:pt>
                <c:pt idx="129">
                  <c:v>1293</c:v>
                </c:pt>
                <c:pt idx="130">
                  <c:v>1320</c:v>
                </c:pt>
                <c:pt idx="131">
                  <c:v>1364</c:v>
                </c:pt>
                <c:pt idx="132">
                  <c:v>1365</c:v>
                </c:pt>
                <c:pt idx="133">
                  <c:v>1402</c:v>
                </c:pt>
                <c:pt idx="134">
                  <c:v>1421.0001219999999</c:v>
                </c:pt>
                <c:pt idx="135">
                  <c:v>1438</c:v>
                </c:pt>
                <c:pt idx="136">
                  <c:v>1430.9998780000001</c:v>
                </c:pt>
                <c:pt idx="137">
                  <c:v>1415</c:v>
                </c:pt>
                <c:pt idx="138">
                  <c:v>1409</c:v>
                </c:pt>
                <c:pt idx="139">
                  <c:v>1410</c:v>
                </c:pt>
                <c:pt idx="140">
                  <c:v>1395.0001219999999</c:v>
                </c:pt>
                <c:pt idx="141">
                  <c:v>1362</c:v>
                </c:pt>
                <c:pt idx="142">
                  <c:v>1327</c:v>
                </c:pt>
                <c:pt idx="143">
                  <c:v>1297</c:v>
                </c:pt>
                <c:pt idx="144">
                  <c:v>1283</c:v>
                </c:pt>
                <c:pt idx="145">
                  <c:v>1304</c:v>
                </c:pt>
                <c:pt idx="146">
                  <c:v>1293</c:v>
                </c:pt>
                <c:pt idx="147">
                  <c:v>1282</c:v>
                </c:pt>
                <c:pt idx="148">
                  <c:v>1284</c:v>
                </c:pt>
                <c:pt idx="149">
                  <c:v>1311</c:v>
                </c:pt>
                <c:pt idx="150">
                  <c:v>1335</c:v>
                </c:pt>
                <c:pt idx="151">
                  <c:v>1421.9998780000001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540</c:v>
                </c:pt>
                <c:pt idx="169">
                  <c:v>519</c:v>
                </c:pt>
                <c:pt idx="170">
                  <c:v>430</c:v>
                </c:pt>
                <c:pt idx="171">
                  <c:v>487</c:v>
                </c:pt>
                <c:pt idx="172">
                  <c:v>566</c:v>
                </c:pt>
                <c:pt idx="173">
                  <c:v>495</c:v>
                </c:pt>
                <c:pt idx="174">
                  <c:v>535</c:v>
                </c:pt>
                <c:pt idx="175">
                  <c:v>542</c:v>
                </c:pt>
                <c:pt idx="176">
                  <c:v>606</c:v>
                </c:pt>
                <c:pt idx="177">
                  <c:v>656</c:v>
                </c:pt>
                <c:pt idx="178">
                  <c:v>647</c:v>
                </c:pt>
                <c:pt idx="179">
                  <c:v>563</c:v>
                </c:pt>
                <c:pt idx="180">
                  <c:v>598</c:v>
                </c:pt>
                <c:pt idx="181">
                  <c:v>641</c:v>
                </c:pt>
                <c:pt idx="182">
                  <c:v>631</c:v>
                </c:pt>
                <c:pt idx="183">
                  <c:v>642</c:v>
                </c:pt>
                <c:pt idx="184">
                  <c:v>627.00006099999996</c:v>
                </c:pt>
                <c:pt idx="185">
                  <c:v>641</c:v>
                </c:pt>
                <c:pt idx="186">
                  <c:v>655</c:v>
                </c:pt>
                <c:pt idx="187">
                  <c:v>658.00006099999996</c:v>
                </c:pt>
                <c:pt idx="188">
                  <c:v>682</c:v>
                </c:pt>
                <c:pt idx="189">
                  <c:v>665</c:v>
                </c:pt>
                <c:pt idx="190">
                  <c:v>677</c:v>
                </c:pt>
                <c:pt idx="191">
                  <c:v>703</c:v>
                </c:pt>
                <c:pt idx="192">
                  <c:v>704</c:v>
                </c:pt>
                <c:pt idx="193">
                  <c:v>740</c:v>
                </c:pt>
                <c:pt idx="194">
                  <c:v>741</c:v>
                </c:pt>
                <c:pt idx="195">
                  <c:v>740</c:v>
                </c:pt>
                <c:pt idx="196">
                  <c:v>746.00006099999996</c:v>
                </c:pt>
                <c:pt idx="197">
                  <c:v>735</c:v>
                </c:pt>
                <c:pt idx="198">
                  <c:v>710</c:v>
                </c:pt>
                <c:pt idx="199">
                  <c:v>649.00006099999996</c:v>
                </c:pt>
                <c:pt idx="200">
                  <c:v>630</c:v>
                </c:pt>
                <c:pt idx="201">
                  <c:v>629</c:v>
                </c:pt>
                <c:pt idx="202">
                  <c:v>578</c:v>
                </c:pt>
                <c:pt idx="203">
                  <c:v>574</c:v>
                </c:pt>
                <c:pt idx="204">
                  <c:v>571</c:v>
                </c:pt>
                <c:pt idx="205">
                  <c:v>561</c:v>
                </c:pt>
                <c:pt idx="206">
                  <c:v>569</c:v>
                </c:pt>
                <c:pt idx="207">
                  <c:v>580</c:v>
                </c:pt>
                <c:pt idx="208">
                  <c:v>535</c:v>
                </c:pt>
                <c:pt idx="209">
                  <c:v>560</c:v>
                </c:pt>
                <c:pt idx="210">
                  <c:v>597</c:v>
                </c:pt>
                <c:pt idx="211">
                  <c:v>569</c:v>
                </c:pt>
                <c:pt idx="212">
                  <c:v>554</c:v>
                </c:pt>
                <c:pt idx="213">
                  <c:v>512</c:v>
                </c:pt>
                <c:pt idx="214">
                  <c:v>560</c:v>
                </c:pt>
                <c:pt idx="215">
                  <c:v>465</c:v>
                </c:pt>
                <c:pt idx="216">
                  <c:v>504</c:v>
                </c:pt>
                <c:pt idx="217">
                  <c:v>486</c:v>
                </c:pt>
                <c:pt idx="218">
                  <c:v>502.99996900000002</c:v>
                </c:pt>
                <c:pt idx="219">
                  <c:v>392.99996900000002</c:v>
                </c:pt>
                <c:pt idx="220">
                  <c:v>457</c:v>
                </c:pt>
                <c:pt idx="221">
                  <c:v>529</c:v>
                </c:pt>
                <c:pt idx="222">
                  <c:v>1009</c:v>
                </c:pt>
                <c:pt idx="223">
                  <c:v>172</c:v>
                </c:pt>
              </c:numCache>
            </c:numRef>
          </c:yVal>
          <c:smooth val="0"/>
          <c:extLst xmlns:c16r2="http://schemas.microsoft.com/office/drawing/2015/06/chart">
            <c:ext xmlns:c16="http://schemas.microsoft.com/office/drawing/2014/chart" uri="{C3380CC4-5D6E-409C-BE32-E72D297353CC}">
              <c16:uniqueId val="{0000005A-9E4D-41DE-88AA-65C469FB2388}"/>
            </c:ext>
          </c:extLst>
        </c:ser>
        <c:ser>
          <c:idx val="91"/>
          <c:order val="91"/>
          <c:tx>
            <c:strRef>
              <c:f>Sheet1!$CO$1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Sheet1!$CO$2:$CO$225</c:f>
              <c:numCache>
                <c:formatCode>General</c:formatCode>
                <c:ptCount val="224"/>
                <c:pt idx="0">
                  <c:v>15</c:v>
                </c:pt>
                <c:pt idx="1">
                  <c:v>0</c:v>
                </c:pt>
                <c:pt idx="2">
                  <c:v>189</c:v>
                </c:pt>
                <c:pt idx="3">
                  <c:v>253</c:v>
                </c:pt>
                <c:pt idx="4">
                  <c:v>250</c:v>
                </c:pt>
                <c:pt idx="5">
                  <c:v>247.00001499999999</c:v>
                </c:pt>
                <c:pt idx="6">
                  <c:v>277</c:v>
                </c:pt>
                <c:pt idx="7">
                  <c:v>309</c:v>
                </c:pt>
                <c:pt idx="8">
                  <c:v>335</c:v>
                </c:pt>
                <c:pt idx="9">
                  <c:v>342</c:v>
                </c:pt>
                <c:pt idx="10">
                  <c:v>363</c:v>
                </c:pt>
                <c:pt idx="11">
                  <c:v>369</c:v>
                </c:pt>
                <c:pt idx="12">
                  <c:v>372</c:v>
                </c:pt>
                <c:pt idx="13">
                  <c:v>383</c:v>
                </c:pt>
                <c:pt idx="14">
                  <c:v>381.99996900000002</c:v>
                </c:pt>
                <c:pt idx="15">
                  <c:v>400</c:v>
                </c:pt>
                <c:pt idx="16">
                  <c:v>432</c:v>
                </c:pt>
                <c:pt idx="17">
                  <c:v>450.00003099999998</c:v>
                </c:pt>
                <c:pt idx="18">
                  <c:v>485</c:v>
                </c:pt>
                <c:pt idx="19">
                  <c:v>511</c:v>
                </c:pt>
                <c:pt idx="20">
                  <c:v>510</c:v>
                </c:pt>
                <c:pt idx="21">
                  <c:v>502.99996900000002</c:v>
                </c:pt>
                <c:pt idx="22">
                  <c:v>498</c:v>
                </c:pt>
                <c:pt idx="23">
                  <c:v>507</c:v>
                </c:pt>
                <c:pt idx="24">
                  <c:v>502.99996900000002</c:v>
                </c:pt>
                <c:pt idx="25">
                  <c:v>496</c:v>
                </c:pt>
                <c:pt idx="26">
                  <c:v>493</c:v>
                </c:pt>
                <c:pt idx="27">
                  <c:v>501</c:v>
                </c:pt>
                <c:pt idx="28">
                  <c:v>507</c:v>
                </c:pt>
                <c:pt idx="29">
                  <c:v>506</c:v>
                </c:pt>
                <c:pt idx="30">
                  <c:v>504</c:v>
                </c:pt>
                <c:pt idx="31">
                  <c:v>488</c:v>
                </c:pt>
                <c:pt idx="32">
                  <c:v>496</c:v>
                </c:pt>
                <c:pt idx="33">
                  <c:v>484</c:v>
                </c:pt>
                <c:pt idx="34">
                  <c:v>473</c:v>
                </c:pt>
                <c:pt idx="35">
                  <c:v>512</c:v>
                </c:pt>
                <c:pt idx="36">
                  <c:v>644.99993900000004</c:v>
                </c:pt>
                <c:pt idx="37">
                  <c:v>829</c:v>
                </c:pt>
                <c:pt idx="38">
                  <c:v>1034</c:v>
                </c:pt>
                <c:pt idx="39">
                  <c:v>1296</c:v>
                </c:pt>
                <c:pt idx="40">
                  <c:v>1474.9998780000001</c:v>
                </c:pt>
                <c:pt idx="41">
                  <c:v>1583</c:v>
                </c:pt>
                <c:pt idx="42">
                  <c:v>1656</c:v>
                </c:pt>
                <c:pt idx="43">
                  <c:v>1734</c:v>
                </c:pt>
                <c:pt idx="44">
                  <c:v>1747.9998780000001</c:v>
                </c:pt>
                <c:pt idx="45">
                  <c:v>1757</c:v>
                </c:pt>
                <c:pt idx="46">
                  <c:v>1778</c:v>
                </c:pt>
                <c:pt idx="47">
                  <c:v>1799</c:v>
                </c:pt>
                <c:pt idx="48">
                  <c:v>1839</c:v>
                </c:pt>
                <c:pt idx="49">
                  <c:v>1846</c:v>
                </c:pt>
                <c:pt idx="50">
                  <c:v>1861</c:v>
                </c:pt>
                <c:pt idx="51">
                  <c:v>1872</c:v>
                </c:pt>
                <c:pt idx="52">
                  <c:v>1890</c:v>
                </c:pt>
                <c:pt idx="53">
                  <c:v>1914.9998780000001</c:v>
                </c:pt>
                <c:pt idx="54">
                  <c:v>1923.0001219999999</c:v>
                </c:pt>
                <c:pt idx="55">
                  <c:v>1945</c:v>
                </c:pt>
                <c:pt idx="56">
                  <c:v>1971</c:v>
                </c:pt>
                <c:pt idx="57">
                  <c:v>2016</c:v>
                </c:pt>
                <c:pt idx="58">
                  <c:v>2023</c:v>
                </c:pt>
                <c:pt idx="59">
                  <c:v>1989</c:v>
                </c:pt>
                <c:pt idx="60">
                  <c:v>2116</c:v>
                </c:pt>
                <c:pt idx="61">
                  <c:v>2149</c:v>
                </c:pt>
                <c:pt idx="62">
                  <c:v>2067</c:v>
                </c:pt>
                <c:pt idx="63">
                  <c:v>2147</c:v>
                </c:pt>
                <c:pt idx="64">
                  <c:v>2100</c:v>
                </c:pt>
                <c:pt idx="65">
                  <c:v>2040</c:v>
                </c:pt>
                <c:pt idx="66">
                  <c:v>2031</c:v>
                </c:pt>
                <c:pt idx="67">
                  <c:v>2006</c:v>
                </c:pt>
                <c:pt idx="68">
                  <c:v>2046.9998780000001</c:v>
                </c:pt>
                <c:pt idx="69">
                  <c:v>2080</c:v>
                </c:pt>
                <c:pt idx="70">
                  <c:v>2114</c:v>
                </c:pt>
                <c:pt idx="71">
                  <c:v>2148</c:v>
                </c:pt>
                <c:pt idx="72">
                  <c:v>2171</c:v>
                </c:pt>
                <c:pt idx="73">
                  <c:v>2193</c:v>
                </c:pt>
                <c:pt idx="74">
                  <c:v>2219</c:v>
                </c:pt>
                <c:pt idx="75">
                  <c:v>2248</c:v>
                </c:pt>
                <c:pt idx="76">
                  <c:v>2259</c:v>
                </c:pt>
                <c:pt idx="77">
                  <c:v>2293</c:v>
                </c:pt>
                <c:pt idx="78">
                  <c:v>2333</c:v>
                </c:pt>
                <c:pt idx="79">
                  <c:v>2321</c:v>
                </c:pt>
                <c:pt idx="80">
                  <c:v>2272</c:v>
                </c:pt>
                <c:pt idx="81">
                  <c:v>2250</c:v>
                </c:pt>
                <c:pt idx="82">
                  <c:v>2181</c:v>
                </c:pt>
                <c:pt idx="83">
                  <c:v>2200</c:v>
                </c:pt>
                <c:pt idx="84">
                  <c:v>2192</c:v>
                </c:pt>
                <c:pt idx="85">
                  <c:v>2128</c:v>
                </c:pt>
                <c:pt idx="86">
                  <c:v>2080</c:v>
                </c:pt>
                <c:pt idx="87">
                  <c:v>2065</c:v>
                </c:pt>
                <c:pt idx="88">
                  <c:v>2068</c:v>
                </c:pt>
                <c:pt idx="89">
                  <c:v>2070</c:v>
                </c:pt>
                <c:pt idx="90">
                  <c:v>2103</c:v>
                </c:pt>
                <c:pt idx="91">
                  <c:v>2136</c:v>
                </c:pt>
                <c:pt idx="92">
                  <c:v>2173</c:v>
                </c:pt>
                <c:pt idx="93">
                  <c:v>2195</c:v>
                </c:pt>
                <c:pt idx="94">
                  <c:v>2221</c:v>
                </c:pt>
                <c:pt idx="95">
                  <c:v>2236</c:v>
                </c:pt>
                <c:pt idx="96">
                  <c:v>2215</c:v>
                </c:pt>
                <c:pt idx="97">
                  <c:v>2218</c:v>
                </c:pt>
                <c:pt idx="98">
                  <c:v>2267</c:v>
                </c:pt>
                <c:pt idx="99">
                  <c:v>2281</c:v>
                </c:pt>
                <c:pt idx="100">
                  <c:v>2323</c:v>
                </c:pt>
                <c:pt idx="101">
                  <c:v>2294</c:v>
                </c:pt>
                <c:pt idx="102">
                  <c:v>2281</c:v>
                </c:pt>
                <c:pt idx="103">
                  <c:v>0</c:v>
                </c:pt>
                <c:pt idx="104">
                  <c:v>0</c:v>
                </c:pt>
                <c:pt idx="105">
                  <c:v>0</c:v>
                </c:pt>
                <c:pt idx="106">
                  <c:v>0</c:v>
                </c:pt>
                <c:pt idx="107">
                  <c:v>0</c:v>
                </c:pt>
                <c:pt idx="108">
                  <c:v>0</c:v>
                </c:pt>
                <c:pt idx="109">
                  <c:v>0</c:v>
                </c:pt>
                <c:pt idx="110">
                  <c:v>0</c:v>
                </c:pt>
                <c:pt idx="111">
                  <c:v>0</c:v>
                </c:pt>
                <c:pt idx="112">
                  <c:v>0</c:v>
                </c:pt>
                <c:pt idx="113">
                  <c:v>0</c:v>
                </c:pt>
                <c:pt idx="114">
                  <c:v>1183</c:v>
                </c:pt>
                <c:pt idx="115">
                  <c:v>1103</c:v>
                </c:pt>
                <c:pt idx="116">
                  <c:v>1035</c:v>
                </c:pt>
                <c:pt idx="117">
                  <c:v>946</c:v>
                </c:pt>
                <c:pt idx="118">
                  <c:v>1025</c:v>
                </c:pt>
                <c:pt idx="119">
                  <c:v>1073</c:v>
                </c:pt>
                <c:pt idx="120">
                  <c:v>1103</c:v>
                </c:pt>
                <c:pt idx="121">
                  <c:v>1116</c:v>
                </c:pt>
                <c:pt idx="122">
                  <c:v>1159</c:v>
                </c:pt>
                <c:pt idx="123">
                  <c:v>1193</c:v>
                </c:pt>
                <c:pt idx="124">
                  <c:v>1206</c:v>
                </c:pt>
                <c:pt idx="125">
                  <c:v>1253</c:v>
                </c:pt>
                <c:pt idx="126">
                  <c:v>1304</c:v>
                </c:pt>
                <c:pt idx="127">
                  <c:v>1327</c:v>
                </c:pt>
                <c:pt idx="128">
                  <c:v>1344</c:v>
                </c:pt>
                <c:pt idx="129">
                  <c:v>1379</c:v>
                </c:pt>
                <c:pt idx="130">
                  <c:v>1398</c:v>
                </c:pt>
                <c:pt idx="131">
                  <c:v>1446</c:v>
                </c:pt>
                <c:pt idx="132">
                  <c:v>1468</c:v>
                </c:pt>
                <c:pt idx="133">
                  <c:v>1503</c:v>
                </c:pt>
                <c:pt idx="134">
                  <c:v>1504</c:v>
                </c:pt>
                <c:pt idx="135">
                  <c:v>1551</c:v>
                </c:pt>
                <c:pt idx="136">
                  <c:v>1523</c:v>
                </c:pt>
                <c:pt idx="137">
                  <c:v>1524</c:v>
                </c:pt>
                <c:pt idx="138">
                  <c:v>1512</c:v>
                </c:pt>
                <c:pt idx="139">
                  <c:v>1496</c:v>
                </c:pt>
                <c:pt idx="140">
                  <c:v>1491</c:v>
                </c:pt>
                <c:pt idx="141">
                  <c:v>1486</c:v>
                </c:pt>
                <c:pt idx="142">
                  <c:v>1446</c:v>
                </c:pt>
                <c:pt idx="143">
                  <c:v>1412.9998780000001</c:v>
                </c:pt>
                <c:pt idx="144">
                  <c:v>1392</c:v>
                </c:pt>
                <c:pt idx="145">
                  <c:v>1403</c:v>
                </c:pt>
                <c:pt idx="146">
                  <c:v>1386.9998780000001</c:v>
                </c:pt>
                <c:pt idx="147">
                  <c:v>1388</c:v>
                </c:pt>
                <c:pt idx="148">
                  <c:v>1414</c:v>
                </c:pt>
                <c:pt idx="149">
                  <c:v>1424</c:v>
                </c:pt>
                <c:pt idx="150">
                  <c:v>1488</c:v>
                </c:pt>
                <c:pt idx="151">
                  <c:v>1561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516</c:v>
                </c:pt>
                <c:pt idx="169">
                  <c:v>547</c:v>
                </c:pt>
                <c:pt idx="170">
                  <c:v>517</c:v>
                </c:pt>
                <c:pt idx="171">
                  <c:v>606</c:v>
                </c:pt>
                <c:pt idx="172">
                  <c:v>669</c:v>
                </c:pt>
                <c:pt idx="173">
                  <c:v>599</c:v>
                </c:pt>
                <c:pt idx="174">
                  <c:v>643</c:v>
                </c:pt>
                <c:pt idx="175">
                  <c:v>636.00006099999996</c:v>
                </c:pt>
                <c:pt idx="176">
                  <c:v>709</c:v>
                </c:pt>
                <c:pt idx="177">
                  <c:v>751</c:v>
                </c:pt>
                <c:pt idx="178">
                  <c:v>754.99993900000004</c:v>
                </c:pt>
                <c:pt idx="179">
                  <c:v>719</c:v>
                </c:pt>
                <c:pt idx="180">
                  <c:v>713</c:v>
                </c:pt>
                <c:pt idx="181">
                  <c:v>726</c:v>
                </c:pt>
                <c:pt idx="182">
                  <c:v>725</c:v>
                </c:pt>
                <c:pt idx="183">
                  <c:v>759.00006099999996</c:v>
                </c:pt>
                <c:pt idx="184">
                  <c:v>719</c:v>
                </c:pt>
                <c:pt idx="185">
                  <c:v>734</c:v>
                </c:pt>
                <c:pt idx="186">
                  <c:v>732.99993900000004</c:v>
                </c:pt>
                <c:pt idx="187">
                  <c:v>727</c:v>
                </c:pt>
                <c:pt idx="188">
                  <c:v>753</c:v>
                </c:pt>
                <c:pt idx="189">
                  <c:v>772</c:v>
                </c:pt>
                <c:pt idx="190">
                  <c:v>785.99993900000004</c:v>
                </c:pt>
                <c:pt idx="191">
                  <c:v>783</c:v>
                </c:pt>
                <c:pt idx="192">
                  <c:v>804</c:v>
                </c:pt>
                <c:pt idx="193">
                  <c:v>825.00006099999996</c:v>
                </c:pt>
                <c:pt idx="194">
                  <c:v>837</c:v>
                </c:pt>
                <c:pt idx="195">
                  <c:v>877</c:v>
                </c:pt>
                <c:pt idx="196">
                  <c:v>872</c:v>
                </c:pt>
                <c:pt idx="197">
                  <c:v>829.99993900000004</c:v>
                </c:pt>
                <c:pt idx="198">
                  <c:v>819</c:v>
                </c:pt>
                <c:pt idx="199">
                  <c:v>739</c:v>
                </c:pt>
                <c:pt idx="200">
                  <c:v>708</c:v>
                </c:pt>
                <c:pt idx="201">
                  <c:v>713</c:v>
                </c:pt>
                <c:pt idx="202">
                  <c:v>697</c:v>
                </c:pt>
                <c:pt idx="203">
                  <c:v>671.00006099999996</c:v>
                </c:pt>
                <c:pt idx="204">
                  <c:v>659</c:v>
                </c:pt>
                <c:pt idx="205">
                  <c:v>636.00006099999996</c:v>
                </c:pt>
                <c:pt idx="206">
                  <c:v>678</c:v>
                </c:pt>
                <c:pt idx="207">
                  <c:v>663</c:v>
                </c:pt>
                <c:pt idx="208">
                  <c:v>630</c:v>
                </c:pt>
                <c:pt idx="209">
                  <c:v>644</c:v>
                </c:pt>
                <c:pt idx="210">
                  <c:v>683</c:v>
                </c:pt>
                <c:pt idx="211">
                  <c:v>661</c:v>
                </c:pt>
                <c:pt idx="212">
                  <c:v>659</c:v>
                </c:pt>
                <c:pt idx="213">
                  <c:v>632</c:v>
                </c:pt>
                <c:pt idx="214">
                  <c:v>639</c:v>
                </c:pt>
                <c:pt idx="215">
                  <c:v>639</c:v>
                </c:pt>
                <c:pt idx="216">
                  <c:v>593</c:v>
                </c:pt>
                <c:pt idx="217">
                  <c:v>553</c:v>
                </c:pt>
                <c:pt idx="218">
                  <c:v>568</c:v>
                </c:pt>
                <c:pt idx="219">
                  <c:v>523</c:v>
                </c:pt>
                <c:pt idx="220">
                  <c:v>477</c:v>
                </c:pt>
                <c:pt idx="221">
                  <c:v>560</c:v>
                </c:pt>
                <c:pt idx="222">
                  <c:v>876</c:v>
                </c:pt>
                <c:pt idx="223">
                  <c:v>238</c:v>
                </c:pt>
              </c:numCache>
            </c:numRef>
          </c:yVal>
          <c:smooth val="0"/>
          <c:extLst xmlns:c16r2="http://schemas.microsoft.com/office/drawing/2015/06/chart">
            <c:ext xmlns:c16="http://schemas.microsoft.com/office/drawing/2014/chart" uri="{C3380CC4-5D6E-409C-BE32-E72D297353CC}">
              <c16:uniqueId val="{0000005B-9E4D-41DE-88AA-65C469FB2388}"/>
            </c:ext>
          </c:extLst>
        </c:ser>
        <c:ser>
          <c:idx val="92"/>
          <c:order val="92"/>
          <c:tx>
            <c:strRef>
              <c:f>Sheet1!$CP$1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Sheet1!$CP$2:$CP$225</c:f>
              <c:numCache>
                <c:formatCode>General</c:formatCode>
                <c:ptCount val="224"/>
                <c:pt idx="0">
                  <c:v>15</c:v>
                </c:pt>
                <c:pt idx="1">
                  <c:v>0</c:v>
                </c:pt>
                <c:pt idx="2">
                  <c:v>189</c:v>
                </c:pt>
                <c:pt idx="3">
                  <c:v>253</c:v>
                </c:pt>
                <c:pt idx="4">
                  <c:v>250</c:v>
                </c:pt>
                <c:pt idx="5">
                  <c:v>247.00001499999999</c:v>
                </c:pt>
                <c:pt idx="6">
                  <c:v>277</c:v>
                </c:pt>
                <c:pt idx="7">
                  <c:v>309</c:v>
                </c:pt>
                <c:pt idx="8">
                  <c:v>335</c:v>
                </c:pt>
                <c:pt idx="9">
                  <c:v>342</c:v>
                </c:pt>
                <c:pt idx="10">
                  <c:v>363</c:v>
                </c:pt>
                <c:pt idx="11">
                  <c:v>369</c:v>
                </c:pt>
                <c:pt idx="12">
                  <c:v>372</c:v>
                </c:pt>
                <c:pt idx="13">
                  <c:v>383</c:v>
                </c:pt>
                <c:pt idx="14">
                  <c:v>381.99996900000002</c:v>
                </c:pt>
                <c:pt idx="15">
                  <c:v>400</c:v>
                </c:pt>
                <c:pt idx="16">
                  <c:v>432</c:v>
                </c:pt>
                <c:pt idx="17">
                  <c:v>450.00003099999998</c:v>
                </c:pt>
                <c:pt idx="18">
                  <c:v>485</c:v>
                </c:pt>
                <c:pt idx="19">
                  <c:v>511</c:v>
                </c:pt>
                <c:pt idx="20">
                  <c:v>510</c:v>
                </c:pt>
                <c:pt idx="21">
                  <c:v>502.99996900000002</c:v>
                </c:pt>
                <c:pt idx="22">
                  <c:v>498</c:v>
                </c:pt>
                <c:pt idx="23">
                  <c:v>507</c:v>
                </c:pt>
                <c:pt idx="24">
                  <c:v>502.99996900000002</c:v>
                </c:pt>
                <c:pt idx="25">
                  <c:v>496</c:v>
                </c:pt>
                <c:pt idx="26">
                  <c:v>493</c:v>
                </c:pt>
                <c:pt idx="27">
                  <c:v>501</c:v>
                </c:pt>
                <c:pt idx="28">
                  <c:v>507</c:v>
                </c:pt>
                <c:pt idx="29">
                  <c:v>506</c:v>
                </c:pt>
                <c:pt idx="30">
                  <c:v>504</c:v>
                </c:pt>
                <c:pt idx="31">
                  <c:v>488</c:v>
                </c:pt>
                <c:pt idx="32">
                  <c:v>496</c:v>
                </c:pt>
                <c:pt idx="33">
                  <c:v>484</c:v>
                </c:pt>
                <c:pt idx="34">
                  <c:v>473</c:v>
                </c:pt>
                <c:pt idx="35">
                  <c:v>512</c:v>
                </c:pt>
                <c:pt idx="36">
                  <c:v>644.99993900000004</c:v>
                </c:pt>
                <c:pt idx="37">
                  <c:v>829</c:v>
                </c:pt>
                <c:pt idx="38">
                  <c:v>1034</c:v>
                </c:pt>
                <c:pt idx="39">
                  <c:v>1296</c:v>
                </c:pt>
                <c:pt idx="40">
                  <c:v>1474.9998780000001</c:v>
                </c:pt>
                <c:pt idx="41">
                  <c:v>1583</c:v>
                </c:pt>
                <c:pt idx="42">
                  <c:v>1656</c:v>
                </c:pt>
                <c:pt idx="43">
                  <c:v>1734</c:v>
                </c:pt>
                <c:pt idx="44">
                  <c:v>1747.9998780000001</c:v>
                </c:pt>
                <c:pt idx="45">
                  <c:v>1757</c:v>
                </c:pt>
                <c:pt idx="46">
                  <c:v>1778</c:v>
                </c:pt>
                <c:pt idx="47">
                  <c:v>1799</c:v>
                </c:pt>
                <c:pt idx="48">
                  <c:v>1839</c:v>
                </c:pt>
                <c:pt idx="49">
                  <c:v>1846</c:v>
                </c:pt>
                <c:pt idx="50">
                  <c:v>1861</c:v>
                </c:pt>
                <c:pt idx="51">
                  <c:v>1872</c:v>
                </c:pt>
                <c:pt idx="52">
                  <c:v>1890</c:v>
                </c:pt>
                <c:pt idx="53">
                  <c:v>1914.9998780000001</c:v>
                </c:pt>
                <c:pt idx="54">
                  <c:v>1923.0001219999999</c:v>
                </c:pt>
                <c:pt idx="55">
                  <c:v>1945</c:v>
                </c:pt>
                <c:pt idx="56">
                  <c:v>1971</c:v>
                </c:pt>
                <c:pt idx="57">
                  <c:v>2016</c:v>
                </c:pt>
                <c:pt idx="58">
                  <c:v>2023</c:v>
                </c:pt>
                <c:pt idx="59">
                  <c:v>1989</c:v>
                </c:pt>
                <c:pt idx="60">
                  <c:v>2116</c:v>
                </c:pt>
                <c:pt idx="61">
                  <c:v>2149</c:v>
                </c:pt>
                <c:pt idx="62">
                  <c:v>2067</c:v>
                </c:pt>
                <c:pt idx="63">
                  <c:v>2147</c:v>
                </c:pt>
                <c:pt idx="64">
                  <c:v>2100</c:v>
                </c:pt>
                <c:pt idx="65">
                  <c:v>2040</c:v>
                </c:pt>
                <c:pt idx="66">
                  <c:v>2031</c:v>
                </c:pt>
                <c:pt idx="67">
                  <c:v>2006</c:v>
                </c:pt>
                <c:pt idx="68">
                  <c:v>2046.9998780000001</c:v>
                </c:pt>
                <c:pt idx="69">
                  <c:v>2080</c:v>
                </c:pt>
                <c:pt idx="70">
                  <c:v>2114</c:v>
                </c:pt>
                <c:pt idx="71">
                  <c:v>2148</c:v>
                </c:pt>
                <c:pt idx="72">
                  <c:v>2171</c:v>
                </c:pt>
                <c:pt idx="73">
                  <c:v>2193</c:v>
                </c:pt>
                <c:pt idx="74">
                  <c:v>2219</c:v>
                </c:pt>
                <c:pt idx="75">
                  <c:v>2248</c:v>
                </c:pt>
                <c:pt idx="76">
                  <c:v>2259</c:v>
                </c:pt>
                <c:pt idx="77">
                  <c:v>2293</c:v>
                </c:pt>
                <c:pt idx="78">
                  <c:v>2333</c:v>
                </c:pt>
                <c:pt idx="79">
                  <c:v>2321</c:v>
                </c:pt>
                <c:pt idx="80">
                  <c:v>2272</c:v>
                </c:pt>
                <c:pt idx="81">
                  <c:v>2250</c:v>
                </c:pt>
                <c:pt idx="82">
                  <c:v>2181</c:v>
                </c:pt>
                <c:pt idx="83">
                  <c:v>2200</c:v>
                </c:pt>
                <c:pt idx="84">
                  <c:v>2192</c:v>
                </c:pt>
                <c:pt idx="85">
                  <c:v>2128</c:v>
                </c:pt>
                <c:pt idx="86">
                  <c:v>2080</c:v>
                </c:pt>
                <c:pt idx="87">
                  <c:v>2065</c:v>
                </c:pt>
                <c:pt idx="88">
                  <c:v>2068</c:v>
                </c:pt>
                <c:pt idx="89">
                  <c:v>2070</c:v>
                </c:pt>
                <c:pt idx="90">
                  <c:v>2103</c:v>
                </c:pt>
                <c:pt idx="91">
                  <c:v>2136</c:v>
                </c:pt>
                <c:pt idx="92">
                  <c:v>2173</c:v>
                </c:pt>
                <c:pt idx="93">
                  <c:v>2195</c:v>
                </c:pt>
                <c:pt idx="94">
                  <c:v>2221</c:v>
                </c:pt>
                <c:pt idx="95">
                  <c:v>2236</c:v>
                </c:pt>
                <c:pt idx="96">
                  <c:v>2215</c:v>
                </c:pt>
                <c:pt idx="97">
                  <c:v>2218</c:v>
                </c:pt>
                <c:pt idx="98">
                  <c:v>2267</c:v>
                </c:pt>
                <c:pt idx="99">
                  <c:v>2281</c:v>
                </c:pt>
                <c:pt idx="100">
                  <c:v>2323</c:v>
                </c:pt>
                <c:pt idx="101">
                  <c:v>2294</c:v>
                </c:pt>
                <c:pt idx="102">
                  <c:v>2281</c:v>
                </c:pt>
                <c:pt idx="103">
                  <c:v>0</c:v>
                </c:pt>
                <c:pt idx="104">
                  <c:v>0</c:v>
                </c:pt>
                <c:pt idx="105">
                  <c:v>0</c:v>
                </c:pt>
                <c:pt idx="106">
                  <c:v>0</c:v>
                </c:pt>
                <c:pt idx="107">
                  <c:v>0</c:v>
                </c:pt>
                <c:pt idx="108">
                  <c:v>0</c:v>
                </c:pt>
                <c:pt idx="109">
                  <c:v>0</c:v>
                </c:pt>
                <c:pt idx="110">
                  <c:v>0</c:v>
                </c:pt>
                <c:pt idx="111">
                  <c:v>0</c:v>
                </c:pt>
                <c:pt idx="112">
                  <c:v>0</c:v>
                </c:pt>
                <c:pt idx="113">
                  <c:v>0</c:v>
                </c:pt>
                <c:pt idx="114">
                  <c:v>1183</c:v>
                </c:pt>
                <c:pt idx="115">
                  <c:v>1103</c:v>
                </c:pt>
                <c:pt idx="116">
                  <c:v>1035</c:v>
                </c:pt>
                <c:pt idx="117">
                  <c:v>946</c:v>
                </c:pt>
                <c:pt idx="118">
                  <c:v>1025</c:v>
                </c:pt>
                <c:pt idx="119">
                  <c:v>1073</c:v>
                </c:pt>
                <c:pt idx="120">
                  <c:v>1103</c:v>
                </c:pt>
                <c:pt idx="121">
                  <c:v>1116</c:v>
                </c:pt>
                <c:pt idx="122">
                  <c:v>1159</c:v>
                </c:pt>
                <c:pt idx="123">
                  <c:v>1193</c:v>
                </c:pt>
                <c:pt idx="124">
                  <c:v>1206</c:v>
                </c:pt>
                <c:pt idx="125">
                  <c:v>1253</c:v>
                </c:pt>
                <c:pt idx="126">
                  <c:v>1304</c:v>
                </c:pt>
                <c:pt idx="127">
                  <c:v>1327</c:v>
                </c:pt>
                <c:pt idx="128">
                  <c:v>1344</c:v>
                </c:pt>
                <c:pt idx="129">
                  <c:v>1379</c:v>
                </c:pt>
                <c:pt idx="130">
                  <c:v>1398</c:v>
                </c:pt>
                <c:pt idx="131">
                  <c:v>1446</c:v>
                </c:pt>
                <c:pt idx="132">
                  <c:v>1468</c:v>
                </c:pt>
                <c:pt idx="133">
                  <c:v>1503</c:v>
                </c:pt>
                <c:pt idx="134">
                  <c:v>1504</c:v>
                </c:pt>
                <c:pt idx="135">
                  <c:v>1551</c:v>
                </c:pt>
                <c:pt idx="136">
                  <c:v>1523</c:v>
                </c:pt>
                <c:pt idx="137">
                  <c:v>1524</c:v>
                </c:pt>
                <c:pt idx="138">
                  <c:v>1512</c:v>
                </c:pt>
                <c:pt idx="139">
                  <c:v>1496</c:v>
                </c:pt>
                <c:pt idx="140">
                  <c:v>1491</c:v>
                </c:pt>
                <c:pt idx="141">
                  <c:v>1486</c:v>
                </c:pt>
                <c:pt idx="142">
                  <c:v>1446</c:v>
                </c:pt>
                <c:pt idx="143">
                  <c:v>1412.9998780000001</c:v>
                </c:pt>
                <c:pt idx="144">
                  <c:v>1392</c:v>
                </c:pt>
                <c:pt idx="145">
                  <c:v>1403</c:v>
                </c:pt>
                <c:pt idx="146">
                  <c:v>1386.9998780000001</c:v>
                </c:pt>
                <c:pt idx="147">
                  <c:v>1388</c:v>
                </c:pt>
                <c:pt idx="148">
                  <c:v>1414</c:v>
                </c:pt>
                <c:pt idx="149">
                  <c:v>1424</c:v>
                </c:pt>
                <c:pt idx="150">
                  <c:v>1488</c:v>
                </c:pt>
                <c:pt idx="151">
                  <c:v>1561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516</c:v>
                </c:pt>
                <c:pt idx="169">
                  <c:v>547</c:v>
                </c:pt>
                <c:pt idx="170">
                  <c:v>517</c:v>
                </c:pt>
                <c:pt idx="171">
                  <c:v>606</c:v>
                </c:pt>
                <c:pt idx="172">
                  <c:v>669</c:v>
                </c:pt>
                <c:pt idx="173">
                  <c:v>599</c:v>
                </c:pt>
                <c:pt idx="174">
                  <c:v>643</c:v>
                </c:pt>
                <c:pt idx="175">
                  <c:v>636.00006099999996</c:v>
                </c:pt>
                <c:pt idx="176">
                  <c:v>709</c:v>
                </c:pt>
                <c:pt idx="177">
                  <c:v>751</c:v>
                </c:pt>
                <c:pt idx="178">
                  <c:v>754.99993900000004</c:v>
                </c:pt>
                <c:pt idx="179">
                  <c:v>719</c:v>
                </c:pt>
                <c:pt idx="180">
                  <c:v>713</c:v>
                </c:pt>
                <c:pt idx="181">
                  <c:v>726</c:v>
                </c:pt>
                <c:pt idx="182">
                  <c:v>725</c:v>
                </c:pt>
                <c:pt idx="183">
                  <c:v>759.00006099999996</c:v>
                </c:pt>
                <c:pt idx="184">
                  <c:v>719</c:v>
                </c:pt>
                <c:pt idx="185">
                  <c:v>734</c:v>
                </c:pt>
                <c:pt idx="186">
                  <c:v>732.99993900000004</c:v>
                </c:pt>
                <c:pt idx="187">
                  <c:v>727</c:v>
                </c:pt>
                <c:pt idx="188">
                  <c:v>753</c:v>
                </c:pt>
                <c:pt idx="189">
                  <c:v>772</c:v>
                </c:pt>
                <c:pt idx="190">
                  <c:v>785.99993900000004</c:v>
                </c:pt>
                <c:pt idx="191">
                  <c:v>783</c:v>
                </c:pt>
                <c:pt idx="192">
                  <c:v>804</c:v>
                </c:pt>
                <c:pt idx="193">
                  <c:v>825.00006099999996</c:v>
                </c:pt>
                <c:pt idx="194">
                  <c:v>837</c:v>
                </c:pt>
                <c:pt idx="195">
                  <c:v>877</c:v>
                </c:pt>
                <c:pt idx="196">
                  <c:v>872</c:v>
                </c:pt>
                <c:pt idx="197">
                  <c:v>829.99993900000004</c:v>
                </c:pt>
                <c:pt idx="198">
                  <c:v>819</c:v>
                </c:pt>
                <c:pt idx="199">
                  <c:v>739</c:v>
                </c:pt>
                <c:pt idx="200">
                  <c:v>708</c:v>
                </c:pt>
                <c:pt idx="201">
                  <c:v>713</c:v>
                </c:pt>
                <c:pt idx="202">
                  <c:v>697</c:v>
                </c:pt>
                <c:pt idx="203">
                  <c:v>671.00006099999996</c:v>
                </c:pt>
                <c:pt idx="204">
                  <c:v>659</c:v>
                </c:pt>
                <c:pt idx="205">
                  <c:v>636.00006099999996</c:v>
                </c:pt>
                <c:pt idx="206">
                  <c:v>678</c:v>
                </c:pt>
                <c:pt idx="207">
                  <c:v>663</c:v>
                </c:pt>
                <c:pt idx="208">
                  <c:v>630</c:v>
                </c:pt>
                <c:pt idx="209">
                  <c:v>644</c:v>
                </c:pt>
                <c:pt idx="210">
                  <c:v>683</c:v>
                </c:pt>
                <c:pt idx="211">
                  <c:v>661</c:v>
                </c:pt>
                <c:pt idx="212">
                  <c:v>659</c:v>
                </c:pt>
                <c:pt idx="213">
                  <c:v>632</c:v>
                </c:pt>
                <c:pt idx="214">
                  <c:v>639</c:v>
                </c:pt>
                <c:pt idx="215">
                  <c:v>639</c:v>
                </c:pt>
                <c:pt idx="216">
                  <c:v>593</c:v>
                </c:pt>
                <c:pt idx="217">
                  <c:v>553</c:v>
                </c:pt>
                <c:pt idx="218">
                  <c:v>568</c:v>
                </c:pt>
                <c:pt idx="219">
                  <c:v>523</c:v>
                </c:pt>
                <c:pt idx="220">
                  <c:v>477</c:v>
                </c:pt>
                <c:pt idx="221">
                  <c:v>560</c:v>
                </c:pt>
                <c:pt idx="222">
                  <c:v>876</c:v>
                </c:pt>
                <c:pt idx="223">
                  <c:v>238</c:v>
                </c:pt>
              </c:numCache>
            </c:numRef>
          </c:yVal>
          <c:smooth val="0"/>
          <c:extLst xmlns:c16r2="http://schemas.microsoft.com/office/drawing/2015/06/chart">
            <c:ext xmlns:c16="http://schemas.microsoft.com/office/drawing/2014/chart" uri="{C3380CC4-5D6E-409C-BE32-E72D297353CC}">
              <c16:uniqueId val="{0000005C-9E4D-41DE-88AA-65C469FB2388}"/>
            </c:ext>
          </c:extLst>
        </c:ser>
        <c:ser>
          <c:idx val="93"/>
          <c:order val="93"/>
          <c:tx>
            <c:strRef>
              <c:f>Sheet1!$CQ$1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Sheet1!$CQ$2:$CQ$225</c:f>
              <c:numCache>
                <c:formatCode>General</c:formatCode>
                <c:ptCount val="224"/>
                <c:pt idx="0">
                  <c:v>0</c:v>
                </c:pt>
                <c:pt idx="1">
                  <c:v>0</c:v>
                </c:pt>
                <c:pt idx="2">
                  <c:v>182</c:v>
                </c:pt>
                <c:pt idx="3">
                  <c:v>290</c:v>
                </c:pt>
                <c:pt idx="4">
                  <c:v>250</c:v>
                </c:pt>
                <c:pt idx="5">
                  <c:v>252</c:v>
                </c:pt>
                <c:pt idx="6">
                  <c:v>266</c:v>
                </c:pt>
                <c:pt idx="7">
                  <c:v>297</c:v>
                </c:pt>
                <c:pt idx="8">
                  <c:v>324</c:v>
                </c:pt>
                <c:pt idx="9">
                  <c:v>336</c:v>
                </c:pt>
                <c:pt idx="10">
                  <c:v>355</c:v>
                </c:pt>
                <c:pt idx="11">
                  <c:v>355</c:v>
                </c:pt>
                <c:pt idx="12">
                  <c:v>361</c:v>
                </c:pt>
                <c:pt idx="13">
                  <c:v>361</c:v>
                </c:pt>
                <c:pt idx="14">
                  <c:v>370</c:v>
                </c:pt>
                <c:pt idx="15">
                  <c:v>375</c:v>
                </c:pt>
                <c:pt idx="16">
                  <c:v>414.99996900000002</c:v>
                </c:pt>
                <c:pt idx="17">
                  <c:v>436.99996900000002</c:v>
                </c:pt>
                <c:pt idx="18">
                  <c:v>474</c:v>
                </c:pt>
                <c:pt idx="19">
                  <c:v>495</c:v>
                </c:pt>
                <c:pt idx="20">
                  <c:v>500</c:v>
                </c:pt>
                <c:pt idx="21">
                  <c:v>497</c:v>
                </c:pt>
                <c:pt idx="22">
                  <c:v>478</c:v>
                </c:pt>
                <c:pt idx="23">
                  <c:v>498</c:v>
                </c:pt>
                <c:pt idx="24">
                  <c:v>490</c:v>
                </c:pt>
                <c:pt idx="25">
                  <c:v>482</c:v>
                </c:pt>
                <c:pt idx="26">
                  <c:v>478</c:v>
                </c:pt>
                <c:pt idx="27">
                  <c:v>486</c:v>
                </c:pt>
                <c:pt idx="28">
                  <c:v>489</c:v>
                </c:pt>
                <c:pt idx="29">
                  <c:v>491.99996900000002</c:v>
                </c:pt>
                <c:pt idx="30">
                  <c:v>480.99996900000002</c:v>
                </c:pt>
                <c:pt idx="31">
                  <c:v>462</c:v>
                </c:pt>
                <c:pt idx="32">
                  <c:v>489</c:v>
                </c:pt>
                <c:pt idx="33">
                  <c:v>457</c:v>
                </c:pt>
                <c:pt idx="34">
                  <c:v>447.99996900000002</c:v>
                </c:pt>
                <c:pt idx="35">
                  <c:v>494.00003099999998</c:v>
                </c:pt>
                <c:pt idx="36">
                  <c:v>670</c:v>
                </c:pt>
                <c:pt idx="37">
                  <c:v>897</c:v>
                </c:pt>
                <c:pt idx="38">
                  <c:v>1129</c:v>
                </c:pt>
                <c:pt idx="39">
                  <c:v>1393</c:v>
                </c:pt>
                <c:pt idx="40">
                  <c:v>1574</c:v>
                </c:pt>
                <c:pt idx="41">
                  <c:v>1670</c:v>
                </c:pt>
                <c:pt idx="42">
                  <c:v>1732</c:v>
                </c:pt>
                <c:pt idx="43">
                  <c:v>1816</c:v>
                </c:pt>
                <c:pt idx="44">
                  <c:v>1828</c:v>
                </c:pt>
                <c:pt idx="45">
                  <c:v>1837</c:v>
                </c:pt>
                <c:pt idx="46">
                  <c:v>1860</c:v>
                </c:pt>
                <c:pt idx="47">
                  <c:v>1878</c:v>
                </c:pt>
                <c:pt idx="48">
                  <c:v>1927</c:v>
                </c:pt>
                <c:pt idx="49">
                  <c:v>1929</c:v>
                </c:pt>
                <c:pt idx="50">
                  <c:v>1941.0001219999999</c:v>
                </c:pt>
                <c:pt idx="51">
                  <c:v>1952</c:v>
                </c:pt>
                <c:pt idx="52">
                  <c:v>1973</c:v>
                </c:pt>
                <c:pt idx="53">
                  <c:v>1999</c:v>
                </c:pt>
                <c:pt idx="54">
                  <c:v>2018</c:v>
                </c:pt>
                <c:pt idx="55">
                  <c:v>2031</c:v>
                </c:pt>
                <c:pt idx="56">
                  <c:v>2056</c:v>
                </c:pt>
                <c:pt idx="57">
                  <c:v>2111</c:v>
                </c:pt>
                <c:pt idx="58">
                  <c:v>2106</c:v>
                </c:pt>
                <c:pt idx="59">
                  <c:v>2091</c:v>
                </c:pt>
                <c:pt idx="60">
                  <c:v>2212</c:v>
                </c:pt>
                <c:pt idx="61">
                  <c:v>2237</c:v>
                </c:pt>
                <c:pt idx="62">
                  <c:v>2152</c:v>
                </c:pt>
                <c:pt idx="63">
                  <c:v>2243</c:v>
                </c:pt>
                <c:pt idx="64">
                  <c:v>2188</c:v>
                </c:pt>
                <c:pt idx="65">
                  <c:v>2119</c:v>
                </c:pt>
                <c:pt idx="66">
                  <c:v>2112</c:v>
                </c:pt>
                <c:pt idx="67">
                  <c:v>2080</c:v>
                </c:pt>
                <c:pt idx="68">
                  <c:v>2113</c:v>
                </c:pt>
                <c:pt idx="69">
                  <c:v>2137</c:v>
                </c:pt>
                <c:pt idx="70">
                  <c:v>2175</c:v>
                </c:pt>
                <c:pt idx="71">
                  <c:v>2208</c:v>
                </c:pt>
                <c:pt idx="72">
                  <c:v>2234</c:v>
                </c:pt>
                <c:pt idx="73">
                  <c:v>2258</c:v>
                </c:pt>
                <c:pt idx="74">
                  <c:v>2281</c:v>
                </c:pt>
                <c:pt idx="75">
                  <c:v>2304</c:v>
                </c:pt>
                <c:pt idx="76">
                  <c:v>2312</c:v>
                </c:pt>
                <c:pt idx="77">
                  <c:v>2348</c:v>
                </c:pt>
                <c:pt idx="78">
                  <c:v>2381</c:v>
                </c:pt>
                <c:pt idx="79">
                  <c:v>2376</c:v>
                </c:pt>
                <c:pt idx="80">
                  <c:v>2301</c:v>
                </c:pt>
                <c:pt idx="81">
                  <c:v>2254</c:v>
                </c:pt>
                <c:pt idx="82">
                  <c:v>2202</c:v>
                </c:pt>
                <c:pt idx="83">
                  <c:v>2250</c:v>
                </c:pt>
                <c:pt idx="84">
                  <c:v>2222</c:v>
                </c:pt>
                <c:pt idx="85">
                  <c:v>2157</c:v>
                </c:pt>
                <c:pt idx="86">
                  <c:v>2103</c:v>
                </c:pt>
                <c:pt idx="87">
                  <c:v>2084</c:v>
                </c:pt>
                <c:pt idx="88">
                  <c:v>2081</c:v>
                </c:pt>
                <c:pt idx="89">
                  <c:v>2065</c:v>
                </c:pt>
                <c:pt idx="90">
                  <c:v>2114</c:v>
                </c:pt>
                <c:pt idx="91">
                  <c:v>2136</c:v>
                </c:pt>
                <c:pt idx="92">
                  <c:v>2160</c:v>
                </c:pt>
                <c:pt idx="93">
                  <c:v>2180</c:v>
                </c:pt>
                <c:pt idx="94">
                  <c:v>2194</c:v>
                </c:pt>
                <c:pt idx="95">
                  <c:v>2196</c:v>
                </c:pt>
                <c:pt idx="96">
                  <c:v>2187</c:v>
                </c:pt>
                <c:pt idx="97">
                  <c:v>2214</c:v>
                </c:pt>
                <c:pt idx="98">
                  <c:v>2191</c:v>
                </c:pt>
                <c:pt idx="99">
                  <c:v>2223</c:v>
                </c:pt>
                <c:pt idx="100">
                  <c:v>2308</c:v>
                </c:pt>
                <c:pt idx="101">
                  <c:v>2261</c:v>
                </c:pt>
                <c:pt idx="102">
                  <c:v>2228</c:v>
                </c:pt>
                <c:pt idx="103">
                  <c:v>0</c:v>
                </c:pt>
                <c:pt idx="104">
                  <c:v>0</c:v>
                </c:pt>
                <c:pt idx="105">
                  <c:v>0</c:v>
                </c:pt>
                <c:pt idx="106">
                  <c:v>0</c:v>
                </c:pt>
                <c:pt idx="107">
                  <c:v>0</c:v>
                </c:pt>
                <c:pt idx="108">
                  <c:v>0</c:v>
                </c:pt>
                <c:pt idx="109">
                  <c:v>0</c:v>
                </c:pt>
                <c:pt idx="110">
                  <c:v>0</c:v>
                </c:pt>
                <c:pt idx="111">
                  <c:v>0</c:v>
                </c:pt>
                <c:pt idx="112">
                  <c:v>0</c:v>
                </c:pt>
                <c:pt idx="113">
                  <c:v>0</c:v>
                </c:pt>
                <c:pt idx="114">
                  <c:v>1062</c:v>
                </c:pt>
                <c:pt idx="115">
                  <c:v>1001.000061</c:v>
                </c:pt>
                <c:pt idx="116">
                  <c:v>943</c:v>
                </c:pt>
                <c:pt idx="117">
                  <c:v>952</c:v>
                </c:pt>
                <c:pt idx="118">
                  <c:v>982</c:v>
                </c:pt>
                <c:pt idx="119">
                  <c:v>1035</c:v>
                </c:pt>
                <c:pt idx="120">
                  <c:v>1063</c:v>
                </c:pt>
                <c:pt idx="121">
                  <c:v>1064</c:v>
                </c:pt>
                <c:pt idx="122">
                  <c:v>1093</c:v>
                </c:pt>
                <c:pt idx="123">
                  <c:v>1103</c:v>
                </c:pt>
                <c:pt idx="124">
                  <c:v>1145</c:v>
                </c:pt>
                <c:pt idx="125">
                  <c:v>1190</c:v>
                </c:pt>
                <c:pt idx="126">
                  <c:v>1236</c:v>
                </c:pt>
                <c:pt idx="127">
                  <c:v>1257</c:v>
                </c:pt>
                <c:pt idx="128">
                  <c:v>1280</c:v>
                </c:pt>
                <c:pt idx="129">
                  <c:v>1319</c:v>
                </c:pt>
                <c:pt idx="130">
                  <c:v>1350</c:v>
                </c:pt>
                <c:pt idx="131">
                  <c:v>1381</c:v>
                </c:pt>
                <c:pt idx="132">
                  <c:v>1410</c:v>
                </c:pt>
                <c:pt idx="133">
                  <c:v>1429</c:v>
                </c:pt>
                <c:pt idx="134">
                  <c:v>1454</c:v>
                </c:pt>
                <c:pt idx="135">
                  <c:v>1472</c:v>
                </c:pt>
                <c:pt idx="136">
                  <c:v>1458</c:v>
                </c:pt>
                <c:pt idx="137">
                  <c:v>1462</c:v>
                </c:pt>
                <c:pt idx="138">
                  <c:v>1445</c:v>
                </c:pt>
                <c:pt idx="139">
                  <c:v>1453</c:v>
                </c:pt>
                <c:pt idx="140">
                  <c:v>1427</c:v>
                </c:pt>
                <c:pt idx="141">
                  <c:v>1427</c:v>
                </c:pt>
                <c:pt idx="142">
                  <c:v>1367</c:v>
                </c:pt>
                <c:pt idx="143">
                  <c:v>1364</c:v>
                </c:pt>
                <c:pt idx="144">
                  <c:v>1322</c:v>
                </c:pt>
                <c:pt idx="145">
                  <c:v>1326</c:v>
                </c:pt>
                <c:pt idx="146">
                  <c:v>1317</c:v>
                </c:pt>
                <c:pt idx="147">
                  <c:v>1305</c:v>
                </c:pt>
                <c:pt idx="148">
                  <c:v>1327</c:v>
                </c:pt>
                <c:pt idx="149">
                  <c:v>1364</c:v>
                </c:pt>
                <c:pt idx="150">
                  <c:v>1426</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367</c:v>
                </c:pt>
                <c:pt idx="169">
                  <c:v>430</c:v>
                </c:pt>
                <c:pt idx="170">
                  <c:v>408</c:v>
                </c:pt>
                <c:pt idx="171">
                  <c:v>476</c:v>
                </c:pt>
                <c:pt idx="172">
                  <c:v>531</c:v>
                </c:pt>
                <c:pt idx="173">
                  <c:v>475</c:v>
                </c:pt>
                <c:pt idx="174">
                  <c:v>521</c:v>
                </c:pt>
                <c:pt idx="175">
                  <c:v>478</c:v>
                </c:pt>
                <c:pt idx="176">
                  <c:v>605</c:v>
                </c:pt>
                <c:pt idx="177">
                  <c:v>640</c:v>
                </c:pt>
                <c:pt idx="178">
                  <c:v>625</c:v>
                </c:pt>
                <c:pt idx="179">
                  <c:v>542</c:v>
                </c:pt>
                <c:pt idx="180">
                  <c:v>577</c:v>
                </c:pt>
                <c:pt idx="181">
                  <c:v>617</c:v>
                </c:pt>
                <c:pt idx="182">
                  <c:v>622</c:v>
                </c:pt>
                <c:pt idx="183">
                  <c:v>635</c:v>
                </c:pt>
                <c:pt idx="184">
                  <c:v>619</c:v>
                </c:pt>
                <c:pt idx="185">
                  <c:v>628</c:v>
                </c:pt>
                <c:pt idx="186">
                  <c:v>655</c:v>
                </c:pt>
                <c:pt idx="187">
                  <c:v>637</c:v>
                </c:pt>
                <c:pt idx="188">
                  <c:v>665</c:v>
                </c:pt>
                <c:pt idx="189">
                  <c:v>662</c:v>
                </c:pt>
                <c:pt idx="190">
                  <c:v>680.00006099999996</c:v>
                </c:pt>
                <c:pt idx="191">
                  <c:v>673</c:v>
                </c:pt>
                <c:pt idx="192">
                  <c:v>694</c:v>
                </c:pt>
                <c:pt idx="193">
                  <c:v>710.99993900000004</c:v>
                </c:pt>
                <c:pt idx="194">
                  <c:v>721</c:v>
                </c:pt>
                <c:pt idx="195">
                  <c:v>753</c:v>
                </c:pt>
                <c:pt idx="196">
                  <c:v>735</c:v>
                </c:pt>
                <c:pt idx="197">
                  <c:v>725</c:v>
                </c:pt>
                <c:pt idx="198">
                  <c:v>719</c:v>
                </c:pt>
                <c:pt idx="199">
                  <c:v>659</c:v>
                </c:pt>
                <c:pt idx="200">
                  <c:v>599</c:v>
                </c:pt>
                <c:pt idx="201">
                  <c:v>613</c:v>
                </c:pt>
                <c:pt idx="202">
                  <c:v>578</c:v>
                </c:pt>
                <c:pt idx="203">
                  <c:v>579</c:v>
                </c:pt>
                <c:pt idx="204">
                  <c:v>563</c:v>
                </c:pt>
                <c:pt idx="205">
                  <c:v>549</c:v>
                </c:pt>
                <c:pt idx="206">
                  <c:v>569</c:v>
                </c:pt>
                <c:pt idx="207">
                  <c:v>564</c:v>
                </c:pt>
                <c:pt idx="208">
                  <c:v>538</c:v>
                </c:pt>
                <c:pt idx="209">
                  <c:v>555</c:v>
                </c:pt>
                <c:pt idx="210">
                  <c:v>589</c:v>
                </c:pt>
                <c:pt idx="211">
                  <c:v>563</c:v>
                </c:pt>
                <c:pt idx="212">
                  <c:v>541</c:v>
                </c:pt>
                <c:pt idx="213">
                  <c:v>533</c:v>
                </c:pt>
                <c:pt idx="214">
                  <c:v>545</c:v>
                </c:pt>
                <c:pt idx="215">
                  <c:v>547</c:v>
                </c:pt>
                <c:pt idx="216">
                  <c:v>525</c:v>
                </c:pt>
                <c:pt idx="217">
                  <c:v>456</c:v>
                </c:pt>
                <c:pt idx="218">
                  <c:v>488</c:v>
                </c:pt>
                <c:pt idx="219">
                  <c:v>425</c:v>
                </c:pt>
                <c:pt idx="220">
                  <c:v>452</c:v>
                </c:pt>
                <c:pt idx="221">
                  <c:v>469</c:v>
                </c:pt>
                <c:pt idx="222">
                  <c:v>721</c:v>
                </c:pt>
                <c:pt idx="223">
                  <c:v>193</c:v>
                </c:pt>
              </c:numCache>
            </c:numRef>
          </c:yVal>
          <c:smooth val="0"/>
          <c:extLst xmlns:c16r2="http://schemas.microsoft.com/office/drawing/2015/06/chart">
            <c:ext xmlns:c16="http://schemas.microsoft.com/office/drawing/2014/chart" uri="{C3380CC4-5D6E-409C-BE32-E72D297353CC}">
              <c16:uniqueId val="{0000005D-9E4D-41DE-88AA-65C469FB2388}"/>
            </c:ext>
          </c:extLst>
        </c:ser>
        <c:ser>
          <c:idx val="94"/>
          <c:order val="94"/>
          <c:tx>
            <c:strRef>
              <c:f>Sheet1!$CR$1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Sheet1!$CR$2:$CR$225</c:f>
              <c:numCache>
                <c:formatCode>General</c:formatCode>
                <c:ptCount val="224"/>
                <c:pt idx="0">
                  <c:v>0</c:v>
                </c:pt>
                <c:pt idx="1">
                  <c:v>0</c:v>
                </c:pt>
                <c:pt idx="2">
                  <c:v>59.000003999999997</c:v>
                </c:pt>
                <c:pt idx="3">
                  <c:v>201</c:v>
                </c:pt>
                <c:pt idx="4">
                  <c:v>208</c:v>
                </c:pt>
                <c:pt idx="5">
                  <c:v>223.99998500000001</c:v>
                </c:pt>
                <c:pt idx="6">
                  <c:v>238</c:v>
                </c:pt>
                <c:pt idx="7">
                  <c:v>295</c:v>
                </c:pt>
                <c:pt idx="8">
                  <c:v>308</c:v>
                </c:pt>
                <c:pt idx="9">
                  <c:v>329.00003099999998</c:v>
                </c:pt>
                <c:pt idx="10">
                  <c:v>342</c:v>
                </c:pt>
                <c:pt idx="11">
                  <c:v>354</c:v>
                </c:pt>
                <c:pt idx="12">
                  <c:v>359</c:v>
                </c:pt>
                <c:pt idx="13">
                  <c:v>370</c:v>
                </c:pt>
                <c:pt idx="14">
                  <c:v>370.99996900000002</c:v>
                </c:pt>
                <c:pt idx="15">
                  <c:v>384.00003099999998</c:v>
                </c:pt>
                <c:pt idx="16">
                  <c:v>414</c:v>
                </c:pt>
                <c:pt idx="17">
                  <c:v>439.00003099999998</c:v>
                </c:pt>
                <c:pt idx="18">
                  <c:v>480</c:v>
                </c:pt>
                <c:pt idx="19">
                  <c:v>504</c:v>
                </c:pt>
                <c:pt idx="20">
                  <c:v>507</c:v>
                </c:pt>
                <c:pt idx="21">
                  <c:v>494.00003099999998</c:v>
                </c:pt>
                <c:pt idx="22">
                  <c:v>479</c:v>
                </c:pt>
                <c:pt idx="23">
                  <c:v>502</c:v>
                </c:pt>
                <c:pt idx="24">
                  <c:v>497</c:v>
                </c:pt>
                <c:pt idx="25">
                  <c:v>484</c:v>
                </c:pt>
                <c:pt idx="26">
                  <c:v>473</c:v>
                </c:pt>
                <c:pt idx="27">
                  <c:v>479</c:v>
                </c:pt>
                <c:pt idx="28">
                  <c:v>491</c:v>
                </c:pt>
                <c:pt idx="29">
                  <c:v>489</c:v>
                </c:pt>
                <c:pt idx="30">
                  <c:v>484</c:v>
                </c:pt>
                <c:pt idx="31">
                  <c:v>464</c:v>
                </c:pt>
                <c:pt idx="32">
                  <c:v>480.99996900000002</c:v>
                </c:pt>
                <c:pt idx="33">
                  <c:v>458.99996900000002</c:v>
                </c:pt>
                <c:pt idx="34">
                  <c:v>447</c:v>
                </c:pt>
                <c:pt idx="35">
                  <c:v>482</c:v>
                </c:pt>
                <c:pt idx="36">
                  <c:v>620</c:v>
                </c:pt>
                <c:pt idx="37">
                  <c:v>826</c:v>
                </c:pt>
                <c:pt idx="38">
                  <c:v>1043</c:v>
                </c:pt>
                <c:pt idx="39">
                  <c:v>1319</c:v>
                </c:pt>
                <c:pt idx="40">
                  <c:v>1494</c:v>
                </c:pt>
                <c:pt idx="41">
                  <c:v>1580.0001219999999</c:v>
                </c:pt>
                <c:pt idx="42">
                  <c:v>1645</c:v>
                </c:pt>
                <c:pt idx="43">
                  <c:v>1701</c:v>
                </c:pt>
                <c:pt idx="44">
                  <c:v>1727</c:v>
                </c:pt>
                <c:pt idx="45">
                  <c:v>1744</c:v>
                </c:pt>
                <c:pt idx="46">
                  <c:v>1779</c:v>
                </c:pt>
                <c:pt idx="47">
                  <c:v>1798</c:v>
                </c:pt>
                <c:pt idx="48">
                  <c:v>1842</c:v>
                </c:pt>
                <c:pt idx="49">
                  <c:v>1845</c:v>
                </c:pt>
                <c:pt idx="50">
                  <c:v>1857</c:v>
                </c:pt>
                <c:pt idx="51">
                  <c:v>1867</c:v>
                </c:pt>
                <c:pt idx="52">
                  <c:v>1894</c:v>
                </c:pt>
                <c:pt idx="53">
                  <c:v>1917</c:v>
                </c:pt>
                <c:pt idx="54">
                  <c:v>1939</c:v>
                </c:pt>
                <c:pt idx="55">
                  <c:v>1951</c:v>
                </c:pt>
                <c:pt idx="56">
                  <c:v>1993.9998780000001</c:v>
                </c:pt>
                <c:pt idx="57">
                  <c:v>2044</c:v>
                </c:pt>
                <c:pt idx="58">
                  <c:v>2049</c:v>
                </c:pt>
                <c:pt idx="59">
                  <c:v>2019</c:v>
                </c:pt>
                <c:pt idx="60">
                  <c:v>2176</c:v>
                </c:pt>
                <c:pt idx="61">
                  <c:v>2236</c:v>
                </c:pt>
                <c:pt idx="62">
                  <c:v>2107</c:v>
                </c:pt>
                <c:pt idx="63">
                  <c:v>2233</c:v>
                </c:pt>
                <c:pt idx="64">
                  <c:v>2176</c:v>
                </c:pt>
                <c:pt idx="65">
                  <c:v>2087</c:v>
                </c:pt>
                <c:pt idx="66">
                  <c:v>2082</c:v>
                </c:pt>
                <c:pt idx="67">
                  <c:v>2044</c:v>
                </c:pt>
                <c:pt idx="68">
                  <c:v>2073</c:v>
                </c:pt>
                <c:pt idx="69">
                  <c:v>2102</c:v>
                </c:pt>
                <c:pt idx="70">
                  <c:v>2138</c:v>
                </c:pt>
                <c:pt idx="71">
                  <c:v>2169</c:v>
                </c:pt>
                <c:pt idx="72">
                  <c:v>2192</c:v>
                </c:pt>
                <c:pt idx="73">
                  <c:v>2211</c:v>
                </c:pt>
                <c:pt idx="74">
                  <c:v>2239</c:v>
                </c:pt>
                <c:pt idx="75">
                  <c:v>2273</c:v>
                </c:pt>
                <c:pt idx="76">
                  <c:v>2275</c:v>
                </c:pt>
                <c:pt idx="77">
                  <c:v>2311</c:v>
                </c:pt>
                <c:pt idx="78">
                  <c:v>2352</c:v>
                </c:pt>
                <c:pt idx="79">
                  <c:v>2344</c:v>
                </c:pt>
                <c:pt idx="80">
                  <c:v>2263</c:v>
                </c:pt>
                <c:pt idx="81">
                  <c:v>2173</c:v>
                </c:pt>
                <c:pt idx="82">
                  <c:v>2118</c:v>
                </c:pt>
                <c:pt idx="83">
                  <c:v>2187</c:v>
                </c:pt>
                <c:pt idx="84">
                  <c:v>2205</c:v>
                </c:pt>
                <c:pt idx="85">
                  <c:v>2127</c:v>
                </c:pt>
                <c:pt idx="86">
                  <c:v>2068</c:v>
                </c:pt>
                <c:pt idx="87">
                  <c:v>2026</c:v>
                </c:pt>
                <c:pt idx="88">
                  <c:v>2037.9998780000001</c:v>
                </c:pt>
                <c:pt idx="89">
                  <c:v>2018</c:v>
                </c:pt>
                <c:pt idx="90">
                  <c:v>2062</c:v>
                </c:pt>
                <c:pt idx="91">
                  <c:v>2077</c:v>
                </c:pt>
                <c:pt idx="92">
                  <c:v>2102</c:v>
                </c:pt>
                <c:pt idx="93">
                  <c:v>2114</c:v>
                </c:pt>
                <c:pt idx="94">
                  <c:v>2123</c:v>
                </c:pt>
                <c:pt idx="95">
                  <c:v>2121</c:v>
                </c:pt>
                <c:pt idx="96">
                  <c:v>2114</c:v>
                </c:pt>
                <c:pt idx="97">
                  <c:v>2158</c:v>
                </c:pt>
                <c:pt idx="98">
                  <c:v>2200</c:v>
                </c:pt>
                <c:pt idx="99">
                  <c:v>2211</c:v>
                </c:pt>
                <c:pt idx="100">
                  <c:v>2260</c:v>
                </c:pt>
                <c:pt idx="101">
                  <c:v>2252</c:v>
                </c:pt>
                <c:pt idx="102">
                  <c:v>2208</c:v>
                </c:pt>
                <c:pt idx="103">
                  <c:v>0</c:v>
                </c:pt>
                <c:pt idx="104">
                  <c:v>0</c:v>
                </c:pt>
                <c:pt idx="105">
                  <c:v>0</c:v>
                </c:pt>
                <c:pt idx="106">
                  <c:v>0</c:v>
                </c:pt>
                <c:pt idx="107">
                  <c:v>0</c:v>
                </c:pt>
                <c:pt idx="108">
                  <c:v>0</c:v>
                </c:pt>
                <c:pt idx="109">
                  <c:v>0</c:v>
                </c:pt>
                <c:pt idx="110">
                  <c:v>0</c:v>
                </c:pt>
                <c:pt idx="111">
                  <c:v>0</c:v>
                </c:pt>
                <c:pt idx="112">
                  <c:v>0</c:v>
                </c:pt>
                <c:pt idx="113">
                  <c:v>0</c:v>
                </c:pt>
                <c:pt idx="114">
                  <c:v>1117</c:v>
                </c:pt>
                <c:pt idx="115">
                  <c:v>1093</c:v>
                </c:pt>
                <c:pt idx="116">
                  <c:v>955</c:v>
                </c:pt>
                <c:pt idx="117">
                  <c:v>951</c:v>
                </c:pt>
                <c:pt idx="118">
                  <c:v>943</c:v>
                </c:pt>
                <c:pt idx="119">
                  <c:v>1023.000061</c:v>
                </c:pt>
                <c:pt idx="120">
                  <c:v>1052</c:v>
                </c:pt>
                <c:pt idx="121">
                  <c:v>1054</c:v>
                </c:pt>
                <c:pt idx="122">
                  <c:v>1103</c:v>
                </c:pt>
                <c:pt idx="123">
                  <c:v>1112</c:v>
                </c:pt>
                <c:pt idx="124">
                  <c:v>1128</c:v>
                </c:pt>
                <c:pt idx="125">
                  <c:v>1166</c:v>
                </c:pt>
                <c:pt idx="126">
                  <c:v>1208</c:v>
                </c:pt>
                <c:pt idx="127">
                  <c:v>1224</c:v>
                </c:pt>
                <c:pt idx="128">
                  <c:v>1248</c:v>
                </c:pt>
                <c:pt idx="129">
                  <c:v>1276</c:v>
                </c:pt>
                <c:pt idx="130">
                  <c:v>1303</c:v>
                </c:pt>
                <c:pt idx="131">
                  <c:v>1336</c:v>
                </c:pt>
                <c:pt idx="132">
                  <c:v>1351.0001219999999</c:v>
                </c:pt>
                <c:pt idx="133">
                  <c:v>1391</c:v>
                </c:pt>
                <c:pt idx="134">
                  <c:v>1400</c:v>
                </c:pt>
                <c:pt idx="135">
                  <c:v>1409</c:v>
                </c:pt>
                <c:pt idx="136">
                  <c:v>1414</c:v>
                </c:pt>
                <c:pt idx="137">
                  <c:v>1404.0001219999999</c:v>
                </c:pt>
                <c:pt idx="138">
                  <c:v>1394</c:v>
                </c:pt>
                <c:pt idx="139">
                  <c:v>1405</c:v>
                </c:pt>
                <c:pt idx="140">
                  <c:v>1372</c:v>
                </c:pt>
                <c:pt idx="141">
                  <c:v>1365</c:v>
                </c:pt>
                <c:pt idx="142">
                  <c:v>1341</c:v>
                </c:pt>
                <c:pt idx="143">
                  <c:v>1283</c:v>
                </c:pt>
                <c:pt idx="144">
                  <c:v>1289.0001219999999</c:v>
                </c:pt>
                <c:pt idx="145">
                  <c:v>1303</c:v>
                </c:pt>
                <c:pt idx="146">
                  <c:v>1275</c:v>
                </c:pt>
                <c:pt idx="147">
                  <c:v>1279</c:v>
                </c:pt>
                <c:pt idx="148">
                  <c:v>1314</c:v>
                </c:pt>
                <c:pt idx="149">
                  <c:v>1322</c:v>
                </c:pt>
                <c:pt idx="150">
                  <c:v>1363</c:v>
                </c:pt>
                <c:pt idx="151">
                  <c:v>1379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316</c:v>
                </c:pt>
                <c:pt idx="169">
                  <c:v>453</c:v>
                </c:pt>
                <c:pt idx="170">
                  <c:v>391</c:v>
                </c:pt>
                <c:pt idx="171">
                  <c:v>458.99996900000002</c:v>
                </c:pt>
                <c:pt idx="172">
                  <c:v>545</c:v>
                </c:pt>
                <c:pt idx="173">
                  <c:v>444</c:v>
                </c:pt>
                <c:pt idx="174">
                  <c:v>505.00003099999998</c:v>
                </c:pt>
                <c:pt idx="175">
                  <c:v>479</c:v>
                </c:pt>
                <c:pt idx="176">
                  <c:v>621</c:v>
                </c:pt>
                <c:pt idx="177">
                  <c:v>647</c:v>
                </c:pt>
                <c:pt idx="178">
                  <c:v>628</c:v>
                </c:pt>
                <c:pt idx="179">
                  <c:v>544</c:v>
                </c:pt>
                <c:pt idx="180">
                  <c:v>574</c:v>
                </c:pt>
                <c:pt idx="181">
                  <c:v>643</c:v>
                </c:pt>
                <c:pt idx="182">
                  <c:v>648</c:v>
                </c:pt>
                <c:pt idx="183">
                  <c:v>650</c:v>
                </c:pt>
                <c:pt idx="184">
                  <c:v>636.00006099999996</c:v>
                </c:pt>
                <c:pt idx="185">
                  <c:v>662</c:v>
                </c:pt>
                <c:pt idx="186">
                  <c:v>660</c:v>
                </c:pt>
                <c:pt idx="187">
                  <c:v>662</c:v>
                </c:pt>
                <c:pt idx="188">
                  <c:v>671.00006099999996</c:v>
                </c:pt>
                <c:pt idx="189">
                  <c:v>663</c:v>
                </c:pt>
                <c:pt idx="190">
                  <c:v>688</c:v>
                </c:pt>
                <c:pt idx="191">
                  <c:v>701</c:v>
                </c:pt>
                <c:pt idx="192">
                  <c:v>693.00006099999996</c:v>
                </c:pt>
                <c:pt idx="193">
                  <c:v>747</c:v>
                </c:pt>
                <c:pt idx="194">
                  <c:v>752</c:v>
                </c:pt>
                <c:pt idx="195">
                  <c:v>763</c:v>
                </c:pt>
                <c:pt idx="196">
                  <c:v>741.99993900000004</c:v>
                </c:pt>
                <c:pt idx="197">
                  <c:v>731</c:v>
                </c:pt>
                <c:pt idx="198">
                  <c:v>680.00006099999996</c:v>
                </c:pt>
                <c:pt idx="199">
                  <c:v>649.00006099999996</c:v>
                </c:pt>
                <c:pt idx="200">
                  <c:v>620</c:v>
                </c:pt>
                <c:pt idx="201">
                  <c:v>618</c:v>
                </c:pt>
                <c:pt idx="202">
                  <c:v>599</c:v>
                </c:pt>
                <c:pt idx="203">
                  <c:v>562</c:v>
                </c:pt>
                <c:pt idx="204">
                  <c:v>572</c:v>
                </c:pt>
                <c:pt idx="205">
                  <c:v>568</c:v>
                </c:pt>
                <c:pt idx="206">
                  <c:v>590</c:v>
                </c:pt>
                <c:pt idx="207">
                  <c:v>554</c:v>
                </c:pt>
                <c:pt idx="208">
                  <c:v>539</c:v>
                </c:pt>
                <c:pt idx="209">
                  <c:v>532</c:v>
                </c:pt>
                <c:pt idx="210">
                  <c:v>602</c:v>
                </c:pt>
                <c:pt idx="211">
                  <c:v>576</c:v>
                </c:pt>
                <c:pt idx="212">
                  <c:v>584</c:v>
                </c:pt>
                <c:pt idx="213">
                  <c:v>527</c:v>
                </c:pt>
                <c:pt idx="214">
                  <c:v>558</c:v>
                </c:pt>
                <c:pt idx="215">
                  <c:v>461.00003099999998</c:v>
                </c:pt>
                <c:pt idx="216">
                  <c:v>513</c:v>
                </c:pt>
                <c:pt idx="217">
                  <c:v>469</c:v>
                </c:pt>
                <c:pt idx="218">
                  <c:v>517</c:v>
                </c:pt>
                <c:pt idx="219">
                  <c:v>497</c:v>
                </c:pt>
                <c:pt idx="220">
                  <c:v>456</c:v>
                </c:pt>
                <c:pt idx="221">
                  <c:v>524</c:v>
                </c:pt>
                <c:pt idx="222">
                  <c:v>240</c:v>
                </c:pt>
                <c:pt idx="223">
                  <c:v>187</c:v>
                </c:pt>
              </c:numCache>
            </c:numRef>
          </c:yVal>
          <c:smooth val="0"/>
          <c:extLst xmlns:c16r2="http://schemas.microsoft.com/office/drawing/2015/06/chart">
            <c:ext xmlns:c16="http://schemas.microsoft.com/office/drawing/2014/chart" uri="{C3380CC4-5D6E-409C-BE32-E72D297353CC}">
              <c16:uniqueId val="{0000005E-9E4D-41DE-88AA-65C469FB2388}"/>
            </c:ext>
          </c:extLst>
        </c:ser>
        <c:ser>
          <c:idx val="95"/>
          <c:order val="95"/>
          <c:tx>
            <c:strRef>
              <c:f>Sheet1!$CS$1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Sheet1!$CS$2:$CS$225</c:f>
              <c:numCache>
                <c:formatCode>General</c:formatCode>
                <c:ptCount val="224"/>
                <c:pt idx="0">
                  <c:v>0</c:v>
                </c:pt>
                <c:pt idx="1">
                  <c:v>0</c:v>
                </c:pt>
                <c:pt idx="2">
                  <c:v>225.00001499999999</c:v>
                </c:pt>
                <c:pt idx="3">
                  <c:v>308</c:v>
                </c:pt>
                <c:pt idx="4">
                  <c:v>302</c:v>
                </c:pt>
                <c:pt idx="5">
                  <c:v>289</c:v>
                </c:pt>
                <c:pt idx="6">
                  <c:v>323</c:v>
                </c:pt>
                <c:pt idx="7">
                  <c:v>370.99996900000002</c:v>
                </c:pt>
                <c:pt idx="8">
                  <c:v>387</c:v>
                </c:pt>
                <c:pt idx="9">
                  <c:v>388</c:v>
                </c:pt>
                <c:pt idx="10">
                  <c:v>416</c:v>
                </c:pt>
                <c:pt idx="11">
                  <c:v>418</c:v>
                </c:pt>
                <c:pt idx="12">
                  <c:v>419</c:v>
                </c:pt>
                <c:pt idx="13">
                  <c:v>427</c:v>
                </c:pt>
                <c:pt idx="14">
                  <c:v>428.00003099999998</c:v>
                </c:pt>
                <c:pt idx="15">
                  <c:v>443</c:v>
                </c:pt>
                <c:pt idx="16">
                  <c:v>469</c:v>
                </c:pt>
                <c:pt idx="17">
                  <c:v>491.99996900000002</c:v>
                </c:pt>
                <c:pt idx="18">
                  <c:v>531</c:v>
                </c:pt>
                <c:pt idx="19">
                  <c:v>552</c:v>
                </c:pt>
                <c:pt idx="20">
                  <c:v>558</c:v>
                </c:pt>
                <c:pt idx="21">
                  <c:v>549</c:v>
                </c:pt>
                <c:pt idx="22">
                  <c:v>534</c:v>
                </c:pt>
                <c:pt idx="23">
                  <c:v>558</c:v>
                </c:pt>
                <c:pt idx="24">
                  <c:v>549</c:v>
                </c:pt>
                <c:pt idx="25">
                  <c:v>535</c:v>
                </c:pt>
                <c:pt idx="26">
                  <c:v>527</c:v>
                </c:pt>
                <c:pt idx="27">
                  <c:v>533</c:v>
                </c:pt>
                <c:pt idx="28">
                  <c:v>546</c:v>
                </c:pt>
                <c:pt idx="29">
                  <c:v>540</c:v>
                </c:pt>
                <c:pt idx="30">
                  <c:v>536</c:v>
                </c:pt>
                <c:pt idx="31">
                  <c:v>514</c:v>
                </c:pt>
                <c:pt idx="32">
                  <c:v>536</c:v>
                </c:pt>
                <c:pt idx="33">
                  <c:v>510</c:v>
                </c:pt>
                <c:pt idx="34">
                  <c:v>497</c:v>
                </c:pt>
                <c:pt idx="35">
                  <c:v>532</c:v>
                </c:pt>
                <c:pt idx="36">
                  <c:v>682</c:v>
                </c:pt>
                <c:pt idx="37">
                  <c:v>898</c:v>
                </c:pt>
                <c:pt idx="38">
                  <c:v>1121</c:v>
                </c:pt>
                <c:pt idx="39">
                  <c:v>1409</c:v>
                </c:pt>
                <c:pt idx="40">
                  <c:v>1586</c:v>
                </c:pt>
                <c:pt idx="41">
                  <c:v>1670</c:v>
                </c:pt>
                <c:pt idx="42">
                  <c:v>1731</c:v>
                </c:pt>
                <c:pt idx="43">
                  <c:v>1800.0001219999999</c:v>
                </c:pt>
                <c:pt idx="44">
                  <c:v>1817.9998780000001</c:v>
                </c:pt>
                <c:pt idx="45">
                  <c:v>1835.0001219999999</c:v>
                </c:pt>
                <c:pt idx="46">
                  <c:v>1864</c:v>
                </c:pt>
                <c:pt idx="47">
                  <c:v>1885</c:v>
                </c:pt>
                <c:pt idx="48">
                  <c:v>1944</c:v>
                </c:pt>
                <c:pt idx="49">
                  <c:v>1941.0001219999999</c:v>
                </c:pt>
                <c:pt idx="50">
                  <c:v>1947</c:v>
                </c:pt>
                <c:pt idx="51">
                  <c:v>1961</c:v>
                </c:pt>
                <c:pt idx="52">
                  <c:v>1984</c:v>
                </c:pt>
                <c:pt idx="53">
                  <c:v>2014</c:v>
                </c:pt>
                <c:pt idx="54">
                  <c:v>2036</c:v>
                </c:pt>
                <c:pt idx="55">
                  <c:v>2045</c:v>
                </c:pt>
                <c:pt idx="56">
                  <c:v>2091</c:v>
                </c:pt>
                <c:pt idx="57">
                  <c:v>2145</c:v>
                </c:pt>
                <c:pt idx="58">
                  <c:v>2144</c:v>
                </c:pt>
                <c:pt idx="59">
                  <c:v>2107</c:v>
                </c:pt>
                <c:pt idx="60">
                  <c:v>2278</c:v>
                </c:pt>
                <c:pt idx="61">
                  <c:v>2357</c:v>
                </c:pt>
                <c:pt idx="62">
                  <c:v>2200</c:v>
                </c:pt>
                <c:pt idx="63">
                  <c:v>2321</c:v>
                </c:pt>
                <c:pt idx="64">
                  <c:v>2280</c:v>
                </c:pt>
                <c:pt idx="65">
                  <c:v>2190</c:v>
                </c:pt>
                <c:pt idx="66">
                  <c:v>2176</c:v>
                </c:pt>
                <c:pt idx="67">
                  <c:v>2138</c:v>
                </c:pt>
                <c:pt idx="68">
                  <c:v>2176</c:v>
                </c:pt>
                <c:pt idx="69">
                  <c:v>2203</c:v>
                </c:pt>
                <c:pt idx="70">
                  <c:v>2244</c:v>
                </c:pt>
                <c:pt idx="71">
                  <c:v>2263</c:v>
                </c:pt>
                <c:pt idx="72">
                  <c:v>2296</c:v>
                </c:pt>
                <c:pt idx="73">
                  <c:v>2321</c:v>
                </c:pt>
                <c:pt idx="74">
                  <c:v>2343</c:v>
                </c:pt>
                <c:pt idx="75">
                  <c:v>2361</c:v>
                </c:pt>
                <c:pt idx="76">
                  <c:v>2369</c:v>
                </c:pt>
                <c:pt idx="77">
                  <c:v>2413</c:v>
                </c:pt>
                <c:pt idx="78">
                  <c:v>2459</c:v>
                </c:pt>
                <c:pt idx="79">
                  <c:v>2467</c:v>
                </c:pt>
                <c:pt idx="80">
                  <c:v>2388</c:v>
                </c:pt>
                <c:pt idx="81">
                  <c:v>2304</c:v>
                </c:pt>
                <c:pt idx="82">
                  <c:v>2240</c:v>
                </c:pt>
                <c:pt idx="83">
                  <c:v>2294</c:v>
                </c:pt>
                <c:pt idx="84">
                  <c:v>2345</c:v>
                </c:pt>
                <c:pt idx="85">
                  <c:v>2277</c:v>
                </c:pt>
                <c:pt idx="86">
                  <c:v>2205</c:v>
                </c:pt>
                <c:pt idx="87">
                  <c:v>2174</c:v>
                </c:pt>
                <c:pt idx="88">
                  <c:v>2184</c:v>
                </c:pt>
                <c:pt idx="89">
                  <c:v>2176</c:v>
                </c:pt>
                <c:pt idx="90">
                  <c:v>2215</c:v>
                </c:pt>
                <c:pt idx="91">
                  <c:v>2236</c:v>
                </c:pt>
                <c:pt idx="92">
                  <c:v>2262</c:v>
                </c:pt>
                <c:pt idx="93">
                  <c:v>2278</c:v>
                </c:pt>
                <c:pt idx="94">
                  <c:v>2289</c:v>
                </c:pt>
                <c:pt idx="95">
                  <c:v>2305</c:v>
                </c:pt>
                <c:pt idx="96">
                  <c:v>2282</c:v>
                </c:pt>
                <c:pt idx="97">
                  <c:v>2319</c:v>
                </c:pt>
                <c:pt idx="98">
                  <c:v>2343</c:v>
                </c:pt>
                <c:pt idx="99">
                  <c:v>2352</c:v>
                </c:pt>
                <c:pt idx="100">
                  <c:v>2404</c:v>
                </c:pt>
                <c:pt idx="101">
                  <c:v>2380</c:v>
                </c:pt>
                <c:pt idx="102">
                  <c:v>2346</c:v>
                </c:pt>
                <c:pt idx="103">
                  <c:v>0</c:v>
                </c:pt>
                <c:pt idx="104">
                  <c:v>0</c:v>
                </c:pt>
                <c:pt idx="105">
                  <c:v>0</c:v>
                </c:pt>
                <c:pt idx="106">
                  <c:v>0</c:v>
                </c:pt>
                <c:pt idx="107">
                  <c:v>0</c:v>
                </c:pt>
                <c:pt idx="108">
                  <c:v>0</c:v>
                </c:pt>
                <c:pt idx="109">
                  <c:v>0</c:v>
                </c:pt>
                <c:pt idx="110">
                  <c:v>0</c:v>
                </c:pt>
                <c:pt idx="111">
                  <c:v>0</c:v>
                </c:pt>
                <c:pt idx="112">
                  <c:v>0</c:v>
                </c:pt>
                <c:pt idx="113">
                  <c:v>0</c:v>
                </c:pt>
                <c:pt idx="114">
                  <c:v>1363</c:v>
                </c:pt>
                <c:pt idx="115">
                  <c:v>1206</c:v>
                </c:pt>
                <c:pt idx="116">
                  <c:v>1031</c:v>
                </c:pt>
                <c:pt idx="117">
                  <c:v>1056</c:v>
                </c:pt>
                <c:pt idx="118">
                  <c:v>1087</c:v>
                </c:pt>
                <c:pt idx="119">
                  <c:v>1132</c:v>
                </c:pt>
                <c:pt idx="120">
                  <c:v>1166</c:v>
                </c:pt>
                <c:pt idx="121">
                  <c:v>1182</c:v>
                </c:pt>
                <c:pt idx="122">
                  <c:v>1215</c:v>
                </c:pt>
                <c:pt idx="123">
                  <c:v>1244</c:v>
                </c:pt>
                <c:pt idx="124">
                  <c:v>1273</c:v>
                </c:pt>
                <c:pt idx="125">
                  <c:v>1310</c:v>
                </c:pt>
                <c:pt idx="126">
                  <c:v>1338</c:v>
                </c:pt>
                <c:pt idx="127">
                  <c:v>1361</c:v>
                </c:pt>
                <c:pt idx="128">
                  <c:v>1381</c:v>
                </c:pt>
                <c:pt idx="129">
                  <c:v>1416</c:v>
                </c:pt>
                <c:pt idx="130">
                  <c:v>1464</c:v>
                </c:pt>
                <c:pt idx="131">
                  <c:v>1491</c:v>
                </c:pt>
                <c:pt idx="132">
                  <c:v>1523</c:v>
                </c:pt>
                <c:pt idx="133">
                  <c:v>1551</c:v>
                </c:pt>
                <c:pt idx="134">
                  <c:v>1566</c:v>
                </c:pt>
                <c:pt idx="135">
                  <c:v>1583</c:v>
                </c:pt>
                <c:pt idx="136">
                  <c:v>1590</c:v>
                </c:pt>
                <c:pt idx="137">
                  <c:v>1562.9998780000001</c:v>
                </c:pt>
                <c:pt idx="138">
                  <c:v>1560</c:v>
                </c:pt>
                <c:pt idx="139">
                  <c:v>1561</c:v>
                </c:pt>
                <c:pt idx="140">
                  <c:v>1558</c:v>
                </c:pt>
                <c:pt idx="141">
                  <c:v>1518.9998780000001</c:v>
                </c:pt>
                <c:pt idx="142">
                  <c:v>1490</c:v>
                </c:pt>
                <c:pt idx="143">
                  <c:v>1451</c:v>
                </c:pt>
                <c:pt idx="144">
                  <c:v>1438</c:v>
                </c:pt>
                <c:pt idx="145">
                  <c:v>1450</c:v>
                </c:pt>
                <c:pt idx="146">
                  <c:v>1426</c:v>
                </c:pt>
                <c:pt idx="147">
                  <c:v>1427</c:v>
                </c:pt>
                <c:pt idx="148">
                  <c:v>1454</c:v>
                </c:pt>
                <c:pt idx="149">
                  <c:v>1485</c:v>
                </c:pt>
                <c:pt idx="150">
                  <c:v>1509.9998780000001</c:v>
                </c:pt>
                <c:pt idx="151">
                  <c:v>1566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320</c:v>
                </c:pt>
                <c:pt idx="169">
                  <c:v>504</c:v>
                </c:pt>
                <c:pt idx="170">
                  <c:v>442</c:v>
                </c:pt>
                <c:pt idx="171">
                  <c:v>582</c:v>
                </c:pt>
                <c:pt idx="172">
                  <c:v>636.00006099999996</c:v>
                </c:pt>
                <c:pt idx="173">
                  <c:v>551</c:v>
                </c:pt>
                <c:pt idx="174">
                  <c:v>571</c:v>
                </c:pt>
                <c:pt idx="175">
                  <c:v>548</c:v>
                </c:pt>
                <c:pt idx="176">
                  <c:v>727</c:v>
                </c:pt>
                <c:pt idx="177">
                  <c:v>768.00006099999996</c:v>
                </c:pt>
                <c:pt idx="178">
                  <c:v>758</c:v>
                </c:pt>
                <c:pt idx="179">
                  <c:v>692</c:v>
                </c:pt>
                <c:pt idx="180">
                  <c:v>702.00006099999996</c:v>
                </c:pt>
                <c:pt idx="181">
                  <c:v>754</c:v>
                </c:pt>
                <c:pt idx="182">
                  <c:v>748</c:v>
                </c:pt>
                <c:pt idx="183">
                  <c:v>771</c:v>
                </c:pt>
                <c:pt idx="184">
                  <c:v>746.00006099999996</c:v>
                </c:pt>
                <c:pt idx="185">
                  <c:v>790.00006099999996</c:v>
                </c:pt>
                <c:pt idx="186">
                  <c:v>782</c:v>
                </c:pt>
                <c:pt idx="187">
                  <c:v>782</c:v>
                </c:pt>
                <c:pt idx="188">
                  <c:v>804</c:v>
                </c:pt>
                <c:pt idx="189">
                  <c:v>776.99993900000004</c:v>
                </c:pt>
                <c:pt idx="190">
                  <c:v>815</c:v>
                </c:pt>
                <c:pt idx="191">
                  <c:v>854</c:v>
                </c:pt>
                <c:pt idx="192">
                  <c:v>828</c:v>
                </c:pt>
                <c:pt idx="193">
                  <c:v>871</c:v>
                </c:pt>
                <c:pt idx="194">
                  <c:v>863</c:v>
                </c:pt>
                <c:pt idx="195">
                  <c:v>889</c:v>
                </c:pt>
                <c:pt idx="196">
                  <c:v>880</c:v>
                </c:pt>
                <c:pt idx="197">
                  <c:v>846</c:v>
                </c:pt>
                <c:pt idx="198">
                  <c:v>829</c:v>
                </c:pt>
                <c:pt idx="199">
                  <c:v>784</c:v>
                </c:pt>
                <c:pt idx="200">
                  <c:v>739</c:v>
                </c:pt>
                <c:pt idx="201">
                  <c:v>719</c:v>
                </c:pt>
                <c:pt idx="202">
                  <c:v>697</c:v>
                </c:pt>
                <c:pt idx="203">
                  <c:v>666.99993900000004</c:v>
                </c:pt>
                <c:pt idx="204">
                  <c:v>664</c:v>
                </c:pt>
                <c:pt idx="205">
                  <c:v>665</c:v>
                </c:pt>
                <c:pt idx="206">
                  <c:v>652</c:v>
                </c:pt>
                <c:pt idx="207">
                  <c:v>665</c:v>
                </c:pt>
                <c:pt idx="208">
                  <c:v>606</c:v>
                </c:pt>
                <c:pt idx="209">
                  <c:v>653</c:v>
                </c:pt>
                <c:pt idx="210">
                  <c:v>724.00006099999996</c:v>
                </c:pt>
                <c:pt idx="211">
                  <c:v>649.00006099999996</c:v>
                </c:pt>
                <c:pt idx="212">
                  <c:v>640</c:v>
                </c:pt>
                <c:pt idx="213">
                  <c:v>623</c:v>
                </c:pt>
                <c:pt idx="214">
                  <c:v>642</c:v>
                </c:pt>
                <c:pt idx="215">
                  <c:v>635</c:v>
                </c:pt>
                <c:pt idx="216">
                  <c:v>567</c:v>
                </c:pt>
                <c:pt idx="217">
                  <c:v>534</c:v>
                </c:pt>
                <c:pt idx="218">
                  <c:v>574</c:v>
                </c:pt>
                <c:pt idx="219">
                  <c:v>472.00003099999998</c:v>
                </c:pt>
                <c:pt idx="220">
                  <c:v>504</c:v>
                </c:pt>
                <c:pt idx="221">
                  <c:v>529</c:v>
                </c:pt>
                <c:pt idx="222">
                  <c:v>1123</c:v>
                </c:pt>
                <c:pt idx="223">
                  <c:v>92</c:v>
                </c:pt>
              </c:numCache>
            </c:numRef>
          </c:yVal>
          <c:smooth val="0"/>
          <c:extLst xmlns:c16r2="http://schemas.microsoft.com/office/drawing/2015/06/chart">
            <c:ext xmlns:c16="http://schemas.microsoft.com/office/drawing/2014/chart" uri="{C3380CC4-5D6E-409C-BE32-E72D297353CC}">
              <c16:uniqueId val="{0000005F-9E4D-41DE-88AA-65C469FB2388}"/>
            </c:ext>
          </c:extLst>
        </c:ser>
        <c:ser>
          <c:idx val="96"/>
          <c:order val="96"/>
          <c:tx>
            <c:strRef>
              <c:f>Sheet1!$CT$1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Sheet1!$CT$2:$CT$225</c:f>
              <c:numCache>
                <c:formatCode>General</c:formatCode>
                <c:ptCount val="224"/>
                <c:pt idx="0">
                  <c:v>0</c:v>
                </c:pt>
                <c:pt idx="1">
                  <c:v>0</c:v>
                </c:pt>
                <c:pt idx="2">
                  <c:v>130</c:v>
                </c:pt>
                <c:pt idx="3">
                  <c:v>212</c:v>
                </c:pt>
                <c:pt idx="4">
                  <c:v>222</c:v>
                </c:pt>
                <c:pt idx="5">
                  <c:v>218</c:v>
                </c:pt>
                <c:pt idx="6">
                  <c:v>251</c:v>
                </c:pt>
                <c:pt idx="7">
                  <c:v>279</c:v>
                </c:pt>
                <c:pt idx="8">
                  <c:v>311</c:v>
                </c:pt>
                <c:pt idx="9">
                  <c:v>319</c:v>
                </c:pt>
                <c:pt idx="10">
                  <c:v>339</c:v>
                </c:pt>
                <c:pt idx="11">
                  <c:v>339</c:v>
                </c:pt>
                <c:pt idx="12">
                  <c:v>341</c:v>
                </c:pt>
                <c:pt idx="13">
                  <c:v>348.99996900000002</c:v>
                </c:pt>
                <c:pt idx="14">
                  <c:v>346</c:v>
                </c:pt>
                <c:pt idx="15">
                  <c:v>364</c:v>
                </c:pt>
                <c:pt idx="16">
                  <c:v>401</c:v>
                </c:pt>
                <c:pt idx="17">
                  <c:v>422</c:v>
                </c:pt>
                <c:pt idx="18">
                  <c:v>461.00003099999998</c:v>
                </c:pt>
                <c:pt idx="19">
                  <c:v>483.00003099999998</c:v>
                </c:pt>
                <c:pt idx="20">
                  <c:v>489</c:v>
                </c:pt>
                <c:pt idx="21">
                  <c:v>482</c:v>
                </c:pt>
                <c:pt idx="22">
                  <c:v>466</c:v>
                </c:pt>
                <c:pt idx="23">
                  <c:v>484</c:v>
                </c:pt>
                <c:pt idx="24">
                  <c:v>476</c:v>
                </c:pt>
                <c:pt idx="25">
                  <c:v>472.00003099999998</c:v>
                </c:pt>
                <c:pt idx="26">
                  <c:v>466</c:v>
                </c:pt>
                <c:pt idx="27">
                  <c:v>472.00003099999998</c:v>
                </c:pt>
                <c:pt idx="28">
                  <c:v>480.99996900000002</c:v>
                </c:pt>
                <c:pt idx="29">
                  <c:v>472.00003099999998</c:v>
                </c:pt>
                <c:pt idx="30">
                  <c:v>468</c:v>
                </c:pt>
                <c:pt idx="31">
                  <c:v>447</c:v>
                </c:pt>
                <c:pt idx="32">
                  <c:v>465</c:v>
                </c:pt>
                <c:pt idx="33">
                  <c:v>443</c:v>
                </c:pt>
                <c:pt idx="34">
                  <c:v>421</c:v>
                </c:pt>
                <c:pt idx="35">
                  <c:v>473</c:v>
                </c:pt>
                <c:pt idx="36">
                  <c:v>637</c:v>
                </c:pt>
                <c:pt idx="37">
                  <c:v>858</c:v>
                </c:pt>
                <c:pt idx="38">
                  <c:v>1075</c:v>
                </c:pt>
                <c:pt idx="39">
                  <c:v>1331</c:v>
                </c:pt>
                <c:pt idx="40">
                  <c:v>1508</c:v>
                </c:pt>
                <c:pt idx="41">
                  <c:v>1582</c:v>
                </c:pt>
                <c:pt idx="42">
                  <c:v>1640</c:v>
                </c:pt>
                <c:pt idx="43">
                  <c:v>1736</c:v>
                </c:pt>
                <c:pt idx="44">
                  <c:v>1734</c:v>
                </c:pt>
                <c:pt idx="45">
                  <c:v>1747.9998780000001</c:v>
                </c:pt>
                <c:pt idx="46">
                  <c:v>1772</c:v>
                </c:pt>
                <c:pt idx="47">
                  <c:v>1791.0001219999999</c:v>
                </c:pt>
                <c:pt idx="48">
                  <c:v>1840</c:v>
                </c:pt>
                <c:pt idx="49">
                  <c:v>1844.0001219999999</c:v>
                </c:pt>
                <c:pt idx="50">
                  <c:v>1851</c:v>
                </c:pt>
                <c:pt idx="51">
                  <c:v>1855</c:v>
                </c:pt>
                <c:pt idx="52">
                  <c:v>1879.9998780000001</c:v>
                </c:pt>
                <c:pt idx="53">
                  <c:v>1899</c:v>
                </c:pt>
                <c:pt idx="54">
                  <c:v>1920</c:v>
                </c:pt>
                <c:pt idx="55">
                  <c:v>1925</c:v>
                </c:pt>
                <c:pt idx="56">
                  <c:v>1963</c:v>
                </c:pt>
                <c:pt idx="57">
                  <c:v>2001</c:v>
                </c:pt>
                <c:pt idx="58">
                  <c:v>2015</c:v>
                </c:pt>
                <c:pt idx="59">
                  <c:v>1984</c:v>
                </c:pt>
                <c:pt idx="60">
                  <c:v>2098</c:v>
                </c:pt>
                <c:pt idx="61">
                  <c:v>2146</c:v>
                </c:pt>
                <c:pt idx="62">
                  <c:v>2049</c:v>
                </c:pt>
                <c:pt idx="63">
                  <c:v>2135</c:v>
                </c:pt>
                <c:pt idx="64">
                  <c:v>2088</c:v>
                </c:pt>
                <c:pt idx="65">
                  <c:v>2026</c:v>
                </c:pt>
                <c:pt idx="66">
                  <c:v>2005</c:v>
                </c:pt>
                <c:pt idx="67">
                  <c:v>1984</c:v>
                </c:pt>
                <c:pt idx="68">
                  <c:v>2017</c:v>
                </c:pt>
                <c:pt idx="69">
                  <c:v>2042</c:v>
                </c:pt>
                <c:pt idx="70">
                  <c:v>2076</c:v>
                </c:pt>
                <c:pt idx="71">
                  <c:v>2108</c:v>
                </c:pt>
                <c:pt idx="72">
                  <c:v>2129</c:v>
                </c:pt>
                <c:pt idx="73">
                  <c:v>2152</c:v>
                </c:pt>
                <c:pt idx="74">
                  <c:v>2173</c:v>
                </c:pt>
                <c:pt idx="75">
                  <c:v>2203</c:v>
                </c:pt>
                <c:pt idx="76">
                  <c:v>2213</c:v>
                </c:pt>
                <c:pt idx="77">
                  <c:v>2247</c:v>
                </c:pt>
                <c:pt idx="78">
                  <c:v>2279</c:v>
                </c:pt>
                <c:pt idx="79">
                  <c:v>2277</c:v>
                </c:pt>
                <c:pt idx="80">
                  <c:v>2209</c:v>
                </c:pt>
                <c:pt idx="81">
                  <c:v>2168</c:v>
                </c:pt>
                <c:pt idx="82">
                  <c:v>2091</c:v>
                </c:pt>
                <c:pt idx="83">
                  <c:v>2152</c:v>
                </c:pt>
                <c:pt idx="84">
                  <c:v>2128</c:v>
                </c:pt>
                <c:pt idx="85">
                  <c:v>2060</c:v>
                </c:pt>
                <c:pt idx="86">
                  <c:v>2016</c:v>
                </c:pt>
                <c:pt idx="87">
                  <c:v>1990</c:v>
                </c:pt>
                <c:pt idx="88">
                  <c:v>1990</c:v>
                </c:pt>
                <c:pt idx="89">
                  <c:v>1985.0001219999999</c:v>
                </c:pt>
                <c:pt idx="90">
                  <c:v>2023</c:v>
                </c:pt>
                <c:pt idx="91">
                  <c:v>2030</c:v>
                </c:pt>
                <c:pt idx="92">
                  <c:v>2066</c:v>
                </c:pt>
                <c:pt idx="93">
                  <c:v>2100</c:v>
                </c:pt>
                <c:pt idx="94">
                  <c:v>2113</c:v>
                </c:pt>
                <c:pt idx="95">
                  <c:v>2118</c:v>
                </c:pt>
                <c:pt idx="96">
                  <c:v>2108</c:v>
                </c:pt>
                <c:pt idx="97">
                  <c:v>2112</c:v>
                </c:pt>
                <c:pt idx="98">
                  <c:v>2159</c:v>
                </c:pt>
                <c:pt idx="99">
                  <c:v>2153</c:v>
                </c:pt>
                <c:pt idx="100">
                  <c:v>2156</c:v>
                </c:pt>
                <c:pt idx="101">
                  <c:v>2179</c:v>
                </c:pt>
                <c:pt idx="102">
                  <c:v>2137</c:v>
                </c:pt>
                <c:pt idx="103">
                  <c:v>0</c:v>
                </c:pt>
                <c:pt idx="104">
                  <c:v>0</c:v>
                </c:pt>
                <c:pt idx="105">
                  <c:v>0</c:v>
                </c:pt>
                <c:pt idx="106">
                  <c:v>0</c:v>
                </c:pt>
                <c:pt idx="107">
                  <c:v>0</c:v>
                </c:pt>
                <c:pt idx="108">
                  <c:v>0</c:v>
                </c:pt>
                <c:pt idx="109">
                  <c:v>0</c:v>
                </c:pt>
                <c:pt idx="110">
                  <c:v>0</c:v>
                </c:pt>
                <c:pt idx="111">
                  <c:v>0</c:v>
                </c:pt>
                <c:pt idx="112">
                  <c:v>0</c:v>
                </c:pt>
                <c:pt idx="113">
                  <c:v>0</c:v>
                </c:pt>
                <c:pt idx="114">
                  <c:v>987</c:v>
                </c:pt>
                <c:pt idx="115">
                  <c:v>943</c:v>
                </c:pt>
                <c:pt idx="116">
                  <c:v>895</c:v>
                </c:pt>
                <c:pt idx="117">
                  <c:v>979.00006099999996</c:v>
                </c:pt>
                <c:pt idx="118">
                  <c:v>924</c:v>
                </c:pt>
                <c:pt idx="119">
                  <c:v>994</c:v>
                </c:pt>
                <c:pt idx="120">
                  <c:v>1029</c:v>
                </c:pt>
                <c:pt idx="121">
                  <c:v>1005.999939</c:v>
                </c:pt>
                <c:pt idx="122">
                  <c:v>1046</c:v>
                </c:pt>
                <c:pt idx="123">
                  <c:v>1065</c:v>
                </c:pt>
                <c:pt idx="124">
                  <c:v>1092</c:v>
                </c:pt>
                <c:pt idx="125">
                  <c:v>1121</c:v>
                </c:pt>
                <c:pt idx="126">
                  <c:v>1165</c:v>
                </c:pt>
                <c:pt idx="127">
                  <c:v>1183</c:v>
                </c:pt>
                <c:pt idx="128">
                  <c:v>1211</c:v>
                </c:pt>
                <c:pt idx="129">
                  <c:v>1242</c:v>
                </c:pt>
                <c:pt idx="130">
                  <c:v>1275</c:v>
                </c:pt>
                <c:pt idx="131">
                  <c:v>1304</c:v>
                </c:pt>
                <c:pt idx="132">
                  <c:v>1335</c:v>
                </c:pt>
                <c:pt idx="133">
                  <c:v>1363</c:v>
                </c:pt>
                <c:pt idx="134">
                  <c:v>1376</c:v>
                </c:pt>
                <c:pt idx="135">
                  <c:v>1398</c:v>
                </c:pt>
                <c:pt idx="136">
                  <c:v>1390</c:v>
                </c:pt>
                <c:pt idx="137">
                  <c:v>1379</c:v>
                </c:pt>
                <c:pt idx="138">
                  <c:v>1380</c:v>
                </c:pt>
                <c:pt idx="139">
                  <c:v>1391</c:v>
                </c:pt>
                <c:pt idx="140">
                  <c:v>1350</c:v>
                </c:pt>
                <c:pt idx="141">
                  <c:v>1350</c:v>
                </c:pt>
                <c:pt idx="142">
                  <c:v>1309</c:v>
                </c:pt>
                <c:pt idx="143">
                  <c:v>1289.0001219999999</c:v>
                </c:pt>
                <c:pt idx="144">
                  <c:v>1256</c:v>
                </c:pt>
                <c:pt idx="145">
                  <c:v>1289.0001219999999</c:v>
                </c:pt>
                <c:pt idx="146">
                  <c:v>1258</c:v>
                </c:pt>
                <c:pt idx="147">
                  <c:v>1265</c:v>
                </c:pt>
                <c:pt idx="148">
                  <c:v>1284</c:v>
                </c:pt>
                <c:pt idx="149">
                  <c:v>1292</c:v>
                </c:pt>
                <c:pt idx="150">
                  <c:v>1335</c:v>
                </c:pt>
                <c:pt idx="151">
                  <c:v>1367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413</c:v>
                </c:pt>
                <c:pt idx="169">
                  <c:v>392</c:v>
                </c:pt>
                <c:pt idx="170">
                  <c:v>374</c:v>
                </c:pt>
                <c:pt idx="171">
                  <c:v>403</c:v>
                </c:pt>
                <c:pt idx="172">
                  <c:v>491</c:v>
                </c:pt>
                <c:pt idx="173">
                  <c:v>428.00003099999998</c:v>
                </c:pt>
                <c:pt idx="174">
                  <c:v>490</c:v>
                </c:pt>
                <c:pt idx="175">
                  <c:v>494.00003099999998</c:v>
                </c:pt>
                <c:pt idx="176">
                  <c:v>589</c:v>
                </c:pt>
                <c:pt idx="177">
                  <c:v>608</c:v>
                </c:pt>
                <c:pt idx="178">
                  <c:v>596</c:v>
                </c:pt>
                <c:pt idx="179">
                  <c:v>521</c:v>
                </c:pt>
                <c:pt idx="180">
                  <c:v>514</c:v>
                </c:pt>
                <c:pt idx="181">
                  <c:v>607</c:v>
                </c:pt>
                <c:pt idx="182">
                  <c:v>603</c:v>
                </c:pt>
                <c:pt idx="183">
                  <c:v>624</c:v>
                </c:pt>
                <c:pt idx="184">
                  <c:v>600</c:v>
                </c:pt>
                <c:pt idx="185">
                  <c:v>617</c:v>
                </c:pt>
                <c:pt idx="186">
                  <c:v>625</c:v>
                </c:pt>
                <c:pt idx="187">
                  <c:v>619</c:v>
                </c:pt>
                <c:pt idx="188">
                  <c:v>626</c:v>
                </c:pt>
                <c:pt idx="189">
                  <c:v>629</c:v>
                </c:pt>
                <c:pt idx="190">
                  <c:v>650</c:v>
                </c:pt>
                <c:pt idx="191">
                  <c:v>665</c:v>
                </c:pt>
                <c:pt idx="192">
                  <c:v>679</c:v>
                </c:pt>
                <c:pt idx="193">
                  <c:v>692</c:v>
                </c:pt>
                <c:pt idx="194">
                  <c:v>703</c:v>
                </c:pt>
                <c:pt idx="195">
                  <c:v>740</c:v>
                </c:pt>
                <c:pt idx="196">
                  <c:v>735</c:v>
                </c:pt>
                <c:pt idx="197">
                  <c:v>702.00006099999996</c:v>
                </c:pt>
                <c:pt idx="198">
                  <c:v>685</c:v>
                </c:pt>
                <c:pt idx="199">
                  <c:v>643</c:v>
                </c:pt>
                <c:pt idx="200">
                  <c:v>599</c:v>
                </c:pt>
                <c:pt idx="201">
                  <c:v>603</c:v>
                </c:pt>
                <c:pt idx="202">
                  <c:v>578</c:v>
                </c:pt>
                <c:pt idx="203">
                  <c:v>573</c:v>
                </c:pt>
                <c:pt idx="204">
                  <c:v>524</c:v>
                </c:pt>
                <c:pt idx="205">
                  <c:v>530</c:v>
                </c:pt>
                <c:pt idx="206">
                  <c:v>539</c:v>
                </c:pt>
                <c:pt idx="207">
                  <c:v>551</c:v>
                </c:pt>
                <c:pt idx="208">
                  <c:v>465</c:v>
                </c:pt>
                <c:pt idx="209">
                  <c:v>523</c:v>
                </c:pt>
                <c:pt idx="210">
                  <c:v>555</c:v>
                </c:pt>
                <c:pt idx="211">
                  <c:v>543</c:v>
                </c:pt>
                <c:pt idx="212">
                  <c:v>531</c:v>
                </c:pt>
                <c:pt idx="213">
                  <c:v>533</c:v>
                </c:pt>
                <c:pt idx="214">
                  <c:v>534</c:v>
                </c:pt>
                <c:pt idx="215">
                  <c:v>559</c:v>
                </c:pt>
                <c:pt idx="216">
                  <c:v>475</c:v>
                </c:pt>
                <c:pt idx="217">
                  <c:v>468</c:v>
                </c:pt>
                <c:pt idx="218">
                  <c:v>456</c:v>
                </c:pt>
                <c:pt idx="219">
                  <c:v>400</c:v>
                </c:pt>
                <c:pt idx="220">
                  <c:v>438</c:v>
                </c:pt>
                <c:pt idx="221">
                  <c:v>469</c:v>
                </c:pt>
                <c:pt idx="222">
                  <c:v>881</c:v>
                </c:pt>
                <c:pt idx="223">
                  <c:v>193</c:v>
                </c:pt>
              </c:numCache>
            </c:numRef>
          </c:yVal>
          <c:smooth val="0"/>
          <c:extLst xmlns:c16r2="http://schemas.microsoft.com/office/drawing/2015/06/chart">
            <c:ext xmlns:c16="http://schemas.microsoft.com/office/drawing/2014/chart" uri="{C3380CC4-5D6E-409C-BE32-E72D297353CC}">
              <c16:uniqueId val="{00000060-9E4D-41DE-88AA-65C469FB2388}"/>
            </c:ext>
          </c:extLst>
        </c:ser>
        <c:ser>
          <c:idx val="97"/>
          <c:order val="97"/>
          <c:tx>
            <c:strRef>
              <c:f>Sheet1!$CU$1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Sheet1!$CU$2:$CU$225</c:f>
              <c:numCache>
                <c:formatCode>General</c:formatCode>
                <c:ptCount val="224"/>
                <c:pt idx="0">
                  <c:v>0</c:v>
                </c:pt>
                <c:pt idx="1">
                  <c:v>0</c:v>
                </c:pt>
                <c:pt idx="2">
                  <c:v>116</c:v>
                </c:pt>
                <c:pt idx="3">
                  <c:v>188</c:v>
                </c:pt>
                <c:pt idx="4">
                  <c:v>200</c:v>
                </c:pt>
                <c:pt idx="5">
                  <c:v>200</c:v>
                </c:pt>
                <c:pt idx="6">
                  <c:v>237</c:v>
                </c:pt>
                <c:pt idx="7">
                  <c:v>291</c:v>
                </c:pt>
                <c:pt idx="8">
                  <c:v>307</c:v>
                </c:pt>
                <c:pt idx="9">
                  <c:v>330</c:v>
                </c:pt>
                <c:pt idx="10">
                  <c:v>339</c:v>
                </c:pt>
                <c:pt idx="11">
                  <c:v>348.99996900000002</c:v>
                </c:pt>
                <c:pt idx="12">
                  <c:v>351.00003099999998</c:v>
                </c:pt>
                <c:pt idx="13">
                  <c:v>367</c:v>
                </c:pt>
                <c:pt idx="14">
                  <c:v>374</c:v>
                </c:pt>
                <c:pt idx="15">
                  <c:v>390</c:v>
                </c:pt>
                <c:pt idx="16">
                  <c:v>417.00003099999998</c:v>
                </c:pt>
                <c:pt idx="17">
                  <c:v>436.99996900000002</c:v>
                </c:pt>
                <c:pt idx="18">
                  <c:v>473</c:v>
                </c:pt>
                <c:pt idx="19">
                  <c:v>495</c:v>
                </c:pt>
                <c:pt idx="20">
                  <c:v>495</c:v>
                </c:pt>
                <c:pt idx="21">
                  <c:v>484</c:v>
                </c:pt>
                <c:pt idx="22">
                  <c:v>476</c:v>
                </c:pt>
                <c:pt idx="23">
                  <c:v>491.99996900000002</c:v>
                </c:pt>
                <c:pt idx="24">
                  <c:v>480.99996900000002</c:v>
                </c:pt>
                <c:pt idx="25">
                  <c:v>472.00003099999998</c:v>
                </c:pt>
                <c:pt idx="26">
                  <c:v>469.99996900000002</c:v>
                </c:pt>
                <c:pt idx="27">
                  <c:v>478</c:v>
                </c:pt>
                <c:pt idx="28">
                  <c:v>480.99996900000002</c:v>
                </c:pt>
                <c:pt idx="29">
                  <c:v>480.99996900000002</c:v>
                </c:pt>
                <c:pt idx="30">
                  <c:v>486</c:v>
                </c:pt>
                <c:pt idx="31">
                  <c:v>465</c:v>
                </c:pt>
                <c:pt idx="32">
                  <c:v>486</c:v>
                </c:pt>
                <c:pt idx="33">
                  <c:v>460</c:v>
                </c:pt>
                <c:pt idx="34">
                  <c:v>451</c:v>
                </c:pt>
                <c:pt idx="35">
                  <c:v>477</c:v>
                </c:pt>
                <c:pt idx="36">
                  <c:v>604</c:v>
                </c:pt>
                <c:pt idx="37">
                  <c:v>785.99993900000004</c:v>
                </c:pt>
                <c:pt idx="38">
                  <c:v>993</c:v>
                </c:pt>
                <c:pt idx="39">
                  <c:v>1264</c:v>
                </c:pt>
                <c:pt idx="40">
                  <c:v>1454</c:v>
                </c:pt>
                <c:pt idx="41">
                  <c:v>1549</c:v>
                </c:pt>
                <c:pt idx="42">
                  <c:v>1612</c:v>
                </c:pt>
                <c:pt idx="43">
                  <c:v>1673</c:v>
                </c:pt>
                <c:pt idx="44">
                  <c:v>1696</c:v>
                </c:pt>
                <c:pt idx="45">
                  <c:v>1714</c:v>
                </c:pt>
                <c:pt idx="46">
                  <c:v>1737</c:v>
                </c:pt>
                <c:pt idx="47">
                  <c:v>1760</c:v>
                </c:pt>
                <c:pt idx="48">
                  <c:v>1803</c:v>
                </c:pt>
                <c:pt idx="49">
                  <c:v>1806</c:v>
                </c:pt>
                <c:pt idx="50">
                  <c:v>1812</c:v>
                </c:pt>
                <c:pt idx="51">
                  <c:v>1817.0001219999999</c:v>
                </c:pt>
                <c:pt idx="52">
                  <c:v>1852</c:v>
                </c:pt>
                <c:pt idx="53">
                  <c:v>1869</c:v>
                </c:pt>
                <c:pt idx="54">
                  <c:v>1886</c:v>
                </c:pt>
                <c:pt idx="55">
                  <c:v>1902</c:v>
                </c:pt>
                <c:pt idx="56">
                  <c:v>1942</c:v>
                </c:pt>
                <c:pt idx="57">
                  <c:v>1980</c:v>
                </c:pt>
                <c:pt idx="58">
                  <c:v>1992</c:v>
                </c:pt>
                <c:pt idx="59">
                  <c:v>1970</c:v>
                </c:pt>
                <c:pt idx="60">
                  <c:v>2111</c:v>
                </c:pt>
                <c:pt idx="61">
                  <c:v>2163</c:v>
                </c:pt>
                <c:pt idx="62">
                  <c:v>2026</c:v>
                </c:pt>
                <c:pt idx="63">
                  <c:v>2153</c:v>
                </c:pt>
                <c:pt idx="64">
                  <c:v>2121</c:v>
                </c:pt>
                <c:pt idx="65">
                  <c:v>2039</c:v>
                </c:pt>
                <c:pt idx="66">
                  <c:v>2032</c:v>
                </c:pt>
                <c:pt idx="67">
                  <c:v>1995</c:v>
                </c:pt>
                <c:pt idx="68">
                  <c:v>2024</c:v>
                </c:pt>
                <c:pt idx="69">
                  <c:v>2059</c:v>
                </c:pt>
                <c:pt idx="70">
                  <c:v>2087</c:v>
                </c:pt>
                <c:pt idx="71">
                  <c:v>2116</c:v>
                </c:pt>
                <c:pt idx="72">
                  <c:v>2147</c:v>
                </c:pt>
                <c:pt idx="73">
                  <c:v>2161</c:v>
                </c:pt>
                <c:pt idx="74">
                  <c:v>2189</c:v>
                </c:pt>
                <c:pt idx="75">
                  <c:v>2220</c:v>
                </c:pt>
                <c:pt idx="76">
                  <c:v>2224</c:v>
                </c:pt>
                <c:pt idx="77">
                  <c:v>2257</c:v>
                </c:pt>
                <c:pt idx="78">
                  <c:v>2309</c:v>
                </c:pt>
                <c:pt idx="79">
                  <c:v>2303</c:v>
                </c:pt>
                <c:pt idx="80">
                  <c:v>2216</c:v>
                </c:pt>
                <c:pt idx="81">
                  <c:v>2135</c:v>
                </c:pt>
                <c:pt idx="82">
                  <c:v>2098</c:v>
                </c:pt>
                <c:pt idx="83">
                  <c:v>2141</c:v>
                </c:pt>
                <c:pt idx="84">
                  <c:v>2163</c:v>
                </c:pt>
                <c:pt idx="85">
                  <c:v>2093</c:v>
                </c:pt>
                <c:pt idx="86">
                  <c:v>2023</c:v>
                </c:pt>
                <c:pt idx="87">
                  <c:v>1996</c:v>
                </c:pt>
                <c:pt idx="88">
                  <c:v>1996</c:v>
                </c:pt>
                <c:pt idx="89">
                  <c:v>1986</c:v>
                </c:pt>
                <c:pt idx="90">
                  <c:v>2027</c:v>
                </c:pt>
                <c:pt idx="91">
                  <c:v>2046.0001219999999</c:v>
                </c:pt>
                <c:pt idx="92">
                  <c:v>2076</c:v>
                </c:pt>
                <c:pt idx="93">
                  <c:v>2092</c:v>
                </c:pt>
                <c:pt idx="94">
                  <c:v>2108</c:v>
                </c:pt>
                <c:pt idx="95">
                  <c:v>2105</c:v>
                </c:pt>
                <c:pt idx="96">
                  <c:v>2100</c:v>
                </c:pt>
                <c:pt idx="97">
                  <c:v>2124</c:v>
                </c:pt>
                <c:pt idx="98">
                  <c:v>2173</c:v>
                </c:pt>
                <c:pt idx="99">
                  <c:v>2170</c:v>
                </c:pt>
                <c:pt idx="100">
                  <c:v>2182</c:v>
                </c:pt>
                <c:pt idx="101">
                  <c:v>2192</c:v>
                </c:pt>
                <c:pt idx="102">
                  <c:v>2166</c:v>
                </c:pt>
                <c:pt idx="103">
                  <c:v>0</c:v>
                </c:pt>
                <c:pt idx="104">
                  <c:v>0</c:v>
                </c:pt>
                <c:pt idx="105">
                  <c:v>0</c:v>
                </c:pt>
                <c:pt idx="106">
                  <c:v>0</c:v>
                </c:pt>
                <c:pt idx="107">
                  <c:v>0</c:v>
                </c:pt>
                <c:pt idx="108">
                  <c:v>0</c:v>
                </c:pt>
                <c:pt idx="109">
                  <c:v>0</c:v>
                </c:pt>
                <c:pt idx="110">
                  <c:v>0</c:v>
                </c:pt>
                <c:pt idx="111">
                  <c:v>0</c:v>
                </c:pt>
                <c:pt idx="112">
                  <c:v>0</c:v>
                </c:pt>
                <c:pt idx="113">
                  <c:v>0</c:v>
                </c:pt>
                <c:pt idx="114">
                  <c:v>1146</c:v>
                </c:pt>
                <c:pt idx="115">
                  <c:v>1052</c:v>
                </c:pt>
                <c:pt idx="116">
                  <c:v>951</c:v>
                </c:pt>
                <c:pt idx="117">
                  <c:v>990</c:v>
                </c:pt>
                <c:pt idx="118">
                  <c:v>1008</c:v>
                </c:pt>
                <c:pt idx="119">
                  <c:v>1017</c:v>
                </c:pt>
                <c:pt idx="120">
                  <c:v>1022</c:v>
                </c:pt>
                <c:pt idx="121">
                  <c:v>1041</c:v>
                </c:pt>
                <c:pt idx="122">
                  <c:v>1066</c:v>
                </c:pt>
                <c:pt idx="123">
                  <c:v>1094</c:v>
                </c:pt>
                <c:pt idx="124">
                  <c:v>1102</c:v>
                </c:pt>
                <c:pt idx="125">
                  <c:v>1126</c:v>
                </c:pt>
                <c:pt idx="126">
                  <c:v>1175</c:v>
                </c:pt>
                <c:pt idx="127">
                  <c:v>1192</c:v>
                </c:pt>
                <c:pt idx="128">
                  <c:v>1212</c:v>
                </c:pt>
                <c:pt idx="129">
                  <c:v>1235</c:v>
                </c:pt>
                <c:pt idx="130">
                  <c:v>1274</c:v>
                </c:pt>
                <c:pt idx="131">
                  <c:v>1278</c:v>
                </c:pt>
                <c:pt idx="132">
                  <c:v>1307.0001219999999</c:v>
                </c:pt>
                <c:pt idx="133">
                  <c:v>1339</c:v>
                </c:pt>
                <c:pt idx="134">
                  <c:v>1354</c:v>
                </c:pt>
                <c:pt idx="135">
                  <c:v>1376</c:v>
                </c:pt>
                <c:pt idx="136">
                  <c:v>1360.0001219999999</c:v>
                </c:pt>
                <c:pt idx="137">
                  <c:v>1354</c:v>
                </c:pt>
                <c:pt idx="138">
                  <c:v>1333.9998780000001</c:v>
                </c:pt>
                <c:pt idx="139">
                  <c:v>1357</c:v>
                </c:pt>
                <c:pt idx="140">
                  <c:v>1317</c:v>
                </c:pt>
                <c:pt idx="141">
                  <c:v>1311</c:v>
                </c:pt>
                <c:pt idx="142">
                  <c:v>1274</c:v>
                </c:pt>
                <c:pt idx="143">
                  <c:v>1233</c:v>
                </c:pt>
                <c:pt idx="144">
                  <c:v>1246</c:v>
                </c:pt>
                <c:pt idx="145">
                  <c:v>1246</c:v>
                </c:pt>
                <c:pt idx="146">
                  <c:v>1232</c:v>
                </c:pt>
                <c:pt idx="147">
                  <c:v>1235</c:v>
                </c:pt>
                <c:pt idx="148">
                  <c:v>1263.0001219999999</c:v>
                </c:pt>
                <c:pt idx="149">
                  <c:v>1295</c:v>
                </c:pt>
                <c:pt idx="150">
                  <c:v>1323</c:v>
                </c:pt>
                <c:pt idx="151">
                  <c:v>1382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578</c:v>
                </c:pt>
                <c:pt idx="169">
                  <c:v>678</c:v>
                </c:pt>
                <c:pt idx="170">
                  <c:v>556</c:v>
                </c:pt>
                <c:pt idx="171">
                  <c:v>612</c:v>
                </c:pt>
                <c:pt idx="172">
                  <c:v>617</c:v>
                </c:pt>
                <c:pt idx="173">
                  <c:v>572</c:v>
                </c:pt>
                <c:pt idx="174">
                  <c:v>758</c:v>
                </c:pt>
                <c:pt idx="175">
                  <c:v>657</c:v>
                </c:pt>
                <c:pt idx="176">
                  <c:v>693.00006099999996</c:v>
                </c:pt>
                <c:pt idx="177">
                  <c:v>699</c:v>
                </c:pt>
                <c:pt idx="178">
                  <c:v>695</c:v>
                </c:pt>
                <c:pt idx="179">
                  <c:v>674</c:v>
                </c:pt>
                <c:pt idx="180">
                  <c:v>672</c:v>
                </c:pt>
                <c:pt idx="181">
                  <c:v>692</c:v>
                </c:pt>
                <c:pt idx="182">
                  <c:v>682</c:v>
                </c:pt>
                <c:pt idx="183">
                  <c:v>697.99993900000004</c:v>
                </c:pt>
                <c:pt idx="184">
                  <c:v>675.99993900000004</c:v>
                </c:pt>
                <c:pt idx="185">
                  <c:v>675</c:v>
                </c:pt>
                <c:pt idx="186">
                  <c:v>692</c:v>
                </c:pt>
                <c:pt idx="187">
                  <c:v>688</c:v>
                </c:pt>
                <c:pt idx="188">
                  <c:v>712</c:v>
                </c:pt>
                <c:pt idx="189">
                  <c:v>709</c:v>
                </c:pt>
                <c:pt idx="190">
                  <c:v>728</c:v>
                </c:pt>
                <c:pt idx="191">
                  <c:v>732</c:v>
                </c:pt>
                <c:pt idx="192">
                  <c:v>758</c:v>
                </c:pt>
                <c:pt idx="193">
                  <c:v>771</c:v>
                </c:pt>
                <c:pt idx="194">
                  <c:v>776</c:v>
                </c:pt>
                <c:pt idx="195">
                  <c:v>778</c:v>
                </c:pt>
                <c:pt idx="196">
                  <c:v>768.00006099999996</c:v>
                </c:pt>
                <c:pt idx="197">
                  <c:v>740</c:v>
                </c:pt>
                <c:pt idx="198">
                  <c:v>728</c:v>
                </c:pt>
                <c:pt idx="199">
                  <c:v>684</c:v>
                </c:pt>
                <c:pt idx="200">
                  <c:v>651</c:v>
                </c:pt>
                <c:pt idx="201">
                  <c:v>644.99993900000004</c:v>
                </c:pt>
                <c:pt idx="202">
                  <c:v>648</c:v>
                </c:pt>
                <c:pt idx="203">
                  <c:v>614</c:v>
                </c:pt>
                <c:pt idx="204">
                  <c:v>617</c:v>
                </c:pt>
                <c:pt idx="205">
                  <c:v>624</c:v>
                </c:pt>
                <c:pt idx="206">
                  <c:v>618</c:v>
                </c:pt>
                <c:pt idx="207">
                  <c:v>633</c:v>
                </c:pt>
                <c:pt idx="208">
                  <c:v>599</c:v>
                </c:pt>
                <c:pt idx="209">
                  <c:v>622</c:v>
                </c:pt>
                <c:pt idx="210">
                  <c:v>646</c:v>
                </c:pt>
                <c:pt idx="211">
                  <c:v>635</c:v>
                </c:pt>
                <c:pt idx="212">
                  <c:v>643</c:v>
                </c:pt>
                <c:pt idx="213">
                  <c:v>591</c:v>
                </c:pt>
                <c:pt idx="214">
                  <c:v>656</c:v>
                </c:pt>
                <c:pt idx="215">
                  <c:v>637</c:v>
                </c:pt>
                <c:pt idx="216">
                  <c:v>613</c:v>
                </c:pt>
                <c:pt idx="217">
                  <c:v>556</c:v>
                </c:pt>
                <c:pt idx="218">
                  <c:v>548</c:v>
                </c:pt>
                <c:pt idx="219">
                  <c:v>495</c:v>
                </c:pt>
                <c:pt idx="220">
                  <c:v>494.00003099999998</c:v>
                </c:pt>
                <c:pt idx="221">
                  <c:v>570</c:v>
                </c:pt>
                <c:pt idx="222">
                  <c:v>958</c:v>
                </c:pt>
                <c:pt idx="223">
                  <c:v>336</c:v>
                </c:pt>
              </c:numCache>
            </c:numRef>
          </c:yVal>
          <c:smooth val="0"/>
          <c:extLst xmlns:c16r2="http://schemas.microsoft.com/office/drawing/2015/06/chart">
            <c:ext xmlns:c16="http://schemas.microsoft.com/office/drawing/2014/chart" uri="{C3380CC4-5D6E-409C-BE32-E72D297353CC}">
              <c16:uniqueId val="{00000061-9E4D-41DE-88AA-65C469FB2388}"/>
            </c:ext>
          </c:extLst>
        </c:ser>
        <c:ser>
          <c:idx val="98"/>
          <c:order val="98"/>
          <c:tx>
            <c:strRef>
              <c:f>Sheet1!$CV$1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Sheet1!$CV$2:$CV$225</c:f>
              <c:numCache>
                <c:formatCode>General</c:formatCode>
                <c:ptCount val="224"/>
                <c:pt idx="0">
                  <c:v>92</c:v>
                </c:pt>
                <c:pt idx="1">
                  <c:v>66</c:v>
                </c:pt>
                <c:pt idx="2">
                  <c:v>326</c:v>
                </c:pt>
                <c:pt idx="3">
                  <c:v>386</c:v>
                </c:pt>
                <c:pt idx="4">
                  <c:v>378</c:v>
                </c:pt>
                <c:pt idx="5">
                  <c:v>398</c:v>
                </c:pt>
                <c:pt idx="6">
                  <c:v>411</c:v>
                </c:pt>
                <c:pt idx="7">
                  <c:v>465</c:v>
                </c:pt>
                <c:pt idx="8">
                  <c:v>487</c:v>
                </c:pt>
                <c:pt idx="9">
                  <c:v>502</c:v>
                </c:pt>
                <c:pt idx="10">
                  <c:v>528</c:v>
                </c:pt>
                <c:pt idx="11">
                  <c:v>533</c:v>
                </c:pt>
                <c:pt idx="12">
                  <c:v>542</c:v>
                </c:pt>
                <c:pt idx="13">
                  <c:v>565</c:v>
                </c:pt>
                <c:pt idx="14">
                  <c:v>565</c:v>
                </c:pt>
                <c:pt idx="15">
                  <c:v>594</c:v>
                </c:pt>
                <c:pt idx="16">
                  <c:v>624</c:v>
                </c:pt>
                <c:pt idx="17">
                  <c:v>653.99993900000004</c:v>
                </c:pt>
                <c:pt idx="18">
                  <c:v>699</c:v>
                </c:pt>
                <c:pt idx="19">
                  <c:v>719.99993900000004</c:v>
                </c:pt>
                <c:pt idx="20">
                  <c:v>730</c:v>
                </c:pt>
                <c:pt idx="21">
                  <c:v>743</c:v>
                </c:pt>
                <c:pt idx="22">
                  <c:v>734</c:v>
                </c:pt>
                <c:pt idx="23">
                  <c:v>770</c:v>
                </c:pt>
                <c:pt idx="24">
                  <c:v>771</c:v>
                </c:pt>
                <c:pt idx="25">
                  <c:v>752</c:v>
                </c:pt>
                <c:pt idx="26">
                  <c:v>763.99993900000004</c:v>
                </c:pt>
                <c:pt idx="27">
                  <c:v>769</c:v>
                </c:pt>
                <c:pt idx="28">
                  <c:v>789</c:v>
                </c:pt>
                <c:pt idx="29">
                  <c:v>792</c:v>
                </c:pt>
                <c:pt idx="30">
                  <c:v>794</c:v>
                </c:pt>
                <c:pt idx="31">
                  <c:v>769</c:v>
                </c:pt>
                <c:pt idx="32">
                  <c:v>793</c:v>
                </c:pt>
                <c:pt idx="33">
                  <c:v>763.99993900000004</c:v>
                </c:pt>
                <c:pt idx="34">
                  <c:v>761</c:v>
                </c:pt>
                <c:pt idx="35">
                  <c:v>791</c:v>
                </c:pt>
                <c:pt idx="36">
                  <c:v>930.99993900000004</c:v>
                </c:pt>
                <c:pt idx="37">
                  <c:v>1095</c:v>
                </c:pt>
                <c:pt idx="38">
                  <c:v>1239</c:v>
                </c:pt>
                <c:pt idx="39">
                  <c:v>1435</c:v>
                </c:pt>
                <c:pt idx="40">
                  <c:v>1526</c:v>
                </c:pt>
                <c:pt idx="41">
                  <c:v>1553.0001219999999</c:v>
                </c:pt>
                <c:pt idx="42">
                  <c:v>1587</c:v>
                </c:pt>
                <c:pt idx="43">
                  <c:v>1625</c:v>
                </c:pt>
                <c:pt idx="44">
                  <c:v>1650.9998780000001</c:v>
                </c:pt>
                <c:pt idx="45">
                  <c:v>1664</c:v>
                </c:pt>
                <c:pt idx="46">
                  <c:v>1694.0001219999999</c:v>
                </c:pt>
                <c:pt idx="47">
                  <c:v>1710</c:v>
                </c:pt>
                <c:pt idx="48">
                  <c:v>1762</c:v>
                </c:pt>
                <c:pt idx="49">
                  <c:v>1758</c:v>
                </c:pt>
                <c:pt idx="50">
                  <c:v>1755</c:v>
                </c:pt>
                <c:pt idx="51">
                  <c:v>1768</c:v>
                </c:pt>
                <c:pt idx="52">
                  <c:v>1789</c:v>
                </c:pt>
                <c:pt idx="53">
                  <c:v>1814</c:v>
                </c:pt>
                <c:pt idx="54">
                  <c:v>1835.0001219999999</c:v>
                </c:pt>
                <c:pt idx="55">
                  <c:v>1850</c:v>
                </c:pt>
                <c:pt idx="56">
                  <c:v>1886</c:v>
                </c:pt>
                <c:pt idx="57">
                  <c:v>1937</c:v>
                </c:pt>
                <c:pt idx="58">
                  <c:v>1949</c:v>
                </c:pt>
                <c:pt idx="59">
                  <c:v>1919</c:v>
                </c:pt>
                <c:pt idx="60">
                  <c:v>2074</c:v>
                </c:pt>
                <c:pt idx="61">
                  <c:v>2121</c:v>
                </c:pt>
                <c:pt idx="62">
                  <c:v>1998</c:v>
                </c:pt>
                <c:pt idx="63">
                  <c:v>2164</c:v>
                </c:pt>
                <c:pt idx="64">
                  <c:v>2123</c:v>
                </c:pt>
                <c:pt idx="65">
                  <c:v>2042</c:v>
                </c:pt>
                <c:pt idx="66">
                  <c:v>2045</c:v>
                </c:pt>
                <c:pt idx="67">
                  <c:v>2007</c:v>
                </c:pt>
                <c:pt idx="68">
                  <c:v>2034</c:v>
                </c:pt>
                <c:pt idx="69">
                  <c:v>2062</c:v>
                </c:pt>
                <c:pt idx="70">
                  <c:v>2092</c:v>
                </c:pt>
                <c:pt idx="71">
                  <c:v>2111</c:v>
                </c:pt>
                <c:pt idx="72">
                  <c:v>2132</c:v>
                </c:pt>
                <c:pt idx="73">
                  <c:v>2158</c:v>
                </c:pt>
                <c:pt idx="74">
                  <c:v>2163</c:v>
                </c:pt>
                <c:pt idx="75">
                  <c:v>2201</c:v>
                </c:pt>
                <c:pt idx="76">
                  <c:v>2204</c:v>
                </c:pt>
                <c:pt idx="77">
                  <c:v>2246</c:v>
                </c:pt>
                <c:pt idx="78">
                  <c:v>2293</c:v>
                </c:pt>
                <c:pt idx="79">
                  <c:v>2298</c:v>
                </c:pt>
                <c:pt idx="80">
                  <c:v>2189</c:v>
                </c:pt>
                <c:pt idx="81">
                  <c:v>2151</c:v>
                </c:pt>
                <c:pt idx="82">
                  <c:v>2115</c:v>
                </c:pt>
                <c:pt idx="83">
                  <c:v>2256</c:v>
                </c:pt>
                <c:pt idx="84">
                  <c:v>2324</c:v>
                </c:pt>
                <c:pt idx="85">
                  <c:v>2275</c:v>
                </c:pt>
                <c:pt idx="86">
                  <c:v>2222</c:v>
                </c:pt>
                <c:pt idx="87">
                  <c:v>2204</c:v>
                </c:pt>
                <c:pt idx="88">
                  <c:v>2237</c:v>
                </c:pt>
                <c:pt idx="89">
                  <c:v>2223</c:v>
                </c:pt>
                <c:pt idx="90">
                  <c:v>2268</c:v>
                </c:pt>
                <c:pt idx="91">
                  <c:v>2268</c:v>
                </c:pt>
                <c:pt idx="92">
                  <c:v>2285</c:v>
                </c:pt>
                <c:pt idx="93">
                  <c:v>2311</c:v>
                </c:pt>
                <c:pt idx="94">
                  <c:v>2309</c:v>
                </c:pt>
                <c:pt idx="95">
                  <c:v>2306</c:v>
                </c:pt>
                <c:pt idx="96">
                  <c:v>2304</c:v>
                </c:pt>
                <c:pt idx="97">
                  <c:v>2317</c:v>
                </c:pt>
                <c:pt idx="98">
                  <c:v>2367</c:v>
                </c:pt>
                <c:pt idx="99">
                  <c:v>2376</c:v>
                </c:pt>
                <c:pt idx="100">
                  <c:v>2445</c:v>
                </c:pt>
                <c:pt idx="101">
                  <c:v>2461</c:v>
                </c:pt>
                <c:pt idx="102">
                  <c:v>2429</c:v>
                </c:pt>
                <c:pt idx="103">
                  <c:v>0</c:v>
                </c:pt>
                <c:pt idx="104">
                  <c:v>0</c:v>
                </c:pt>
                <c:pt idx="105">
                  <c:v>0</c:v>
                </c:pt>
                <c:pt idx="106">
                  <c:v>0</c:v>
                </c:pt>
                <c:pt idx="107">
                  <c:v>0</c:v>
                </c:pt>
                <c:pt idx="108">
                  <c:v>0</c:v>
                </c:pt>
                <c:pt idx="109">
                  <c:v>0</c:v>
                </c:pt>
                <c:pt idx="110">
                  <c:v>0</c:v>
                </c:pt>
                <c:pt idx="111">
                  <c:v>0</c:v>
                </c:pt>
                <c:pt idx="112">
                  <c:v>0</c:v>
                </c:pt>
                <c:pt idx="113">
                  <c:v>0</c:v>
                </c:pt>
                <c:pt idx="114">
                  <c:v>1777</c:v>
                </c:pt>
                <c:pt idx="115">
                  <c:v>1611</c:v>
                </c:pt>
                <c:pt idx="116">
                  <c:v>1544.9998780000001</c:v>
                </c:pt>
                <c:pt idx="117">
                  <c:v>1643</c:v>
                </c:pt>
                <c:pt idx="118">
                  <c:v>1673</c:v>
                </c:pt>
                <c:pt idx="119">
                  <c:v>1699</c:v>
                </c:pt>
                <c:pt idx="120">
                  <c:v>1760</c:v>
                </c:pt>
                <c:pt idx="121">
                  <c:v>1776</c:v>
                </c:pt>
                <c:pt idx="122">
                  <c:v>1805</c:v>
                </c:pt>
                <c:pt idx="123">
                  <c:v>1846</c:v>
                </c:pt>
                <c:pt idx="124">
                  <c:v>1860</c:v>
                </c:pt>
                <c:pt idx="125">
                  <c:v>1914.0001219999999</c:v>
                </c:pt>
                <c:pt idx="126">
                  <c:v>1948</c:v>
                </c:pt>
                <c:pt idx="127">
                  <c:v>1973</c:v>
                </c:pt>
                <c:pt idx="128">
                  <c:v>2014</c:v>
                </c:pt>
                <c:pt idx="129">
                  <c:v>2053</c:v>
                </c:pt>
                <c:pt idx="130">
                  <c:v>2078</c:v>
                </c:pt>
                <c:pt idx="131">
                  <c:v>2141</c:v>
                </c:pt>
                <c:pt idx="132">
                  <c:v>2165</c:v>
                </c:pt>
                <c:pt idx="133">
                  <c:v>2217</c:v>
                </c:pt>
                <c:pt idx="134">
                  <c:v>2245</c:v>
                </c:pt>
                <c:pt idx="135">
                  <c:v>2280</c:v>
                </c:pt>
                <c:pt idx="136">
                  <c:v>2281</c:v>
                </c:pt>
                <c:pt idx="137">
                  <c:v>2281</c:v>
                </c:pt>
                <c:pt idx="138">
                  <c:v>2273</c:v>
                </c:pt>
                <c:pt idx="139">
                  <c:v>2265</c:v>
                </c:pt>
                <c:pt idx="140">
                  <c:v>2242</c:v>
                </c:pt>
                <c:pt idx="141">
                  <c:v>2240</c:v>
                </c:pt>
                <c:pt idx="142">
                  <c:v>2190</c:v>
                </c:pt>
                <c:pt idx="143">
                  <c:v>2166</c:v>
                </c:pt>
                <c:pt idx="144">
                  <c:v>2183</c:v>
                </c:pt>
                <c:pt idx="145">
                  <c:v>2150</c:v>
                </c:pt>
                <c:pt idx="146">
                  <c:v>2144</c:v>
                </c:pt>
                <c:pt idx="147">
                  <c:v>2167</c:v>
                </c:pt>
                <c:pt idx="148">
                  <c:v>2232</c:v>
                </c:pt>
                <c:pt idx="149">
                  <c:v>2257</c:v>
                </c:pt>
                <c:pt idx="150">
                  <c:v>2288</c:v>
                </c:pt>
                <c:pt idx="151">
                  <c:v>2254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717</c:v>
                </c:pt>
                <c:pt idx="169">
                  <c:v>788</c:v>
                </c:pt>
                <c:pt idx="170">
                  <c:v>1036</c:v>
                </c:pt>
                <c:pt idx="171">
                  <c:v>1317</c:v>
                </c:pt>
                <c:pt idx="172">
                  <c:v>1439.9998780000001</c:v>
                </c:pt>
                <c:pt idx="173">
                  <c:v>1362</c:v>
                </c:pt>
                <c:pt idx="174">
                  <c:v>1068</c:v>
                </c:pt>
                <c:pt idx="175">
                  <c:v>1188</c:v>
                </c:pt>
                <c:pt idx="176">
                  <c:v>1514</c:v>
                </c:pt>
                <c:pt idx="177">
                  <c:v>1540</c:v>
                </c:pt>
                <c:pt idx="178">
                  <c:v>1496</c:v>
                </c:pt>
                <c:pt idx="179">
                  <c:v>1402</c:v>
                </c:pt>
                <c:pt idx="180">
                  <c:v>1419</c:v>
                </c:pt>
                <c:pt idx="181">
                  <c:v>1439.9998780000001</c:v>
                </c:pt>
                <c:pt idx="182">
                  <c:v>1450</c:v>
                </c:pt>
                <c:pt idx="183">
                  <c:v>1483.0001219999999</c:v>
                </c:pt>
                <c:pt idx="184">
                  <c:v>1455</c:v>
                </c:pt>
                <c:pt idx="185">
                  <c:v>1477</c:v>
                </c:pt>
                <c:pt idx="186">
                  <c:v>1488</c:v>
                </c:pt>
                <c:pt idx="187">
                  <c:v>1490</c:v>
                </c:pt>
                <c:pt idx="188">
                  <c:v>1539</c:v>
                </c:pt>
                <c:pt idx="189">
                  <c:v>1533</c:v>
                </c:pt>
                <c:pt idx="190">
                  <c:v>1578</c:v>
                </c:pt>
                <c:pt idx="191">
                  <c:v>1595</c:v>
                </c:pt>
                <c:pt idx="192">
                  <c:v>1592</c:v>
                </c:pt>
                <c:pt idx="193">
                  <c:v>1639</c:v>
                </c:pt>
                <c:pt idx="194">
                  <c:v>1646</c:v>
                </c:pt>
                <c:pt idx="195">
                  <c:v>1644</c:v>
                </c:pt>
                <c:pt idx="196">
                  <c:v>1626</c:v>
                </c:pt>
                <c:pt idx="197">
                  <c:v>1571.0001219999999</c:v>
                </c:pt>
                <c:pt idx="198">
                  <c:v>1522</c:v>
                </c:pt>
                <c:pt idx="199">
                  <c:v>1439.9998780000001</c:v>
                </c:pt>
                <c:pt idx="200">
                  <c:v>1373</c:v>
                </c:pt>
                <c:pt idx="201">
                  <c:v>1335</c:v>
                </c:pt>
                <c:pt idx="202">
                  <c:v>1316.0001219999999</c:v>
                </c:pt>
                <c:pt idx="203">
                  <c:v>1285</c:v>
                </c:pt>
                <c:pt idx="204">
                  <c:v>1298.0001219999999</c:v>
                </c:pt>
                <c:pt idx="205">
                  <c:v>1297</c:v>
                </c:pt>
                <c:pt idx="206">
                  <c:v>1254.0001219999999</c:v>
                </c:pt>
                <c:pt idx="207">
                  <c:v>1296</c:v>
                </c:pt>
                <c:pt idx="208">
                  <c:v>1220</c:v>
                </c:pt>
                <c:pt idx="209">
                  <c:v>1235</c:v>
                </c:pt>
                <c:pt idx="210">
                  <c:v>1251</c:v>
                </c:pt>
                <c:pt idx="211">
                  <c:v>1283</c:v>
                </c:pt>
                <c:pt idx="212">
                  <c:v>1193</c:v>
                </c:pt>
                <c:pt idx="213">
                  <c:v>1205</c:v>
                </c:pt>
                <c:pt idx="214">
                  <c:v>1225</c:v>
                </c:pt>
                <c:pt idx="215">
                  <c:v>1175</c:v>
                </c:pt>
                <c:pt idx="216">
                  <c:v>1111</c:v>
                </c:pt>
                <c:pt idx="217">
                  <c:v>1073</c:v>
                </c:pt>
                <c:pt idx="218">
                  <c:v>968</c:v>
                </c:pt>
                <c:pt idx="219">
                  <c:v>851</c:v>
                </c:pt>
                <c:pt idx="220">
                  <c:v>828</c:v>
                </c:pt>
                <c:pt idx="221">
                  <c:v>938</c:v>
                </c:pt>
                <c:pt idx="222">
                  <c:v>1399</c:v>
                </c:pt>
                <c:pt idx="223">
                  <c:v>429</c:v>
                </c:pt>
              </c:numCache>
            </c:numRef>
          </c:yVal>
          <c:smooth val="0"/>
          <c:extLst xmlns:c16r2="http://schemas.microsoft.com/office/drawing/2015/06/chart">
            <c:ext xmlns:c16="http://schemas.microsoft.com/office/drawing/2014/chart" uri="{C3380CC4-5D6E-409C-BE32-E72D297353CC}">
              <c16:uniqueId val="{00000062-9E4D-41DE-88AA-65C469FB2388}"/>
            </c:ext>
          </c:extLst>
        </c:ser>
        <c:ser>
          <c:idx val="99"/>
          <c:order val="99"/>
          <c:tx>
            <c:strRef>
              <c:f>Sheet1!$CW$1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Sheet1!$CW$2:$CW$225</c:f>
              <c:numCache>
                <c:formatCode>General</c:formatCode>
                <c:ptCount val="224"/>
                <c:pt idx="0">
                  <c:v>0</c:v>
                </c:pt>
                <c:pt idx="1">
                  <c:v>131</c:v>
                </c:pt>
                <c:pt idx="2">
                  <c:v>293</c:v>
                </c:pt>
                <c:pt idx="3">
                  <c:v>397</c:v>
                </c:pt>
                <c:pt idx="4">
                  <c:v>376</c:v>
                </c:pt>
                <c:pt idx="5">
                  <c:v>406.00003099999998</c:v>
                </c:pt>
                <c:pt idx="6">
                  <c:v>418</c:v>
                </c:pt>
                <c:pt idx="7">
                  <c:v>460</c:v>
                </c:pt>
                <c:pt idx="8">
                  <c:v>488</c:v>
                </c:pt>
                <c:pt idx="9">
                  <c:v>495</c:v>
                </c:pt>
                <c:pt idx="10">
                  <c:v>525</c:v>
                </c:pt>
                <c:pt idx="11">
                  <c:v>530</c:v>
                </c:pt>
                <c:pt idx="12">
                  <c:v>544</c:v>
                </c:pt>
                <c:pt idx="13">
                  <c:v>553</c:v>
                </c:pt>
                <c:pt idx="14">
                  <c:v>566</c:v>
                </c:pt>
                <c:pt idx="15">
                  <c:v>583</c:v>
                </c:pt>
                <c:pt idx="16">
                  <c:v>622</c:v>
                </c:pt>
                <c:pt idx="17">
                  <c:v>644</c:v>
                </c:pt>
                <c:pt idx="18">
                  <c:v>683</c:v>
                </c:pt>
                <c:pt idx="19">
                  <c:v>705</c:v>
                </c:pt>
                <c:pt idx="20">
                  <c:v>715.00006099999996</c:v>
                </c:pt>
                <c:pt idx="21">
                  <c:v>715.00006099999996</c:v>
                </c:pt>
                <c:pt idx="22">
                  <c:v>719</c:v>
                </c:pt>
                <c:pt idx="23">
                  <c:v>754.99993900000004</c:v>
                </c:pt>
                <c:pt idx="24">
                  <c:v>750</c:v>
                </c:pt>
                <c:pt idx="25">
                  <c:v>741</c:v>
                </c:pt>
                <c:pt idx="26">
                  <c:v>744</c:v>
                </c:pt>
                <c:pt idx="27">
                  <c:v>756</c:v>
                </c:pt>
                <c:pt idx="28">
                  <c:v>769</c:v>
                </c:pt>
                <c:pt idx="29">
                  <c:v>775</c:v>
                </c:pt>
                <c:pt idx="30">
                  <c:v>768.00006099999996</c:v>
                </c:pt>
                <c:pt idx="31">
                  <c:v>757</c:v>
                </c:pt>
                <c:pt idx="32">
                  <c:v>776</c:v>
                </c:pt>
                <c:pt idx="33">
                  <c:v>752</c:v>
                </c:pt>
                <c:pt idx="34">
                  <c:v>743</c:v>
                </c:pt>
                <c:pt idx="35">
                  <c:v>787</c:v>
                </c:pt>
                <c:pt idx="36">
                  <c:v>916</c:v>
                </c:pt>
                <c:pt idx="37">
                  <c:v>1078</c:v>
                </c:pt>
                <c:pt idx="38">
                  <c:v>1231</c:v>
                </c:pt>
                <c:pt idx="39">
                  <c:v>1428</c:v>
                </c:pt>
                <c:pt idx="40">
                  <c:v>1521</c:v>
                </c:pt>
                <c:pt idx="41">
                  <c:v>1556</c:v>
                </c:pt>
                <c:pt idx="42">
                  <c:v>1588.9998780000001</c:v>
                </c:pt>
                <c:pt idx="43">
                  <c:v>1632</c:v>
                </c:pt>
                <c:pt idx="44">
                  <c:v>1656</c:v>
                </c:pt>
                <c:pt idx="45">
                  <c:v>1664</c:v>
                </c:pt>
                <c:pt idx="46">
                  <c:v>1694.9998780000001</c:v>
                </c:pt>
                <c:pt idx="47">
                  <c:v>1719</c:v>
                </c:pt>
                <c:pt idx="48">
                  <c:v>1763</c:v>
                </c:pt>
                <c:pt idx="49">
                  <c:v>1761</c:v>
                </c:pt>
                <c:pt idx="50">
                  <c:v>1768</c:v>
                </c:pt>
                <c:pt idx="51">
                  <c:v>1768</c:v>
                </c:pt>
                <c:pt idx="52">
                  <c:v>1807</c:v>
                </c:pt>
                <c:pt idx="53">
                  <c:v>1816</c:v>
                </c:pt>
                <c:pt idx="54">
                  <c:v>1838</c:v>
                </c:pt>
                <c:pt idx="55">
                  <c:v>1842</c:v>
                </c:pt>
                <c:pt idx="56">
                  <c:v>1895</c:v>
                </c:pt>
                <c:pt idx="57">
                  <c:v>1949</c:v>
                </c:pt>
                <c:pt idx="58">
                  <c:v>1952</c:v>
                </c:pt>
                <c:pt idx="59">
                  <c:v>1921</c:v>
                </c:pt>
                <c:pt idx="60">
                  <c:v>2089</c:v>
                </c:pt>
                <c:pt idx="61">
                  <c:v>2143</c:v>
                </c:pt>
                <c:pt idx="62">
                  <c:v>2017</c:v>
                </c:pt>
                <c:pt idx="63">
                  <c:v>2165</c:v>
                </c:pt>
                <c:pt idx="64">
                  <c:v>2128</c:v>
                </c:pt>
                <c:pt idx="65">
                  <c:v>2049</c:v>
                </c:pt>
                <c:pt idx="66">
                  <c:v>2051</c:v>
                </c:pt>
                <c:pt idx="67">
                  <c:v>2014</c:v>
                </c:pt>
                <c:pt idx="68">
                  <c:v>2046.0001219999999</c:v>
                </c:pt>
                <c:pt idx="69">
                  <c:v>2069</c:v>
                </c:pt>
                <c:pt idx="70">
                  <c:v>2096</c:v>
                </c:pt>
                <c:pt idx="71">
                  <c:v>2119</c:v>
                </c:pt>
                <c:pt idx="72">
                  <c:v>2140</c:v>
                </c:pt>
                <c:pt idx="73">
                  <c:v>2158</c:v>
                </c:pt>
                <c:pt idx="74">
                  <c:v>2183</c:v>
                </c:pt>
                <c:pt idx="75">
                  <c:v>2209</c:v>
                </c:pt>
                <c:pt idx="76">
                  <c:v>2217</c:v>
                </c:pt>
                <c:pt idx="77">
                  <c:v>2259</c:v>
                </c:pt>
                <c:pt idx="78">
                  <c:v>2312</c:v>
                </c:pt>
                <c:pt idx="79">
                  <c:v>2312</c:v>
                </c:pt>
                <c:pt idx="80">
                  <c:v>2183</c:v>
                </c:pt>
                <c:pt idx="81">
                  <c:v>2146</c:v>
                </c:pt>
                <c:pt idx="82">
                  <c:v>2119</c:v>
                </c:pt>
                <c:pt idx="83">
                  <c:v>2259</c:v>
                </c:pt>
                <c:pt idx="84">
                  <c:v>2335</c:v>
                </c:pt>
                <c:pt idx="85">
                  <c:v>2285</c:v>
                </c:pt>
                <c:pt idx="86">
                  <c:v>2222</c:v>
                </c:pt>
                <c:pt idx="87">
                  <c:v>2203</c:v>
                </c:pt>
                <c:pt idx="88">
                  <c:v>2223</c:v>
                </c:pt>
                <c:pt idx="89">
                  <c:v>2220</c:v>
                </c:pt>
                <c:pt idx="90">
                  <c:v>2256</c:v>
                </c:pt>
                <c:pt idx="91">
                  <c:v>2280</c:v>
                </c:pt>
                <c:pt idx="92">
                  <c:v>2285</c:v>
                </c:pt>
                <c:pt idx="93">
                  <c:v>2298</c:v>
                </c:pt>
                <c:pt idx="94">
                  <c:v>2306</c:v>
                </c:pt>
                <c:pt idx="95">
                  <c:v>2298</c:v>
                </c:pt>
                <c:pt idx="96">
                  <c:v>2298</c:v>
                </c:pt>
                <c:pt idx="97">
                  <c:v>2328</c:v>
                </c:pt>
                <c:pt idx="98">
                  <c:v>2355</c:v>
                </c:pt>
                <c:pt idx="99">
                  <c:v>2415</c:v>
                </c:pt>
                <c:pt idx="100">
                  <c:v>2467</c:v>
                </c:pt>
                <c:pt idx="101">
                  <c:v>2493</c:v>
                </c:pt>
                <c:pt idx="102">
                  <c:v>2456</c:v>
                </c:pt>
                <c:pt idx="103">
                  <c:v>0</c:v>
                </c:pt>
                <c:pt idx="104">
                  <c:v>0</c:v>
                </c:pt>
                <c:pt idx="105">
                  <c:v>0</c:v>
                </c:pt>
                <c:pt idx="106">
                  <c:v>0</c:v>
                </c:pt>
                <c:pt idx="107">
                  <c:v>0</c:v>
                </c:pt>
                <c:pt idx="108">
                  <c:v>0</c:v>
                </c:pt>
                <c:pt idx="109">
                  <c:v>0</c:v>
                </c:pt>
                <c:pt idx="110">
                  <c:v>0</c:v>
                </c:pt>
                <c:pt idx="111">
                  <c:v>0</c:v>
                </c:pt>
                <c:pt idx="112">
                  <c:v>0</c:v>
                </c:pt>
                <c:pt idx="113">
                  <c:v>0</c:v>
                </c:pt>
                <c:pt idx="114">
                  <c:v>1824</c:v>
                </c:pt>
                <c:pt idx="115">
                  <c:v>1618</c:v>
                </c:pt>
                <c:pt idx="116">
                  <c:v>1495</c:v>
                </c:pt>
                <c:pt idx="117">
                  <c:v>1574</c:v>
                </c:pt>
                <c:pt idx="118">
                  <c:v>1635</c:v>
                </c:pt>
                <c:pt idx="119">
                  <c:v>1678</c:v>
                </c:pt>
                <c:pt idx="120">
                  <c:v>1715</c:v>
                </c:pt>
                <c:pt idx="121">
                  <c:v>1755</c:v>
                </c:pt>
                <c:pt idx="122">
                  <c:v>1788</c:v>
                </c:pt>
                <c:pt idx="123">
                  <c:v>1816</c:v>
                </c:pt>
                <c:pt idx="124">
                  <c:v>1834</c:v>
                </c:pt>
                <c:pt idx="125">
                  <c:v>1884</c:v>
                </c:pt>
                <c:pt idx="126">
                  <c:v>1927</c:v>
                </c:pt>
                <c:pt idx="127">
                  <c:v>1961</c:v>
                </c:pt>
                <c:pt idx="128">
                  <c:v>1982</c:v>
                </c:pt>
                <c:pt idx="129">
                  <c:v>2020.0001219999999</c:v>
                </c:pt>
                <c:pt idx="130">
                  <c:v>2072</c:v>
                </c:pt>
                <c:pt idx="131">
                  <c:v>2119</c:v>
                </c:pt>
                <c:pt idx="132">
                  <c:v>2145</c:v>
                </c:pt>
                <c:pt idx="133">
                  <c:v>2192</c:v>
                </c:pt>
                <c:pt idx="134">
                  <c:v>2229</c:v>
                </c:pt>
                <c:pt idx="135">
                  <c:v>2235</c:v>
                </c:pt>
                <c:pt idx="136">
                  <c:v>2240</c:v>
                </c:pt>
                <c:pt idx="137">
                  <c:v>2236</c:v>
                </c:pt>
                <c:pt idx="138">
                  <c:v>2255</c:v>
                </c:pt>
                <c:pt idx="139">
                  <c:v>2234</c:v>
                </c:pt>
                <c:pt idx="140">
                  <c:v>2209</c:v>
                </c:pt>
                <c:pt idx="141">
                  <c:v>2196</c:v>
                </c:pt>
                <c:pt idx="142">
                  <c:v>2161</c:v>
                </c:pt>
                <c:pt idx="143">
                  <c:v>2139</c:v>
                </c:pt>
                <c:pt idx="144">
                  <c:v>2131</c:v>
                </c:pt>
                <c:pt idx="145">
                  <c:v>2144</c:v>
                </c:pt>
                <c:pt idx="146">
                  <c:v>2129</c:v>
                </c:pt>
                <c:pt idx="147">
                  <c:v>2150</c:v>
                </c:pt>
                <c:pt idx="148">
                  <c:v>2197</c:v>
                </c:pt>
                <c:pt idx="149">
                  <c:v>2184</c:v>
                </c:pt>
                <c:pt idx="150">
                  <c:v>2287</c:v>
                </c:pt>
                <c:pt idx="151">
                  <c:v>2264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779</c:v>
                </c:pt>
                <c:pt idx="169">
                  <c:v>929</c:v>
                </c:pt>
                <c:pt idx="170">
                  <c:v>1056</c:v>
                </c:pt>
                <c:pt idx="171">
                  <c:v>1306</c:v>
                </c:pt>
                <c:pt idx="172">
                  <c:v>1412</c:v>
                </c:pt>
                <c:pt idx="173">
                  <c:v>1359</c:v>
                </c:pt>
                <c:pt idx="174">
                  <c:v>1198</c:v>
                </c:pt>
                <c:pt idx="175">
                  <c:v>1254.0001219999999</c:v>
                </c:pt>
                <c:pt idx="176">
                  <c:v>1507</c:v>
                </c:pt>
                <c:pt idx="177">
                  <c:v>1499</c:v>
                </c:pt>
                <c:pt idx="178">
                  <c:v>1481</c:v>
                </c:pt>
                <c:pt idx="179">
                  <c:v>1394</c:v>
                </c:pt>
                <c:pt idx="180">
                  <c:v>1412</c:v>
                </c:pt>
                <c:pt idx="181">
                  <c:v>1430.0001219999999</c:v>
                </c:pt>
                <c:pt idx="182">
                  <c:v>1429</c:v>
                </c:pt>
                <c:pt idx="183">
                  <c:v>1454</c:v>
                </c:pt>
                <c:pt idx="184">
                  <c:v>1429</c:v>
                </c:pt>
                <c:pt idx="185">
                  <c:v>1454</c:v>
                </c:pt>
                <c:pt idx="186">
                  <c:v>1476</c:v>
                </c:pt>
                <c:pt idx="187">
                  <c:v>1486</c:v>
                </c:pt>
                <c:pt idx="188">
                  <c:v>1503</c:v>
                </c:pt>
                <c:pt idx="189">
                  <c:v>1532</c:v>
                </c:pt>
                <c:pt idx="190">
                  <c:v>1542</c:v>
                </c:pt>
                <c:pt idx="191">
                  <c:v>1550</c:v>
                </c:pt>
                <c:pt idx="192">
                  <c:v>1595</c:v>
                </c:pt>
                <c:pt idx="193">
                  <c:v>1614</c:v>
                </c:pt>
                <c:pt idx="194">
                  <c:v>1631</c:v>
                </c:pt>
                <c:pt idx="195">
                  <c:v>1631</c:v>
                </c:pt>
                <c:pt idx="196">
                  <c:v>1613</c:v>
                </c:pt>
                <c:pt idx="197">
                  <c:v>1571.0001219999999</c:v>
                </c:pt>
                <c:pt idx="198">
                  <c:v>1499</c:v>
                </c:pt>
                <c:pt idx="199">
                  <c:v>1405</c:v>
                </c:pt>
                <c:pt idx="200">
                  <c:v>1367</c:v>
                </c:pt>
                <c:pt idx="201">
                  <c:v>1351.0001219999999</c:v>
                </c:pt>
                <c:pt idx="202">
                  <c:v>1310</c:v>
                </c:pt>
                <c:pt idx="203">
                  <c:v>1268</c:v>
                </c:pt>
                <c:pt idx="204">
                  <c:v>1292</c:v>
                </c:pt>
                <c:pt idx="205">
                  <c:v>1289.0001219999999</c:v>
                </c:pt>
                <c:pt idx="206">
                  <c:v>1273</c:v>
                </c:pt>
                <c:pt idx="207">
                  <c:v>1280.9998780000001</c:v>
                </c:pt>
                <c:pt idx="208">
                  <c:v>1236</c:v>
                </c:pt>
                <c:pt idx="209">
                  <c:v>1225</c:v>
                </c:pt>
                <c:pt idx="210">
                  <c:v>1293</c:v>
                </c:pt>
                <c:pt idx="211">
                  <c:v>1289.9998780000001</c:v>
                </c:pt>
                <c:pt idx="212">
                  <c:v>1277</c:v>
                </c:pt>
                <c:pt idx="213">
                  <c:v>1193</c:v>
                </c:pt>
                <c:pt idx="214">
                  <c:v>1233</c:v>
                </c:pt>
                <c:pt idx="215">
                  <c:v>1217</c:v>
                </c:pt>
                <c:pt idx="216">
                  <c:v>1150</c:v>
                </c:pt>
                <c:pt idx="217">
                  <c:v>1056</c:v>
                </c:pt>
                <c:pt idx="218">
                  <c:v>1056</c:v>
                </c:pt>
                <c:pt idx="219">
                  <c:v>861</c:v>
                </c:pt>
                <c:pt idx="220">
                  <c:v>935.00006099999996</c:v>
                </c:pt>
                <c:pt idx="221">
                  <c:v>961</c:v>
                </c:pt>
                <c:pt idx="222">
                  <c:v>1376</c:v>
                </c:pt>
                <c:pt idx="223">
                  <c:v>744</c:v>
                </c:pt>
              </c:numCache>
            </c:numRef>
          </c:yVal>
          <c:smooth val="0"/>
          <c:extLst xmlns:c16r2="http://schemas.microsoft.com/office/drawing/2015/06/chart">
            <c:ext xmlns:c16="http://schemas.microsoft.com/office/drawing/2014/chart" uri="{C3380CC4-5D6E-409C-BE32-E72D297353CC}">
              <c16:uniqueId val="{00000063-9E4D-41DE-88AA-65C469FB2388}"/>
            </c:ext>
          </c:extLst>
        </c:ser>
        <c:ser>
          <c:idx val="100"/>
          <c:order val="100"/>
          <c:tx>
            <c:strRef>
              <c:f>Sheet1!$CX$1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Sheet1!$CX$2:$CX$225</c:f>
              <c:numCache>
                <c:formatCode>General</c:formatCode>
                <c:ptCount val="224"/>
                <c:pt idx="0">
                  <c:v>0</c:v>
                </c:pt>
                <c:pt idx="1">
                  <c:v>64</c:v>
                </c:pt>
                <c:pt idx="2">
                  <c:v>326</c:v>
                </c:pt>
                <c:pt idx="3">
                  <c:v>369</c:v>
                </c:pt>
                <c:pt idx="4">
                  <c:v>394</c:v>
                </c:pt>
                <c:pt idx="5">
                  <c:v>384.00003099999998</c:v>
                </c:pt>
                <c:pt idx="6">
                  <c:v>418</c:v>
                </c:pt>
                <c:pt idx="7">
                  <c:v>463</c:v>
                </c:pt>
                <c:pt idx="8">
                  <c:v>479</c:v>
                </c:pt>
                <c:pt idx="9">
                  <c:v>502.99996900000002</c:v>
                </c:pt>
                <c:pt idx="10">
                  <c:v>521</c:v>
                </c:pt>
                <c:pt idx="11">
                  <c:v>531</c:v>
                </c:pt>
                <c:pt idx="12">
                  <c:v>543</c:v>
                </c:pt>
                <c:pt idx="13">
                  <c:v>555</c:v>
                </c:pt>
                <c:pt idx="14">
                  <c:v>565</c:v>
                </c:pt>
                <c:pt idx="15">
                  <c:v>582</c:v>
                </c:pt>
                <c:pt idx="16">
                  <c:v>612</c:v>
                </c:pt>
                <c:pt idx="17">
                  <c:v>635</c:v>
                </c:pt>
                <c:pt idx="18">
                  <c:v>673</c:v>
                </c:pt>
                <c:pt idx="19">
                  <c:v>692</c:v>
                </c:pt>
                <c:pt idx="20">
                  <c:v>704</c:v>
                </c:pt>
                <c:pt idx="21">
                  <c:v>710.99993900000004</c:v>
                </c:pt>
                <c:pt idx="22">
                  <c:v>708</c:v>
                </c:pt>
                <c:pt idx="23">
                  <c:v>743</c:v>
                </c:pt>
                <c:pt idx="24">
                  <c:v>738</c:v>
                </c:pt>
                <c:pt idx="25">
                  <c:v>734</c:v>
                </c:pt>
                <c:pt idx="26">
                  <c:v>732</c:v>
                </c:pt>
                <c:pt idx="27">
                  <c:v>744</c:v>
                </c:pt>
                <c:pt idx="28">
                  <c:v>759.00006099999996</c:v>
                </c:pt>
                <c:pt idx="29">
                  <c:v>767</c:v>
                </c:pt>
                <c:pt idx="30">
                  <c:v>760</c:v>
                </c:pt>
                <c:pt idx="31">
                  <c:v>754</c:v>
                </c:pt>
                <c:pt idx="32">
                  <c:v>773</c:v>
                </c:pt>
                <c:pt idx="33">
                  <c:v>749</c:v>
                </c:pt>
                <c:pt idx="34">
                  <c:v>741.99993900000004</c:v>
                </c:pt>
                <c:pt idx="35">
                  <c:v>769</c:v>
                </c:pt>
                <c:pt idx="36">
                  <c:v>903</c:v>
                </c:pt>
                <c:pt idx="37">
                  <c:v>1051</c:v>
                </c:pt>
                <c:pt idx="38">
                  <c:v>1196</c:v>
                </c:pt>
                <c:pt idx="39">
                  <c:v>1385</c:v>
                </c:pt>
                <c:pt idx="40">
                  <c:v>1479</c:v>
                </c:pt>
                <c:pt idx="41">
                  <c:v>1504</c:v>
                </c:pt>
                <c:pt idx="42">
                  <c:v>1543</c:v>
                </c:pt>
                <c:pt idx="43">
                  <c:v>1576</c:v>
                </c:pt>
                <c:pt idx="44">
                  <c:v>1603</c:v>
                </c:pt>
                <c:pt idx="45">
                  <c:v>1617</c:v>
                </c:pt>
                <c:pt idx="46">
                  <c:v>1646</c:v>
                </c:pt>
                <c:pt idx="47">
                  <c:v>1663</c:v>
                </c:pt>
                <c:pt idx="48">
                  <c:v>1703.0001219999999</c:v>
                </c:pt>
                <c:pt idx="49">
                  <c:v>1703.0001219999999</c:v>
                </c:pt>
                <c:pt idx="50">
                  <c:v>1705</c:v>
                </c:pt>
                <c:pt idx="51">
                  <c:v>1712.0001219999999</c:v>
                </c:pt>
                <c:pt idx="52">
                  <c:v>1735</c:v>
                </c:pt>
                <c:pt idx="53">
                  <c:v>1756.0001219999999</c:v>
                </c:pt>
                <c:pt idx="54">
                  <c:v>1777</c:v>
                </c:pt>
                <c:pt idx="55">
                  <c:v>1788</c:v>
                </c:pt>
                <c:pt idx="56">
                  <c:v>1824</c:v>
                </c:pt>
                <c:pt idx="57">
                  <c:v>1883</c:v>
                </c:pt>
                <c:pt idx="58">
                  <c:v>1884</c:v>
                </c:pt>
                <c:pt idx="59">
                  <c:v>1850</c:v>
                </c:pt>
                <c:pt idx="60">
                  <c:v>2009</c:v>
                </c:pt>
                <c:pt idx="61">
                  <c:v>2063</c:v>
                </c:pt>
                <c:pt idx="62">
                  <c:v>1957</c:v>
                </c:pt>
                <c:pt idx="63">
                  <c:v>2082</c:v>
                </c:pt>
                <c:pt idx="64">
                  <c:v>2044</c:v>
                </c:pt>
                <c:pt idx="65">
                  <c:v>1976.9998780000001</c:v>
                </c:pt>
                <c:pt idx="66">
                  <c:v>1974</c:v>
                </c:pt>
                <c:pt idx="67">
                  <c:v>1936</c:v>
                </c:pt>
                <c:pt idx="68">
                  <c:v>1961</c:v>
                </c:pt>
                <c:pt idx="69">
                  <c:v>1988</c:v>
                </c:pt>
                <c:pt idx="70">
                  <c:v>2011.0001219999999</c:v>
                </c:pt>
                <c:pt idx="71">
                  <c:v>2034</c:v>
                </c:pt>
                <c:pt idx="72">
                  <c:v>2054</c:v>
                </c:pt>
                <c:pt idx="73">
                  <c:v>2071</c:v>
                </c:pt>
                <c:pt idx="74">
                  <c:v>2086</c:v>
                </c:pt>
                <c:pt idx="75">
                  <c:v>2118</c:v>
                </c:pt>
                <c:pt idx="76">
                  <c:v>2123</c:v>
                </c:pt>
                <c:pt idx="77">
                  <c:v>2161</c:v>
                </c:pt>
                <c:pt idx="78">
                  <c:v>2207</c:v>
                </c:pt>
                <c:pt idx="79">
                  <c:v>2198</c:v>
                </c:pt>
                <c:pt idx="80">
                  <c:v>2100</c:v>
                </c:pt>
                <c:pt idx="81">
                  <c:v>2070</c:v>
                </c:pt>
                <c:pt idx="82">
                  <c:v>2035</c:v>
                </c:pt>
                <c:pt idx="83">
                  <c:v>2130</c:v>
                </c:pt>
                <c:pt idx="84">
                  <c:v>2218</c:v>
                </c:pt>
                <c:pt idx="85">
                  <c:v>2166</c:v>
                </c:pt>
                <c:pt idx="86">
                  <c:v>2117</c:v>
                </c:pt>
                <c:pt idx="87">
                  <c:v>2094</c:v>
                </c:pt>
                <c:pt idx="88">
                  <c:v>2121</c:v>
                </c:pt>
                <c:pt idx="89">
                  <c:v>2112</c:v>
                </c:pt>
                <c:pt idx="90">
                  <c:v>2147</c:v>
                </c:pt>
                <c:pt idx="91">
                  <c:v>2159</c:v>
                </c:pt>
                <c:pt idx="92">
                  <c:v>2168</c:v>
                </c:pt>
                <c:pt idx="93">
                  <c:v>2185</c:v>
                </c:pt>
                <c:pt idx="94">
                  <c:v>2193</c:v>
                </c:pt>
                <c:pt idx="95">
                  <c:v>2188</c:v>
                </c:pt>
                <c:pt idx="96">
                  <c:v>2186</c:v>
                </c:pt>
                <c:pt idx="97">
                  <c:v>2207</c:v>
                </c:pt>
                <c:pt idx="98">
                  <c:v>2216</c:v>
                </c:pt>
                <c:pt idx="99">
                  <c:v>2262</c:v>
                </c:pt>
                <c:pt idx="100">
                  <c:v>2299</c:v>
                </c:pt>
                <c:pt idx="101">
                  <c:v>2359</c:v>
                </c:pt>
                <c:pt idx="102">
                  <c:v>2296</c:v>
                </c:pt>
                <c:pt idx="103">
                  <c:v>0</c:v>
                </c:pt>
                <c:pt idx="104">
                  <c:v>0</c:v>
                </c:pt>
                <c:pt idx="105">
                  <c:v>0</c:v>
                </c:pt>
                <c:pt idx="106">
                  <c:v>0</c:v>
                </c:pt>
                <c:pt idx="107">
                  <c:v>0</c:v>
                </c:pt>
                <c:pt idx="108">
                  <c:v>0</c:v>
                </c:pt>
                <c:pt idx="109">
                  <c:v>0</c:v>
                </c:pt>
                <c:pt idx="110">
                  <c:v>0</c:v>
                </c:pt>
                <c:pt idx="111">
                  <c:v>0</c:v>
                </c:pt>
                <c:pt idx="112">
                  <c:v>0</c:v>
                </c:pt>
                <c:pt idx="113">
                  <c:v>0</c:v>
                </c:pt>
                <c:pt idx="114">
                  <c:v>1720.9998780000001</c:v>
                </c:pt>
                <c:pt idx="115">
                  <c:v>1682</c:v>
                </c:pt>
                <c:pt idx="116">
                  <c:v>1518.9998780000001</c:v>
                </c:pt>
                <c:pt idx="117">
                  <c:v>1624.0001219999999</c:v>
                </c:pt>
                <c:pt idx="118">
                  <c:v>1575</c:v>
                </c:pt>
                <c:pt idx="119">
                  <c:v>1674</c:v>
                </c:pt>
                <c:pt idx="120">
                  <c:v>1690</c:v>
                </c:pt>
                <c:pt idx="121">
                  <c:v>1694.0001219999999</c:v>
                </c:pt>
                <c:pt idx="122">
                  <c:v>1727</c:v>
                </c:pt>
                <c:pt idx="123">
                  <c:v>1779</c:v>
                </c:pt>
                <c:pt idx="124">
                  <c:v>1775</c:v>
                </c:pt>
                <c:pt idx="125">
                  <c:v>1824</c:v>
                </c:pt>
                <c:pt idx="126">
                  <c:v>1848</c:v>
                </c:pt>
                <c:pt idx="127">
                  <c:v>1897.0001219999999</c:v>
                </c:pt>
                <c:pt idx="128">
                  <c:v>1913</c:v>
                </c:pt>
                <c:pt idx="129">
                  <c:v>1941.0001219999999</c:v>
                </c:pt>
                <c:pt idx="130">
                  <c:v>1995</c:v>
                </c:pt>
                <c:pt idx="131">
                  <c:v>2020.9998780000001</c:v>
                </c:pt>
                <c:pt idx="132">
                  <c:v>2062</c:v>
                </c:pt>
                <c:pt idx="133">
                  <c:v>2113</c:v>
                </c:pt>
                <c:pt idx="134">
                  <c:v>2129</c:v>
                </c:pt>
                <c:pt idx="135">
                  <c:v>2162</c:v>
                </c:pt>
                <c:pt idx="136">
                  <c:v>2145</c:v>
                </c:pt>
                <c:pt idx="137">
                  <c:v>2161</c:v>
                </c:pt>
                <c:pt idx="138">
                  <c:v>2159</c:v>
                </c:pt>
                <c:pt idx="139">
                  <c:v>2159</c:v>
                </c:pt>
                <c:pt idx="140">
                  <c:v>2140</c:v>
                </c:pt>
                <c:pt idx="141">
                  <c:v>2125</c:v>
                </c:pt>
                <c:pt idx="142">
                  <c:v>2066</c:v>
                </c:pt>
                <c:pt idx="143">
                  <c:v>2037.9998780000001</c:v>
                </c:pt>
                <c:pt idx="144">
                  <c:v>2051</c:v>
                </c:pt>
                <c:pt idx="145">
                  <c:v>2081</c:v>
                </c:pt>
                <c:pt idx="146">
                  <c:v>2056</c:v>
                </c:pt>
                <c:pt idx="147">
                  <c:v>2076</c:v>
                </c:pt>
                <c:pt idx="148">
                  <c:v>2113</c:v>
                </c:pt>
                <c:pt idx="149">
                  <c:v>2183</c:v>
                </c:pt>
                <c:pt idx="150">
                  <c:v>2213</c:v>
                </c:pt>
                <c:pt idx="151">
                  <c:v>2146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724.00006099999996</c:v>
                </c:pt>
                <c:pt idx="169">
                  <c:v>743</c:v>
                </c:pt>
                <c:pt idx="170">
                  <c:v>1000</c:v>
                </c:pt>
                <c:pt idx="171">
                  <c:v>1276</c:v>
                </c:pt>
                <c:pt idx="172">
                  <c:v>1409</c:v>
                </c:pt>
                <c:pt idx="173">
                  <c:v>1348</c:v>
                </c:pt>
                <c:pt idx="174">
                  <c:v>1069</c:v>
                </c:pt>
                <c:pt idx="175">
                  <c:v>1171</c:v>
                </c:pt>
                <c:pt idx="176">
                  <c:v>1483.0001219999999</c:v>
                </c:pt>
                <c:pt idx="177">
                  <c:v>1496</c:v>
                </c:pt>
                <c:pt idx="178">
                  <c:v>1462</c:v>
                </c:pt>
                <c:pt idx="179">
                  <c:v>1375</c:v>
                </c:pt>
                <c:pt idx="180">
                  <c:v>1381</c:v>
                </c:pt>
                <c:pt idx="181">
                  <c:v>1384</c:v>
                </c:pt>
                <c:pt idx="182">
                  <c:v>1406</c:v>
                </c:pt>
                <c:pt idx="183">
                  <c:v>1426</c:v>
                </c:pt>
                <c:pt idx="184">
                  <c:v>1391</c:v>
                </c:pt>
                <c:pt idx="185">
                  <c:v>1423</c:v>
                </c:pt>
                <c:pt idx="186">
                  <c:v>1446</c:v>
                </c:pt>
                <c:pt idx="187">
                  <c:v>1444</c:v>
                </c:pt>
                <c:pt idx="188">
                  <c:v>1464</c:v>
                </c:pt>
                <c:pt idx="189">
                  <c:v>1496</c:v>
                </c:pt>
                <c:pt idx="190">
                  <c:v>1521</c:v>
                </c:pt>
                <c:pt idx="191">
                  <c:v>1535</c:v>
                </c:pt>
                <c:pt idx="192">
                  <c:v>1537</c:v>
                </c:pt>
                <c:pt idx="193">
                  <c:v>1577</c:v>
                </c:pt>
                <c:pt idx="194">
                  <c:v>1591</c:v>
                </c:pt>
                <c:pt idx="195">
                  <c:v>1610</c:v>
                </c:pt>
                <c:pt idx="196">
                  <c:v>1568</c:v>
                </c:pt>
                <c:pt idx="197">
                  <c:v>1515</c:v>
                </c:pt>
                <c:pt idx="198">
                  <c:v>1489</c:v>
                </c:pt>
                <c:pt idx="199">
                  <c:v>1385</c:v>
                </c:pt>
                <c:pt idx="200">
                  <c:v>1326</c:v>
                </c:pt>
                <c:pt idx="201">
                  <c:v>1314</c:v>
                </c:pt>
                <c:pt idx="202">
                  <c:v>1283</c:v>
                </c:pt>
                <c:pt idx="203">
                  <c:v>1262</c:v>
                </c:pt>
                <c:pt idx="204">
                  <c:v>1269</c:v>
                </c:pt>
                <c:pt idx="205">
                  <c:v>1221</c:v>
                </c:pt>
                <c:pt idx="206">
                  <c:v>1242</c:v>
                </c:pt>
                <c:pt idx="207">
                  <c:v>1214</c:v>
                </c:pt>
                <c:pt idx="208">
                  <c:v>1171</c:v>
                </c:pt>
                <c:pt idx="209">
                  <c:v>1163</c:v>
                </c:pt>
                <c:pt idx="210">
                  <c:v>1253</c:v>
                </c:pt>
                <c:pt idx="211">
                  <c:v>1233</c:v>
                </c:pt>
                <c:pt idx="212">
                  <c:v>1174</c:v>
                </c:pt>
                <c:pt idx="213">
                  <c:v>1141</c:v>
                </c:pt>
                <c:pt idx="214">
                  <c:v>1240</c:v>
                </c:pt>
                <c:pt idx="215">
                  <c:v>1131</c:v>
                </c:pt>
                <c:pt idx="216">
                  <c:v>1113</c:v>
                </c:pt>
                <c:pt idx="217">
                  <c:v>1049</c:v>
                </c:pt>
                <c:pt idx="218">
                  <c:v>952</c:v>
                </c:pt>
                <c:pt idx="219">
                  <c:v>811</c:v>
                </c:pt>
                <c:pt idx="220">
                  <c:v>798.99993900000004</c:v>
                </c:pt>
                <c:pt idx="221">
                  <c:v>944.00006099999996</c:v>
                </c:pt>
                <c:pt idx="222">
                  <c:v>1133</c:v>
                </c:pt>
                <c:pt idx="223">
                  <c:v>544</c:v>
                </c:pt>
              </c:numCache>
            </c:numRef>
          </c:yVal>
          <c:smooth val="0"/>
          <c:extLst xmlns:c16r2="http://schemas.microsoft.com/office/drawing/2015/06/chart">
            <c:ext xmlns:c16="http://schemas.microsoft.com/office/drawing/2014/chart" uri="{C3380CC4-5D6E-409C-BE32-E72D297353CC}">
              <c16:uniqueId val="{00000064-9E4D-41DE-88AA-65C469FB2388}"/>
            </c:ext>
          </c:extLst>
        </c:ser>
        <c:ser>
          <c:idx val="101"/>
          <c:order val="101"/>
          <c:tx>
            <c:strRef>
              <c:f>Sheet1!$CY$1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Sheet1!$CY$2:$CY$225</c:f>
              <c:numCache>
                <c:formatCode>General</c:formatCode>
                <c:ptCount val="224"/>
                <c:pt idx="0">
                  <c:v>96.000007999999994</c:v>
                </c:pt>
                <c:pt idx="1">
                  <c:v>133</c:v>
                </c:pt>
                <c:pt idx="2">
                  <c:v>337</c:v>
                </c:pt>
                <c:pt idx="3">
                  <c:v>436.99996900000002</c:v>
                </c:pt>
                <c:pt idx="4">
                  <c:v>464</c:v>
                </c:pt>
                <c:pt idx="5">
                  <c:v>466</c:v>
                </c:pt>
                <c:pt idx="6">
                  <c:v>502</c:v>
                </c:pt>
                <c:pt idx="7">
                  <c:v>544</c:v>
                </c:pt>
                <c:pt idx="8">
                  <c:v>563</c:v>
                </c:pt>
                <c:pt idx="9">
                  <c:v>579</c:v>
                </c:pt>
                <c:pt idx="10">
                  <c:v>605</c:v>
                </c:pt>
                <c:pt idx="11">
                  <c:v>607</c:v>
                </c:pt>
                <c:pt idx="12">
                  <c:v>624</c:v>
                </c:pt>
                <c:pt idx="13">
                  <c:v>646</c:v>
                </c:pt>
                <c:pt idx="14">
                  <c:v>652</c:v>
                </c:pt>
                <c:pt idx="15">
                  <c:v>671.00006099999996</c:v>
                </c:pt>
                <c:pt idx="16">
                  <c:v>716</c:v>
                </c:pt>
                <c:pt idx="17">
                  <c:v>737.00006099999996</c:v>
                </c:pt>
                <c:pt idx="18">
                  <c:v>772</c:v>
                </c:pt>
                <c:pt idx="19">
                  <c:v>809</c:v>
                </c:pt>
                <c:pt idx="20">
                  <c:v>812.00006099999996</c:v>
                </c:pt>
                <c:pt idx="21">
                  <c:v>811</c:v>
                </c:pt>
                <c:pt idx="22">
                  <c:v>814</c:v>
                </c:pt>
                <c:pt idx="23">
                  <c:v>847.00006099999996</c:v>
                </c:pt>
                <c:pt idx="24">
                  <c:v>845</c:v>
                </c:pt>
                <c:pt idx="25">
                  <c:v>833</c:v>
                </c:pt>
                <c:pt idx="26">
                  <c:v>835</c:v>
                </c:pt>
                <c:pt idx="27">
                  <c:v>841</c:v>
                </c:pt>
                <c:pt idx="28">
                  <c:v>854</c:v>
                </c:pt>
                <c:pt idx="29">
                  <c:v>869.00006099999996</c:v>
                </c:pt>
                <c:pt idx="30">
                  <c:v>864</c:v>
                </c:pt>
                <c:pt idx="31">
                  <c:v>842</c:v>
                </c:pt>
                <c:pt idx="32">
                  <c:v>870</c:v>
                </c:pt>
                <c:pt idx="33">
                  <c:v>838</c:v>
                </c:pt>
                <c:pt idx="34">
                  <c:v>834.00006099999996</c:v>
                </c:pt>
                <c:pt idx="35">
                  <c:v>871</c:v>
                </c:pt>
                <c:pt idx="36">
                  <c:v>1011</c:v>
                </c:pt>
                <c:pt idx="37">
                  <c:v>1184</c:v>
                </c:pt>
                <c:pt idx="38">
                  <c:v>1339</c:v>
                </c:pt>
                <c:pt idx="39">
                  <c:v>1536.0001219999999</c:v>
                </c:pt>
                <c:pt idx="40">
                  <c:v>1643</c:v>
                </c:pt>
                <c:pt idx="41">
                  <c:v>1679</c:v>
                </c:pt>
                <c:pt idx="42">
                  <c:v>1720</c:v>
                </c:pt>
                <c:pt idx="43">
                  <c:v>1761</c:v>
                </c:pt>
                <c:pt idx="44">
                  <c:v>1793</c:v>
                </c:pt>
                <c:pt idx="45">
                  <c:v>1798</c:v>
                </c:pt>
                <c:pt idx="46">
                  <c:v>1829</c:v>
                </c:pt>
                <c:pt idx="47">
                  <c:v>1851</c:v>
                </c:pt>
                <c:pt idx="48">
                  <c:v>1895</c:v>
                </c:pt>
                <c:pt idx="49">
                  <c:v>1891</c:v>
                </c:pt>
                <c:pt idx="50">
                  <c:v>1899</c:v>
                </c:pt>
                <c:pt idx="51">
                  <c:v>1905</c:v>
                </c:pt>
                <c:pt idx="52">
                  <c:v>1940</c:v>
                </c:pt>
                <c:pt idx="53">
                  <c:v>1964</c:v>
                </c:pt>
                <c:pt idx="54">
                  <c:v>1975</c:v>
                </c:pt>
                <c:pt idx="55">
                  <c:v>1992</c:v>
                </c:pt>
                <c:pt idx="56">
                  <c:v>2035</c:v>
                </c:pt>
                <c:pt idx="57">
                  <c:v>2097</c:v>
                </c:pt>
                <c:pt idx="58">
                  <c:v>2101</c:v>
                </c:pt>
                <c:pt idx="59">
                  <c:v>2063</c:v>
                </c:pt>
                <c:pt idx="60">
                  <c:v>2232</c:v>
                </c:pt>
                <c:pt idx="61">
                  <c:v>2297</c:v>
                </c:pt>
                <c:pt idx="62">
                  <c:v>2159</c:v>
                </c:pt>
                <c:pt idx="63">
                  <c:v>2325</c:v>
                </c:pt>
                <c:pt idx="64">
                  <c:v>2289</c:v>
                </c:pt>
                <c:pt idx="65">
                  <c:v>2224</c:v>
                </c:pt>
                <c:pt idx="66">
                  <c:v>2211</c:v>
                </c:pt>
                <c:pt idx="67">
                  <c:v>2168</c:v>
                </c:pt>
                <c:pt idx="68">
                  <c:v>2194</c:v>
                </c:pt>
                <c:pt idx="69">
                  <c:v>2226</c:v>
                </c:pt>
                <c:pt idx="70">
                  <c:v>2260</c:v>
                </c:pt>
                <c:pt idx="71">
                  <c:v>2271</c:v>
                </c:pt>
                <c:pt idx="72">
                  <c:v>2294</c:v>
                </c:pt>
                <c:pt idx="73">
                  <c:v>2319</c:v>
                </c:pt>
                <c:pt idx="74">
                  <c:v>2332</c:v>
                </c:pt>
                <c:pt idx="75">
                  <c:v>2356</c:v>
                </c:pt>
                <c:pt idx="76">
                  <c:v>2361</c:v>
                </c:pt>
                <c:pt idx="77">
                  <c:v>2402</c:v>
                </c:pt>
                <c:pt idx="78">
                  <c:v>2446</c:v>
                </c:pt>
                <c:pt idx="79">
                  <c:v>2447</c:v>
                </c:pt>
                <c:pt idx="80">
                  <c:v>2366</c:v>
                </c:pt>
                <c:pt idx="81">
                  <c:v>2317</c:v>
                </c:pt>
                <c:pt idx="82">
                  <c:v>2277</c:v>
                </c:pt>
                <c:pt idx="83">
                  <c:v>2402</c:v>
                </c:pt>
                <c:pt idx="84">
                  <c:v>2484</c:v>
                </c:pt>
                <c:pt idx="85">
                  <c:v>2450</c:v>
                </c:pt>
                <c:pt idx="86">
                  <c:v>2386</c:v>
                </c:pt>
                <c:pt idx="87">
                  <c:v>2371</c:v>
                </c:pt>
                <c:pt idx="88">
                  <c:v>2388</c:v>
                </c:pt>
                <c:pt idx="89">
                  <c:v>2376</c:v>
                </c:pt>
                <c:pt idx="90">
                  <c:v>2421</c:v>
                </c:pt>
                <c:pt idx="91">
                  <c:v>2438</c:v>
                </c:pt>
                <c:pt idx="92">
                  <c:v>2449</c:v>
                </c:pt>
                <c:pt idx="93">
                  <c:v>2465</c:v>
                </c:pt>
                <c:pt idx="94">
                  <c:v>2467</c:v>
                </c:pt>
                <c:pt idx="95">
                  <c:v>2466</c:v>
                </c:pt>
                <c:pt idx="96">
                  <c:v>2461</c:v>
                </c:pt>
                <c:pt idx="97">
                  <c:v>2441</c:v>
                </c:pt>
                <c:pt idx="98">
                  <c:v>2483</c:v>
                </c:pt>
                <c:pt idx="99">
                  <c:v>2514</c:v>
                </c:pt>
                <c:pt idx="100">
                  <c:v>2579.9997560000002</c:v>
                </c:pt>
                <c:pt idx="101">
                  <c:v>2587.0002439999998</c:v>
                </c:pt>
                <c:pt idx="102">
                  <c:v>2579.9997560000002</c:v>
                </c:pt>
                <c:pt idx="103">
                  <c:v>0</c:v>
                </c:pt>
                <c:pt idx="104">
                  <c:v>0</c:v>
                </c:pt>
                <c:pt idx="105">
                  <c:v>0</c:v>
                </c:pt>
                <c:pt idx="106">
                  <c:v>0</c:v>
                </c:pt>
                <c:pt idx="107">
                  <c:v>0</c:v>
                </c:pt>
                <c:pt idx="108">
                  <c:v>0</c:v>
                </c:pt>
                <c:pt idx="109">
                  <c:v>0</c:v>
                </c:pt>
                <c:pt idx="110">
                  <c:v>0</c:v>
                </c:pt>
                <c:pt idx="111">
                  <c:v>0</c:v>
                </c:pt>
                <c:pt idx="112">
                  <c:v>0</c:v>
                </c:pt>
                <c:pt idx="113">
                  <c:v>0</c:v>
                </c:pt>
                <c:pt idx="114">
                  <c:v>1791.0001219999999</c:v>
                </c:pt>
                <c:pt idx="115">
                  <c:v>1714</c:v>
                </c:pt>
                <c:pt idx="116">
                  <c:v>1602</c:v>
                </c:pt>
                <c:pt idx="117">
                  <c:v>1720.9998780000001</c:v>
                </c:pt>
                <c:pt idx="118">
                  <c:v>1719</c:v>
                </c:pt>
                <c:pt idx="119">
                  <c:v>1782.9998780000001</c:v>
                </c:pt>
                <c:pt idx="120">
                  <c:v>1848</c:v>
                </c:pt>
                <c:pt idx="121">
                  <c:v>1870.0001219999999</c:v>
                </c:pt>
                <c:pt idx="122">
                  <c:v>1913</c:v>
                </c:pt>
                <c:pt idx="123">
                  <c:v>1942</c:v>
                </c:pt>
                <c:pt idx="124">
                  <c:v>1973</c:v>
                </c:pt>
                <c:pt idx="125">
                  <c:v>2026</c:v>
                </c:pt>
                <c:pt idx="126">
                  <c:v>2056</c:v>
                </c:pt>
                <c:pt idx="127">
                  <c:v>2112</c:v>
                </c:pt>
                <c:pt idx="128">
                  <c:v>2136</c:v>
                </c:pt>
                <c:pt idx="129">
                  <c:v>2173</c:v>
                </c:pt>
                <c:pt idx="130">
                  <c:v>2219</c:v>
                </c:pt>
                <c:pt idx="131">
                  <c:v>2259</c:v>
                </c:pt>
                <c:pt idx="132">
                  <c:v>2318</c:v>
                </c:pt>
                <c:pt idx="133">
                  <c:v>2357</c:v>
                </c:pt>
                <c:pt idx="134">
                  <c:v>2389</c:v>
                </c:pt>
                <c:pt idx="135">
                  <c:v>2420</c:v>
                </c:pt>
                <c:pt idx="136">
                  <c:v>2441</c:v>
                </c:pt>
                <c:pt idx="137">
                  <c:v>2429</c:v>
                </c:pt>
                <c:pt idx="138">
                  <c:v>2428</c:v>
                </c:pt>
                <c:pt idx="139">
                  <c:v>2400</c:v>
                </c:pt>
                <c:pt idx="140">
                  <c:v>2373</c:v>
                </c:pt>
                <c:pt idx="141">
                  <c:v>2372</c:v>
                </c:pt>
                <c:pt idx="142">
                  <c:v>2317</c:v>
                </c:pt>
                <c:pt idx="143">
                  <c:v>2297</c:v>
                </c:pt>
                <c:pt idx="144">
                  <c:v>2292</c:v>
                </c:pt>
                <c:pt idx="145">
                  <c:v>2301</c:v>
                </c:pt>
                <c:pt idx="146">
                  <c:v>2298</c:v>
                </c:pt>
                <c:pt idx="147">
                  <c:v>2295</c:v>
                </c:pt>
                <c:pt idx="148">
                  <c:v>2339</c:v>
                </c:pt>
                <c:pt idx="149">
                  <c:v>2355</c:v>
                </c:pt>
                <c:pt idx="150">
                  <c:v>2411</c:v>
                </c:pt>
                <c:pt idx="151">
                  <c:v>2384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736</c:v>
                </c:pt>
                <c:pt idx="169">
                  <c:v>749</c:v>
                </c:pt>
                <c:pt idx="170">
                  <c:v>1013</c:v>
                </c:pt>
                <c:pt idx="171">
                  <c:v>1302</c:v>
                </c:pt>
                <c:pt idx="172">
                  <c:v>1427</c:v>
                </c:pt>
                <c:pt idx="173">
                  <c:v>1388</c:v>
                </c:pt>
                <c:pt idx="174">
                  <c:v>1127</c:v>
                </c:pt>
                <c:pt idx="175">
                  <c:v>1263.0001219999999</c:v>
                </c:pt>
                <c:pt idx="176">
                  <c:v>1595</c:v>
                </c:pt>
                <c:pt idx="177">
                  <c:v>1597.9998780000001</c:v>
                </c:pt>
                <c:pt idx="178">
                  <c:v>1562.0001219999999</c:v>
                </c:pt>
                <c:pt idx="179">
                  <c:v>1439.0001219999999</c:v>
                </c:pt>
                <c:pt idx="180">
                  <c:v>1496</c:v>
                </c:pt>
                <c:pt idx="181">
                  <c:v>1521</c:v>
                </c:pt>
                <c:pt idx="182">
                  <c:v>1492.0001219999999</c:v>
                </c:pt>
                <c:pt idx="183">
                  <c:v>1529</c:v>
                </c:pt>
                <c:pt idx="184">
                  <c:v>1514</c:v>
                </c:pt>
                <c:pt idx="185">
                  <c:v>1544</c:v>
                </c:pt>
                <c:pt idx="186">
                  <c:v>1573</c:v>
                </c:pt>
                <c:pt idx="187">
                  <c:v>1570</c:v>
                </c:pt>
                <c:pt idx="188">
                  <c:v>1623</c:v>
                </c:pt>
                <c:pt idx="189">
                  <c:v>1630</c:v>
                </c:pt>
                <c:pt idx="190">
                  <c:v>1665</c:v>
                </c:pt>
                <c:pt idx="191">
                  <c:v>1687</c:v>
                </c:pt>
                <c:pt idx="192">
                  <c:v>1703.0001219999999</c:v>
                </c:pt>
                <c:pt idx="193">
                  <c:v>1718</c:v>
                </c:pt>
                <c:pt idx="194">
                  <c:v>1742</c:v>
                </c:pt>
                <c:pt idx="195">
                  <c:v>1743</c:v>
                </c:pt>
                <c:pt idx="196">
                  <c:v>1718</c:v>
                </c:pt>
                <c:pt idx="197">
                  <c:v>1680</c:v>
                </c:pt>
                <c:pt idx="198">
                  <c:v>1613</c:v>
                </c:pt>
                <c:pt idx="199">
                  <c:v>1536.0001219999999</c:v>
                </c:pt>
                <c:pt idx="200">
                  <c:v>1434</c:v>
                </c:pt>
                <c:pt idx="201">
                  <c:v>1398</c:v>
                </c:pt>
                <c:pt idx="202">
                  <c:v>1375</c:v>
                </c:pt>
                <c:pt idx="203">
                  <c:v>1303</c:v>
                </c:pt>
                <c:pt idx="204">
                  <c:v>1330</c:v>
                </c:pt>
                <c:pt idx="205">
                  <c:v>1339</c:v>
                </c:pt>
                <c:pt idx="206">
                  <c:v>1319</c:v>
                </c:pt>
                <c:pt idx="207">
                  <c:v>1318</c:v>
                </c:pt>
                <c:pt idx="208">
                  <c:v>1246</c:v>
                </c:pt>
                <c:pt idx="209">
                  <c:v>1267</c:v>
                </c:pt>
                <c:pt idx="210">
                  <c:v>1320</c:v>
                </c:pt>
                <c:pt idx="211">
                  <c:v>1278</c:v>
                </c:pt>
                <c:pt idx="212">
                  <c:v>1304</c:v>
                </c:pt>
                <c:pt idx="213">
                  <c:v>1229</c:v>
                </c:pt>
                <c:pt idx="214">
                  <c:v>1297</c:v>
                </c:pt>
                <c:pt idx="215">
                  <c:v>1177</c:v>
                </c:pt>
                <c:pt idx="216">
                  <c:v>1157</c:v>
                </c:pt>
                <c:pt idx="217">
                  <c:v>1107</c:v>
                </c:pt>
                <c:pt idx="218">
                  <c:v>1053</c:v>
                </c:pt>
                <c:pt idx="219">
                  <c:v>943</c:v>
                </c:pt>
                <c:pt idx="220">
                  <c:v>914</c:v>
                </c:pt>
                <c:pt idx="221">
                  <c:v>956</c:v>
                </c:pt>
                <c:pt idx="222">
                  <c:v>1407</c:v>
                </c:pt>
                <c:pt idx="223">
                  <c:v>798</c:v>
                </c:pt>
              </c:numCache>
            </c:numRef>
          </c:yVal>
          <c:smooth val="0"/>
          <c:extLst xmlns:c16r2="http://schemas.microsoft.com/office/drawing/2015/06/chart">
            <c:ext xmlns:c16="http://schemas.microsoft.com/office/drawing/2014/chart" uri="{C3380CC4-5D6E-409C-BE32-E72D297353CC}">
              <c16:uniqueId val="{00000065-9E4D-41DE-88AA-65C469FB2388}"/>
            </c:ext>
          </c:extLst>
        </c:ser>
        <c:ser>
          <c:idx val="102"/>
          <c:order val="102"/>
          <c:tx>
            <c:strRef>
              <c:f>Sheet1!$CZ$1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Sheet1!$CZ$2:$CZ$225</c:f>
              <c:numCache>
                <c:formatCode>General</c:formatCode>
                <c:ptCount val="224"/>
                <c:pt idx="0">
                  <c:v>0</c:v>
                </c:pt>
                <c:pt idx="1">
                  <c:v>42</c:v>
                </c:pt>
                <c:pt idx="2">
                  <c:v>234</c:v>
                </c:pt>
                <c:pt idx="3">
                  <c:v>334</c:v>
                </c:pt>
                <c:pt idx="4">
                  <c:v>380</c:v>
                </c:pt>
                <c:pt idx="5">
                  <c:v>383</c:v>
                </c:pt>
                <c:pt idx="6">
                  <c:v>422</c:v>
                </c:pt>
                <c:pt idx="7">
                  <c:v>462</c:v>
                </c:pt>
                <c:pt idx="8">
                  <c:v>485</c:v>
                </c:pt>
                <c:pt idx="9">
                  <c:v>498</c:v>
                </c:pt>
                <c:pt idx="10">
                  <c:v>521</c:v>
                </c:pt>
                <c:pt idx="11">
                  <c:v>537</c:v>
                </c:pt>
                <c:pt idx="12">
                  <c:v>548</c:v>
                </c:pt>
                <c:pt idx="13">
                  <c:v>559</c:v>
                </c:pt>
                <c:pt idx="14">
                  <c:v>578</c:v>
                </c:pt>
                <c:pt idx="15">
                  <c:v>581</c:v>
                </c:pt>
                <c:pt idx="16">
                  <c:v>617</c:v>
                </c:pt>
                <c:pt idx="17">
                  <c:v>640</c:v>
                </c:pt>
                <c:pt idx="18">
                  <c:v>678</c:v>
                </c:pt>
                <c:pt idx="19">
                  <c:v>693.00006099999996</c:v>
                </c:pt>
                <c:pt idx="20">
                  <c:v>709</c:v>
                </c:pt>
                <c:pt idx="21">
                  <c:v>713</c:v>
                </c:pt>
                <c:pt idx="22">
                  <c:v>716</c:v>
                </c:pt>
                <c:pt idx="23">
                  <c:v>751</c:v>
                </c:pt>
                <c:pt idx="24">
                  <c:v>754.99993900000004</c:v>
                </c:pt>
                <c:pt idx="25">
                  <c:v>746.00006099999996</c:v>
                </c:pt>
                <c:pt idx="26">
                  <c:v>750</c:v>
                </c:pt>
                <c:pt idx="27">
                  <c:v>766</c:v>
                </c:pt>
                <c:pt idx="28">
                  <c:v>771</c:v>
                </c:pt>
                <c:pt idx="29">
                  <c:v>793</c:v>
                </c:pt>
                <c:pt idx="30">
                  <c:v>794</c:v>
                </c:pt>
                <c:pt idx="31">
                  <c:v>774</c:v>
                </c:pt>
                <c:pt idx="32">
                  <c:v>795</c:v>
                </c:pt>
                <c:pt idx="33">
                  <c:v>769</c:v>
                </c:pt>
                <c:pt idx="34">
                  <c:v>759.00006099999996</c:v>
                </c:pt>
                <c:pt idx="35">
                  <c:v>796</c:v>
                </c:pt>
                <c:pt idx="36">
                  <c:v>925</c:v>
                </c:pt>
                <c:pt idx="37">
                  <c:v>1074</c:v>
                </c:pt>
                <c:pt idx="38">
                  <c:v>1208</c:v>
                </c:pt>
                <c:pt idx="39">
                  <c:v>1385</c:v>
                </c:pt>
                <c:pt idx="40">
                  <c:v>1465.9998780000001</c:v>
                </c:pt>
                <c:pt idx="41">
                  <c:v>1488</c:v>
                </c:pt>
                <c:pt idx="42">
                  <c:v>1520</c:v>
                </c:pt>
                <c:pt idx="43">
                  <c:v>1553.0001219999999</c:v>
                </c:pt>
                <c:pt idx="44">
                  <c:v>1582</c:v>
                </c:pt>
                <c:pt idx="45">
                  <c:v>1588.9998780000001</c:v>
                </c:pt>
                <c:pt idx="46">
                  <c:v>1621</c:v>
                </c:pt>
                <c:pt idx="47">
                  <c:v>1637</c:v>
                </c:pt>
                <c:pt idx="48">
                  <c:v>1682</c:v>
                </c:pt>
                <c:pt idx="49">
                  <c:v>1678</c:v>
                </c:pt>
                <c:pt idx="50">
                  <c:v>1678</c:v>
                </c:pt>
                <c:pt idx="51">
                  <c:v>1685.0001219999999</c:v>
                </c:pt>
                <c:pt idx="52">
                  <c:v>1714</c:v>
                </c:pt>
                <c:pt idx="53">
                  <c:v>1744</c:v>
                </c:pt>
                <c:pt idx="54">
                  <c:v>1760</c:v>
                </c:pt>
                <c:pt idx="55">
                  <c:v>1768</c:v>
                </c:pt>
                <c:pt idx="56">
                  <c:v>1807</c:v>
                </c:pt>
                <c:pt idx="57">
                  <c:v>1857</c:v>
                </c:pt>
                <c:pt idx="58">
                  <c:v>1870.0001219999999</c:v>
                </c:pt>
                <c:pt idx="59">
                  <c:v>1834</c:v>
                </c:pt>
                <c:pt idx="60">
                  <c:v>1996</c:v>
                </c:pt>
                <c:pt idx="61">
                  <c:v>2063</c:v>
                </c:pt>
                <c:pt idx="62">
                  <c:v>1931</c:v>
                </c:pt>
                <c:pt idx="63">
                  <c:v>2077</c:v>
                </c:pt>
                <c:pt idx="64">
                  <c:v>2049</c:v>
                </c:pt>
                <c:pt idx="65">
                  <c:v>1988</c:v>
                </c:pt>
                <c:pt idx="66">
                  <c:v>1972</c:v>
                </c:pt>
                <c:pt idx="67">
                  <c:v>1939</c:v>
                </c:pt>
                <c:pt idx="68">
                  <c:v>1963</c:v>
                </c:pt>
                <c:pt idx="69">
                  <c:v>1984</c:v>
                </c:pt>
                <c:pt idx="70">
                  <c:v>2020.9998780000001</c:v>
                </c:pt>
                <c:pt idx="71">
                  <c:v>2030</c:v>
                </c:pt>
                <c:pt idx="72">
                  <c:v>2067</c:v>
                </c:pt>
                <c:pt idx="73">
                  <c:v>2071</c:v>
                </c:pt>
                <c:pt idx="74">
                  <c:v>2100</c:v>
                </c:pt>
                <c:pt idx="75">
                  <c:v>2120</c:v>
                </c:pt>
                <c:pt idx="76">
                  <c:v>2133</c:v>
                </c:pt>
                <c:pt idx="77">
                  <c:v>2178</c:v>
                </c:pt>
                <c:pt idx="78">
                  <c:v>2219</c:v>
                </c:pt>
                <c:pt idx="79">
                  <c:v>2217</c:v>
                </c:pt>
                <c:pt idx="80">
                  <c:v>2112</c:v>
                </c:pt>
                <c:pt idx="81">
                  <c:v>2056</c:v>
                </c:pt>
                <c:pt idx="82">
                  <c:v>2063</c:v>
                </c:pt>
                <c:pt idx="83">
                  <c:v>2169</c:v>
                </c:pt>
                <c:pt idx="84">
                  <c:v>2269</c:v>
                </c:pt>
                <c:pt idx="85">
                  <c:v>2210</c:v>
                </c:pt>
                <c:pt idx="86">
                  <c:v>2166</c:v>
                </c:pt>
                <c:pt idx="87">
                  <c:v>2143</c:v>
                </c:pt>
                <c:pt idx="88">
                  <c:v>2178</c:v>
                </c:pt>
                <c:pt idx="89">
                  <c:v>2167</c:v>
                </c:pt>
                <c:pt idx="90">
                  <c:v>2199</c:v>
                </c:pt>
                <c:pt idx="91">
                  <c:v>2217</c:v>
                </c:pt>
                <c:pt idx="92">
                  <c:v>2239</c:v>
                </c:pt>
                <c:pt idx="93">
                  <c:v>2245</c:v>
                </c:pt>
                <c:pt idx="94">
                  <c:v>2252</c:v>
                </c:pt>
                <c:pt idx="95">
                  <c:v>2243</c:v>
                </c:pt>
                <c:pt idx="96">
                  <c:v>2246</c:v>
                </c:pt>
                <c:pt idx="97">
                  <c:v>2250</c:v>
                </c:pt>
                <c:pt idx="98">
                  <c:v>2249</c:v>
                </c:pt>
                <c:pt idx="99">
                  <c:v>2272</c:v>
                </c:pt>
                <c:pt idx="100">
                  <c:v>2323</c:v>
                </c:pt>
                <c:pt idx="101">
                  <c:v>2347</c:v>
                </c:pt>
                <c:pt idx="102">
                  <c:v>2319</c:v>
                </c:pt>
                <c:pt idx="103">
                  <c:v>0</c:v>
                </c:pt>
                <c:pt idx="104">
                  <c:v>0</c:v>
                </c:pt>
                <c:pt idx="105">
                  <c:v>0</c:v>
                </c:pt>
                <c:pt idx="106">
                  <c:v>0</c:v>
                </c:pt>
                <c:pt idx="107">
                  <c:v>0</c:v>
                </c:pt>
                <c:pt idx="108">
                  <c:v>0</c:v>
                </c:pt>
                <c:pt idx="109">
                  <c:v>0</c:v>
                </c:pt>
                <c:pt idx="110">
                  <c:v>0</c:v>
                </c:pt>
                <c:pt idx="111">
                  <c:v>0</c:v>
                </c:pt>
                <c:pt idx="112">
                  <c:v>0</c:v>
                </c:pt>
                <c:pt idx="113">
                  <c:v>0</c:v>
                </c:pt>
                <c:pt idx="114">
                  <c:v>1720.9998780000001</c:v>
                </c:pt>
                <c:pt idx="115">
                  <c:v>1653</c:v>
                </c:pt>
                <c:pt idx="116">
                  <c:v>1518.9998780000001</c:v>
                </c:pt>
                <c:pt idx="117">
                  <c:v>1606.0001219999999</c:v>
                </c:pt>
                <c:pt idx="118">
                  <c:v>1622</c:v>
                </c:pt>
                <c:pt idx="119">
                  <c:v>1724</c:v>
                </c:pt>
                <c:pt idx="120">
                  <c:v>1741</c:v>
                </c:pt>
                <c:pt idx="121">
                  <c:v>1725</c:v>
                </c:pt>
                <c:pt idx="122">
                  <c:v>1772</c:v>
                </c:pt>
                <c:pt idx="123">
                  <c:v>1757</c:v>
                </c:pt>
                <c:pt idx="124">
                  <c:v>1802</c:v>
                </c:pt>
                <c:pt idx="125">
                  <c:v>1838</c:v>
                </c:pt>
                <c:pt idx="126">
                  <c:v>1887</c:v>
                </c:pt>
                <c:pt idx="127">
                  <c:v>1922</c:v>
                </c:pt>
                <c:pt idx="128">
                  <c:v>1943</c:v>
                </c:pt>
                <c:pt idx="129">
                  <c:v>1985.0001219999999</c:v>
                </c:pt>
                <c:pt idx="130">
                  <c:v>2001</c:v>
                </c:pt>
                <c:pt idx="131">
                  <c:v>2059</c:v>
                </c:pt>
                <c:pt idx="132">
                  <c:v>2079</c:v>
                </c:pt>
                <c:pt idx="133">
                  <c:v>2118</c:v>
                </c:pt>
                <c:pt idx="134">
                  <c:v>2164</c:v>
                </c:pt>
                <c:pt idx="135">
                  <c:v>2173</c:v>
                </c:pt>
                <c:pt idx="136">
                  <c:v>2180</c:v>
                </c:pt>
                <c:pt idx="137">
                  <c:v>2188</c:v>
                </c:pt>
                <c:pt idx="138">
                  <c:v>2188</c:v>
                </c:pt>
                <c:pt idx="139">
                  <c:v>2197</c:v>
                </c:pt>
                <c:pt idx="140">
                  <c:v>2176</c:v>
                </c:pt>
                <c:pt idx="141">
                  <c:v>2151</c:v>
                </c:pt>
                <c:pt idx="142">
                  <c:v>2107</c:v>
                </c:pt>
                <c:pt idx="143">
                  <c:v>2086</c:v>
                </c:pt>
                <c:pt idx="144">
                  <c:v>2078</c:v>
                </c:pt>
                <c:pt idx="145">
                  <c:v>2085</c:v>
                </c:pt>
                <c:pt idx="146">
                  <c:v>2069</c:v>
                </c:pt>
                <c:pt idx="147">
                  <c:v>2085</c:v>
                </c:pt>
                <c:pt idx="148">
                  <c:v>2148</c:v>
                </c:pt>
                <c:pt idx="149">
                  <c:v>2159</c:v>
                </c:pt>
                <c:pt idx="150">
                  <c:v>2237</c:v>
                </c:pt>
                <c:pt idx="151">
                  <c:v>2207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724.00006099999996</c:v>
                </c:pt>
                <c:pt idx="169">
                  <c:v>794</c:v>
                </c:pt>
                <c:pt idx="170">
                  <c:v>1026</c:v>
                </c:pt>
                <c:pt idx="171">
                  <c:v>1320</c:v>
                </c:pt>
                <c:pt idx="172">
                  <c:v>1418</c:v>
                </c:pt>
                <c:pt idx="173">
                  <c:v>1331</c:v>
                </c:pt>
                <c:pt idx="174">
                  <c:v>1135</c:v>
                </c:pt>
                <c:pt idx="175">
                  <c:v>1205</c:v>
                </c:pt>
                <c:pt idx="176">
                  <c:v>1527.9998780000001</c:v>
                </c:pt>
                <c:pt idx="177">
                  <c:v>1527.9998780000001</c:v>
                </c:pt>
                <c:pt idx="178">
                  <c:v>1497</c:v>
                </c:pt>
                <c:pt idx="179">
                  <c:v>1430.9998780000001</c:v>
                </c:pt>
                <c:pt idx="180">
                  <c:v>1420</c:v>
                </c:pt>
                <c:pt idx="181">
                  <c:v>1435</c:v>
                </c:pt>
                <c:pt idx="182">
                  <c:v>1430.0001219999999</c:v>
                </c:pt>
                <c:pt idx="183">
                  <c:v>1460</c:v>
                </c:pt>
                <c:pt idx="184">
                  <c:v>1421.9998780000001</c:v>
                </c:pt>
                <c:pt idx="185">
                  <c:v>1451</c:v>
                </c:pt>
                <c:pt idx="186">
                  <c:v>1474.0001219999999</c:v>
                </c:pt>
                <c:pt idx="187">
                  <c:v>1471</c:v>
                </c:pt>
                <c:pt idx="188">
                  <c:v>1508</c:v>
                </c:pt>
                <c:pt idx="189">
                  <c:v>1522</c:v>
                </c:pt>
                <c:pt idx="190">
                  <c:v>1552</c:v>
                </c:pt>
                <c:pt idx="191">
                  <c:v>1565</c:v>
                </c:pt>
                <c:pt idx="192">
                  <c:v>1588</c:v>
                </c:pt>
                <c:pt idx="193">
                  <c:v>1592</c:v>
                </c:pt>
                <c:pt idx="194">
                  <c:v>1618</c:v>
                </c:pt>
                <c:pt idx="195">
                  <c:v>1619</c:v>
                </c:pt>
                <c:pt idx="196">
                  <c:v>1609</c:v>
                </c:pt>
                <c:pt idx="197">
                  <c:v>1561</c:v>
                </c:pt>
                <c:pt idx="198">
                  <c:v>1504</c:v>
                </c:pt>
                <c:pt idx="199">
                  <c:v>1435</c:v>
                </c:pt>
                <c:pt idx="200">
                  <c:v>1336</c:v>
                </c:pt>
                <c:pt idx="201">
                  <c:v>1345</c:v>
                </c:pt>
                <c:pt idx="202">
                  <c:v>1310</c:v>
                </c:pt>
                <c:pt idx="203">
                  <c:v>1285</c:v>
                </c:pt>
                <c:pt idx="204">
                  <c:v>1280.9998780000001</c:v>
                </c:pt>
                <c:pt idx="205">
                  <c:v>1265</c:v>
                </c:pt>
                <c:pt idx="206">
                  <c:v>1274</c:v>
                </c:pt>
                <c:pt idx="207">
                  <c:v>1289.9998780000001</c:v>
                </c:pt>
                <c:pt idx="208">
                  <c:v>1221</c:v>
                </c:pt>
                <c:pt idx="209">
                  <c:v>1196</c:v>
                </c:pt>
                <c:pt idx="210">
                  <c:v>1279</c:v>
                </c:pt>
                <c:pt idx="211">
                  <c:v>1295</c:v>
                </c:pt>
                <c:pt idx="212">
                  <c:v>1207</c:v>
                </c:pt>
                <c:pt idx="213">
                  <c:v>1188</c:v>
                </c:pt>
                <c:pt idx="214">
                  <c:v>1229</c:v>
                </c:pt>
                <c:pt idx="215">
                  <c:v>1196</c:v>
                </c:pt>
                <c:pt idx="216">
                  <c:v>1113</c:v>
                </c:pt>
                <c:pt idx="217">
                  <c:v>1089</c:v>
                </c:pt>
                <c:pt idx="218">
                  <c:v>1065</c:v>
                </c:pt>
                <c:pt idx="219">
                  <c:v>825.00006099999996</c:v>
                </c:pt>
                <c:pt idx="220">
                  <c:v>815</c:v>
                </c:pt>
                <c:pt idx="221">
                  <c:v>881</c:v>
                </c:pt>
                <c:pt idx="222">
                  <c:v>1275</c:v>
                </c:pt>
                <c:pt idx="223">
                  <c:v>434</c:v>
                </c:pt>
              </c:numCache>
            </c:numRef>
          </c:yVal>
          <c:smooth val="0"/>
          <c:extLst xmlns:c16r2="http://schemas.microsoft.com/office/drawing/2015/06/chart">
            <c:ext xmlns:c16="http://schemas.microsoft.com/office/drawing/2014/chart" uri="{C3380CC4-5D6E-409C-BE32-E72D297353CC}">
              <c16:uniqueId val="{00000066-9E4D-41DE-88AA-65C469FB2388}"/>
            </c:ext>
          </c:extLst>
        </c:ser>
        <c:ser>
          <c:idx val="103"/>
          <c:order val="103"/>
          <c:tx>
            <c:strRef>
              <c:f>Sheet1!$DA$1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Sheet1!$DA$2:$DA$225</c:f>
              <c:numCache>
                <c:formatCode>General</c:formatCode>
                <c:ptCount val="224"/>
                <c:pt idx="0">
                  <c:v>0</c:v>
                </c:pt>
                <c:pt idx="1">
                  <c:v>70</c:v>
                </c:pt>
                <c:pt idx="2">
                  <c:v>298</c:v>
                </c:pt>
                <c:pt idx="3">
                  <c:v>364</c:v>
                </c:pt>
                <c:pt idx="4">
                  <c:v>394</c:v>
                </c:pt>
                <c:pt idx="5">
                  <c:v>402</c:v>
                </c:pt>
                <c:pt idx="6">
                  <c:v>418</c:v>
                </c:pt>
                <c:pt idx="7">
                  <c:v>444</c:v>
                </c:pt>
                <c:pt idx="8">
                  <c:v>484</c:v>
                </c:pt>
                <c:pt idx="9">
                  <c:v>507</c:v>
                </c:pt>
                <c:pt idx="10">
                  <c:v>519</c:v>
                </c:pt>
                <c:pt idx="11">
                  <c:v>529</c:v>
                </c:pt>
                <c:pt idx="12">
                  <c:v>539</c:v>
                </c:pt>
                <c:pt idx="13">
                  <c:v>548</c:v>
                </c:pt>
                <c:pt idx="14">
                  <c:v>565</c:v>
                </c:pt>
                <c:pt idx="15">
                  <c:v>568</c:v>
                </c:pt>
                <c:pt idx="16">
                  <c:v>616</c:v>
                </c:pt>
                <c:pt idx="17">
                  <c:v>634</c:v>
                </c:pt>
                <c:pt idx="18">
                  <c:v>669</c:v>
                </c:pt>
                <c:pt idx="19">
                  <c:v>690</c:v>
                </c:pt>
                <c:pt idx="20">
                  <c:v>700</c:v>
                </c:pt>
                <c:pt idx="21">
                  <c:v>705</c:v>
                </c:pt>
                <c:pt idx="22">
                  <c:v>702.00006099999996</c:v>
                </c:pt>
                <c:pt idx="23">
                  <c:v>735</c:v>
                </c:pt>
                <c:pt idx="24">
                  <c:v>732</c:v>
                </c:pt>
                <c:pt idx="25">
                  <c:v>725</c:v>
                </c:pt>
                <c:pt idx="26">
                  <c:v>731</c:v>
                </c:pt>
                <c:pt idx="27">
                  <c:v>741.99993900000004</c:v>
                </c:pt>
                <c:pt idx="28">
                  <c:v>754.99993900000004</c:v>
                </c:pt>
                <c:pt idx="29">
                  <c:v>765</c:v>
                </c:pt>
                <c:pt idx="30">
                  <c:v>759.00006099999996</c:v>
                </c:pt>
                <c:pt idx="31">
                  <c:v>753</c:v>
                </c:pt>
                <c:pt idx="32">
                  <c:v>766</c:v>
                </c:pt>
                <c:pt idx="33">
                  <c:v>748</c:v>
                </c:pt>
                <c:pt idx="34">
                  <c:v>746.00006099999996</c:v>
                </c:pt>
                <c:pt idx="35">
                  <c:v>778</c:v>
                </c:pt>
                <c:pt idx="36">
                  <c:v>904</c:v>
                </c:pt>
                <c:pt idx="37">
                  <c:v>1049</c:v>
                </c:pt>
                <c:pt idx="38">
                  <c:v>1181</c:v>
                </c:pt>
                <c:pt idx="39">
                  <c:v>1361</c:v>
                </c:pt>
                <c:pt idx="40">
                  <c:v>1450</c:v>
                </c:pt>
                <c:pt idx="41">
                  <c:v>1476</c:v>
                </c:pt>
                <c:pt idx="42">
                  <c:v>1511</c:v>
                </c:pt>
                <c:pt idx="43">
                  <c:v>1548</c:v>
                </c:pt>
                <c:pt idx="44">
                  <c:v>1573</c:v>
                </c:pt>
                <c:pt idx="45">
                  <c:v>1587</c:v>
                </c:pt>
                <c:pt idx="46">
                  <c:v>1615.0001219999999</c:v>
                </c:pt>
                <c:pt idx="47">
                  <c:v>1627</c:v>
                </c:pt>
                <c:pt idx="48">
                  <c:v>1676</c:v>
                </c:pt>
                <c:pt idx="49">
                  <c:v>1676.9998780000001</c:v>
                </c:pt>
                <c:pt idx="50">
                  <c:v>1683</c:v>
                </c:pt>
                <c:pt idx="51">
                  <c:v>1685.0001219999999</c:v>
                </c:pt>
                <c:pt idx="52">
                  <c:v>1712.0001219999999</c:v>
                </c:pt>
                <c:pt idx="53">
                  <c:v>1726</c:v>
                </c:pt>
                <c:pt idx="54">
                  <c:v>1760</c:v>
                </c:pt>
                <c:pt idx="55">
                  <c:v>1761</c:v>
                </c:pt>
                <c:pt idx="56">
                  <c:v>1796</c:v>
                </c:pt>
                <c:pt idx="57">
                  <c:v>1850</c:v>
                </c:pt>
                <c:pt idx="58">
                  <c:v>1860</c:v>
                </c:pt>
                <c:pt idx="59">
                  <c:v>1829</c:v>
                </c:pt>
                <c:pt idx="60">
                  <c:v>1987</c:v>
                </c:pt>
                <c:pt idx="61">
                  <c:v>2036</c:v>
                </c:pt>
                <c:pt idx="62">
                  <c:v>1909</c:v>
                </c:pt>
                <c:pt idx="63">
                  <c:v>2064</c:v>
                </c:pt>
                <c:pt idx="64">
                  <c:v>2033</c:v>
                </c:pt>
                <c:pt idx="65">
                  <c:v>1954</c:v>
                </c:pt>
                <c:pt idx="66">
                  <c:v>1952</c:v>
                </c:pt>
                <c:pt idx="67">
                  <c:v>1914.0001219999999</c:v>
                </c:pt>
                <c:pt idx="68">
                  <c:v>1943</c:v>
                </c:pt>
                <c:pt idx="69">
                  <c:v>1967.0001219999999</c:v>
                </c:pt>
                <c:pt idx="70">
                  <c:v>2001</c:v>
                </c:pt>
                <c:pt idx="71">
                  <c:v>2019</c:v>
                </c:pt>
                <c:pt idx="72">
                  <c:v>2045</c:v>
                </c:pt>
                <c:pt idx="73">
                  <c:v>2050</c:v>
                </c:pt>
                <c:pt idx="74">
                  <c:v>2073</c:v>
                </c:pt>
                <c:pt idx="75">
                  <c:v>2102</c:v>
                </c:pt>
                <c:pt idx="76">
                  <c:v>2105</c:v>
                </c:pt>
                <c:pt idx="77">
                  <c:v>2138</c:v>
                </c:pt>
                <c:pt idx="78">
                  <c:v>2186</c:v>
                </c:pt>
                <c:pt idx="79">
                  <c:v>2176</c:v>
                </c:pt>
                <c:pt idx="80">
                  <c:v>2090</c:v>
                </c:pt>
                <c:pt idx="81">
                  <c:v>2046.9998780000001</c:v>
                </c:pt>
                <c:pt idx="82">
                  <c:v>2001</c:v>
                </c:pt>
                <c:pt idx="83">
                  <c:v>2141</c:v>
                </c:pt>
                <c:pt idx="84">
                  <c:v>2218</c:v>
                </c:pt>
                <c:pt idx="85">
                  <c:v>2177</c:v>
                </c:pt>
                <c:pt idx="86">
                  <c:v>2112</c:v>
                </c:pt>
                <c:pt idx="87">
                  <c:v>2107</c:v>
                </c:pt>
                <c:pt idx="88">
                  <c:v>2113</c:v>
                </c:pt>
                <c:pt idx="89">
                  <c:v>2118</c:v>
                </c:pt>
                <c:pt idx="90">
                  <c:v>2149</c:v>
                </c:pt>
                <c:pt idx="91">
                  <c:v>2161</c:v>
                </c:pt>
                <c:pt idx="92">
                  <c:v>2174</c:v>
                </c:pt>
                <c:pt idx="93">
                  <c:v>2177</c:v>
                </c:pt>
                <c:pt idx="94">
                  <c:v>2196</c:v>
                </c:pt>
                <c:pt idx="95">
                  <c:v>2192</c:v>
                </c:pt>
                <c:pt idx="96">
                  <c:v>2189</c:v>
                </c:pt>
                <c:pt idx="97">
                  <c:v>2207</c:v>
                </c:pt>
                <c:pt idx="98">
                  <c:v>2242</c:v>
                </c:pt>
                <c:pt idx="99">
                  <c:v>2309</c:v>
                </c:pt>
                <c:pt idx="100">
                  <c:v>2322</c:v>
                </c:pt>
                <c:pt idx="101">
                  <c:v>2364</c:v>
                </c:pt>
                <c:pt idx="102">
                  <c:v>2325</c:v>
                </c:pt>
                <c:pt idx="103">
                  <c:v>0</c:v>
                </c:pt>
                <c:pt idx="104">
                  <c:v>0</c:v>
                </c:pt>
                <c:pt idx="105">
                  <c:v>0</c:v>
                </c:pt>
                <c:pt idx="106">
                  <c:v>0</c:v>
                </c:pt>
                <c:pt idx="107">
                  <c:v>0</c:v>
                </c:pt>
                <c:pt idx="108">
                  <c:v>0</c:v>
                </c:pt>
                <c:pt idx="109">
                  <c:v>0</c:v>
                </c:pt>
                <c:pt idx="110">
                  <c:v>0</c:v>
                </c:pt>
                <c:pt idx="111">
                  <c:v>0</c:v>
                </c:pt>
                <c:pt idx="112">
                  <c:v>0</c:v>
                </c:pt>
                <c:pt idx="113">
                  <c:v>0</c:v>
                </c:pt>
                <c:pt idx="114">
                  <c:v>1816</c:v>
                </c:pt>
                <c:pt idx="115">
                  <c:v>1614</c:v>
                </c:pt>
                <c:pt idx="116">
                  <c:v>1463</c:v>
                </c:pt>
                <c:pt idx="117">
                  <c:v>1636</c:v>
                </c:pt>
                <c:pt idx="118">
                  <c:v>1639</c:v>
                </c:pt>
                <c:pt idx="119">
                  <c:v>1659.0001219999999</c:v>
                </c:pt>
                <c:pt idx="120">
                  <c:v>1709</c:v>
                </c:pt>
                <c:pt idx="121">
                  <c:v>1719</c:v>
                </c:pt>
                <c:pt idx="122">
                  <c:v>1771</c:v>
                </c:pt>
                <c:pt idx="123">
                  <c:v>1790</c:v>
                </c:pt>
                <c:pt idx="124">
                  <c:v>1796</c:v>
                </c:pt>
                <c:pt idx="125">
                  <c:v>1846</c:v>
                </c:pt>
                <c:pt idx="126">
                  <c:v>1893</c:v>
                </c:pt>
                <c:pt idx="127">
                  <c:v>1916</c:v>
                </c:pt>
                <c:pt idx="128">
                  <c:v>1935</c:v>
                </c:pt>
                <c:pt idx="129">
                  <c:v>1976.0001219999999</c:v>
                </c:pt>
                <c:pt idx="130">
                  <c:v>2008</c:v>
                </c:pt>
                <c:pt idx="131">
                  <c:v>2044</c:v>
                </c:pt>
                <c:pt idx="132">
                  <c:v>2076</c:v>
                </c:pt>
                <c:pt idx="133">
                  <c:v>2127</c:v>
                </c:pt>
                <c:pt idx="134">
                  <c:v>2153</c:v>
                </c:pt>
                <c:pt idx="135">
                  <c:v>2176</c:v>
                </c:pt>
                <c:pt idx="136">
                  <c:v>2178</c:v>
                </c:pt>
                <c:pt idx="137">
                  <c:v>2179</c:v>
                </c:pt>
                <c:pt idx="138">
                  <c:v>2175</c:v>
                </c:pt>
                <c:pt idx="139">
                  <c:v>2172</c:v>
                </c:pt>
                <c:pt idx="140">
                  <c:v>2134</c:v>
                </c:pt>
                <c:pt idx="141">
                  <c:v>2131</c:v>
                </c:pt>
                <c:pt idx="142">
                  <c:v>2110</c:v>
                </c:pt>
                <c:pt idx="143">
                  <c:v>2082</c:v>
                </c:pt>
                <c:pt idx="144">
                  <c:v>2062</c:v>
                </c:pt>
                <c:pt idx="145">
                  <c:v>2067</c:v>
                </c:pt>
                <c:pt idx="146">
                  <c:v>2089</c:v>
                </c:pt>
                <c:pt idx="147">
                  <c:v>2083</c:v>
                </c:pt>
                <c:pt idx="148">
                  <c:v>2128</c:v>
                </c:pt>
                <c:pt idx="149">
                  <c:v>2162</c:v>
                </c:pt>
                <c:pt idx="150">
                  <c:v>2170</c:v>
                </c:pt>
                <c:pt idx="151">
                  <c:v>2102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718</c:v>
                </c:pt>
                <c:pt idx="169">
                  <c:v>789</c:v>
                </c:pt>
                <c:pt idx="170">
                  <c:v>1024</c:v>
                </c:pt>
                <c:pt idx="171">
                  <c:v>1274</c:v>
                </c:pt>
                <c:pt idx="172">
                  <c:v>1397</c:v>
                </c:pt>
                <c:pt idx="173">
                  <c:v>1313</c:v>
                </c:pt>
                <c:pt idx="174">
                  <c:v>1134</c:v>
                </c:pt>
                <c:pt idx="175">
                  <c:v>1153</c:v>
                </c:pt>
                <c:pt idx="176">
                  <c:v>1488</c:v>
                </c:pt>
                <c:pt idx="177">
                  <c:v>1508</c:v>
                </c:pt>
                <c:pt idx="178">
                  <c:v>1472</c:v>
                </c:pt>
                <c:pt idx="179">
                  <c:v>1360.0001219999999</c:v>
                </c:pt>
                <c:pt idx="180">
                  <c:v>1374</c:v>
                </c:pt>
                <c:pt idx="181">
                  <c:v>1421.9998780000001</c:v>
                </c:pt>
                <c:pt idx="182">
                  <c:v>1410</c:v>
                </c:pt>
                <c:pt idx="183">
                  <c:v>1436</c:v>
                </c:pt>
                <c:pt idx="184">
                  <c:v>1391</c:v>
                </c:pt>
                <c:pt idx="185">
                  <c:v>1430.9998780000001</c:v>
                </c:pt>
                <c:pt idx="186">
                  <c:v>1446</c:v>
                </c:pt>
                <c:pt idx="187">
                  <c:v>1451</c:v>
                </c:pt>
                <c:pt idx="188">
                  <c:v>1488</c:v>
                </c:pt>
                <c:pt idx="189">
                  <c:v>1508</c:v>
                </c:pt>
                <c:pt idx="190">
                  <c:v>1525</c:v>
                </c:pt>
                <c:pt idx="191">
                  <c:v>1535</c:v>
                </c:pt>
                <c:pt idx="192">
                  <c:v>1555</c:v>
                </c:pt>
                <c:pt idx="193">
                  <c:v>1586</c:v>
                </c:pt>
                <c:pt idx="194">
                  <c:v>1576</c:v>
                </c:pt>
                <c:pt idx="195">
                  <c:v>1606.0001219999999</c:v>
                </c:pt>
                <c:pt idx="196">
                  <c:v>1555</c:v>
                </c:pt>
                <c:pt idx="197">
                  <c:v>1529</c:v>
                </c:pt>
                <c:pt idx="198">
                  <c:v>1494</c:v>
                </c:pt>
                <c:pt idx="199">
                  <c:v>1380</c:v>
                </c:pt>
                <c:pt idx="200">
                  <c:v>1326</c:v>
                </c:pt>
                <c:pt idx="201">
                  <c:v>1304</c:v>
                </c:pt>
                <c:pt idx="202">
                  <c:v>1267</c:v>
                </c:pt>
                <c:pt idx="203">
                  <c:v>1221</c:v>
                </c:pt>
                <c:pt idx="204">
                  <c:v>1263.0001219999999</c:v>
                </c:pt>
                <c:pt idx="205">
                  <c:v>1246</c:v>
                </c:pt>
                <c:pt idx="206">
                  <c:v>1254.9998780000001</c:v>
                </c:pt>
                <c:pt idx="207">
                  <c:v>1262</c:v>
                </c:pt>
                <c:pt idx="208">
                  <c:v>1187</c:v>
                </c:pt>
                <c:pt idx="209">
                  <c:v>1203</c:v>
                </c:pt>
                <c:pt idx="210">
                  <c:v>1218</c:v>
                </c:pt>
                <c:pt idx="211">
                  <c:v>1232</c:v>
                </c:pt>
                <c:pt idx="212">
                  <c:v>1205</c:v>
                </c:pt>
                <c:pt idx="213">
                  <c:v>1196</c:v>
                </c:pt>
                <c:pt idx="214">
                  <c:v>1214</c:v>
                </c:pt>
                <c:pt idx="215">
                  <c:v>1160</c:v>
                </c:pt>
                <c:pt idx="216">
                  <c:v>1122</c:v>
                </c:pt>
                <c:pt idx="217">
                  <c:v>1034</c:v>
                </c:pt>
                <c:pt idx="218">
                  <c:v>1025</c:v>
                </c:pt>
                <c:pt idx="219">
                  <c:v>936</c:v>
                </c:pt>
                <c:pt idx="220">
                  <c:v>845</c:v>
                </c:pt>
                <c:pt idx="221">
                  <c:v>1003</c:v>
                </c:pt>
                <c:pt idx="222">
                  <c:v>1403</c:v>
                </c:pt>
                <c:pt idx="223">
                  <c:v>430</c:v>
                </c:pt>
              </c:numCache>
            </c:numRef>
          </c:yVal>
          <c:smooth val="0"/>
          <c:extLst xmlns:c16r2="http://schemas.microsoft.com/office/drawing/2015/06/chart">
            <c:ext xmlns:c16="http://schemas.microsoft.com/office/drawing/2014/chart" uri="{C3380CC4-5D6E-409C-BE32-E72D297353CC}">
              <c16:uniqueId val="{00000067-9E4D-41DE-88AA-65C469FB2388}"/>
            </c:ext>
          </c:extLst>
        </c:ser>
        <c:ser>
          <c:idx val="104"/>
          <c:order val="104"/>
          <c:tx>
            <c:strRef>
              <c:f>Sheet1!$DB$1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Sheet1!$DB$2:$DB$225</c:f>
              <c:numCache>
                <c:formatCode>General</c:formatCode>
                <c:ptCount val="224"/>
                <c:pt idx="0">
                  <c:v>52</c:v>
                </c:pt>
                <c:pt idx="1">
                  <c:v>68</c:v>
                </c:pt>
                <c:pt idx="2">
                  <c:v>283</c:v>
                </c:pt>
                <c:pt idx="3">
                  <c:v>380</c:v>
                </c:pt>
                <c:pt idx="4">
                  <c:v>367</c:v>
                </c:pt>
                <c:pt idx="5">
                  <c:v>364</c:v>
                </c:pt>
                <c:pt idx="6">
                  <c:v>380</c:v>
                </c:pt>
                <c:pt idx="7">
                  <c:v>425</c:v>
                </c:pt>
                <c:pt idx="8">
                  <c:v>443</c:v>
                </c:pt>
                <c:pt idx="9">
                  <c:v>463</c:v>
                </c:pt>
                <c:pt idx="10">
                  <c:v>487</c:v>
                </c:pt>
                <c:pt idx="11">
                  <c:v>479</c:v>
                </c:pt>
                <c:pt idx="12">
                  <c:v>489</c:v>
                </c:pt>
                <c:pt idx="13">
                  <c:v>498</c:v>
                </c:pt>
                <c:pt idx="14">
                  <c:v>505.00003099999998</c:v>
                </c:pt>
                <c:pt idx="15">
                  <c:v>519</c:v>
                </c:pt>
                <c:pt idx="16">
                  <c:v>552</c:v>
                </c:pt>
                <c:pt idx="17">
                  <c:v>568</c:v>
                </c:pt>
                <c:pt idx="18">
                  <c:v>601</c:v>
                </c:pt>
                <c:pt idx="19">
                  <c:v>623</c:v>
                </c:pt>
                <c:pt idx="20">
                  <c:v>626</c:v>
                </c:pt>
                <c:pt idx="21">
                  <c:v>627.00006099999996</c:v>
                </c:pt>
                <c:pt idx="22">
                  <c:v>622</c:v>
                </c:pt>
                <c:pt idx="23">
                  <c:v>649.00006099999996</c:v>
                </c:pt>
                <c:pt idx="24">
                  <c:v>644.99993900000004</c:v>
                </c:pt>
                <c:pt idx="25">
                  <c:v>634</c:v>
                </c:pt>
                <c:pt idx="26">
                  <c:v>637</c:v>
                </c:pt>
                <c:pt idx="27">
                  <c:v>643</c:v>
                </c:pt>
                <c:pt idx="28">
                  <c:v>648</c:v>
                </c:pt>
                <c:pt idx="29">
                  <c:v>651</c:v>
                </c:pt>
                <c:pt idx="30">
                  <c:v>647</c:v>
                </c:pt>
                <c:pt idx="31">
                  <c:v>637</c:v>
                </c:pt>
                <c:pt idx="32">
                  <c:v>652</c:v>
                </c:pt>
                <c:pt idx="33">
                  <c:v>632</c:v>
                </c:pt>
                <c:pt idx="34">
                  <c:v>620</c:v>
                </c:pt>
                <c:pt idx="35">
                  <c:v>648</c:v>
                </c:pt>
                <c:pt idx="36">
                  <c:v>758</c:v>
                </c:pt>
                <c:pt idx="37">
                  <c:v>886.99993900000004</c:v>
                </c:pt>
                <c:pt idx="38">
                  <c:v>1017</c:v>
                </c:pt>
                <c:pt idx="39">
                  <c:v>1183</c:v>
                </c:pt>
                <c:pt idx="40">
                  <c:v>1268</c:v>
                </c:pt>
                <c:pt idx="41">
                  <c:v>1297</c:v>
                </c:pt>
                <c:pt idx="42">
                  <c:v>1332</c:v>
                </c:pt>
                <c:pt idx="43">
                  <c:v>1379</c:v>
                </c:pt>
                <c:pt idx="44">
                  <c:v>1377.0001219999999</c:v>
                </c:pt>
                <c:pt idx="45">
                  <c:v>1383</c:v>
                </c:pt>
                <c:pt idx="46">
                  <c:v>1406</c:v>
                </c:pt>
                <c:pt idx="47">
                  <c:v>1425</c:v>
                </c:pt>
                <c:pt idx="48">
                  <c:v>1456.9998780000001</c:v>
                </c:pt>
                <c:pt idx="49">
                  <c:v>1460</c:v>
                </c:pt>
                <c:pt idx="50">
                  <c:v>1465.0001219999999</c:v>
                </c:pt>
                <c:pt idx="51">
                  <c:v>1465.0001219999999</c:v>
                </c:pt>
                <c:pt idx="52">
                  <c:v>1487</c:v>
                </c:pt>
                <c:pt idx="53">
                  <c:v>1504</c:v>
                </c:pt>
                <c:pt idx="54">
                  <c:v>1518.9998780000001</c:v>
                </c:pt>
                <c:pt idx="55">
                  <c:v>1529</c:v>
                </c:pt>
                <c:pt idx="56">
                  <c:v>1562.9998780000001</c:v>
                </c:pt>
                <c:pt idx="57">
                  <c:v>1600</c:v>
                </c:pt>
                <c:pt idx="58">
                  <c:v>1600</c:v>
                </c:pt>
                <c:pt idx="59">
                  <c:v>1583</c:v>
                </c:pt>
                <c:pt idx="60">
                  <c:v>1698</c:v>
                </c:pt>
                <c:pt idx="61">
                  <c:v>1712.0001219999999</c:v>
                </c:pt>
                <c:pt idx="62">
                  <c:v>1674</c:v>
                </c:pt>
                <c:pt idx="63">
                  <c:v>1786</c:v>
                </c:pt>
                <c:pt idx="64">
                  <c:v>1758</c:v>
                </c:pt>
                <c:pt idx="65">
                  <c:v>1703.0001219999999</c:v>
                </c:pt>
                <c:pt idx="66">
                  <c:v>1693</c:v>
                </c:pt>
                <c:pt idx="67">
                  <c:v>1669</c:v>
                </c:pt>
                <c:pt idx="68">
                  <c:v>1694.0001219999999</c:v>
                </c:pt>
                <c:pt idx="69">
                  <c:v>1710</c:v>
                </c:pt>
                <c:pt idx="70">
                  <c:v>1738.9998780000001</c:v>
                </c:pt>
                <c:pt idx="71">
                  <c:v>1747.0001219999999</c:v>
                </c:pt>
                <c:pt idx="72">
                  <c:v>1764</c:v>
                </c:pt>
                <c:pt idx="73">
                  <c:v>1781</c:v>
                </c:pt>
                <c:pt idx="74">
                  <c:v>1794</c:v>
                </c:pt>
                <c:pt idx="75">
                  <c:v>1820</c:v>
                </c:pt>
                <c:pt idx="76">
                  <c:v>1822</c:v>
                </c:pt>
                <c:pt idx="77">
                  <c:v>1846</c:v>
                </c:pt>
                <c:pt idx="78">
                  <c:v>1878</c:v>
                </c:pt>
                <c:pt idx="79">
                  <c:v>1872</c:v>
                </c:pt>
                <c:pt idx="80">
                  <c:v>1817.0001219999999</c:v>
                </c:pt>
                <c:pt idx="81">
                  <c:v>1791.0001219999999</c:v>
                </c:pt>
                <c:pt idx="82">
                  <c:v>1768</c:v>
                </c:pt>
                <c:pt idx="83">
                  <c:v>1851</c:v>
                </c:pt>
                <c:pt idx="84">
                  <c:v>1904</c:v>
                </c:pt>
                <c:pt idx="85">
                  <c:v>1859</c:v>
                </c:pt>
                <c:pt idx="86">
                  <c:v>1830</c:v>
                </c:pt>
                <c:pt idx="87">
                  <c:v>1813</c:v>
                </c:pt>
                <c:pt idx="88">
                  <c:v>1823</c:v>
                </c:pt>
                <c:pt idx="89">
                  <c:v>1820</c:v>
                </c:pt>
                <c:pt idx="90">
                  <c:v>1854</c:v>
                </c:pt>
                <c:pt idx="91">
                  <c:v>1867</c:v>
                </c:pt>
                <c:pt idx="92">
                  <c:v>1884</c:v>
                </c:pt>
                <c:pt idx="93">
                  <c:v>1886</c:v>
                </c:pt>
                <c:pt idx="94">
                  <c:v>1904</c:v>
                </c:pt>
                <c:pt idx="95">
                  <c:v>1899</c:v>
                </c:pt>
                <c:pt idx="96">
                  <c:v>1900</c:v>
                </c:pt>
                <c:pt idx="97">
                  <c:v>1925</c:v>
                </c:pt>
                <c:pt idx="98">
                  <c:v>1929</c:v>
                </c:pt>
                <c:pt idx="99">
                  <c:v>1936</c:v>
                </c:pt>
                <c:pt idx="100">
                  <c:v>1905</c:v>
                </c:pt>
                <c:pt idx="101">
                  <c:v>1951</c:v>
                </c:pt>
                <c:pt idx="102">
                  <c:v>1932.0001219999999</c:v>
                </c:pt>
                <c:pt idx="103">
                  <c:v>0</c:v>
                </c:pt>
                <c:pt idx="104">
                  <c:v>0</c:v>
                </c:pt>
                <c:pt idx="105">
                  <c:v>0</c:v>
                </c:pt>
                <c:pt idx="106">
                  <c:v>0</c:v>
                </c:pt>
                <c:pt idx="107">
                  <c:v>0</c:v>
                </c:pt>
                <c:pt idx="108">
                  <c:v>0</c:v>
                </c:pt>
                <c:pt idx="109">
                  <c:v>0</c:v>
                </c:pt>
                <c:pt idx="110">
                  <c:v>0</c:v>
                </c:pt>
                <c:pt idx="111">
                  <c:v>0</c:v>
                </c:pt>
                <c:pt idx="112">
                  <c:v>0</c:v>
                </c:pt>
                <c:pt idx="113">
                  <c:v>0</c:v>
                </c:pt>
                <c:pt idx="114">
                  <c:v>1497</c:v>
                </c:pt>
                <c:pt idx="115">
                  <c:v>1374</c:v>
                </c:pt>
                <c:pt idx="116">
                  <c:v>1297</c:v>
                </c:pt>
                <c:pt idx="117">
                  <c:v>1298.0001219999999</c:v>
                </c:pt>
                <c:pt idx="118">
                  <c:v>1351.0001219999999</c:v>
                </c:pt>
                <c:pt idx="119">
                  <c:v>1395.9998780000001</c:v>
                </c:pt>
                <c:pt idx="120">
                  <c:v>1430.0001219999999</c:v>
                </c:pt>
                <c:pt idx="121">
                  <c:v>1429</c:v>
                </c:pt>
                <c:pt idx="122">
                  <c:v>1463</c:v>
                </c:pt>
                <c:pt idx="123">
                  <c:v>1476</c:v>
                </c:pt>
                <c:pt idx="124">
                  <c:v>1522</c:v>
                </c:pt>
                <c:pt idx="125">
                  <c:v>1557</c:v>
                </c:pt>
                <c:pt idx="126">
                  <c:v>1583</c:v>
                </c:pt>
                <c:pt idx="127">
                  <c:v>1605</c:v>
                </c:pt>
                <c:pt idx="128">
                  <c:v>1640</c:v>
                </c:pt>
                <c:pt idx="129">
                  <c:v>1670</c:v>
                </c:pt>
                <c:pt idx="130">
                  <c:v>1712.0001219999999</c:v>
                </c:pt>
                <c:pt idx="131">
                  <c:v>1747.9998780000001</c:v>
                </c:pt>
                <c:pt idx="132">
                  <c:v>1773.0001219999999</c:v>
                </c:pt>
                <c:pt idx="133">
                  <c:v>1811</c:v>
                </c:pt>
                <c:pt idx="134">
                  <c:v>1835.9998780000001</c:v>
                </c:pt>
                <c:pt idx="135">
                  <c:v>1863</c:v>
                </c:pt>
                <c:pt idx="136">
                  <c:v>1869</c:v>
                </c:pt>
                <c:pt idx="137">
                  <c:v>1865</c:v>
                </c:pt>
                <c:pt idx="138">
                  <c:v>1860</c:v>
                </c:pt>
                <c:pt idx="139">
                  <c:v>1870.0001219999999</c:v>
                </c:pt>
                <c:pt idx="140">
                  <c:v>1828</c:v>
                </c:pt>
                <c:pt idx="141">
                  <c:v>1831</c:v>
                </c:pt>
                <c:pt idx="142">
                  <c:v>1790</c:v>
                </c:pt>
                <c:pt idx="143">
                  <c:v>1762</c:v>
                </c:pt>
                <c:pt idx="144">
                  <c:v>1767</c:v>
                </c:pt>
                <c:pt idx="145">
                  <c:v>1773.0001219999999</c:v>
                </c:pt>
                <c:pt idx="146">
                  <c:v>1775</c:v>
                </c:pt>
                <c:pt idx="147">
                  <c:v>1769</c:v>
                </c:pt>
                <c:pt idx="148">
                  <c:v>1833</c:v>
                </c:pt>
                <c:pt idx="149">
                  <c:v>1830</c:v>
                </c:pt>
                <c:pt idx="150">
                  <c:v>1908</c:v>
                </c:pt>
                <c:pt idx="151">
                  <c:v>1896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579</c:v>
                </c:pt>
                <c:pt idx="169">
                  <c:v>633</c:v>
                </c:pt>
                <c:pt idx="170">
                  <c:v>804</c:v>
                </c:pt>
                <c:pt idx="171">
                  <c:v>1038</c:v>
                </c:pt>
                <c:pt idx="172">
                  <c:v>1108</c:v>
                </c:pt>
                <c:pt idx="173">
                  <c:v>1060</c:v>
                </c:pt>
                <c:pt idx="174">
                  <c:v>879</c:v>
                </c:pt>
                <c:pt idx="175">
                  <c:v>966.00006099999996</c:v>
                </c:pt>
                <c:pt idx="176">
                  <c:v>1223</c:v>
                </c:pt>
                <c:pt idx="177">
                  <c:v>1238</c:v>
                </c:pt>
                <c:pt idx="178">
                  <c:v>1241</c:v>
                </c:pt>
                <c:pt idx="179">
                  <c:v>1143</c:v>
                </c:pt>
                <c:pt idx="180">
                  <c:v>1152</c:v>
                </c:pt>
                <c:pt idx="181">
                  <c:v>1194</c:v>
                </c:pt>
                <c:pt idx="182">
                  <c:v>1194</c:v>
                </c:pt>
                <c:pt idx="183">
                  <c:v>1229</c:v>
                </c:pt>
                <c:pt idx="184">
                  <c:v>1180</c:v>
                </c:pt>
                <c:pt idx="185">
                  <c:v>1240</c:v>
                </c:pt>
                <c:pt idx="186">
                  <c:v>1235</c:v>
                </c:pt>
                <c:pt idx="187">
                  <c:v>1256</c:v>
                </c:pt>
                <c:pt idx="188">
                  <c:v>1270</c:v>
                </c:pt>
                <c:pt idx="189">
                  <c:v>1277</c:v>
                </c:pt>
                <c:pt idx="190">
                  <c:v>1297</c:v>
                </c:pt>
                <c:pt idx="191">
                  <c:v>1319</c:v>
                </c:pt>
                <c:pt idx="192">
                  <c:v>1328</c:v>
                </c:pt>
                <c:pt idx="193">
                  <c:v>1355</c:v>
                </c:pt>
                <c:pt idx="194">
                  <c:v>1361</c:v>
                </c:pt>
                <c:pt idx="195">
                  <c:v>1379</c:v>
                </c:pt>
                <c:pt idx="196">
                  <c:v>1374</c:v>
                </c:pt>
                <c:pt idx="197">
                  <c:v>1317</c:v>
                </c:pt>
                <c:pt idx="198">
                  <c:v>1273</c:v>
                </c:pt>
                <c:pt idx="199">
                  <c:v>1219</c:v>
                </c:pt>
                <c:pt idx="200">
                  <c:v>1154</c:v>
                </c:pt>
                <c:pt idx="201">
                  <c:v>1135</c:v>
                </c:pt>
                <c:pt idx="202">
                  <c:v>1109</c:v>
                </c:pt>
                <c:pt idx="203">
                  <c:v>1036</c:v>
                </c:pt>
                <c:pt idx="204">
                  <c:v>1041</c:v>
                </c:pt>
                <c:pt idx="205">
                  <c:v>1060</c:v>
                </c:pt>
                <c:pt idx="206">
                  <c:v>1066</c:v>
                </c:pt>
                <c:pt idx="207">
                  <c:v>1057</c:v>
                </c:pt>
                <c:pt idx="208">
                  <c:v>1007</c:v>
                </c:pt>
                <c:pt idx="209">
                  <c:v>1035</c:v>
                </c:pt>
                <c:pt idx="210">
                  <c:v>1068</c:v>
                </c:pt>
                <c:pt idx="211">
                  <c:v>1079</c:v>
                </c:pt>
                <c:pt idx="212">
                  <c:v>1018.999939</c:v>
                </c:pt>
                <c:pt idx="213">
                  <c:v>1016</c:v>
                </c:pt>
                <c:pt idx="214">
                  <c:v>1035</c:v>
                </c:pt>
                <c:pt idx="215">
                  <c:v>991</c:v>
                </c:pt>
                <c:pt idx="216">
                  <c:v>985</c:v>
                </c:pt>
                <c:pt idx="217">
                  <c:v>862</c:v>
                </c:pt>
                <c:pt idx="218">
                  <c:v>847.00006099999996</c:v>
                </c:pt>
                <c:pt idx="219">
                  <c:v>763</c:v>
                </c:pt>
                <c:pt idx="220">
                  <c:v>745</c:v>
                </c:pt>
                <c:pt idx="221">
                  <c:v>820</c:v>
                </c:pt>
                <c:pt idx="222">
                  <c:v>943</c:v>
                </c:pt>
                <c:pt idx="223">
                  <c:v>455</c:v>
                </c:pt>
              </c:numCache>
            </c:numRef>
          </c:yVal>
          <c:smooth val="0"/>
          <c:extLst xmlns:c16r2="http://schemas.microsoft.com/office/drawing/2015/06/chart">
            <c:ext xmlns:c16="http://schemas.microsoft.com/office/drawing/2014/chart" uri="{C3380CC4-5D6E-409C-BE32-E72D297353CC}">
              <c16:uniqueId val="{00000068-9E4D-41DE-88AA-65C469FB2388}"/>
            </c:ext>
          </c:extLst>
        </c:ser>
        <c:ser>
          <c:idx val="105"/>
          <c:order val="105"/>
          <c:tx>
            <c:strRef>
              <c:f>Sheet1!$DC$1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Sheet1!$DC$2:$DC$225</c:f>
              <c:numCache>
                <c:formatCode>General</c:formatCode>
                <c:ptCount val="224"/>
                <c:pt idx="0">
                  <c:v>27.999998000000001</c:v>
                </c:pt>
                <c:pt idx="1">
                  <c:v>21</c:v>
                </c:pt>
                <c:pt idx="2">
                  <c:v>258</c:v>
                </c:pt>
                <c:pt idx="3">
                  <c:v>367</c:v>
                </c:pt>
                <c:pt idx="4">
                  <c:v>357</c:v>
                </c:pt>
                <c:pt idx="5">
                  <c:v>385</c:v>
                </c:pt>
                <c:pt idx="6">
                  <c:v>409</c:v>
                </c:pt>
                <c:pt idx="7">
                  <c:v>444</c:v>
                </c:pt>
                <c:pt idx="8">
                  <c:v>469.99996900000002</c:v>
                </c:pt>
                <c:pt idx="9">
                  <c:v>491.99996900000002</c:v>
                </c:pt>
                <c:pt idx="10">
                  <c:v>512</c:v>
                </c:pt>
                <c:pt idx="11">
                  <c:v>509</c:v>
                </c:pt>
                <c:pt idx="12">
                  <c:v>522</c:v>
                </c:pt>
                <c:pt idx="13">
                  <c:v>541</c:v>
                </c:pt>
                <c:pt idx="14">
                  <c:v>548</c:v>
                </c:pt>
                <c:pt idx="15">
                  <c:v>566</c:v>
                </c:pt>
                <c:pt idx="16">
                  <c:v>605</c:v>
                </c:pt>
                <c:pt idx="17">
                  <c:v>630</c:v>
                </c:pt>
                <c:pt idx="18">
                  <c:v>673</c:v>
                </c:pt>
                <c:pt idx="19">
                  <c:v>699</c:v>
                </c:pt>
                <c:pt idx="20">
                  <c:v>710</c:v>
                </c:pt>
                <c:pt idx="21">
                  <c:v>713</c:v>
                </c:pt>
                <c:pt idx="22">
                  <c:v>705</c:v>
                </c:pt>
                <c:pt idx="23">
                  <c:v>737.00006099999996</c:v>
                </c:pt>
                <c:pt idx="24">
                  <c:v>727</c:v>
                </c:pt>
                <c:pt idx="25">
                  <c:v>719.99993900000004</c:v>
                </c:pt>
                <c:pt idx="26">
                  <c:v>717</c:v>
                </c:pt>
                <c:pt idx="27">
                  <c:v>731</c:v>
                </c:pt>
                <c:pt idx="28">
                  <c:v>738</c:v>
                </c:pt>
                <c:pt idx="29">
                  <c:v>748</c:v>
                </c:pt>
                <c:pt idx="30">
                  <c:v>745</c:v>
                </c:pt>
                <c:pt idx="31">
                  <c:v>726</c:v>
                </c:pt>
                <c:pt idx="32">
                  <c:v>744</c:v>
                </c:pt>
                <c:pt idx="33">
                  <c:v>721</c:v>
                </c:pt>
                <c:pt idx="34">
                  <c:v>715.00006099999996</c:v>
                </c:pt>
                <c:pt idx="35">
                  <c:v>749</c:v>
                </c:pt>
                <c:pt idx="36">
                  <c:v>899</c:v>
                </c:pt>
                <c:pt idx="37">
                  <c:v>1072</c:v>
                </c:pt>
                <c:pt idx="38">
                  <c:v>1237</c:v>
                </c:pt>
                <c:pt idx="39">
                  <c:v>1451</c:v>
                </c:pt>
                <c:pt idx="40">
                  <c:v>1553.9998780000001</c:v>
                </c:pt>
                <c:pt idx="41">
                  <c:v>1584</c:v>
                </c:pt>
                <c:pt idx="42">
                  <c:v>1622</c:v>
                </c:pt>
                <c:pt idx="43">
                  <c:v>1658</c:v>
                </c:pt>
                <c:pt idx="44">
                  <c:v>1691</c:v>
                </c:pt>
                <c:pt idx="45">
                  <c:v>1694.0001219999999</c:v>
                </c:pt>
                <c:pt idx="46">
                  <c:v>1737</c:v>
                </c:pt>
                <c:pt idx="47">
                  <c:v>1747.0001219999999</c:v>
                </c:pt>
                <c:pt idx="48">
                  <c:v>1801</c:v>
                </c:pt>
                <c:pt idx="49">
                  <c:v>1797</c:v>
                </c:pt>
                <c:pt idx="50">
                  <c:v>1802</c:v>
                </c:pt>
                <c:pt idx="51">
                  <c:v>1807</c:v>
                </c:pt>
                <c:pt idx="52">
                  <c:v>1832</c:v>
                </c:pt>
                <c:pt idx="53">
                  <c:v>1856</c:v>
                </c:pt>
                <c:pt idx="54">
                  <c:v>1875</c:v>
                </c:pt>
                <c:pt idx="55">
                  <c:v>1879.0001219999999</c:v>
                </c:pt>
                <c:pt idx="56">
                  <c:v>1932.0001219999999</c:v>
                </c:pt>
                <c:pt idx="57">
                  <c:v>1993</c:v>
                </c:pt>
                <c:pt idx="58">
                  <c:v>1992</c:v>
                </c:pt>
                <c:pt idx="59">
                  <c:v>1960</c:v>
                </c:pt>
                <c:pt idx="60">
                  <c:v>2139</c:v>
                </c:pt>
                <c:pt idx="61">
                  <c:v>2197</c:v>
                </c:pt>
                <c:pt idx="62">
                  <c:v>2059</c:v>
                </c:pt>
                <c:pt idx="63">
                  <c:v>2204</c:v>
                </c:pt>
                <c:pt idx="64">
                  <c:v>2167</c:v>
                </c:pt>
                <c:pt idx="65">
                  <c:v>2095</c:v>
                </c:pt>
                <c:pt idx="66">
                  <c:v>2071</c:v>
                </c:pt>
                <c:pt idx="67">
                  <c:v>2034</c:v>
                </c:pt>
                <c:pt idx="68">
                  <c:v>2071</c:v>
                </c:pt>
                <c:pt idx="69">
                  <c:v>2090</c:v>
                </c:pt>
                <c:pt idx="70">
                  <c:v>2126</c:v>
                </c:pt>
                <c:pt idx="71">
                  <c:v>2144</c:v>
                </c:pt>
                <c:pt idx="72">
                  <c:v>2171</c:v>
                </c:pt>
                <c:pt idx="73">
                  <c:v>2185</c:v>
                </c:pt>
                <c:pt idx="74">
                  <c:v>2206</c:v>
                </c:pt>
                <c:pt idx="75">
                  <c:v>2234</c:v>
                </c:pt>
                <c:pt idx="76">
                  <c:v>2240</c:v>
                </c:pt>
                <c:pt idx="77">
                  <c:v>2281</c:v>
                </c:pt>
                <c:pt idx="78">
                  <c:v>2330</c:v>
                </c:pt>
                <c:pt idx="79">
                  <c:v>2338</c:v>
                </c:pt>
                <c:pt idx="80">
                  <c:v>2226</c:v>
                </c:pt>
                <c:pt idx="81">
                  <c:v>2176</c:v>
                </c:pt>
                <c:pt idx="82">
                  <c:v>2158</c:v>
                </c:pt>
                <c:pt idx="83">
                  <c:v>2265</c:v>
                </c:pt>
                <c:pt idx="84">
                  <c:v>2328</c:v>
                </c:pt>
                <c:pt idx="85">
                  <c:v>2298</c:v>
                </c:pt>
                <c:pt idx="86">
                  <c:v>2239</c:v>
                </c:pt>
                <c:pt idx="87">
                  <c:v>2210</c:v>
                </c:pt>
                <c:pt idx="88">
                  <c:v>2223</c:v>
                </c:pt>
                <c:pt idx="89">
                  <c:v>2237</c:v>
                </c:pt>
                <c:pt idx="90">
                  <c:v>2255</c:v>
                </c:pt>
                <c:pt idx="91">
                  <c:v>2271</c:v>
                </c:pt>
                <c:pt idx="92">
                  <c:v>2291</c:v>
                </c:pt>
                <c:pt idx="93">
                  <c:v>2302</c:v>
                </c:pt>
                <c:pt idx="94">
                  <c:v>2315</c:v>
                </c:pt>
                <c:pt idx="95">
                  <c:v>2309</c:v>
                </c:pt>
                <c:pt idx="96">
                  <c:v>2307</c:v>
                </c:pt>
                <c:pt idx="97">
                  <c:v>2342</c:v>
                </c:pt>
                <c:pt idx="98">
                  <c:v>2362</c:v>
                </c:pt>
                <c:pt idx="99">
                  <c:v>2392</c:v>
                </c:pt>
                <c:pt idx="100">
                  <c:v>2438</c:v>
                </c:pt>
                <c:pt idx="101">
                  <c:v>2465</c:v>
                </c:pt>
                <c:pt idx="102">
                  <c:v>2438</c:v>
                </c:pt>
                <c:pt idx="103">
                  <c:v>0</c:v>
                </c:pt>
                <c:pt idx="104">
                  <c:v>0</c:v>
                </c:pt>
                <c:pt idx="105">
                  <c:v>0</c:v>
                </c:pt>
                <c:pt idx="106">
                  <c:v>0</c:v>
                </c:pt>
                <c:pt idx="107">
                  <c:v>0</c:v>
                </c:pt>
                <c:pt idx="108">
                  <c:v>0</c:v>
                </c:pt>
                <c:pt idx="109">
                  <c:v>0</c:v>
                </c:pt>
                <c:pt idx="110">
                  <c:v>0</c:v>
                </c:pt>
                <c:pt idx="111">
                  <c:v>0</c:v>
                </c:pt>
                <c:pt idx="112">
                  <c:v>0</c:v>
                </c:pt>
                <c:pt idx="113">
                  <c:v>0</c:v>
                </c:pt>
                <c:pt idx="114">
                  <c:v>1738.9998780000001</c:v>
                </c:pt>
                <c:pt idx="115">
                  <c:v>1746</c:v>
                </c:pt>
                <c:pt idx="116">
                  <c:v>1485</c:v>
                </c:pt>
                <c:pt idx="117">
                  <c:v>1605</c:v>
                </c:pt>
                <c:pt idx="118">
                  <c:v>1552</c:v>
                </c:pt>
                <c:pt idx="119">
                  <c:v>1656</c:v>
                </c:pt>
                <c:pt idx="120">
                  <c:v>1698</c:v>
                </c:pt>
                <c:pt idx="121">
                  <c:v>1701</c:v>
                </c:pt>
                <c:pt idx="122">
                  <c:v>1756.0001219999999</c:v>
                </c:pt>
                <c:pt idx="123">
                  <c:v>1771</c:v>
                </c:pt>
                <c:pt idx="124">
                  <c:v>1806</c:v>
                </c:pt>
                <c:pt idx="125">
                  <c:v>1838</c:v>
                </c:pt>
                <c:pt idx="126">
                  <c:v>1888.0001219999999</c:v>
                </c:pt>
                <c:pt idx="127">
                  <c:v>1919</c:v>
                </c:pt>
                <c:pt idx="128">
                  <c:v>1943</c:v>
                </c:pt>
                <c:pt idx="129">
                  <c:v>1990</c:v>
                </c:pt>
                <c:pt idx="130">
                  <c:v>2027</c:v>
                </c:pt>
                <c:pt idx="131">
                  <c:v>2073</c:v>
                </c:pt>
                <c:pt idx="132">
                  <c:v>2099</c:v>
                </c:pt>
                <c:pt idx="133">
                  <c:v>2154</c:v>
                </c:pt>
                <c:pt idx="134">
                  <c:v>2181</c:v>
                </c:pt>
                <c:pt idx="135">
                  <c:v>2214</c:v>
                </c:pt>
                <c:pt idx="136">
                  <c:v>2219</c:v>
                </c:pt>
                <c:pt idx="137">
                  <c:v>2206</c:v>
                </c:pt>
                <c:pt idx="138">
                  <c:v>2206</c:v>
                </c:pt>
                <c:pt idx="139">
                  <c:v>2197</c:v>
                </c:pt>
                <c:pt idx="140">
                  <c:v>2191</c:v>
                </c:pt>
                <c:pt idx="141">
                  <c:v>2157</c:v>
                </c:pt>
                <c:pt idx="142">
                  <c:v>2138</c:v>
                </c:pt>
                <c:pt idx="143">
                  <c:v>2100</c:v>
                </c:pt>
                <c:pt idx="144">
                  <c:v>2092</c:v>
                </c:pt>
                <c:pt idx="145">
                  <c:v>2121</c:v>
                </c:pt>
                <c:pt idx="146">
                  <c:v>2097</c:v>
                </c:pt>
                <c:pt idx="147">
                  <c:v>2110</c:v>
                </c:pt>
                <c:pt idx="148">
                  <c:v>2155</c:v>
                </c:pt>
                <c:pt idx="149">
                  <c:v>2176</c:v>
                </c:pt>
                <c:pt idx="150">
                  <c:v>2203</c:v>
                </c:pt>
                <c:pt idx="151">
                  <c:v>2254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789</c:v>
                </c:pt>
                <c:pt idx="169">
                  <c:v>938</c:v>
                </c:pt>
                <c:pt idx="170">
                  <c:v>1035</c:v>
                </c:pt>
                <c:pt idx="171">
                  <c:v>1254.0001219999999</c:v>
                </c:pt>
                <c:pt idx="172">
                  <c:v>1358</c:v>
                </c:pt>
                <c:pt idx="173">
                  <c:v>1345</c:v>
                </c:pt>
                <c:pt idx="174">
                  <c:v>1134</c:v>
                </c:pt>
                <c:pt idx="175">
                  <c:v>1204</c:v>
                </c:pt>
                <c:pt idx="176">
                  <c:v>1464</c:v>
                </c:pt>
                <c:pt idx="177">
                  <c:v>1474.9998780000001</c:v>
                </c:pt>
                <c:pt idx="178">
                  <c:v>1447</c:v>
                </c:pt>
                <c:pt idx="179">
                  <c:v>1360.0001219999999</c:v>
                </c:pt>
                <c:pt idx="180">
                  <c:v>1406</c:v>
                </c:pt>
                <c:pt idx="181">
                  <c:v>1407</c:v>
                </c:pt>
                <c:pt idx="182">
                  <c:v>1381</c:v>
                </c:pt>
                <c:pt idx="183">
                  <c:v>1412.9998780000001</c:v>
                </c:pt>
                <c:pt idx="184">
                  <c:v>1380</c:v>
                </c:pt>
                <c:pt idx="185">
                  <c:v>1395.9998780000001</c:v>
                </c:pt>
                <c:pt idx="186">
                  <c:v>1420</c:v>
                </c:pt>
                <c:pt idx="187">
                  <c:v>1444</c:v>
                </c:pt>
                <c:pt idx="188">
                  <c:v>1468</c:v>
                </c:pt>
                <c:pt idx="189">
                  <c:v>1495</c:v>
                </c:pt>
                <c:pt idx="190">
                  <c:v>1516</c:v>
                </c:pt>
                <c:pt idx="191">
                  <c:v>1539</c:v>
                </c:pt>
                <c:pt idx="192">
                  <c:v>1546</c:v>
                </c:pt>
                <c:pt idx="193">
                  <c:v>1581</c:v>
                </c:pt>
                <c:pt idx="194">
                  <c:v>1581</c:v>
                </c:pt>
                <c:pt idx="195">
                  <c:v>1618</c:v>
                </c:pt>
                <c:pt idx="196">
                  <c:v>1582</c:v>
                </c:pt>
                <c:pt idx="197">
                  <c:v>1534</c:v>
                </c:pt>
                <c:pt idx="198">
                  <c:v>1474.0001219999999</c:v>
                </c:pt>
                <c:pt idx="199">
                  <c:v>1380</c:v>
                </c:pt>
                <c:pt idx="200">
                  <c:v>1331</c:v>
                </c:pt>
                <c:pt idx="201">
                  <c:v>1324</c:v>
                </c:pt>
                <c:pt idx="202">
                  <c:v>1283</c:v>
                </c:pt>
                <c:pt idx="203">
                  <c:v>1262</c:v>
                </c:pt>
                <c:pt idx="204">
                  <c:v>1246</c:v>
                </c:pt>
                <c:pt idx="205">
                  <c:v>1252</c:v>
                </c:pt>
                <c:pt idx="206">
                  <c:v>1230</c:v>
                </c:pt>
                <c:pt idx="207">
                  <c:v>1213</c:v>
                </c:pt>
                <c:pt idx="208">
                  <c:v>1137</c:v>
                </c:pt>
                <c:pt idx="209">
                  <c:v>1210</c:v>
                </c:pt>
                <c:pt idx="210">
                  <c:v>1269</c:v>
                </c:pt>
                <c:pt idx="211">
                  <c:v>1231</c:v>
                </c:pt>
                <c:pt idx="212">
                  <c:v>1204</c:v>
                </c:pt>
                <c:pt idx="213">
                  <c:v>1167</c:v>
                </c:pt>
                <c:pt idx="214">
                  <c:v>1237</c:v>
                </c:pt>
                <c:pt idx="215">
                  <c:v>1159</c:v>
                </c:pt>
                <c:pt idx="216">
                  <c:v>1089</c:v>
                </c:pt>
                <c:pt idx="217">
                  <c:v>1086</c:v>
                </c:pt>
                <c:pt idx="218">
                  <c:v>1043</c:v>
                </c:pt>
                <c:pt idx="219">
                  <c:v>893</c:v>
                </c:pt>
                <c:pt idx="220">
                  <c:v>827</c:v>
                </c:pt>
                <c:pt idx="221">
                  <c:v>842.99993900000004</c:v>
                </c:pt>
                <c:pt idx="222">
                  <c:v>1398</c:v>
                </c:pt>
                <c:pt idx="223">
                  <c:v>429</c:v>
                </c:pt>
              </c:numCache>
            </c:numRef>
          </c:yVal>
          <c:smooth val="0"/>
          <c:extLst xmlns:c16r2="http://schemas.microsoft.com/office/drawing/2015/06/chart">
            <c:ext xmlns:c16="http://schemas.microsoft.com/office/drawing/2014/chart" uri="{C3380CC4-5D6E-409C-BE32-E72D297353CC}">
              <c16:uniqueId val="{00000069-9E4D-41DE-88AA-65C469FB2388}"/>
            </c:ext>
          </c:extLst>
        </c:ser>
        <c:ser>
          <c:idx val="106"/>
          <c:order val="106"/>
          <c:tx>
            <c:strRef>
              <c:f>Sheet1!$DD$1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Sheet1!$DD$2:$DD$225</c:f>
              <c:numCache>
                <c:formatCode>General</c:formatCode>
                <c:ptCount val="224"/>
                <c:pt idx="0">
                  <c:v>12.000000999999999</c:v>
                </c:pt>
                <c:pt idx="1">
                  <c:v>35</c:v>
                </c:pt>
                <c:pt idx="2">
                  <c:v>279</c:v>
                </c:pt>
                <c:pt idx="3">
                  <c:v>356</c:v>
                </c:pt>
                <c:pt idx="4">
                  <c:v>372</c:v>
                </c:pt>
                <c:pt idx="5">
                  <c:v>376</c:v>
                </c:pt>
                <c:pt idx="6">
                  <c:v>391</c:v>
                </c:pt>
                <c:pt idx="7">
                  <c:v>439.00003099999998</c:v>
                </c:pt>
                <c:pt idx="8">
                  <c:v>463</c:v>
                </c:pt>
                <c:pt idx="9">
                  <c:v>480</c:v>
                </c:pt>
                <c:pt idx="10">
                  <c:v>502</c:v>
                </c:pt>
                <c:pt idx="11">
                  <c:v>502</c:v>
                </c:pt>
                <c:pt idx="12">
                  <c:v>520</c:v>
                </c:pt>
                <c:pt idx="13">
                  <c:v>530</c:v>
                </c:pt>
                <c:pt idx="14">
                  <c:v>545</c:v>
                </c:pt>
                <c:pt idx="15">
                  <c:v>551</c:v>
                </c:pt>
                <c:pt idx="16">
                  <c:v>600</c:v>
                </c:pt>
                <c:pt idx="17">
                  <c:v>621</c:v>
                </c:pt>
                <c:pt idx="18">
                  <c:v>656</c:v>
                </c:pt>
                <c:pt idx="19">
                  <c:v>685</c:v>
                </c:pt>
                <c:pt idx="20">
                  <c:v>690</c:v>
                </c:pt>
                <c:pt idx="21">
                  <c:v>697</c:v>
                </c:pt>
                <c:pt idx="22">
                  <c:v>685</c:v>
                </c:pt>
                <c:pt idx="23">
                  <c:v>723</c:v>
                </c:pt>
                <c:pt idx="24">
                  <c:v>718</c:v>
                </c:pt>
                <c:pt idx="25">
                  <c:v>709</c:v>
                </c:pt>
                <c:pt idx="26">
                  <c:v>719</c:v>
                </c:pt>
                <c:pt idx="27">
                  <c:v>724.00006099999996</c:v>
                </c:pt>
                <c:pt idx="28">
                  <c:v>740</c:v>
                </c:pt>
                <c:pt idx="29">
                  <c:v>744</c:v>
                </c:pt>
                <c:pt idx="30">
                  <c:v>740</c:v>
                </c:pt>
                <c:pt idx="31">
                  <c:v>719.99993900000004</c:v>
                </c:pt>
                <c:pt idx="32">
                  <c:v>743</c:v>
                </c:pt>
                <c:pt idx="33">
                  <c:v>716</c:v>
                </c:pt>
                <c:pt idx="34">
                  <c:v>712</c:v>
                </c:pt>
                <c:pt idx="35">
                  <c:v>746.00006099999996</c:v>
                </c:pt>
                <c:pt idx="36">
                  <c:v>892</c:v>
                </c:pt>
                <c:pt idx="37">
                  <c:v>1066</c:v>
                </c:pt>
                <c:pt idx="38">
                  <c:v>1219</c:v>
                </c:pt>
                <c:pt idx="39">
                  <c:v>1418</c:v>
                </c:pt>
                <c:pt idx="40">
                  <c:v>1505</c:v>
                </c:pt>
                <c:pt idx="41">
                  <c:v>1532</c:v>
                </c:pt>
                <c:pt idx="42">
                  <c:v>1567</c:v>
                </c:pt>
                <c:pt idx="43">
                  <c:v>1597.9998780000001</c:v>
                </c:pt>
                <c:pt idx="44">
                  <c:v>1626</c:v>
                </c:pt>
                <c:pt idx="45">
                  <c:v>1641.0001219999999</c:v>
                </c:pt>
                <c:pt idx="46">
                  <c:v>1674</c:v>
                </c:pt>
                <c:pt idx="47">
                  <c:v>1688</c:v>
                </c:pt>
                <c:pt idx="48">
                  <c:v>1732</c:v>
                </c:pt>
                <c:pt idx="49">
                  <c:v>1734</c:v>
                </c:pt>
                <c:pt idx="50">
                  <c:v>1737</c:v>
                </c:pt>
                <c:pt idx="51">
                  <c:v>1738.9998780000001</c:v>
                </c:pt>
                <c:pt idx="52">
                  <c:v>1773.0001219999999</c:v>
                </c:pt>
                <c:pt idx="53">
                  <c:v>1786</c:v>
                </c:pt>
                <c:pt idx="54">
                  <c:v>1810</c:v>
                </c:pt>
                <c:pt idx="55">
                  <c:v>1821</c:v>
                </c:pt>
                <c:pt idx="56">
                  <c:v>1864</c:v>
                </c:pt>
                <c:pt idx="57">
                  <c:v>1914.9998780000001</c:v>
                </c:pt>
                <c:pt idx="58">
                  <c:v>1921</c:v>
                </c:pt>
                <c:pt idx="59">
                  <c:v>1886</c:v>
                </c:pt>
                <c:pt idx="60">
                  <c:v>2053</c:v>
                </c:pt>
                <c:pt idx="61">
                  <c:v>2112</c:v>
                </c:pt>
                <c:pt idx="62">
                  <c:v>1978</c:v>
                </c:pt>
                <c:pt idx="63">
                  <c:v>2128</c:v>
                </c:pt>
                <c:pt idx="64">
                  <c:v>2096</c:v>
                </c:pt>
                <c:pt idx="65">
                  <c:v>2023</c:v>
                </c:pt>
                <c:pt idx="66">
                  <c:v>2011.0001219999999</c:v>
                </c:pt>
                <c:pt idx="67">
                  <c:v>1973</c:v>
                </c:pt>
                <c:pt idx="68">
                  <c:v>2000</c:v>
                </c:pt>
                <c:pt idx="69">
                  <c:v>2025</c:v>
                </c:pt>
                <c:pt idx="70">
                  <c:v>2055</c:v>
                </c:pt>
                <c:pt idx="71">
                  <c:v>2074</c:v>
                </c:pt>
                <c:pt idx="72">
                  <c:v>2102</c:v>
                </c:pt>
                <c:pt idx="73">
                  <c:v>2118</c:v>
                </c:pt>
                <c:pt idx="74">
                  <c:v>2134</c:v>
                </c:pt>
                <c:pt idx="75">
                  <c:v>2155</c:v>
                </c:pt>
                <c:pt idx="76">
                  <c:v>2166</c:v>
                </c:pt>
                <c:pt idx="77">
                  <c:v>2213</c:v>
                </c:pt>
                <c:pt idx="78">
                  <c:v>2263</c:v>
                </c:pt>
                <c:pt idx="79">
                  <c:v>2256</c:v>
                </c:pt>
                <c:pt idx="80">
                  <c:v>2142</c:v>
                </c:pt>
                <c:pt idx="81">
                  <c:v>2113</c:v>
                </c:pt>
                <c:pt idx="82">
                  <c:v>2084</c:v>
                </c:pt>
                <c:pt idx="83">
                  <c:v>2194</c:v>
                </c:pt>
                <c:pt idx="84">
                  <c:v>2284</c:v>
                </c:pt>
                <c:pt idx="85">
                  <c:v>2232</c:v>
                </c:pt>
                <c:pt idx="86">
                  <c:v>2172</c:v>
                </c:pt>
                <c:pt idx="87">
                  <c:v>2168</c:v>
                </c:pt>
                <c:pt idx="88">
                  <c:v>2178</c:v>
                </c:pt>
                <c:pt idx="89">
                  <c:v>2176</c:v>
                </c:pt>
                <c:pt idx="90">
                  <c:v>2201</c:v>
                </c:pt>
                <c:pt idx="91">
                  <c:v>2231</c:v>
                </c:pt>
                <c:pt idx="92">
                  <c:v>2239</c:v>
                </c:pt>
                <c:pt idx="93">
                  <c:v>2264</c:v>
                </c:pt>
                <c:pt idx="94">
                  <c:v>2258</c:v>
                </c:pt>
                <c:pt idx="95">
                  <c:v>2258</c:v>
                </c:pt>
                <c:pt idx="96">
                  <c:v>2252</c:v>
                </c:pt>
                <c:pt idx="97">
                  <c:v>2269</c:v>
                </c:pt>
                <c:pt idx="98">
                  <c:v>2304</c:v>
                </c:pt>
                <c:pt idx="99">
                  <c:v>2356</c:v>
                </c:pt>
                <c:pt idx="100">
                  <c:v>2389</c:v>
                </c:pt>
                <c:pt idx="101">
                  <c:v>2431</c:v>
                </c:pt>
                <c:pt idx="102">
                  <c:v>2405</c:v>
                </c:pt>
                <c:pt idx="103">
                  <c:v>0</c:v>
                </c:pt>
                <c:pt idx="104">
                  <c:v>0</c:v>
                </c:pt>
                <c:pt idx="105">
                  <c:v>0</c:v>
                </c:pt>
                <c:pt idx="106">
                  <c:v>0</c:v>
                </c:pt>
                <c:pt idx="107">
                  <c:v>0</c:v>
                </c:pt>
                <c:pt idx="108">
                  <c:v>0</c:v>
                </c:pt>
                <c:pt idx="109">
                  <c:v>0</c:v>
                </c:pt>
                <c:pt idx="110">
                  <c:v>0</c:v>
                </c:pt>
                <c:pt idx="111">
                  <c:v>0</c:v>
                </c:pt>
                <c:pt idx="112">
                  <c:v>0</c:v>
                </c:pt>
                <c:pt idx="113">
                  <c:v>0</c:v>
                </c:pt>
                <c:pt idx="114">
                  <c:v>1780</c:v>
                </c:pt>
                <c:pt idx="115">
                  <c:v>1646</c:v>
                </c:pt>
                <c:pt idx="116">
                  <c:v>1483.0001219999999</c:v>
                </c:pt>
                <c:pt idx="117">
                  <c:v>1580.0001219999999</c:v>
                </c:pt>
                <c:pt idx="118">
                  <c:v>1550</c:v>
                </c:pt>
                <c:pt idx="119">
                  <c:v>1643</c:v>
                </c:pt>
                <c:pt idx="120">
                  <c:v>1682</c:v>
                </c:pt>
                <c:pt idx="121">
                  <c:v>1688</c:v>
                </c:pt>
                <c:pt idx="122">
                  <c:v>1718</c:v>
                </c:pt>
                <c:pt idx="123">
                  <c:v>1750</c:v>
                </c:pt>
                <c:pt idx="124">
                  <c:v>1782.9998780000001</c:v>
                </c:pt>
                <c:pt idx="125">
                  <c:v>1839</c:v>
                </c:pt>
                <c:pt idx="126">
                  <c:v>1874</c:v>
                </c:pt>
                <c:pt idx="127">
                  <c:v>1899</c:v>
                </c:pt>
                <c:pt idx="128">
                  <c:v>1923.9998780000001</c:v>
                </c:pt>
                <c:pt idx="129">
                  <c:v>1965</c:v>
                </c:pt>
                <c:pt idx="130">
                  <c:v>2019</c:v>
                </c:pt>
                <c:pt idx="131">
                  <c:v>2070</c:v>
                </c:pt>
                <c:pt idx="132">
                  <c:v>2099</c:v>
                </c:pt>
                <c:pt idx="133">
                  <c:v>2146</c:v>
                </c:pt>
                <c:pt idx="134">
                  <c:v>2170</c:v>
                </c:pt>
                <c:pt idx="135">
                  <c:v>2185</c:v>
                </c:pt>
                <c:pt idx="136">
                  <c:v>2216</c:v>
                </c:pt>
                <c:pt idx="137">
                  <c:v>2198</c:v>
                </c:pt>
                <c:pt idx="138">
                  <c:v>2191</c:v>
                </c:pt>
                <c:pt idx="139">
                  <c:v>2203</c:v>
                </c:pt>
                <c:pt idx="140">
                  <c:v>2169</c:v>
                </c:pt>
                <c:pt idx="141">
                  <c:v>2152</c:v>
                </c:pt>
                <c:pt idx="142">
                  <c:v>2126</c:v>
                </c:pt>
                <c:pt idx="143">
                  <c:v>2095</c:v>
                </c:pt>
                <c:pt idx="144">
                  <c:v>2104</c:v>
                </c:pt>
                <c:pt idx="145">
                  <c:v>2105</c:v>
                </c:pt>
                <c:pt idx="146">
                  <c:v>2093</c:v>
                </c:pt>
                <c:pt idx="147">
                  <c:v>2112</c:v>
                </c:pt>
                <c:pt idx="148">
                  <c:v>2143</c:v>
                </c:pt>
                <c:pt idx="149">
                  <c:v>2167</c:v>
                </c:pt>
                <c:pt idx="150">
                  <c:v>2225</c:v>
                </c:pt>
                <c:pt idx="151">
                  <c:v>2165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734</c:v>
                </c:pt>
                <c:pt idx="169">
                  <c:v>801</c:v>
                </c:pt>
                <c:pt idx="170">
                  <c:v>890</c:v>
                </c:pt>
                <c:pt idx="171">
                  <c:v>1168</c:v>
                </c:pt>
                <c:pt idx="172">
                  <c:v>1286</c:v>
                </c:pt>
                <c:pt idx="173">
                  <c:v>1234</c:v>
                </c:pt>
                <c:pt idx="174">
                  <c:v>1005</c:v>
                </c:pt>
                <c:pt idx="175">
                  <c:v>1105</c:v>
                </c:pt>
                <c:pt idx="176">
                  <c:v>1389</c:v>
                </c:pt>
                <c:pt idx="177">
                  <c:v>1429</c:v>
                </c:pt>
                <c:pt idx="178">
                  <c:v>1388</c:v>
                </c:pt>
                <c:pt idx="179">
                  <c:v>1291</c:v>
                </c:pt>
                <c:pt idx="180">
                  <c:v>1273</c:v>
                </c:pt>
                <c:pt idx="181">
                  <c:v>1338</c:v>
                </c:pt>
                <c:pt idx="182">
                  <c:v>1345</c:v>
                </c:pt>
                <c:pt idx="183">
                  <c:v>1351.9998780000001</c:v>
                </c:pt>
                <c:pt idx="184">
                  <c:v>1338</c:v>
                </c:pt>
                <c:pt idx="185">
                  <c:v>1374</c:v>
                </c:pt>
                <c:pt idx="186">
                  <c:v>1386.0001219999999</c:v>
                </c:pt>
                <c:pt idx="187">
                  <c:v>1403</c:v>
                </c:pt>
                <c:pt idx="188">
                  <c:v>1425</c:v>
                </c:pt>
                <c:pt idx="189">
                  <c:v>1442</c:v>
                </c:pt>
                <c:pt idx="190">
                  <c:v>1486</c:v>
                </c:pt>
                <c:pt idx="191">
                  <c:v>1492.0001219999999</c:v>
                </c:pt>
                <c:pt idx="192">
                  <c:v>1487</c:v>
                </c:pt>
                <c:pt idx="193">
                  <c:v>1531</c:v>
                </c:pt>
                <c:pt idx="194">
                  <c:v>1518.0001219999999</c:v>
                </c:pt>
                <c:pt idx="195">
                  <c:v>1558</c:v>
                </c:pt>
                <c:pt idx="196">
                  <c:v>1520</c:v>
                </c:pt>
                <c:pt idx="197">
                  <c:v>1483.0001219999999</c:v>
                </c:pt>
                <c:pt idx="198">
                  <c:v>1432</c:v>
                </c:pt>
                <c:pt idx="199">
                  <c:v>1324.9998780000001</c:v>
                </c:pt>
                <c:pt idx="200">
                  <c:v>1279</c:v>
                </c:pt>
                <c:pt idx="201">
                  <c:v>1241</c:v>
                </c:pt>
                <c:pt idx="202">
                  <c:v>1223</c:v>
                </c:pt>
                <c:pt idx="203">
                  <c:v>1180</c:v>
                </c:pt>
                <c:pt idx="204">
                  <c:v>1184</c:v>
                </c:pt>
                <c:pt idx="205">
                  <c:v>1163</c:v>
                </c:pt>
                <c:pt idx="206">
                  <c:v>1193</c:v>
                </c:pt>
                <c:pt idx="207">
                  <c:v>1173</c:v>
                </c:pt>
                <c:pt idx="208">
                  <c:v>1122</c:v>
                </c:pt>
                <c:pt idx="209">
                  <c:v>1147</c:v>
                </c:pt>
                <c:pt idx="210">
                  <c:v>1186</c:v>
                </c:pt>
                <c:pt idx="211">
                  <c:v>1131</c:v>
                </c:pt>
                <c:pt idx="212">
                  <c:v>1133</c:v>
                </c:pt>
                <c:pt idx="213">
                  <c:v>1095</c:v>
                </c:pt>
                <c:pt idx="214">
                  <c:v>1138</c:v>
                </c:pt>
                <c:pt idx="215">
                  <c:v>1104</c:v>
                </c:pt>
                <c:pt idx="216">
                  <c:v>1029</c:v>
                </c:pt>
                <c:pt idx="217">
                  <c:v>987</c:v>
                </c:pt>
                <c:pt idx="218">
                  <c:v>938</c:v>
                </c:pt>
                <c:pt idx="219">
                  <c:v>842.99993900000004</c:v>
                </c:pt>
                <c:pt idx="220">
                  <c:v>804</c:v>
                </c:pt>
                <c:pt idx="221">
                  <c:v>856.00006099999996</c:v>
                </c:pt>
                <c:pt idx="222">
                  <c:v>1296</c:v>
                </c:pt>
                <c:pt idx="223">
                  <c:v>440</c:v>
                </c:pt>
              </c:numCache>
            </c:numRef>
          </c:yVal>
          <c:smooth val="0"/>
          <c:extLst xmlns:c16r2="http://schemas.microsoft.com/office/drawing/2015/06/chart">
            <c:ext xmlns:c16="http://schemas.microsoft.com/office/drawing/2014/chart" uri="{C3380CC4-5D6E-409C-BE32-E72D297353CC}">
              <c16:uniqueId val="{0000006A-9E4D-41DE-88AA-65C469FB2388}"/>
            </c:ext>
          </c:extLst>
        </c:ser>
        <c:ser>
          <c:idx val="107"/>
          <c:order val="107"/>
          <c:tx>
            <c:strRef>
              <c:f>Sheet1!$DE$1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Sheet1!$DE$2:$DE$225</c:f>
              <c:numCache>
                <c:formatCode>General</c:formatCode>
                <c:ptCount val="224"/>
                <c:pt idx="0">
                  <c:v>89</c:v>
                </c:pt>
                <c:pt idx="1">
                  <c:v>120</c:v>
                </c:pt>
                <c:pt idx="2">
                  <c:v>347</c:v>
                </c:pt>
                <c:pt idx="3">
                  <c:v>436.99996900000002</c:v>
                </c:pt>
                <c:pt idx="4">
                  <c:v>464</c:v>
                </c:pt>
                <c:pt idx="5">
                  <c:v>476</c:v>
                </c:pt>
                <c:pt idx="6">
                  <c:v>499</c:v>
                </c:pt>
                <c:pt idx="7">
                  <c:v>537</c:v>
                </c:pt>
                <c:pt idx="8">
                  <c:v>563</c:v>
                </c:pt>
                <c:pt idx="9">
                  <c:v>574</c:v>
                </c:pt>
                <c:pt idx="10">
                  <c:v>609</c:v>
                </c:pt>
                <c:pt idx="11">
                  <c:v>616</c:v>
                </c:pt>
                <c:pt idx="12">
                  <c:v>627.00006099999996</c:v>
                </c:pt>
                <c:pt idx="13">
                  <c:v>639</c:v>
                </c:pt>
                <c:pt idx="14">
                  <c:v>652</c:v>
                </c:pt>
                <c:pt idx="15">
                  <c:v>673</c:v>
                </c:pt>
                <c:pt idx="16">
                  <c:v>707</c:v>
                </c:pt>
                <c:pt idx="17">
                  <c:v>732.99993900000004</c:v>
                </c:pt>
                <c:pt idx="18">
                  <c:v>776</c:v>
                </c:pt>
                <c:pt idx="19">
                  <c:v>807</c:v>
                </c:pt>
                <c:pt idx="20">
                  <c:v>815</c:v>
                </c:pt>
                <c:pt idx="21">
                  <c:v>829.99993900000004</c:v>
                </c:pt>
                <c:pt idx="22">
                  <c:v>819</c:v>
                </c:pt>
                <c:pt idx="23">
                  <c:v>845</c:v>
                </c:pt>
                <c:pt idx="24">
                  <c:v>845</c:v>
                </c:pt>
                <c:pt idx="25">
                  <c:v>834.00006099999996</c:v>
                </c:pt>
                <c:pt idx="26">
                  <c:v>839</c:v>
                </c:pt>
                <c:pt idx="27">
                  <c:v>854</c:v>
                </c:pt>
                <c:pt idx="28">
                  <c:v>857</c:v>
                </c:pt>
                <c:pt idx="29">
                  <c:v>869.00006099999996</c:v>
                </c:pt>
                <c:pt idx="30">
                  <c:v>860</c:v>
                </c:pt>
                <c:pt idx="31">
                  <c:v>842.99993900000004</c:v>
                </c:pt>
                <c:pt idx="32">
                  <c:v>857</c:v>
                </c:pt>
                <c:pt idx="33">
                  <c:v>838</c:v>
                </c:pt>
                <c:pt idx="34">
                  <c:v>825.00006099999996</c:v>
                </c:pt>
                <c:pt idx="35">
                  <c:v>856.00006099999996</c:v>
                </c:pt>
                <c:pt idx="36">
                  <c:v>1000</c:v>
                </c:pt>
                <c:pt idx="37">
                  <c:v>1161</c:v>
                </c:pt>
                <c:pt idx="38">
                  <c:v>1306</c:v>
                </c:pt>
                <c:pt idx="39">
                  <c:v>1506</c:v>
                </c:pt>
                <c:pt idx="40">
                  <c:v>1606.9998780000001</c:v>
                </c:pt>
                <c:pt idx="41">
                  <c:v>1643</c:v>
                </c:pt>
                <c:pt idx="42">
                  <c:v>1676</c:v>
                </c:pt>
                <c:pt idx="43">
                  <c:v>1732</c:v>
                </c:pt>
                <c:pt idx="44">
                  <c:v>1747.0001219999999</c:v>
                </c:pt>
                <c:pt idx="45">
                  <c:v>1758</c:v>
                </c:pt>
                <c:pt idx="46">
                  <c:v>1789</c:v>
                </c:pt>
                <c:pt idx="47">
                  <c:v>1808</c:v>
                </c:pt>
                <c:pt idx="48">
                  <c:v>1854</c:v>
                </c:pt>
                <c:pt idx="49">
                  <c:v>1856</c:v>
                </c:pt>
                <c:pt idx="50">
                  <c:v>1852.9998780000001</c:v>
                </c:pt>
                <c:pt idx="51">
                  <c:v>1865</c:v>
                </c:pt>
                <c:pt idx="52">
                  <c:v>1895</c:v>
                </c:pt>
                <c:pt idx="53">
                  <c:v>1911</c:v>
                </c:pt>
                <c:pt idx="54">
                  <c:v>1938</c:v>
                </c:pt>
                <c:pt idx="55">
                  <c:v>1948</c:v>
                </c:pt>
                <c:pt idx="56">
                  <c:v>2001</c:v>
                </c:pt>
                <c:pt idx="57">
                  <c:v>2048</c:v>
                </c:pt>
                <c:pt idx="58">
                  <c:v>2065</c:v>
                </c:pt>
                <c:pt idx="59">
                  <c:v>2034</c:v>
                </c:pt>
                <c:pt idx="60">
                  <c:v>2195</c:v>
                </c:pt>
                <c:pt idx="61">
                  <c:v>2262</c:v>
                </c:pt>
                <c:pt idx="62">
                  <c:v>2118</c:v>
                </c:pt>
                <c:pt idx="63">
                  <c:v>2284</c:v>
                </c:pt>
                <c:pt idx="64">
                  <c:v>2254</c:v>
                </c:pt>
                <c:pt idx="65">
                  <c:v>2187</c:v>
                </c:pt>
                <c:pt idx="66">
                  <c:v>2174</c:v>
                </c:pt>
                <c:pt idx="67">
                  <c:v>2129</c:v>
                </c:pt>
                <c:pt idx="68">
                  <c:v>2164</c:v>
                </c:pt>
                <c:pt idx="69">
                  <c:v>2187</c:v>
                </c:pt>
                <c:pt idx="70">
                  <c:v>2210</c:v>
                </c:pt>
                <c:pt idx="71">
                  <c:v>2234</c:v>
                </c:pt>
                <c:pt idx="72">
                  <c:v>2256</c:v>
                </c:pt>
                <c:pt idx="73">
                  <c:v>2271</c:v>
                </c:pt>
                <c:pt idx="74">
                  <c:v>2300</c:v>
                </c:pt>
                <c:pt idx="75">
                  <c:v>2320</c:v>
                </c:pt>
                <c:pt idx="76">
                  <c:v>2326</c:v>
                </c:pt>
                <c:pt idx="77">
                  <c:v>2365</c:v>
                </c:pt>
                <c:pt idx="78">
                  <c:v>2423</c:v>
                </c:pt>
                <c:pt idx="79">
                  <c:v>2405</c:v>
                </c:pt>
                <c:pt idx="80">
                  <c:v>2310</c:v>
                </c:pt>
                <c:pt idx="81">
                  <c:v>2271</c:v>
                </c:pt>
                <c:pt idx="82">
                  <c:v>2255</c:v>
                </c:pt>
                <c:pt idx="83">
                  <c:v>2387</c:v>
                </c:pt>
                <c:pt idx="84">
                  <c:v>2453</c:v>
                </c:pt>
                <c:pt idx="85">
                  <c:v>2422</c:v>
                </c:pt>
                <c:pt idx="86">
                  <c:v>2359</c:v>
                </c:pt>
                <c:pt idx="87">
                  <c:v>2342</c:v>
                </c:pt>
                <c:pt idx="88">
                  <c:v>2359</c:v>
                </c:pt>
                <c:pt idx="89">
                  <c:v>2359</c:v>
                </c:pt>
                <c:pt idx="90">
                  <c:v>2386</c:v>
                </c:pt>
                <c:pt idx="91">
                  <c:v>2413</c:v>
                </c:pt>
                <c:pt idx="92">
                  <c:v>2431</c:v>
                </c:pt>
                <c:pt idx="93">
                  <c:v>2441</c:v>
                </c:pt>
                <c:pt idx="94">
                  <c:v>2446</c:v>
                </c:pt>
                <c:pt idx="95">
                  <c:v>2430</c:v>
                </c:pt>
                <c:pt idx="96">
                  <c:v>2438</c:v>
                </c:pt>
                <c:pt idx="97">
                  <c:v>2434</c:v>
                </c:pt>
                <c:pt idx="98">
                  <c:v>2500.9997560000002</c:v>
                </c:pt>
                <c:pt idx="99">
                  <c:v>2534</c:v>
                </c:pt>
                <c:pt idx="100">
                  <c:v>2584</c:v>
                </c:pt>
                <c:pt idx="101">
                  <c:v>2615</c:v>
                </c:pt>
                <c:pt idx="102">
                  <c:v>2582</c:v>
                </c:pt>
                <c:pt idx="103">
                  <c:v>0</c:v>
                </c:pt>
                <c:pt idx="104">
                  <c:v>0</c:v>
                </c:pt>
                <c:pt idx="105">
                  <c:v>0</c:v>
                </c:pt>
                <c:pt idx="106">
                  <c:v>0</c:v>
                </c:pt>
                <c:pt idx="107">
                  <c:v>0</c:v>
                </c:pt>
                <c:pt idx="108">
                  <c:v>0</c:v>
                </c:pt>
                <c:pt idx="109">
                  <c:v>0</c:v>
                </c:pt>
                <c:pt idx="110">
                  <c:v>0</c:v>
                </c:pt>
                <c:pt idx="111">
                  <c:v>0</c:v>
                </c:pt>
                <c:pt idx="112">
                  <c:v>0</c:v>
                </c:pt>
                <c:pt idx="113">
                  <c:v>0</c:v>
                </c:pt>
                <c:pt idx="114">
                  <c:v>1898</c:v>
                </c:pt>
                <c:pt idx="115">
                  <c:v>1822</c:v>
                </c:pt>
                <c:pt idx="116">
                  <c:v>1652</c:v>
                </c:pt>
                <c:pt idx="117">
                  <c:v>1715</c:v>
                </c:pt>
                <c:pt idx="118">
                  <c:v>1791.0001219999999</c:v>
                </c:pt>
                <c:pt idx="119">
                  <c:v>1850</c:v>
                </c:pt>
                <c:pt idx="120">
                  <c:v>1877</c:v>
                </c:pt>
                <c:pt idx="121">
                  <c:v>1890</c:v>
                </c:pt>
                <c:pt idx="122">
                  <c:v>1934</c:v>
                </c:pt>
                <c:pt idx="123">
                  <c:v>1992</c:v>
                </c:pt>
                <c:pt idx="124">
                  <c:v>2002.0001219999999</c:v>
                </c:pt>
                <c:pt idx="125">
                  <c:v>2044</c:v>
                </c:pt>
                <c:pt idx="126">
                  <c:v>2091</c:v>
                </c:pt>
                <c:pt idx="127">
                  <c:v>2136</c:v>
                </c:pt>
                <c:pt idx="128">
                  <c:v>2150</c:v>
                </c:pt>
                <c:pt idx="129">
                  <c:v>2195</c:v>
                </c:pt>
                <c:pt idx="130">
                  <c:v>2243</c:v>
                </c:pt>
                <c:pt idx="131">
                  <c:v>2287</c:v>
                </c:pt>
                <c:pt idx="132">
                  <c:v>2321</c:v>
                </c:pt>
                <c:pt idx="133">
                  <c:v>2360</c:v>
                </c:pt>
                <c:pt idx="134">
                  <c:v>2400</c:v>
                </c:pt>
                <c:pt idx="135">
                  <c:v>2433</c:v>
                </c:pt>
                <c:pt idx="136">
                  <c:v>2420</c:v>
                </c:pt>
                <c:pt idx="137">
                  <c:v>2438</c:v>
                </c:pt>
                <c:pt idx="138">
                  <c:v>2428</c:v>
                </c:pt>
                <c:pt idx="139">
                  <c:v>2428</c:v>
                </c:pt>
                <c:pt idx="140">
                  <c:v>2393</c:v>
                </c:pt>
                <c:pt idx="141">
                  <c:v>2369</c:v>
                </c:pt>
                <c:pt idx="142">
                  <c:v>2345</c:v>
                </c:pt>
                <c:pt idx="143">
                  <c:v>2305</c:v>
                </c:pt>
                <c:pt idx="144">
                  <c:v>2319</c:v>
                </c:pt>
                <c:pt idx="145">
                  <c:v>2310</c:v>
                </c:pt>
                <c:pt idx="146">
                  <c:v>2319</c:v>
                </c:pt>
                <c:pt idx="147">
                  <c:v>2333</c:v>
                </c:pt>
                <c:pt idx="148">
                  <c:v>2375</c:v>
                </c:pt>
                <c:pt idx="149">
                  <c:v>2405</c:v>
                </c:pt>
                <c:pt idx="150">
                  <c:v>2426</c:v>
                </c:pt>
                <c:pt idx="151">
                  <c:v>2419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738</c:v>
                </c:pt>
                <c:pt idx="169">
                  <c:v>800</c:v>
                </c:pt>
                <c:pt idx="170">
                  <c:v>1039</c:v>
                </c:pt>
                <c:pt idx="171">
                  <c:v>1388</c:v>
                </c:pt>
                <c:pt idx="172">
                  <c:v>1498</c:v>
                </c:pt>
                <c:pt idx="173">
                  <c:v>1421.0001219999999</c:v>
                </c:pt>
                <c:pt idx="174">
                  <c:v>1127</c:v>
                </c:pt>
                <c:pt idx="175">
                  <c:v>1230</c:v>
                </c:pt>
                <c:pt idx="176">
                  <c:v>1613</c:v>
                </c:pt>
                <c:pt idx="177">
                  <c:v>1635</c:v>
                </c:pt>
                <c:pt idx="178">
                  <c:v>1615.9998780000001</c:v>
                </c:pt>
                <c:pt idx="179">
                  <c:v>1517</c:v>
                </c:pt>
                <c:pt idx="180">
                  <c:v>1522</c:v>
                </c:pt>
                <c:pt idx="181">
                  <c:v>1544</c:v>
                </c:pt>
                <c:pt idx="182">
                  <c:v>1544</c:v>
                </c:pt>
                <c:pt idx="183">
                  <c:v>1544.9998780000001</c:v>
                </c:pt>
                <c:pt idx="184">
                  <c:v>1552</c:v>
                </c:pt>
                <c:pt idx="185">
                  <c:v>1579</c:v>
                </c:pt>
                <c:pt idx="186">
                  <c:v>1588.9998780000001</c:v>
                </c:pt>
                <c:pt idx="187">
                  <c:v>1612</c:v>
                </c:pt>
                <c:pt idx="188">
                  <c:v>1619</c:v>
                </c:pt>
                <c:pt idx="189">
                  <c:v>1663</c:v>
                </c:pt>
                <c:pt idx="190">
                  <c:v>1696</c:v>
                </c:pt>
                <c:pt idx="191">
                  <c:v>1718</c:v>
                </c:pt>
                <c:pt idx="192">
                  <c:v>1735</c:v>
                </c:pt>
                <c:pt idx="193">
                  <c:v>1780</c:v>
                </c:pt>
                <c:pt idx="194">
                  <c:v>1780</c:v>
                </c:pt>
                <c:pt idx="195">
                  <c:v>1790</c:v>
                </c:pt>
                <c:pt idx="196">
                  <c:v>1745</c:v>
                </c:pt>
                <c:pt idx="197">
                  <c:v>1698</c:v>
                </c:pt>
                <c:pt idx="198">
                  <c:v>1652</c:v>
                </c:pt>
                <c:pt idx="199">
                  <c:v>1550</c:v>
                </c:pt>
                <c:pt idx="200">
                  <c:v>1455</c:v>
                </c:pt>
                <c:pt idx="201">
                  <c:v>1439.9998780000001</c:v>
                </c:pt>
                <c:pt idx="202">
                  <c:v>1381</c:v>
                </c:pt>
                <c:pt idx="203">
                  <c:v>1379</c:v>
                </c:pt>
                <c:pt idx="204">
                  <c:v>1370</c:v>
                </c:pt>
                <c:pt idx="205">
                  <c:v>1333.0001219999999</c:v>
                </c:pt>
                <c:pt idx="206">
                  <c:v>1345</c:v>
                </c:pt>
                <c:pt idx="207">
                  <c:v>1324.9998780000001</c:v>
                </c:pt>
                <c:pt idx="208">
                  <c:v>1296</c:v>
                </c:pt>
                <c:pt idx="209">
                  <c:v>1292</c:v>
                </c:pt>
                <c:pt idx="210">
                  <c:v>1346</c:v>
                </c:pt>
                <c:pt idx="211">
                  <c:v>1310</c:v>
                </c:pt>
                <c:pt idx="212">
                  <c:v>1295</c:v>
                </c:pt>
                <c:pt idx="213">
                  <c:v>1258</c:v>
                </c:pt>
                <c:pt idx="214">
                  <c:v>1321</c:v>
                </c:pt>
                <c:pt idx="215">
                  <c:v>1225</c:v>
                </c:pt>
                <c:pt idx="216">
                  <c:v>1179</c:v>
                </c:pt>
                <c:pt idx="217">
                  <c:v>1095</c:v>
                </c:pt>
                <c:pt idx="218">
                  <c:v>1091</c:v>
                </c:pt>
                <c:pt idx="219">
                  <c:v>902</c:v>
                </c:pt>
                <c:pt idx="220">
                  <c:v>930</c:v>
                </c:pt>
                <c:pt idx="221">
                  <c:v>989</c:v>
                </c:pt>
                <c:pt idx="222">
                  <c:v>1412.9998780000001</c:v>
                </c:pt>
                <c:pt idx="223">
                  <c:v>397</c:v>
                </c:pt>
              </c:numCache>
            </c:numRef>
          </c:yVal>
          <c:smooth val="0"/>
          <c:extLst xmlns:c16r2="http://schemas.microsoft.com/office/drawing/2015/06/chart">
            <c:ext xmlns:c16="http://schemas.microsoft.com/office/drawing/2014/chart" uri="{C3380CC4-5D6E-409C-BE32-E72D297353CC}">
              <c16:uniqueId val="{0000006B-9E4D-41DE-88AA-65C469FB2388}"/>
            </c:ext>
          </c:extLst>
        </c:ser>
        <c:ser>
          <c:idx val="108"/>
          <c:order val="108"/>
          <c:tx>
            <c:strRef>
              <c:f>Sheet1!$DF$1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Sheet1!$DF$2:$DF$225</c:f>
              <c:numCache>
                <c:formatCode>General</c:formatCode>
                <c:ptCount val="224"/>
                <c:pt idx="0">
                  <c:v>0</c:v>
                </c:pt>
                <c:pt idx="1">
                  <c:v>0</c:v>
                </c:pt>
                <c:pt idx="2">
                  <c:v>0</c:v>
                </c:pt>
                <c:pt idx="3">
                  <c:v>66</c:v>
                </c:pt>
                <c:pt idx="4">
                  <c:v>116</c:v>
                </c:pt>
                <c:pt idx="5">
                  <c:v>159.00001499999999</c:v>
                </c:pt>
                <c:pt idx="6">
                  <c:v>209</c:v>
                </c:pt>
                <c:pt idx="7">
                  <c:v>267</c:v>
                </c:pt>
                <c:pt idx="8">
                  <c:v>317</c:v>
                </c:pt>
                <c:pt idx="9">
                  <c:v>331</c:v>
                </c:pt>
                <c:pt idx="10">
                  <c:v>374</c:v>
                </c:pt>
                <c:pt idx="11">
                  <c:v>387</c:v>
                </c:pt>
                <c:pt idx="12">
                  <c:v>401</c:v>
                </c:pt>
                <c:pt idx="13">
                  <c:v>421</c:v>
                </c:pt>
                <c:pt idx="14">
                  <c:v>436</c:v>
                </c:pt>
                <c:pt idx="15">
                  <c:v>458</c:v>
                </c:pt>
                <c:pt idx="16">
                  <c:v>502.99996900000002</c:v>
                </c:pt>
                <c:pt idx="17">
                  <c:v>538</c:v>
                </c:pt>
                <c:pt idx="18">
                  <c:v>588</c:v>
                </c:pt>
                <c:pt idx="19">
                  <c:v>616</c:v>
                </c:pt>
                <c:pt idx="20">
                  <c:v>623</c:v>
                </c:pt>
                <c:pt idx="21">
                  <c:v>623</c:v>
                </c:pt>
                <c:pt idx="22">
                  <c:v>621</c:v>
                </c:pt>
                <c:pt idx="23">
                  <c:v>632</c:v>
                </c:pt>
                <c:pt idx="24">
                  <c:v>632</c:v>
                </c:pt>
                <c:pt idx="25">
                  <c:v>627.00006099999996</c:v>
                </c:pt>
                <c:pt idx="26">
                  <c:v>624</c:v>
                </c:pt>
                <c:pt idx="27">
                  <c:v>633</c:v>
                </c:pt>
                <c:pt idx="28">
                  <c:v>638</c:v>
                </c:pt>
                <c:pt idx="29">
                  <c:v>641</c:v>
                </c:pt>
                <c:pt idx="30">
                  <c:v>636.00006099999996</c:v>
                </c:pt>
                <c:pt idx="31">
                  <c:v>623</c:v>
                </c:pt>
                <c:pt idx="32">
                  <c:v>638</c:v>
                </c:pt>
                <c:pt idx="33">
                  <c:v>618</c:v>
                </c:pt>
                <c:pt idx="34">
                  <c:v>612</c:v>
                </c:pt>
                <c:pt idx="35">
                  <c:v>638</c:v>
                </c:pt>
                <c:pt idx="36">
                  <c:v>760</c:v>
                </c:pt>
                <c:pt idx="37">
                  <c:v>917</c:v>
                </c:pt>
                <c:pt idx="38">
                  <c:v>1083</c:v>
                </c:pt>
                <c:pt idx="39">
                  <c:v>1285</c:v>
                </c:pt>
                <c:pt idx="40">
                  <c:v>1397</c:v>
                </c:pt>
                <c:pt idx="41">
                  <c:v>1459</c:v>
                </c:pt>
                <c:pt idx="42">
                  <c:v>1505</c:v>
                </c:pt>
                <c:pt idx="43">
                  <c:v>1574</c:v>
                </c:pt>
                <c:pt idx="44">
                  <c:v>1565</c:v>
                </c:pt>
                <c:pt idx="45">
                  <c:v>1567</c:v>
                </c:pt>
                <c:pt idx="46">
                  <c:v>1594</c:v>
                </c:pt>
                <c:pt idx="47">
                  <c:v>1600</c:v>
                </c:pt>
                <c:pt idx="48">
                  <c:v>1625</c:v>
                </c:pt>
                <c:pt idx="49">
                  <c:v>1628</c:v>
                </c:pt>
                <c:pt idx="50">
                  <c:v>1637</c:v>
                </c:pt>
                <c:pt idx="51">
                  <c:v>1641.9998780000001</c:v>
                </c:pt>
                <c:pt idx="52">
                  <c:v>1666</c:v>
                </c:pt>
                <c:pt idx="53">
                  <c:v>1676</c:v>
                </c:pt>
                <c:pt idx="54">
                  <c:v>1685.9998780000001</c:v>
                </c:pt>
                <c:pt idx="55">
                  <c:v>1694.9998780000001</c:v>
                </c:pt>
                <c:pt idx="56">
                  <c:v>1716</c:v>
                </c:pt>
                <c:pt idx="57">
                  <c:v>1749</c:v>
                </c:pt>
                <c:pt idx="58">
                  <c:v>1749</c:v>
                </c:pt>
                <c:pt idx="59">
                  <c:v>1743</c:v>
                </c:pt>
                <c:pt idx="60">
                  <c:v>1824</c:v>
                </c:pt>
                <c:pt idx="61">
                  <c:v>1837</c:v>
                </c:pt>
                <c:pt idx="62">
                  <c:v>1794</c:v>
                </c:pt>
                <c:pt idx="63">
                  <c:v>1870.9998780000001</c:v>
                </c:pt>
                <c:pt idx="64">
                  <c:v>1856</c:v>
                </c:pt>
                <c:pt idx="65">
                  <c:v>1804</c:v>
                </c:pt>
                <c:pt idx="66">
                  <c:v>1803</c:v>
                </c:pt>
                <c:pt idx="67">
                  <c:v>1788</c:v>
                </c:pt>
                <c:pt idx="68">
                  <c:v>1807</c:v>
                </c:pt>
                <c:pt idx="69">
                  <c:v>1835.9998780000001</c:v>
                </c:pt>
                <c:pt idx="70">
                  <c:v>1860</c:v>
                </c:pt>
                <c:pt idx="71">
                  <c:v>1877</c:v>
                </c:pt>
                <c:pt idx="72">
                  <c:v>1905.9998780000001</c:v>
                </c:pt>
                <c:pt idx="73">
                  <c:v>1914.0001219999999</c:v>
                </c:pt>
                <c:pt idx="74">
                  <c:v>1936</c:v>
                </c:pt>
                <c:pt idx="75">
                  <c:v>1956</c:v>
                </c:pt>
                <c:pt idx="76">
                  <c:v>1962</c:v>
                </c:pt>
                <c:pt idx="77">
                  <c:v>1987</c:v>
                </c:pt>
                <c:pt idx="78">
                  <c:v>2020.9998780000001</c:v>
                </c:pt>
                <c:pt idx="79">
                  <c:v>2002.9998780000001</c:v>
                </c:pt>
                <c:pt idx="80">
                  <c:v>1970</c:v>
                </c:pt>
                <c:pt idx="81">
                  <c:v>1997</c:v>
                </c:pt>
                <c:pt idx="82">
                  <c:v>1947</c:v>
                </c:pt>
                <c:pt idx="83">
                  <c:v>1990</c:v>
                </c:pt>
                <c:pt idx="84">
                  <c:v>2000</c:v>
                </c:pt>
                <c:pt idx="85">
                  <c:v>1979</c:v>
                </c:pt>
                <c:pt idx="86">
                  <c:v>1949.9998780000001</c:v>
                </c:pt>
                <c:pt idx="87">
                  <c:v>1935</c:v>
                </c:pt>
                <c:pt idx="88">
                  <c:v>1953</c:v>
                </c:pt>
                <c:pt idx="89">
                  <c:v>1957</c:v>
                </c:pt>
                <c:pt idx="90">
                  <c:v>1984</c:v>
                </c:pt>
                <c:pt idx="91">
                  <c:v>2010</c:v>
                </c:pt>
                <c:pt idx="92">
                  <c:v>2030</c:v>
                </c:pt>
                <c:pt idx="93">
                  <c:v>2045</c:v>
                </c:pt>
                <c:pt idx="94">
                  <c:v>2058</c:v>
                </c:pt>
                <c:pt idx="95">
                  <c:v>2088</c:v>
                </c:pt>
                <c:pt idx="96">
                  <c:v>2055</c:v>
                </c:pt>
                <c:pt idx="97">
                  <c:v>2098</c:v>
                </c:pt>
                <c:pt idx="98">
                  <c:v>2121</c:v>
                </c:pt>
                <c:pt idx="99">
                  <c:v>2132</c:v>
                </c:pt>
                <c:pt idx="100">
                  <c:v>2126</c:v>
                </c:pt>
                <c:pt idx="101">
                  <c:v>2148</c:v>
                </c:pt>
                <c:pt idx="102">
                  <c:v>2164</c:v>
                </c:pt>
                <c:pt idx="103">
                  <c:v>0</c:v>
                </c:pt>
                <c:pt idx="104">
                  <c:v>0</c:v>
                </c:pt>
                <c:pt idx="105">
                  <c:v>0</c:v>
                </c:pt>
                <c:pt idx="106">
                  <c:v>0</c:v>
                </c:pt>
                <c:pt idx="107">
                  <c:v>0</c:v>
                </c:pt>
                <c:pt idx="108">
                  <c:v>0</c:v>
                </c:pt>
                <c:pt idx="109">
                  <c:v>0</c:v>
                </c:pt>
                <c:pt idx="110">
                  <c:v>0</c:v>
                </c:pt>
                <c:pt idx="111">
                  <c:v>0</c:v>
                </c:pt>
                <c:pt idx="112">
                  <c:v>0</c:v>
                </c:pt>
                <c:pt idx="113">
                  <c:v>0</c:v>
                </c:pt>
                <c:pt idx="114">
                  <c:v>1442</c:v>
                </c:pt>
                <c:pt idx="115">
                  <c:v>1442</c:v>
                </c:pt>
                <c:pt idx="116">
                  <c:v>1379</c:v>
                </c:pt>
                <c:pt idx="117">
                  <c:v>1449</c:v>
                </c:pt>
                <c:pt idx="118">
                  <c:v>1430.0001219999999</c:v>
                </c:pt>
                <c:pt idx="119">
                  <c:v>1497</c:v>
                </c:pt>
                <c:pt idx="120">
                  <c:v>1538</c:v>
                </c:pt>
                <c:pt idx="121">
                  <c:v>1560</c:v>
                </c:pt>
                <c:pt idx="122">
                  <c:v>1597.9998780000001</c:v>
                </c:pt>
                <c:pt idx="123">
                  <c:v>1625</c:v>
                </c:pt>
                <c:pt idx="124">
                  <c:v>1652</c:v>
                </c:pt>
                <c:pt idx="125">
                  <c:v>1694.9998780000001</c:v>
                </c:pt>
                <c:pt idx="126">
                  <c:v>1727</c:v>
                </c:pt>
                <c:pt idx="127">
                  <c:v>1780</c:v>
                </c:pt>
                <c:pt idx="128">
                  <c:v>1800.0001219999999</c:v>
                </c:pt>
                <c:pt idx="129">
                  <c:v>1843</c:v>
                </c:pt>
                <c:pt idx="130">
                  <c:v>1872</c:v>
                </c:pt>
                <c:pt idx="131">
                  <c:v>1930</c:v>
                </c:pt>
                <c:pt idx="132">
                  <c:v>1964</c:v>
                </c:pt>
                <c:pt idx="133">
                  <c:v>2001</c:v>
                </c:pt>
                <c:pt idx="134">
                  <c:v>2039</c:v>
                </c:pt>
                <c:pt idx="135">
                  <c:v>2058</c:v>
                </c:pt>
                <c:pt idx="136">
                  <c:v>2059</c:v>
                </c:pt>
                <c:pt idx="137">
                  <c:v>2078</c:v>
                </c:pt>
                <c:pt idx="138">
                  <c:v>2064</c:v>
                </c:pt>
                <c:pt idx="139">
                  <c:v>2073</c:v>
                </c:pt>
                <c:pt idx="140">
                  <c:v>2029.0001219999999</c:v>
                </c:pt>
                <c:pt idx="141">
                  <c:v>2011.0001219999999</c:v>
                </c:pt>
                <c:pt idx="142">
                  <c:v>1969</c:v>
                </c:pt>
                <c:pt idx="143">
                  <c:v>1974</c:v>
                </c:pt>
                <c:pt idx="144">
                  <c:v>1952</c:v>
                </c:pt>
                <c:pt idx="145">
                  <c:v>1956</c:v>
                </c:pt>
                <c:pt idx="146">
                  <c:v>1944</c:v>
                </c:pt>
                <c:pt idx="147">
                  <c:v>1954</c:v>
                </c:pt>
                <c:pt idx="148">
                  <c:v>1992</c:v>
                </c:pt>
                <c:pt idx="149">
                  <c:v>2013</c:v>
                </c:pt>
                <c:pt idx="150">
                  <c:v>2037</c:v>
                </c:pt>
                <c:pt idx="151">
                  <c:v>2014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644.99993900000004</c:v>
                </c:pt>
                <c:pt idx="169">
                  <c:v>687</c:v>
                </c:pt>
                <c:pt idx="170">
                  <c:v>1028</c:v>
                </c:pt>
                <c:pt idx="171">
                  <c:v>1195</c:v>
                </c:pt>
                <c:pt idx="172">
                  <c:v>1256</c:v>
                </c:pt>
                <c:pt idx="173">
                  <c:v>1252</c:v>
                </c:pt>
                <c:pt idx="174">
                  <c:v>993</c:v>
                </c:pt>
                <c:pt idx="175">
                  <c:v>1107</c:v>
                </c:pt>
                <c:pt idx="176">
                  <c:v>1368</c:v>
                </c:pt>
                <c:pt idx="177">
                  <c:v>1375</c:v>
                </c:pt>
                <c:pt idx="178">
                  <c:v>1346</c:v>
                </c:pt>
                <c:pt idx="179">
                  <c:v>1317</c:v>
                </c:pt>
                <c:pt idx="180">
                  <c:v>1312</c:v>
                </c:pt>
                <c:pt idx="181">
                  <c:v>1326</c:v>
                </c:pt>
                <c:pt idx="182">
                  <c:v>1309</c:v>
                </c:pt>
                <c:pt idx="183">
                  <c:v>1326</c:v>
                </c:pt>
                <c:pt idx="184">
                  <c:v>1315</c:v>
                </c:pt>
                <c:pt idx="185">
                  <c:v>1324.9998780000001</c:v>
                </c:pt>
                <c:pt idx="186">
                  <c:v>1355</c:v>
                </c:pt>
                <c:pt idx="187">
                  <c:v>1375</c:v>
                </c:pt>
                <c:pt idx="188">
                  <c:v>1395.9998780000001</c:v>
                </c:pt>
                <c:pt idx="189">
                  <c:v>1415</c:v>
                </c:pt>
                <c:pt idx="190">
                  <c:v>1430.0001219999999</c:v>
                </c:pt>
                <c:pt idx="191">
                  <c:v>1449</c:v>
                </c:pt>
                <c:pt idx="192">
                  <c:v>1463</c:v>
                </c:pt>
                <c:pt idx="193">
                  <c:v>1495</c:v>
                </c:pt>
                <c:pt idx="194">
                  <c:v>1508</c:v>
                </c:pt>
                <c:pt idx="195">
                  <c:v>1529</c:v>
                </c:pt>
                <c:pt idx="196">
                  <c:v>1509.9998780000001</c:v>
                </c:pt>
                <c:pt idx="197">
                  <c:v>1481</c:v>
                </c:pt>
                <c:pt idx="198">
                  <c:v>1420</c:v>
                </c:pt>
                <c:pt idx="199">
                  <c:v>1327</c:v>
                </c:pt>
                <c:pt idx="200">
                  <c:v>1258</c:v>
                </c:pt>
                <c:pt idx="201">
                  <c:v>1237</c:v>
                </c:pt>
                <c:pt idx="202">
                  <c:v>1198</c:v>
                </c:pt>
                <c:pt idx="203">
                  <c:v>1176</c:v>
                </c:pt>
                <c:pt idx="204">
                  <c:v>1168</c:v>
                </c:pt>
                <c:pt idx="205">
                  <c:v>1174</c:v>
                </c:pt>
                <c:pt idx="206">
                  <c:v>1193</c:v>
                </c:pt>
                <c:pt idx="207">
                  <c:v>1169</c:v>
                </c:pt>
                <c:pt idx="208">
                  <c:v>1136</c:v>
                </c:pt>
                <c:pt idx="209">
                  <c:v>1112</c:v>
                </c:pt>
                <c:pt idx="210">
                  <c:v>1159</c:v>
                </c:pt>
                <c:pt idx="211">
                  <c:v>1116</c:v>
                </c:pt>
                <c:pt idx="212">
                  <c:v>1108</c:v>
                </c:pt>
                <c:pt idx="213">
                  <c:v>1101</c:v>
                </c:pt>
                <c:pt idx="214">
                  <c:v>1141</c:v>
                </c:pt>
                <c:pt idx="215">
                  <c:v>1078</c:v>
                </c:pt>
                <c:pt idx="216">
                  <c:v>1003</c:v>
                </c:pt>
                <c:pt idx="217">
                  <c:v>955</c:v>
                </c:pt>
                <c:pt idx="218">
                  <c:v>976</c:v>
                </c:pt>
                <c:pt idx="219">
                  <c:v>837</c:v>
                </c:pt>
                <c:pt idx="220">
                  <c:v>851.99993900000004</c:v>
                </c:pt>
                <c:pt idx="221">
                  <c:v>855</c:v>
                </c:pt>
                <c:pt idx="222">
                  <c:v>963</c:v>
                </c:pt>
                <c:pt idx="223">
                  <c:v>647</c:v>
                </c:pt>
              </c:numCache>
            </c:numRef>
          </c:yVal>
          <c:smooth val="0"/>
          <c:extLst xmlns:c16r2="http://schemas.microsoft.com/office/drawing/2015/06/chart">
            <c:ext xmlns:c16="http://schemas.microsoft.com/office/drawing/2014/chart" uri="{C3380CC4-5D6E-409C-BE32-E72D297353CC}">
              <c16:uniqueId val="{0000006C-9E4D-41DE-88AA-65C469FB2388}"/>
            </c:ext>
          </c:extLst>
        </c:ser>
        <c:ser>
          <c:idx val="109"/>
          <c:order val="109"/>
          <c:tx>
            <c:strRef>
              <c:f>Sheet1!$DG$1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Sheet1!$DG$2:$DG$225</c:f>
              <c:numCache>
                <c:formatCode>General</c:formatCode>
                <c:ptCount val="224"/>
                <c:pt idx="0">
                  <c:v>0</c:v>
                </c:pt>
                <c:pt idx="1">
                  <c:v>0</c:v>
                </c:pt>
                <c:pt idx="2">
                  <c:v>0</c:v>
                </c:pt>
                <c:pt idx="3">
                  <c:v>66</c:v>
                </c:pt>
                <c:pt idx="4">
                  <c:v>116</c:v>
                </c:pt>
                <c:pt idx="5">
                  <c:v>159.00001499999999</c:v>
                </c:pt>
                <c:pt idx="6">
                  <c:v>209</c:v>
                </c:pt>
                <c:pt idx="7">
                  <c:v>267</c:v>
                </c:pt>
                <c:pt idx="8">
                  <c:v>317</c:v>
                </c:pt>
                <c:pt idx="9">
                  <c:v>331</c:v>
                </c:pt>
                <c:pt idx="10">
                  <c:v>374</c:v>
                </c:pt>
                <c:pt idx="11">
                  <c:v>387</c:v>
                </c:pt>
                <c:pt idx="12">
                  <c:v>401</c:v>
                </c:pt>
                <c:pt idx="13">
                  <c:v>421</c:v>
                </c:pt>
                <c:pt idx="14">
                  <c:v>436</c:v>
                </c:pt>
                <c:pt idx="15">
                  <c:v>458</c:v>
                </c:pt>
                <c:pt idx="16">
                  <c:v>502.99996900000002</c:v>
                </c:pt>
                <c:pt idx="17">
                  <c:v>538</c:v>
                </c:pt>
                <c:pt idx="18">
                  <c:v>588</c:v>
                </c:pt>
                <c:pt idx="19">
                  <c:v>616</c:v>
                </c:pt>
                <c:pt idx="20">
                  <c:v>623</c:v>
                </c:pt>
                <c:pt idx="21">
                  <c:v>623</c:v>
                </c:pt>
                <c:pt idx="22">
                  <c:v>621</c:v>
                </c:pt>
                <c:pt idx="23">
                  <c:v>632</c:v>
                </c:pt>
                <c:pt idx="24">
                  <c:v>632</c:v>
                </c:pt>
                <c:pt idx="25">
                  <c:v>627.00006099999996</c:v>
                </c:pt>
                <c:pt idx="26">
                  <c:v>624</c:v>
                </c:pt>
                <c:pt idx="27">
                  <c:v>633</c:v>
                </c:pt>
                <c:pt idx="28">
                  <c:v>638</c:v>
                </c:pt>
                <c:pt idx="29">
                  <c:v>641</c:v>
                </c:pt>
                <c:pt idx="30">
                  <c:v>636.00006099999996</c:v>
                </c:pt>
                <c:pt idx="31">
                  <c:v>623</c:v>
                </c:pt>
                <c:pt idx="32">
                  <c:v>638</c:v>
                </c:pt>
                <c:pt idx="33">
                  <c:v>618</c:v>
                </c:pt>
                <c:pt idx="34">
                  <c:v>612</c:v>
                </c:pt>
                <c:pt idx="35">
                  <c:v>638</c:v>
                </c:pt>
                <c:pt idx="36">
                  <c:v>760</c:v>
                </c:pt>
                <c:pt idx="37">
                  <c:v>917</c:v>
                </c:pt>
                <c:pt idx="38">
                  <c:v>1083</c:v>
                </c:pt>
                <c:pt idx="39">
                  <c:v>1285</c:v>
                </c:pt>
                <c:pt idx="40">
                  <c:v>1397</c:v>
                </c:pt>
                <c:pt idx="41">
                  <c:v>1459</c:v>
                </c:pt>
                <c:pt idx="42">
                  <c:v>1505</c:v>
                </c:pt>
                <c:pt idx="43">
                  <c:v>1574</c:v>
                </c:pt>
                <c:pt idx="44">
                  <c:v>1565</c:v>
                </c:pt>
                <c:pt idx="45">
                  <c:v>1567</c:v>
                </c:pt>
                <c:pt idx="46">
                  <c:v>1594</c:v>
                </c:pt>
                <c:pt idx="47">
                  <c:v>1600</c:v>
                </c:pt>
                <c:pt idx="48">
                  <c:v>1625</c:v>
                </c:pt>
                <c:pt idx="49">
                  <c:v>1628</c:v>
                </c:pt>
                <c:pt idx="50">
                  <c:v>1637</c:v>
                </c:pt>
                <c:pt idx="51">
                  <c:v>1641.9998780000001</c:v>
                </c:pt>
                <c:pt idx="52">
                  <c:v>1666</c:v>
                </c:pt>
                <c:pt idx="53">
                  <c:v>1676</c:v>
                </c:pt>
                <c:pt idx="54">
                  <c:v>1685.9998780000001</c:v>
                </c:pt>
                <c:pt idx="55">
                  <c:v>1694.9998780000001</c:v>
                </c:pt>
                <c:pt idx="56">
                  <c:v>1716</c:v>
                </c:pt>
                <c:pt idx="57">
                  <c:v>1749</c:v>
                </c:pt>
                <c:pt idx="58">
                  <c:v>1749</c:v>
                </c:pt>
                <c:pt idx="59">
                  <c:v>1743</c:v>
                </c:pt>
                <c:pt idx="60">
                  <c:v>1824</c:v>
                </c:pt>
                <c:pt idx="61">
                  <c:v>1837</c:v>
                </c:pt>
                <c:pt idx="62">
                  <c:v>1794</c:v>
                </c:pt>
                <c:pt idx="63">
                  <c:v>1870.9998780000001</c:v>
                </c:pt>
                <c:pt idx="64">
                  <c:v>1856</c:v>
                </c:pt>
                <c:pt idx="65">
                  <c:v>1804</c:v>
                </c:pt>
                <c:pt idx="66">
                  <c:v>1803</c:v>
                </c:pt>
                <c:pt idx="67">
                  <c:v>1788</c:v>
                </c:pt>
                <c:pt idx="68">
                  <c:v>1807</c:v>
                </c:pt>
                <c:pt idx="69">
                  <c:v>1835.9998780000001</c:v>
                </c:pt>
                <c:pt idx="70">
                  <c:v>1860</c:v>
                </c:pt>
                <c:pt idx="71">
                  <c:v>1877</c:v>
                </c:pt>
                <c:pt idx="72">
                  <c:v>1905.9998780000001</c:v>
                </c:pt>
                <c:pt idx="73">
                  <c:v>1914.0001219999999</c:v>
                </c:pt>
                <c:pt idx="74">
                  <c:v>1936</c:v>
                </c:pt>
                <c:pt idx="75">
                  <c:v>1956</c:v>
                </c:pt>
                <c:pt idx="76">
                  <c:v>1962</c:v>
                </c:pt>
                <c:pt idx="77">
                  <c:v>1987</c:v>
                </c:pt>
                <c:pt idx="78">
                  <c:v>2020.9998780000001</c:v>
                </c:pt>
                <c:pt idx="79">
                  <c:v>2002.9998780000001</c:v>
                </c:pt>
                <c:pt idx="80">
                  <c:v>1970</c:v>
                </c:pt>
                <c:pt idx="81">
                  <c:v>1997</c:v>
                </c:pt>
                <c:pt idx="82">
                  <c:v>1947</c:v>
                </c:pt>
                <c:pt idx="83">
                  <c:v>1990</c:v>
                </c:pt>
                <c:pt idx="84">
                  <c:v>2000</c:v>
                </c:pt>
                <c:pt idx="85">
                  <c:v>1979</c:v>
                </c:pt>
                <c:pt idx="86">
                  <c:v>1949.9998780000001</c:v>
                </c:pt>
                <c:pt idx="87">
                  <c:v>1935</c:v>
                </c:pt>
                <c:pt idx="88">
                  <c:v>1953</c:v>
                </c:pt>
                <c:pt idx="89">
                  <c:v>1957</c:v>
                </c:pt>
                <c:pt idx="90">
                  <c:v>1984</c:v>
                </c:pt>
                <c:pt idx="91">
                  <c:v>2010</c:v>
                </c:pt>
                <c:pt idx="92">
                  <c:v>2030</c:v>
                </c:pt>
                <c:pt idx="93">
                  <c:v>2045</c:v>
                </c:pt>
                <c:pt idx="94">
                  <c:v>2058</c:v>
                </c:pt>
                <c:pt idx="95">
                  <c:v>2088</c:v>
                </c:pt>
                <c:pt idx="96">
                  <c:v>2055</c:v>
                </c:pt>
                <c:pt idx="97">
                  <c:v>2098</c:v>
                </c:pt>
                <c:pt idx="98">
                  <c:v>2121</c:v>
                </c:pt>
                <c:pt idx="99">
                  <c:v>2132</c:v>
                </c:pt>
                <c:pt idx="100">
                  <c:v>2126</c:v>
                </c:pt>
                <c:pt idx="101">
                  <c:v>2148</c:v>
                </c:pt>
                <c:pt idx="102">
                  <c:v>2164</c:v>
                </c:pt>
                <c:pt idx="103">
                  <c:v>0</c:v>
                </c:pt>
                <c:pt idx="104">
                  <c:v>0</c:v>
                </c:pt>
                <c:pt idx="105">
                  <c:v>0</c:v>
                </c:pt>
                <c:pt idx="106">
                  <c:v>0</c:v>
                </c:pt>
                <c:pt idx="107">
                  <c:v>0</c:v>
                </c:pt>
                <c:pt idx="108">
                  <c:v>0</c:v>
                </c:pt>
                <c:pt idx="109">
                  <c:v>0</c:v>
                </c:pt>
                <c:pt idx="110">
                  <c:v>0</c:v>
                </c:pt>
                <c:pt idx="111">
                  <c:v>0</c:v>
                </c:pt>
                <c:pt idx="112">
                  <c:v>0</c:v>
                </c:pt>
                <c:pt idx="113">
                  <c:v>0</c:v>
                </c:pt>
                <c:pt idx="114">
                  <c:v>1442</c:v>
                </c:pt>
                <c:pt idx="115">
                  <c:v>1442</c:v>
                </c:pt>
                <c:pt idx="116">
                  <c:v>1379</c:v>
                </c:pt>
                <c:pt idx="117">
                  <c:v>1449</c:v>
                </c:pt>
                <c:pt idx="118">
                  <c:v>1430.0001219999999</c:v>
                </c:pt>
                <c:pt idx="119">
                  <c:v>1497</c:v>
                </c:pt>
                <c:pt idx="120">
                  <c:v>1538</c:v>
                </c:pt>
                <c:pt idx="121">
                  <c:v>1560</c:v>
                </c:pt>
                <c:pt idx="122">
                  <c:v>1597.9998780000001</c:v>
                </c:pt>
                <c:pt idx="123">
                  <c:v>1625</c:v>
                </c:pt>
                <c:pt idx="124">
                  <c:v>1652</c:v>
                </c:pt>
                <c:pt idx="125">
                  <c:v>1694.9998780000001</c:v>
                </c:pt>
                <c:pt idx="126">
                  <c:v>1727</c:v>
                </c:pt>
                <c:pt idx="127">
                  <c:v>1780</c:v>
                </c:pt>
                <c:pt idx="128">
                  <c:v>1800.0001219999999</c:v>
                </c:pt>
                <c:pt idx="129">
                  <c:v>1843</c:v>
                </c:pt>
                <c:pt idx="130">
                  <c:v>1872</c:v>
                </c:pt>
                <c:pt idx="131">
                  <c:v>1930</c:v>
                </c:pt>
                <c:pt idx="132">
                  <c:v>1964</c:v>
                </c:pt>
                <c:pt idx="133">
                  <c:v>2001</c:v>
                </c:pt>
                <c:pt idx="134">
                  <c:v>2039</c:v>
                </c:pt>
                <c:pt idx="135">
                  <c:v>2058</c:v>
                </c:pt>
                <c:pt idx="136">
                  <c:v>2059</c:v>
                </c:pt>
                <c:pt idx="137">
                  <c:v>2078</c:v>
                </c:pt>
                <c:pt idx="138">
                  <c:v>2064</c:v>
                </c:pt>
                <c:pt idx="139">
                  <c:v>2073</c:v>
                </c:pt>
                <c:pt idx="140">
                  <c:v>2029.0001219999999</c:v>
                </c:pt>
                <c:pt idx="141">
                  <c:v>2011.0001219999999</c:v>
                </c:pt>
                <c:pt idx="142">
                  <c:v>1969</c:v>
                </c:pt>
                <c:pt idx="143">
                  <c:v>1974</c:v>
                </c:pt>
                <c:pt idx="144">
                  <c:v>1952</c:v>
                </c:pt>
                <c:pt idx="145">
                  <c:v>1956</c:v>
                </c:pt>
                <c:pt idx="146">
                  <c:v>1944</c:v>
                </c:pt>
                <c:pt idx="147">
                  <c:v>1954</c:v>
                </c:pt>
                <c:pt idx="148">
                  <c:v>1992</c:v>
                </c:pt>
                <c:pt idx="149">
                  <c:v>2013</c:v>
                </c:pt>
                <c:pt idx="150">
                  <c:v>2037</c:v>
                </c:pt>
                <c:pt idx="151">
                  <c:v>2014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644.99993900000004</c:v>
                </c:pt>
                <c:pt idx="169">
                  <c:v>687</c:v>
                </c:pt>
                <c:pt idx="170">
                  <c:v>1028</c:v>
                </c:pt>
                <c:pt idx="171">
                  <c:v>1195</c:v>
                </c:pt>
                <c:pt idx="172">
                  <c:v>1256</c:v>
                </c:pt>
                <c:pt idx="173">
                  <c:v>1252</c:v>
                </c:pt>
                <c:pt idx="174">
                  <c:v>993</c:v>
                </c:pt>
                <c:pt idx="175">
                  <c:v>1107</c:v>
                </c:pt>
                <c:pt idx="176">
                  <c:v>1368</c:v>
                </c:pt>
                <c:pt idx="177">
                  <c:v>1375</c:v>
                </c:pt>
                <c:pt idx="178">
                  <c:v>1346</c:v>
                </c:pt>
                <c:pt idx="179">
                  <c:v>1317</c:v>
                </c:pt>
                <c:pt idx="180">
                  <c:v>1312</c:v>
                </c:pt>
                <c:pt idx="181">
                  <c:v>1326</c:v>
                </c:pt>
                <c:pt idx="182">
                  <c:v>1309</c:v>
                </c:pt>
                <c:pt idx="183">
                  <c:v>1326</c:v>
                </c:pt>
                <c:pt idx="184">
                  <c:v>1315</c:v>
                </c:pt>
                <c:pt idx="185">
                  <c:v>1324.9998780000001</c:v>
                </c:pt>
                <c:pt idx="186">
                  <c:v>1355</c:v>
                </c:pt>
                <c:pt idx="187">
                  <c:v>1375</c:v>
                </c:pt>
                <c:pt idx="188">
                  <c:v>1395.9998780000001</c:v>
                </c:pt>
                <c:pt idx="189">
                  <c:v>1415</c:v>
                </c:pt>
                <c:pt idx="190">
                  <c:v>1430.0001219999999</c:v>
                </c:pt>
                <c:pt idx="191">
                  <c:v>1449</c:v>
                </c:pt>
                <c:pt idx="192">
                  <c:v>1463</c:v>
                </c:pt>
                <c:pt idx="193">
                  <c:v>1495</c:v>
                </c:pt>
                <c:pt idx="194">
                  <c:v>1508</c:v>
                </c:pt>
                <c:pt idx="195">
                  <c:v>1529</c:v>
                </c:pt>
                <c:pt idx="196">
                  <c:v>1509.9998780000001</c:v>
                </c:pt>
                <c:pt idx="197">
                  <c:v>1481</c:v>
                </c:pt>
                <c:pt idx="198">
                  <c:v>1420</c:v>
                </c:pt>
                <c:pt idx="199">
                  <c:v>1327</c:v>
                </c:pt>
                <c:pt idx="200">
                  <c:v>1258</c:v>
                </c:pt>
                <c:pt idx="201">
                  <c:v>1237</c:v>
                </c:pt>
                <c:pt idx="202">
                  <c:v>1198</c:v>
                </c:pt>
                <c:pt idx="203">
                  <c:v>1176</c:v>
                </c:pt>
                <c:pt idx="204">
                  <c:v>1168</c:v>
                </c:pt>
                <c:pt idx="205">
                  <c:v>1174</c:v>
                </c:pt>
                <c:pt idx="206">
                  <c:v>1193</c:v>
                </c:pt>
                <c:pt idx="207">
                  <c:v>1169</c:v>
                </c:pt>
                <c:pt idx="208">
                  <c:v>1136</c:v>
                </c:pt>
                <c:pt idx="209">
                  <c:v>1112</c:v>
                </c:pt>
                <c:pt idx="210">
                  <c:v>1159</c:v>
                </c:pt>
                <c:pt idx="211">
                  <c:v>1116</c:v>
                </c:pt>
                <c:pt idx="212">
                  <c:v>1108</c:v>
                </c:pt>
                <c:pt idx="213">
                  <c:v>1101</c:v>
                </c:pt>
                <c:pt idx="214">
                  <c:v>1141</c:v>
                </c:pt>
                <c:pt idx="215">
                  <c:v>1078</c:v>
                </c:pt>
                <c:pt idx="216">
                  <c:v>1003</c:v>
                </c:pt>
                <c:pt idx="217">
                  <c:v>955</c:v>
                </c:pt>
                <c:pt idx="218">
                  <c:v>976</c:v>
                </c:pt>
                <c:pt idx="219">
                  <c:v>837</c:v>
                </c:pt>
                <c:pt idx="220">
                  <c:v>851.99993900000004</c:v>
                </c:pt>
                <c:pt idx="221">
                  <c:v>855</c:v>
                </c:pt>
                <c:pt idx="222">
                  <c:v>963</c:v>
                </c:pt>
                <c:pt idx="223">
                  <c:v>647</c:v>
                </c:pt>
              </c:numCache>
            </c:numRef>
          </c:yVal>
          <c:smooth val="0"/>
          <c:extLst xmlns:c16r2="http://schemas.microsoft.com/office/drawing/2015/06/chart">
            <c:ext xmlns:c16="http://schemas.microsoft.com/office/drawing/2014/chart" uri="{C3380CC4-5D6E-409C-BE32-E72D297353CC}">
              <c16:uniqueId val="{0000006D-9E4D-41DE-88AA-65C469FB2388}"/>
            </c:ext>
          </c:extLst>
        </c:ser>
        <c:ser>
          <c:idx val="110"/>
          <c:order val="110"/>
          <c:tx>
            <c:strRef>
              <c:f>Sheet1!$DH$1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Sheet1!$DH$2:$DH$225</c:f>
              <c:numCache>
                <c:formatCode>General</c:formatCode>
                <c:ptCount val="224"/>
                <c:pt idx="0">
                  <c:v>0</c:v>
                </c:pt>
                <c:pt idx="1">
                  <c:v>0</c:v>
                </c:pt>
                <c:pt idx="2">
                  <c:v>0</c:v>
                </c:pt>
                <c:pt idx="3">
                  <c:v>39</c:v>
                </c:pt>
                <c:pt idx="4">
                  <c:v>87</c:v>
                </c:pt>
                <c:pt idx="5">
                  <c:v>122.99999200000001</c:v>
                </c:pt>
                <c:pt idx="6">
                  <c:v>178</c:v>
                </c:pt>
                <c:pt idx="7">
                  <c:v>245</c:v>
                </c:pt>
                <c:pt idx="8">
                  <c:v>274</c:v>
                </c:pt>
                <c:pt idx="9">
                  <c:v>300</c:v>
                </c:pt>
                <c:pt idx="10">
                  <c:v>336</c:v>
                </c:pt>
                <c:pt idx="11">
                  <c:v>345</c:v>
                </c:pt>
                <c:pt idx="12">
                  <c:v>362.00003099999998</c:v>
                </c:pt>
                <c:pt idx="13">
                  <c:v>373.00003099999998</c:v>
                </c:pt>
                <c:pt idx="14">
                  <c:v>394</c:v>
                </c:pt>
                <c:pt idx="15">
                  <c:v>414.99996900000002</c:v>
                </c:pt>
                <c:pt idx="16">
                  <c:v>452</c:v>
                </c:pt>
                <c:pt idx="17">
                  <c:v>480.99996900000002</c:v>
                </c:pt>
                <c:pt idx="18">
                  <c:v>526</c:v>
                </c:pt>
                <c:pt idx="19">
                  <c:v>549</c:v>
                </c:pt>
                <c:pt idx="20">
                  <c:v>561</c:v>
                </c:pt>
                <c:pt idx="21">
                  <c:v>551</c:v>
                </c:pt>
                <c:pt idx="22">
                  <c:v>548</c:v>
                </c:pt>
                <c:pt idx="23">
                  <c:v>562</c:v>
                </c:pt>
                <c:pt idx="24">
                  <c:v>556</c:v>
                </c:pt>
                <c:pt idx="25">
                  <c:v>553</c:v>
                </c:pt>
                <c:pt idx="26">
                  <c:v>545</c:v>
                </c:pt>
                <c:pt idx="27">
                  <c:v>551</c:v>
                </c:pt>
                <c:pt idx="28">
                  <c:v>558</c:v>
                </c:pt>
                <c:pt idx="29">
                  <c:v>563</c:v>
                </c:pt>
                <c:pt idx="30">
                  <c:v>560</c:v>
                </c:pt>
                <c:pt idx="31">
                  <c:v>540</c:v>
                </c:pt>
                <c:pt idx="32">
                  <c:v>559</c:v>
                </c:pt>
                <c:pt idx="33">
                  <c:v>535</c:v>
                </c:pt>
                <c:pt idx="34">
                  <c:v>526</c:v>
                </c:pt>
                <c:pt idx="35">
                  <c:v>549</c:v>
                </c:pt>
                <c:pt idx="36">
                  <c:v>663</c:v>
                </c:pt>
                <c:pt idx="37">
                  <c:v>809</c:v>
                </c:pt>
                <c:pt idx="38">
                  <c:v>970</c:v>
                </c:pt>
                <c:pt idx="39">
                  <c:v>1145</c:v>
                </c:pt>
                <c:pt idx="40">
                  <c:v>1256</c:v>
                </c:pt>
                <c:pt idx="41">
                  <c:v>1310</c:v>
                </c:pt>
                <c:pt idx="42">
                  <c:v>1340</c:v>
                </c:pt>
                <c:pt idx="43">
                  <c:v>1402</c:v>
                </c:pt>
                <c:pt idx="44">
                  <c:v>1395.9998780000001</c:v>
                </c:pt>
                <c:pt idx="45">
                  <c:v>1400</c:v>
                </c:pt>
                <c:pt idx="46">
                  <c:v>1415</c:v>
                </c:pt>
                <c:pt idx="47">
                  <c:v>1427</c:v>
                </c:pt>
                <c:pt idx="48">
                  <c:v>1452</c:v>
                </c:pt>
                <c:pt idx="49">
                  <c:v>1461</c:v>
                </c:pt>
                <c:pt idx="50">
                  <c:v>1456.9998780000001</c:v>
                </c:pt>
                <c:pt idx="51">
                  <c:v>1465.9998780000001</c:v>
                </c:pt>
                <c:pt idx="52">
                  <c:v>1474.9998780000001</c:v>
                </c:pt>
                <c:pt idx="53">
                  <c:v>1489</c:v>
                </c:pt>
                <c:pt idx="54">
                  <c:v>1504</c:v>
                </c:pt>
                <c:pt idx="55">
                  <c:v>1511</c:v>
                </c:pt>
                <c:pt idx="56">
                  <c:v>1527.9998780000001</c:v>
                </c:pt>
                <c:pt idx="57">
                  <c:v>1555</c:v>
                </c:pt>
                <c:pt idx="58">
                  <c:v>1571.0001219999999</c:v>
                </c:pt>
                <c:pt idx="59">
                  <c:v>1549</c:v>
                </c:pt>
                <c:pt idx="60">
                  <c:v>1632.9998780000001</c:v>
                </c:pt>
                <c:pt idx="61">
                  <c:v>1654</c:v>
                </c:pt>
                <c:pt idx="62">
                  <c:v>1614</c:v>
                </c:pt>
                <c:pt idx="63">
                  <c:v>1684</c:v>
                </c:pt>
                <c:pt idx="64">
                  <c:v>1661</c:v>
                </c:pt>
                <c:pt idx="65">
                  <c:v>1624.0001219999999</c:v>
                </c:pt>
                <c:pt idx="66">
                  <c:v>1615.0001219999999</c:v>
                </c:pt>
                <c:pt idx="67">
                  <c:v>1593</c:v>
                </c:pt>
                <c:pt idx="68">
                  <c:v>1615.9998780000001</c:v>
                </c:pt>
                <c:pt idx="69">
                  <c:v>1636</c:v>
                </c:pt>
                <c:pt idx="70">
                  <c:v>1656</c:v>
                </c:pt>
                <c:pt idx="71">
                  <c:v>1668.0001219999999</c:v>
                </c:pt>
                <c:pt idx="72">
                  <c:v>1692</c:v>
                </c:pt>
                <c:pt idx="73">
                  <c:v>1703.0001219999999</c:v>
                </c:pt>
                <c:pt idx="74">
                  <c:v>1722</c:v>
                </c:pt>
                <c:pt idx="75">
                  <c:v>1738.9998780000001</c:v>
                </c:pt>
                <c:pt idx="76">
                  <c:v>1745</c:v>
                </c:pt>
                <c:pt idx="77">
                  <c:v>1766</c:v>
                </c:pt>
                <c:pt idx="78">
                  <c:v>1796</c:v>
                </c:pt>
                <c:pt idx="79">
                  <c:v>1782.9998780000001</c:v>
                </c:pt>
                <c:pt idx="80">
                  <c:v>1754</c:v>
                </c:pt>
                <c:pt idx="81">
                  <c:v>1763</c:v>
                </c:pt>
                <c:pt idx="82">
                  <c:v>1727</c:v>
                </c:pt>
                <c:pt idx="83">
                  <c:v>1763</c:v>
                </c:pt>
                <c:pt idx="84">
                  <c:v>1776</c:v>
                </c:pt>
                <c:pt idx="85">
                  <c:v>1756.0001219999999</c:v>
                </c:pt>
                <c:pt idx="86">
                  <c:v>1728</c:v>
                </c:pt>
                <c:pt idx="87">
                  <c:v>1720</c:v>
                </c:pt>
                <c:pt idx="88">
                  <c:v>1723</c:v>
                </c:pt>
                <c:pt idx="89">
                  <c:v>1729.0001219999999</c:v>
                </c:pt>
                <c:pt idx="90">
                  <c:v>1757</c:v>
                </c:pt>
                <c:pt idx="91">
                  <c:v>1766</c:v>
                </c:pt>
                <c:pt idx="92">
                  <c:v>1791.9998780000001</c:v>
                </c:pt>
                <c:pt idx="93">
                  <c:v>1805</c:v>
                </c:pt>
                <c:pt idx="94">
                  <c:v>1824</c:v>
                </c:pt>
                <c:pt idx="95">
                  <c:v>1844.0001219999999</c:v>
                </c:pt>
                <c:pt idx="96">
                  <c:v>1817.0001219999999</c:v>
                </c:pt>
                <c:pt idx="97">
                  <c:v>1850</c:v>
                </c:pt>
                <c:pt idx="98">
                  <c:v>1837</c:v>
                </c:pt>
                <c:pt idx="99">
                  <c:v>1891</c:v>
                </c:pt>
                <c:pt idx="100">
                  <c:v>1864</c:v>
                </c:pt>
                <c:pt idx="101">
                  <c:v>1893</c:v>
                </c:pt>
                <c:pt idx="102">
                  <c:v>1891</c:v>
                </c:pt>
                <c:pt idx="103">
                  <c:v>0</c:v>
                </c:pt>
                <c:pt idx="104">
                  <c:v>0</c:v>
                </c:pt>
                <c:pt idx="105">
                  <c:v>0</c:v>
                </c:pt>
                <c:pt idx="106">
                  <c:v>0</c:v>
                </c:pt>
                <c:pt idx="107">
                  <c:v>0</c:v>
                </c:pt>
                <c:pt idx="108">
                  <c:v>0</c:v>
                </c:pt>
                <c:pt idx="109">
                  <c:v>0</c:v>
                </c:pt>
                <c:pt idx="110">
                  <c:v>0</c:v>
                </c:pt>
                <c:pt idx="111">
                  <c:v>0</c:v>
                </c:pt>
                <c:pt idx="112">
                  <c:v>0</c:v>
                </c:pt>
                <c:pt idx="113">
                  <c:v>0</c:v>
                </c:pt>
                <c:pt idx="114">
                  <c:v>1248</c:v>
                </c:pt>
                <c:pt idx="115">
                  <c:v>1247</c:v>
                </c:pt>
                <c:pt idx="116">
                  <c:v>1173</c:v>
                </c:pt>
                <c:pt idx="117">
                  <c:v>1229</c:v>
                </c:pt>
                <c:pt idx="118">
                  <c:v>1211</c:v>
                </c:pt>
                <c:pt idx="119">
                  <c:v>1278</c:v>
                </c:pt>
                <c:pt idx="120">
                  <c:v>1298.0001219999999</c:v>
                </c:pt>
                <c:pt idx="121">
                  <c:v>1317</c:v>
                </c:pt>
                <c:pt idx="122">
                  <c:v>1357</c:v>
                </c:pt>
                <c:pt idx="123">
                  <c:v>1383</c:v>
                </c:pt>
                <c:pt idx="124">
                  <c:v>1407</c:v>
                </c:pt>
                <c:pt idx="125">
                  <c:v>1450</c:v>
                </c:pt>
                <c:pt idx="126">
                  <c:v>1486</c:v>
                </c:pt>
                <c:pt idx="127">
                  <c:v>1517</c:v>
                </c:pt>
                <c:pt idx="128">
                  <c:v>1552</c:v>
                </c:pt>
                <c:pt idx="129">
                  <c:v>1587</c:v>
                </c:pt>
                <c:pt idx="130">
                  <c:v>1620</c:v>
                </c:pt>
                <c:pt idx="131">
                  <c:v>1656</c:v>
                </c:pt>
                <c:pt idx="132">
                  <c:v>1683</c:v>
                </c:pt>
                <c:pt idx="133">
                  <c:v>1718</c:v>
                </c:pt>
                <c:pt idx="134">
                  <c:v>1734</c:v>
                </c:pt>
                <c:pt idx="135">
                  <c:v>1773.9998780000001</c:v>
                </c:pt>
                <c:pt idx="136">
                  <c:v>1797</c:v>
                </c:pt>
                <c:pt idx="137">
                  <c:v>1776</c:v>
                </c:pt>
                <c:pt idx="138">
                  <c:v>1782.0001219999999</c:v>
                </c:pt>
                <c:pt idx="139">
                  <c:v>1771</c:v>
                </c:pt>
                <c:pt idx="140">
                  <c:v>1750</c:v>
                </c:pt>
                <c:pt idx="141">
                  <c:v>1738.0001219999999</c:v>
                </c:pt>
                <c:pt idx="142">
                  <c:v>1697</c:v>
                </c:pt>
                <c:pt idx="143">
                  <c:v>1685.9998780000001</c:v>
                </c:pt>
                <c:pt idx="144">
                  <c:v>1676.9998780000001</c:v>
                </c:pt>
                <c:pt idx="145">
                  <c:v>1682</c:v>
                </c:pt>
                <c:pt idx="146">
                  <c:v>1685.9998780000001</c:v>
                </c:pt>
                <c:pt idx="147">
                  <c:v>1700</c:v>
                </c:pt>
                <c:pt idx="148">
                  <c:v>1700</c:v>
                </c:pt>
                <c:pt idx="149">
                  <c:v>1752</c:v>
                </c:pt>
                <c:pt idx="150">
                  <c:v>1745</c:v>
                </c:pt>
                <c:pt idx="151">
                  <c:v>1707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606</c:v>
                </c:pt>
                <c:pt idx="169">
                  <c:v>653</c:v>
                </c:pt>
                <c:pt idx="170">
                  <c:v>776.99993900000004</c:v>
                </c:pt>
                <c:pt idx="171">
                  <c:v>970</c:v>
                </c:pt>
                <c:pt idx="172">
                  <c:v>1024</c:v>
                </c:pt>
                <c:pt idx="173">
                  <c:v>1011</c:v>
                </c:pt>
                <c:pt idx="174">
                  <c:v>923</c:v>
                </c:pt>
                <c:pt idx="175">
                  <c:v>955</c:v>
                </c:pt>
                <c:pt idx="176">
                  <c:v>1140</c:v>
                </c:pt>
                <c:pt idx="177">
                  <c:v>1137</c:v>
                </c:pt>
                <c:pt idx="178">
                  <c:v>1113</c:v>
                </c:pt>
                <c:pt idx="179">
                  <c:v>1054</c:v>
                </c:pt>
                <c:pt idx="180">
                  <c:v>1052</c:v>
                </c:pt>
                <c:pt idx="181">
                  <c:v>1088</c:v>
                </c:pt>
                <c:pt idx="182">
                  <c:v>1080</c:v>
                </c:pt>
                <c:pt idx="183">
                  <c:v>1111</c:v>
                </c:pt>
                <c:pt idx="184">
                  <c:v>1089</c:v>
                </c:pt>
                <c:pt idx="185">
                  <c:v>1120</c:v>
                </c:pt>
                <c:pt idx="186">
                  <c:v>1148</c:v>
                </c:pt>
                <c:pt idx="187">
                  <c:v>1155</c:v>
                </c:pt>
                <c:pt idx="188">
                  <c:v>1176</c:v>
                </c:pt>
                <c:pt idx="189">
                  <c:v>1200</c:v>
                </c:pt>
                <c:pt idx="190">
                  <c:v>1235</c:v>
                </c:pt>
                <c:pt idx="191">
                  <c:v>1232</c:v>
                </c:pt>
                <c:pt idx="192">
                  <c:v>1247</c:v>
                </c:pt>
                <c:pt idx="193">
                  <c:v>1273</c:v>
                </c:pt>
                <c:pt idx="194">
                  <c:v>1296</c:v>
                </c:pt>
                <c:pt idx="195">
                  <c:v>1311</c:v>
                </c:pt>
                <c:pt idx="196">
                  <c:v>1285</c:v>
                </c:pt>
                <c:pt idx="197">
                  <c:v>1252</c:v>
                </c:pt>
                <c:pt idx="198">
                  <c:v>1193</c:v>
                </c:pt>
                <c:pt idx="199">
                  <c:v>1115</c:v>
                </c:pt>
                <c:pt idx="200">
                  <c:v>1075</c:v>
                </c:pt>
                <c:pt idx="201">
                  <c:v>1046</c:v>
                </c:pt>
                <c:pt idx="202">
                  <c:v>1026</c:v>
                </c:pt>
                <c:pt idx="203">
                  <c:v>983.99993900000004</c:v>
                </c:pt>
                <c:pt idx="204">
                  <c:v>974</c:v>
                </c:pt>
                <c:pt idx="205">
                  <c:v>954</c:v>
                </c:pt>
                <c:pt idx="206">
                  <c:v>990</c:v>
                </c:pt>
                <c:pt idx="207">
                  <c:v>954</c:v>
                </c:pt>
                <c:pt idx="208">
                  <c:v>950</c:v>
                </c:pt>
                <c:pt idx="209">
                  <c:v>938</c:v>
                </c:pt>
                <c:pt idx="210">
                  <c:v>961</c:v>
                </c:pt>
                <c:pt idx="211">
                  <c:v>971</c:v>
                </c:pt>
                <c:pt idx="212">
                  <c:v>945</c:v>
                </c:pt>
                <c:pt idx="213">
                  <c:v>916</c:v>
                </c:pt>
                <c:pt idx="214">
                  <c:v>916</c:v>
                </c:pt>
                <c:pt idx="215">
                  <c:v>904</c:v>
                </c:pt>
                <c:pt idx="216">
                  <c:v>897</c:v>
                </c:pt>
                <c:pt idx="217">
                  <c:v>827</c:v>
                </c:pt>
                <c:pt idx="218">
                  <c:v>824</c:v>
                </c:pt>
                <c:pt idx="219">
                  <c:v>726</c:v>
                </c:pt>
                <c:pt idx="220">
                  <c:v>714</c:v>
                </c:pt>
                <c:pt idx="221">
                  <c:v>696</c:v>
                </c:pt>
                <c:pt idx="222">
                  <c:v>1064</c:v>
                </c:pt>
                <c:pt idx="223">
                  <c:v>630</c:v>
                </c:pt>
              </c:numCache>
            </c:numRef>
          </c:yVal>
          <c:smooth val="0"/>
          <c:extLst xmlns:c16r2="http://schemas.microsoft.com/office/drawing/2015/06/chart">
            <c:ext xmlns:c16="http://schemas.microsoft.com/office/drawing/2014/chart" uri="{C3380CC4-5D6E-409C-BE32-E72D297353CC}">
              <c16:uniqueId val="{0000006E-9E4D-41DE-88AA-65C469FB2388}"/>
            </c:ext>
          </c:extLst>
        </c:ser>
        <c:ser>
          <c:idx val="111"/>
          <c:order val="111"/>
          <c:tx>
            <c:strRef>
              <c:f>Sheet1!$DI$1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Sheet1!$DI$2:$DI$225</c:f>
              <c:numCache>
                <c:formatCode>General</c:formatCode>
                <c:ptCount val="224"/>
                <c:pt idx="0">
                  <c:v>27.999998000000001</c:v>
                </c:pt>
                <c:pt idx="1">
                  <c:v>0</c:v>
                </c:pt>
                <c:pt idx="2">
                  <c:v>248</c:v>
                </c:pt>
                <c:pt idx="3">
                  <c:v>326.99996900000002</c:v>
                </c:pt>
                <c:pt idx="4">
                  <c:v>375</c:v>
                </c:pt>
                <c:pt idx="5">
                  <c:v>374</c:v>
                </c:pt>
                <c:pt idx="6">
                  <c:v>418</c:v>
                </c:pt>
                <c:pt idx="7">
                  <c:v>447</c:v>
                </c:pt>
                <c:pt idx="8">
                  <c:v>478</c:v>
                </c:pt>
                <c:pt idx="9">
                  <c:v>491</c:v>
                </c:pt>
                <c:pt idx="10">
                  <c:v>519</c:v>
                </c:pt>
                <c:pt idx="11">
                  <c:v>519</c:v>
                </c:pt>
                <c:pt idx="12">
                  <c:v>533</c:v>
                </c:pt>
                <c:pt idx="13">
                  <c:v>546</c:v>
                </c:pt>
                <c:pt idx="14">
                  <c:v>563</c:v>
                </c:pt>
                <c:pt idx="15">
                  <c:v>570</c:v>
                </c:pt>
                <c:pt idx="16">
                  <c:v>610</c:v>
                </c:pt>
                <c:pt idx="17">
                  <c:v>631</c:v>
                </c:pt>
                <c:pt idx="18">
                  <c:v>669</c:v>
                </c:pt>
                <c:pt idx="19">
                  <c:v>694</c:v>
                </c:pt>
                <c:pt idx="20">
                  <c:v>710.99993900000004</c:v>
                </c:pt>
                <c:pt idx="21">
                  <c:v>707</c:v>
                </c:pt>
                <c:pt idx="22">
                  <c:v>703</c:v>
                </c:pt>
                <c:pt idx="23">
                  <c:v>738</c:v>
                </c:pt>
                <c:pt idx="24">
                  <c:v>740</c:v>
                </c:pt>
                <c:pt idx="25">
                  <c:v>730</c:v>
                </c:pt>
                <c:pt idx="26">
                  <c:v>732</c:v>
                </c:pt>
                <c:pt idx="27">
                  <c:v>747</c:v>
                </c:pt>
                <c:pt idx="28">
                  <c:v>754.99993900000004</c:v>
                </c:pt>
                <c:pt idx="29">
                  <c:v>763.99993900000004</c:v>
                </c:pt>
                <c:pt idx="30">
                  <c:v>759.00006099999996</c:v>
                </c:pt>
                <c:pt idx="31">
                  <c:v>745</c:v>
                </c:pt>
                <c:pt idx="32">
                  <c:v>765</c:v>
                </c:pt>
                <c:pt idx="33">
                  <c:v>738</c:v>
                </c:pt>
                <c:pt idx="34">
                  <c:v>727</c:v>
                </c:pt>
                <c:pt idx="35">
                  <c:v>765</c:v>
                </c:pt>
                <c:pt idx="36">
                  <c:v>907</c:v>
                </c:pt>
                <c:pt idx="37">
                  <c:v>1084</c:v>
                </c:pt>
                <c:pt idx="38">
                  <c:v>1237</c:v>
                </c:pt>
                <c:pt idx="39">
                  <c:v>1432</c:v>
                </c:pt>
                <c:pt idx="40">
                  <c:v>1513</c:v>
                </c:pt>
                <c:pt idx="41">
                  <c:v>1542</c:v>
                </c:pt>
                <c:pt idx="42">
                  <c:v>1579</c:v>
                </c:pt>
                <c:pt idx="43">
                  <c:v>1609</c:v>
                </c:pt>
                <c:pt idx="44">
                  <c:v>1639</c:v>
                </c:pt>
                <c:pt idx="45">
                  <c:v>1650.9998780000001</c:v>
                </c:pt>
                <c:pt idx="46">
                  <c:v>1676.9998780000001</c:v>
                </c:pt>
                <c:pt idx="47">
                  <c:v>1699</c:v>
                </c:pt>
                <c:pt idx="48">
                  <c:v>1742</c:v>
                </c:pt>
                <c:pt idx="49">
                  <c:v>1743</c:v>
                </c:pt>
                <c:pt idx="50">
                  <c:v>1740</c:v>
                </c:pt>
                <c:pt idx="51">
                  <c:v>1747.0001219999999</c:v>
                </c:pt>
                <c:pt idx="52">
                  <c:v>1769</c:v>
                </c:pt>
                <c:pt idx="53">
                  <c:v>1793</c:v>
                </c:pt>
                <c:pt idx="54">
                  <c:v>1810</c:v>
                </c:pt>
                <c:pt idx="55">
                  <c:v>1814</c:v>
                </c:pt>
                <c:pt idx="56">
                  <c:v>1859</c:v>
                </c:pt>
                <c:pt idx="57">
                  <c:v>1916</c:v>
                </c:pt>
                <c:pt idx="58">
                  <c:v>1907</c:v>
                </c:pt>
                <c:pt idx="59">
                  <c:v>1877</c:v>
                </c:pt>
                <c:pt idx="60">
                  <c:v>2034</c:v>
                </c:pt>
                <c:pt idx="61">
                  <c:v>2121</c:v>
                </c:pt>
                <c:pt idx="62">
                  <c:v>1973</c:v>
                </c:pt>
                <c:pt idx="63">
                  <c:v>2127</c:v>
                </c:pt>
                <c:pt idx="64">
                  <c:v>2066</c:v>
                </c:pt>
                <c:pt idx="65">
                  <c:v>2011.9998780000001</c:v>
                </c:pt>
                <c:pt idx="66">
                  <c:v>1993.9998780000001</c:v>
                </c:pt>
                <c:pt idx="67">
                  <c:v>1955</c:v>
                </c:pt>
                <c:pt idx="68">
                  <c:v>1988</c:v>
                </c:pt>
                <c:pt idx="69">
                  <c:v>2017</c:v>
                </c:pt>
                <c:pt idx="70">
                  <c:v>2049</c:v>
                </c:pt>
                <c:pt idx="71">
                  <c:v>2056</c:v>
                </c:pt>
                <c:pt idx="72">
                  <c:v>2082</c:v>
                </c:pt>
                <c:pt idx="73">
                  <c:v>2093</c:v>
                </c:pt>
                <c:pt idx="74">
                  <c:v>2118</c:v>
                </c:pt>
                <c:pt idx="75">
                  <c:v>2141</c:v>
                </c:pt>
                <c:pt idx="76">
                  <c:v>2151</c:v>
                </c:pt>
                <c:pt idx="77">
                  <c:v>2193</c:v>
                </c:pt>
                <c:pt idx="78">
                  <c:v>2236</c:v>
                </c:pt>
                <c:pt idx="79">
                  <c:v>2224</c:v>
                </c:pt>
                <c:pt idx="80">
                  <c:v>2120</c:v>
                </c:pt>
                <c:pt idx="81">
                  <c:v>2078</c:v>
                </c:pt>
                <c:pt idx="82">
                  <c:v>2058</c:v>
                </c:pt>
                <c:pt idx="83">
                  <c:v>2185</c:v>
                </c:pt>
                <c:pt idx="84">
                  <c:v>2249</c:v>
                </c:pt>
                <c:pt idx="85">
                  <c:v>2202</c:v>
                </c:pt>
                <c:pt idx="86">
                  <c:v>2154</c:v>
                </c:pt>
                <c:pt idx="87">
                  <c:v>2129</c:v>
                </c:pt>
                <c:pt idx="88">
                  <c:v>2140</c:v>
                </c:pt>
                <c:pt idx="89">
                  <c:v>2145</c:v>
                </c:pt>
                <c:pt idx="90">
                  <c:v>2182</c:v>
                </c:pt>
                <c:pt idx="91">
                  <c:v>2189</c:v>
                </c:pt>
                <c:pt idx="92">
                  <c:v>2209</c:v>
                </c:pt>
                <c:pt idx="93">
                  <c:v>2215</c:v>
                </c:pt>
                <c:pt idx="94">
                  <c:v>2220</c:v>
                </c:pt>
                <c:pt idx="95">
                  <c:v>2228</c:v>
                </c:pt>
                <c:pt idx="96">
                  <c:v>2214</c:v>
                </c:pt>
                <c:pt idx="97">
                  <c:v>2236</c:v>
                </c:pt>
                <c:pt idx="98">
                  <c:v>2272</c:v>
                </c:pt>
                <c:pt idx="99">
                  <c:v>2319</c:v>
                </c:pt>
                <c:pt idx="100">
                  <c:v>2378</c:v>
                </c:pt>
                <c:pt idx="101">
                  <c:v>2374</c:v>
                </c:pt>
                <c:pt idx="102">
                  <c:v>2359</c:v>
                </c:pt>
                <c:pt idx="103">
                  <c:v>0</c:v>
                </c:pt>
                <c:pt idx="104">
                  <c:v>0</c:v>
                </c:pt>
                <c:pt idx="105">
                  <c:v>0</c:v>
                </c:pt>
                <c:pt idx="106">
                  <c:v>0</c:v>
                </c:pt>
                <c:pt idx="107">
                  <c:v>0</c:v>
                </c:pt>
                <c:pt idx="108">
                  <c:v>0</c:v>
                </c:pt>
                <c:pt idx="109">
                  <c:v>0</c:v>
                </c:pt>
                <c:pt idx="110">
                  <c:v>0</c:v>
                </c:pt>
                <c:pt idx="111">
                  <c:v>0</c:v>
                </c:pt>
                <c:pt idx="112">
                  <c:v>0</c:v>
                </c:pt>
                <c:pt idx="113">
                  <c:v>0</c:v>
                </c:pt>
                <c:pt idx="114">
                  <c:v>1751</c:v>
                </c:pt>
                <c:pt idx="115">
                  <c:v>1593</c:v>
                </c:pt>
                <c:pt idx="116">
                  <c:v>1527.0001219999999</c:v>
                </c:pt>
                <c:pt idx="117">
                  <c:v>1583</c:v>
                </c:pt>
                <c:pt idx="118">
                  <c:v>1582</c:v>
                </c:pt>
                <c:pt idx="119">
                  <c:v>1620</c:v>
                </c:pt>
                <c:pt idx="120">
                  <c:v>1683</c:v>
                </c:pt>
                <c:pt idx="121">
                  <c:v>1679</c:v>
                </c:pt>
                <c:pt idx="122">
                  <c:v>1718</c:v>
                </c:pt>
                <c:pt idx="123">
                  <c:v>1731</c:v>
                </c:pt>
                <c:pt idx="124">
                  <c:v>1747.9998780000001</c:v>
                </c:pt>
                <c:pt idx="125">
                  <c:v>1798</c:v>
                </c:pt>
                <c:pt idx="126">
                  <c:v>1845</c:v>
                </c:pt>
                <c:pt idx="127">
                  <c:v>1875</c:v>
                </c:pt>
                <c:pt idx="128">
                  <c:v>1882</c:v>
                </c:pt>
                <c:pt idx="129">
                  <c:v>1932.0001219999999</c:v>
                </c:pt>
                <c:pt idx="130">
                  <c:v>1981</c:v>
                </c:pt>
                <c:pt idx="131">
                  <c:v>2013</c:v>
                </c:pt>
                <c:pt idx="132">
                  <c:v>2051</c:v>
                </c:pt>
                <c:pt idx="133">
                  <c:v>2102</c:v>
                </c:pt>
                <c:pt idx="134">
                  <c:v>2126</c:v>
                </c:pt>
                <c:pt idx="135">
                  <c:v>2141</c:v>
                </c:pt>
                <c:pt idx="136">
                  <c:v>2145</c:v>
                </c:pt>
                <c:pt idx="137">
                  <c:v>2143</c:v>
                </c:pt>
                <c:pt idx="138">
                  <c:v>2151</c:v>
                </c:pt>
                <c:pt idx="139">
                  <c:v>2144</c:v>
                </c:pt>
                <c:pt idx="140">
                  <c:v>2124</c:v>
                </c:pt>
                <c:pt idx="141">
                  <c:v>2111</c:v>
                </c:pt>
                <c:pt idx="142">
                  <c:v>2073</c:v>
                </c:pt>
                <c:pt idx="143">
                  <c:v>2060</c:v>
                </c:pt>
                <c:pt idx="144">
                  <c:v>2039</c:v>
                </c:pt>
                <c:pt idx="145">
                  <c:v>2060</c:v>
                </c:pt>
                <c:pt idx="146">
                  <c:v>2037.9998780000001</c:v>
                </c:pt>
                <c:pt idx="147">
                  <c:v>2051</c:v>
                </c:pt>
                <c:pt idx="148">
                  <c:v>2106</c:v>
                </c:pt>
                <c:pt idx="149">
                  <c:v>2132</c:v>
                </c:pt>
                <c:pt idx="150">
                  <c:v>2198</c:v>
                </c:pt>
                <c:pt idx="151">
                  <c:v>2201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719.99993900000004</c:v>
                </c:pt>
                <c:pt idx="169">
                  <c:v>842</c:v>
                </c:pt>
                <c:pt idx="170">
                  <c:v>1012</c:v>
                </c:pt>
                <c:pt idx="171">
                  <c:v>1263.0001219999999</c:v>
                </c:pt>
                <c:pt idx="172">
                  <c:v>1350</c:v>
                </c:pt>
                <c:pt idx="173">
                  <c:v>1305</c:v>
                </c:pt>
                <c:pt idx="174">
                  <c:v>1068</c:v>
                </c:pt>
                <c:pt idx="175">
                  <c:v>1171</c:v>
                </c:pt>
                <c:pt idx="176">
                  <c:v>1460</c:v>
                </c:pt>
                <c:pt idx="177">
                  <c:v>1480</c:v>
                </c:pt>
                <c:pt idx="178">
                  <c:v>1417</c:v>
                </c:pt>
                <c:pt idx="179">
                  <c:v>1353</c:v>
                </c:pt>
                <c:pt idx="180">
                  <c:v>1374</c:v>
                </c:pt>
                <c:pt idx="181">
                  <c:v>1384</c:v>
                </c:pt>
                <c:pt idx="182">
                  <c:v>1377.0001219999999</c:v>
                </c:pt>
                <c:pt idx="183">
                  <c:v>1409</c:v>
                </c:pt>
                <c:pt idx="184">
                  <c:v>1380</c:v>
                </c:pt>
                <c:pt idx="185">
                  <c:v>1408</c:v>
                </c:pt>
                <c:pt idx="186">
                  <c:v>1416</c:v>
                </c:pt>
                <c:pt idx="187">
                  <c:v>1418</c:v>
                </c:pt>
                <c:pt idx="188">
                  <c:v>1464</c:v>
                </c:pt>
                <c:pt idx="189">
                  <c:v>1445</c:v>
                </c:pt>
                <c:pt idx="190">
                  <c:v>1490</c:v>
                </c:pt>
                <c:pt idx="191">
                  <c:v>1526</c:v>
                </c:pt>
                <c:pt idx="192">
                  <c:v>1536.0001219999999</c:v>
                </c:pt>
                <c:pt idx="193">
                  <c:v>1562.9998780000001</c:v>
                </c:pt>
                <c:pt idx="194">
                  <c:v>1586</c:v>
                </c:pt>
                <c:pt idx="195">
                  <c:v>1566</c:v>
                </c:pt>
                <c:pt idx="196">
                  <c:v>1546</c:v>
                </c:pt>
                <c:pt idx="197">
                  <c:v>1507</c:v>
                </c:pt>
                <c:pt idx="198">
                  <c:v>1451</c:v>
                </c:pt>
                <c:pt idx="199">
                  <c:v>1376</c:v>
                </c:pt>
                <c:pt idx="200">
                  <c:v>1315</c:v>
                </c:pt>
                <c:pt idx="201">
                  <c:v>1304</c:v>
                </c:pt>
                <c:pt idx="202">
                  <c:v>1272.0001219999999</c:v>
                </c:pt>
                <c:pt idx="203">
                  <c:v>1227</c:v>
                </c:pt>
                <c:pt idx="204">
                  <c:v>1241</c:v>
                </c:pt>
                <c:pt idx="205">
                  <c:v>1226</c:v>
                </c:pt>
                <c:pt idx="206">
                  <c:v>1224</c:v>
                </c:pt>
                <c:pt idx="207">
                  <c:v>1185</c:v>
                </c:pt>
                <c:pt idx="208">
                  <c:v>1187</c:v>
                </c:pt>
                <c:pt idx="209">
                  <c:v>1170</c:v>
                </c:pt>
                <c:pt idx="210">
                  <c:v>1210</c:v>
                </c:pt>
                <c:pt idx="211">
                  <c:v>1201</c:v>
                </c:pt>
                <c:pt idx="212">
                  <c:v>1194</c:v>
                </c:pt>
                <c:pt idx="213">
                  <c:v>1140</c:v>
                </c:pt>
                <c:pt idx="214">
                  <c:v>1192</c:v>
                </c:pt>
                <c:pt idx="215">
                  <c:v>1162</c:v>
                </c:pt>
                <c:pt idx="216">
                  <c:v>1112</c:v>
                </c:pt>
                <c:pt idx="217">
                  <c:v>982</c:v>
                </c:pt>
                <c:pt idx="218">
                  <c:v>969</c:v>
                </c:pt>
                <c:pt idx="219">
                  <c:v>839</c:v>
                </c:pt>
                <c:pt idx="220">
                  <c:v>846</c:v>
                </c:pt>
                <c:pt idx="221">
                  <c:v>910</c:v>
                </c:pt>
                <c:pt idx="222">
                  <c:v>1551</c:v>
                </c:pt>
                <c:pt idx="223">
                  <c:v>322</c:v>
                </c:pt>
              </c:numCache>
            </c:numRef>
          </c:yVal>
          <c:smooth val="0"/>
          <c:extLst xmlns:c16r2="http://schemas.microsoft.com/office/drawing/2015/06/chart">
            <c:ext xmlns:c16="http://schemas.microsoft.com/office/drawing/2014/chart" uri="{C3380CC4-5D6E-409C-BE32-E72D297353CC}">
              <c16:uniqueId val="{0000006F-9E4D-41DE-88AA-65C469FB2388}"/>
            </c:ext>
          </c:extLst>
        </c:ser>
        <c:ser>
          <c:idx val="112"/>
          <c:order val="112"/>
          <c:tx>
            <c:strRef>
              <c:f>Sheet1!$DJ$1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Sheet1!$DJ$2:$DJ$225</c:f>
              <c:numCache>
                <c:formatCode>General</c:formatCode>
                <c:ptCount val="224"/>
                <c:pt idx="0">
                  <c:v>0</c:v>
                </c:pt>
                <c:pt idx="1">
                  <c:v>0</c:v>
                </c:pt>
                <c:pt idx="2">
                  <c:v>0</c:v>
                </c:pt>
                <c:pt idx="3">
                  <c:v>70</c:v>
                </c:pt>
                <c:pt idx="4">
                  <c:v>111.99999200000001</c:v>
                </c:pt>
                <c:pt idx="5">
                  <c:v>154</c:v>
                </c:pt>
                <c:pt idx="6">
                  <c:v>219</c:v>
                </c:pt>
                <c:pt idx="7">
                  <c:v>276</c:v>
                </c:pt>
                <c:pt idx="8">
                  <c:v>313</c:v>
                </c:pt>
                <c:pt idx="9">
                  <c:v>344</c:v>
                </c:pt>
                <c:pt idx="10">
                  <c:v>378</c:v>
                </c:pt>
                <c:pt idx="11">
                  <c:v>388</c:v>
                </c:pt>
                <c:pt idx="12">
                  <c:v>398</c:v>
                </c:pt>
                <c:pt idx="13">
                  <c:v>423</c:v>
                </c:pt>
                <c:pt idx="14">
                  <c:v>440</c:v>
                </c:pt>
                <c:pt idx="15">
                  <c:v>461.00003099999998</c:v>
                </c:pt>
                <c:pt idx="16">
                  <c:v>512</c:v>
                </c:pt>
                <c:pt idx="17">
                  <c:v>545</c:v>
                </c:pt>
                <c:pt idx="18">
                  <c:v>593</c:v>
                </c:pt>
                <c:pt idx="19">
                  <c:v>623</c:v>
                </c:pt>
                <c:pt idx="20">
                  <c:v>635</c:v>
                </c:pt>
                <c:pt idx="21">
                  <c:v>634</c:v>
                </c:pt>
                <c:pt idx="22">
                  <c:v>631</c:v>
                </c:pt>
                <c:pt idx="23">
                  <c:v>650</c:v>
                </c:pt>
                <c:pt idx="24">
                  <c:v>644</c:v>
                </c:pt>
                <c:pt idx="25">
                  <c:v>636.00006099999996</c:v>
                </c:pt>
                <c:pt idx="26">
                  <c:v>636.00006099999996</c:v>
                </c:pt>
                <c:pt idx="27">
                  <c:v>644.99993900000004</c:v>
                </c:pt>
                <c:pt idx="28">
                  <c:v>655</c:v>
                </c:pt>
                <c:pt idx="29">
                  <c:v>650</c:v>
                </c:pt>
                <c:pt idx="30">
                  <c:v>650</c:v>
                </c:pt>
                <c:pt idx="31">
                  <c:v>629</c:v>
                </c:pt>
                <c:pt idx="32">
                  <c:v>651</c:v>
                </c:pt>
                <c:pt idx="33">
                  <c:v>623</c:v>
                </c:pt>
                <c:pt idx="34">
                  <c:v>613</c:v>
                </c:pt>
                <c:pt idx="35">
                  <c:v>649.00006099999996</c:v>
                </c:pt>
                <c:pt idx="36">
                  <c:v>783</c:v>
                </c:pt>
                <c:pt idx="37">
                  <c:v>976</c:v>
                </c:pt>
                <c:pt idx="38">
                  <c:v>1158</c:v>
                </c:pt>
                <c:pt idx="39">
                  <c:v>1368.9998780000001</c:v>
                </c:pt>
                <c:pt idx="40">
                  <c:v>1487</c:v>
                </c:pt>
                <c:pt idx="41">
                  <c:v>1542</c:v>
                </c:pt>
                <c:pt idx="42">
                  <c:v>1585</c:v>
                </c:pt>
                <c:pt idx="43">
                  <c:v>1643</c:v>
                </c:pt>
                <c:pt idx="44">
                  <c:v>1644</c:v>
                </c:pt>
                <c:pt idx="45">
                  <c:v>1641.9998780000001</c:v>
                </c:pt>
                <c:pt idx="46">
                  <c:v>1670</c:v>
                </c:pt>
                <c:pt idx="47">
                  <c:v>1682</c:v>
                </c:pt>
                <c:pt idx="48">
                  <c:v>1713</c:v>
                </c:pt>
                <c:pt idx="49">
                  <c:v>1718</c:v>
                </c:pt>
                <c:pt idx="50">
                  <c:v>1722</c:v>
                </c:pt>
                <c:pt idx="51">
                  <c:v>1732</c:v>
                </c:pt>
                <c:pt idx="52">
                  <c:v>1742</c:v>
                </c:pt>
                <c:pt idx="53">
                  <c:v>1760</c:v>
                </c:pt>
                <c:pt idx="54">
                  <c:v>1771</c:v>
                </c:pt>
                <c:pt idx="55">
                  <c:v>1780</c:v>
                </c:pt>
                <c:pt idx="56">
                  <c:v>1807</c:v>
                </c:pt>
                <c:pt idx="57">
                  <c:v>1842</c:v>
                </c:pt>
                <c:pt idx="58">
                  <c:v>1850</c:v>
                </c:pt>
                <c:pt idx="59">
                  <c:v>1828</c:v>
                </c:pt>
                <c:pt idx="60">
                  <c:v>1927</c:v>
                </c:pt>
                <c:pt idx="61">
                  <c:v>1945</c:v>
                </c:pt>
                <c:pt idx="62">
                  <c:v>1892</c:v>
                </c:pt>
                <c:pt idx="63">
                  <c:v>1971</c:v>
                </c:pt>
                <c:pt idx="64">
                  <c:v>1948</c:v>
                </c:pt>
                <c:pt idx="65">
                  <c:v>1894</c:v>
                </c:pt>
                <c:pt idx="66">
                  <c:v>1887</c:v>
                </c:pt>
                <c:pt idx="67">
                  <c:v>1863</c:v>
                </c:pt>
                <c:pt idx="68">
                  <c:v>1898</c:v>
                </c:pt>
                <c:pt idx="69">
                  <c:v>1923.0001219999999</c:v>
                </c:pt>
                <c:pt idx="70">
                  <c:v>1945</c:v>
                </c:pt>
                <c:pt idx="71">
                  <c:v>1957</c:v>
                </c:pt>
                <c:pt idx="72">
                  <c:v>1981</c:v>
                </c:pt>
                <c:pt idx="73">
                  <c:v>1995</c:v>
                </c:pt>
                <c:pt idx="74">
                  <c:v>2016</c:v>
                </c:pt>
                <c:pt idx="75">
                  <c:v>2031</c:v>
                </c:pt>
                <c:pt idx="76">
                  <c:v>2041</c:v>
                </c:pt>
                <c:pt idx="77">
                  <c:v>2071</c:v>
                </c:pt>
                <c:pt idx="78">
                  <c:v>2105</c:v>
                </c:pt>
                <c:pt idx="79">
                  <c:v>2096</c:v>
                </c:pt>
                <c:pt idx="80">
                  <c:v>2053</c:v>
                </c:pt>
                <c:pt idx="81">
                  <c:v>2042</c:v>
                </c:pt>
                <c:pt idx="82">
                  <c:v>2009</c:v>
                </c:pt>
                <c:pt idx="83">
                  <c:v>2063</c:v>
                </c:pt>
                <c:pt idx="84">
                  <c:v>2071</c:v>
                </c:pt>
                <c:pt idx="85">
                  <c:v>2040</c:v>
                </c:pt>
                <c:pt idx="86">
                  <c:v>2010</c:v>
                </c:pt>
                <c:pt idx="87">
                  <c:v>2002.0001219999999</c:v>
                </c:pt>
                <c:pt idx="88">
                  <c:v>2006</c:v>
                </c:pt>
                <c:pt idx="89">
                  <c:v>2009</c:v>
                </c:pt>
                <c:pt idx="90">
                  <c:v>2041</c:v>
                </c:pt>
                <c:pt idx="91">
                  <c:v>2058</c:v>
                </c:pt>
                <c:pt idx="92">
                  <c:v>2080</c:v>
                </c:pt>
                <c:pt idx="93">
                  <c:v>2094</c:v>
                </c:pt>
                <c:pt idx="94">
                  <c:v>2116</c:v>
                </c:pt>
                <c:pt idx="95">
                  <c:v>2136</c:v>
                </c:pt>
                <c:pt idx="96">
                  <c:v>2109</c:v>
                </c:pt>
                <c:pt idx="97">
                  <c:v>2168</c:v>
                </c:pt>
                <c:pt idx="98">
                  <c:v>2194</c:v>
                </c:pt>
                <c:pt idx="99">
                  <c:v>2158</c:v>
                </c:pt>
                <c:pt idx="100">
                  <c:v>2216</c:v>
                </c:pt>
                <c:pt idx="101">
                  <c:v>2238</c:v>
                </c:pt>
                <c:pt idx="102">
                  <c:v>2200</c:v>
                </c:pt>
                <c:pt idx="103">
                  <c:v>0</c:v>
                </c:pt>
                <c:pt idx="104">
                  <c:v>0</c:v>
                </c:pt>
                <c:pt idx="105">
                  <c:v>0</c:v>
                </c:pt>
                <c:pt idx="106">
                  <c:v>0</c:v>
                </c:pt>
                <c:pt idx="107">
                  <c:v>0</c:v>
                </c:pt>
                <c:pt idx="108">
                  <c:v>0</c:v>
                </c:pt>
                <c:pt idx="109">
                  <c:v>0</c:v>
                </c:pt>
                <c:pt idx="110">
                  <c:v>0</c:v>
                </c:pt>
                <c:pt idx="111">
                  <c:v>0</c:v>
                </c:pt>
                <c:pt idx="112">
                  <c:v>0</c:v>
                </c:pt>
                <c:pt idx="113">
                  <c:v>0</c:v>
                </c:pt>
                <c:pt idx="114">
                  <c:v>1532</c:v>
                </c:pt>
                <c:pt idx="115">
                  <c:v>1383</c:v>
                </c:pt>
                <c:pt idx="116">
                  <c:v>1382</c:v>
                </c:pt>
                <c:pt idx="117">
                  <c:v>1442</c:v>
                </c:pt>
                <c:pt idx="118">
                  <c:v>1432</c:v>
                </c:pt>
                <c:pt idx="119">
                  <c:v>1502</c:v>
                </c:pt>
                <c:pt idx="120">
                  <c:v>1529</c:v>
                </c:pt>
                <c:pt idx="121">
                  <c:v>1541</c:v>
                </c:pt>
                <c:pt idx="122">
                  <c:v>1582</c:v>
                </c:pt>
                <c:pt idx="123">
                  <c:v>1615.9998780000001</c:v>
                </c:pt>
                <c:pt idx="124">
                  <c:v>1650.0001219999999</c:v>
                </c:pt>
                <c:pt idx="125">
                  <c:v>1689</c:v>
                </c:pt>
                <c:pt idx="126">
                  <c:v>1719</c:v>
                </c:pt>
                <c:pt idx="127">
                  <c:v>1763</c:v>
                </c:pt>
                <c:pt idx="128">
                  <c:v>1800.0001219999999</c:v>
                </c:pt>
                <c:pt idx="129">
                  <c:v>1835.9998780000001</c:v>
                </c:pt>
                <c:pt idx="130">
                  <c:v>1884</c:v>
                </c:pt>
                <c:pt idx="131">
                  <c:v>1925</c:v>
                </c:pt>
                <c:pt idx="132">
                  <c:v>1978</c:v>
                </c:pt>
                <c:pt idx="133">
                  <c:v>1991</c:v>
                </c:pt>
                <c:pt idx="134">
                  <c:v>2022</c:v>
                </c:pt>
                <c:pt idx="135">
                  <c:v>2058</c:v>
                </c:pt>
                <c:pt idx="136">
                  <c:v>2067</c:v>
                </c:pt>
                <c:pt idx="137">
                  <c:v>2068</c:v>
                </c:pt>
                <c:pt idx="138">
                  <c:v>2055</c:v>
                </c:pt>
                <c:pt idx="139">
                  <c:v>2061</c:v>
                </c:pt>
                <c:pt idx="140">
                  <c:v>2020.9998780000001</c:v>
                </c:pt>
                <c:pt idx="141">
                  <c:v>2023</c:v>
                </c:pt>
                <c:pt idx="142">
                  <c:v>1967.9998780000001</c:v>
                </c:pt>
                <c:pt idx="143">
                  <c:v>1958.9998780000001</c:v>
                </c:pt>
                <c:pt idx="144">
                  <c:v>1954</c:v>
                </c:pt>
                <c:pt idx="145">
                  <c:v>1957</c:v>
                </c:pt>
                <c:pt idx="146">
                  <c:v>1960</c:v>
                </c:pt>
                <c:pt idx="147">
                  <c:v>1952</c:v>
                </c:pt>
                <c:pt idx="148">
                  <c:v>1993.9998780000001</c:v>
                </c:pt>
                <c:pt idx="149">
                  <c:v>2005</c:v>
                </c:pt>
                <c:pt idx="150">
                  <c:v>2071</c:v>
                </c:pt>
                <c:pt idx="151">
                  <c:v>2084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593</c:v>
                </c:pt>
                <c:pt idx="169">
                  <c:v>723</c:v>
                </c:pt>
                <c:pt idx="170">
                  <c:v>1035</c:v>
                </c:pt>
                <c:pt idx="171">
                  <c:v>1178</c:v>
                </c:pt>
                <c:pt idx="172">
                  <c:v>1261</c:v>
                </c:pt>
                <c:pt idx="173">
                  <c:v>1266</c:v>
                </c:pt>
                <c:pt idx="174">
                  <c:v>1024</c:v>
                </c:pt>
                <c:pt idx="175">
                  <c:v>1129</c:v>
                </c:pt>
                <c:pt idx="176">
                  <c:v>1356</c:v>
                </c:pt>
                <c:pt idx="177">
                  <c:v>1377.0001219999999</c:v>
                </c:pt>
                <c:pt idx="178">
                  <c:v>1362</c:v>
                </c:pt>
                <c:pt idx="179">
                  <c:v>1310</c:v>
                </c:pt>
                <c:pt idx="180">
                  <c:v>1321</c:v>
                </c:pt>
                <c:pt idx="181">
                  <c:v>1324.9998780000001</c:v>
                </c:pt>
                <c:pt idx="182">
                  <c:v>1301</c:v>
                </c:pt>
                <c:pt idx="183">
                  <c:v>1322</c:v>
                </c:pt>
                <c:pt idx="184">
                  <c:v>1314</c:v>
                </c:pt>
                <c:pt idx="185">
                  <c:v>1332</c:v>
                </c:pt>
                <c:pt idx="186">
                  <c:v>1361</c:v>
                </c:pt>
                <c:pt idx="187">
                  <c:v>1379</c:v>
                </c:pt>
                <c:pt idx="188">
                  <c:v>1406</c:v>
                </c:pt>
                <c:pt idx="189">
                  <c:v>1425</c:v>
                </c:pt>
                <c:pt idx="190">
                  <c:v>1456</c:v>
                </c:pt>
                <c:pt idx="191">
                  <c:v>1468</c:v>
                </c:pt>
                <c:pt idx="192">
                  <c:v>1465.0001219999999</c:v>
                </c:pt>
                <c:pt idx="193">
                  <c:v>1524</c:v>
                </c:pt>
                <c:pt idx="194">
                  <c:v>1523</c:v>
                </c:pt>
                <c:pt idx="195">
                  <c:v>1521</c:v>
                </c:pt>
                <c:pt idx="196">
                  <c:v>1518.9998780000001</c:v>
                </c:pt>
                <c:pt idx="197">
                  <c:v>1481</c:v>
                </c:pt>
                <c:pt idx="198">
                  <c:v>1428</c:v>
                </c:pt>
                <c:pt idx="199">
                  <c:v>1361</c:v>
                </c:pt>
                <c:pt idx="200">
                  <c:v>1285</c:v>
                </c:pt>
                <c:pt idx="201">
                  <c:v>1242</c:v>
                </c:pt>
                <c:pt idx="202">
                  <c:v>1212</c:v>
                </c:pt>
                <c:pt idx="203">
                  <c:v>1181</c:v>
                </c:pt>
                <c:pt idx="204">
                  <c:v>1164</c:v>
                </c:pt>
                <c:pt idx="205">
                  <c:v>1150</c:v>
                </c:pt>
                <c:pt idx="206">
                  <c:v>1186</c:v>
                </c:pt>
                <c:pt idx="207">
                  <c:v>1174</c:v>
                </c:pt>
                <c:pt idx="208">
                  <c:v>1122</c:v>
                </c:pt>
                <c:pt idx="209">
                  <c:v>1133</c:v>
                </c:pt>
                <c:pt idx="210">
                  <c:v>1154</c:v>
                </c:pt>
                <c:pt idx="211">
                  <c:v>1122</c:v>
                </c:pt>
                <c:pt idx="212">
                  <c:v>1118</c:v>
                </c:pt>
                <c:pt idx="213">
                  <c:v>1107</c:v>
                </c:pt>
                <c:pt idx="214">
                  <c:v>1109</c:v>
                </c:pt>
                <c:pt idx="215">
                  <c:v>1095</c:v>
                </c:pt>
                <c:pt idx="216">
                  <c:v>1044</c:v>
                </c:pt>
                <c:pt idx="217">
                  <c:v>972</c:v>
                </c:pt>
                <c:pt idx="218">
                  <c:v>913.00006099999996</c:v>
                </c:pt>
                <c:pt idx="219">
                  <c:v>825.00006099999996</c:v>
                </c:pt>
                <c:pt idx="220">
                  <c:v>834.00006099999996</c:v>
                </c:pt>
                <c:pt idx="221">
                  <c:v>895.99993900000004</c:v>
                </c:pt>
                <c:pt idx="222">
                  <c:v>1001.000061</c:v>
                </c:pt>
                <c:pt idx="223">
                  <c:v>656</c:v>
                </c:pt>
              </c:numCache>
            </c:numRef>
          </c:yVal>
          <c:smooth val="0"/>
          <c:extLst xmlns:c16r2="http://schemas.microsoft.com/office/drawing/2015/06/chart">
            <c:ext xmlns:c16="http://schemas.microsoft.com/office/drawing/2014/chart" uri="{C3380CC4-5D6E-409C-BE32-E72D297353CC}">
              <c16:uniqueId val="{00000070-9E4D-41DE-88AA-65C469FB2388}"/>
            </c:ext>
          </c:extLst>
        </c:ser>
        <c:ser>
          <c:idx val="113"/>
          <c:order val="113"/>
          <c:tx>
            <c:strRef>
              <c:f>Sheet1!$DK$1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Sheet1!$DK$2:$DK$225</c:f>
              <c:numCache>
                <c:formatCode>General</c:formatCode>
                <c:ptCount val="224"/>
                <c:pt idx="0">
                  <c:v>0</c:v>
                </c:pt>
                <c:pt idx="1">
                  <c:v>0</c:v>
                </c:pt>
                <c:pt idx="2">
                  <c:v>0</c:v>
                </c:pt>
                <c:pt idx="3">
                  <c:v>61</c:v>
                </c:pt>
                <c:pt idx="4">
                  <c:v>122</c:v>
                </c:pt>
                <c:pt idx="5">
                  <c:v>168</c:v>
                </c:pt>
                <c:pt idx="6">
                  <c:v>212.99998500000001</c:v>
                </c:pt>
                <c:pt idx="7">
                  <c:v>274</c:v>
                </c:pt>
                <c:pt idx="8">
                  <c:v>314</c:v>
                </c:pt>
                <c:pt idx="9">
                  <c:v>342</c:v>
                </c:pt>
                <c:pt idx="10">
                  <c:v>377</c:v>
                </c:pt>
                <c:pt idx="11">
                  <c:v>390</c:v>
                </c:pt>
                <c:pt idx="12">
                  <c:v>405</c:v>
                </c:pt>
                <c:pt idx="13">
                  <c:v>425</c:v>
                </c:pt>
                <c:pt idx="14">
                  <c:v>436</c:v>
                </c:pt>
                <c:pt idx="15">
                  <c:v>460</c:v>
                </c:pt>
                <c:pt idx="16">
                  <c:v>513</c:v>
                </c:pt>
                <c:pt idx="17">
                  <c:v>545</c:v>
                </c:pt>
                <c:pt idx="18">
                  <c:v>593</c:v>
                </c:pt>
                <c:pt idx="19">
                  <c:v>623</c:v>
                </c:pt>
                <c:pt idx="20">
                  <c:v>634</c:v>
                </c:pt>
                <c:pt idx="21">
                  <c:v>630</c:v>
                </c:pt>
                <c:pt idx="22">
                  <c:v>617</c:v>
                </c:pt>
                <c:pt idx="23">
                  <c:v>633</c:v>
                </c:pt>
                <c:pt idx="24">
                  <c:v>639</c:v>
                </c:pt>
                <c:pt idx="25">
                  <c:v>627.00006099999996</c:v>
                </c:pt>
                <c:pt idx="26">
                  <c:v>621</c:v>
                </c:pt>
                <c:pt idx="27">
                  <c:v>626</c:v>
                </c:pt>
                <c:pt idx="28">
                  <c:v>639</c:v>
                </c:pt>
                <c:pt idx="29">
                  <c:v>631</c:v>
                </c:pt>
                <c:pt idx="30">
                  <c:v>633</c:v>
                </c:pt>
                <c:pt idx="31">
                  <c:v>612</c:v>
                </c:pt>
                <c:pt idx="32">
                  <c:v>626</c:v>
                </c:pt>
                <c:pt idx="33">
                  <c:v>607</c:v>
                </c:pt>
                <c:pt idx="34">
                  <c:v>598</c:v>
                </c:pt>
                <c:pt idx="35">
                  <c:v>631</c:v>
                </c:pt>
                <c:pt idx="36">
                  <c:v>762</c:v>
                </c:pt>
                <c:pt idx="37">
                  <c:v>943</c:v>
                </c:pt>
                <c:pt idx="38">
                  <c:v>1125</c:v>
                </c:pt>
                <c:pt idx="39">
                  <c:v>1333.9998780000001</c:v>
                </c:pt>
                <c:pt idx="40">
                  <c:v>1456</c:v>
                </c:pt>
                <c:pt idx="41">
                  <c:v>1516</c:v>
                </c:pt>
                <c:pt idx="42">
                  <c:v>1557</c:v>
                </c:pt>
                <c:pt idx="43">
                  <c:v>1626</c:v>
                </c:pt>
                <c:pt idx="44">
                  <c:v>1620</c:v>
                </c:pt>
                <c:pt idx="45">
                  <c:v>1620</c:v>
                </c:pt>
                <c:pt idx="46">
                  <c:v>1643</c:v>
                </c:pt>
                <c:pt idx="47">
                  <c:v>1654</c:v>
                </c:pt>
                <c:pt idx="48">
                  <c:v>1685.9998780000001</c:v>
                </c:pt>
                <c:pt idx="49">
                  <c:v>1692</c:v>
                </c:pt>
                <c:pt idx="50">
                  <c:v>1697</c:v>
                </c:pt>
                <c:pt idx="51">
                  <c:v>1698</c:v>
                </c:pt>
                <c:pt idx="52">
                  <c:v>1712.0001219999999</c:v>
                </c:pt>
                <c:pt idx="53">
                  <c:v>1734</c:v>
                </c:pt>
                <c:pt idx="54">
                  <c:v>1744</c:v>
                </c:pt>
                <c:pt idx="55">
                  <c:v>1750</c:v>
                </c:pt>
                <c:pt idx="56">
                  <c:v>1775</c:v>
                </c:pt>
                <c:pt idx="57">
                  <c:v>1810</c:v>
                </c:pt>
                <c:pt idx="58">
                  <c:v>1817.0001219999999</c:v>
                </c:pt>
                <c:pt idx="59">
                  <c:v>1797</c:v>
                </c:pt>
                <c:pt idx="60">
                  <c:v>1894</c:v>
                </c:pt>
                <c:pt idx="61">
                  <c:v>1916</c:v>
                </c:pt>
                <c:pt idx="62">
                  <c:v>1855</c:v>
                </c:pt>
                <c:pt idx="63">
                  <c:v>1939</c:v>
                </c:pt>
                <c:pt idx="64">
                  <c:v>1914.9998780000001</c:v>
                </c:pt>
                <c:pt idx="65">
                  <c:v>1874</c:v>
                </c:pt>
                <c:pt idx="66">
                  <c:v>1859</c:v>
                </c:pt>
                <c:pt idx="67">
                  <c:v>1838</c:v>
                </c:pt>
                <c:pt idx="68">
                  <c:v>1868</c:v>
                </c:pt>
                <c:pt idx="69">
                  <c:v>1889</c:v>
                </c:pt>
                <c:pt idx="70">
                  <c:v>1908</c:v>
                </c:pt>
                <c:pt idx="71">
                  <c:v>1929</c:v>
                </c:pt>
                <c:pt idx="72">
                  <c:v>1954</c:v>
                </c:pt>
                <c:pt idx="73">
                  <c:v>1964</c:v>
                </c:pt>
                <c:pt idx="74">
                  <c:v>1983</c:v>
                </c:pt>
                <c:pt idx="75">
                  <c:v>2001</c:v>
                </c:pt>
                <c:pt idx="76">
                  <c:v>2008</c:v>
                </c:pt>
                <c:pt idx="77">
                  <c:v>2035</c:v>
                </c:pt>
                <c:pt idx="78">
                  <c:v>2071</c:v>
                </c:pt>
                <c:pt idx="79">
                  <c:v>2055</c:v>
                </c:pt>
                <c:pt idx="80">
                  <c:v>2022</c:v>
                </c:pt>
                <c:pt idx="81">
                  <c:v>2026</c:v>
                </c:pt>
                <c:pt idx="82">
                  <c:v>1980</c:v>
                </c:pt>
                <c:pt idx="83">
                  <c:v>2030</c:v>
                </c:pt>
                <c:pt idx="84">
                  <c:v>2046.9998780000001</c:v>
                </c:pt>
                <c:pt idx="85">
                  <c:v>2018</c:v>
                </c:pt>
                <c:pt idx="86">
                  <c:v>1982</c:v>
                </c:pt>
                <c:pt idx="87">
                  <c:v>1976.9998780000001</c:v>
                </c:pt>
                <c:pt idx="88">
                  <c:v>1981</c:v>
                </c:pt>
                <c:pt idx="89">
                  <c:v>1990</c:v>
                </c:pt>
                <c:pt idx="90">
                  <c:v>2020.0001219999999</c:v>
                </c:pt>
                <c:pt idx="91">
                  <c:v>2041</c:v>
                </c:pt>
                <c:pt idx="92">
                  <c:v>2059</c:v>
                </c:pt>
                <c:pt idx="93">
                  <c:v>2077</c:v>
                </c:pt>
                <c:pt idx="94">
                  <c:v>2096</c:v>
                </c:pt>
                <c:pt idx="95">
                  <c:v>2126</c:v>
                </c:pt>
                <c:pt idx="96">
                  <c:v>2090</c:v>
                </c:pt>
                <c:pt idx="97">
                  <c:v>2111</c:v>
                </c:pt>
                <c:pt idx="98">
                  <c:v>2140</c:v>
                </c:pt>
                <c:pt idx="99">
                  <c:v>2163</c:v>
                </c:pt>
                <c:pt idx="100">
                  <c:v>2157</c:v>
                </c:pt>
                <c:pt idx="101">
                  <c:v>2195</c:v>
                </c:pt>
                <c:pt idx="102">
                  <c:v>2179</c:v>
                </c:pt>
                <c:pt idx="103">
                  <c:v>0</c:v>
                </c:pt>
                <c:pt idx="104">
                  <c:v>0</c:v>
                </c:pt>
                <c:pt idx="105">
                  <c:v>0</c:v>
                </c:pt>
                <c:pt idx="106">
                  <c:v>0</c:v>
                </c:pt>
                <c:pt idx="107">
                  <c:v>0</c:v>
                </c:pt>
                <c:pt idx="108">
                  <c:v>0</c:v>
                </c:pt>
                <c:pt idx="109">
                  <c:v>0</c:v>
                </c:pt>
                <c:pt idx="110">
                  <c:v>0</c:v>
                </c:pt>
                <c:pt idx="111">
                  <c:v>0</c:v>
                </c:pt>
                <c:pt idx="112">
                  <c:v>0</c:v>
                </c:pt>
                <c:pt idx="113">
                  <c:v>0</c:v>
                </c:pt>
                <c:pt idx="114">
                  <c:v>1497</c:v>
                </c:pt>
                <c:pt idx="115">
                  <c:v>1353</c:v>
                </c:pt>
                <c:pt idx="116">
                  <c:v>1329</c:v>
                </c:pt>
                <c:pt idx="117">
                  <c:v>1443</c:v>
                </c:pt>
                <c:pt idx="118">
                  <c:v>1377.9998780000001</c:v>
                </c:pt>
                <c:pt idx="119">
                  <c:v>1439.0001219999999</c:v>
                </c:pt>
                <c:pt idx="120">
                  <c:v>1503</c:v>
                </c:pt>
                <c:pt idx="121">
                  <c:v>1527.9998780000001</c:v>
                </c:pt>
                <c:pt idx="122">
                  <c:v>1561</c:v>
                </c:pt>
                <c:pt idx="123">
                  <c:v>1602</c:v>
                </c:pt>
                <c:pt idx="124">
                  <c:v>1638</c:v>
                </c:pt>
                <c:pt idx="125">
                  <c:v>1679</c:v>
                </c:pt>
                <c:pt idx="126">
                  <c:v>1723</c:v>
                </c:pt>
                <c:pt idx="127">
                  <c:v>1770</c:v>
                </c:pt>
                <c:pt idx="128">
                  <c:v>1807</c:v>
                </c:pt>
                <c:pt idx="129">
                  <c:v>1841</c:v>
                </c:pt>
                <c:pt idx="130">
                  <c:v>1883</c:v>
                </c:pt>
                <c:pt idx="131">
                  <c:v>1940</c:v>
                </c:pt>
                <c:pt idx="132">
                  <c:v>1964</c:v>
                </c:pt>
                <c:pt idx="133">
                  <c:v>2010</c:v>
                </c:pt>
                <c:pt idx="134">
                  <c:v>2039</c:v>
                </c:pt>
                <c:pt idx="135">
                  <c:v>2076</c:v>
                </c:pt>
                <c:pt idx="136">
                  <c:v>2090</c:v>
                </c:pt>
                <c:pt idx="137">
                  <c:v>2089</c:v>
                </c:pt>
                <c:pt idx="138">
                  <c:v>2097</c:v>
                </c:pt>
                <c:pt idx="139">
                  <c:v>2074</c:v>
                </c:pt>
                <c:pt idx="140">
                  <c:v>2031</c:v>
                </c:pt>
                <c:pt idx="141">
                  <c:v>2032</c:v>
                </c:pt>
                <c:pt idx="142">
                  <c:v>2000</c:v>
                </c:pt>
                <c:pt idx="143">
                  <c:v>1965</c:v>
                </c:pt>
                <c:pt idx="144">
                  <c:v>1972</c:v>
                </c:pt>
                <c:pt idx="145">
                  <c:v>1958.0001219999999</c:v>
                </c:pt>
                <c:pt idx="146">
                  <c:v>1958.0001219999999</c:v>
                </c:pt>
                <c:pt idx="147">
                  <c:v>1956</c:v>
                </c:pt>
                <c:pt idx="148">
                  <c:v>1989</c:v>
                </c:pt>
                <c:pt idx="149">
                  <c:v>2002.9998780000001</c:v>
                </c:pt>
                <c:pt idx="150">
                  <c:v>2060</c:v>
                </c:pt>
                <c:pt idx="151">
                  <c:v>2048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686</c:v>
                </c:pt>
                <c:pt idx="169">
                  <c:v>664</c:v>
                </c:pt>
                <c:pt idx="170">
                  <c:v>950</c:v>
                </c:pt>
                <c:pt idx="171">
                  <c:v>1142</c:v>
                </c:pt>
                <c:pt idx="172">
                  <c:v>1195</c:v>
                </c:pt>
                <c:pt idx="173">
                  <c:v>1193</c:v>
                </c:pt>
                <c:pt idx="174">
                  <c:v>998</c:v>
                </c:pt>
                <c:pt idx="175">
                  <c:v>1115</c:v>
                </c:pt>
                <c:pt idx="176">
                  <c:v>1314</c:v>
                </c:pt>
                <c:pt idx="177">
                  <c:v>1329</c:v>
                </c:pt>
                <c:pt idx="178">
                  <c:v>1341</c:v>
                </c:pt>
                <c:pt idx="179">
                  <c:v>1269</c:v>
                </c:pt>
                <c:pt idx="180">
                  <c:v>1278</c:v>
                </c:pt>
                <c:pt idx="181">
                  <c:v>1285</c:v>
                </c:pt>
                <c:pt idx="182">
                  <c:v>1262</c:v>
                </c:pt>
                <c:pt idx="183">
                  <c:v>1286</c:v>
                </c:pt>
                <c:pt idx="184">
                  <c:v>1287</c:v>
                </c:pt>
                <c:pt idx="185">
                  <c:v>1319</c:v>
                </c:pt>
                <c:pt idx="186">
                  <c:v>1338</c:v>
                </c:pt>
                <c:pt idx="187">
                  <c:v>1357</c:v>
                </c:pt>
                <c:pt idx="188">
                  <c:v>1372</c:v>
                </c:pt>
                <c:pt idx="189">
                  <c:v>1400</c:v>
                </c:pt>
                <c:pt idx="190">
                  <c:v>1433</c:v>
                </c:pt>
                <c:pt idx="191">
                  <c:v>1441</c:v>
                </c:pt>
                <c:pt idx="192">
                  <c:v>1473</c:v>
                </c:pt>
                <c:pt idx="193">
                  <c:v>1479</c:v>
                </c:pt>
                <c:pt idx="194">
                  <c:v>1518.9998780000001</c:v>
                </c:pt>
                <c:pt idx="195">
                  <c:v>1521</c:v>
                </c:pt>
                <c:pt idx="196">
                  <c:v>1488</c:v>
                </c:pt>
                <c:pt idx="197">
                  <c:v>1474.0001219999999</c:v>
                </c:pt>
                <c:pt idx="198">
                  <c:v>1424</c:v>
                </c:pt>
                <c:pt idx="199">
                  <c:v>1342.9998780000001</c:v>
                </c:pt>
                <c:pt idx="200">
                  <c:v>1245</c:v>
                </c:pt>
                <c:pt idx="201">
                  <c:v>1228</c:v>
                </c:pt>
                <c:pt idx="202">
                  <c:v>1198</c:v>
                </c:pt>
                <c:pt idx="203">
                  <c:v>1155</c:v>
                </c:pt>
                <c:pt idx="204">
                  <c:v>1144</c:v>
                </c:pt>
                <c:pt idx="205">
                  <c:v>1122</c:v>
                </c:pt>
                <c:pt idx="206">
                  <c:v>1154</c:v>
                </c:pt>
                <c:pt idx="207">
                  <c:v>1151</c:v>
                </c:pt>
                <c:pt idx="208">
                  <c:v>1114</c:v>
                </c:pt>
                <c:pt idx="209">
                  <c:v>1071</c:v>
                </c:pt>
                <c:pt idx="210">
                  <c:v>1145</c:v>
                </c:pt>
                <c:pt idx="211">
                  <c:v>1111</c:v>
                </c:pt>
                <c:pt idx="212">
                  <c:v>1073</c:v>
                </c:pt>
                <c:pt idx="213">
                  <c:v>1090</c:v>
                </c:pt>
                <c:pt idx="214">
                  <c:v>1071</c:v>
                </c:pt>
                <c:pt idx="215">
                  <c:v>1067</c:v>
                </c:pt>
                <c:pt idx="216">
                  <c:v>1000</c:v>
                </c:pt>
                <c:pt idx="217">
                  <c:v>978</c:v>
                </c:pt>
                <c:pt idx="218">
                  <c:v>895.99993900000004</c:v>
                </c:pt>
                <c:pt idx="219">
                  <c:v>802</c:v>
                </c:pt>
                <c:pt idx="220">
                  <c:v>785</c:v>
                </c:pt>
                <c:pt idx="221">
                  <c:v>908</c:v>
                </c:pt>
                <c:pt idx="222">
                  <c:v>1041</c:v>
                </c:pt>
                <c:pt idx="223">
                  <c:v>740</c:v>
                </c:pt>
              </c:numCache>
            </c:numRef>
          </c:yVal>
          <c:smooth val="0"/>
          <c:extLst xmlns:c16r2="http://schemas.microsoft.com/office/drawing/2015/06/chart">
            <c:ext xmlns:c16="http://schemas.microsoft.com/office/drawing/2014/chart" uri="{C3380CC4-5D6E-409C-BE32-E72D297353CC}">
              <c16:uniqueId val="{00000071-9E4D-41DE-88AA-65C469FB2388}"/>
            </c:ext>
          </c:extLst>
        </c:ser>
        <c:ser>
          <c:idx val="114"/>
          <c:order val="114"/>
          <c:tx>
            <c:strRef>
              <c:f>Sheet1!$DL$1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Sheet1!$DL$2:$DL$225</c:f>
              <c:numCache>
                <c:formatCode>General</c:formatCode>
                <c:ptCount val="224"/>
                <c:pt idx="0">
                  <c:v>0</c:v>
                </c:pt>
                <c:pt idx="1">
                  <c:v>0</c:v>
                </c:pt>
                <c:pt idx="2">
                  <c:v>0</c:v>
                </c:pt>
                <c:pt idx="3">
                  <c:v>80</c:v>
                </c:pt>
                <c:pt idx="4">
                  <c:v>130</c:v>
                </c:pt>
                <c:pt idx="5">
                  <c:v>164</c:v>
                </c:pt>
                <c:pt idx="6">
                  <c:v>214.00001499999999</c:v>
                </c:pt>
                <c:pt idx="7">
                  <c:v>275</c:v>
                </c:pt>
                <c:pt idx="8">
                  <c:v>303</c:v>
                </c:pt>
                <c:pt idx="9">
                  <c:v>328</c:v>
                </c:pt>
                <c:pt idx="10">
                  <c:v>370</c:v>
                </c:pt>
                <c:pt idx="11">
                  <c:v>387</c:v>
                </c:pt>
                <c:pt idx="12">
                  <c:v>406.00003099999998</c:v>
                </c:pt>
                <c:pt idx="13">
                  <c:v>420</c:v>
                </c:pt>
                <c:pt idx="14">
                  <c:v>436.99996900000002</c:v>
                </c:pt>
                <c:pt idx="15">
                  <c:v>457</c:v>
                </c:pt>
                <c:pt idx="16">
                  <c:v>508</c:v>
                </c:pt>
                <c:pt idx="17">
                  <c:v>542</c:v>
                </c:pt>
                <c:pt idx="18">
                  <c:v>590</c:v>
                </c:pt>
                <c:pt idx="19">
                  <c:v>613</c:v>
                </c:pt>
                <c:pt idx="20">
                  <c:v>629</c:v>
                </c:pt>
                <c:pt idx="21">
                  <c:v>627.00006099999996</c:v>
                </c:pt>
                <c:pt idx="22">
                  <c:v>616</c:v>
                </c:pt>
                <c:pt idx="23">
                  <c:v>634</c:v>
                </c:pt>
                <c:pt idx="24">
                  <c:v>633</c:v>
                </c:pt>
                <c:pt idx="25">
                  <c:v>629</c:v>
                </c:pt>
                <c:pt idx="26">
                  <c:v>624</c:v>
                </c:pt>
                <c:pt idx="27">
                  <c:v>633</c:v>
                </c:pt>
                <c:pt idx="28">
                  <c:v>641</c:v>
                </c:pt>
                <c:pt idx="29">
                  <c:v>644</c:v>
                </c:pt>
                <c:pt idx="30">
                  <c:v>637</c:v>
                </c:pt>
                <c:pt idx="31">
                  <c:v>620</c:v>
                </c:pt>
                <c:pt idx="32">
                  <c:v>634</c:v>
                </c:pt>
                <c:pt idx="33">
                  <c:v>614</c:v>
                </c:pt>
                <c:pt idx="34">
                  <c:v>601</c:v>
                </c:pt>
                <c:pt idx="35">
                  <c:v>635</c:v>
                </c:pt>
                <c:pt idx="36">
                  <c:v>767</c:v>
                </c:pt>
                <c:pt idx="37">
                  <c:v>949</c:v>
                </c:pt>
                <c:pt idx="38">
                  <c:v>1132</c:v>
                </c:pt>
                <c:pt idx="39">
                  <c:v>1336</c:v>
                </c:pt>
                <c:pt idx="40">
                  <c:v>1465.0001219999999</c:v>
                </c:pt>
                <c:pt idx="41">
                  <c:v>1527.0001219999999</c:v>
                </c:pt>
                <c:pt idx="42">
                  <c:v>1567</c:v>
                </c:pt>
                <c:pt idx="43">
                  <c:v>1629</c:v>
                </c:pt>
                <c:pt idx="44">
                  <c:v>1629</c:v>
                </c:pt>
                <c:pt idx="45">
                  <c:v>1624.0001219999999</c:v>
                </c:pt>
                <c:pt idx="46">
                  <c:v>1654</c:v>
                </c:pt>
                <c:pt idx="47">
                  <c:v>1664</c:v>
                </c:pt>
                <c:pt idx="48">
                  <c:v>1687</c:v>
                </c:pt>
                <c:pt idx="49">
                  <c:v>1699</c:v>
                </c:pt>
                <c:pt idx="50">
                  <c:v>1700</c:v>
                </c:pt>
                <c:pt idx="51">
                  <c:v>1713</c:v>
                </c:pt>
                <c:pt idx="52">
                  <c:v>1724</c:v>
                </c:pt>
                <c:pt idx="53">
                  <c:v>1741</c:v>
                </c:pt>
                <c:pt idx="54">
                  <c:v>1754</c:v>
                </c:pt>
                <c:pt idx="55">
                  <c:v>1756.0001219999999</c:v>
                </c:pt>
                <c:pt idx="56">
                  <c:v>1784</c:v>
                </c:pt>
                <c:pt idx="57">
                  <c:v>1820</c:v>
                </c:pt>
                <c:pt idx="58">
                  <c:v>1828</c:v>
                </c:pt>
                <c:pt idx="59">
                  <c:v>1810</c:v>
                </c:pt>
                <c:pt idx="60">
                  <c:v>1899</c:v>
                </c:pt>
                <c:pt idx="61">
                  <c:v>1919</c:v>
                </c:pt>
                <c:pt idx="62">
                  <c:v>1864</c:v>
                </c:pt>
                <c:pt idx="63">
                  <c:v>1942</c:v>
                </c:pt>
                <c:pt idx="64">
                  <c:v>1927</c:v>
                </c:pt>
                <c:pt idx="65">
                  <c:v>1877</c:v>
                </c:pt>
                <c:pt idx="66">
                  <c:v>1872</c:v>
                </c:pt>
                <c:pt idx="67">
                  <c:v>1849</c:v>
                </c:pt>
                <c:pt idx="68">
                  <c:v>1875</c:v>
                </c:pt>
                <c:pt idx="69">
                  <c:v>1894</c:v>
                </c:pt>
                <c:pt idx="70">
                  <c:v>1920</c:v>
                </c:pt>
                <c:pt idx="71">
                  <c:v>1932.0001219999999</c:v>
                </c:pt>
                <c:pt idx="72">
                  <c:v>1958.9998780000001</c:v>
                </c:pt>
                <c:pt idx="73">
                  <c:v>1972</c:v>
                </c:pt>
                <c:pt idx="74">
                  <c:v>1995</c:v>
                </c:pt>
                <c:pt idx="75">
                  <c:v>2014</c:v>
                </c:pt>
                <c:pt idx="76">
                  <c:v>2020.9998780000001</c:v>
                </c:pt>
                <c:pt idx="77">
                  <c:v>2046.0001219999999</c:v>
                </c:pt>
                <c:pt idx="78">
                  <c:v>2085</c:v>
                </c:pt>
                <c:pt idx="79">
                  <c:v>2072</c:v>
                </c:pt>
                <c:pt idx="80">
                  <c:v>2036</c:v>
                </c:pt>
                <c:pt idx="81">
                  <c:v>2025</c:v>
                </c:pt>
                <c:pt idx="82">
                  <c:v>1997</c:v>
                </c:pt>
                <c:pt idx="83">
                  <c:v>2011.9998780000001</c:v>
                </c:pt>
                <c:pt idx="84">
                  <c:v>2050</c:v>
                </c:pt>
                <c:pt idx="85">
                  <c:v>2017</c:v>
                </c:pt>
                <c:pt idx="86">
                  <c:v>1973</c:v>
                </c:pt>
                <c:pt idx="87">
                  <c:v>1967.9998780000001</c:v>
                </c:pt>
                <c:pt idx="88">
                  <c:v>1975</c:v>
                </c:pt>
                <c:pt idx="89">
                  <c:v>1981</c:v>
                </c:pt>
                <c:pt idx="90">
                  <c:v>2014</c:v>
                </c:pt>
                <c:pt idx="91">
                  <c:v>2023</c:v>
                </c:pt>
                <c:pt idx="92">
                  <c:v>2051</c:v>
                </c:pt>
                <c:pt idx="93">
                  <c:v>2071</c:v>
                </c:pt>
                <c:pt idx="94">
                  <c:v>2083</c:v>
                </c:pt>
                <c:pt idx="95">
                  <c:v>2095</c:v>
                </c:pt>
                <c:pt idx="96">
                  <c:v>2077</c:v>
                </c:pt>
                <c:pt idx="97">
                  <c:v>2165</c:v>
                </c:pt>
                <c:pt idx="98">
                  <c:v>2190</c:v>
                </c:pt>
                <c:pt idx="99">
                  <c:v>2175</c:v>
                </c:pt>
                <c:pt idx="100">
                  <c:v>2217</c:v>
                </c:pt>
                <c:pt idx="101">
                  <c:v>2232</c:v>
                </c:pt>
                <c:pt idx="102">
                  <c:v>2189</c:v>
                </c:pt>
                <c:pt idx="103">
                  <c:v>0</c:v>
                </c:pt>
                <c:pt idx="104">
                  <c:v>0</c:v>
                </c:pt>
                <c:pt idx="105">
                  <c:v>0</c:v>
                </c:pt>
                <c:pt idx="106">
                  <c:v>0</c:v>
                </c:pt>
                <c:pt idx="107">
                  <c:v>0</c:v>
                </c:pt>
                <c:pt idx="108">
                  <c:v>0</c:v>
                </c:pt>
                <c:pt idx="109">
                  <c:v>0</c:v>
                </c:pt>
                <c:pt idx="110">
                  <c:v>0</c:v>
                </c:pt>
                <c:pt idx="111">
                  <c:v>0</c:v>
                </c:pt>
                <c:pt idx="112">
                  <c:v>0</c:v>
                </c:pt>
                <c:pt idx="113">
                  <c:v>0</c:v>
                </c:pt>
                <c:pt idx="114">
                  <c:v>1377.0001219999999</c:v>
                </c:pt>
                <c:pt idx="115">
                  <c:v>1432</c:v>
                </c:pt>
                <c:pt idx="116">
                  <c:v>1342.9998780000001</c:v>
                </c:pt>
                <c:pt idx="117">
                  <c:v>1415</c:v>
                </c:pt>
                <c:pt idx="118">
                  <c:v>1392</c:v>
                </c:pt>
                <c:pt idx="119">
                  <c:v>1470</c:v>
                </c:pt>
                <c:pt idx="120">
                  <c:v>1489</c:v>
                </c:pt>
                <c:pt idx="121">
                  <c:v>1517</c:v>
                </c:pt>
                <c:pt idx="122">
                  <c:v>1568</c:v>
                </c:pt>
                <c:pt idx="123">
                  <c:v>1611</c:v>
                </c:pt>
                <c:pt idx="124">
                  <c:v>1632</c:v>
                </c:pt>
                <c:pt idx="125">
                  <c:v>1676.9998780000001</c:v>
                </c:pt>
                <c:pt idx="126">
                  <c:v>1711</c:v>
                </c:pt>
                <c:pt idx="127">
                  <c:v>1757</c:v>
                </c:pt>
                <c:pt idx="128">
                  <c:v>1802</c:v>
                </c:pt>
                <c:pt idx="129">
                  <c:v>1835.9998780000001</c:v>
                </c:pt>
                <c:pt idx="130">
                  <c:v>1868</c:v>
                </c:pt>
                <c:pt idx="131">
                  <c:v>1925</c:v>
                </c:pt>
                <c:pt idx="132">
                  <c:v>1956</c:v>
                </c:pt>
                <c:pt idx="133">
                  <c:v>1993</c:v>
                </c:pt>
                <c:pt idx="134">
                  <c:v>2037</c:v>
                </c:pt>
                <c:pt idx="135">
                  <c:v>2060</c:v>
                </c:pt>
                <c:pt idx="136">
                  <c:v>2070</c:v>
                </c:pt>
                <c:pt idx="137">
                  <c:v>2079</c:v>
                </c:pt>
                <c:pt idx="138">
                  <c:v>2071</c:v>
                </c:pt>
                <c:pt idx="139">
                  <c:v>2060</c:v>
                </c:pt>
                <c:pt idx="140">
                  <c:v>2031</c:v>
                </c:pt>
                <c:pt idx="141">
                  <c:v>2008</c:v>
                </c:pt>
                <c:pt idx="142">
                  <c:v>1979</c:v>
                </c:pt>
                <c:pt idx="143">
                  <c:v>1946</c:v>
                </c:pt>
                <c:pt idx="144">
                  <c:v>1936</c:v>
                </c:pt>
                <c:pt idx="145">
                  <c:v>1958.0001219999999</c:v>
                </c:pt>
                <c:pt idx="146">
                  <c:v>1958.0001219999999</c:v>
                </c:pt>
                <c:pt idx="147">
                  <c:v>1956</c:v>
                </c:pt>
                <c:pt idx="148">
                  <c:v>1993</c:v>
                </c:pt>
                <c:pt idx="149">
                  <c:v>1991</c:v>
                </c:pt>
                <c:pt idx="150">
                  <c:v>2043</c:v>
                </c:pt>
                <c:pt idx="151">
                  <c:v>2046.9998780000001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619</c:v>
                </c:pt>
                <c:pt idx="169">
                  <c:v>691</c:v>
                </c:pt>
                <c:pt idx="170">
                  <c:v>986</c:v>
                </c:pt>
                <c:pt idx="171">
                  <c:v>1142</c:v>
                </c:pt>
                <c:pt idx="172">
                  <c:v>1221</c:v>
                </c:pt>
                <c:pt idx="173">
                  <c:v>1232</c:v>
                </c:pt>
                <c:pt idx="174">
                  <c:v>1024</c:v>
                </c:pt>
                <c:pt idx="175">
                  <c:v>1101</c:v>
                </c:pt>
                <c:pt idx="176">
                  <c:v>1314</c:v>
                </c:pt>
                <c:pt idx="177">
                  <c:v>1345</c:v>
                </c:pt>
                <c:pt idx="178">
                  <c:v>1332</c:v>
                </c:pt>
                <c:pt idx="179">
                  <c:v>1263.0001219999999</c:v>
                </c:pt>
                <c:pt idx="180">
                  <c:v>1278</c:v>
                </c:pt>
                <c:pt idx="181">
                  <c:v>1292</c:v>
                </c:pt>
                <c:pt idx="182">
                  <c:v>1283</c:v>
                </c:pt>
                <c:pt idx="183">
                  <c:v>1315</c:v>
                </c:pt>
                <c:pt idx="184">
                  <c:v>1287</c:v>
                </c:pt>
                <c:pt idx="185">
                  <c:v>1312</c:v>
                </c:pt>
                <c:pt idx="186">
                  <c:v>1331</c:v>
                </c:pt>
                <c:pt idx="187">
                  <c:v>1330</c:v>
                </c:pt>
                <c:pt idx="188">
                  <c:v>1355</c:v>
                </c:pt>
                <c:pt idx="189">
                  <c:v>1382</c:v>
                </c:pt>
                <c:pt idx="190">
                  <c:v>1411</c:v>
                </c:pt>
                <c:pt idx="191">
                  <c:v>1415</c:v>
                </c:pt>
                <c:pt idx="192">
                  <c:v>1433</c:v>
                </c:pt>
                <c:pt idx="193">
                  <c:v>1483.0001219999999</c:v>
                </c:pt>
                <c:pt idx="194">
                  <c:v>1487</c:v>
                </c:pt>
                <c:pt idx="195">
                  <c:v>1500.9998780000001</c:v>
                </c:pt>
                <c:pt idx="196">
                  <c:v>1469</c:v>
                </c:pt>
                <c:pt idx="197">
                  <c:v>1454</c:v>
                </c:pt>
                <c:pt idx="198">
                  <c:v>1395.9998780000001</c:v>
                </c:pt>
                <c:pt idx="199">
                  <c:v>1318</c:v>
                </c:pt>
                <c:pt idx="200">
                  <c:v>1249</c:v>
                </c:pt>
                <c:pt idx="201">
                  <c:v>1219</c:v>
                </c:pt>
                <c:pt idx="202">
                  <c:v>1194</c:v>
                </c:pt>
                <c:pt idx="203">
                  <c:v>1145</c:v>
                </c:pt>
                <c:pt idx="204">
                  <c:v>1144</c:v>
                </c:pt>
                <c:pt idx="205">
                  <c:v>1139</c:v>
                </c:pt>
                <c:pt idx="206">
                  <c:v>1149</c:v>
                </c:pt>
                <c:pt idx="207">
                  <c:v>1151</c:v>
                </c:pt>
                <c:pt idx="208">
                  <c:v>1081</c:v>
                </c:pt>
                <c:pt idx="209">
                  <c:v>1111</c:v>
                </c:pt>
                <c:pt idx="210">
                  <c:v>1096</c:v>
                </c:pt>
                <c:pt idx="211">
                  <c:v>1119</c:v>
                </c:pt>
                <c:pt idx="212">
                  <c:v>1090</c:v>
                </c:pt>
                <c:pt idx="213">
                  <c:v>1060</c:v>
                </c:pt>
                <c:pt idx="214">
                  <c:v>1114</c:v>
                </c:pt>
                <c:pt idx="215">
                  <c:v>1045</c:v>
                </c:pt>
                <c:pt idx="216">
                  <c:v>1032</c:v>
                </c:pt>
                <c:pt idx="217">
                  <c:v>969</c:v>
                </c:pt>
                <c:pt idx="218">
                  <c:v>960</c:v>
                </c:pt>
                <c:pt idx="219">
                  <c:v>851.99993900000004</c:v>
                </c:pt>
                <c:pt idx="220">
                  <c:v>785</c:v>
                </c:pt>
                <c:pt idx="221">
                  <c:v>851.99993900000004</c:v>
                </c:pt>
                <c:pt idx="222">
                  <c:v>1094</c:v>
                </c:pt>
                <c:pt idx="223">
                  <c:v>740</c:v>
                </c:pt>
              </c:numCache>
            </c:numRef>
          </c:yVal>
          <c:smooth val="0"/>
          <c:extLst xmlns:c16r2="http://schemas.microsoft.com/office/drawing/2015/06/chart">
            <c:ext xmlns:c16="http://schemas.microsoft.com/office/drawing/2014/chart" uri="{C3380CC4-5D6E-409C-BE32-E72D297353CC}">
              <c16:uniqueId val="{00000072-9E4D-41DE-88AA-65C469FB2388}"/>
            </c:ext>
          </c:extLst>
        </c:ser>
        <c:ser>
          <c:idx val="115"/>
          <c:order val="115"/>
          <c:tx>
            <c:strRef>
              <c:f>Sheet1!$DM$1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Sheet1!$DM$2:$DM$225</c:f>
              <c:numCache>
                <c:formatCode>General</c:formatCode>
                <c:ptCount val="224"/>
                <c:pt idx="0">
                  <c:v>5</c:v>
                </c:pt>
                <c:pt idx="1">
                  <c:v>116</c:v>
                </c:pt>
                <c:pt idx="2">
                  <c:v>359</c:v>
                </c:pt>
                <c:pt idx="3">
                  <c:v>408</c:v>
                </c:pt>
                <c:pt idx="4">
                  <c:v>443</c:v>
                </c:pt>
                <c:pt idx="5">
                  <c:v>445</c:v>
                </c:pt>
                <c:pt idx="6">
                  <c:v>473</c:v>
                </c:pt>
                <c:pt idx="7">
                  <c:v>526</c:v>
                </c:pt>
                <c:pt idx="8">
                  <c:v>535</c:v>
                </c:pt>
                <c:pt idx="9">
                  <c:v>561</c:v>
                </c:pt>
                <c:pt idx="10">
                  <c:v>595</c:v>
                </c:pt>
                <c:pt idx="11">
                  <c:v>594</c:v>
                </c:pt>
                <c:pt idx="12">
                  <c:v>609</c:v>
                </c:pt>
                <c:pt idx="13">
                  <c:v>617</c:v>
                </c:pt>
                <c:pt idx="14">
                  <c:v>632</c:v>
                </c:pt>
                <c:pt idx="15">
                  <c:v>644</c:v>
                </c:pt>
                <c:pt idx="16">
                  <c:v>688</c:v>
                </c:pt>
                <c:pt idx="17">
                  <c:v>713</c:v>
                </c:pt>
                <c:pt idx="18">
                  <c:v>752</c:v>
                </c:pt>
                <c:pt idx="19">
                  <c:v>776</c:v>
                </c:pt>
                <c:pt idx="20">
                  <c:v>785</c:v>
                </c:pt>
                <c:pt idx="21">
                  <c:v>789</c:v>
                </c:pt>
                <c:pt idx="22">
                  <c:v>782</c:v>
                </c:pt>
                <c:pt idx="23">
                  <c:v>818</c:v>
                </c:pt>
                <c:pt idx="24">
                  <c:v>810</c:v>
                </c:pt>
                <c:pt idx="25">
                  <c:v>804</c:v>
                </c:pt>
                <c:pt idx="26">
                  <c:v>805</c:v>
                </c:pt>
                <c:pt idx="27">
                  <c:v>815</c:v>
                </c:pt>
                <c:pt idx="28">
                  <c:v>829.99993900000004</c:v>
                </c:pt>
                <c:pt idx="29">
                  <c:v>837</c:v>
                </c:pt>
                <c:pt idx="30">
                  <c:v>829</c:v>
                </c:pt>
                <c:pt idx="31">
                  <c:v>809</c:v>
                </c:pt>
                <c:pt idx="32">
                  <c:v>829</c:v>
                </c:pt>
                <c:pt idx="33">
                  <c:v>805</c:v>
                </c:pt>
                <c:pt idx="34">
                  <c:v>801</c:v>
                </c:pt>
                <c:pt idx="35">
                  <c:v>824</c:v>
                </c:pt>
                <c:pt idx="36">
                  <c:v>968</c:v>
                </c:pt>
                <c:pt idx="37">
                  <c:v>1117</c:v>
                </c:pt>
                <c:pt idx="38">
                  <c:v>1266</c:v>
                </c:pt>
                <c:pt idx="39">
                  <c:v>1451</c:v>
                </c:pt>
                <c:pt idx="40">
                  <c:v>1542</c:v>
                </c:pt>
                <c:pt idx="41">
                  <c:v>1576</c:v>
                </c:pt>
                <c:pt idx="42">
                  <c:v>1614</c:v>
                </c:pt>
                <c:pt idx="43">
                  <c:v>1662</c:v>
                </c:pt>
                <c:pt idx="44">
                  <c:v>1680</c:v>
                </c:pt>
                <c:pt idx="45">
                  <c:v>1689</c:v>
                </c:pt>
                <c:pt idx="46">
                  <c:v>1720</c:v>
                </c:pt>
                <c:pt idx="47">
                  <c:v>1734</c:v>
                </c:pt>
                <c:pt idx="48">
                  <c:v>1776</c:v>
                </c:pt>
                <c:pt idx="49">
                  <c:v>1772</c:v>
                </c:pt>
                <c:pt idx="50">
                  <c:v>1787</c:v>
                </c:pt>
                <c:pt idx="51">
                  <c:v>1787</c:v>
                </c:pt>
                <c:pt idx="52">
                  <c:v>1816</c:v>
                </c:pt>
                <c:pt idx="53">
                  <c:v>1833</c:v>
                </c:pt>
                <c:pt idx="54">
                  <c:v>1856</c:v>
                </c:pt>
                <c:pt idx="55">
                  <c:v>1867</c:v>
                </c:pt>
                <c:pt idx="56">
                  <c:v>1913</c:v>
                </c:pt>
                <c:pt idx="57">
                  <c:v>1956</c:v>
                </c:pt>
                <c:pt idx="58">
                  <c:v>1972</c:v>
                </c:pt>
                <c:pt idx="59">
                  <c:v>1946</c:v>
                </c:pt>
                <c:pt idx="60">
                  <c:v>2095</c:v>
                </c:pt>
                <c:pt idx="61">
                  <c:v>2153</c:v>
                </c:pt>
                <c:pt idx="62">
                  <c:v>2037.9998780000001</c:v>
                </c:pt>
                <c:pt idx="63">
                  <c:v>2169</c:v>
                </c:pt>
                <c:pt idx="64">
                  <c:v>2146</c:v>
                </c:pt>
                <c:pt idx="65">
                  <c:v>2079</c:v>
                </c:pt>
                <c:pt idx="66">
                  <c:v>2079</c:v>
                </c:pt>
                <c:pt idx="67">
                  <c:v>2032</c:v>
                </c:pt>
                <c:pt idx="68">
                  <c:v>2071</c:v>
                </c:pt>
                <c:pt idx="69">
                  <c:v>2087</c:v>
                </c:pt>
                <c:pt idx="70">
                  <c:v>2116</c:v>
                </c:pt>
                <c:pt idx="71">
                  <c:v>2138</c:v>
                </c:pt>
                <c:pt idx="72">
                  <c:v>2156</c:v>
                </c:pt>
                <c:pt idx="73">
                  <c:v>2166</c:v>
                </c:pt>
                <c:pt idx="74">
                  <c:v>2194</c:v>
                </c:pt>
                <c:pt idx="75">
                  <c:v>2212</c:v>
                </c:pt>
                <c:pt idx="76">
                  <c:v>2218</c:v>
                </c:pt>
                <c:pt idx="77">
                  <c:v>2255</c:v>
                </c:pt>
                <c:pt idx="78">
                  <c:v>2307</c:v>
                </c:pt>
                <c:pt idx="79">
                  <c:v>2312</c:v>
                </c:pt>
                <c:pt idx="80">
                  <c:v>2181</c:v>
                </c:pt>
                <c:pt idx="81">
                  <c:v>2162</c:v>
                </c:pt>
                <c:pt idx="82">
                  <c:v>2147</c:v>
                </c:pt>
                <c:pt idx="83">
                  <c:v>2257</c:v>
                </c:pt>
                <c:pt idx="84">
                  <c:v>2345</c:v>
                </c:pt>
                <c:pt idx="85">
                  <c:v>2303</c:v>
                </c:pt>
                <c:pt idx="86">
                  <c:v>2242</c:v>
                </c:pt>
                <c:pt idx="87">
                  <c:v>2231</c:v>
                </c:pt>
                <c:pt idx="88">
                  <c:v>2245</c:v>
                </c:pt>
                <c:pt idx="89">
                  <c:v>2241</c:v>
                </c:pt>
                <c:pt idx="90">
                  <c:v>2268</c:v>
                </c:pt>
                <c:pt idx="91">
                  <c:v>2289</c:v>
                </c:pt>
                <c:pt idx="92">
                  <c:v>2295</c:v>
                </c:pt>
                <c:pt idx="93">
                  <c:v>2316</c:v>
                </c:pt>
                <c:pt idx="94">
                  <c:v>2321</c:v>
                </c:pt>
                <c:pt idx="95">
                  <c:v>2324</c:v>
                </c:pt>
                <c:pt idx="96">
                  <c:v>2314</c:v>
                </c:pt>
                <c:pt idx="97">
                  <c:v>2346</c:v>
                </c:pt>
                <c:pt idx="98">
                  <c:v>2406</c:v>
                </c:pt>
                <c:pt idx="99">
                  <c:v>2430</c:v>
                </c:pt>
                <c:pt idx="100">
                  <c:v>2470</c:v>
                </c:pt>
                <c:pt idx="101">
                  <c:v>2497</c:v>
                </c:pt>
                <c:pt idx="102">
                  <c:v>2478</c:v>
                </c:pt>
                <c:pt idx="103">
                  <c:v>0</c:v>
                </c:pt>
                <c:pt idx="104">
                  <c:v>0</c:v>
                </c:pt>
                <c:pt idx="105">
                  <c:v>0</c:v>
                </c:pt>
                <c:pt idx="106">
                  <c:v>0</c:v>
                </c:pt>
                <c:pt idx="107">
                  <c:v>0</c:v>
                </c:pt>
                <c:pt idx="108">
                  <c:v>0</c:v>
                </c:pt>
                <c:pt idx="109">
                  <c:v>0</c:v>
                </c:pt>
                <c:pt idx="110">
                  <c:v>0</c:v>
                </c:pt>
                <c:pt idx="111">
                  <c:v>0</c:v>
                </c:pt>
                <c:pt idx="112">
                  <c:v>0</c:v>
                </c:pt>
                <c:pt idx="113">
                  <c:v>0</c:v>
                </c:pt>
                <c:pt idx="114">
                  <c:v>1707</c:v>
                </c:pt>
                <c:pt idx="115">
                  <c:v>1646</c:v>
                </c:pt>
                <c:pt idx="116">
                  <c:v>1580.0001219999999</c:v>
                </c:pt>
                <c:pt idx="117">
                  <c:v>1684</c:v>
                </c:pt>
                <c:pt idx="118">
                  <c:v>1650.9998780000001</c:v>
                </c:pt>
                <c:pt idx="119">
                  <c:v>1734</c:v>
                </c:pt>
                <c:pt idx="120">
                  <c:v>1814</c:v>
                </c:pt>
                <c:pt idx="121">
                  <c:v>1826.0001219999999</c:v>
                </c:pt>
                <c:pt idx="122">
                  <c:v>1866</c:v>
                </c:pt>
                <c:pt idx="123">
                  <c:v>1903</c:v>
                </c:pt>
                <c:pt idx="124">
                  <c:v>1916</c:v>
                </c:pt>
                <c:pt idx="125">
                  <c:v>1949</c:v>
                </c:pt>
                <c:pt idx="126">
                  <c:v>1998</c:v>
                </c:pt>
                <c:pt idx="127">
                  <c:v>2046.9998780000001</c:v>
                </c:pt>
                <c:pt idx="128">
                  <c:v>2078</c:v>
                </c:pt>
                <c:pt idx="129">
                  <c:v>2104</c:v>
                </c:pt>
                <c:pt idx="130">
                  <c:v>2144</c:v>
                </c:pt>
                <c:pt idx="131">
                  <c:v>2199</c:v>
                </c:pt>
                <c:pt idx="132">
                  <c:v>2240</c:v>
                </c:pt>
                <c:pt idx="133">
                  <c:v>2277</c:v>
                </c:pt>
                <c:pt idx="134">
                  <c:v>2309</c:v>
                </c:pt>
                <c:pt idx="135">
                  <c:v>2341</c:v>
                </c:pt>
                <c:pt idx="136">
                  <c:v>2364</c:v>
                </c:pt>
                <c:pt idx="137">
                  <c:v>2354</c:v>
                </c:pt>
                <c:pt idx="138">
                  <c:v>2336</c:v>
                </c:pt>
                <c:pt idx="139">
                  <c:v>2347</c:v>
                </c:pt>
                <c:pt idx="140">
                  <c:v>2303</c:v>
                </c:pt>
                <c:pt idx="141">
                  <c:v>2302</c:v>
                </c:pt>
                <c:pt idx="142">
                  <c:v>2254</c:v>
                </c:pt>
                <c:pt idx="143">
                  <c:v>2234</c:v>
                </c:pt>
                <c:pt idx="144">
                  <c:v>2220</c:v>
                </c:pt>
                <c:pt idx="145">
                  <c:v>2253</c:v>
                </c:pt>
                <c:pt idx="146">
                  <c:v>2223</c:v>
                </c:pt>
                <c:pt idx="147">
                  <c:v>2241</c:v>
                </c:pt>
                <c:pt idx="148">
                  <c:v>2301</c:v>
                </c:pt>
                <c:pt idx="149">
                  <c:v>2332</c:v>
                </c:pt>
                <c:pt idx="150">
                  <c:v>2365</c:v>
                </c:pt>
                <c:pt idx="151">
                  <c:v>2279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728</c:v>
                </c:pt>
                <c:pt idx="169">
                  <c:v>792</c:v>
                </c:pt>
                <c:pt idx="170">
                  <c:v>1035</c:v>
                </c:pt>
                <c:pt idx="171">
                  <c:v>1318</c:v>
                </c:pt>
                <c:pt idx="172">
                  <c:v>1429</c:v>
                </c:pt>
                <c:pt idx="173">
                  <c:v>1377.0001219999999</c:v>
                </c:pt>
                <c:pt idx="174">
                  <c:v>1092</c:v>
                </c:pt>
                <c:pt idx="175">
                  <c:v>1193</c:v>
                </c:pt>
                <c:pt idx="176">
                  <c:v>1571.9998780000001</c:v>
                </c:pt>
                <c:pt idx="177">
                  <c:v>1585</c:v>
                </c:pt>
                <c:pt idx="178">
                  <c:v>1551</c:v>
                </c:pt>
                <c:pt idx="179">
                  <c:v>1432</c:v>
                </c:pt>
                <c:pt idx="180">
                  <c:v>1471</c:v>
                </c:pt>
                <c:pt idx="181">
                  <c:v>1516</c:v>
                </c:pt>
                <c:pt idx="182">
                  <c:v>1487</c:v>
                </c:pt>
                <c:pt idx="183">
                  <c:v>1517</c:v>
                </c:pt>
                <c:pt idx="184">
                  <c:v>1505</c:v>
                </c:pt>
                <c:pt idx="185">
                  <c:v>1527.9998780000001</c:v>
                </c:pt>
                <c:pt idx="186">
                  <c:v>1546</c:v>
                </c:pt>
                <c:pt idx="187">
                  <c:v>1566</c:v>
                </c:pt>
                <c:pt idx="188">
                  <c:v>1594</c:v>
                </c:pt>
                <c:pt idx="189">
                  <c:v>1604</c:v>
                </c:pt>
                <c:pt idx="190">
                  <c:v>1643</c:v>
                </c:pt>
                <c:pt idx="191">
                  <c:v>1656</c:v>
                </c:pt>
                <c:pt idx="192">
                  <c:v>1678</c:v>
                </c:pt>
                <c:pt idx="193">
                  <c:v>1722</c:v>
                </c:pt>
                <c:pt idx="194">
                  <c:v>1733</c:v>
                </c:pt>
                <c:pt idx="195">
                  <c:v>1733</c:v>
                </c:pt>
                <c:pt idx="196">
                  <c:v>1691</c:v>
                </c:pt>
                <c:pt idx="197">
                  <c:v>1639</c:v>
                </c:pt>
                <c:pt idx="198">
                  <c:v>1599</c:v>
                </c:pt>
                <c:pt idx="199">
                  <c:v>1505</c:v>
                </c:pt>
                <c:pt idx="200">
                  <c:v>1412.9998780000001</c:v>
                </c:pt>
                <c:pt idx="201">
                  <c:v>1398</c:v>
                </c:pt>
                <c:pt idx="202">
                  <c:v>1359</c:v>
                </c:pt>
                <c:pt idx="203">
                  <c:v>1326</c:v>
                </c:pt>
                <c:pt idx="204">
                  <c:v>1306</c:v>
                </c:pt>
                <c:pt idx="205">
                  <c:v>1344</c:v>
                </c:pt>
                <c:pt idx="206">
                  <c:v>1337</c:v>
                </c:pt>
                <c:pt idx="207">
                  <c:v>1311</c:v>
                </c:pt>
                <c:pt idx="208">
                  <c:v>1228</c:v>
                </c:pt>
                <c:pt idx="209">
                  <c:v>1242</c:v>
                </c:pt>
                <c:pt idx="210">
                  <c:v>1327</c:v>
                </c:pt>
                <c:pt idx="211">
                  <c:v>1286</c:v>
                </c:pt>
                <c:pt idx="212">
                  <c:v>1289.9998780000001</c:v>
                </c:pt>
                <c:pt idx="213">
                  <c:v>1208</c:v>
                </c:pt>
                <c:pt idx="214">
                  <c:v>1259</c:v>
                </c:pt>
                <c:pt idx="215">
                  <c:v>1219</c:v>
                </c:pt>
                <c:pt idx="216">
                  <c:v>1144</c:v>
                </c:pt>
                <c:pt idx="217">
                  <c:v>1079</c:v>
                </c:pt>
                <c:pt idx="218">
                  <c:v>1067</c:v>
                </c:pt>
                <c:pt idx="219">
                  <c:v>913.00006099999996</c:v>
                </c:pt>
                <c:pt idx="220">
                  <c:v>895</c:v>
                </c:pt>
                <c:pt idx="221">
                  <c:v>861</c:v>
                </c:pt>
                <c:pt idx="222">
                  <c:v>1388</c:v>
                </c:pt>
                <c:pt idx="223">
                  <c:v>391</c:v>
                </c:pt>
              </c:numCache>
            </c:numRef>
          </c:yVal>
          <c:smooth val="0"/>
          <c:extLst xmlns:c16r2="http://schemas.microsoft.com/office/drawing/2015/06/chart">
            <c:ext xmlns:c16="http://schemas.microsoft.com/office/drawing/2014/chart" uri="{C3380CC4-5D6E-409C-BE32-E72D297353CC}">
              <c16:uniqueId val="{00000073-9E4D-41DE-88AA-65C469FB2388}"/>
            </c:ext>
          </c:extLst>
        </c:ser>
        <c:ser>
          <c:idx val="116"/>
          <c:order val="116"/>
          <c:tx>
            <c:strRef>
              <c:f>Sheet1!$DN$1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Sheet1!$DN$2:$DN$225</c:f>
              <c:numCache>
                <c:formatCode>General</c:formatCode>
                <c:ptCount val="224"/>
                <c:pt idx="0">
                  <c:v>0</c:v>
                </c:pt>
                <c:pt idx="1">
                  <c:v>64</c:v>
                </c:pt>
                <c:pt idx="2">
                  <c:v>286</c:v>
                </c:pt>
                <c:pt idx="3">
                  <c:v>369</c:v>
                </c:pt>
                <c:pt idx="4">
                  <c:v>377</c:v>
                </c:pt>
                <c:pt idx="5">
                  <c:v>390</c:v>
                </c:pt>
                <c:pt idx="6">
                  <c:v>416</c:v>
                </c:pt>
                <c:pt idx="7">
                  <c:v>449</c:v>
                </c:pt>
                <c:pt idx="8">
                  <c:v>472.00003099999998</c:v>
                </c:pt>
                <c:pt idx="9">
                  <c:v>487</c:v>
                </c:pt>
                <c:pt idx="10">
                  <c:v>511</c:v>
                </c:pt>
                <c:pt idx="11">
                  <c:v>514</c:v>
                </c:pt>
                <c:pt idx="12">
                  <c:v>524</c:v>
                </c:pt>
                <c:pt idx="13">
                  <c:v>541</c:v>
                </c:pt>
                <c:pt idx="14">
                  <c:v>554</c:v>
                </c:pt>
                <c:pt idx="15">
                  <c:v>560</c:v>
                </c:pt>
                <c:pt idx="16">
                  <c:v>601</c:v>
                </c:pt>
                <c:pt idx="17">
                  <c:v>617</c:v>
                </c:pt>
                <c:pt idx="18">
                  <c:v>649.00006099999996</c:v>
                </c:pt>
                <c:pt idx="19">
                  <c:v>677</c:v>
                </c:pt>
                <c:pt idx="20">
                  <c:v>684</c:v>
                </c:pt>
                <c:pt idx="21">
                  <c:v>688</c:v>
                </c:pt>
                <c:pt idx="22">
                  <c:v>680.00006099999996</c:v>
                </c:pt>
                <c:pt idx="23">
                  <c:v>714</c:v>
                </c:pt>
                <c:pt idx="24">
                  <c:v>713</c:v>
                </c:pt>
                <c:pt idx="25">
                  <c:v>706</c:v>
                </c:pt>
                <c:pt idx="26">
                  <c:v>710</c:v>
                </c:pt>
                <c:pt idx="27">
                  <c:v>719</c:v>
                </c:pt>
                <c:pt idx="28">
                  <c:v>734</c:v>
                </c:pt>
                <c:pt idx="29">
                  <c:v>743</c:v>
                </c:pt>
                <c:pt idx="30">
                  <c:v>741.99993900000004</c:v>
                </c:pt>
                <c:pt idx="31">
                  <c:v>723</c:v>
                </c:pt>
                <c:pt idx="32">
                  <c:v>738</c:v>
                </c:pt>
                <c:pt idx="33">
                  <c:v>719</c:v>
                </c:pt>
                <c:pt idx="34">
                  <c:v>707</c:v>
                </c:pt>
                <c:pt idx="35">
                  <c:v>744</c:v>
                </c:pt>
                <c:pt idx="36">
                  <c:v>873</c:v>
                </c:pt>
                <c:pt idx="37">
                  <c:v>1015</c:v>
                </c:pt>
                <c:pt idx="38">
                  <c:v>1149</c:v>
                </c:pt>
                <c:pt idx="39">
                  <c:v>1316.0001219999999</c:v>
                </c:pt>
                <c:pt idx="40">
                  <c:v>1403</c:v>
                </c:pt>
                <c:pt idx="41">
                  <c:v>1427</c:v>
                </c:pt>
                <c:pt idx="42">
                  <c:v>1452</c:v>
                </c:pt>
                <c:pt idx="43">
                  <c:v>1487</c:v>
                </c:pt>
                <c:pt idx="44">
                  <c:v>1502</c:v>
                </c:pt>
                <c:pt idx="45">
                  <c:v>1521</c:v>
                </c:pt>
                <c:pt idx="46">
                  <c:v>1544.9998780000001</c:v>
                </c:pt>
                <c:pt idx="47">
                  <c:v>1564</c:v>
                </c:pt>
                <c:pt idx="48">
                  <c:v>1615.9998780000001</c:v>
                </c:pt>
                <c:pt idx="49">
                  <c:v>1606.0001219999999</c:v>
                </c:pt>
                <c:pt idx="50">
                  <c:v>1606.9998780000001</c:v>
                </c:pt>
                <c:pt idx="51">
                  <c:v>1620</c:v>
                </c:pt>
                <c:pt idx="52">
                  <c:v>1641.9998780000001</c:v>
                </c:pt>
                <c:pt idx="53">
                  <c:v>1663</c:v>
                </c:pt>
                <c:pt idx="54">
                  <c:v>1682</c:v>
                </c:pt>
                <c:pt idx="55">
                  <c:v>1687</c:v>
                </c:pt>
                <c:pt idx="56">
                  <c:v>1733</c:v>
                </c:pt>
                <c:pt idx="57">
                  <c:v>1778</c:v>
                </c:pt>
                <c:pt idx="58">
                  <c:v>1790</c:v>
                </c:pt>
                <c:pt idx="59">
                  <c:v>1759</c:v>
                </c:pt>
                <c:pt idx="60">
                  <c:v>1894</c:v>
                </c:pt>
                <c:pt idx="61">
                  <c:v>1973</c:v>
                </c:pt>
                <c:pt idx="62">
                  <c:v>1847</c:v>
                </c:pt>
                <c:pt idx="63">
                  <c:v>1993</c:v>
                </c:pt>
                <c:pt idx="64">
                  <c:v>1963</c:v>
                </c:pt>
                <c:pt idx="65">
                  <c:v>1879.0001219999999</c:v>
                </c:pt>
                <c:pt idx="66">
                  <c:v>1881</c:v>
                </c:pt>
                <c:pt idx="67">
                  <c:v>1844.0001219999999</c:v>
                </c:pt>
                <c:pt idx="68">
                  <c:v>1875</c:v>
                </c:pt>
                <c:pt idx="69">
                  <c:v>1902</c:v>
                </c:pt>
                <c:pt idx="70">
                  <c:v>1923.9998780000001</c:v>
                </c:pt>
                <c:pt idx="71">
                  <c:v>1953</c:v>
                </c:pt>
                <c:pt idx="72">
                  <c:v>1967.0001219999999</c:v>
                </c:pt>
                <c:pt idx="73">
                  <c:v>1986</c:v>
                </c:pt>
                <c:pt idx="74">
                  <c:v>2005</c:v>
                </c:pt>
                <c:pt idx="75">
                  <c:v>2029.0001219999999</c:v>
                </c:pt>
                <c:pt idx="76">
                  <c:v>2040</c:v>
                </c:pt>
                <c:pt idx="77">
                  <c:v>2081</c:v>
                </c:pt>
                <c:pt idx="78">
                  <c:v>2124</c:v>
                </c:pt>
                <c:pt idx="79">
                  <c:v>2122</c:v>
                </c:pt>
                <c:pt idx="80">
                  <c:v>2033</c:v>
                </c:pt>
                <c:pt idx="81">
                  <c:v>2000</c:v>
                </c:pt>
                <c:pt idx="82">
                  <c:v>1973</c:v>
                </c:pt>
                <c:pt idx="83">
                  <c:v>2061</c:v>
                </c:pt>
                <c:pt idx="84">
                  <c:v>2157</c:v>
                </c:pt>
                <c:pt idx="85">
                  <c:v>2115</c:v>
                </c:pt>
                <c:pt idx="86">
                  <c:v>2070</c:v>
                </c:pt>
                <c:pt idx="87">
                  <c:v>2055</c:v>
                </c:pt>
                <c:pt idx="88">
                  <c:v>2073</c:v>
                </c:pt>
                <c:pt idx="89">
                  <c:v>2063</c:v>
                </c:pt>
                <c:pt idx="90">
                  <c:v>2106</c:v>
                </c:pt>
                <c:pt idx="91">
                  <c:v>2110</c:v>
                </c:pt>
                <c:pt idx="92">
                  <c:v>2127</c:v>
                </c:pt>
                <c:pt idx="93">
                  <c:v>2150</c:v>
                </c:pt>
                <c:pt idx="94">
                  <c:v>2155</c:v>
                </c:pt>
                <c:pt idx="95">
                  <c:v>2144</c:v>
                </c:pt>
                <c:pt idx="96">
                  <c:v>2148</c:v>
                </c:pt>
                <c:pt idx="97">
                  <c:v>2170</c:v>
                </c:pt>
                <c:pt idx="98">
                  <c:v>2220</c:v>
                </c:pt>
                <c:pt idx="99">
                  <c:v>2225</c:v>
                </c:pt>
                <c:pt idx="100">
                  <c:v>2300</c:v>
                </c:pt>
                <c:pt idx="101">
                  <c:v>2306</c:v>
                </c:pt>
                <c:pt idx="102">
                  <c:v>2276</c:v>
                </c:pt>
                <c:pt idx="103">
                  <c:v>0</c:v>
                </c:pt>
                <c:pt idx="104">
                  <c:v>0</c:v>
                </c:pt>
                <c:pt idx="105">
                  <c:v>0</c:v>
                </c:pt>
                <c:pt idx="106">
                  <c:v>0</c:v>
                </c:pt>
                <c:pt idx="107">
                  <c:v>0</c:v>
                </c:pt>
                <c:pt idx="108">
                  <c:v>0</c:v>
                </c:pt>
                <c:pt idx="109">
                  <c:v>0</c:v>
                </c:pt>
                <c:pt idx="110">
                  <c:v>0</c:v>
                </c:pt>
                <c:pt idx="111">
                  <c:v>0</c:v>
                </c:pt>
                <c:pt idx="112">
                  <c:v>0</c:v>
                </c:pt>
                <c:pt idx="113">
                  <c:v>0</c:v>
                </c:pt>
                <c:pt idx="114">
                  <c:v>1736</c:v>
                </c:pt>
                <c:pt idx="115">
                  <c:v>1640</c:v>
                </c:pt>
                <c:pt idx="116">
                  <c:v>1467</c:v>
                </c:pt>
                <c:pt idx="117">
                  <c:v>1416</c:v>
                </c:pt>
                <c:pt idx="118">
                  <c:v>1547</c:v>
                </c:pt>
                <c:pt idx="119">
                  <c:v>1656</c:v>
                </c:pt>
                <c:pt idx="120">
                  <c:v>1661</c:v>
                </c:pt>
                <c:pt idx="121">
                  <c:v>1676.9998780000001</c:v>
                </c:pt>
                <c:pt idx="122">
                  <c:v>1717</c:v>
                </c:pt>
                <c:pt idx="123">
                  <c:v>1745</c:v>
                </c:pt>
                <c:pt idx="124">
                  <c:v>1763</c:v>
                </c:pt>
                <c:pt idx="125">
                  <c:v>1798</c:v>
                </c:pt>
                <c:pt idx="126">
                  <c:v>1856</c:v>
                </c:pt>
                <c:pt idx="127">
                  <c:v>1890</c:v>
                </c:pt>
                <c:pt idx="128">
                  <c:v>1899</c:v>
                </c:pt>
                <c:pt idx="129">
                  <c:v>1943</c:v>
                </c:pt>
                <c:pt idx="130">
                  <c:v>1967.9998780000001</c:v>
                </c:pt>
                <c:pt idx="131">
                  <c:v>2016</c:v>
                </c:pt>
                <c:pt idx="132">
                  <c:v>2062</c:v>
                </c:pt>
                <c:pt idx="133">
                  <c:v>2082</c:v>
                </c:pt>
                <c:pt idx="134">
                  <c:v>2112</c:v>
                </c:pt>
                <c:pt idx="135">
                  <c:v>2135</c:v>
                </c:pt>
                <c:pt idx="136">
                  <c:v>2146</c:v>
                </c:pt>
                <c:pt idx="137">
                  <c:v>2143</c:v>
                </c:pt>
                <c:pt idx="138">
                  <c:v>2142</c:v>
                </c:pt>
                <c:pt idx="139">
                  <c:v>2141</c:v>
                </c:pt>
                <c:pt idx="140">
                  <c:v>2102</c:v>
                </c:pt>
                <c:pt idx="141">
                  <c:v>2095</c:v>
                </c:pt>
                <c:pt idx="142">
                  <c:v>2060</c:v>
                </c:pt>
                <c:pt idx="143">
                  <c:v>2020.9998780000001</c:v>
                </c:pt>
                <c:pt idx="144">
                  <c:v>2032</c:v>
                </c:pt>
                <c:pt idx="145">
                  <c:v>2040</c:v>
                </c:pt>
                <c:pt idx="146">
                  <c:v>2040</c:v>
                </c:pt>
                <c:pt idx="147">
                  <c:v>2035</c:v>
                </c:pt>
                <c:pt idx="148">
                  <c:v>2105</c:v>
                </c:pt>
                <c:pt idx="149">
                  <c:v>2124</c:v>
                </c:pt>
                <c:pt idx="150">
                  <c:v>2136</c:v>
                </c:pt>
                <c:pt idx="151">
                  <c:v>2158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730</c:v>
                </c:pt>
                <c:pt idx="169">
                  <c:v>696</c:v>
                </c:pt>
                <c:pt idx="170">
                  <c:v>902</c:v>
                </c:pt>
                <c:pt idx="171">
                  <c:v>1223</c:v>
                </c:pt>
                <c:pt idx="172">
                  <c:v>1314</c:v>
                </c:pt>
                <c:pt idx="173">
                  <c:v>1266</c:v>
                </c:pt>
                <c:pt idx="174">
                  <c:v>971</c:v>
                </c:pt>
                <c:pt idx="175">
                  <c:v>1070</c:v>
                </c:pt>
                <c:pt idx="176">
                  <c:v>1427</c:v>
                </c:pt>
                <c:pt idx="177">
                  <c:v>1449</c:v>
                </c:pt>
                <c:pt idx="178">
                  <c:v>1408</c:v>
                </c:pt>
                <c:pt idx="179">
                  <c:v>1319</c:v>
                </c:pt>
                <c:pt idx="180">
                  <c:v>1280</c:v>
                </c:pt>
                <c:pt idx="181">
                  <c:v>1351.9998780000001</c:v>
                </c:pt>
                <c:pt idx="182">
                  <c:v>1354</c:v>
                </c:pt>
                <c:pt idx="183">
                  <c:v>1367</c:v>
                </c:pt>
                <c:pt idx="184">
                  <c:v>1368.9998780000001</c:v>
                </c:pt>
                <c:pt idx="185">
                  <c:v>1377.0001219999999</c:v>
                </c:pt>
                <c:pt idx="186">
                  <c:v>1397</c:v>
                </c:pt>
                <c:pt idx="187">
                  <c:v>1392</c:v>
                </c:pt>
                <c:pt idx="188">
                  <c:v>1429</c:v>
                </c:pt>
                <c:pt idx="189">
                  <c:v>1441</c:v>
                </c:pt>
                <c:pt idx="190">
                  <c:v>1455</c:v>
                </c:pt>
                <c:pt idx="191">
                  <c:v>1469</c:v>
                </c:pt>
                <c:pt idx="192">
                  <c:v>1496</c:v>
                </c:pt>
                <c:pt idx="193">
                  <c:v>1511</c:v>
                </c:pt>
                <c:pt idx="194">
                  <c:v>1541</c:v>
                </c:pt>
                <c:pt idx="195">
                  <c:v>1553.9998780000001</c:v>
                </c:pt>
                <c:pt idx="196">
                  <c:v>1525</c:v>
                </c:pt>
                <c:pt idx="197">
                  <c:v>1474.9998780000001</c:v>
                </c:pt>
                <c:pt idx="198">
                  <c:v>1417</c:v>
                </c:pt>
                <c:pt idx="199">
                  <c:v>1360.0001219999999</c:v>
                </c:pt>
                <c:pt idx="200">
                  <c:v>1264</c:v>
                </c:pt>
                <c:pt idx="201">
                  <c:v>1266</c:v>
                </c:pt>
                <c:pt idx="202">
                  <c:v>1229</c:v>
                </c:pt>
                <c:pt idx="203">
                  <c:v>1198</c:v>
                </c:pt>
                <c:pt idx="204">
                  <c:v>1201</c:v>
                </c:pt>
                <c:pt idx="205">
                  <c:v>1157</c:v>
                </c:pt>
                <c:pt idx="206">
                  <c:v>1180</c:v>
                </c:pt>
                <c:pt idx="207">
                  <c:v>1172</c:v>
                </c:pt>
                <c:pt idx="208">
                  <c:v>1113</c:v>
                </c:pt>
                <c:pt idx="209">
                  <c:v>1156</c:v>
                </c:pt>
                <c:pt idx="210">
                  <c:v>1203</c:v>
                </c:pt>
                <c:pt idx="211">
                  <c:v>1141</c:v>
                </c:pt>
                <c:pt idx="212">
                  <c:v>1154</c:v>
                </c:pt>
                <c:pt idx="213">
                  <c:v>1104</c:v>
                </c:pt>
                <c:pt idx="214">
                  <c:v>1124</c:v>
                </c:pt>
                <c:pt idx="215">
                  <c:v>1134</c:v>
                </c:pt>
                <c:pt idx="216">
                  <c:v>1017</c:v>
                </c:pt>
                <c:pt idx="217">
                  <c:v>985</c:v>
                </c:pt>
                <c:pt idx="218">
                  <c:v>936</c:v>
                </c:pt>
                <c:pt idx="219">
                  <c:v>842</c:v>
                </c:pt>
                <c:pt idx="220">
                  <c:v>802</c:v>
                </c:pt>
                <c:pt idx="221">
                  <c:v>854</c:v>
                </c:pt>
                <c:pt idx="222">
                  <c:v>1289.0001219999999</c:v>
                </c:pt>
                <c:pt idx="223">
                  <c:v>439.00003099999998</c:v>
                </c:pt>
              </c:numCache>
            </c:numRef>
          </c:yVal>
          <c:smooth val="0"/>
          <c:extLst xmlns:c16r2="http://schemas.microsoft.com/office/drawing/2015/06/chart">
            <c:ext xmlns:c16="http://schemas.microsoft.com/office/drawing/2014/chart" uri="{C3380CC4-5D6E-409C-BE32-E72D297353CC}">
              <c16:uniqueId val="{00000074-9E4D-41DE-88AA-65C469FB2388}"/>
            </c:ext>
          </c:extLst>
        </c:ser>
        <c:ser>
          <c:idx val="117"/>
          <c:order val="117"/>
          <c:tx>
            <c:strRef>
              <c:f>Sheet1!$DO$1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Sheet1!$DO$2:$DO$225</c:f>
              <c:numCache>
                <c:formatCode>General</c:formatCode>
                <c:ptCount val="224"/>
                <c:pt idx="0">
                  <c:v>0</c:v>
                </c:pt>
                <c:pt idx="1">
                  <c:v>64</c:v>
                </c:pt>
                <c:pt idx="2">
                  <c:v>286</c:v>
                </c:pt>
                <c:pt idx="3">
                  <c:v>369</c:v>
                </c:pt>
                <c:pt idx="4">
                  <c:v>377</c:v>
                </c:pt>
                <c:pt idx="5">
                  <c:v>390</c:v>
                </c:pt>
                <c:pt idx="6">
                  <c:v>416</c:v>
                </c:pt>
                <c:pt idx="7">
                  <c:v>449</c:v>
                </c:pt>
                <c:pt idx="8">
                  <c:v>472.00003099999998</c:v>
                </c:pt>
                <c:pt idx="9">
                  <c:v>487</c:v>
                </c:pt>
                <c:pt idx="10">
                  <c:v>511</c:v>
                </c:pt>
                <c:pt idx="11">
                  <c:v>514</c:v>
                </c:pt>
                <c:pt idx="12">
                  <c:v>524</c:v>
                </c:pt>
                <c:pt idx="13">
                  <c:v>541</c:v>
                </c:pt>
                <c:pt idx="14">
                  <c:v>554</c:v>
                </c:pt>
                <c:pt idx="15">
                  <c:v>560</c:v>
                </c:pt>
                <c:pt idx="16">
                  <c:v>601</c:v>
                </c:pt>
                <c:pt idx="17">
                  <c:v>617</c:v>
                </c:pt>
                <c:pt idx="18">
                  <c:v>649.00006099999996</c:v>
                </c:pt>
                <c:pt idx="19">
                  <c:v>677</c:v>
                </c:pt>
                <c:pt idx="20">
                  <c:v>684</c:v>
                </c:pt>
                <c:pt idx="21">
                  <c:v>688</c:v>
                </c:pt>
                <c:pt idx="22">
                  <c:v>680.00006099999996</c:v>
                </c:pt>
                <c:pt idx="23">
                  <c:v>714</c:v>
                </c:pt>
                <c:pt idx="24">
                  <c:v>713</c:v>
                </c:pt>
                <c:pt idx="25">
                  <c:v>706</c:v>
                </c:pt>
                <c:pt idx="26">
                  <c:v>710</c:v>
                </c:pt>
                <c:pt idx="27">
                  <c:v>719</c:v>
                </c:pt>
                <c:pt idx="28">
                  <c:v>734</c:v>
                </c:pt>
                <c:pt idx="29">
                  <c:v>743</c:v>
                </c:pt>
                <c:pt idx="30">
                  <c:v>741.99993900000004</c:v>
                </c:pt>
                <c:pt idx="31">
                  <c:v>723</c:v>
                </c:pt>
                <c:pt idx="32">
                  <c:v>738</c:v>
                </c:pt>
                <c:pt idx="33">
                  <c:v>719</c:v>
                </c:pt>
                <c:pt idx="34">
                  <c:v>707</c:v>
                </c:pt>
                <c:pt idx="35">
                  <c:v>744</c:v>
                </c:pt>
                <c:pt idx="36">
                  <c:v>873</c:v>
                </c:pt>
                <c:pt idx="37">
                  <c:v>1015</c:v>
                </c:pt>
                <c:pt idx="38">
                  <c:v>1149</c:v>
                </c:pt>
                <c:pt idx="39">
                  <c:v>1316.0001219999999</c:v>
                </c:pt>
                <c:pt idx="40">
                  <c:v>1403</c:v>
                </c:pt>
                <c:pt idx="41">
                  <c:v>1427</c:v>
                </c:pt>
                <c:pt idx="42">
                  <c:v>1452</c:v>
                </c:pt>
                <c:pt idx="43">
                  <c:v>1487</c:v>
                </c:pt>
                <c:pt idx="44">
                  <c:v>1502</c:v>
                </c:pt>
                <c:pt idx="45">
                  <c:v>1521</c:v>
                </c:pt>
                <c:pt idx="46">
                  <c:v>1544.9998780000001</c:v>
                </c:pt>
                <c:pt idx="47">
                  <c:v>1564</c:v>
                </c:pt>
                <c:pt idx="48">
                  <c:v>1615.9998780000001</c:v>
                </c:pt>
                <c:pt idx="49">
                  <c:v>1606.0001219999999</c:v>
                </c:pt>
                <c:pt idx="50">
                  <c:v>1606.9998780000001</c:v>
                </c:pt>
                <c:pt idx="51">
                  <c:v>1620</c:v>
                </c:pt>
                <c:pt idx="52">
                  <c:v>1641.9998780000001</c:v>
                </c:pt>
                <c:pt idx="53">
                  <c:v>1663</c:v>
                </c:pt>
                <c:pt idx="54">
                  <c:v>1682</c:v>
                </c:pt>
                <c:pt idx="55">
                  <c:v>1687</c:v>
                </c:pt>
                <c:pt idx="56">
                  <c:v>1733</c:v>
                </c:pt>
                <c:pt idx="57">
                  <c:v>1778</c:v>
                </c:pt>
                <c:pt idx="58">
                  <c:v>1790</c:v>
                </c:pt>
                <c:pt idx="59">
                  <c:v>1759</c:v>
                </c:pt>
                <c:pt idx="60">
                  <c:v>1894</c:v>
                </c:pt>
                <c:pt idx="61">
                  <c:v>1973</c:v>
                </c:pt>
                <c:pt idx="62">
                  <c:v>1847</c:v>
                </c:pt>
                <c:pt idx="63">
                  <c:v>1993</c:v>
                </c:pt>
                <c:pt idx="64">
                  <c:v>1963</c:v>
                </c:pt>
                <c:pt idx="65">
                  <c:v>1879.0001219999999</c:v>
                </c:pt>
                <c:pt idx="66">
                  <c:v>1881</c:v>
                </c:pt>
                <c:pt idx="67">
                  <c:v>1844.0001219999999</c:v>
                </c:pt>
                <c:pt idx="68">
                  <c:v>1875</c:v>
                </c:pt>
                <c:pt idx="69">
                  <c:v>1902</c:v>
                </c:pt>
                <c:pt idx="70">
                  <c:v>1923.9998780000001</c:v>
                </c:pt>
                <c:pt idx="71">
                  <c:v>1953</c:v>
                </c:pt>
                <c:pt idx="72">
                  <c:v>1967.0001219999999</c:v>
                </c:pt>
                <c:pt idx="73">
                  <c:v>1986</c:v>
                </c:pt>
                <c:pt idx="74">
                  <c:v>2005</c:v>
                </c:pt>
                <c:pt idx="75">
                  <c:v>2029.0001219999999</c:v>
                </c:pt>
                <c:pt idx="76">
                  <c:v>2040</c:v>
                </c:pt>
                <c:pt idx="77">
                  <c:v>2081</c:v>
                </c:pt>
                <c:pt idx="78">
                  <c:v>2124</c:v>
                </c:pt>
                <c:pt idx="79">
                  <c:v>2122</c:v>
                </c:pt>
                <c:pt idx="80">
                  <c:v>2033</c:v>
                </c:pt>
                <c:pt idx="81">
                  <c:v>2000</c:v>
                </c:pt>
                <c:pt idx="82">
                  <c:v>1973</c:v>
                </c:pt>
                <c:pt idx="83">
                  <c:v>2061</c:v>
                </c:pt>
                <c:pt idx="84">
                  <c:v>2157</c:v>
                </c:pt>
                <c:pt idx="85">
                  <c:v>2115</c:v>
                </c:pt>
                <c:pt idx="86">
                  <c:v>2070</c:v>
                </c:pt>
                <c:pt idx="87">
                  <c:v>2055</c:v>
                </c:pt>
                <c:pt idx="88">
                  <c:v>2073</c:v>
                </c:pt>
                <c:pt idx="89">
                  <c:v>2063</c:v>
                </c:pt>
                <c:pt idx="90">
                  <c:v>2106</c:v>
                </c:pt>
                <c:pt idx="91">
                  <c:v>2110</c:v>
                </c:pt>
                <c:pt idx="92">
                  <c:v>2127</c:v>
                </c:pt>
                <c:pt idx="93">
                  <c:v>2150</c:v>
                </c:pt>
                <c:pt idx="94">
                  <c:v>2155</c:v>
                </c:pt>
                <c:pt idx="95">
                  <c:v>2144</c:v>
                </c:pt>
                <c:pt idx="96">
                  <c:v>2148</c:v>
                </c:pt>
                <c:pt idx="97">
                  <c:v>2170</c:v>
                </c:pt>
                <c:pt idx="98">
                  <c:v>2220</c:v>
                </c:pt>
                <c:pt idx="99">
                  <c:v>2225</c:v>
                </c:pt>
                <c:pt idx="100">
                  <c:v>2300</c:v>
                </c:pt>
                <c:pt idx="101">
                  <c:v>2306</c:v>
                </c:pt>
                <c:pt idx="102">
                  <c:v>2276</c:v>
                </c:pt>
                <c:pt idx="103">
                  <c:v>0</c:v>
                </c:pt>
                <c:pt idx="104">
                  <c:v>0</c:v>
                </c:pt>
                <c:pt idx="105">
                  <c:v>0</c:v>
                </c:pt>
                <c:pt idx="106">
                  <c:v>0</c:v>
                </c:pt>
                <c:pt idx="107">
                  <c:v>0</c:v>
                </c:pt>
                <c:pt idx="108">
                  <c:v>0</c:v>
                </c:pt>
                <c:pt idx="109">
                  <c:v>0</c:v>
                </c:pt>
                <c:pt idx="110">
                  <c:v>0</c:v>
                </c:pt>
                <c:pt idx="111">
                  <c:v>0</c:v>
                </c:pt>
                <c:pt idx="112">
                  <c:v>0</c:v>
                </c:pt>
                <c:pt idx="113">
                  <c:v>0</c:v>
                </c:pt>
                <c:pt idx="114">
                  <c:v>1736</c:v>
                </c:pt>
                <c:pt idx="115">
                  <c:v>1640</c:v>
                </c:pt>
                <c:pt idx="116">
                  <c:v>1467</c:v>
                </c:pt>
                <c:pt idx="117">
                  <c:v>1416</c:v>
                </c:pt>
                <c:pt idx="118">
                  <c:v>1547</c:v>
                </c:pt>
                <c:pt idx="119">
                  <c:v>1656</c:v>
                </c:pt>
                <c:pt idx="120">
                  <c:v>1661</c:v>
                </c:pt>
                <c:pt idx="121">
                  <c:v>1676.9998780000001</c:v>
                </c:pt>
                <c:pt idx="122">
                  <c:v>1717</c:v>
                </c:pt>
                <c:pt idx="123">
                  <c:v>1745</c:v>
                </c:pt>
                <c:pt idx="124">
                  <c:v>1763</c:v>
                </c:pt>
                <c:pt idx="125">
                  <c:v>1798</c:v>
                </c:pt>
                <c:pt idx="126">
                  <c:v>1856</c:v>
                </c:pt>
                <c:pt idx="127">
                  <c:v>1890</c:v>
                </c:pt>
                <c:pt idx="128">
                  <c:v>1899</c:v>
                </c:pt>
                <c:pt idx="129">
                  <c:v>1943</c:v>
                </c:pt>
                <c:pt idx="130">
                  <c:v>1967.9998780000001</c:v>
                </c:pt>
                <c:pt idx="131">
                  <c:v>2016</c:v>
                </c:pt>
                <c:pt idx="132">
                  <c:v>2062</c:v>
                </c:pt>
                <c:pt idx="133">
                  <c:v>2082</c:v>
                </c:pt>
                <c:pt idx="134">
                  <c:v>2112</c:v>
                </c:pt>
                <c:pt idx="135">
                  <c:v>2135</c:v>
                </c:pt>
                <c:pt idx="136">
                  <c:v>2146</c:v>
                </c:pt>
                <c:pt idx="137">
                  <c:v>2143</c:v>
                </c:pt>
                <c:pt idx="138">
                  <c:v>2142</c:v>
                </c:pt>
                <c:pt idx="139">
                  <c:v>2141</c:v>
                </c:pt>
                <c:pt idx="140">
                  <c:v>2102</c:v>
                </c:pt>
                <c:pt idx="141">
                  <c:v>2095</c:v>
                </c:pt>
                <c:pt idx="142">
                  <c:v>2060</c:v>
                </c:pt>
                <c:pt idx="143">
                  <c:v>2020.9998780000001</c:v>
                </c:pt>
                <c:pt idx="144">
                  <c:v>2032</c:v>
                </c:pt>
                <c:pt idx="145">
                  <c:v>2040</c:v>
                </c:pt>
                <c:pt idx="146">
                  <c:v>2040</c:v>
                </c:pt>
                <c:pt idx="147">
                  <c:v>2035</c:v>
                </c:pt>
                <c:pt idx="148">
                  <c:v>2105</c:v>
                </c:pt>
                <c:pt idx="149">
                  <c:v>2124</c:v>
                </c:pt>
                <c:pt idx="150">
                  <c:v>2136</c:v>
                </c:pt>
                <c:pt idx="151">
                  <c:v>2158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730</c:v>
                </c:pt>
                <c:pt idx="169">
                  <c:v>696</c:v>
                </c:pt>
                <c:pt idx="170">
                  <c:v>902</c:v>
                </c:pt>
                <c:pt idx="171">
                  <c:v>1223</c:v>
                </c:pt>
                <c:pt idx="172">
                  <c:v>1314</c:v>
                </c:pt>
                <c:pt idx="173">
                  <c:v>1266</c:v>
                </c:pt>
                <c:pt idx="174">
                  <c:v>971</c:v>
                </c:pt>
                <c:pt idx="175">
                  <c:v>1070</c:v>
                </c:pt>
                <c:pt idx="176">
                  <c:v>1427</c:v>
                </c:pt>
                <c:pt idx="177">
                  <c:v>1449</c:v>
                </c:pt>
                <c:pt idx="178">
                  <c:v>1408</c:v>
                </c:pt>
                <c:pt idx="179">
                  <c:v>1319</c:v>
                </c:pt>
                <c:pt idx="180">
                  <c:v>1280</c:v>
                </c:pt>
                <c:pt idx="181">
                  <c:v>1351.9998780000001</c:v>
                </c:pt>
                <c:pt idx="182">
                  <c:v>1354</c:v>
                </c:pt>
                <c:pt idx="183">
                  <c:v>1367</c:v>
                </c:pt>
                <c:pt idx="184">
                  <c:v>1368.9998780000001</c:v>
                </c:pt>
                <c:pt idx="185">
                  <c:v>1377.0001219999999</c:v>
                </c:pt>
                <c:pt idx="186">
                  <c:v>1397</c:v>
                </c:pt>
                <c:pt idx="187">
                  <c:v>1392</c:v>
                </c:pt>
                <c:pt idx="188">
                  <c:v>1429</c:v>
                </c:pt>
                <c:pt idx="189">
                  <c:v>1441</c:v>
                </c:pt>
                <c:pt idx="190">
                  <c:v>1455</c:v>
                </c:pt>
                <c:pt idx="191">
                  <c:v>1469</c:v>
                </c:pt>
                <c:pt idx="192">
                  <c:v>1496</c:v>
                </c:pt>
                <c:pt idx="193">
                  <c:v>1511</c:v>
                </c:pt>
                <c:pt idx="194">
                  <c:v>1541</c:v>
                </c:pt>
                <c:pt idx="195">
                  <c:v>1553.9998780000001</c:v>
                </c:pt>
                <c:pt idx="196">
                  <c:v>1525</c:v>
                </c:pt>
                <c:pt idx="197">
                  <c:v>1474.9998780000001</c:v>
                </c:pt>
                <c:pt idx="198">
                  <c:v>1417</c:v>
                </c:pt>
                <c:pt idx="199">
                  <c:v>1360.0001219999999</c:v>
                </c:pt>
                <c:pt idx="200">
                  <c:v>1264</c:v>
                </c:pt>
                <c:pt idx="201">
                  <c:v>1266</c:v>
                </c:pt>
                <c:pt idx="202">
                  <c:v>1229</c:v>
                </c:pt>
                <c:pt idx="203">
                  <c:v>1198</c:v>
                </c:pt>
                <c:pt idx="204">
                  <c:v>1201</c:v>
                </c:pt>
                <c:pt idx="205">
                  <c:v>1157</c:v>
                </c:pt>
                <c:pt idx="206">
                  <c:v>1180</c:v>
                </c:pt>
                <c:pt idx="207">
                  <c:v>1172</c:v>
                </c:pt>
                <c:pt idx="208">
                  <c:v>1113</c:v>
                </c:pt>
                <c:pt idx="209">
                  <c:v>1156</c:v>
                </c:pt>
                <c:pt idx="210">
                  <c:v>1203</c:v>
                </c:pt>
                <c:pt idx="211">
                  <c:v>1141</c:v>
                </c:pt>
                <c:pt idx="212">
                  <c:v>1154</c:v>
                </c:pt>
                <c:pt idx="213">
                  <c:v>1104</c:v>
                </c:pt>
                <c:pt idx="214">
                  <c:v>1124</c:v>
                </c:pt>
                <c:pt idx="215">
                  <c:v>1134</c:v>
                </c:pt>
                <c:pt idx="216">
                  <c:v>1017</c:v>
                </c:pt>
                <c:pt idx="217">
                  <c:v>985</c:v>
                </c:pt>
                <c:pt idx="218">
                  <c:v>936</c:v>
                </c:pt>
                <c:pt idx="219">
                  <c:v>842</c:v>
                </c:pt>
                <c:pt idx="220">
                  <c:v>802</c:v>
                </c:pt>
                <c:pt idx="221">
                  <c:v>854</c:v>
                </c:pt>
                <c:pt idx="222">
                  <c:v>1289.0001219999999</c:v>
                </c:pt>
                <c:pt idx="223">
                  <c:v>439.00003099999998</c:v>
                </c:pt>
              </c:numCache>
            </c:numRef>
          </c:yVal>
          <c:smooth val="0"/>
          <c:extLst xmlns:c16r2="http://schemas.microsoft.com/office/drawing/2015/06/chart">
            <c:ext xmlns:c16="http://schemas.microsoft.com/office/drawing/2014/chart" uri="{C3380CC4-5D6E-409C-BE32-E72D297353CC}">
              <c16:uniqueId val="{00000075-9E4D-41DE-88AA-65C469FB2388}"/>
            </c:ext>
          </c:extLst>
        </c:ser>
        <c:ser>
          <c:idx val="118"/>
          <c:order val="118"/>
          <c:tx>
            <c:strRef>
              <c:f>Sheet1!$DP$1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Sheet1!$DP$2:$DP$225</c:f>
              <c:numCache>
                <c:formatCode>General</c:formatCode>
                <c:ptCount val="224"/>
                <c:pt idx="0">
                  <c:v>0</c:v>
                </c:pt>
                <c:pt idx="1">
                  <c:v>13</c:v>
                </c:pt>
                <c:pt idx="2">
                  <c:v>159.00001499999999</c:v>
                </c:pt>
                <c:pt idx="3">
                  <c:v>275</c:v>
                </c:pt>
                <c:pt idx="4">
                  <c:v>304</c:v>
                </c:pt>
                <c:pt idx="5">
                  <c:v>326.99996900000002</c:v>
                </c:pt>
                <c:pt idx="6">
                  <c:v>350</c:v>
                </c:pt>
                <c:pt idx="7">
                  <c:v>401</c:v>
                </c:pt>
                <c:pt idx="8">
                  <c:v>428.00003099999998</c:v>
                </c:pt>
                <c:pt idx="9">
                  <c:v>439.00003099999998</c:v>
                </c:pt>
                <c:pt idx="10">
                  <c:v>463</c:v>
                </c:pt>
                <c:pt idx="11">
                  <c:v>473</c:v>
                </c:pt>
                <c:pt idx="12">
                  <c:v>480</c:v>
                </c:pt>
                <c:pt idx="13">
                  <c:v>493</c:v>
                </c:pt>
                <c:pt idx="14">
                  <c:v>506</c:v>
                </c:pt>
                <c:pt idx="15">
                  <c:v>519</c:v>
                </c:pt>
                <c:pt idx="16">
                  <c:v>548</c:v>
                </c:pt>
                <c:pt idx="17">
                  <c:v>567</c:v>
                </c:pt>
                <c:pt idx="18">
                  <c:v>604</c:v>
                </c:pt>
                <c:pt idx="19">
                  <c:v>628</c:v>
                </c:pt>
                <c:pt idx="20">
                  <c:v>637</c:v>
                </c:pt>
                <c:pt idx="21">
                  <c:v>638</c:v>
                </c:pt>
                <c:pt idx="22">
                  <c:v>638</c:v>
                </c:pt>
                <c:pt idx="23">
                  <c:v>675</c:v>
                </c:pt>
                <c:pt idx="24">
                  <c:v>672</c:v>
                </c:pt>
                <c:pt idx="25">
                  <c:v>671.00006099999996</c:v>
                </c:pt>
                <c:pt idx="26">
                  <c:v>682</c:v>
                </c:pt>
                <c:pt idx="27">
                  <c:v>687</c:v>
                </c:pt>
                <c:pt idx="28">
                  <c:v>701</c:v>
                </c:pt>
                <c:pt idx="29">
                  <c:v>712</c:v>
                </c:pt>
                <c:pt idx="30">
                  <c:v>708</c:v>
                </c:pt>
                <c:pt idx="31">
                  <c:v>697.99993900000004</c:v>
                </c:pt>
                <c:pt idx="32">
                  <c:v>706</c:v>
                </c:pt>
                <c:pt idx="33">
                  <c:v>693.00006099999996</c:v>
                </c:pt>
                <c:pt idx="34">
                  <c:v>690</c:v>
                </c:pt>
                <c:pt idx="35">
                  <c:v>716</c:v>
                </c:pt>
                <c:pt idx="36">
                  <c:v>818</c:v>
                </c:pt>
                <c:pt idx="37">
                  <c:v>947</c:v>
                </c:pt>
                <c:pt idx="38">
                  <c:v>1074</c:v>
                </c:pt>
                <c:pt idx="39">
                  <c:v>1252</c:v>
                </c:pt>
                <c:pt idx="40">
                  <c:v>1357</c:v>
                </c:pt>
                <c:pt idx="41">
                  <c:v>1408</c:v>
                </c:pt>
                <c:pt idx="42">
                  <c:v>1449</c:v>
                </c:pt>
                <c:pt idx="43">
                  <c:v>1509.0001219999999</c:v>
                </c:pt>
                <c:pt idx="44">
                  <c:v>1526</c:v>
                </c:pt>
                <c:pt idx="45">
                  <c:v>1531</c:v>
                </c:pt>
                <c:pt idx="46">
                  <c:v>1553.9998780000001</c:v>
                </c:pt>
                <c:pt idx="47">
                  <c:v>1571.0001219999999</c:v>
                </c:pt>
                <c:pt idx="48">
                  <c:v>1609</c:v>
                </c:pt>
                <c:pt idx="49">
                  <c:v>1612</c:v>
                </c:pt>
                <c:pt idx="50">
                  <c:v>1617</c:v>
                </c:pt>
                <c:pt idx="51">
                  <c:v>1628</c:v>
                </c:pt>
                <c:pt idx="52">
                  <c:v>1654</c:v>
                </c:pt>
                <c:pt idx="53">
                  <c:v>1659.0001219999999</c:v>
                </c:pt>
                <c:pt idx="54">
                  <c:v>1679</c:v>
                </c:pt>
                <c:pt idx="55">
                  <c:v>1691</c:v>
                </c:pt>
                <c:pt idx="56">
                  <c:v>1719</c:v>
                </c:pt>
                <c:pt idx="57">
                  <c:v>1764</c:v>
                </c:pt>
                <c:pt idx="58">
                  <c:v>1770</c:v>
                </c:pt>
                <c:pt idx="59">
                  <c:v>1749</c:v>
                </c:pt>
                <c:pt idx="60">
                  <c:v>1856</c:v>
                </c:pt>
                <c:pt idx="61">
                  <c:v>1904</c:v>
                </c:pt>
                <c:pt idx="62">
                  <c:v>1817.9998780000001</c:v>
                </c:pt>
                <c:pt idx="63">
                  <c:v>1920</c:v>
                </c:pt>
                <c:pt idx="64">
                  <c:v>1898</c:v>
                </c:pt>
                <c:pt idx="65">
                  <c:v>1841</c:v>
                </c:pt>
                <c:pt idx="66">
                  <c:v>1835.0001219999999</c:v>
                </c:pt>
                <c:pt idx="67">
                  <c:v>1820</c:v>
                </c:pt>
                <c:pt idx="68">
                  <c:v>1841</c:v>
                </c:pt>
                <c:pt idx="69">
                  <c:v>1876</c:v>
                </c:pt>
                <c:pt idx="70">
                  <c:v>1903</c:v>
                </c:pt>
                <c:pt idx="71">
                  <c:v>1927</c:v>
                </c:pt>
                <c:pt idx="72">
                  <c:v>1956</c:v>
                </c:pt>
                <c:pt idx="73">
                  <c:v>1967.9998780000001</c:v>
                </c:pt>
                <c:pt idx="74">
                  <c:v>1999</c:v>
                </c:pt>
                <c:pt idx="75">
                  <c:v>2022</c:v>
                </c:pt>
                <c:pt idx="76">
                  <c:v>2032</c:v>
                </c:pt>
                <c:pt idx="77">
                  <c:v>2068</c:v>
                </c:pt>
                <c:pt idx="78">
                  <c:v>2116</c:v>
                </c:pt>
                <c:pt idx="79">
                  <c:v>2111</c:v>
                </c:pt>
                <c:pt idx="80">
                  <c:v>2049</c:v>
                </c:pt>
                <c:pt idx="81">
                  <c:v>2029.0001219999999</c:v>
                </c:pt>
                <c:pt idx="82">
                  <c:v>2002.0001219999999</c:v>
                </c:pt>
                <c:pt idx="83">
                  <c:v>2075</c:v>
                </c:pt>
                <c:pt idx="84">
                  <c:v>2119</c:v>
                </c:pt>
                <c:pt idx="85">
                  <c:v>2088</c:v>
                </c:pt>
                <c:pt idx="86">
                  <c:v>2035</c:v>
                </c:pt>
                <c:pt idx="87">
                  <c:v>2036</c:v>
                </c:pt>
                <c:pt idx="88">
                  <c:v>2046.9998780000001</c:v>
                </c:pt>
                <c:pt idx="89">
                  <c:v>2054</c:v>
                </c:pt>
                <c:pt idx="90">
                  <c:v>2085</c:v>
                </c:pt>
                <c:pt idx="91">
                  <c:v>2107</c:v>
                </c:pt>
                <c:pt idx="92">
                  <c:v>2146</c:v>
                </c:pt>
                <c:pt idx="93">
                  <c:v>2157</c:v>
                </c:pt>
                <c:pt idx="94">
                  <c:v>2170</c:v>
                </c:pt>
                <c:pt idx="95">
                  <c:v>2178</c:v>
                </c:pt>
                <c:pt idx="96">
                  <c:v>2162</c:v>
                </c:pt>
                <c:pt idx="97">
                  <c:v>2219</c:v>
                </c:pt>
                <c:pt idx="98">
                  <c:v>2247</c:v>
                </c:pt>
                <c:pt idx="99">
                  <c:v>2258</c:v>
                </c:pt>
                <c:pt idx="100">
                  <c:v>2332</c:v>
                </c:pt>
                <c:pt idx="101">
                  <c:v>2350</c:v>
                </c:pt>
                <c:pt idx="102">
                  <c:v>2307</c:v>
                </c:pt>
                <c:pt idx="103">
                  <c:v>0</c:v>
                </c:pt>
                <c:pt idx="104">
                  <c:v>0</c:v>
                </c:pt>
                <c:pt idx="105">
                  <c:v>0</c:v>
                </c:pt>
                <c:pt idx="106">
                  <c:v>0</c:v>
                </c:pt>
                <c:pt idx="107">
                  <c:v>0</c:v>
                </c:pt>
                <c:pt idx="108">
                  <c:v>0</c:v>
                </c:pt>
                <c:pt idx="109">
                  <c:v>0</c:v>
                </c:pt>
                <c:pt idx="110">
                  <c:v>0</c:v>
                </c:pt>
                <c:pt idx="111">
                  <c:v>0</c:v>
                </c:pt>
                <c:pt idx="112">
                  <c:v>0</c:v>
                </c:pt>
                <c:pt idx="113">
                  <c:v>0</c:v>
                </c:pt>
                <c:pt idx="114">
                  <c:v>1565</c:v>
                </c:pt>
                <c:pt idx="115">
                  <c:v>1508</c:v>
                </c:pt>
                <c:pt idx="116">
                  <c:v>1474.0001219999999</c:v>
                </c:pt>
                <c:pt idx="117">
                  <c:v>1604</c:v>
                </c:pt>
                <c:pt idx="118">
                  <c:v>1542</c:v>
                </c:pt>
                <c:pt idx="119">
                  <c:v>1659.0001219999999</c:v>
                </c:pt>
                <c:pt idx="120">
                  <c:v>1708</c:v>
                </c:pt>
                <c:pt idx="121">
                  <c:v>1725</c:v>
                </c:pt>
                <c:pt idx="122">
                  <c:v>1766</c:v>
                </c:pt>
                <c:pt idx="123">
                  <c:v>1796</c:v>
                </c:pt>
                <c:pt idx="124">
                  <c:v>1812</c:v>
                </c:pt>
                <c:pt idx="125">
                  <c:v>1856</c:v>
                </c:pt>
                <c:pt idx="126">
                  <c:v>1872</c:v>
                </c:pt>
                <c:pt idx="127">
                  <c:v>1916</c:v>
                </c:pt>
                <c:pt idx="128">
                  <c:v>1913</c:v>
                </c:pt>
                <c:pt idx="129">
                  <c:v>1958.0001219999999</c:v>
                </c:pt>
                <c:pt idx="130">
                  <c:v>1991</c:v>
                </c:pt>
                <c:pt idx="131">
                  <c:v>2034</c:v>
                </c:pt>
                <c:pt idx="132">
                  <c:v>2066</c:v>
                </c:pt>
                <c:pt idx="133">
                  <c:v>2112</c:v>
                </c:pt>
                <c:pt idx="134">
                  <c:v>2116</c:v>
                </c:pt>
                <c:pt idx="135">
                  <c:v>2131</c:v>
                </c:pt>
                <c:pt idx="136">
                  <c:v>2147</c:v>
                </c:pt>
                <c:pt idx="137">
                  <c:v>2132</c:v>
                </c:pt>
                <c:pt idx="138">
                  <c:v>2127</c:v>
                </c:pt>
                <c:pt idx="139">
                  <c:v>2142</c:v>
                </c:pt>
                <c:pt idx="140">
                  <c:v>2139</c:v>
                </c:pt>
                <c:pt idx="141">
                  <c:v>2119</c:v>
                </c:pt>
                <c:pt idx="142">
                  <c:v>2083</c:v>
                </c:pt>
                <c:pt idx="143">
                  <c:v>2059</c:v>
                </c:pt>
                <c:pt idx="144">
                  <c:v>2046.0001219999999</c:v>
                </c:pt>
                <c:pt idx="145">
                  <c:v>2045</c:v>
                </c:pt>
                <c:pt idx="146">
                  <c:v>2050</c:v>
                </c:pt>
                <c:pt idx="147">
                  <c:v>2071</c:v>
                </c:pt>
                <c:pt idx="148">
                  <c:v>2109</c:v>
                </c:pt>
                <c:pt idx="149">
                  <c:v>2127</c:v>
                </c:pt>
                <c:pt idx="150">
                  <c:v>2153</c:v>
                </c:pt>
                <c:pt idx="151">
                  <c:v>2039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627.00006099999996</c:v>
                </c:pt>
                <c:pt idx="169">
                  <c:v>669</c:v>
                </c:pt>
                <c:pt idx="170">
                  <c:v>883</c:v>
                </c:pt>
                <c:pt idx="171">
                  <c:v>1216</c:v>
                </c:pt>
                <c:pt idx="172">
                  <c:v>1327</c:v>
                </c:pt>
                <c:pt idx="173">
                  <c:v>1254.9998780000001</c:v>
                </c:pt>
                <c:pt idx="174">
                  <c:v>935.00006099999996</c:v>
                </c:pt>
                <c:pt idx="175">
                  <c:v>1038</c:v>
                </c:pt>
                <c:pt idx="176">
                  <c:v>1448.0001219999999</c:v>
                </c:pt>
                <c:pt idx="177">
                  <c:v>1485</c:v>
                </c:pt>
                <c:pt idx="178">
                  <c:v>1408</c:v>
                </c:pt>
                <c:pt idx="179">
                  <c:v>1298.0001219999999</c:v>
                </c:pt>
                <c:pt idx="180">
                  <c:v>1292</c:v>
                </c:pt>
                <c:pt idx="181">
                  <c:v>1366</c:v>
                </c:pt>
                <c:pt idx="182">
                  <c:v>1371</c:v>
                </c:pt>
                <c:pt idx="183">
                  <c:v>1395.9998780000001</c:v>
                </c:pt>
                <c:pt idx="184">
                  <c:v>1362</c:v>
                </c:pt>
                <c:pt idx="185">
                  <c:v>1386.0001219999999</c:v>
                </c:pt>
                <c:pt idx="186">
                  <c:v>1368.9998780000001</c:v>
                </c:pt>
                <c:pt idx="187">
                  <c:v>1401</c:v>
                </c:pt>
                <c:pt idx="188">
                  <c:v>1426</c:v>
                </c:pt>
                <c:pt idx="189">
                  <c:v>1414</c:v>
                </c:pt>
                <c:pt idx="190">
                  <c:v>1435</c:v>
                </c:pt>
                <c:pt idx="191">
                  <c:v>1448.0001219999999</c:v>
                </c:pt>
                <c:pt idx="192">
                  <c:v>1462</c:v>
                </c:pt>
                <c:pt idx="193">
                  <c:v>1494</c:v>
                </c:pt>
                <c:pt idx="194">
                  <c:v>1520</c:v>
                </c:pt>
                <c:pt idx="195">
                  <c:v>1500.9998780000001</c:v>
                </c:pt>
                <c:pt idx="196">
                  <c:v>1518.9998780000001</c:v>
                </c:pt>
                <c:pt idx="197">
                  <c:v>1477</c:v>
                </c:pt>
                <c:pt idx="198">
                  <c:v>1420</c:v>
                </c:pt>
                <c:pt idx="199">
                  <c:v>1335</c:v>
                </c:pt>
                <c:pt idx="200">
                  <c:v>1289.0001219999999</c:v>
                </c:pt>
                <c:pt idx="201">
                  <c:v>1282</c:v>
                </c:pt>
                <c:pt idx="202">
                  <c:v>1245</c:v>
                </c:pt>
                <c:pt idx="203">
                  <c:v>1212</c:v>
                </c:pt>
                <c:pt idx="204">
                  <c:v>1197</c:v>
                </c:pt>
                <c:pt idx="205">
                  <c:v>1209</c:v>
                </c:pt>
                <c:pt idx="206">
                  <c:v>1191</c:v>
                </c:pt>
                <c:pt idx="207">
                  <c:v>1166</c:v>
                </c:pt>
                <c:pt idx="208">
                  <c:v>1152</c:v>
                </c:pt>
                <c:pt idx="209">
                  <c:v>1122</c:v>
                </c:pt>
                <c:pt idx="210">
                  <c:v>1174</c:v>
                </c:pt>
                <c:pt idx="211">
                  <c:v>1130</c:v>
                </c:pt>
                <c:pt idx="212">
                  <c:v>1149</c:v>
                </c:pt>
                <c:pt idx="213">
                  <c:v>1116</c:v>
                </c:pt>
                <c:pt idx="214">
                  <c:v>1150</c:v>
                </c:pt>
                <c:pt idx="215">
                  <c:v>1100</c:v>
                </c:pt>
                <c:pt idx="216">
                  <c:v>1064</c:v>
                </c:pt>
                <c:pt idx="217">
                  <c:v>1036</c:v>
                </c:pt>
                <c:pt idx="218">
                  <c:v>981</c:v>
                </c:pt>
                <c:pt idx="219">
                  <c:v>878.00006099999996</c:v>
                </c:pt>
                <c:pt idx="220">
                  <c:v>882</c:v>
                </c:pt>
                <c:pt idx="221">
                  <c:v>846</c:v>
                </c:pt>
                <c:pt idx="222">
                  <c:v>1177</c:v>
                </c:pt>
                <c:pt idx="223">
                  <c:v>895.99993900000004</c:v>
                </c:pt>
              </c:numCache>
            </c:numRef>
          </c:yVal>
          <c:smooth val="0"/>
          <c:extLst xmlns:c16r2="http://schemas.microsoft.com/office/drawing/2015/06/chart">
            <c:ext xmlns:c16="http://schemas.microsoft.com/office/drawing/2014/chart" uri="{C3380CC4-5D6E-409C-BE32-E72D297353CC}">
              <c16:uniqueId val="{00000076-9E4D-41DE-88AA-65C469FB2388}"/>
            </c:ext>
          </c:extLst>
        </c:ser>
        <c:ser>
          <c:idx val="119"/>
          <c:order val="119"/>
          <c:tx>
            <c:strRef>
              <c:f>Sheet1!$DQ$1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Sheet1!$DQ$2:$DQ$225</c:f>
              <c:numCache>
                <c:formatCode>General</c:formatCode>
                <c:ptCount val="224"/>
                <c:pt idx="0">
                  <c:v>0</c:v>
                </c:pt>
                <c:pt idx="1">
                  <c:v>13</c:v>
                </c:pt>
                <c:pt idx="2">
                  <c:v>159.00001499999999</c:v>
                </c:pt>
                <c:pt idx="3">
                  <c:v>275</c:v>
                </c:pt>
                <c:pt idx="4">
                  <c:v>304</c:v>
                </c:pt>
                <c:pt idx="5">
                  <c:v>326.99996900000002</c:v>
                </c:pt>
                <c:pt idx="6">
                  <c:v>350</c:v>
                </c:pt>
                <c:pt idx="7">
                  <c:v>401</c:v>
                </c:pt>
                <c:pt idx="8">
                  <c:v>428.00003099999998</c:v>
                </c:pt>
                <c:pt idx="9">
                  <c:v>439.00003099999998</c:v>
                </c:pt>
                <c:pt idx="10">
                  <c:v>463</c:v>
                </c:pt>
                <c:pt idx="11">
                  <c:v>473</c:v>
                </c:pt>
                <c:pt idx="12">
                  <c:v>480</c:v>
                </c:pt>
                <c:pt idx="13">
                  <c:v>493</c:v>
                </c:pt>
                <c:pt idx="14">
                  <c:v>506</c:v>
                </c:pt>
                <c:pt idx="15">
                  <c:v>519</c:v>
                </c:pt>
                <c:pt idx="16">
                  <c:v>548</c:v>
                </c:pt>
                <c:pt idx="17">
                  <c:v>567</c:v>
                </c:pt>
                <c:pt idx="18">
                  <c:v>604</c:v>
                </c:pt>
                <c:pt idx="19">
                  <c:v>628</c:v>
                </c:pt>
                <c:pt idx="20">
                  <c:v>637</c:v>
                </c:pt>
                <c:pt idx="21">
                  <c:v>638</c:v>
                </c:pt>
                <c:pt idx="22">
                  <c:v>638</c:v>
                </c:pt>
                <c:pt idx="23">
                  <c:v>675</c:v>
                </c:pt>
                <c:pt idx="24">
                  <c:v>672</c:v>
                </c:pt>
                <c:pt idx="25">
                  <c:v>671.00006099999996</c:v>
                </c:pt>
                <c:pt idx="26">
                  <c:v>682</c:v>
                </c:pt>
                <c:pt idx="27">
                  <c:v>687</c:v>
                </c:pt>
                <c:pt idx="28">
                  <c:v>701</c:v>
                </c:pt>
                <c:pt idx="29">
                  <c:v>712</c:v>
                </c:pt>
                <c:pt idx="30">
                  <c:v>708</c:v>
                </c:pt>
                <c:pt idx="31">
                  <c:v>697.99993900000004</c:v>
                </c:pt>
                <c:pt idx="32">
                  <c:v>706</c:v>
                </c:pt>
                <c:pt idx="33">
                  <c:v>693.00006099999996</c:v>
                </c:pt>
                <c:pt idx="34">
                  <c:v>690</c:v>
                </c:pt>
                <c:pt idx="35">
                  <c:v>716</c:v>
                </c:pt>
                <c:pt idx="36">
                  <c:v>818</c:v>
                </c:pt>
                <c:pt idx="37">
                  <c:v>947</c:v>
                </c:pt>
                <c:pt idx="38">
                  <c:v>1074</c:v>
                </c:pt>
                <c:pt idx="39">
                  <c:v>1252</c:v>
                </c:pt>
                <c:pt idx="40">
                  <c:v>1357</c:v>
                </c:pt>
                <c:pt idx="41">
                  <c:v>1408</c:v>
                </c:pt>
                <c:pt idx="42">
                  <c:v>1449</c:v>
                </c:pt>
                <c:pt idx="43">
                  <c:v>1509.0001219999999</c:v>
                </c:pt>
                <c:pt idx="44">
                  <c:v>1526</c:v>
                </c:pt>
                <c:pt idx="45">
                  <c:v>1531</c:v>
                </c:pt>
                <c:pt idx="46">
                  <c:v>1553.9998780000001</c:v>
                </c:pt>
                <c:pt idx="47">
                  <c:v>1571.0001219999999</c:v>
                </c:pt>
                <c:pt idx="48">
                  <c:v>1609</c:v>
                </c:pt>
                <c:pt idx="49">
                  <c:v>1612</c:v>
                </c:pt>
                <c:pt idx="50">
                  <c:v>1617</c:v>
                </c:pt>
                <c:pt idx="51">
                  <c:v>1628</c:v>
                </c:pt>
                <c:pt idx="52">
                  <c:v>1654</c:v>
                </c:pt>
                <c:pt idx="53">
                  <c:v>1659.0001219999999</c:v>
                </c:pt>
                <c:pt idx="54">
                  <c:v>1679</c:v>
                </c:pt>
                <c:pt idx="55">
                  <c:v>1691</c:v>
                </c:pt>
                <c:pt idx="56">
                  <c:v>1719</c:v>
                </c:pt>
                <c:pt idx="57">
                  <c:v>1764</c:v>
                </c:pt>
                <c:pt idx="58">
                  <c:v>1770</c:v>
                </c:pt>
                <c:pt idx="59">
                  <c:v>1749</c:v>
                </c:pt>
                <c:pt idx="60">
                  <c:v>1856</c:v>
                </c:pt>
                <c:pt idx="61">
                  <c:v>1904</c:v>
                </c:pt>
                <c:pt idx="62">
                  <c:v>1817.9998780000001</c:v>
                </c:pt>
                <c:pt idx="63">
                  <c:v>1920</c:v>
                </c:pt>
                <c:pt idx="64">
                  <c:v>1898</c:v>
                </c:pt>
                <c:pt idx="65">
                  <c:v>1841</c:v>
                </c:pt>
                <c:pt idx="66">
                  <c:v>1835.0001219999999</c:v>
                </c:pt>
                <c:pt idx="67">
                  <c:v>1820</c:v>
                </c:pt>
                <c:pt idx="68">
                  <c:v>1841</c:v>
                </c:pt>
                <c:pt idx="69">
                  <c:v>1876</c:v>
                </c:pt>
                <c:pt idx="70">
                  <c:v>1903</c:v>
                </c:pt>
                <c:pt idx="71">
                  <c:v>1927</c:v>
                </c:pt>
                <c:pt idx="72">
                  <c:v>1956</c:v>
                </c:pt>
                <c:pt idx="73">
                  <c:v>1967.9998780000001</c:v>
                </c:pt>
                <c:pt idx="74">
                  <c:v>1999</c:v>
                </c:pt>
                <c:pt idx="75">
                  <c:v>2022</c:v>
                </c:pt>
                <c:pt idx="76">
                  <c:v>2032</c:v>
                </c:pt>
                <c:pt idx="77">
                  <c:v>2068</c:v>
                </c:pt>
                <c:pt idx="78">
                  <c:v>2116</c:v>
                </c:pt>
                <c:pt idx="79">
                  <c:v>2111</c:v>
                </c:pt>
                <c:pt idx="80">
                  <c:v>2049</c:v>
                </c:pt>
                <c:pt idx="81">
                  <c:v>2029.0001219999999</c:v>
                </c:pt>
                <c:pt idx="82">
                  <c:v>2002.0001219999999</c:v>
                </c:pt>
                <c:pt idx="83">
                  <c:v>2075</c:v>
                </c:pt>
                <c:pt idx="84">
                  <c:v>2119</c:v>
                </c:pt>
                <c:pt idx="85">
                  <c:v>2088</c:v>
                </c:pt>
                <c:pt idx="86">
                  <c:v>2035</c:v>
                </c:pt>
                <c:pt idx="87">
                  <c:v>2036</c:v>
                </c:pt>
                <c:pt idx="88">
                  <c:v>2046.9998780000001</c:v>
                </c:pt>
                <c:pt idx="89">
                  <c:v>2054</c:v>
                </c:pt>
                <c:pt idx="90">
                  <c:v>2085</c:v>
                </c:pt>
                <c:pt idx="91">
                  <c:v>2107</c:v>
                </c:pt>
                <c:pt idx="92">
                  <c:v>2146</c:v>
                </c:pt>
                <c:pt idx="93">
                  <c:v>2157</c:v>
                </c:pt>
                <c:pt idx="94">
                  <c:v>2170</c:v>
                </c:pt>
                <c:pt idx="95">
                  <c:v>2178</c:v>
                </c:pt>
                <c:pt idx="96">
                  <c:v>2162</c:v>
                </c:pt>
                <c:pt idx="97">
                  <c:v>2219</c:v>
                </c:pt>
                <c:pt idx="98">
                  <c:v>2247</c:v>
                </c:pt>
                <c:pt idx="99">
                  <c:v>2258</c:v>
                </c:pt>
                <c:pt idx="100">
                  <c:v>2332</c:v>
                </c:pt>
                <c:pt idx="101">
                  <c:v>2350</c:v>
                </c:pt>
                <c:pt idx="102">
                  <c:v>2307</c:v>
                </c:pt>
                <c:pt idx="103">
                  <c:v>0</c:v>
                </c:pt>
                <c:pt idx="104">
                  <c:v>0</c:v>
                </c:pt>
                <c:pt idx="105">
                  <c:v>0</c:v>
                </c:pt>
                <c:pt idx="106">
                  <c:v>0</c:v>
                </c:pt>
                <c:pt idx="107">
                  <c:v>0</c:v>
                </c:pt>
                <c:pt idx="108">
                  <c:v>0</c:v>
                </c:pt>
                <c:pt idx="109">
                  <c:v>0</c:v>
                </c:pt>
                <c:pt idx="110">
                  <c:v>0</c:v>
                </c:pt>
                <c:pt idx="111">
                  <c:v>0</c:v>
                </c:pt>
                <c:pt idx="112">
                  <c:v>0</c:v>
                </c:pt>
                <c:pt idx="113">
                  <c:v>0</c:v>
                </c:pt>
                <c:pt idx="114">
                  <c:v>1565</c:v>
                </c:pt>
                <c:pt idx="115">
                  <c:v>1508</c:v>
                </c:pt>
                <c:pt idx="116">
                  <c:v>1474.0001219999999</c:v>
                </c:pt>
                <c:pt idx="117">
                  <c:v>1604</c:v>
                </c:pt>
                <c:pt idx="118">
                  <c:v>1542</c:v>
                </c:pt>
                <c:pt idx="119">
                  <c:v>1659.0001219999999</c:v>
                </c:pt>
                <c:pt idx="120">
                  <c:v>1708</c:v>
                </c:pt>
                <c:pt idx="121">
                  <c:v>1725</c:v>
                </c:pt>
                <c:pt idx="122">
                  <c:v>1766</c:v>
                </c:pt>
                <c:pt idx="123">
                  <c:v>1796</c:v>
                </c:pt>
                <c:pt idx="124">
                  <c:v>1812</c:v>
                </c:pt>
                <c:pt idx="125">
                  <c:v>1856</c:v>
                </c:pt>
                <c:pt idx="126">
                  <c:v>1872</c:v>
                </c:pt>
                <c:pt idx="127">
                  <c:v>1916</c:v>
                </c:pt>
                <c:pt idx="128">
                  <c:v>1913</c:v>
                </c:pt>
                <c:pt idx="129">
                  <c:v>1958.0001219999999</c:v>
                </c:pt>
                <c:pt idx="130">
                  <c:v>1991</c:v>
                </c:pt>
                <c:pt idx="131">
                  <c:v>2034</c:v>
                </c:pt>
                <c:pt idx="132">
                  <c:v>2066</c:v>
                </c:pt>
                <c:pt idx="133">
                  <c:v>2112</c:v>
                </c:pt>
                <c:pt idx="134">
                  <c:v>2116</c:v>
                </c:pt>
                <c:pt idx="135">
                  <c:v>2131</c:v>
                </c:pt>
                <c:pt idx="136">
                  <c:v>2147</c:v>
                </c:pt>
                <c:pt idx="137">
                  <c:v>2132</c:v>
                </c:pt>
                <c:pt idx="138">
                  <c:v>2127</c:v>
                </c:pt>
                <c:pt idx="139">
                  <c:v>2142</c:v>
                </c:pt>
                <c:pt idx="140">
                  <c:v>2139</c:v>
                </c:pt>
                <c:pt idx="141">
                  <c:v>2119</c:v>
                </c:pt>
                <c:pt idx="142">
                  <c:v>2083</c:v>
                </c:pt>
                <c:pt idx="143">
                  <c:v>2059</c:v>
                </c:pt>
                <c:pt idx="144">
                  <c:v>2046.0001219999999</c:v>
                </c:pt>
                <c:pt idx="145">
                  <c:v>2045</c:v>
                </c:pt>
                <c:pt idx="146">
                  <c:v>2050</c:v>
                </c:pt>
                <c:pt idx="147">
                  <c:v>2071</c:v>
                </c:pt>
                <c:pt idx="148">
                  <c:v>2109</c:v>
                </c:pt>
                <c:pt idx="149">
                  <c:v>2127</c:v>
                </c:pt>
                <c:pt idx="150">
                  <c:v>2153</c:v>
                </c:pt>
                <c:pt idx="151">
                  <c:v>2039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627.00006099999996</c:v>
                </c:pt>
                <c:pt idx="169">
                  <c:v>669</c:v>
                </c:pt>
                <c:pt idx="170">
                  <c:v>883</c:v>
                </c:pt>
                <c:pt idx="171">
                  <c:v>1216</c:v>
                </c:pt>
                <c:pt idx="172">
                  <c:v>1327</c:v>
                </c:pt>
                <c:pt idx="173">
                  <c:v>1254.9998780000001</c:v>
                </c:pt>
                <c:pt idx="174">
                  <c:v>935.00006099999996</c:v>
                </c:pt>
                <c:pt idx="175">
                  <c:v>1038</c:v>
                </c:pt>
                <c:pt idx="176">
                  <c:v>1448.0001219999999</c:v>
                </c:pt>
                <c:pt idx="177">
                  <c:v>1485</c:v>
                </c:pt>
                <c:pt idx="178">
                  <c:v>1408</c:v>
                </c:pt>
                <c:pt idx="179">
                  <c:v>1298.0001219999999</c:v>
                </c:pt>
                <c:pt idx="180">
                  <c:v>1292</c:v>
                </c:pt>
                <c:pt idx="181">
                  <c:v>1366</c:v>
                </c:pt>
                <c:pt idx="182">
                  <c:v>1371</c:v>
                </c:pt>
                <c:pt idx="183">
                  <c:v>1395.9998780000001</c:v>
                </c:pt>
                <c:pt idx="184">
                  <c:v>1362</c:v>
                </c:pt>
                <c:pt idx="185">
                  <c:v>1386.0001219999999</c:v>
                </c:pt>
                <c:pt idx="186">
                  <c:v>1368.9998780000001</c:v>
                </c:pt>
                <c:pt idx="187">
                  <c:v>1401</c:v>
                </c:pt>
                <c:pt idx="188">
                  <c:v>1426</c:v>
                </c:pt>
                <c:pt idx="189">
                  <c:v>1414</c:v>
                </c:pt>
                <c:pt idx="190">
                  <c:v>1435</c:v>
                </c:pt>
                <c:pt idx="191">
                  <c:v>1448.0001219999999</c:v>
                </c:pt>
                <c:pt idx="192">
                  <c:v>1462</c:v>
                </c:pt>
                <c:pt idx="193">
                  <c:v>1494</c:v>
                </c:pt>
                <c:pt idx="194">
                  <c:v>1520</c:v>
                </c:pt>
                <c:pt idx="195">
                  <c:v>1500.9998780000001</c:v>
                </c:pt>
                <c:pt idx="196">
                  <c:v>1518.9998780000001</c:v>
                </c:pt>
                <c:pt idx="197">
                  <c:v>1477</c:v>
                </c:pt>
                <c:pt idx="198">
                  <c:v>1420</c:v>
                </c:pt>
                <c:pt idx="199">
                  <c:v>1335</c:v>
                </c:pt>
                <c:pt idx="200">
                  <c:v>1289.0001219999999</c:v>
                </c:pt>
                <c:pt idx="201">
                  <c:v>1282</c:v>
                </c:pt>
                <c:pt idx="202">
                  <c:v>1245</c:v>
                </c:pt>
                <c:pt idx="203">
                  <c:v>1212</c:v>
                </c:pt>
                <c:pt idx="204">
                  <c:v>1197</c:v>
                </c:pt>
                <c:pt idx="205">
                  <c:v>1209</c:v>
                </c:pt>
                <c:pt idx="206">
                  <c:v>1191</c:v>
                </c:pt>
                <c:pt idx="207">
                  <c:v>1166</c:v>
                </c:pt>
                <c:pt idx="208">
                  <c:v>1152</c:v>
                </c:pt>
                <c:pt idx="209">
                  <c:v>1122</c:v>
                </c:pt>
                <c:pt idx="210">
                  <c:v>1174</c:v>
                </c:pt>
                <c:pt idx="211">
                  <c:v>1130</c:v>
                </c:pt>
                <c:pt idx="212">
                  <c:v>1149</c:v>
                </c:pt>
                <c:pt idx="213">
                  <c:v>1116</c:v>
                </c:pt>
                <c:pt idx="214">
                  <c:v>1150</c:v>
                </c:pt>
                <c:pt idx="215">
                  <c:v>1100</c:v>
                </c:pt>
                <c:pt idx="216">
                  <c:v>1064</c:v>
                </c:pt>
                <c:pt idx="217">
                  <c:v>1036</c:v>
                </c:pt>
                <c:pt idx="218">
                  <c:v>981</c:v>
                </c:pt>
                <c:pt idx="219">
                  <c:v>878.00006099999996</c:v>
                </c:pt>
                <c:pt idx="220">
                  <c:v>882</c:v>
                </c:pt>
                <c:pt idx="221">
                  <c:v>846</c:v>
                </c:pt>
                <c:pt idx="222">
                  <c:v>1177</c:v>
                </c:pt>
                <c:pt idx="223">
                  <c:v>895.99993900000004</c:v>
                </c:pt>
              </c:numCache>
            </c:numRef>
          </c:yVal>
          <c:smooth val="0"/>
          <c:extLst xmlns:c16r2="http://schemas.microsoft.com/office/drawing/2015/06/chart">
            <c:ext xmlns:c16="http://schemas.microsoft.com/office/drawing/2014/chart" uri="{C3380CC4-5D6E-409C-BE32-E72D297353CC}">
              <c16:uniqueId val="{00000077-9E4D-41DE-88AA-65C469FB2388}"/>
            </c:ext>
          </c:extLst>
        </c:ser>
        <c:ser>
          <c:idx val="120"/>
          <c:order val="120"/>
          <c:tx>
            <c:strRef>
              <c:f>Sheet1!$DR$1</c:f>
              <c:strCache>
                <c:ptCount val="1"/>
                <c:pt idx="0">
                  <c:v>coast_ss_s</c:v>
                </c:pt>
              </c:strCache>
            </c:strRef>
          </c:tx>
          <c:spPr>
            <a:ln w="9525"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Sheet1!$DR$2:$DR$225</c:f>
              <c:numCache>
                <c:formatCode>General</c:formatCode>
                <c:ptCount val="224"/>
                <c:pt idx="0">
                  <c:v>0</c:v>
                </c:pt>
                <c:pt idx="1">
                  <c:v>0</c:v>
                </c:pt>
                <c:pt idx="2">
                  <c:v>139</c:v>
                </c:pt>
                <c:pt idx="3">
                  <c:v>277</c:v>
                </c:pt>
                <c:pt idx="4">
                  <c:v>301</c:v>
                </c:pt>
                <c:pt idx="5">
                  <c:v>311</c:v>
                </c:pt>
                <c:pt idx="6">
                  <c:v>350</c:v>
                </c:pt>
                <c:pt idx="7">
                  <c:v>397</c:v>
                </c:pt>
                <c:pt idx="8">
                  <c:v>416</c:v>
                </c:pt>
                <c:pt idx="9">
                  <c:v>441</c:v>
                </c:pt>
                <c:pt idx="10">
                  <c:v>465</c:v>
                </c:pt>
                <c:pt idx="11">
                  <c:v>474</c:v>
                </c:pt>
                <c:pt idx="12">
                  <c:v>487</c:v>
                </c:pt>
                <c:pt idx="13">
                  <c:v>502.99996900000002</c:v>
                </c:pt>
                <c:pt idx="14">
                  <c:v>504</c:v>
                </c:pt>
                <c:pt idx="15">
                  <c:v>523</c:v>
                </c:pt>
                <c:pt idx="16">
                  <c:v>553</c:v>
                </c:pt>
                <c:pt idx="17">
                  <c:v>574</c:v>
                </c:pt>
                <c:pt idx="18">
                  <c:v>612</c:v>
                </c:pt>
                <c:pt idx="19">
                  <c:v>641</c:v>
                </c:pt>
                <c:pt idx="20">
                  <c:v>662</c:v>
                </c:pt>
                <c:pt idx="21">
                  <c:v>663</c:v>
                </c:pt>
                <c:pt idx="22">
                  <c:v>664</c:v>
                </c:pt>
                <c:pt idx="23">
                  <c:v>693.00006099999996</c:v>
                </c:pt>
                <c:pt idx="24">
                  <c:v>701</c:v>
                </c:pt>
                <c:pt idx="25">
                  <c:v>699</c:v>
                </c:pt>
                <c:pt idx="26">
                  <c:v>697.99993900000004</c:v>
                </c:pt>
                <c:pt idx="27">
                  <c:v>718</c:v>
                </c:pt>
                <c:pt idx="28">
                  <c:v>726</c:v>
                </c:pt>
                <c:pt idx="29">
                  <c:v>744</c:v>
                </c:pt>
                <c:pt idx="30">
                  <c:v>746.00006099999996</c:v>
                </c:pt>
                <c:pt idx="31">
                  <c:v>741</c:v>
                </c:pt>
                <c:pt idx="32">
                  <c:v>741.99993900000004</c:v>
                </c:pt>
                <c:pt idx="33">
                  <c:v>735</c:v>
                </c:pt>
                <c:pt idx="34">
                  <c:v>732</c:v>
                </c:pt>
                <c:pt idx="35">
                  <c:v>758</c:v>
                </c:pt>
                <c:pt idx="36">
                  <c:v>871</c:v>
                </c:pt>
                <c:pt idx="37">
                  <c:v>993</c:v>
                </c:pt>
                <c:pt idx="38">
                  <c:v>1135</c:v>
                </c:pt>
                <c:pt idx="39">
                  <c:v>1324</c:v>
                </c:pt>
                <c:pt idx="40">
                  <c:v>1442</c:v>
                </c:pt>
                <c:pt idx="41">
                  <c:v>1500.9998780000001</c:v>
                </c:pt>
                <c:pt idx="42">
                  <c:v>1548</c:v>
                </c:pt>
                <c:pt idx="43">
                  <c:v>1617</c:v>
                </c:pt>
                <c:pt idx="44">
                  <c:v>1626</c:v>
                </c:pt>
                <c:pt idx="45">
                  <c:v>1628</c:v>
                </c:pt>
                <c:pt idx="46">
                  <c:v>1656</c:v>
                </c:pt>
                <c:pt idx="47">
                  <c:v>1679</c:v>
                </c:pt>
                <c:pt idx="48">
                  <c:v>1715</c:v>
                </c:pt>
                <c:pt idx="49">
                  <c:v>1717</c:v>
                </c:pt>
                <c:pt idx="50">
                  <c:v>1734</c:v>
                </c:pt>
                <c:pt idx="51">
                  <c:v>1737</c:v>
                </c:pt>
                <c:pt idx="52">
                  <c:v>1758</c:v>
                </c:pt>
                <c:pt idx="53">
                  <c:v>1780</c:v>
                </c:pt>
                <c:pt idx="54">
                  <c:v>1791.9998780000001</c:v>
                </c:pt>
                <c:pt idx="55">
                  <c:v>1806</c:v>
                </c:pt>
                <c:pt idx="56">
                  <c:v>1834</c:v>
                </c:pt>
                <c:pt idx="57">
                  <c:v>1881</c:v>
                </c:pt>
                <c:pt idx="58">
                  <c:v>1884</c:v>
                </c:pt>
                <c:pt idx="59">
                  <c:v>1863</c:v>
                </c:pt>
                <c:pt idx="60">
                  <c:v>1976.0001219999999</c:v>
                </c:pt>
                <c:pt idx="61">
                  <c:v>2025</c:v>
                </c:pt>
                <c:pt idx="62">
                  <c:v>1953</c:v>
                </c:pt>
                <c:pt idx="63">
                  <c:v>2059</c:v>
                </c:pt>
                <c:pt idx="64">
                  <c:v>2022</c:v>
                </c:pt>
                <c:pt idx="65">
                  <c:v>1964</c:v>
                </c:pt>
                <c:pt idx="66">
                  <c:v>1955</c:v>
                </c:pt>
                <c:pt idx="67">
                  <c:v>1928</c:v>
                </c:pt>
                <c:pt idx="68">
                  <c:v>1963</c:v>
                </c:pt>
                <c:pt idx="69">
                  <c:v>1993</c:v>
                </c:pt>
                <c:pt idx="70">
                  <c:v>2023</c:v>
                </c:pt>
                <c:pt idx="71">
                  <c:v>2046.0001219999999</c:v>
                </c:pt>
                <c:pt idx="72">
                  <c:v>2084</c:v>
                </c:pt>
                <c:pt idx="73">
                  <c:v>2099</c:v>
                </c:pt>
                <c:pt idx="74">
                  <c:v>2127</c:v>
                </c:pt>
                <c:pt idx="75">
                  <c:v>2154</c:v>
                </c:pt>
                <c:pt idx="76">
                  <c:v>2162</c:v>
                </c:pt>
                <c:pt idx="77">
                  <c:v>2198</c:v>
                </c:pt>
                <c:pt idx="78">
                  <c:v>2252</c:v>
                </c:pt>
                <c:pt idx="79">
                  <c:v>2240</c:v>
                </c:pt>
                <c:pt idx="80">
                  <c:v>2148</c:v>
                </c:pt>
                <c:pt idx="81">
                  <c:v>2165</c:v>
                </c:pt>
                <c:pt idx="82">
                  <c:v>2133</c:v>
                </c:pt>
                <c:pt idx="83">
                  <c:v>2198</c:v>
                </c:pt>
                <c:pt idx="84">
                  <c:v>2224</c:v>
                </c:pt>
                <c:pt idx="85">
                  <c:v>2183</c:v>
                </c:pt>
                <c:pt idx="86">
                  <c:v>2143</c:v>
                </c:pt>
                <c:pt idx="87">
                  <c:v>2128</c:v>
                </c:pt>
                <c:pt idx="88">
                  <c:v>2149</c:v>
                </c:pt>
                <c:pt idx="89">
                  <c:v>2140</c:v>
                </c:pt>
                <c:pt idx="90">
                  <c:v>2174</c:v>
                </c:pt>
                <c:pt idx="91">
                  <c:v>2204</c:v>
                </c:pt>
                <c:pt idx="92">
                  <c:v>2233</c:v>
                </c:pt>
                <c:pt idx="93">
                  <c:v>2258</c:v>
                </c:pt>
                <c:pt idx="94">
                  <c:v>2278</c:v>
                </c:pt>
                <c:pt idx="95">
                  <c:v>2287</c:v>
                </c:pt>
                <c:pt idx="96">
                  <c:v>2271</c:v>
                </c:pt>
                <c:pt idx="97">
                  <c:v>2300</c:v>
                </c:pt>
                <c:pt idx="98">
                  <c:v>2313</c:v>
                </c:pt>
                <c:pt idx="99">
                  <c:v>2347</c:v>
                </c:pt>
                <c:pt idx="100">
                  <c:v>2389</c:v>
                </c:pt>
                <c:pt idx="101">
                  <c:v>2395</c:v>
                </c:pt>
                <c:pt idx="102">
                  <c:v>2383</c:v>
                </c:pt>
                <c:pt idx="103">
                  <c:v>0</c:v>
                </c:pt>
                <c:pt idx="104">
                  <c:v>0</c:v>
                </c:pt>
                <c:pt idx="105">
                  <c:v>0</c:v>
                </c:pt>
                <c:pt idx="106">
                  <c:v>0</c:v>
                </c:pt>
                <c:pt idx="107">
                  <c:v>0</c:v>
                </c:pt>
                <c:pt idx="108">
                  <c:v>0</c:v>
                </c:pt>
                <c:pt idx="109">
                  <c:v>0</c:v>
                </c:pt>
                <c:pt idx="110">
                  <c:v>0</c:v>
                </c:pt>
                <c:pt idx="111">
                  <c:v>0</c:v>
                </c:pt>
                <c:pt idx="112">
                  <c:v>0</c:v>
                </c:pt>
                <c:pt idx="113">
                  <c:v>0</c:v>
                </c:pt>
                <c:pt idx="114">
                  <c:v>1588</c:v>
                </c:pt>
                <c:pt idx="115">
                  <c:v>1500.9998780000001</c:v>
                </c:pt>
                <c:pt idx="116">
                  <c:v>1580.0001219999999</c:v>
                </c:pt>
                <c:pt idx="117">
                  <c:v>1597.0001219999999</c:v>
                </c:pt>
                <c:pt idx="118">
                  <c:v>1586</c:v>
                </c:pt>
                <c:pt idx="119">
                  <c:v>1665</c:v>
                </c:pt>
                <c:pt idx="120">
                  <c:v>1708</c:v>
                </c:pt>
                <c:pt idx="121">
                  <c:v>1707</c:v>
                </c:pt>
                <c:pt idx="122">
                  <c:v>1755</c:v>
                </c:pt>
                <c:pt idx="123">
                  <c:v>1768</c:v>
                </c:pt>
                <c:pt idx="124">
                  <c:v>1780</c:v>
                </c:pt>
                <c:pt idx="125">
                  <c:v>1817.0001219999999</c:v>
                </c:pt>
                <c:pt idx="126">
                  <c:v>1851</c:v>
                </c:pt>
                <c:pt idx="127">
                  <c:v>1881</c:v>
                </c:pt>
                <c:pt idx="128">
                  <c:v>1899</c:v>
                </c:pt>
                <c:pt idx="129">
                  <c:v>1938</c:v>
                </c:pt>
                <c:pt idx="130">
                  <c:v>1973</c:v>
                </c:pt>
                <c:pt idx="131">
                  <c:v>2005</c:v>
                </c:pt>
                <c:pt idx="132">
                  <c:v>2017</c:v>
                </c:pt>
                <c:pt idx="133">
                  <c:v>2054</c:v>
                </c:pt>
                <c:pt idx="134">
                  <c:v>2068</c:v>
                </c:pt>
                <c:pt idx="135">
                  <c:v>2084</c:v>
                </c:pt>
                <c:pt idx="136">
                  <c:v>2090</c:v>
                </c:pt>
                <c:pt idx="137">
                  <c:v>2090</c:v>
                </c:pt>
                <c:pt idx="138">
                  <c:v>2093</c:v>
                </c:pt>
                <c:pt idx="139">
                  <c:v>2095</c:v>
                </c:pt>
                <c:pt idx="140">
                  <c:v>2088</c:v>
                </c:pt>
                <c:pt idx="141">
                  <c:v>2055</c:v>
                </c:pt>
                <c:pt idx="142">
                  <c:v>2030</c:v>
                </c:pt>
                <c:pt idx="143">
                  <c:v>2006</c:v>
                </c:pt>
                <c:pt idx="144">
                  <c:v>2001</c:v>
                </c:pt>
                <c:pt idx="145">
                  <c:v>1999</c:v>
                </c:pt>
                <c:pt idx="146">
                  <c:v>1999</c:v>
                </c:pt>
                <c:pt idx="147">
                  <c:v>2004</c:v>
                </c:pt>
                <c:pt idx="148">
                  <c:v>2053</c:v>
                </c:pt>
                <c:pt idx="149">
                  <c:v>2086</c:v>
                </c:pt>
                <c:pt idx="150">
                  <c:v>2153</c:v>
                </c:pt>
                <c:pt idx="151">
                  <c:v>2041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653.99993900000004</c:v>
                </c:pt>
                <c:pt idx="169">
                  <c:v>728</c:v>
                </c:pt>
                <c:pt idx="170">
                  <c:v>963</c:v>
                </c:pt>
                <c:pt idx="171">
                  <c:v>1246</c:v>
                </c:pt>
                <c:pt idx="172">
                  <c:v>1386.9998780000001</c:v>
                </c:pt>
                <c:pt idx="173">
                  <c:v>1310</c:v>
                </c:pt>
                <c:pt idx="174">
                  <c:v>1028</c:v>
                </c:pt>
                <c:pt idx="175">
                  <c:v>1084</c:v>
                </c:pt>
                <c:pt idx="176">
                  <c:v>1439.0001219999999</c:v>
                </c:pt>
                <c:pt idx="177">
                  <c:v>1487</c:v>
                </c:pt>
                <c:pt idx="178">
                  <c:v>1470</c:v>
                </c:pt>
                <c:pt idx="179">
                  <c:v>1337</c:v>
                </c:pt>
                <c:pt idx="180">
                  <c:v>1377.0001219999999</c:v>
                </c:pt>
                <c:pt idx="181">
                  <c:v>1411</c:v>
                </c:pt>
                <c:pt idx="182">
                  <c:v>1419</c:v>
                </c:pt>
                <c:pt idx="183">
                  <c:v>1410</c:v>
                </c:pt>
                <c:pt idx="184">
                  <c:v>1386.9998780000001</c:v>
                </c:pt>
                <c:pt idx="185">
                  <c:v>1395.9998780000001</c:v>
                </c:pt>
                <c:pt idx="186">
                  <c:v>1417</c:v>
                </c:pt>
                <c:pt idx="187">
                  <c:v>1416</c:v>
                </c:pt>
                <c:pt idx="188">
                  <c:v>1425</c:v>
                </c:pt>
                <c:pt idx="189">
                  <c:v>1439.9998780000001</c:v>
                </c:pt>
                <c:pt idx="190">
                  <c:v>1443</c:v>
                </c:pt>
                <c:pt idx="191">
                  <c:v>1481</c:v>
                </c:pt>
                <c:pt idx="192">
                  <c:v>1464</c:v>
                </c:pt>
                <c:pt idx="193">
                  <c:v>1497</c:v>
                </c:pt>
                <c:pt idx="194">
                  <c:v>1496</c:v>
                </c:pt>
                <c:pt idx="195">
                  <c:v>1497</c:v>
                </c:pt>
                <c:pt idx="196">
                  <c:v>1478</c:v>
                </c:pt>
                <c:pt idx="197">
                  <c:v>1463</c:v>
                </c:pt>
                <c:pt idx="198">
                  <c:v>1444</c:v>
                </c:pt>
                <c:pt idx="199">
                  <c:v>1379</c:v>
                </c:pt>
                <c:pt idx="200">
                  <c:v>1320</c:v>
                </c:pt>
                <c:pt idx="201">
                  <c:v>1287</c:v>
                </c:pt>
                <c:pt idx="202">
                  <c:v>1239</c:v>
                </c:pt>
                <c:pt idx="203">
                  <c:v>1229</c:v>
                </c:pt>
                <c:pt idx="204">
                  <c:v>1225</c:v>
                </c:pt>
                <c:pt idx="205">
                  <c:v>1208</c:v>
                </c:pt>
                <c:pt idx="206">
                  <c:v>1238</c:v>
                </c:pt>
                <c:pt idx="207">
                  <c:v>1245</c:v>
                </c:pt>
                <c:pt idx="208">
                  <c:v>1165</c:v>
                </c:pt>
                <c:pt idx="209">
                  <c:v>1181</c:v>
                </c:pt>
                <c:pt idx="210">
                  <c:v>1220</c:v>
                </c:pt>
                <c:pt idx="211">
                  <c:v>1173</c:v>
                </c:pt>
                <c:pt idx="212">
                  <c:v>1171</c:v>
                </c:pt>
                <c:pt idx="213">
                  <c:v>1128</c:v>
                </c:pt>
                <c:pt idx="214">
                  <c:v>1205</c:v>
                </c:pt>
                <c:pt idx="215">
                  <c:v>1142</c:v>
                </c:pt>
                <c:pt idx="216">
                  <c:v>1087</c:v>
                </c:pt>
                <c:pt idx="217">
                  <c:v>992</c:v>
                </c:pt>
                <c:pt idx="218">
                  <c:v>986</c:v>
                </c:pt>
                <c:pt idx="219">
                  <c:v>920</c:v>
                </c:pt>
                <c:pt idx="220">
                  <c:v>885</c:v>
                </c:pt>
                <c:pt idx="221">
                  <c:v>924</c:v>
                </c:pt>
                <c:pt idx="222">
                  <c:v>1213</c:v>
                </c:pt>
                <c:pt idx="223">
                  <c:v>663</c:v>
                </c:pt>
              </c:numCache>
            </c:numRef>
          </c:yVal>
          <c:smooth val="0"/>
          <c:extLst xmlns:c16r2="http://schemas.microsoft.com/office/drawing/2015/06/chart">
            <c:ext xmlns:c16="http://schemas.microsoft.com/office/drawing/2014/chart" uri="{C3380CC4-5D6E-409C-BE32-E72D297353CC}">
              <c16:uniqueId val="{00000078-9E4D-41DE-88AA-65C469FB2388}"/>
            </c:ext>
          </c:extLst>
        </c:ser>
        <c:ser>
          <c:idx val="121"/>
          <c:order val="121"/>
          <c:tx>
            <c:strRef>
              <c:f>Sheet1!$DS$1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Sheet1!$DS$2:$DS$225</c:f>
              <c:numCache>
                <c:formatCode>General</c:formatCode>
                <c:ptCount val="224"/>
                <c:pt idx="0">
                  <c:v>0</c:v>
                </c:pt>
                <c:pt idx="1">
                  <c:v>0</c:v>
                </c:pt>
                <c:pt idx="2">
                  <c:v>126</c:v>
                </c:pt>
                <c:pt idx="3">
                  <c:v>248</c:v>
                </c:pt>
                <c:pt idx="4">
                  <c:v>288</c:v>
                </c:pt>
                <c:pt idx="5">
                  <c:v>288</c:v>
                </c:pt>
                <c:pt idx="6">
                  <c:v>334</c:v>
                </c:pt>
                <c:pt idx="7">
                  <c:v>362.00003099999998</c:v>
                </c:pt>
                <c:pt idx="8">
                  <c:v>396</c:v>
                </c:pt>
                <c:pt idx="9">
                  <c:v>412</c:v>
                </c:pt>
                <c:pt idx="10">
                  <c:v>438</c:v>
                </c:pt>
                <c:pt idx="11">
                  <c:v>434</c:v>
                </c:pt>
                <c:pt idx="12">
                  <c:v>455</c:v>
                </c:pt>
                <c:pt idx="13">
                  <c:v>466</c:v>
                </c:pt>
                <c:pt idx="14">
                  <c:v>469.99996900000002</c:v>
                </c:pt>
                <c:pt idx="15">
                  <c:v>479</c:v>
                </c:pt>
                <c:pt idx="16">
                  <c:v>514</c:v>
                </c:pt>
                <c:pt idx="17">
                  <c:v>532</c:v>
                </c:pt>
                <c:pt idx="18">
                  <c:v>567</c:v>
                </c:pt>
                <c:pt idx="19">
                  <c:v>591</c:v>
                </c:pt>
                <c:pt idx="20">
                  <c:v>599</c:v>
                </c:pt>
                <c:pt idx="21">
                  <c:v>605</c:v>
                </c:pt>
                <c:pt idx="22">
                  <c:v>605</c:v>
                </c:pt>
                <c:pt idx="23">
                  <c:v>631</c:v>
                </c:pt>
                <c:pt idx="24">
                  <c:v>631</c:v>
                </c:pt>
                <c:pt idx="25">
                  <c:v>628</c:v>
                </c:pt>
                <c:pt idx="26">
                  <c:v>640</c:v>
                </c:pt>
                <c:pt idx="27">
                  <c:v>644</c:v>
                </c:pt>
                <c:pt idx="28">
                  <c:v>661</c:v>
                </c:pt>
                <c:pt idx="29">
                  <c:v>660</c:v>
                </c:pt>
                <c:pt idx="30">
                  <c:v>668</c:v>
                </c:pt>
                <c:pt idx="31">
                  <c:v>651</c:v>
                </c:pt>
                <c:pt idx="32">
                  <c:v>658.00006099999996</c:v>
                </c:pt>
                <c:pt idx="33">
                  <c:v>647</c:v>
                </c:pt>
                <c:pt idx="34">
                  <c:v>646</c:v>
                </c:pt>
                <c:pt idx="35">
                  <c:v>675.99993900000004</c:v>
                </c:pt>
                <c:pt idx="36">
                  <c:v>792</c:v>
                </c:pt>
                <c:pt idx="37">
                  <c:v>921</c:v>
                </c:pt>
                <c:pt idx="38">
                  <c:v>1065</c:v>
                </c:pt>
                <c:pt idx="39">
                  <c:v>1232</c:v>
                </c:pt>
                <c:pt idx="40">
                  <c:v>1329</c:v>
                </c:pt>
                <c:pt idx="41">
                  <c:v>1374</c:v>
                </c:pt>
                <c:pt idx="42">
                  <c:v>1417</c:v>
                </c:pt>
                <c:pt idx="43">
                  <c:v>1470</c:v>
                </c:pt>
                <c:pt idx="44">
                  <c:v>1485</c:v>
                </c:pt>
                <c:pt idx="45">
                  <c:v>1486</c:v>
                </c:pt>
                <c:pt idx="46">
                  <c:v>1526</c:v>
                </c:pt>
                <c:pt idx="47">
                  <c:v>1539</c:v>
                </c:pt>
                <c:pt idx="48">
                  <c:v>1575</c:v>
                </c:pt>
                <c:pt idx="49">
                  <c:v>1583</c:v>
                </c:pt>
                <c:pt idx="50">
                  <c:v>1590</c:v>
                </c:pt>
                <c:pt idx="51">
                  <c:v>1599</c:v>
                </c:pt>
                <c:pt idx="52">
                  <c:v>1627</c:v>
                </c:pt>
                <c:pt idx="53">
                  <c:v>1647</c:v>
                </c:pt>
                <c:pt idx="54">
                  <c:v>1659.0001219999999</c:v>
                </c:pt>
                <c:pt idx="55">
                  <c:v>1670</c:v>
                </c:pt>
                <c:pt idx="56">
                  <c:v>1713</c:v>
                </c:pt>
                <c:pt idx="57">
                  <c:v>1745</c:v>
                </c:pt>
                <c:pt idx="58">
                  <c:v>1764</c:v>
                </c:pt>
                <c:pt idx="59">
                  <c:v>1736</c:v>
                </c:pt>
                <c:pt idx="60">
                  <c:v>1854</c:v>
                </c:pt>
                <c:pt idx="61">
                  <c:v>1888.0001219999999</c:v>
                </c:pt>
                <c:pt idx="62">
                  <c:v>1817.9998780000001</c:v>
                </c:pt>
                <c:pt idx="63">
                  <c:v>1918</c:v>
                </c:pt>
                <c:pt idx="64">
                  <c:v>1884</c:v>
                </c:pt>
                <c:pt idx="65">
                  <c:v>1850</c:v>
                </c:pt>
                <c:pt idx="66">
                  <c:v>1835.9998780000001</c:v>
                </c:pt>
                <c:pt idx="67">
                  <c:v>1813</c:v>
                </c:pt>
                <c:pt idx="68">
                  <c:v>1851</c:v>
                </c:pt>
                <c:pt idx="69">
                  <c:v>1874</c:v>
                </c:pt>
                <c:pt idx="70">
                  <c:v>1911</c:v>
                </c:pt>
                <c:pt idx="71">
                  <c:v>1923.9998780000001</c:v>
                </c:pt>
                <c:pt idx="72">
                  <c:v>1958.0001219999999</c:v>
                </c:pt>
                <c:pt idx="73">
                  <c:v>1970</c:v>
                </c:pt>
                <c:pt idx="74">
                  <c:v>2007</c:v>
                </c:pt>
                <c:pt idx="75">
                  <c:v>2024</c:v>
                </c:pt>
                <c:pt idx="76">
                  <c:v>2041</c:v>
                </c:pt>
                <c:pt idx="77">
                  <c:v>2080</c:v>
                </c:pt>
                <c:pt idx="78">
                  <c:v>2124</c:v>
                </c:pt>
                <c:pt idx="79">
                  <c:v>2119</c:v>
                </c:pt>
                <c:pt idx="80">
                  <c:v>2070</c:v>
                </c:pt>
                <c:pt idx="81">
                  <c:v>2042</c:v>
                </c:pt>
                <c:pt idx="82">
                  <c:v>2002.0001219999999</c:v>
                </c:pt>
                <c:pt idx="83">
                  <c:v>2091</c:v>
                </c:pt>
                <c:pt idx="84">
                  <c:v>2123</c:v>
                </c:pt>
                <c:pt idx="85">
                  <c:v>2090</c:v>
                </c:pt>
                <c:pt idx="86">
                  <c:v>2050</c:v>
                </c:pt>
                <c:pt idx="87">
                  <c:v>2040</c:v>
                </c:pt>
                <c:pt idx="88">
                  <c:v>2061</c:v>
                </c:pt>
                <c:pt idx="89">
                  <c:v>2060</c:v>
                </c:pt>
                <c:pt idx="90">
                  <c:v>2094</c:v>
                </c:pt>
                <c:pt idx="91">
                  <c:v>2114</c:v>
                </c:pt>
                <c:pt idx="92">
                  <c:v>2154</c:v>
                </c:pt>
                <c:pt idx="93">
                  <c:v>2183</c:v>
                </c:pt>
                <c:pt idx="94">
                  <c:v>2182</c:v>
                </c:pt>
                <c:pt idx="95">
                  <c:v>2196</c:v>
                </c:pt>
                <c:pt idx="96">
                  <c:v>2178</c:v>
                </c:pt>
                <c:pt idx="97">
                  <c:v>2219</c:v>
                </c:pt>
                <c:pt idx="98">
                  <c:v>2231</c:v>
                </c:pt>
                <c:pt idx="99">
                  <c:v>2270</c:v>
                </c:pt>
                <c:pt idx="100">
                  <c:v>2313</c:v>
                </c:pt>
                <c:pt idx="101">
                  <c:v>2338</c:v>
                </c:pt>
                <c:pt idx="102">
                  <c:v>2305</c:v>
                </c:pt>
                <c:pt idx="103">
                  <c:v>0</c:v>
                </c:pt>
                <c:pt idx="104">
                  <c:v>0</c:v>
                </c:pt>
                <c:pt idx="105">
                  <c:v>0</c:v>
                </c:pt>
                <c:pt idx="106">
                  <c:v>0</c:v>
                </c:pt>
                <c:pt idx="107">
                  <c:v>0</c:v>
                </c:pt>
                <c:pt idx="108">
                  <c:v>0</c:v>
                </c:pt>
                <c:pt idx="109">
                  <c:v>0</c:v>
                </c:pt>
                <c:pt idx="110">
                  <c:v>0</c:v>
                </c:pt>
                <c:pt idx="111">
                  <c:v>0</c:v>
                </c:pt>
                <c:pt idx="112">
                  <c:v>0</c:v>
                </c:pt>
                <c:pt idx="113">
                  <c:v>0</c:v>
                </c:pt>
                <c:pt idx="114">
                  <c:v>1578</c:v>
                </c:pt>
                <c:pt idx="115">
                  <c:v>1476</c:v>
                </c:pt>
                <c:pt idx="116">
                  <c:v>1498</c:v>
                </c:pt>
                <c:pt idx="117">
                  <c:v>1606.0001219999999</c:v>
                </c:pt>
                <c:pt idx="118">
                  <c:v>1548</c:v>
                </c:pt>
                <c:pt idx="119">
                  <c:v>1626</c:v>
                </c:pt>
                <c:pt idx="120">
                  <c:v>1676</c:v>
                </c:pt>
                <c:pt idx="121">
                  <c:v>1676.9998780000001</c:v>
                </c:pt>
                <c:pt idx="122">
                  <c:v>1705</c:v>
                </c:pt>
                <c:pt idx="123">
                  <c:v>1729.0001219999999</c:v>
                </c:pt>
                <c:pt idx="124">
                  <c:v>1766</c:v>
                </c:pt>
                <c:pt idx="125">
                  <c:v>1801</c:v>
                </c:pt>
                <c:pt idx="126">
                  <c:v>1848</c:v>
                </c:pt>
                <c:pt idx="127">
                  <c:v>1874</c:v>
                </c:pt>
                <c:pt idx="128">
                  <c:v>1899</c:v>
                </c:pt>
                <c:pt idx="129">
                  <c:v>1932.9998780000001</c:v>
                </c:pt>
                <c:pt idx="130">
                  <c:v>1962</c:v>
                </c:pt>
                <c:pt idx="131">
                  <c:v>2011.0001219999999</c:v>
                </c:pt>
                <c:pt idx="132">
                  <c:v>2037</c:v>
                </c:pt>
                <c:pt idx="133">
                  <c:v>2068</c:v>
                </c:pt>
                <c:pt idx="134">
                  <c:v>2101</c:v>
                </c:pt>
                <c:pt idx="135">
                  <c:v>2122</c:v>
                </c:pt>
                <c:pt idx="136">
                  <c:v>2123</c:v>
                </c:pt>
                <c:pt idx="137">
                  <c:v>2111</c:v>
                </c:pt>
                <c:pt idx="138">
                  <c:v>2106</c:v>
                </c:pt>
                <c:pt idx="139">
                  <c:v>2101</c:v>
                </c:pt>
                <c:pt idx="140">
                  <c:v>2104</c:v>
                </c:pt>
                <c:pt idx="141">
                  <c:v>2072</c:v>
                </c:pt>
                <c:pt idx="142">
                  <c:v>2030</c:v>
                </c:pt>
                <c:pt idx="143">
                  <c:v>2020.9998780000001</c:v>
                </c:pt>
                <c:pt idx="144">
                  <c:v>2017</c:v>
                </c:pt>
                <c:pt idx="145">
                  <c:v>2017</c:v>
                </c:pt>
                <c:pt idx="146">
                  <c:v>2018</c:v>
                </c:pt>
                <c:pt idx="147">
                  <c:v>2052</c:v>
                </c:pt>
                <c:pt idx="148">
                  <c:v>2072</c:v>
                </c:pt>
                <c:pt idx="149">
                  <c:v>2120</c:v>
                </c:pt>
                <c:pt idx="150">
                  <c:v>2121</c:v>
                </c:pt>
                <c:pt idx="151">
                  <c:v>2054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564</c:v>
                </c:pt>
                <c:pt idx="169">
                  <c:v>621</c:v>
                </c:pt>
                <c:pt idx="170">
                  <c:v>910</c:v>
                </c:pt>
                <c:pt idx="171">
                  <c:v>1204</c:v>
                </c:pt>
                <c:pt idx="172">
                  <c:v>1307.9998780000001</c:v>
                </c:pt>
                <c:pt idx="173">
                  <c:v>1266</c:v>
                </c:pt>
                <c:pt idx="174">
                  <c:v>934</c:v>
                </c:pt>
                <c:pt idx="175">
                  <c:v>1052</c:v>
                </c:pt>
                <c:pt idx="176">
                  <c:v>1439.9998780000001</c:v>
                </c:pt>
                <c:pt idx="177">
                  <c:v>1456</c:v>
                </c:pt>
                <c:pt idx="178">
                  <c:v>1436</c:v>
                </c:pt>
                <c:pt idx="179">
                  <c:v>1303</c:v>
                </c:pt>
                <c:pt idx="180">
                  <c:v>1347</c:v>
                </c:pt>
                <c:pt idx="181">
                  <c:v>1360.0001219999999</c:v>
                </c:pt>
                <c:pt idx="182">
                  <c:v>1355</c:v>
                </c:pt>
                <c:pt idx="183">
                  <c:v>1364</c:v>
                </c:pt>
                <c:pt idx="184">
                  <c:v>1358</c:v>
                </c:pt>
                <c:pt idx="185">
                  <c:v>1367</c:v>
                </c:pt>
                <c:pt idx="186">
                  <c:v>1368</c:v>
                </c:pt>
                <c:pt idx="187">
                  <c:v>1364</c:v>
                </c:pt>
                <c:pt idx="188">
                  <c:v>1391</c:v>
                </c:pt>
                <c:pt idx="189">
                  <c:v>1412.9998780000001</c:v>
                </c:pt>
                <c:pt idx="190">
                  <c:v>1417</c:v>
                </c:pt>
                <c:pt idx="191">
                  <c:v>1451</c:v>
                </c:pt>
                <c:pt idx="192">
                  <c:v>1447</c:v>
                </c:pt>
                <c:pt idx="193">
                  <c:v>1474.0001219999999</c:v>
                </c:pt>
                <c:pt idx="194">
                  <c:v>1500.9998780000001</c:v>
                </c:pt>
                <c:pt idx="195">
                  <c:v>1509.9998780000001</c:v>
                </c:pt>
                <c:pt idx="196">
                  <c:v>1492.0001219999999</c:v>
                </c:pt>
                <c:pt idx="197">
                  <c:v>1463</c:v>
                </c:pt>
                <c:pt idx="198">
                  <c:v>1425</c:v>
                </c:pt>
                <c:pt idx="199">
                  <c:v>1344</c:v>
                </c:pt>
                <c:pt idx="200">
                  <c:v>1300</c:v>
                </c:pt>
                <c:pt idx="201">
                  <c:v>1261</c:v>
                </c:pt>
                <c:pt idx="202">
                  <c:v>1228</c:v>
                </c:pt>
                <c:pt idx="203">
                  <c:v>1200</c:v>
                </c:pt>
                <c:pt idx="204">
                  <c:v>1179</c:v>
                </c:pt>
                <c:pt idx="205">
                  <c:v>1151</c:v>
                </c:pt>
                <c:pt idx="206">
                  <c:v>1208</c:v>
                </c:pt>
                <c:pt idx="207">
                  <c:v>1145</c:v>
                </c:pt>
                <c:pt idx="208">
                  <c:v>1109</c:v>
                </c:pt>
                <c:pt idx="209">
                  <c:v>1135</c:v>
                </c:pt>
                <c:pt idx="210">
                  <c:v>1179</c:v>
                </c:pt>
                <c:pt idx="211">
                  <c:v>1156</c:v>
                </c:pt>
                <c:pt idx="212">
                  <c:v>1163</c:v>
                </c:pt>
                <c:pt idx="213">
                  <c:v>1130</c:v>
                </c:pt>
                <c:pt idx="214">
                  <c:v>1176</c:v>
                </c:pt>
                <c:pt idx="215">
                  <c:v>1105</c:v>
                </c:pt>
                <c:pt idx="216">
                  <c:v>1079</c:v>
                </c:pt>
                <c:pt idx="217">
                  <c:v>970</c:v>
                </c:pt>
                <c:pt idx="218">
                  <c:v>988.00006099999996</c:v>
                </c:pt>
                <c:pt idx="219">
                  <c:v>934</c:v>
                </c:pt>
                <c:pt idx="220">
                  <c:v>901</c:v>
                </c:pt>
                <c:pt idx="221">
                  <c:v>833</c:v>
                </c:pt>
                <c:pt idx="222">
                  <c:v>1225</c:v>
                </c:pt>
                <c:pt idx="223">
                  <c:v>738</c:v>
                </c:pt>
              </c:numCache>
            </c:numRef>
          </c:yVal>
          <c:smooth val="0"/>
          <c:extLst xmlns:c16r2="http://schemas.microsoft.com/office/drawing/2015/06/chart">
            <c:ext xmlns:c16="http://schemas.microsoft.com/office/drawing/2014/chart" uri="{C3380CC4-5D6E-409C-BE32-E72D297353CC}">
              <c16:uniqueId val="{00000079-9E4D-41DE-88AA-65C469FB2388}"/>
            </c:ext>
          </c:extLst>
        </c:ser>
        <c:ser>
          <c:idx val="122"/>
          <c:order val="122"/>
          <c:tx>
            <c:strRef>
              <c:f>Sheet1!$DT$1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Sheet1!$DT$2:$DT$225</c:f>
              <c:numCache>
                <c:formatCode>General</c:formatCode>
                <c:ptCount val="224"/>
                <c:pt idx="0">
                  <c:v>0</c:v>
                </c:pt>
                <c:pt idx="1">
                  <c:v>0</c:v>
                </c:pt>
                <c:pt idx="2">
                  <c:v>151</c:v>
                </c:pt>
                <c:pt idx="3">
                  <c:v>279</c:v>
                </c:pt>
                <c:pt idx="4">
                  <c:v>298</c:v>
                </c:pt>
                <c:pt idx="5">
                  <c:v>301</c:v>
                </c:pt>
                <c:pt idx="6">
                  <c:v>330</c:v>
                </c:pt>
                <c:pt idx="7">
                  <c:v>377</c:v>
                </c:pt>
                <c:pt idx="8">
                  <c:v>397</c:v>
                </c:pt>
                <c:pt idx="9">
                  <c:v>412</c:v>
                </c:pt>
                <c:pt idx="10">
                  <c:v>441</c:v>
                </c:pt>
                <c:pt idx="11">
                  <c:v>446</c:v>
                </c:pt>
                <c:pt idx="12">
                  <c:v>458</c:v>
                </c:pt>
                <c:pt idx="13">
                  <c:v>471</c:v>
                </c:pt>
                <c:pt idx="14">
                  <c:v>483.00003099999998</c:v>
                </c:pt>
                <c:pt idx="15">
                  <c:v>482</c:v>
                </c:pt>
                <c:pt idx="16">
                  <c:v>518</c:v>
                </c:pt>
                <c:pt idx="17">
                  <c:v>535</c:v>
                </c:pt>
                <c:pt idx="18">
                  <c:v>570</c:v>
                </c:pt>
                <c:pt idx="19">
                  <c:v>596</c:v>
                </c:pt>
                <c:pt idx="20">
                  <c:v>605</c:v>
                </c:pt>
                <c:pt idx="21">
                  <c:v>604</c:v>
                </c:pt>
                <c:pt idx="22">
                  <c:v>604</c:v>
                </c:pt>
                <c:pt idx="23">
                  <c:v>632</c:v>
                </c:pt>
                <c:pt idx="24">
                  <c:v>632</c:v>
                </c:pt>
                <c:pt idx="25">
                  <c:v>629</c:v>
                </c:pt>
                <c:pt idx="26">
                  <c:v>644</c:v>
                </c:pt>
                <c:pt idx="27">
                  <c:v>647</c:v>
                </c:pt>
                <c:pt idx="28">
                  <c:v>662</c:v>
                </c:pt>
                <c:pt idx="29">
                  <c:v>669</c:v>
                </c:pt>
                <c:pt idx="30">
                  <c:v>670</c:v>
                </c:pt>
                <c:pt idx="31">
                  <c:v>658.00006099999996</c:v>
                </c:pt>
                <c:pt idx="32">
                  <c:v>665</c:v>
                </c:pt>
                <c:pt idx="33">
                  <c:v>652</c:v>
                </c:pt>
                <c:pt idx="34">
                  <c:v>650</c:v>
                </c:pt>
                <c:pt idx="35">
                  <c:v>683</c:v>
                </c:pt>
                <c:pt idx="36">
                  <c:v>783</c:v>
                </c:pt>
                <c:pt idx="37">
                  <c:v>921</c:v>
                </c:pt>
                <c:pt idx="38">
                  <c:v>1064</c:v>
                </c:pt>
                <c:pt idx="39">
                  <c:v>1254.9998780000001</c:v>
                </c:pt>
                <c:pt idx="40">
                  <c:v>1376</c:v>
                </c:pt>
                <c:pt idx="41">
                  <c:v>1430.9998780000001</c:v>
                </c:pt>
                <c:pt idx="42">
                  <c:v>1469</c:v>
                </c:pt>
                <c:pt idx="43">
                  <c:v>1532</c:v>
                </c:pt>
                <c:pt idx="44">
                  <c:v>1538</c:v>
                </c:pt>
                <c:pt idx="45">
                  <c:v>1548</c:v>
                </c:pt>
                <c:pt idx="46">
                  <c:v>1571.9998780000001</c:v>
                </c:pt>
                <c:pt idx="47">
                  <c:v>1590</c:v>
                </c:pt>
                <c:pt idx="48">
                  <c:v>1628</c:v>
                </c:pt>
                <c:pt idx="49">
                  <c:v>1630</c:v>
                </c:pt>
                <c:pt idx="50">
                  <c:v>1637</c:v>
                </c:pt>
                <c:pt idx="51">
                  <c:v>1641.9998780000001</c:v>
                </c:pt>
                <c:pt idx="52">
                  <c:v>1659.0001219999999</c:v>
                </c:pt>
                <c:pt idx="53">
                  <c:v>1678</c:v>
                </c:pt>
                <c:pt idx="54">
                  <c:v>1698</c:v>
                </c:pt>
                <c:pt idx="55">
                  <c:v>1706</c:v>
                </c:pt>
                <c:pt idx="56">
                  <c:v>1729.0001219999999</c:v>
                </c:pt>
                <c:pt idx="57">
                  <c:v>1767</c:v>
                </c:pt>
                <c:pt idx="58">
                  <c:v>1780</c:v>
                </c:pt>
                <c:pt idx="59">
                  <c:v>1753</c:v>
                </c:pt>
                <c:pt idx="60">
                  <c:v>1865</c:v>
                </c:pt>
                <c:pt idx="61">
                  <c:v>1895</c:v>
                </c:pt>
                <c:pt idx="62">
                  <c:v>1841</c:v>
                </c:pt>
                <c:pt idx="63">
                  <c:v>1923.0001219999999</c:v>
                </c:pt>
                <c:pt idx="64">
                  <c:v>1902</c:v>
                </c:pt>
                <c:pt idx="65">
                  <c:v>1849</c:v>
                </c:pt>
                <c:pt idx="66">
                  <c:v>1840</c:v>
                </c:pt>
                <c:pt idx="67">
                  <c:v>1814</c:v>
                </c:pt>
                <c:pt idx="68">
                  <c:v>1845</c:v>
                </c:pt>
                <c:pt idx="69">
                  <c:v>1870.0001219999999</c:v>
                </c:pt>
                <c:pt idx="70">
                  <c:v>1896</c:v>
                </c:pt>
                <c:pt idx="71">
                  <c:v>1923.9998780000001</c:v>
                </c:pt>
                <c:pt idx="72">
                  <c:v>1951</c:v>
                </c:pt>
                <c:pt idx="73">
                  <c:v>1967.9998780000001</c:v>
                </c:pt>
                <c:pt idx="74">
                  <c:v>1988</c:v>
                </c:pt>
                <c:pt idx="75">
                  <c:v>2013</c:v>
                </c:pt>
                <c:pt idx="76">
                  <c:v>2025</c:v>
                </c:pt>
                <c:pt idx="77">
                  <c:v>2060</c:v>
                </c:pt>
                <c:pt idx="78">
                  <c:v>2107</c:v>
                </c:pt>
                <c:pt idx="79">
                  <c:v>2099</c:v>
                </c:pt>
                <c:pt idx="80">
                  <c:v>2032</c:v>
                </c:pt>
                <c:pt idx="81">
                  <c:v>2023</c:v>
                </c:pt>
                <c:pt idx="82">
                  <c:v>1981</c:v>
                </c:pt>
                <c:pt idx="83">
                  <c:v>2043</c:v>
                </c:pt>
                <c:pt idx="84">
                  <c:v>2079</c:v>
                </c:pt>
                <c:pt idx="85">
                  <c:v>2032</c:v>
                </c:pt>
                <c:pt idx="86">
                  <c:v>2005</c:v>
                </c:pt>
                <c:pt idx="87">
                  <c:v>1986</c:v>
                </c:pt>
                <c:pt idx="88">
                  <c:v>1995</c:v>
                </c:pt>
                <c:pt idx="89">
                  <c:v>1989</c:v>
                </c:pt>
                <c:pt idx="90">
                  <c:v>2024</c:v>
                </c:pt>
                <c:pt idx="91">
                  <c:v>2055</c:v>
                </c:pt>
                <c:pt idx="92">
                  <c:v>2083</c:v>
                </c:pt>
                <c:pt idx="93">
                  <c:v>2109</c:v>
                </c:pt>
                <c:pt idx="94">
                  <c:v>2116</c:v>
                </c:pt>
                <c:pt idx="95">
                  <c:v>2129</c:v>
                </c:pt>
                <c:pt idx="96">
                  <c:v>2108</c:v>
                </c:pt>
                <c:pt idx="97">
                  <c:v>2141</c:v>
                </c:pt>
                <c:pt idx="98">
                  <c:v>2173</c:v>
                </c:pt>
                <c:pt idx="99">
                  <c:v>2213</c:v>
                </c:pt>
                <c:pt idx="100">
                  <c:v>2245</c:v>
                </c:pt>
                <c:pt idx="101">
                  <c:v>2255</c:v>
                </c:pt>
                <c:pt idx="102">
                  <c:v>2239</c:v>
                </c:pt>
                <c:pt idx="103">
                  <c:v>0</c:v>
                </c:pt>
                <c:pt idx="104">
                  <c:v>0</c:v>
                </c:pt>
                <c:pt idx="105">
                  <c:v>0</c:v>
                </c:pt>
                <c:pt idx="106">
                  <c:v>0</c:v>
                </c:pt>
                <c:pt idx="107">
                  <c:v>0</c:v>
                </c:pt>
                <c:pt idx="108">
                  <c:v>0</c:v>
                </c:pt>
                <c:pt idx="109">
                  <c:v>0</c:v>
                </c:pt>
                <c:pt idx="110">
                  <c:v>0</c:v>
                </c:pt>
                <c:pt idx="111">
                  <c:v>0</c:v>
                </c:pt>
                <c:pt idx="112">
                  <c:v>0</c:v>
                </c:pt>
                <c:pt idx="113">
                  <c:v>0</c:v>
                </c:pt>
                <c:pt idx="114">
                  <c:v>1472</c:v>
                </c:pt>
                <c:pt idx="115">
                  <c:v>1486</c:v>
                </c:pt>
                <c:pt idx="116">
                  <c:v>1447</c:v>
                </c:pt>
                <c:pt idx="117">
                  <c:v>1489</c:v>
                </c:pt>
                <c:pt idx="118">
                  <c:v>1523</c:v>
                </c:pt>
                <c:pt idx="119">
                  <c:v>1566</c:v>
                </c:pt>
                <c:pt idx="120">
                  <c:v>1573</c:v>
                </c:pt>
                <c:pt idx="121">
                  <c:v>1585</c:v>
                </c:pt>
                <c:pt idx="122">
                  <c:v>1630</c:v>
                </c:pt>
                <c:pt idx="123">
                  <c:v>1613</c:v>
                </c:pt>
                <c:pt idx="124">
                  <c:v>1647</c:v>
                </c:pt>
                <c:pt idx="125">
                  <c:v>1696</c:v>
                </c:pt>
                <c:pt idx="126">
                  <c:v>1738.9998780000001</c:v>
                </c:pt>
                <c:pt idx="127">
                  <c:v>1747.9998780000001</c:v>
                </c:pt>
                <c:pt idx="128">
                  <c:v>1784</c:v>
                </c:pt>
                <c:pt idx="129">
                  <c:v>1812</c:v>
                </c:pt>
                <c:pt idx="130">
                  <c:v>1850</c:v>
                </c:pt>
                <c:pt idx="131">
                  <c:v>1896</c:v>
                </c:pt>
                <c:pt idx="132">
                  <c:v>1913</c:v>
                </c:pt>
                <c:pt idx="133">
                  <c:v>1958.0001219999999</c:v>
                </c:pt>
                <c:pt idx="134">
                  <c:v>1973</c:v>
                </c:pt>
                <c:pt idx="135">
                  <c:v>1990</c:v>
                </c:pt>
                <c:pt idx="136">
                  <c:v>1993</c:v>
                </c:pt>
                <c:pt idx="137">
                  <c:v>1976.9998780000001</c:v>
                </c:pt>
                <c:pt idx="138">
                  <c:v>1971</c:v>
                </c:pt>
                <c:pt idx="139">
                  <c:v>1986</c:v>
                </c:pt>
                <c:pt idx="140">
                  <c:v>1970</c:v>
                </c:pt>
                <c:pt idx="141">
                  <c:v>1960</c:v>
                </c:pt>
                <c:pt idx="142">
                  <c:v>1923.0001219999999</c:v>
                </c:pt>
                <c:pt idx="143">
                  <c:v>1884</c:v>
                </c:pt>
                <c:pt idx="144">
                  <c:v>1882</c:v>
                </c:pt>
                <c:pt idx="145">
                  <c:v>1903</c:v>
                </c:pt>
                <c:pt idx="146">
                  <c:v>1884</c:v>
                </c:pt>
                <c:pt idx="147">
                  <c:v>1901</c:v>
                </c:pt>
                <c:pt idx="148">
                  <c:v>1940</c:v>
                </c:pt>
                <c:pt idx="149">
                  <c:v>1987</c:v>
                </c:pt>
                <c:pt idx="150">
                  <c:v>2055</c:v>
                </c:pt>
                <c:pt idx="151">
                  <c:v>2067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560</c:v>
                </c:pt>
                <c:pt idx="169">
                  <c:v>692</c:v>
                </c:pt>
                <c:pt idx="170">
                  <c:v>919</c:v>
                </c:pt>
                <c:pt idx="171">
                  <c:v>1168</c:v>
                </c:pt>
                <c:pt idx="172">
                  <c:v>1320</c:v>
                </c:pt>
                <c:pt idx="173">
                  <c:v>1241</c:v>
                </c:pt>
                <c:pt idx="174">
                  <c:v>934</c:v>
                </c:pt>
                <c:pt idx="175">
                  <c:v>1084</c:v>
                </c:pt>
                <c:pt idx="176">
                  <c:v>1395.0001219999999</c:v>
                </c:pt>
                <c:pt idx="177">
                  <c:v>1420</c:v>
                </c:pt>
                <c:pt idx="178">
                  <c:v>1397</c:v>
                </c:pt>
                <c:pt idx="179">
                  <c:v>1316.0001219999999</c:v>
                </c:pt>
                <c:pt idx="180">
                  <c:v>1259</c:v>
                </c:pt>
                <c:pt idx="181">
                  <c:v>1305</c:v>
                </c:pt>
                <c:pt idx="182">
                  <c:v>1322</c:v>
                </c:pt>
                <c:pt idx="183">
                  <c:v>1333.9998780000001</c:v>
                </c:pt>
                <c:pt idx="184">
                  <c:v>1282</c:v>
                </c:pt>
                <c:pt idx="185">
                  <c:v>1323</c:v>
                </c:pt>
                <c:pt idx="186">
                  <c:v>1330</c:v>
                </c:pt>
                <c:pt idx="187">
                  <c:v>1333.9998780000001</c:v>
                </c:pt>
                <c:pt idx="188">
                  <c:v>1339</c:v>
                </c:pt>
                <c:pt idx="189">
                  <c:v>1366</c:v>
                </c:pt>
                <c:pt idx="190">
                  <c:v>1412</c:v>
                </c:pt>
                <c:pt idx="191">
                  <c:v>1386.0001219999999</c:v>
                </c:pt>
                <c:pt idx="192">
                  <c:v>1406</c:v>
                </c:pt>
                <c:pt idx="193">
                  <c:v>1430.9998780000001</c:v>
                </c:pt>
                <c:pt idx="194">
                  <c:v>1446</c:v>
                </c:pt>
                <c:pt idx="195">
                  <c:v>1470</c:v>
                </c:pt>
                <c:pt idx="196">
                  <c:v>1438</c:v>
                </c:pt>
                <c:pt idx="197">
                  <c:v>1430.9998780000001</c:v>
                </c:pt>
                <c:pt idx="198">
                  <c:v>1368</c:v>
                </c:pt>
                <c:pt idx="199">
                  <c:v>1304</c:v>
                </c:pt>
                <c:pt idx="200">
                  <c:v>1258</c:v>
                </c:pt>
                <c:pt idx="201">
                  <c:v>1219</c:v>
                </c:pt>
                <c:pt idx="202">
                  <c:v>1207</c:v>
                </c:pt>
                <c:pt idx="203">
                  <c:v>1159</c:v>
                </c:pt>
                <c:pt idx="204">
                  <c:v>1169</c:v>
                </c:pt>
                <c:pt idx="205">
                  <c:v>1132</c:v>
                </c:pt>
                <c:pt idx="206">
                  <c:v>1164</c:v>
                </c:pt>
                <c:pt idx="207">
                  <c:v>1158</c:v>
                </c:pt>
                <c:pt idx="208">
                  <c:v>1116</c:v>
                </c:pt>
                <c:pt idx="209">
                  <c:v>1119</c:v>
                </c:pt>
                <c:pt idx="210">
                  <c:v>1170</c:v>
                </c:pt>
                <c:pt idx="211">
                  <c:v>1154</c:v>
                </c:pt>
                <c:pt idx="212">
                  <c:v>1102</c:v>
                </c:pt>
                <c:pt idx="213">
                  <c:v>1093</c:v>
                </c:pt>
                <c:pt idx="214">
                  <c:v>1184</c:v>
                </c:pt>
                <c:pt idx="215">
                  <c:v>1088</c:v>
                </c:pt>
                <c:pt idx="216">
                  <c:v>1048</c:v>
                </c:pt>
                <c:pt idx="217">
                  <c:v>980</c:v>
                </c:pt>
                <c:pt idx="218">
                  <c:v>1002</c:v>
                </c:pt>
                <c:pt idx="219">
                  <c:v>883</c:v>
                </c:pt>
                <c:pt idx="220">
                  <c:v>872</c:v>
                </c:pt>
                <c:pt idx="221">
                  <c:v>829.99993900000004</c:v>
                </c:pt>
                <c:pt idx="222">
                  <c:v>1296</c:v>
                </c:pt>
                <c:pt idx="223">
                  <c:v>731</c:v>
                </c:pt>
              </c:numCache>
            </c:numRef>
          </c:yVal>
          <c:smooth val="0"/>
          <c:extLst xmlns:c16r2="http://schemas.microsoft.com/office/drawing/2015/06/chart">
            <c:ext xmlns:c16="http://schemas.microsoft.com/office/drawing/2014/chart" uri="{C3380CC4-5D6E-409C-BE32-E72D297353CC}">
              <c16:uniqueId val="{0000007A-9E4D-41DE-88AA-65C469FB2388}"/>
            </c:ext>
          </c:extLst>
        </c:ser>
        <c:ser>
          <c:idx val="123"/>
          <c:order val="123"/>
          <c:tx>
            <c:strRef>
              <c:f>Sheet1!$DU$1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Sheet1!$DU$2:$DU$225</c:f>
              <c:numCache>
                <c:formatCode>General</c:formatCode>
                <c:ptCount val="224"/>
                <c:pt idx="0">
                  <c:v>294</c:v>
                </c:pt>
                <c:pt idx="1">
                  <c:v>298</c:v>
                </c:pt>
                <c:pt idx="2">
                  <c:v>523</c:v>
                </c:pt>
                <c:pt idx="3">
                  <c:v>582</c:v>
                </c:pt>
                <c:pt idx="4">
                  <c:v>577</c:v>
                </c:pt>
                <c:pt idx="5">
                  <c:v>559</c:v>
                </c:pt>
                <c:pt idx="6">
                  <c:v>598</c:v>
                </c:pt>
                <c:pt idx="7">
                  <c:v>631</c:v>
                </c:pt>
                <c:pt idx="8">
                  <c:v>641</c:v>
                </c:pt>
                <c:pt idx="9">
                  <c:v>661</c:v>
                </c:pt>
                <c:pt idx="10">
                  <c:v>685</c:v>
                </c:pt>
                <c:pt idx="11">
                  <c:v>695</c:v>
                </c:pt>
                <c:pt idx="12">
                  <c:v>706</c:v>
                </c:pt>
                <c:pt idx="13">
                  <c:v>716</c:v>
                </c:pt>
                <c:pt idx="14">
                  <c:v>734</c:v>
                </c:pt>
                <c:pt idx="15">
                  <c:v>759.00006099999996</c:v>
                </c:pt>
                <c:pt idx="16">
                  <c:v>785.99993900000004</c:v>
                </c:pt>
                <c:pt idx="17">
                  <c:v>809</c:v>
                </c:pt>
                <c:pt idx="18">
                  <c:v>847.00006099999996</c:v>
                </c:pt>
                <c:pt idx="19">
                  <c:v>877</c:v>
                </c:pt>
                <c:pt idx="20">
                  <c:v>881</c:v>
                </c:pt>
                <c:pt idx="21">
                  <c:v>903</c:v>
                </c:pt>
                <c:pt idx="22">
                  <c:v>904</c:v>
                </c:pt>
                <c:pt idx="23">
                  <c:v>943</c:v>
                </c:pt>
                <c:pt idx="24">
                  <c:v>947</c:v>
                </c:pt>
                <c:pt idx="25">
                  <c:v>937</c:v>
                </c:pt>
                <c:pt idx="26">
                  <c:v>945</c:v>
                </c:pt>
                <c:pt idx="27">
                  <c:v>968</c:v>
                </c:pt>
                <c:pt idx="28">
                  <c:v>983</c:v>
                </c:pt>
                <c:pt idx="29">
                  <c:v>995</c:v>
                </c:pt>
                <c:pt idx="30">
                  <c:v>999</c:v>
                </c:pt>
                <c:pt idx="31">
                  <c:v>983.99993900000004</c:v>
                </c:pt>
                <c:pt idx="32">
                  <c:v>995</c:v>
                </c:pt>
                <c:pt idx="33">
                  <c:v>979.00006099999996</c:v>
                </c:pt>
                <c:pt idx="34">
                  <c:v>980</c:v>
                </c:pt>
                <c:pt idx="35">
                  <c:v>1018.999939</c:v>
                </c:pt>
                <c:pt idx="36">
                  <c:v>1143</c:v>
                </c:pt>
                <c:pt idx="37">
                  <c:v>1274</c:v>
                </c:pt>
                <c:pt idx="38">
                  <c:v>1408</c:v>
                </c:pt>
                <c:pt idx="39">
                  <c:v>1588</c:v>
                </c:pt>
                <c:pt idx="40">
                  <c:v>1678</c:v>
                </c:pt>
                <c:pt idx="41">
                  <c:v>1701</c:v>
                </c:pt>
                <c:pt idx="42">
                  <c:v>1741</c:v>
                </c:pt>
                <c:pt idx="43">
                  <c:v>1789</c:v>
                </c:pt>
                <c:pt idx="44">
                  <c:v>1819</c:v>
                </c:pt>
                <c:pt idx="45">
                  <c:v>1826.0001219999999</c:v>
                </c:pt>
                <c:pt idx="46">
                  <c:v>1864</c:v>
                </c:pt>
                <c:pt idx="47">
                  <c:v>1885</c:v>
                </c:pt>
                <c:pt idx="48">
                  <c:v>1932.9998780000001</c:v>
                </c:pt>
                <c:pt idx="49">
                  <c:v>1939</c:v>
                </c:pt>
                <c:pt idx="50">
                  <c:v>1947</c:v>
                </c:pt>
                <c:pt idx="51">
                  <c:v>1952</c:v>
                </c:pt>
                <c:pt idx="52">
                  <c:v>1984</c:v>
                </c:pt>
                <c:pt idx="53">
                  <c:v>2006</c:v>
                </c:pt>
                <c:pt idx="54">
                  <c:v>2031</c:v>
                </c:pt>
                <c:pt idx="55">
                  <c:v>2048</c:v>
                </c:pt>
                <c:pt idx="56">
                  <c:v>2099</c:v>
                </c:pt>
                <c:pt idx="57">
                  <c:v>2162</c:v>
                </c:pt>
                <c:pt idx="58">
                  <c:v>2163</c:v>
                </c:pt>
                <c:pt idx="59">
                  <c:v>2133</c:v>
                </c:pt>
                <c:pt idx="60">
                  <c:v>2318</c:v>
                </c:pt>
                <c:pt idx="61">
                  <c:v>2420</c:v>
                </c:pt>
                <c:pt idx="62">
                  <c:v>2238</c:v>
                </c:pt>
                <c:pt idx="63">
                  <c:v>2393</c:v>
                </c:pt>
                <c:pt idx="64">
                  <c:v>2363</c:v>
                </c:pt>
                <c:pt idx="65">
                  <c:v>2296</c:v>
                </c:pt>
                <c:pt idx="66">
                  <c:v>2289</c:v>
                </c:pt>
                <c:pt idx="67">
                  <c:v>2247</c:v>
                </c:pt>
                <c:pt idx="68">
                  <c:v>2277</c:v>
                </c:pt>
                <c:pt idx="69">
                  <c:v>2298</c:v>
                </c:pt>
                <c:pt idx="70">
                  <c:v>2339</c:v>
                </c:pt>
                <c:pt idx="71">
                  <c:v>2362</c:v>
                </c:pt>
                <c:pt idx="72">
                  <c:v>2390</c:v>
                </c:pt>
                <c:pt idx="73">
                  <c:v>2413</c:v>
                </c:pt>
                <c:pt idx="74">
                  <c:v>2430</c:v>
                </c:pt>
                <c:pt idx="75">
                  <c:v>2458</c:v>
                </c:pt>
                <c:pt idx="76">
                  <c:v>2469</c:v>
                </c:pt>
                <c:pt idx="77">
                  <c:v>2516</c:v>
                </c:pt>
                <c:pt idx="78">
                  <c:v>2569.0002439999998</c:v>
                </c:pt>
                <c:pt idx="79">
                  <c:v>2565</c:v>
                </c:pt>
                <c:pt idx="80">
                  <c:v>2465</c:v>
                </c:pt>
                <c:pt idx="81">
                  <c:v>2411</c:v>
                </c:pt>
                <c:pt idx="82">
                  <c:v>2390</c:v>
                </c:pt>
                <c:pt idx="83">
                  <c:v>2515</c:v>
                </c:pt>
                <c:pt idx="84">
                  <c:v>2620</c:v>
                </c:pt>
                <c:pt idx="85">
                  <c:v>2582</c:v>
                </c:pt>
                <c:pt idx="86">
                  <c:v>2512</c:v>
                </c:pt>
                <c:pt idx="87">
                  <c:v>2496</c:v>
                </c:pt>
                <c:pt idx="88">
                  <c:v>2505</c:v>
                </c:pt>
                <c:pt idx="89">
                  <c:v>2520</c:v>
                </c:pt>
                <c:pt idx="90">
                  <c:v>2555</c:v>
                </c:pt>
                <c:pt idx="91">
                  <c:v>2579.9997560000002</c:v>
                </c:pt>
                <c:pt idx="92">
                  <c:v>2588</c:v>
                </c:pt>
                <c:pt idx="93">
                  <c:v>2610</c:v>
                </c:pt>
                <c:pt idx="94">
                  <c:v>2612</c:v>
                </c:pt>
                <c:pt idx="95">
                  <c:v>2618</c:v>
                </c:pt>
                <c:pt idx="96">
                  <c:v>2606</c:v>
                </c:pt>
                <c:pt idx="97">
                  <c:v>2583</c:v>
                </c:pt>
                <c:pt idx="98">
                  <c:v>2606</c:v>
                </c:pt>
                <c:pt idx="99">
                  <c:v>2664</c:v>
                </c:pt>
                <c:pt idx="100">
                  <c:v>2683</c:v>
                </c:pt>
                <c:pt idx="101">
                  <c:v>2744</c:v>
                </c:pt>
                <c:pt idx="102">
                  <c:v>2710</c:v>
                </c:pt>
                <c:pt idx="103">
                  <c:v>0</c:v>
                </c:pt>
                <c:pt idx="104">
                  <c:v>0</c:v>
                </c:pt>
                <c:pt idx="105">
                  <c:v>0</c:v>
                </c:pt>
                <c:pt idx="106">
                  <c:v>0</c:v>
                </c:pt>
                <c:pt idx="107">
                  <c:v>0</c:v>
                </c:pt>
                <c:pt idx="108">
                  <c:v>0</c:v>
                </c:pt>
                <c:pt idx="109">
                  <c:v>0</c:v>
                </c:pt>
                <c:pt idx="110">
                  <c:v>0</c:v>
                </c:pt>
                <c:pt idx="111">
                  <c:v>0</c:v>
                </c:pt>
                <c:pt idx="112">
                  <c:v>0</c:v>
                </c:pt>
                <c:pt idx="113">
                  <c:v>0</c:v>
                </c:pt>
                <c:pt idx="114">
                  <c:v>1947</c:v>
                </c:pt>
                <c:pt idx="115">
                  <c:v>1903</c:v>
                </c:pt>
                <c:pt idx="116">
                  <c:v>1764</c:v>
                </c:pt>
                <c:pt idx="117">
                  <c:v>1839</c:v>
                </c:pt>
                <c:pt idx="118">
                  <c:v>1868</c:v>
                </c:pt>
                <c:pt idx="119">
                  <c:v>1996</c:v>
                </c:pt>
                <c:pt idx="120">
                  <c:v>2042</c:v>
                </c:pt>
                <c:pt idx="121">
                  <c:v>2075</c:v>
                </c:pt>
                <c:pt idx="122">
                  <c:v>2118</c:v>
                </c:pt>
                <c:pt idx="123">
                  <c:v>2145</c:v>
                </c:pt>
                <c:pt idx="124">
                  <c:v>2154</c:v>
                </c:pt>
                <c:pt idx="125">
                  <c:v>2203</c:v>
                </c:pt>
                <c:pt idx="126">
                  <c:v>2237</c:v>
                </c:pt>
                <c:pt idx="127">
                  <c:v>2273</c:v>
                </c:pt>
                <c:pt idx="128">
                  <c:v>2292</c:v>
                </c:pt>
                <c:pt idx="129">
                  <c:v>2329</c:v>
                </c:pt>
                <c:pt idx="130">
                  <c:v>2360</c:v>
                </c:pt>
                <c:pt idx="131">
                  <c:v>2393</c:v>
                </c:pt>
                <c:pt idx="132">
                  <c:v>2428</c:v>
                </c:pt>
                <c:pt idx="133">
                  <c:v>2467</c:v>
                </c:pt>
                <c:pt idx="134">
                  <c:v>2494</c:v>
                </c:pt>
                <c:pt idx="135">
                  <c:v>2507</c:v>
                </c:pt>
                <c:pt idx="136">
                  <c:v>2516</c:v>
                </c:pt>
                <c:pt idx="137">
                  <c:v>2505</c:v>
                </c:pt>
                <c:pt idx="138">
                  <c:v>2498</c:v>
                </c:pt>
                <c:pt idx="139">
                  <c:v>2490</c:v>
                </c:pt>
                <c:pt idx="140">
                  <c:v>2448</c:v>
                </c:pt>
                <c:pt idx="141">
                  <c:v>2453</c:v>
                </c:pt>
                <c:pt idx="142">
                  <c:v>2412</c:v>
                </c:pt>
                <c:pt idx="143">
                  <c:v>2377</c:v>
                </c:pt>
                <c:pt idx="144">
                  <c:v>2392</c:v>
                </c:pt>
                <c:pt idx="145">
                  <c:v>2412</c:v>
                </c:pt>
                <c:pt idx="146">
                  <c:v>2408</c:v>
                </c:pt>
                <c:pt idx="147">
                  <c:v>2398</c:v>
                </c:pt>
                <c:pt idx="148">
                  <c:v>2446</c:v>
                </c:pt>
                <c:pt idx="149">
                  <c:v>2447</c:v>
                </c:pt>
                <c:pt idx="150">
                  <c:v>2484</c:v>
                </c:pt>
                <c:pt idx="151">
                  <c:v>2320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701</c:v>
                </c:pt>
                <c:pt idx="169">
                  <c:v>762</c:v>
                </c:pt>
                <c:pt idx="170">
                  <c:v>1246</c:v>
                </c:pt>
                <c:pt idx="171">
                  <c:v>1588</c:v>
                </c:pt>
                <c:pt idx="172">
                  <c:v>1687</c:v>
                </c:pt>
                <c:pt idx="173">
                  <c:v>1597.0001219999999</c:v>
                </c:pt>
                <c:pt idx="174">
                  <c:v>1104</c:v>
                </c:pt>
                <c:pt idx="175">
                  <c:v>1468</c:v>
                </c:pt>
                <c:pt idx="176">
                  <c:v>1802</c:v>
                </c:pt>
                <c:pt idx="177">
                  <c:v>1845</c:v>
                </c:pt>
                <c:pt idx="178">
                  <c:v>1804</c:v>
                </c:pt>
                <c:pt idx="179">
                  <c:v>1687</c:v>
                </c:pt>
                <c:pt idx="180">
                  <c:v>1676</c:v>
                </c:pt>
                <c:pt idx="181">
                  <c:v>1728</c:v>
                </c:pt>
                <c:pt idx="182">
                  <c:v>1722</c:v>
                </c:pt>
                <c:pt idx="183">
                  <c:v>1738.0001219999999</c:v>
                </c:pt>
                <c:pt idx="184">
                  <c:v>1720.9998780000001</c:v>
                </c:pt>
                <c:pt idx="185">
                  <c:v>1732</c:v>
                </c:pt>
                <c:pt idx="186">
                  <c:v>1749</c:v>
                </c:pt>
                <c:pt idx="187">
                  <c:v>1745</c:v>
                </c:pt>
                <c:pt idx="188">
                  <c:v>1770</c:v>
                </c:pt>
                <c:pt idx="189">
                  <c:v>1780</c:v>
                </c:pt>
                <c:pt idx="190">
                  <c:v>1788</c:v>
                </c:pt>
                <c:pt idx="191">
                  <c:v>1797</c:v>
                </c:pt>
                <c:pt idx="192">
                  <c:v>1848</c:v>
                </c:pt>
                <c:pt idx="193">
                  <c:v>1852</c:v>
                </c:pt>
                <c:pt idx="194">
                  <c:v>1869</c:v>
                </c:pt>
                <c:pt idx="195">
                  <c:v>1866</c:v>
                </c:pt>
                <c:pt idx="196">
                  <c:v>1841</c:v>
                </c:pt>
                <c:pt idx="197">
                  <c:v>1826.0001219999999</c:v>
                </c:pt>
                <c:pt idx="198">
                  <c:v>1724</c:v>
                </c:pt>
                <c:pt idx="199">
                  <c:v>1664</c:v>
                </c:pt>
                <c:pt idx="200">
                  <c:v>1603</c:v>
                </c:pt>
                <c:pt idx="201">
                  <c:v>1578</c:v>
                </c:pt>
                <c:pt idx="202">
                  <c:v>1544.9998780000001</c:v>
                </c:pt>
                <c:pt idx="203">
                  <c:v>1498</c:v>
                </c:pt>
                <c:pt idx="204">
                  <c:v>1490</c:v>
                </c:pt>
                <c:pt idx="205">
                  <c:v>1471</c:v>
                </c:pt>
                <c:pt idx="206">
                  <c:v>1467</c:v>
                </c:pt>
                <c:pt idx="207">
                  <c:v>1478</c:v>
                </c:pt>
                <c:pt idx="208">
                  <c:v>1441</c:v>
                </c:pt>
                <c:pt idx="209">
                  <c:v>1414</c:v>
                </c:pt>
                <c:pt idx="210">
                  <c:v>1460</c:v>
                </c:pt>
                <c:pt idx="211">
                  <c:v>1433</c:v>
                </c:pt>
                <c:pt idx="212">
                  <c:v>1341</c:v>
                </c:pt>
                <c:pt idx="213">
                  <c:v>1345</c:v>
                </c:pt>
                <c:pt idx="214">
                  <c:v>1353</c:v>
                </c:pt>
                <c:pt idx="215">
                  <c:v>1336</c:v>
                </c:pt>
                <c:pt idx="216">
                  <c:v>1233</c:v>
                </c:pt>
                <c:pt idx="217">
                  <c:v>1136</c:v>
                </c:pt>
                <c:pt idx="218">
                  <c:v>1132</c:v>
                </c:pt>
                <c:pt idx="219">
                  <c:v>995</c:v>
                </c:pt>
                <c:pt idx="220">
                  <c:v>981</c:v>
                </c:pt>
                <c:pt idx="221">
                  <c:v>1034</c:v>
                </c:pt>
                <c:pt idx="222">
                  <c:v>574</c:v>
                </c:pt>
                <c:pt idx="223">
                  <c:v>446</c:v>
                </c:pt>
              </c:numCache>
            </c:numRef>
          </c:yVal>
          <c:smooth val="0"/>
          <c:extLst xmlns:c16r2="http://schemas.microsoft.com/office/drawing/2015/06/chart">
            <c:ext xmlns:c16="http://schemas.microsoft.com/office/drawing/2014/chart" uri="{C3380CC4-5D6E-409C-BE32-E72D297353CC}">
              <c16:uniqueId val="{0000007B-9E4D-41DE-88AA-65C469FB2388}"/>
            </c:ext>
          </c:extLst>
        </c:ser>
        <c:ser>
          <c:idx val="124"/>
          <c:order val="124"/>
          <c:tx>
            <c:strRef>
              <c:f>Sheet1!$DV$1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Sheet1!$DV$2:$DV$225</c:f>
              <c:numCache>
                <c:formatCode>General</c:formatCode>
                <c:ptCount val="224"/>
                <c:pt idx="0">
                  <c:v>294</c:v>
                </c:pt>
                <c:pt idx="1">
                  <c:v>298</c:v>
                </c:pt>
                <c:pt idx="2">
                  <c:v>523</c:v>
                </c:pt>
                <c:pt idx="3">
                  <c:v>582</c:v>
                </c:pt>
                <c:pt idx="4">
                  <c:v>577</c:v>
                </c:pt>
                <c:pt idx="5">
                  <c:v>559</c:v>
                </c:pt>
                <c:pt idx="6">
                  <c:v>598</c:v>
                </c:pt>
                <c:pt idx="7">
                  <c:v>631</c:v>
                </c:pt>
                <c:pt idx="8">
                  <c:v>641</c:v>
                </c:pt>
                <c:pt idx="9">
                  <c:v>661</c:v>
                </c:pt>
                <c:pt idx="10">
                  <c:v>685</c:v>
                </c:pt>
                <c:pt idx="11">
                  <c:v>695</c:v>
                </c:pt>
                <c:pt idx="12">
                  <c:v>706</c:v>
                </c:pt>
                <c:pt idx="13">
                  <c:v>716</c:v>
                </c:pt>
                <c:pt idx="14">
                  <c:v>734</c:v>
                </c:pt>
                <c:pt idx="15">
                  <c:v>759.00006099999996</c:v>
                </c:pt>
                <c:pt idx="16">
                  <c:v>785.99993900000004</c:v>
                </c:pt>
                <c:pt idx="17">
                  <c:v>809</c:v>
                </c:pt>
                <c:pt idx="18">
                  <c:v>847.00006099999996</c:v>
                </c:pt>
                <c:pt idx="19">
                  <c:v>877</c:v>
                </c:pt>
                <c:pt idx="20">
                  <c:v>881</c:v>
                </c:pt>
                <c:pt idx="21">
                  <c:v>903</c:v>
                </c:pt>
                <c:pt idx="22">
                  <c:v>904</c:v>
                </c:pt>
                <c:pt idx="23">
                  <c:v>943</c:v>
                </c:pt>
                <c:pt idx="24">
                  <c:v>947</c:v>
                </c:pt>
                <c:pt idx="25">
                  <c:v>937</c:v>
                </c:pt>
                <c:pt idx="26">
                  <c:v>945</c:v>
                </c:pt>
                <c:pt idx="27">
                  <c:v>968</c:v>
                </c:pt>
                <c:pt idx="28">
                  <c:v>983</c:v>
                </c:pt>
                <c:pt idx="29">
                  <c:v>995</c:v>
                </c:pt>
                <c:pt idx="30">
                  <c:v>999</c:v>
                </c:pt>
                <c:pt idx="31">
                  <c:v>983.99993900000004</c:v>
                </c:pt>
                <c:pt idx="32">
                  <c:v>995</c:v>
                </c:pt>
                <c:pt idx="33">
                  <c:v>979.00006099999996</c:v>
                </c:pt>
                <c:pt idx="34">
                  <c:v>980</c:v>
                </c:pt>
                <c:pt idx="35">
                  <c:v>1018.999939</c:v>
                </c:pt>
                <c:pt idx="36">
                  <c:v>1143</c:v>
                </c:pt>
                <c:pt idx="37">
                  <c:v>1274</c:v>
                </c:pt>
                <c:pt idx="38">
                  <c:v>1408</c:v>
                </c:pt>
                <c:pt idx="39">
                  <c:v>1588</c:v>
                </c:pt>
                <c:pt idx="40">
                  <c:v>1678</c:v>
                </c:pt>
                <c:pt idx="41">
                  <c:v>1701</c:v>
                </c:pt>
                <c:pt idx="42">
                  <c:v>1741</c:v>
                </c:pt>
                <c:pt idx="43">
                  <c:v>1789</c:v>
                </c:pt>
                <c:pt idx="44">
                  <c:v>1819</c:v>
                </c:pt>
                <c:pt idx="45">
                  <c:v>1826.0001219999999</c:v>
                </c:pt>
                <c:pt idx="46">
                  <c:v>1864</c:v>
                </c:pt>
                <c:pt idx="47">
                  <c:v>1885</c:v>
                </c:pt>
                <c:pt idx="48">
                  <c:v>1932.9998780000001</c:v>
                </c:pt>
                <c:pt idx="49">
                  <c:v>1939</c:v>
                </c:pt>
                <c:pt idx="50">
                  <c:v>1947</c:v>
                </c:pt>
                <c:pt idx="51">
                  <c:v>1952</c:v>
                </c:pt>
                <c:pt idx="52">
                  <c:v>1984</c:v>
                </c:pt>
                <c:pt idx="53">
                  <c:v>2006</c:v>
                </c:pt>
                <c:pt idx="54">
                  <c:v>2031</c:v>
                </c:pt>
                <c:pt idx="55">
                  <c:v>2048</c:v>
                </c:pt>
                <c:pt idx="56">
                  <c:v>2099</c:v>
                </c:pt>
                <c:pt idx="57">
                  <c:v>2162</c:v>
                </c:pt>
                <c:pt idx="58">
                  <c:v>2163</c:v>
                </c:pt>
                <c:pt idx="59">
                  <c:v>2133</c:v>
                </c:pt>
                <c:pt idx="60">
                  <c:v>2318</c:v>
                </c:pt>
                <c:pt idx="61">
                  <c:v>2420</c:v>
                </c:pt>
                <c:pt idx="62">
                  <c:v>2238</c:v>
                </c:pt>
                <c:pt idx="63">
                  <c:v>2393</c:v>
                </c:pt>
                <c:pt idx="64">
                  <c:v>2363</c:v>
                </c:pt>
                <c:pt idx="65">
                  <c:v>2296</c:v>
                </c:pt>
                <c:pt idx="66">
                  <c:v>2289</c:v>
                </c:pt>
                <c:pt idx="67">
                  <c:v>2247</c:v>
                </c:pt>
                <c:pt idx="68">
                  <c:v>2277</c:v>
                </c:pt>
                <c:pt idx="69">
                  <c:v>2298</c:v>
                </c:pt>
                <c:pt idx="70">
                  <c:v>2339</c:v>
                </c:pt>
                <c:pt idx="71">
                  <c:v>2362</c:v>
                </c:pt>
                <c:pt idx="72">
                  <c:v>2390</c:v>
                </c:pt>
                <c:pt idx="73">
                  <c:v>2413</c:v>
                </c:pt>
                <c:pt idx="74">
                  <c:v>2430</c:v>
                </c:pt>
                <c:pt idx="75">
                  <c:v>2458</c:v>
                </c:pt>
                <c:pt idx="76">
                  <c:v>2469</c:v>
                </c:pt>
                <c:pt idx="77">
                  <c:v>2516</c:v>
                </c:pt>
                <c:pt idx="78">
                  <c:v>2569.0002439999998</c:v>
                </c:pt>
                <c:pt idx="79">
                  <c:v>2565</c:v>
                </c:pt>
                <c:pt idx="80">
                  <c:v>2465</c:v>
                </c:pt>
                <c:pt idx="81">
                  <c:v>2411</c:v>
                </c:pt>
                <c:pt idx="82">
                  <c:v>2390</c:v>
                </c:pt>
                <c:pt idx="83">
                  <c:v>2515</c:v>
                </c:pt>
                <c:pt idx="84">
                  <c:v>2620</c:v>
                </c:pt>
                <c:pt idx="85">
                  <c:v>2582</c:v>
                </c:pt>
                <c:pt idx="86">
                  <c:v>2512</c:v>
                </c:pt>
                <c:pt idx="87">
                  <c:v>2496</c:v>
                </c:pt>
                <c:pt idx="88">
                  <c:v>2505</c:v>
                </c:pt>
                <c:pt idx="89">
                  <c:v>2520</c:v>
                </c:pt>
                <c:pt idx="90">
                  <c:v>2555</c:v>
                </c:pt>
                <c:pt idx="91">
                  <c:v>2579.9997560000002</c:v>
                </c:pt>
                <c:pt idx="92">
                  <c:v>2588</c:v>
                </c:pt>
                <c:pt idx="93">
                  <c:v>2610</c:v>
                </c:pt>
                <c:pt idx="94">
                  <c:v>2612</c:v>
                </c:pt>
                <c:pt idx="95">
                  <c:v>2618</c:v>
                </c:pt>
                <c:pt idx="96">
                  <c:v>2606</c:v>
                </c:pt>
                <c:pt idx="97">
                  <c:v>2583</c:v>
                </c:pt>
                <c:pt idx="98">
                  <c:v>2606</c:v>
                </c:pt>
                <c:pt idx="99">
                  <c:v>2664</c:v>
                </c:pt>
                <c:pt idx="100">
                  <c:v>2683</c:v>
                </c:pt>
                <c:pt idx="101">
                  <c:v>2744</c:v>
                </c:pt>
                <c:pt idx="102">
                  <c:v>2710</c:v>
                </c:pt>
                <c:pt idx="103">
                  <c:v>0</c:v>
                </c:pt>
                <c:pt idx="104">
                  <c:v>0</c:v>
                </c:pt>
                <c:pt idx="105">
                  <c:v>0</c:v>
                </c:pt>
                <c:pt idx="106">
                  <c:v>0</c:v>
                </c:pt>
                <c:pt idx="107">
                  <c:v>0</c:v>
                </c:pt>
                <c:pt idx="108">
                  <c:v>0</c:v>
                </c:pt>
                <c:pt idx="109">
                  <c:v>0</c:v>
                </c:pt>
                <c:pt idx="110">
                  <c:v>0</c:v>
                </c:pt>
                <c:pt idx="111">
                  <c:v>0</c:v>
                </c:pt>
                <c:pt idx="112">
                  <c:v>0</c:v>
                </c:pt>
                <c:pt idx="113">
                  <c:v>0</c:v>
                </c:pt>
                <c:pt idx="114">
                  <c:v>1947</c:v>
                </c:pt>
                <c:pt idx="115">
                  <c:v>1903</c:v>
                </c:pt>
                <c:pt idx="116">
                  <c:v>1764</c:v>
                </c:pt>
                <c:pt idx="117">
                  <c:v>1839</c:v>
                </c:pt>
                <c:pt idx="118">
                  <c:v>1868</c:v>
                </c:pt>
                <c:pt idx="119">
                  <c:v>1996</c:v>
                </c:pt>
                <c:pt idx="120">
                  <c:v>2042</c:v>
                </c:pt>
                <c:pt idx="121">
                  <c:v>2075</c:v>
                </c:pt>
                <c:pt idx="122">
                  <c:v>2118</c:v>
                </c:pt>
                <c:pt idx="123">
                  <c:v>2145</c:v>
                </c:pt>
                <c:pt idx="124">
                  <c:v>2154</c:v>
                </c:pt>
                <c:pt idx="125">
                  <c:v>2203</c:v>
                </c:pt>
                <c:pt idx="126">
                  <c:v>2237</c:v>
                </c:pt>
                <c:pt idx="127">
                  <c:v>2273</c:v>
                </c:pt>
                <c:pt idx="128">
                  <c:v>2292</c:v>
                </c:pt>
                <c:pt idx="129">
                  <c:v>2329</c:v>
                </c:pt>
                <c:pt idx="130">
                  <c:v>2360</c:v>
                </c:pt>
                <c:pt idx="131">
                  <c:v>2393</c:v>
                </c:pt>
                <c:pt idx="132">
                  <c:v>2428</c:v>
                </c:pt>
                <c:pt idx="133">
                  <c:v>2467</c:v>
                </c:pt>
                <c:pt idx="134">
                  <c:v>2494</c:v>
                </c:pt>
                <c:pt idx="135">
                  <c:v>2507</c:v>
                </c:pt>
                <c:pt idx="136">
                  <c:v>2516</c:v>
                </c:pt>
                <c:pt idx="137">
                  <c:v>2505</c:v>
                </c:pt>
                <c:pt idx="138">
                  <c:v>2498</c:v>
                </c:pt>
                <c:pt idx="139">
                  <c:v>2490</c:v>
                </c:pt>
                <c:pt idx="140">
                  <c:v>2448</c:v>
                </c:pt>
                <c:pt idx="141">
                  <c:v>2453</c:v>
                </c:pt>
                <c:pt idx="142">
                  <c:v>2412</c:v>
                </c:pt>
                <c:pt idx="143">
                  <c:v>2377</c:v>
                </c:pt>
                <c:pt idx="144">
                  <c:v>2392</c:v>
                </c:pt>
                <c:pt idx="145">
                  <c:v>2412</c:v>
                </c:pt>
                <c:pt idx="146">
                  <c:v>2408</c:v>
                </c:pt>
                <c:pt idx="147">
                  <c:v>2398</c:v>
                </c:pt>
                <c:pt idx="148">
                  <c:v>2446</c:v>
                </c:pt>
                <c:pt idx="149">
                  <c:v>2447</c:v>
                </c:pt>
                <c:pt idx="150">
                  <c:v>2484</c:v>
                </c:pt>
                <c:pt idx="151">
                  <c:v>2320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701</c:v>
                </c:pt>
                <c:pt idx="169">
                  <c:v>762</c:v>
                </c:pt>
                <c:pt idx="170">
                  <c:v>1246</c:v>
                </c:pt>
                <c:pt idx="171">
                  <c:v>1588</c:v>
                </c:pt>
                <c:pt idx="172">
                  <c:v>1687</c:v>
                </c:pt>
                <c:pt idx="173">
                  <c:v>1597.0001219999999</c:v>
                </c:pt>
                <c:pt idx="174">
                  <c:v>1104</c:v>
                </c:pt>
                <c:pt idx="175">
                  <c:v>1468</c:v>
                </c:pt>
                <c:pt idx="176">
                  <c:v>1802</c:v>
                </c:pt>
                <c:pt idx="177">
                  <c:v>1845</c:v>
                </c:pt>
                <c:pt idx="178">
                  <c:v>1804</c:v>
                </c:pt>
                <c:pt idx="179">
                  <c:v>1687</c:v>
                </c:pt>
                <c:pt idx="180">
                  <c:v>1676</c:v>
                </c:pt>
                <c:pt idx="181">
                  <c:v>1728</c:v>
                </c:pt>
                <c:pt idx="182">
                  <c:v>1722</c:v>
                </c:pt>
                <c:pt idx="183">
                  <c:v>1738.0001219999999</c:v>
                </c:pt>
                <c:pt idx="184">
                  <c:v>1720.9998780000001</c:v>
                </c:pt>
                <c:pt idx="185">
                  <c:v>1732</c:v>
                </c:pt>
                <c:pt idx="186">
                  <c:v>1749</c:v>
                </c:pt>
                <c:pt idx="187">
                  <c:v>1745</c:v>
                </c:pt>
                <c:pt idx="188">
                  <c:v>1770</c:v>
                </c:pt>
                <c:pt idx="189">
                  <c:v>1780</c:v>
                </c:pt>
                <c:pt idx="190">
                  <c:v>1788</c:v>
                </c:pt>
                <c:pt idx="191">
                  <c:v>1797</c:v>
                </c:pt>
                <c:pt idx="192">
                  <c:v>1848</c:v>
                </c:pt>
                <c:pt idx="193">
                  <c:v>1852</c:v>
                </c:pt>
                <c:pt idx="194">
                  <c:v>1869</c:v>
                </c:pt>
                <c:pt idx="195">
                  <c:v>1866</c:v>
                </c:pt>
                <c:pt idx="196">
                  <c:v>1841</c:v>
                </c:pt>
                <c:pt idx="197">
                  <c:v>1826.0001219999999</c:v>
                </c:pt>
                <c:pt idx="198">
                  <c:v>1724</c:v>
                </c:pt>
                <c:pt idx="199">
                  <c:v>1664</c:v>
                </c:pt>
                <c:pt idx="200">
                  <c:v>1603</c:v>
                </c:pt>
                <c:pt idx="201">
                  <c:v>1578</c:v>
                </c:pt>
                <c:pt idx="202">
                  <c:v>1544.9998780000001</c:v>
                </c:pt>
                <c:pt idx="203">
                  <c:v>1498</c:v>
                </c:pt>
                <c:pt idx="204">
                  <c:v>1490</c:v>
                </c:pt>
                <c:pt idx="205">
                  <c:v>1471</c:v>
                </c:pt>
                <c:pt idx="206">
                  <c:v>1467</c:v>
                </c:pt>
                <c:pt idx="207">
                  <c:v>1478</c:v>
                </c:pt>
                <c:pt idx="208">
                  <c:v>1441</c:v>
                </c:pt>
                <c:pt idx="209">
                  <c:v>1414</c:v>
                </c:pt>
                <c:pt idx="210">
                  <c:v>1460</c:v>
                </c:pt>
                <c:pt idx="211">
                  <c:v>1433</c:v>
                </c:pt>
                <c:pt idx="212">
                  <c:v>1341</c:v>
                </c:pt>
                <c:pt idx="213">
                  <c:v>1345</c:v>
                </c:pt>
                <c:pt idx="214">
                  <c:v>1353</c:v>
                </c:pt>
                <c:pt idx="215">
                  <c:v>1336</c:v>
                </c:pt>
                <c:pt idx="216">
                  <c:v>1233</c:v>
                </c:pt>
                <c:pt idx="217">
                  <c:v>1136</c:v>
                </c:pt>
                <c:pt idx="218">
                  <c:v>1132</c:v>
                </c:pt>
                <c:pt idx="219">
                  <c:v>995</c:v>
                </c:pt>
                <c:pt idx="220">
                  <c:v>981</c:v>
                </c:pt>
                <c:pt idx="221">
                  <c:v>1034</c:v>
                </c:pt>
                <c:pt idx="222">
                  <c:v>574</c:v>
                </c:pt>
                <c:pt idx="223">
                  <c:v>446</c:v>
                </c:pt>
              </c:numCache>
            </c:numRef>
          </c:yVal>
          <c:smooth val="0"/>
          <c:extLst xmlns:c16r2="http://schemas.microsoft.com/office/drawing/2015/06/chart">
            <c:ext xmlns:c16="http://schemas.microsoft.com/office/drawing/2014/chart" uri="{C3380CC4-5D6E-409C-BE32-E72D297353CC}">
              <c16:uniqueId val="{0000007C-9E4D-41DE-88AA-65C469FB2388}"/>
            </c:ext>
          </c:extLst>
        </c:ser>
        <c:ser>
          <c:idx val="125"/>
          <c:order val="125"/>
          <c:tx>
            <c:strRef>
              <c:f>Sheet1!$DW$1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Sheet1!$DW$2:$DW$225</c:f>
              <c:numCache>
                <c:formatCode>General</c:formatCode>
                <c:ptCount val="224"/>
                <c:pt idx="0">
                  <c:v>0</c:v>
                </c:pt>
                <c:pt idx="1">
                  <c:v>4</c:v>
                </c:pt>
                <c:pt idx="2">
                  <c:v>215</c:v>
                </c:pt>
                <c:pt idx="3">
                  <c:v>359.99996900000002</c:v>
                </c:pt>
                <c:pt idx="4">
                  <c:v>376</c:v>
                </c:pt>
                <c:pt idx="5">
                  <c:v>384.00003099999998</c:v>
                </c:pt>
                <c:pt idx="6">
                  <c:v>414</c:v>
                </c:pt>
                <c:pt idx="7">
                  <c:v>476</c:v>
                </c:pt>
                <c:pt idx="8">
                  <c:v>513</c:v>
                </c:pt>
                <c:pt idx="9">
                  <c:v>539</c:v>
                </c:pt>
                <c:pt idx="10">
                  <c:v>568</c:v>
                </c:pt>
                <c:pt idx="11">
                  <c:v>579</c:v>
                </c:pt>
                <c:pt idx="12">
                  <c:v>596</c:v>
                </c:pt>
                <c:pt idx="13">
                  <c:v>623</c:v>
                </c:pt>
                <c:pt idx="14">
                  <c:v>644.99993900000004</c:v>
                </c:pt>
                <c:pt idx="15">
                  <c:v>657</c:v>
                </c:pt>
                <c:pt idx="16">
                  <c:v>712</c:v>
                </c:pt>
                <c:pt idx="17">
                  <c:v>737.00006099999996</c:v>
                </c:pt>
                <c:pt idx="18">
                  <c:v>778</c:v>
                </c:pt>
                <c:pt idx="19">
                  <c:v>815</c:v>
                </c:pt>
                <c:pt idx="20">
                  <c:v>842</c:v>
                </c:pt>
                <c:pt idx="21">
                  <c:v>866</c:v>
                </c:pt>
                <c:pt idx="22">
                  <c:v>876</c:v>
                </c:pt>
                <c:pt idx="23">
                  <c:v>917</c:v>
                </c:pt>
                <c:pt idx="24">
                  <c:v>928</c:v>
                </c:pt>
                <c:pt idx="25">
                  <c:v>935.00006099999996</c:v>
                </c:pt>
                <c:pt idx="26">
                  <c:v>951</c:v>
                </c:pt>
                <c:pt idx="27">
                  <c:v>973</c:v>
                </c:pt>
                <c:pt idx="28">
                  <c:v>994</c:v>
                </c:pt>
                <c:pt idx="29">
                  <c:v>1010.000061</c:v>
                </c:pt>
                <c:pt idx="30">
                  <c:v>1017</c:v>
                </c:pt>
                <c:pt idx="31">
                  <c:v>1015</c:v>
                </c:pt>
                <c:pt idx="32">
                  <c:v>1010.000061</c:v>
                </c:pt>
                <c:pt idx="33">
                  <c:v>1010.000061</c:v>
                </c:pt>
                <c:pt idx="34">
                  <c:v>1013</c:v>
                </c:pt>
                <c:pt idx="35">
                  <c:v>1045</c:v>
                </c:pt>
                <c:pt idx="36">
                  <c:v>1148</c:v>
                </c:pt>
                <c:pt idx="37">
                  <c:v>1244</c:v>
                </c:pt>
                <c:pt idx="38">
                  <c:v>1358</c:v>
                </c:pt>
                <c:pt idx="39">
                  <c:v>1503</c:v>
                </c:pt>
                <c:pt idx="40">
                  <c:v>1575</c:v>
                </c:pt>
                <c:pt idx="41">
                  <c:v>1613</c:v>
                </c:pt>
                <c:pt idx="42">
                  <c:v>1658</c:v>
                </c:pt>
                <c:pt idx="43">
                  <c:v>1715</c:v>
                </c:pt>
                <c:pt idx="44">
                  <c:v>1729.0001219999999</c:v>
                </c:pt>
                <c:pt idx="45">
                  <c:v>1743</c:v>
                </c:pt>
                <c:pt idx="46">
                  <c:v>1764.9998780000001</c:v>
                </c:pt>
                <c:pt idx="47">
                  <c:v>1788</c:v>
                </c:pt>
                <c:pt idx="48">
                  <c:v>1834</c:v>
                </c:pt>
                <c:pt idx="49">
                  <c:v>1829</c:v>
                </c:pt>
                <c:pt idx="50">
                  <c:v>1847</c:v>
                </c:pt>
                <c:pt idx="51">
                  <c:v>1850</c:v>
                </c:pt>
                <c:pt idx="52">
                  <c:v>1882</c:v>
                </c:pt>
                <c:pt idx="53">
                  <c:v>1899</c:v>
                </c:pt>
                <c:pt idx="54">
                  <c:v>1914.0001219999999</c:v>
                </c:pt>
                <c:pt idx="55">
                  <c:v>1917</c:v>
                </c:pt>
                <c:pt idx="56">
                  <c:v>1962</c:v>
                </c:pt>
                <c:pt idx="57">
                  <c:v>1998</c:v>
                </c:pt>
                <c:pt idx="58">
                  <c:v>2013</c:v>
                </c:pt>
                <c:pt idx="59">
                  <c:v>1992</c:v>
                </c:pt>
                <c:pt idx="60">
                  <c:v>2113</c:v>
                </c:pt>
                <c:pt idx="61">
                  <c:v>2151</c:v>
                </c:pt>
                <c:pt idx="62">
                  <c:v>2080</c:v>
                </c:pt>
                <c:pt idx="63">
                  <c:v>2188</c:v>
                </c:pt>
                <c:pt idx="64">
                  <c:v>2173</c:v>
                </c:pt>
                <c:pt idx="65">
                  <c:v>2122</c:v>
                </c:pt>
                <c:pt idx="66">
                  <c:v>2116</c:v>
                </c:pt>
                <c:pt idx="67">
                  <c:v>2094</c:v>
                </c:pt>
                <c:pt idx="68">
                  <c:v>2120</c:v>
                </c:pt>
                <c:pt idx="69">
                  <c:v>2150</c:v>
                </c:pt>
                <c:pt idx="70">
                  <c:v>2168</c:v>
                </c:pt>
                <c:pt idx="71">
                  <c:v>2205</c:v>
                </c:pt>
                <c:pt idx="72">
                  <c:v>2220</c:v>
                </c:pt>
                <c:pt idx="73">
                  <c:v>2235</c:v>
                </c:pt>
                <c:pt idx="74">
                  <c:v>2262</c:v>
                </c:pt>
                <c:pt idx="75">
                  <c:v>2289</c:v>
                </c:pt>
                <c:pt idx="76">
                  <c:v>2300</c:v>
                </c:pt>
                <c:pt idx="77">
                  <c:v>2342</c:v>
                </c:pt>
                <c:pt idx="78">
                  <c:v>2371</c:v>
                </c:pt>
                <c:pt idx="79">
                  <c:v>2383</c:v>
                </c:pt>
                <c:pt idx="80">
                  <c:v>2308</c:v>
                </c:pt>
                <c:pt idx="81">
                  <c:v>2303</c:v>
                </c:pt>
                <c:pt idx="82">
                  <c:v>2279</c:v>
                </c:pt>
                <c:pt idx="83">
                  <c:v>2373</c:v>
                </c:pt>
                <c:pt idx="84">
                  <c:v>2439</c:v>
                </c:pt>
                <c:pt idx="85">
                  <c:v>2410</c:v>
                </c:pt>
                <c:pt idx="86">
                  <c:v>2379</c:v>
                </c:pt>
                <c:pt idx="87">
                  <c:v>2374</c:v>
                </c:pt>
                <c:pt idx="88">
                  <c:v>2386</c:v>
                </c:pt>
                <c:pt idx="89">
                  <c:v>2402</c:v>
                </c:pt>
                <c:pt idx="90">
                  <c:v>2427</c:v>
                </c:pt>
                <c:pt idx="91">
                  <c:v>2443</c:v>
                </c:pt>
                <c:pt idx="92">
                  <c:v>2477</c:v>
                </c:pt>
                <c:pt idx="93">
                  <c:v>2481</c:v>
                </c:pt>
                <c:pt idx="94">
                  <c:v>2493</c:v>
                </c:pt>
                <c:pt idx="95">
                  <c:v>2508.0002439999998</c:v>
                </c:pt>
                <c:pt idx="96">
                  <c:v>2490</c:v>
                </c:pt>
                <c:pt idx="97">
                  <c:v>2475</c:v>
                </c:pt>
                <c:pt idx="98">
                  <c:v>2568</c:v>
                </c:pt>
                <c:pt idx="99">
                  <c:v>2567</c:v>
                </c:pt>
                <c:pt idx="100">
                  <c:v>2626</c:v>
                </c:pt>
                <c:pt idx="101">
                  <c:v>2625</c:v>
                </c:pt>
                <c:pt idx="102">
                  <c:v>2642</c:v>
                </c:pt>
                <c:pt idx="103">
                  <c:v>0</c:v>
                </c:pt>
                <c:pt idx="104">
                  <c:v>0</c:v>
                </c:pt>
                <c:pt idx="105">
                  <c:v>0</c:v>
                </c:pt>
                <c:pt idx="106">
                  <c:v>0</c:v>
                </c:pt>
                <c:pt idx="107">
                  <c:v>0</c:v>
                </c:pt>
                <c:pt idx="108">
                  <c:v>0</c:v>
                </c:pt>
                <c:pt idx="109">
                  <c:v>0</c:v>
                </c:pt>
                <c:pt idx="110">
                  <c:v>0</c:v>
                </c:pt>
                <c:pt idx="111">
                  <c:v>0</c:v>
                </c:pt>
                <c:pt idx="112">
                  <c:v>0</c:v>
                </c:pt>
                <c:pt idx="113">
                  <c:v>0</c:v>
                </c:pt>
                <c:pt idx="114">
                  <c:v>1886</c:v>
                </c:pt>
                <c:pt idx="115">
                  <c:v>1897.0001219999999</c:v>
                </c:pt>
                <c:pt idx="116">
                  <c:v>1892</c:v>
                </c:pt>
                <c:pt idx="117">
                  <c:v>2058</c:v>
                </c:pt>
                <c:pt idx="118">
                  <c:v>2006</c:v>
                </c:pt>
                <c:pt idx="119">
                  <c:v>2107</c:v>
                </c:pt>
                <c:pt idx="120">
                  <c:v>2187</c:v>
                </c:pt>
                <c:pt idx="121">
                  <c:v>2205</c:v>
                </c:pt>
                <c:pt idx="122">
                  <c:v>2219</c:v>
                </c:pt>
                <c:pt idx="123">
                  <c:v>2273</c:v>
                </c:pt>
                <c:pt idx="124">
                  <c:v>2282</c:v>
                </c:pt>
                <c:pt idx="125">
                  <c:v>2323</c:v>
                </c:pt>
                <c:pt idx="126">
                  <c:v>2363</c:v>
                </c:pt>
                <c:pt idx="127">
                  <c:v>2387</c:v>
                </c:pt>
                <c:pt idx="128">
                  <c:v>2410</c:v>
                </c:pt>
                <c:pt idx="129">
                  <c:v>2442</c:v>
                </c:pt>
                <c:pt idx="130">
                  <c:v>2466</c:v>
                </c:pt>
                <c:pt idx="131">
                  <c:v>2494</c:v>
                </c:pt>
                <c:pt idx="132">
                  <c:v>2531</c:v>
                </c:pt>
                <c:pt idx="133">
                  <c:v>2563</c:v>
                </c:pt>
                <c:pt idx="134">
                  <c:v>2573</c:v>
                </c:pt>
                <c:pt idx="135">
                  <c:v>2606</c:v>
                </c:pt>
                <c:pt idx="136">
                  <c:v>2606</c:v>
                </c:pt>
                <c:pt idx="137">
                  <c:v>2618</c:v>
                </c:pt>
                <c:pt idx="138">
                  <c:v>2591</c:v>
                </c:pt>
                <c:pt idx="139">
                  <c:v>2599</c:v>
                </c:pt>
                <c:pt idx="140">
                  <c:v>2572</c:v>
                </c:pt>
                <c:pt idx="141">
                  <c:v>2581</c:v>
                </c:pt>
                <c:pt idx="142">
                  <c:v>2536</c:v>
                </c:pt>
                <c:pt idx="143">
                  <c:v>2509.9997560000002</c:v>
                </c:pt>
                <c:pt idx="144">
                  <c:v>2497</c:v>
                </c:pt>
                <c:pt idx="145">
                  <c:v>2524</c:v>
                </c:pt>
                <c:pt idx="146">
                  <c:v>2531</c:v>
                </c:pt>
                <c:pt idx="147">
                  <c:v>2538</c:v>
                </c:pt>
                <c:pt idx="148">
                  <c:v>2559</c:v>
                </c:pt>
                <c:pt idx="149">
                  <c:v>2581</c:v>
                </c:pt>
                <c:pt idx="150">
                  <c:v>2600</c:v>
                </c:pt>
                <c:pt idx="151">
                  <c:v>2539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936</c:v>
                </c:pt>
                <c:pt idx="169">
                  <c:v>1096</c:v>
                </c:pt>
                <c:pt idx="170">
                  <c:v>1548</c:v>
                </c:pt>
                <c:pt idx="171">
                  <c:v>1806</c:v>
                </c:pt>
                <c:pt idx="172">
                  <c:v>1905</c:v>
                </c:pt>
                <c:pt idx="173">
                  <c:v>1879.9998780000001</c:v>
                </c:pt>
                <c:pt idx="174">
                  <c:v>1470</c:v>
                </c:pt>
                <c:pt idx="175">
                  <c:v>1672</c:v>
                </c:pt>
                <c:pt idx="176">
                  <c:v>1989</c:v>
                </c:pt>
                <c:pt idx="177">
                  <c:v>1993.9998780000001</c:v>
                </c:pt>
                <c:pt idx="178">
                  <c:v>1932.9998780000001</c:v>
                </c:pt>
                <c:pt idx="179">
                  <c:v>1847</c:v>
                </c:pt>
                <c:pt idx="180">
                  <c:v>1826.0001219999999</c:v>
                </c:pt>
                <c:pt idx="181">
                  <c:v>1867</c:v>
                </c:pt>
                <c:pt idx="182">
                  <c:v>1830</c:v>
                </c:pt>
                <c:pt idx="183">
                  <c:v>1844.0001219999999</c:v>
                </c:pt>
                <c:pt idx="184">
                  <c:v>1846</c:v>
                </c:pt>
                <c:pt idx="185">
                  <c:v>1850</c:v>
                </c:pt>
                <c:pt idx="186">
                  <c:v>1846</c:v>
                </c:pt>
                <c:pt idx="187">
                  <c:v>1868</c:v>
                </c:pt>
                <c:pt idx="188">
                  <c:v>1852.9998780000001</c:v>
                </c:pt>
                <c:pt idx="189">
                  <c:v>1887</c:v>
                </c:pt>
                <c:pt idx="190">
                  <c:v>1858</c:v>
                </c:pt>
                <c:pt idx="191">
                  <c:v>1882</c:v>
                </c:pt>
                <c:pt idx="192">
                  <c:v>1878</c:v>
                </c:pt>
                <c:pt idx="193">
                  <c:v>1912</c:v>
                </c:pt>
                <c:pt idx="194">
                  <c:v>1890</c:v>
                </c:pt>
                <c:pt idx="195">
                  <c:v>1890</c:v>
                </c:pt>
                <c:pt idx="196">
                  <c:v>1898</c:v>
                </c:pt>
                <c:pt idx="197">
                  <c:v>1865</c:v>
                </c:pt>
                <c:pt idx="198">
                  <c:v>1821</c:v>
                </c:pt>
                <c:pt idx="199">
                  <c:v>1764.9998780000001</c:v>
                </c:pt>
                <c:pt idx="200">
                  <c:v>1678</c:v>
                </c:pt>
                <c:pt idx="201">
                  <c:v>1656</c:v>
                </c:pt>
                <c:pt idx="202">
                  <c:v>1635</c:v>
                </c:pt>
                <c:pt idx="203">
                  <c:v>1581</c:v>
                </c:pt>
                <c:pt idx="204">
                  <c:v>1562.9998780000001</c:v>
                </c:pt>
                <c:pt idx="205">
                  <c:v>1581</c:v>
                </c:pt>
                <c:pt idx="206">
                  <c:v>1557</c:v>
                </c:pt>
                <c:pt idx="207">
                  <c:v>1561</c:v>
                </c:pt>
                <c:pt idx="208">
                  <c:v>1533</c:v>
                </c:pt>
                <c:pt idx="209">
                  <c:v>1517</c:v>
                </c:pt>
                <c:pt idx="210">
                  <c:v>1592</c:v>
                </c:pt>
                <c:pt idx="211">
                  <c:v>1520</c:v>
                </c:pt>
                <c:pt idx="212">
                  <c:v>1488</c:v>
                </c:pt>
                <c:pt idx="213">
                  <c:v>1428</c:v>
                </c:pt>
                <c:pt idx="214">
                  <c:v>1490</c:v>
                </c:pt>
                <c:pt idx="215">
                  <c:v>1417</c:v>
                </c:pt>
                <c:pt idx="216">
                  <c:v>1391</c:v>
                </c:pt>
                <c:pt idx="217">
                  <c:v>1288</c:v>
                </c:pt>
                <c:pt idx="218">
                  <c:v>1270</c:v>
                </c:pt>
                <c:pt idx="219">
                  <c:v>1128</c:v>
                </c:pt>
                <c:pt idx="220">
                  <c:v>1113</c:v>
                </c:pt>
                <c:pt idx="221">
                  <c:v>1112</c:v>
                </c:pt>
                <c:pt idx="222">
                  <c:v>1366</c:v>
                </c:pt>
                <c:pt idx="223">
                  <c:v>792</c:v>
                </c:pt>
              </c:numCache>
            </c:numRef>
          </c:yVal>
          <c:smooth val="0"/>
          <c:extLst xmlns:c16r2="http://schemas.microsoft.com/office/drawing/2015/06/chart">
            <c:ext xmlns:c16="http://schemas.microsoft.com/office/drawing/2014/chart" uri="{C3380CC4-5D6E-409C-BE32-E72D297353CC}">
              <c16:uniqueId val="{0000007D-9E4D-41DE-88AA-65C469FB2388}"/>
            </c:ext>
          </c:extLst>
        </c:ser>
        <c:ser>
          <c:idx val="126"/>
          <c:order val="126"/>
          <c:tx>
            <c:strRef>
              <c:f>Sheet1!$DX$1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Sheet1!$DX$2:$DX$225</c:f>
              <c:numCache>
                <c:formatCode>General</c:formatCode>
                <c:ptCount val="224"/>
                <c:pt idx="0">
                  <c:v>0</c:v>
                </c:pt>
                <c:pt idx="1">
                  <c:v>0</c:v>
                </c:pt>
                <c:pt idx="2">
                  <c:v>137</c:v>
                </c:pt>
                <c:pt idx="3">
                  <c:v>279</c:v>
                </c:pt>
                <c:pt idx="4">
                  <c:v>280</c:v>
                </c:pt>
                <c:pt idx="5">
                  <c:v>282</c:v>
                </c:pt>
                <c:pt idx="6">
                  <c:v>320</c:v>
                </c:pt>
                <c:pt idx="7">
                  <c:v>353</c:v>
                </c:pt>
                <c:pt idx="8">
                  <c:v>390</c:v>
                </c:pt>
                <c:pt idx="9">
                  <c:v>407</c:v>
                </c:pt>
                <c:pt idx="10">
                  <c:v>428.00003099999998</c:v>
                </c:pt>
                <c:pt idx="11">
                  <c:v>431</c:v>
                </c:pt>
                <c:pt idx="12">
                  <c:v>439.00003099999998</c:v>
                </c:pt>
                <c:pt idx="13">
                  <c:v>450.00003099999998</c:v>
                </c:pt>
                <c:pt idx="14">
                  <c:v>458.99996900000002</c:v>
                </c:pt>
                <c:pt idx="15">
                  <c:v>476</c:v>
                </c:pt>
                <c:pt idx="16">
                  <c:v>508</c:v>
                </c:pt>
                <c:pt idx="17">
                  <c:v>526</c:v>
                </c:pt>
                <c:pt idx="18">
                  <c:v>562</c:v>
                </c:pt>
                <c:pt idx="19">
                  <c:v>585</c:v>
                </c:pt>
                <c:pt idx="20">
                  <c:v>601</c:v>
                </c:pt>
                <c:pt idx="21">
                  <c:v>599</c:v>
                </c:pt>
                <c:pt idx="22">
                  <c:v>583</c:v>
                </c:pt>
                <c:pt idx="23">
                  <c:v>617</c:v>
                </c:pt>
                <c:pt idx="24">
                  <c:v>620</c:v>
                </c:pt>
                <c:pt idx="25">
                  <c:v>614</c:v>
                </c:pt>
                <c:pt idx="26">
                  <c:v>613</c:v>
                </c:pt>
                <c:pt idx="27">
                  <c:v>623</c:v>
                </c:pt>
                <c:pt idx="28">
                  <c:v>639</c:v>
                </c:pt>
                <c:pt idx="29">
                  <c:v>644</c:v>
                </c:pt>
                <c:pt idx="30">
                  <c:v>640</c:v>
                </c:pt>
                <c:pt idx="31">
                  <c:v>630</c:v>
                </c:pt>
                <c:pt idx="32">
                  <c:v>635</c:v>
                </c:pt>
                <c:pt idx="33">
                  <c:v>625</c:v>
                </c:pt>
                <c:pt idx="34">
                  <c:v>619</c:v>
                </c:pt>
                <c:pt idx="35">
                  <c:v>649.00006099999996</c:v>
                </c:pt>
                <c:pt idx="36">
                  <c:v>773</c:v>
                </c:pt>
                <c:pt idx="37">
                  <c:v>908.99993900000004</c:v>
                </c:pt>
                <c:pt idx="38">
                  <c:v>1060</c:v>
                </c:pt>
                <c:pt idx="39">
                  <c:v>1245</c:v>
                </c:pt>
                <c:pt idx="40">
                  <c:v>1361</c:v>
                </c:pt>
                <c:pt idx="41">
                  <c:v>1411</c:v>
                </c:pt>
                <c:pt idx="42">
                  <c:v>1462</c:v>
                </c:pt>
                <c:pt idx="43">
                  <c:v>1518.9998780000001</c:v>
                </c:pt>
                <c:pt idx="44">
                  <c:v>1526</c:v>
                </c:pt>
                <c:pt idx="45">
                  <c:v>1539</c:v>
                </c:pt>
                <c:pt idx="46">
                  <c:v>1561</c:v>
                </c:pt>
                <c:pt idx="47">
                  <c:v>1579</c:v>
                </c:pt>
                <c:pt idx="48">
                  <c:v>1621</c:v>
                </c:pt>
                <c:pt idx="49">
                  <c:v>1623</c:v>
                </c:pt>
                <c:pt idx="50">
                  <c:v>1626</c:v>
                </c:pt>
                <c:pt idx="51">
                  <c:v>1637</c:v>
                </c:pt>
                <c:pt idx="52">
                  <c:v>1657</c:v>
                </c:pt>
                <c:pt idx="53">
                  <c:v>1678</c:v>
                </c:pt>
                <c:pt idx="54">
                  <c:v>1693</c:v>
                </c:pt>
                <c:pt idx="55">
                  <c:v>1707</c:v>
                </c:pt>
                <c:pt idx="56">
                  <c:v>1750</c:v>
                </c:pt>
                <c:pt idx="57">
                  <c:v>1781</c:v>
                </c:pt>
                <c:pt idx="58">
                  <c:v>1799</c:v>
                </c:pt>
                <c:pt idx="59">
                  <c:v>1761</c:v>
                </c:pt>
                <c:pt idx="60">
                  <c:v>1886</c:v>
                </c:pt>
                <c:pt idx="61">
                  <c:v>1934</c:v>
                </c:pt>
                <c:pt idx="62">
                  <c:v>1852</c:v>
                </c:pt>
                <c:pt idx="63">
                  <c:v>1949.9998780000001</c:v>
                </c:pt>
                <c:pt idx="64">
                  <c:v>1922</c:v>
                </c:pt>
                <c:pt idx="65">
                  <c:v>1857</c:v>
                </c:pt>
                <c:pt idx="66">
                  <c:v>1869</c:v>
                </c:pt>
                <c:pt idx="67">
                  <c:v>1843</c:v>
                </c:pt>
                <c:pt idx="68">
                  <c:v>1869</c:v>
                </c:pt>
                <c:pt idx="69">
                  <c:v>1903</c:v>
                </c:pt>
                <c:pt idx="70">
                  <c:v>1931</c:v>
                </c:pt>
                <c:pt idx="71">
                  <c:v>1955</c:v>
                </c:pt>
                <c:pt idx="72">
                  <c:v>1981</c:v>
                </c:pt>
                <c:pt idx="73">
                  <c:v>2001</c:v>
                </c:pt>
                <c:pt idx="74">
                  <c:v>2024</c:v>
                </c:pt>
                <c:pt idx="75">
                  <c:v>2053</c:v>
                </c:pt>
                <c:pt idx="76">
                  <c:v>2064</c:v>
                </c:pt>
                <c:pt idx="77">
                  <c:v>2097</c:v>
                </c:pt>
                <c:pt idx="78">
                  <c:v>2144</c:v>
                </c:pt>
                <c:pt idx="79">
                  <c:v>2125</c:v>
                </c:pt>
                <c:pt idx="80">
                  <c:v>2097</c:v>
                </c:pt>
                <c:pt idx="81">
                  <c:v>2061</c:v>
                </c:pt>
                <c:pt idx="82">
                  <c:v>2022</c:v>
                </c:pt>
                <c:pt idx="83">
                  <c:v>2095</c:v>
                </c:pt>
                <c:pt idx="84">
                  <c:v>2111</c:v>
                </c:pt>
                <c:pt idx="85">
                  <c:v>2079</c:v>
                </c:pt>
                <c:pt idx="86">
                  <c:v>2041</c:v>
                </c:pt>
                <c:pt idx="87">
                  <c:v>2020.9998780000001</c:v>
                </c:pt>
                <c:pt idx="88">
                  <c:v>2043</c:v>
                </c:pt>
                <c:pt idx="89">
                  <c:v>2041</c:v>
                </c:pt>
                <c:pt idx="90">
                  <c:v>2087</c:v>
                </c:pt>
                <c:pt idx="91">
                  <c:v>2110</c:v>
                </c:pt>
                <c:pt idx="92">
                  <c:v>2130</c:v>
                </c:pt>
                <c:pt idx="93">
                  <c:v>2157</c:v>
                </c:pt>
                <c:pt idx="94">
                  <c:v>2182</c:v>
                </c:pt>
                <c:pt idx="95">
                  <c:v>2203</c:v>
                </c:pt>
                <c:pt idx="96">
                  <c:v>2178</c:v>
                </c:pt>
                <c:pt idx="97">
                  <c:v>2203</c:v>
                </c:pt>
                <c:pt idx="98">
                  <c:v>2239</c:v>
                </c:pt>
                <c:pt idx="99">
                  <c:v>2250</c:v>
                </c:pt>
                <c:pt idx="100">
                  <c:v>2288</c:v>
                </c:pt>
                <c:pt idx="101">
                  <c:v>2310</c:v>
                </c:pt>
                <c:pt idx="102">
                  <c:v>2293</c:v>
                </c:pt>
                <c:pt idx="103">
                  <c:v>0</c:v>
                </c:pt>
                <c:pt idx="104">
                  <c:v>0</c:v>
                </c:pt>
                <c:pt idx="105">
                  <c:v>0</c:v>
                </c:pt>
                <c:pt idx="106">
                  <c:v>0</c:v>
                </c:pt>
                <c:pt idx="107">
                  <c:v>0</c:v>
                </c:pt>
                <c:pt idx="108">
                  <c:v>0</c:v>
                </c:pt>
                <c:pt idx="109">
                  <c:v>0</c:v>
                </c:pt>
                <c:pt idx="110">
                  <c:v>0</c:v>
                </c:pt>
                <c:pt idx="111">
                  <c:v>0</c:v>
                </c:pt>
                <c:pt idx="112">
                  <c:v>0</c:v>
                </c:pt>
                <c:pt idx="113">
                  <c:v>0</c:v>
                </c:pt>
                <c:pt idx="114">
                  <c:v>1444</c:v>
                </c:pt>
                <c:pt idx="115">
                  <c:v>1426</c:v>
                </c:pt>
                <c:pt idx="116">
                  <c:v>1398</c:v>
                </c:pt>
                <c:pt idx="117">
                  <c:v>1340</c:v>
                </c:pt>
                <c:pt idx="118">
                  <c:v>1419</c:v>
                </c:pt>
                <c:pt idx="119">
                  <c:v>1518.0001219999999</c:v>
                </c:pt>
                <c:pt idx="120">
                  <c:v>1571.0001219999999</c:v>
                </c:pt>
                <c:pt idx="121">
                  <c:v>1584</c:v>
                </c:pt>
                <c:pt idx="122">
                  <c:v>1632.9998780000001</c:v>
                </c:pt>
                <c:pt idx="123">
                  <c:v>1645</c:v>
                </c:pt>
                <c:pt idx="124">
                  <c:v>1678</c:v>
                </c:pt>
                <c:pt idx="125">
                  <c:v>1740</c:v>
                </c:pt>
                <c:pt idx="126">
                  <c:v>1762</c:v>
                </c:pt>
                <c:pt idx="127">
                  <c:v>1794</c:v>
                </c:pt>
                <c:pt idx="128">
                  <c:v>1814</c:v>
                </c:pt>
                <c:pt idx="129">
                  <c:v>1848</c:v>
                </c:pt>
                <c:pt idx="130">
                  <c:v>1898</c:v>
                </c:pt>
                <c:pt idx="131">
                  <c:v>1923.9998780000001</c:v>
                </c:pt>
                <c:pt idx="132">
                  <c:v>1973</c:v>
                </c:pt>
                <c:pt idx="133">
                  <c:v>1996</c:v>
                </c:pt>
                <c:pt idx="134">
                  <c:v>2018</c:v>
                </c:pt>
                <c:pt idx="135">
                  <c:v>2045</c:v>
                </c:pt>
                <c:pt idx="136">
                  <c:v>2043</c:v>
                </c:pt>
                <c:pt idx="137">
                  <c:v>2025</c:v>
                </c:pt>
                <c:pt idx="138">
                  <c:v>2035</c:v>
                </c:pt>
                <c:pt idx="139">
                  <c:v>2033</c:v>
                </c:pt>
                <c:pt idx="140">
                  <c:v>2014</c:v>
                </c:pt>
                <c:pt idx="141">
                  <c:v>1992</c:v>
                </c:pt>
                <c:pt idx="142">
                  <c:v>1961</c:v>
                </c:pt>
                <c:pt idx="143">
                  <c:v>1948</c:v>
                </c:pt>
                <c:pt idx="144">
                  <c:v>1916</c:v>
                </c:pt>
                <c:pt idx="145">
                  <c:v>1926</c:v>
                </c:pt>
                <c:pt idx="146">
                  <c:v>1921</c:v>
                </c:pt>
                <c:pt idx="147">
                  <c:v>1932.0001219999999</c:v>
                </c:pt>
                <c:pt idx="148">
                  <c:v>1972</c:v>
                </c:pt>
                <c:pt idx="149">
                  <c:v>1992</c:v>
                </c:pt>
                <c:pt idx="150">
                  <c:v>2002.0001219999999</c:v>
                </c:pt>
                <c:pt idx="151">
                  <c:v>1970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558</c:v>
                </c:pt>
                <c:pt idx="169">
                  <c:v>617</c:v>
                </c:pt>
                <c:pt idx="170">
                  <c:v>796</c:v>
                </c:pt>
                <c:pt idx="171">
                  <c:v>1128</c:v>
                </c:pt>
                <c:pt idx="172">
                  <c:v>1270</c:v>
                </c:pt>
                <c:pt idx="173">
                  <c:v>1178</c:v>
                </c:pt>
                <c:pt idx="174">
                  <c:v>838</c:v>
                </c:pt>
                <c:pt idx="175">
                  <c:v>969</c:v>
                </c:pt>
                <c:pt idx="176">
                  <c:v>1341</c:v>
                </c:pt>
                <c:pt idx="177">
                  <c:v>1361</c:v>
                </c:pt>
                <c:pt idx="178">
                  <c:v>1309</c:v>
                </c:pt>
                <c:pt idx="179">
                  <c:v>1205</c:v>
                </c:pt>
                <c:pt idx="180">
                  <c:v>1209</c:v>
                </c:pt>
                <c:pt idx="181">
                  <c:v>1277</c:v>
                </c:pt>
                <c:pt idx="182">
                  <c:v>1247</c:v>
                </c:pt>
                <c:pt idx="183">
                  <c:v>1280</c:v>
                </c:pt>
                <c:pt idx="184">
                  <c:v>1271</c:v>
                </c:pt>
                <c:pt idx="185">
                  <c:v>1297</c:v>
                </c:pt>
                <c:pt idx="186">
                  <c:v>1288</c:v>
                </c:pt>
                <c:pt idx="187">
                  <c:v>1303</c:v>
                </c:pt>
                <c:pt idx="188">
                  <c:v>1342.9998780000001</c:v>
                </c:pt>
                <c:pt idx="189">
                  <c:v>1300</c:v>
                </c:pt>
                <c:pt idx="190">
                  <c:v>1324.9998780000001</c:v>
                </c:pt>
                <c:pt idx="191">
                  <c:v>1351.0001219999999</c:v>
                </c:pt>
                <c:pt idx="192">
                  <c:v>1377.0001219999999</c:v>
                </c:pt>
                <c:pt idx="193">
                  <c:v>1421.9998780000001</c:v>
                </c:pt>
                <c:pt idx="194">
                  <c:v>1410</c:v>
                </c:pt>
                <c:pt idx="195">
                  <c:v>1432</c:v>
                </c:pt>
                <c:pt idx="196">
                  <c:v>1407</c:v>
                </c:pt>
                <c:pt idx="197">
                  <c:v>1375</c:v>
                </c:pt>
                <c:pt idx="198">
                  <c:v>1320</c:v>
                </c:pt>
                <c:pt idx="199">
                  <c:v>1264</c:v>
                </c:pt>
                <c:pt idx="200">
                  <c:v>1207</c:v>
                </c:pt>
                <c:pt idx="201">
                  <c:v>1203</c:v>
                </c:pt>
                <c:pt idx="202">
                  <c:v>1152</c:v>
                </c:pt>
                <c:pt idx="203">
                  <c:v>1112</c:v>
                </c:pt>
                <c:pt idx="204">
                  <c:v>1117</c:v>
                </c:pt>
                <c:pt idx="205">
                  <c:v>1106</c:v>
                </c:pt>
                <c:pt idx="206">
                  <c:v>1097</c:v>
                </c:pt>
                <c:pt idx="207">
                  <c:v>1104</c:v>
                </c:pt>
                <c:pt idx="208">
                  <c:v>1061</c:v>
                </c:pt>
                <c:pt idx="209">
                  <c:v>1087</c:v>
                </c:pt>
                <c:pt idx="210">
                  <c:v>1128</c:v>
                </c:pt>
                <c:pt idx="211">
                  <c:v>1076</c:v>
                </c:pt>
                <c:pt idx="212">
                  <c:v>1081</c:v>
                </c:pt>
                <c:pt idx="213">
                  <c:v>1030</c:v>
                </c:pt>
                <c:pt idx="214">
                  <c:v>1109</c:v>
                </c:pt>
                <c:pt idx="215">
                  <c:v>1060</c:v>
                </c:pt>
                <c:pt idx="216">
                  <c:v>1018</c:v>
                </c:pt>
                <c:pt idx="217">
                  <c:v>944.00006099999996</c:v>
                </c:pt>
                <c:pt idx="218">
                  <c:v>921</c:v>
                </c:pt>
                <c:pt idx="219">
                  <c:v>845</c:v>
                </c:pt>
                <c:pt idx="220">
                  <c:v>804</c:v>
                </c:pt>
                <c:pt idx="221">
                  <c:v>900.00006099999996</c:v>
                </c:pt>
                <c:pt idx="222">
                  <c:v>1048</c:v>
                </c:pt>
                <c:pt idx="223">
                  <c:v>796</c:v>
                </c:pt>
              </c:numCache>
            </c:numRef>
          </c:yVal>
          <c:smooth val="0"/>
          <c:extLst xmlns:c16r2="http://schemas.microsoft.com/office/drawing/2015/06/chart">
            <c:ext xmlns:c16="http://schemas.microsoft.com/office/drawing/2014/chart" uri="{C3380CC4-5D6E-409C-BE32-E72D297353CC}">
              <c16:uniqueId val="{0000007E-9E4D-41DE-88AA-65C469FB2388}"/>
            </c:ext>
          </c:extLst>
        </c:ser>
        <c:ser>
          <c:idx val="127"/>
          <c:order val="127"/>
          <c:tx>
            <c:strRef>
              <c:f>Sheet1!$DY$1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Sheet1!$DY$2:$DY$225</c:f>
              <c:numCache>
                <c:formatCode>General</c:formatCode>
                <c:ptCount val="224"/>
                <c:pt idx="0">
                  <c:v>7</c:v>
                </c:pt>
                <c:pt idx="1">
                  <c:v>0</c:v>
                </c:pt>
                <c:pt idx="2">
                  <c:v>208</c:v>
                </c:pt>
                <c:pt idx="3">
                  <c:v>316</c:v>
                </c:pt>
                <c:pt idx="4">
                  <c:v>354</c:v>
                </c:pt>
                <c:pt idx="5">
                  <c:v>381</c:v>
                </c:pt>
                <c:pt idx="6">
                  <c:v>410</c:v>
                </c:pt>
                <c:pt idx="7">
                  <c:v>466</c:v>
                </c:pt>
                <c:pt idx="8">
                  <c:v>497</c:v>
                </c:pt>
                <c:pt idx="9">
                  <c:v>530</c:v>
                </c:pt>
                <c:pt idx="10">
                  <c:v>558</c:v>
                </c:pt>
                <c:pt idx="11">
                  <c:v>561</c:v>
                </c:pt>
                <c:pt idx="12">
                  <c:v>590</c:v>
                </c:pt>
                <c:pt idx="13">
                  <c:v>605</c:v>
                </c:pt>
                <c:pt idx="14">
                  <c:v>637</c:v>
                </c:pt>
                <c:pt idx="15">
                  <c:v>660</c:v>
                </c:pt>
                <c:pt idx="16">
                  <c:v>705</c:v>
                </c:pt>
                <c:pt idx="17">
                  <c:v>735</c:v>
                </c:pt>
                <c:pt idx="18">
                  <c:v>782</c:v>
                </c:pt>
                <c:pt idx="19">
                  <c:v>817</c:v>
                </c:pt>
                <c:pt idx="20">
                  <c:v>849</c:v>
                </c:pt>
                <c:pt idx="21">
                  <c:v>875</c:v>
                </c:pt>
                <c:pt idx="22">
                  <c:v>886.99993900000004</c:v>
                </c:pt>
                <c:pt idx="23">
                  <c:v>925</c:v>
                </c:pt>
                <c:pt idx="24">
                  <c:v>938</c:v>
                </c:pt>
                <c:pt idx="25">
                  <c:v>957.00006099999996</c:v>
                </c:pt>
                <c:pt idx="26">
                  <c:v>972</c:v>
                </c:pt>
                <c:pt idx="27">
                  <c:v>985</c:v>
                </c:pt>
                <c:pt idx="28">
                  <c:v>1013</c:v>
                </c:pt>
                <c:pt idx="29">
                  <c:v>1035</c:v>
                </c:pt>
                <c:pt idx="30">
                  <c:v>1047</c:v>
                </c:pt>
                <c:pt idx="31">
                  <c:v>1044</c:v>
                </c:pt>
                <c:pt idx="32">
                  <c:v>1030</c:v>
                </c:pt>
                <c:pt idx="33">
                  <c:v>1039</c:v>
                </c:pt>
                <c:pt idx="34">
                  <c:v>1041</c:v>
                </c:pt>
                <c:pt idx="35">
                  <c:v>1071</c:v>
                </c:pt>
                <c:pt idx="36">
                  <c:v>1186</c:v>
                </c:pt>
                <c:pt idx="37">
                  <c:v>1295</c:v>
                </c:pt>
                <c:pt idx="38">
                  <c:v>1399</c:v>
                </c:pt>
                <c:pt idx="39">
                  <c:v>1553.9998780000001</c:v>
                </c:pt>
                <c:pt idx="40">
                  <c:v>1635</c:v>
                </c:pt>
                <c:pt idx="41">
                  <c:v>1669</c:v>
                </c:pt>
                <c:pt idx="42">
                  <c:v>1712.0001219999999</c:v>
                </c:pt>
                <c:pt idx="43">
                  <c:v>1773.0001219999999</c:v>
                </c:pt>
                <c:pt idx="44">
                  <c:v>1803</c:v>
                </c:pt>
                <c:pt idx="45">
                  <c:v>1813</c:v>
                </c:pt>
                <c:pt idx="46">
                  <c:v>1841</c:v>
                </c:pt>
                <c:pt idx="47">
                  <c:v>1868</c:v>
                </c:pt>
                <c:pt idx="48">
                  <c:v>1914.9998780000001</c:v>
                </c:pt>
                <c:pt idx="49">
                  <c:v>1926</c:v>
                </c:pt>
                <c:pt idx="50">
                  <c:v>1928</c:v>
                </c:pt>
                <c:pt idx="51">
                  <c:v>1939</c:v>
                </c:pt>
                <c:pt idx="52">
                  <c:v>1958.9998780000001</c:v>
                </c:pt>
                <c:pt idx="53">
                  <c:v>1984</c:v>
                </c:pt>
                <c:pt idx="54">
                  <c:v>2009</c:v>
                </c:pt>
                <c:pt idx="55">
                  <c:v>2014</c:v>
                </c:pt>
                <c:pt idx="56">
                  <c:v>2058</c:v>
                </c:pt>
                <c:pt idx="57">
                  <c:v>2097</c:v>
                </c:pt>
                <c:pt idx="58">
                  <c:v>2115</c:v>
                </c:pt>
                <c:pt idx="59">
                  <c:v>2081</c:v>
                </c:pt>
                <c:pt idx="60">
                  <c:v>2228</c:v>
                </c:pt>
                <c:pt idx="61">
                  <c:v>2268</c:v>
                </c:pt>
                <c:pt idx="62">
                  <c:v>2177</c:v>
                </c:pt>
                <c:pt idx="63">
                  <c:v>2302</c:v>
                </c:pt>
                <c:pt idx="64">
                  <c:v>2287</c:v>
                </c:pt>
                <c:pt idx="65">
                  <c:v>2216</c:v>
                </c:pt>
                <c:pt idx="66">
                  <c:v>2225</c:v>
                </c:pt>
                <c:pt idx="67">
                  <c:v>2188</c:v>
                </c:pt>
                <c:pt idx="68">
                  <c:v>2230</c:v>
                </c:pt>
                <c:pt idx="69">
                  <c:v>2259</c:v>
                </c:pt>
                <c:pt idx="70">
                  <c:v>2280</c:v>
                </c:pt>
                <c:pt idx="71">
                  <c:v>2310</c:v>
                </c:pt>
                <c:pt idx="72">
                  <c:v>2345</c:v>
                </c:pt>
                <c:pt idx="73">
                  <c:v>2360</c:v>
                </c:pt>
                <c:pt idx="74">
                  <c:v>2388</c:v>
                </c:pt>
                <c:pt idx="75">
                  <c:v>2412</c:v>
                </c:pt>
                <c:pt idx="76">
                  <c:v>2423</c:v>
                </c:pt>
                <c:pt idx="77">
                  <c:v>2463</c:v>
                </c:pt>
                <c:pt idx="78">
                  <c:v>2517.0002439999998</c:v>
                </c:pt>
                <c:pt idx="79">
                  <c:v>2509</c:v>
                </c:pt>
                <c:pt idx="80">
                  <c:v>2425</c:v>
                </c:pt>
                <c:pt idx="81">
                  <c:v>2414</c:v>
                </c:pt>
                <c:pt idx="82">
                  <c:v>2416</c:v>
                </c:pt>
                <c:pt idx="83">
                  <c:v>2508.0002439999998</c:v>
                </c:pt>
                <c:pt idx="84">
                  <c:v>2581</c:v>
                </c:pt>
                <c:pt idx="85">
                  <c:v>2549</c:v>
                </c:pt>
                <c:pt idx="86">
                  <c:v>2511</c:v>
                </c:pt>
                <c:pt idx="87">
                  <c:v>2512</c:v>
                </c:pt>
                <c:pt idx="88">
                  <c:v>2525</c:v>
                </c:pt>
                <c:pt idx="89">
                  <c:v>2521</c:v>
                </c:pt>
                <c:pt idx="90">
                  <c:v>2552.9997560000002</c:v>
                </c:pt>
                <c:pt idx="91">
                  <c:v>2587.0002439999998</c:v>
                </c:pt>
                <c:pt idx="92">
                  <c:v>2606</c:v>
                </c:pt>
                <c:pt idx="93">
                  <c:v>2629</c:v>
                </c:pt>
                <c:pt idx="94">
                  <c:v>2643</c:v>
                </c:pt>
                <c:pt idx="95">
                  <c:v>2636</c:v>
                </c:pt>
                <c:pt idx="96">
                  <c:v>2639</c:v>
                </c:pt>
                <c:pt idx="97">
                  <c:v>2673</c:v>
                </c:pt>
                <c:pt idx="98">
                  <c:v>2710</c:v>
                </c:pt>
                <c:pt idx="99">
                  <c:v>2754.0002439999998</c:v>
                </c:pt>
                <c:pt idx="100">
                  <c:v>2833.0002439999998</c:v>
                </c:pt>
                <c:pt idx="101">
                  <c:v>2886</c:v>
                </c:pt>
                <c:pt idx="102">
                  <c:v>2875</c:v>
                </c:pt>
                <c:pt idx="103">
                  <c:v>0</c:v>
                </c:pt>
                <c:pt idx="104">
                  <c:v>0</c:v>
                </c:pt>
                <c:pt idx="105">
                  <c:v>0</c:v>
                </c:pt>
                <c:pt idx="106">
                  <c:v>0</c:v>
                </c:pt>
                <c:pt idx="107">
                  <c:v>0</c:v>
                </c:pt>
                <c:pt idx="108">
                  <c:v>0</c:v>
                </c:pt>
                <c:pt idx="109">
                  <c:v>0</c:v>
                </c:pt>
                <c:pt idx="110">
                  <c:v>0</c:v>
                </c:pt>
                <c:pt idx="111">
                  <c:v>0</c:v>
                </c:pt>
                <c:pt idx="112">
                  <c:v>0</c:v>
                </c:pt>
                <c:pt idx="113">
                  <c:v>0</c:v>
                </c:pt>
                <c:pt idx="114">
                  <c:v>2043</c:v>
                </c:pt>
                <c:pt idx="115">
                  <c:v>2025</c:v>
                </c:pt>
                <c:pt idx="116">
                  <c:v>2053</c:v>
                </c:pt>
                <c:pt idx="117">
                  <c:v>2162</c:v>
                </c:pt>
                <c:pt idx="118">
                  <c:v>2189</c:v>
                </c:pt>
                <c:pt idx="119">
                  <c:v>2289</c:v>
                </c:pt>
                <c:pt idx="120">
                  <c:v>2373</c:v>
                </c:pt>
                <c:pt idx="121">
                  <c:v>2391</c:v>
                </c:pt>
                <c:pt idx="122">
                  <c:v>2428</c:v>
                </c:pt>
                <c:pt idx="123">
                  <c:v>2451</c:v>
                </c:pt>
                <c:pt idx="124">
                  <c:v>2461</c:v>
                </c:pt>
                <c:pt idx="125">
                  <c:v>2491</c:v>
                </c:pt>
                <c:pt idx="126">
                  <c:v>2535.0002439999998</c:v>
                </c:pt>
                <c:pt idx="127">
                  <c:v>2560</c:v>
                </c:pt>
                <c:pt idx="128">
                  <c:v>2587.0002439999998</c:v>
                </c:pt>
                <c:pt idx="129">
                  <c:v>2615</c:v>
                </c:pt>
                <c:pt idx="130">
                  <c:v>2653</c:v>
                </c:pt>
                <c:pt idx="131">
                  <c:v>2682</c:v>
                </c:pt>
                <c:pt idx="132">
                  <c:v>2726</c:v>
                </c:pt>
                <c:pt idx="133">
                  <c:v>2746</c:v>
                </c:pt>
                <c:pt idx="134">
                  <c:v>2782.9997560000002</c:v>
                </c:pt>
                <c:pt idx="135">
                  <c:v>2804</c:v>
                </c:pt>
                <c:pt idx="136">
                  <c:v>2808.0002439999998</c:v>
                </c:pt>
                <c:pt idx="137">
                  <c:v>2815</c:v>
                </c:pt>
                <c:pt idx="138">
                  <c:v>2805</c:v>
                </c:pt>
                <c:pt idx="139">
                  <c:v>2794</c:v>
                </c:pt>
                <c:pt idx="140">
                  <c:v>2782.9997560000002</c:v>
                </c:pt>
                <c:pt idx="141">
                  <c:v>2770</c:v>
                </c:pt>
                <c:pt idx="142">
                  <c:v>2739</c:v>
                </c:pt>
                <c:pt idx="143">
                  <c:v>2701</c:v>
                </c:pt>
                <c:pt idx="144">
                  <c:v>2683</c:v>
                </c:pt>
                <c:pt idx="145">
                  <c:v>2690</c:v>
                </c:pt>
                <c:pt idx="146">
                  <c:v>2705</c:v>
                </c:pt>
                <c:pt idx="147">
                  <c:v>2715</c:v>
                </c:pt>
                <c:pt idx="148">
                  <c:v>2779</c:v>
                </c:pt>
                <c:pt idx="149">
                  <c:v>2824</c:v>
                </c:pt>
                <c:pt idx="150">
                  <c:v>2825</c:v>
                </c:pt>
                <c:pt idx="151">
                  <c:v>2689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955</c:v>
                </c:pt>
                <c:pt idx="169">
                  <c:v>1073</c:v>
                </c:pt>
                <c:pt idx="170">
                  <c:v>1558</c:v>
                </c:pt>
                <c:pt idx="171">
                  <c:v>1858</c:v>
                </c:pt>
                <c:pt idx="172">
                  <c:v>1943</c:v>
                </c:pt>
                <c:pt idx="173">
                  <c:v>1948</c:v>
                </c:pt>
                <c:pt idx="174">
                  <c:v>1472</c:v>
                </c:pt>
                <c:pt idx="175">
                  <c:v>1757</c:v>
                </c:pt>
                <c:pt idx="176">
                  <c:v>2057</c:v>
                </c:pt>
                <c:pt idx="177">
                  <c:v>2086</c:v>
                </c:pt>
                <c:pt idx="178">
                  <c:v>2062</c:v>
                </c:pt>
                <c:pt idx="179">
                  <c:v>1952</c:v>
                </c:pt>
                <c:pt idx="180">
                  <c:v>1934</c:v>
                </c:pt>
                <c:pt idx="181">
                  <c:v>1978</c:v>
                </c:pt>
                <c:pt idx="182">
                  <c:v>1947</c:v>
                </c:pt>
                <c:pt idx="183">
                  <c:v>1960</c:v>
                </c:pt>
                <c:pt idx="184">
                  <c:v>1914.9998780000001</c:v>
                </c:pt>
                <c:pt idx="185">
                  <c:v>1962</c:v>
                </c:pt>
                <c:pt idx="186">
                  <c:v>1930</c:v>
                </c:pt>
                <c:pt idx="187">
                  <c:v>1958.0001219999999</c:v>
                </c:pt>
                <c:pt idx="188">
                  <c:v>1967.0001219999999</c:v>
                </c:pt>
                <c:pt idx="189">
                  <c:v>1984</c:v>
                </c:pt>
                <c:pt idx="190">
                  <c:v>1941.0001219999999</c:v>
                </c:pt>
                <c:pt idx="191">
                  <c:v>2008</c:v>
                </c:pt>
                <c:pt idx="192">
                  <c:v>2013</c:v>
                </c:pt>
                <c:pt idx="193">
                  <c:v>1998</c:v>
                </c:pt>
                <c:pt idx="194">
                  <c:v>1999</c:v>
                </c:pt>
                <c:pt idx="195">
                  <c:v>2024</c:v>
                </c:pt>
                <c:pt idx="196">
                  <c:v>2000</c:v>
                </c:pt>
                <c:pt idx="197">
                  <c:v>1985.0001219999999</c:v>
                </c:pt>
                <c:pt idx="198">
                  <c:v>1931</c:v>
                </c:pt>
                <c:pt idx="199">
                  <c:v>1859</c:v>
                </c:pt>
                <c:pt idx="200">
                  <c:v>1807</c:v>
                </c:pt>
                <c:pt idx="201">
                  <c:v>1766</c:v>
                </c:pt>
                <c:pt idx="202">
                  <c:v>1711</c:v>
                </c:pt>
                <c:pt idx="203">
                  <c:v>1663</c:v>
                </c:pt>
                <c:pt idx="204">
                  <c:v>1632</c:v>
                </c:pt>
                <c:pt idx="205">
                  <c:v>1639</c:v>
                </c:pt>
                <c:pt idx="206">
                  <c:v>1606.9998780000001</c:v>
                </c:pt>
                <c:pt idx="207">
                  <c:v>1630</c:v>
                </c:pt>
                <c:pt idx="208">
                  <c:v>1601</c:v>
                </c:pt>
                <c:pt idx="209">
                  <c:v>1597.9998780000001</c:v>
                </c:pt>
                <c:pt idx="210">
                  <c:v>1694.0001219999999</c:v>
                </c:pt>
                <c:pt idx="211">
                  <c:v>1583</c:v>
                </c:pt>
                <c:pt idx="212">
                  <c:v>1544.9998780000001</c:v>
                </c:pt>
                <c:pt idx="213">
                  <c:v>1557</c:v>
                </c:pt>
                <c:pt idx="214">
                  <c:v>1508</c:v>
                </c:pt>
                <c:pt idx="215">
                  <c:v>1483.0001219999999</c:v>
                </c:pt>
                <c:pt idx="216">
                  <c:v>1377.9998780000001</c:v>
                </c:pt>
                <c:pt idx="217">
                  <c:v>1366</c:v>
                </c:pt>
                <c:pt idx="218">
                  <c:v>1312</c:v>
                </c:pt>
                <c:pt idx="219">
                  <c:v>1135</c:v>
                </c:pt>
                <c:pt idx="220">
                  <c:v>1162</c:v>
                </c:pt>
                <c:pt idx="221">
                  <c:v>1198</c:v>
                </c:pt>
                <c:pt idx="222">
                  <c:v>1400</c:v>
                </c:pt>
                <c:pt idx="223">
                  <c:v>946</c:v>
                </c:pt>
              </c:numCache>
            </c:numRef>
          </c:yVal>
          <c:smooth val="0"/>
          <c:extLst xmlns:c16r2="http://schemas.microsoft.com/office/drawing/2015/06/chart">
            <c:ext xmlns:c16="http://schemas.microsoft.com/office/drawing/2014/chart" uri="{C3380CC4-5D6E-409C-BE32-E72D297353CC}">
              <c16:uniqueId val="{0000007F-9E4D-41DE-88AA-65C469FB2388}"/>
            </c:ext>
          </c:extLst>
        </c:ser>
        <c:ser>
          <c:idx val="128"/>
          <c:order val="128"/>
          <c:tx>
            <c:strRef>
              <c:f>Sheet1!$DZ$1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Sheet1!$DZ$2:$DZ$225</c:f>
              <c:numCache>
                <c:formatCode>General</c:formatCode>
                <c:ptCount val="224"/>
                <c:pt idx="0">
                  <c:v>5</c:v>
                </c:pt>
                <c:pt idx="1">
                  <c:v>0</c:v>
                </c:pt>
                <c:pt idx="2">
                  <c:v>227</c:v>
                </c:pt>
                <c:pt idx="3">
                  <c:v>318.00003099999998</c:v>
                </c:pt>
                <c:pt idx="4">
                  <c:v>353</c:v>
                </c:pt>
                <c:pt idx="5">
                  <c:v>348</c:v>
                </c:pt>
                <c:pt idx="6">
                  <c:v>369</c:v>
                </c:pt>
                <c:pt idx="7">
                  <c:v>423</c:v>
                </c:pt>
                <c:pt idx="8">
                  <c:v>449</c:v>
                </c:pt>
                <c:pt idx="9">
                  <c:v>469.99996900000002</c:v>
                </c:pt>
                <c:pt idx="10">
                  <c:v>497</c:v>
                </c:pt>
                <c:pt idx="11">
                  <c:v>504</c:v>
                </c:pt>
                <c:pt idx="12">
                  <c:v>511</c:v>
                </c:pt>
                <c:pt idx="13">
                  <c:v>528</c:v>
                </c:pt>
                <c:pt idx="14">
                  <c:v>543</c:v>
                </c:pt>
                <c:pt idx="15">
                  <c:v>555</c:v>
                </c:pt>
                <c:pt idx="16">
                  <c:v>590</c:v>
                </c:pt>
                <c:pt idx="17">
                  <c:v>611</c:v>
                </c:pt>
                <c:pt idx="18">
                  <c:v>648</c:v>
                </c:pt>
                <c:pt idx="19">
                  <c:v>670</c:v>
                </c:pt>
                <c:pt idx="20">
                  <c:v>683</c:v>
                </c:pt>
                <c:pt idx="21">
                  <c:v>695</c:v>
                </c:pt>
                <c:pt idx="22">
                  <c:v>697.99993900000004</c:v>
                </c:pt>
                <c:pt idx="23">
                  <c:v>729</c:v>
                </c:pt>
                <c:pt idx="24">
                  <c:v>731</c:v>
                </c:pt>
                <c:pt idx="25">
                  <c:v>732</c:v>
                </c:pt>
                <c:pt idx="26">
                  <c:v>749</c:v>
                </c:pt>
                <c:pt idx="27">
                  <c:v>757</c:v>
                </c:pt>
                <c:pt idx="28">
                  <c:v>773</c:v>
                </c:pt>
                <c:pt idx="29">
                  <c:v>785</c:v>
                </c:pt>
                <c:pt idx="30">
                  <c:v>788</c:v>
                </c:pt>
                <c:pt idx="31">
                  <c:v>775</c:v>
                </c:pt>
                <c:pt idx="32">
                  <c:v>780</c:v>
                </c:pt>
                <c:pt idx="33">
                  <c:v>769</c:v>
                </c:pt>
                <c:pt idx="34">
                  <c:v>775</c:v>
                </c:pt>
                <c:pt idx="35">
                  <c:v>809</c:v>
                </c:pt>
                <c:pt idx="36">
                  <c:v>908.99993900000004</c:v>
                </c:pt>
                <c:pt idx="37">
                  <c:v>1021</c:v>
                </c:pt>
                <c:pt idx="38">
                  <c:v>1139</c:v>
                </c:pt>
                <c:pt idx="39">
                  <c:v>1280.9998780000001</c:v>
                </c:pt>
                <c:pt idx="40">
                  <c:v>1364</c:v>
                </c:pt>
                <c:pt idx="41">
                  <c:v>1395.9998780000001</c:v>
                </c:pt>
                <c:pt idx="42">
                  <c:v>1430.9998780000001</c:v>
                </c:pt>
                <c:pt idx="43">
                  <c:v>1483.0001219999999</c:v>
                </c:pt>
                <c:pt idx="44">
                  <c:v>1511</c:v>
                </c:pt>
                <c:pt idx="45">
                  <c:v>1516</c:v>
                </c:pt>
                <c:pt idx="46">
                  <c:v>1542</c:v>
                </c:pt>
                <c:pt idx="47">
                  <c:v>1567</c:v>
                </c:pt>
                <c:pt idx="48">
                  <c:v>1602</c:v>
                </c:pt>
                <c:pt idx="49">
                  <c:v>1608</c:v>
                </c:pt>
                <c:pt idx="50">
                  <c:v>1617</c:v>
                </c:pt>
                <c:pt idx="51">
                  <c:v>1626</c:v>
                </c:pt>
                <c:pt idx="52">
                  <c:v>1644</c:v>
                </c:pt>
                <c:pt idx="53">
                  <c:v>1662</c:v>
                </c:pt>
                <c:pt idx="54">
                  <c:v>1683</c:v>
                </c:pt>
                <c:pt idx="55">
                  <c:v>1699</c:v>
                </c:pt>
                <c:pt idx="56">
                  <c:v>1729.9998780000001</c:v>
                </c:pt>
                <c:pt idx="57">
                  <c:v>1778</c:v>
                </c:pt>
                <c:pt idx="58">
                  <c:v>1791.0001219999999</c:v>
                </c:pt>
                <c:pt idx="59">
                  <c:v>1766</c:v>
                </c:pt>
                <c:pt idx="60">
                  <c:v>1887</c:v>
                </c:pt>
                <c:pt idx="61">
                  <c:v>1907</c:v>
                </c:pt>
                <c:pt idx="62">
                  <c:v>1861</c:v>
                </c:pt>
                <c:pt idx="63">
                  <c:v>1969</c:v>
                </c:pt>
                <c:pt idx="64">
                  <c:v>1938</c:v>
                </c:pt>
                <c:pt idx="65">
                  <c:v>1890</c:v>
                </c:pt>
                <c:pt idx="66">
                  <c:v>1889</c:v>
                </c:pt>
                <c:pt idx="67">
                  <c:v>1863</c:v>
                </c:pt>
                <c:pt idx="68">
                  <c:v>1903</c:v>
                </c:pt>
                <c:pt idx="69">
                  <c:v>1928</c:v>
                </c:pt>
                <c:pt idx="70">
                  <c:v>1958.0001219999999</c:v>
                </c:pt>
                <c:pt idx="71">
                  <c:v>1985.0001219999999</c:v>
                </c:pt>
                <c:pt idx="72">
                  <c:v>2013</c:v>
                </c:pt>
                <c:pt idx="73">
                  <c:v>2020.9998780000001</c:v>
                </c:pt>
                <c:pt idx="74">
                  <c:v>2056</c:v>
                </c:pt>
                <c:pt idx="75">
                  <c:v>2075</c:v>
                </c:pt>
                <c:pt idx="76">
                  <c:v>2090</c:v>
                </c:pt>
                <c:pt idx="77">
                  <c:v>2133</c:v>
                </c:pt>
                <c:pt idx="78">
                  <c:v>2182</c:v>
                </c:pt>
                <c:pt idx="79">
                  <c:v>2189</c:v>
                </c:pt>
                <c:pt idx="80">
                  <c:v>2108</c:v>
                </c:pt>
                <c:pt idx="81">
                  <c:v>2091</c:v>
                </c:pt>
                <c:pt idx="82">
                  <c:v>2090</c:v>
                </c:pt>
                <c:pt idx="83">
                  <c:v>2194</c:v>
                </c:pt>
                <c:pt idx="84">
                  <c:v>2246</c:v>
                </c:pt>
                <c:pt idx="85">
                  <c:v>2219</c:v>
                </c:pt>
                <c:pt idx="86">
                  <c:v>2178</c:v>
                </c:pt>
                <c:pt idx="87">
                  <c:v>2184</c:v>
                </c:pt>
                <c:pt idx="88">
                  <c:v>2201</c:v>
                </c:pt>
                <c:pt idx="89">
                  <c:v>2208</c:v>
                </c:pt>
                <c:pt idx="90">
                  <c:v>2246</c:v>
                </c:pt>
                <c:pt idx="91">
                  <c:v>2270</c:v>
                </c:pt>
                <c:pt idx="92">
                  <c:v>2296</c:v>
                </c:pt>
                <c:pt idx="93">
                  <c:v>2320</c:v>
                </c:pt>
                <c:pt idx="94">
                  <c:v>2338</c:v>
                </c:pt>
                <c:pt idx="95">
                  <c:v>2340</c:v>
                </c:pt>
                <c:pt idx="96">
                  <c:v>2334</c:v>
                </c:pt>
                <c:pt idx="97">
                  <c:v>2311</c:v>
                </c:pt>
                <c:pt idx="98">
                  <c:v>2382</c:v>
                </c:pt>
                <c:pt idx="99">
                  <c:v>2405</c:v>
                </c:pt>
                <c:pt idx="100">
                  <c:v>2465</c:v>
                </c:pt>
                <c:pt idx="101">
                  <c:v>2473</c:v>
                </c:pt>
                <c:pt idx="102">
                  <c:v>2474</c:v>
                </c:pt>
                <c:pt idx="103">
                  <c:v>0</c:v>
                </c:pt>
                <c:pt idx="104">
                  <c:v>0</c:v>
                </c:pt>
                <c:pt idx="105">
                  <c:v>0</c:v>
                </c:pt>
                <c:pt idx="106">
                  <c:v>0</c:v>
                </c:pt>
                <c:pt idx="107">
                  <c:v>0</c:v>
                </c:pt>
                <c:pt idx="108">
                  <c:v>0</c:v>
                </c:pt>
                <c:pt idx="109">
                  <c:v>0</c:v>
                </c:pt>
                <c:pt idx="110">
                  <c:v>0</c:v>
                </c:pt>
                <c:pt idx="111">
                  <c:v>0</c:v>
                </c:pt>
                <c:pt idx="112">
                  <c:v>0</c:v>
                </c:pt>
                <c:pt idx="113">
                  <c:v>0</c:v>
                </c:pt>
                <c:pt idx="114">
                  <c:v>1881</c:v>
                </c:pt>
                <c:pt idx="115">
                  <c:v>1716</c:v>
                </c:pt>
                <c:pt idx="116">
                  <c:v>1703.9998780000001</c:v>
                </c:pt>
                <c:pt idx="117">
                  <c:v>1768</c:v>
                </c:pt>
                <c:pt idx="118">
                  <c:v>1796</c:v>
                </c:pt>
                <c:pt idx="119">
                  <c:v>1874</c:v>
                </c:pt>
                <c:pt idx="120">
                  <c:v>1935</c:v>
                </c:pt>
                <c:pt idx="121">
                  <c:v>1978</c:v>
                </c:pt>
                <c:pt idx="122">
                  <c:v>2001</c:v>
                </c:pt>
                <c:pt idx="123">
                  <c:v>2055</c:v>
                </c:pt>
                <c:pt idx="124">
                  <c:v>2060</c:v>
                </c:pt>
                <c:pt idx="125">
                  <c:v>2089</c:v>
                </c:pt>
                <c:pt idx="126">
                  <c:v>2121</c:v>
                </c:pt>
                <c:pt idx="127">
                  <c:v>2150</c:v>
                </c:pt>
                <c:pt idx="128">
                  <c:v>2181</c:v>
                </c:pt>
                <c:pt idx="129">
                  <c:v>2218</c:v>
                </c:pt>
                <c:pt idx="130">
                  <c:v>2251</c:v>
                </c:pt>
                <c:pt idx="131">
                  <c:v>2294</c:v>
                </c:pt>
                <c:pt idx="132">
                  <c:v>2322</c:v>
                </c:pt>
                <c:pt idx="133">
                  <c:v>2369</c:v>
                </c:pt>
                <c:pt idx="134">
                  <c:v>2382</c:v>
                </c:pt>
                <c:pt idx="135">
                  <c:v>2400</c:v>
                </c:pt>
                <c:pt idx="136">
                  <c:v>2411</c:v>
                </c:pt>
                <c:pt idx="137">
                  <c:v>2392</c:v>
                </c:pt>
                <c:pt idx="138">
                  <c:v>2396</c:v>
                </c:pt>
                <c:pt idx="139">
                  <c:v>2390</c:v>
                </c:pt>
                <c:pt idx="140">
                  <c:v>2378</c:v>
                </c:pt>
                <c:pt idx="141">
                  <c:v>2369</c:v>
                </c:pt>
                <c:pt idx="142">
                  <c:v>2323</c:v>
                </c:pt>
                <c:pt idx="143">
                  <c:v>2313</c:v>
                </c:pt>
                <c:pt idx="144">
                  <c:v>2295</c:v>
                </c:pt>
                <c:pt idx="145">
                  <c:v>2304</c:v>
                </c:pt>
                <c:pt idx="146">
                  <c:v>2328</c:v>
                </c:pt>
                <c:pt idx="147">
                  <c:v>2323</c:v>
                </c:pt>
                <c:pt idx="148">
                  <c:v>2335</c:v>
                </c:pt>
                <c:pt idx="149">
                  <c:v>2400</c:v>
                </c:pt>
                <c:pt idx="150">
                  <c:v>2396</c:v>
                </c:pt>
                <c:pt idx="151">
                  <c:v>2391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922.00006099999996</c:v>
                </c:pt>
                <c:pt idx="169">
                  <c:v>1010.000061</c:v>
                </c:pt>
                <c:pt idx="170">
                  <c:v>1353</c:v>
                </c:pt>
                <c:pt idx="171">
                  <c:v>1549</c:v>
                </c:pt>
                <c:pt idx="172">
                  <c:v>1622</c:v>
                </c:pt>
                <c:pt idx="173">
                  <c:v>1581</c:v>
                </c:pt>
                <c:pt idx="174">
                  <c:v>1380</c:v>
                </c:pt>
                <c:pt idx="175">
                  <c:v>1515</c:v>
                </c:pt>
                <c:pt idx="176">
                  <c:v>1713</c:v>
                </c:pt>
                <c:pt idx="177">
                  <c:v>1720.9998780000001</c:v>
                </c:pt>
                <c:pt idx="178">
                  <c:v>1711</c:v>
                </c:pt>
                <c:pt idx="179">
                  <c:v>1636</c:v>
                </c:pt>
                <c:pt idx="180">
                  <c:v>1641.9998780000001</c:v>
                </c:pt>
                <c:pt idx="181">
                  <c:v>1647</c:v>
                </c:pt>
                <c:pt idx="182">
                  <c:v>1623</c:v>
                </c:pt>
                <c:pt idx="183">
                  <c:v>1614</c:v>
                </c:pt>
                <c:pt idx="184">
                  <c:v>1614</c:v>
                </c:pt>
                <c:pt idx="185">
                  <c:v>1619</c:v>
                </c:pt>
                <c:pt idx="186">
                  <c:v>1629</c:v>
                </c:pt>
                <c:pt idx="187">
                  <c:v>1652</c:v>
                </c:pt>
                <c:pt idx="188">
                  <c:v>1648</c:v>
                </c:pt>
                <c:pt idx="189">
                  <c:v>1683</c:v>
                </c:pt>
                <c:pt idx="190">
                  <c:v>1674</c:v>
                </c:pt>
                <c:pt idx="191">
                  <c:v>1703.0001219999999</c:v>
                </c:pt>
                <c:pt idx="192">
                  <c:v>1713</c:v>
                </c:pt>
                <c:pt idx="193">
                  <c:v>1703.9998780000001</c:v>
                </c:pt>
                <c:pt idx="194">
                  <c:v>1747.0001219999999</c:v>
                </c:pt>
                <c:pt idx="195">
                  <c:v>1749</c:v>
                </c:pt>
                <c:pt idx="196">
                  <c:v>1722</c:v>
                </c:pt>
                <c:pt idx="197">
                  <c:v>1724</c:v>
                </c:pt>
                <c:pt idx="198">
                  <c:v>1665</c:v>
                </c:pt>
                <c:pt idx="199">
                  <c:v>1594</c:v>
                </c:pt>
                <c:pt idx="200">
                  <c:v>1517</c:v>
                </c:pt>
                <c:pt idx="201">
                  <c:v>1503</c:v>
                </c:pt>
                <c:pt idx="202">
                  <c:v>1461</c:v>
                </c:pt>
                <c:pt idx="203">
                  <c:v>1435</c:v>
                </c:pt>
                <c:pt idx="204">
                  <c:v>1434</c:v>
                </c:pt>
                <c:pt idx="205">
                  <c:v>1418</c:v>
                </c:pt>
                <c:pt idx="206">
                  <c:v>1424</c:v>
                </c:pt>
                <c:pt idx="207">
                  <c:v>1409</c:v>
                </c:pt>
                <c:pt idx="208">
                  <c:v>1337</c:v>
                </c:pt>
                <c:pt idx="209">
                  <c:v>1341</c:v>
                </c:pt>
                <c:pt idx="210">
                  <c:v>1423</c:v>
                </c:pt>
                <c:pt idx="211">
                  <c:v>1364</c:v>
                </c:pt>
                <c:pt idx="212">
                  <c:v>1370</c:v>
                </c:pt>
                <c:pt idx="213">
                  <c:v>1331</c:v>
                </c:pt>
                <c:pt idx="214">
                  <c:v>1365</c:v>
                </c:pt>
                <c:pt idx="215">
                  <c:v>1295</c:v>
                </c:pt>
                <c:pt idx="216">
                  <c:v>1263.0001219999999</c:v>
                </c:pt>
                <c:pt idx="217">
                  <c:v>1228</c:v>
                </c:pt>
                <c:pt idx="218">
                  <c:v>1191</c:v>
                </c:pt>
                <c:pt idx="219">
                  <c:v>1040</c:v>
                </c:pt>
                <c:pt idx="220">
                  <c:v>1032</c:v>
                </c:pt>
                <c:pt idx="221">
                  <c:v>1064</c:v>
                </c:pt>
                <c:pt idx="222">
                  <c:v>1346</c:v>
                </c:pt>
                <c:pt idx="223">
                  <c:v>826</c:v>
                </c:pt>
              </c:numCache>
            </c:numRef>
          </c:yVal>
          <c:smooth val="0"/>
          <c:extLst xmlns:c16r2="http://schemas.microsoft.com/office/drawing/2015/06/chart">
            <c:ext xmlns:c16="http://schemas.microsoft.com/office/drawing/2014/chart" uri="{C3380CC4-5D6E-409C-BE32-E72D297353CC}">
              <c16:uniqueId val="{00000080-9E4D-41DE-88AA-65C469FB2388}"/>
            </c:ext>
          </c:extLst>
        </c:ser>
        <c:ser>
          <c:idx val="129"/>
          <c:order val="129"/>
          <c:tx>
            <c:strRef>
              <c:f>Sheet1!$EA$1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Sheet1!$EA$2:$EA$225</c:f>
              <c:numCache>
                <c:formatCode>General</c:formatCode>
                <c:ptCount val="224"/>
                <c:pt idx="0">
                  <c:v>0</c:v>
                </c:pt>
                <c:pt idx="1">
                  <c:v>0</c:v>
                </c:pt>
                <c:pt idx="2">
                  <c:v>182</c:v>
                </c:pt>
                <c:pt idx="3">
                  <c:v>255</c:v>
                </c:pt>
                <c:pt idx="4">
                  <c:v>293</c:v>
                </c:pt>
                <c:pt idx="5">
                  <c:v>294</c:v>
                </c:pt>
                <c:pt idx="6">
                  <c:v>329.00003099999998</c:v>
                </c:pt>
                <c:pt idx="7">
                  <c:v>361</c:v>
                </c:pt>
                <c:pt idx="8">
                  <c:v>383</c:v>
                </c:pt>
                <c:pt idx="9">
                  <c:v>402</c:v>
                </c:pt>
                <c:pt idx="10">
                  <c:v>420</c:v>
                </c:pt>
                <c:pt idx="11">
                  <c:v>425</c:v>
                </c:pt>
                <c:pt idx="12">
                  <c:v>430</c:v>
                </c:pt>
                <c:pt idx="13">
                  <c:v>444</c:v>
                </c:pt>
                <c:pt idx="14">
                  <c:v>451</c:v>
                </c:pt>
                <c:pt idx="15">
                  <c:v>469</c:v>
                </c:pt>
                <c:pt idx="16">
                  <c:v>491.99996900000002</c:v>
                </c:pt>
                <c:pt idx="17">
                  <c:v>508</c:v>
                </c:pt>
                <c:pt idx="18">
                  <c:v>539</c:v>
                </c:pt>
                <c:pt idx="19">
                  <c:v>558</c:v>
                </c:pt>
                <c:pt idx="20">
                  <c:v>571</c:v>
                </c:pt>
                <c:pt idx="21">
                  <c:v>568</c:v>
                </c:pt>
                <c:pt idx="22">
                  <c:v>575</c:v>
                </c:pt>
                <c:pt idx="23">
                  <c:v>595</c:v>
                </c:pt>
                <c:pt idx="24">
                  <c:v>601</c:v>
                </c:pt>
                <c:pt idx="25">
                  <c:v>593</c:v>
                </c:pt>
                <c:pt idx="26">
                  <c:v>600</c:v>
                </c:pt>
                <c:pt idx="27">
                  <c:v>607</c:v>
                </c:pt>
                <c:pt idx="28">
                  <c:v>622</c:v>
                </c:pt>
                <c:pt idx="29">
                  <c:v>626</c:v>
                </c:pt>
                <c:pt idx="30">
                  <c:v>628</c:v>
                </c:pt>
                <c:pt idx="31">
                  <c:v>618</c:v>
                </c:pt>
                <c:pt idx="32">
                  <c:v>626</c:v>
                </c:pt>
                <c:pt idx="33">
                  <c:v>614</c:v>
                </c:pt>
                <c:pt idx="34">
                  <c:v>609</c:v>
                </c:pt>
                <c:pt idx="35">
                  <c:v>641</c:v>
                </c:pt>
                <c:pt idx="36">
                  <c:v>732</c:v>
                </c:pt>
                <c:pt idx="37">
                  <c:v>840</c:v>
                </c:pt>
                <c:pt idx="38">
                  <c:v>964</c:v>
                </c:pt>
                <c:pt idx="39">
                  <c:v>1109</c:v>
                </c:pt>
                <c:pt idx="40">
                  <c:v>1197</c:v>
                </c:pt>
                <c:pt idx="41">
                  <c:v>1232</c:v>
                </c:pt>
                <c:pt idx="42">
                  <c:v>1270</c:v>
                </c:pt>
                <c:pt idx="43">
                  <c:v>1324</c:v>
                </c:pt>
                <c:pt idx="44">
                  <c:v>1318</c:v>
                </c:pt>
                <c:pt idx="45">
                  <c:v>1330</c:v>
                </c:pt>
                <c:pt idx="46">
                  <c:v>1353</c:v>
                </c:pt>
                <c:pt idx="47">
                  <c:v>1364</c:v>
                </c:pt>
                <c:pt idx="48">
                  <c:v>1395.9998780000001</c:v>
                </c:pt>
                <c:pt idx="49">
                  <c:v>1405</c:v>
                </c:pt>
                <c:pt idx="50">
                  <c:v>1407</c:v>
                </c:pt>
                <c:pt idx="51">
                  <c:v>1412</c:v>
                </c:pt>
                <c:pt idx="52">
                  <c:v>1433</c:v>
                </c:pt>
                <c:pt idx="53">
                  <c:v>1444</c:v>
                </c:pt>
                <c:pt idx="54">
                  <c:v>1459</c:v>
                </c:pt>
                <c:pt idx="55">
                  <c:v>1461</c:v>
                </c:pt>
                <c:pt idx="56">
                  <c:v>1495</c:v>
                </c:pt>
                <c:pt idx="57">
                  <c:v>1531</c:v>
                </c:pt>
                <c:pt idx="58">
                  <c:v>1534</c:v>
                </c:pt>
                <c:pt idx="59">
                  <c:v>1513</c:v>
                </c:pt>
                <c:pt idx="60">
                  <c:v>1614</c:v>
                </c:pt>
                <c:pt idx="61">
                  <c:v>1645</c:v>
                </c:pt>
                <c:pt idx="62">
                  <c:v>1588</c:v>
                </c:pt>
                <c:pt idx="63">
                  <c:v>1670</c:v>
                </c:pt>
                <c:pt idx="64">
                  <c:v>1649</c:v>
                </c:pt>
                <c:pt idx="65">
                  <c:v>1599</c:v>
                </c:pt>
                <c:pt idx="66">
                  <c:v>1597.0001219999999</c:v>
                </c:pt>
                <c:pt idx="67">
                  <c:v>1571.0001219999999</c:v>
                </c:pt>
                <c:pt idx="68">
                  <c:v>1602</c:v>
                </c:pt>
                <c:pt idx="69">
                  <c:v>1618</c:v>
                </c:pt>
                <c:pt idx="70">
                  <c:v>1643</c:v>
                </c:pt>
                <c:pt idx="71">
                  <c:v>1662</c:v>
                </c:pt>
                <c:pt idx="72">
                  <c:v>1697</c:v>
                </c:pt>
                <c:pt idx="73">
                  <c:v>1711</c:v>
                </c:pt>
                <c:pt idx="74">
                  <c:v>1719</c:v>
                </c:pt>
                <c:pt idx="75">
                  <c:v>1747.9998780000001</c:v>
                </c:pt>
                <c:pt idx="76">
                  <c:v>1753</c:v>
                </c:pt>
                <c:pt idx="77">
                  <c:v>1776</c:v>
                </c:pt>
                <c:pt idx="78">
                  <c:v>1813</c:v>
                </c:pt>
                <c:pt idx="79">
                  <c:v>1811</c:v>
                </c:pt>
                <c:pt idx="80">
                  <c:v>1779</c:v>
                </c:pt>
                <c:pt idx="81">
                  <c:v>1735</c:v>
                </c:pt>
                <c:pt idx="82">
                  <c:v>1723</c:v>
                </c:pt>
                <c:pt idx="83">
                  <c:v>1787</c:v>
                </c:pt>
                <c:pt idx="84">
                  <c:v>1808.9998780000001</c:v>
                </c:pt>
                <c:pt idx="85">
                  <c:v>1784</c:v>
                </c:pt>
                <c:pt idx="86">
                  <c:v>1749</c:v>
                </c:pt>
                <c:pt idx="87">
                  <c:v>1729.0001219999999</c:v>
                </c:pt>
                <c:pt idx="88">
                  <c:v>1749</c:v>
                </c:pt>
                <c:pt idx="89">
                  <c:v>1744</c:v>
                </c:pt>
                <c:pt idx="90">
                  <c:v>1771</c:v>
                </c:pt>
                <c:pt idx="91">
                  <c:v>1791.9998780000001</c:v>
                </c:pt>
                <c:pt idx="92">
                  <c:v>1816</c:v>
                </c:pt>
                <c:pt idx="93">
                  <c:v>1835.0001219999999</c:v>
                </c:pt>
                <c:pt idx="94">
                  <c:v>1852.9998780000001</c:v>
                </c:pt>
                <c:pt idx="95">
                  <c:v>1851</c:v>
                </c:pt>
                <c:pt idx="96">
                  <c:v>1847</c:v>
                </c:pt>
                <c:pt idx="97">
                  <c:v>1863</c:v>
                </c:pt>
                <c:pt idx="98">
                  <c:v>1885</c:v>
                </c:pt>
                <c:pt idx="99">
                  <c:v>1850</c:v>
                </c:pt>
                <c:pt idx="100">
                  <c:v>1890</c:v>
                </c:pt>
                <c:pt idx="101">
                  <c:v>1913</c:v>
                </c:pt>
                <c:pt idx="102">
                  <c:v>1934</c:v>
                </c:pt>
                <c:pt idx="103">
                  <c:v>0</c:v>
                </c:pt>
                <c:pt idx="104">
                  <c:v>0</c:v>
                </c:pt>
                <c:pt idx="105">
                  <c:v>0</c:v>
                </c:pt>
                <c:pt idx="106">
                  <c:v>0</c:v>
                </c:pt>
                <c:pt idx="107">
                  <c:v>0</c:v>
                </c:pt>
                <c:pt idx="108">
                  <c:v>0</c:v>
                </c:pt>
                <c:pt idx="109">
                  <c:v>0</c:v>
                </c:pt>
                <c:pt idx="110">
                  <c:v>0</c:v>
                </c:pt>
                <c:pt idx="111">
                  <c:v>0</c:v>
                </c:pt>
                <c:pt idx="112">
                  <c:v>0</c:v>
                </c:pt>
                <c:pt idx="113">
                  <c:v>0</c:v>
                </c:pt>
                <c:pt idx="114">
                  <c:v>1441</c:v>
                </c:pt>
                <c:pt idx="115">
                  <c:v>1278</c:v>
                </c:pt>
                <c:pt idx="116">
                  <c:v>1265</c:v>
                </c:pt>
                <c:pt idx="117">
                  <c:v>1330</c:v>
                </c:pt>
                <c:pt idx="118">
                  <c:v>1339</c:v>
                </c:pt>
                <c:pt idx="119">
                  <c:v>1354</c:v>
                </c:pt>
                <c:pt idx="120">
                  <c:v>1358</c:v>
                </c:pt>
                <c:pt idx="121">
                  <c:v>1367</c:v>
                </c:pt>
                <c:pt idx="122">
                  <c:v>1395.0001219999999</c:v>
                </c:pt>
                <c:pt idx="123">
                  <c:v>1419</c:v>
                </c:pt>
                <c:pt idx="124">
                  <c:v>1416</c:v>
                </c:pt>
                <c:pt idx="125">
                  <c:v>1446</c:v>
                </c:pt>
                <c:pt idx="126">
                  <c:v>1478</c:v>
                </c:pt>
                <c:pt idx="127">
                  <c:v>1495</c:v>
                </c:pt>
                <c:pt idx="128">
                  <c:v>1515</c:v>
                </c:pt>
                <c:pt idx="129">
                  <c:v>1525</c:v>
                </c:pt>
                <c:pt idx="130">
                  <c:v>1564</c:v>
                </c:pt>
                <c:pt idx="131">
                  <c:v>1587</c:v>
                </c:pt>
                <c:pt idx="132">
                  <c:v>1623</c:v>
                </c:pt>
                <c:pt idx="133">
                  <c:v>1646</c:v>
                </c:pt>
                <c:pt idx="134">
                  <c:v>1671</c:v>
                </c:pt>
                <c:pt idx="135">
                  <c:v>1682</c:v>
                </c:pt>
                <c:pt idx="136">
                  <c:v>1675</c:v>
                </c:pt>
                <c:pt idx="137">
                  <c:v>1669</c:v>
                </c:pt>
                <c:pt idx="138">
                  <c:v>1663</c:v>
                </c:pt>
                <c:pt idx="139">
                  <c:v>1674</c:v>
                </c:pt>
                <c:pt idx="140">
                  <c:v>1656</c:v>
                </c:pt>
                <c:pt idx="141">
                  <c:v>1644</c:v>
                </c:pt>
                <c:pt idx="142">
                  <c:v>1618</c:v>
                </c:pt>
                <c:pt idx="143">
                  <c:v>1606.0001219999999</c:v>
                </c:pt>
                <c:pt idx="144">
                  <c:v>1588</c:v>
                </c:pt>
                <c:pt idx="145">
                  <c:v>1588</c:v>
                </c:pt>
                <c:pt idx="146">
                  <c:v>1613</c:v>
                </c:pt>
                <c:pt idx="147">
                  <c:v>1620</c:v>
                </c:pt>
                <c:pt idx="148">
                  <c:v>1659.9998780000001</c:v>
                </c:pt>
                <c:pt idx="149">
                  <c:v>1679</c:v>
                </c:pt>
                <c:pt idx="150">
                  <c:v>1720.9998780000001</c:v>
                </c:pt>
                <c:pt idx="151">
                  <c:v>1734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809</c:v>
                </c:pt>
                <c:pt idx="169">
                  <c:v>810</c:v>
                </c:pt>
                <c:pt idx="170">
                  <c:v>889</c:v>
                </c:pt>
                <c:pt idx="171">
                  <c:v>1048</c:v>
                </c:pt>
                <c:pt idx="172">
                  <c:v>1118</c:v>
                </c:pt>
                <c:pt idx="173">
                  <c:v>1096</c:v>
                </c:pt>
                <c:pt idx="174">
                  <c:v>1029</c:v>
                </c:pt>
                <c:pt idx="175">
                  <c:v>1052</c:v>
                </c:pt>
                <c:pt idx="176">
                  <c:v>1186</c:v>
                </c:pt>
                <c:pt idx="177">
                  <c:v>1184</c:v>
                </c:pt>
                <c:pt idx="178">
                  <c:v>1168</c:v>
                </c:pt>
                <c:pt idx="179">
                  <c:v>1123</c:v>
                </c:pt>
                <c:pt idx="180">
                  <c:v>1084</c:v>
                </c:pt>
                <c:pt idx="181">
                  <c:v>1130</c:v>
                </c:pt>
                <c:pt idx="182">
                  <c:v>1123</c:v>
                </c:pt>
                <c:pt idx="183">
                  <c:v>1113</c:v>
                </c:pt>
                <c:pt idx="184">
                  <c:v>1105</c:v>
                </c:pt>
                <c:pt idx="185">
                  <c:v>1103</c:v>
                </c:pt>
                <c:pt idx="186">
                  <c:v>1134</c:v>
                </c:pt>
                <c:pt idx="187">
                  <c:v>1113</c:v>
                </c:pt>
                <c:pt idx="188">
                  <c:v>1133</c:v>
                </c:pt>
                <c:pt idx="189">
                  <c:v>1147</c:v>
                </c:pt>
                <c:pt idx="190">
                  <c:v>1170</c:v>
                </c:pt>
                <c:pt idx="191">
                  <c:v>1157</c:v>
                </c:pt>
                <c:pt idx="192">
                  <c:v>1164</c:v>
                </c:pt>
                <c:pt idx="193">
                  <c:v>1226</c:v>
                </c:pt>
                <c:pt idx="194">
                  <c:v>1193</c:v>
                </c:pt>
                <c:pt idx="195">
                  <c:v>1194</c:v>
                </c:pt>
                <c:pt idx="196">
                  <c:v>1191</c:v>
                </c:pt>
                <c:pt idx="197">
                  <c:v>1174</c:v>
                </c:pt>
                <c:pt idx="198">
                  <c:v>1172</c:v>
                </c:pt>
                <c:pt idx="199">
                  <c:v>1089</c:v>
                </c:pt>
                <c:pt idx="200">
                  <c:v>1061</c:v>
                </c:pt>
                <c:pt idx="201">
                  <c:v>1039</c:v>
                </c:pt>
                <c:pt idx="202">
                  <c:v>1034</c:v>
                </c:pt>
                <c:pt idx="203">
                  <c:v>983</c:v>
                </c:pt>
                <c:pt idx="204">
                  <c:v>993</c:v>
                </c:pt>
                <c:pt idx="205">
                  <c:v>1025</c:v>
                </c:pt>
                <c:pt idx="206">
                  <c:v>981</c:v>
                </c:pt>
                <c:pt idx="207">
                  <c:v>990</c:v>
                </c:pt>
                <c:pt idx="208">
                  <c:v>941</c:v>
                </c:pt>
                <c:pt idx="209">
                  <c:v>979.00006099999996</c:v>
                </c:pt>
                <c:pt idx="210">
                  <c:v>1005</c:v>
                </c:pt>
                <c:pt idx="211">
                  <c:v>1049</c:v>
                </c:pt>
                <c:pt idx="212">
                  <c:v>1024</c:v>
                </c:pt>
                <c:pt idx="213">
                  <c:v>970</c:v>
                </c:pt>
                <c:pt idx="214">
                  <c:v>986</c:v>
                </c:pt>
                <c:pt idx="215">
                  <c:v>952.99993900000004</c:v>
                </c:pt>
                <c:pt idx="216">
                  <c:v>942</c:v>
                </c:pt>
                <c:pt idx="217">
                  <c:v>899</c:v>
                </c:pt>
                <c:pt idx="218">
                  <c:v>829.99993900000004</c:v>
                </c:pt>
                <c:pt idx="219">
                  <c:v>763</c:v>
                </c:pt>
                <c:pt idx="220">
                  <c:v>795</c:v>
                </c:pt>
                <c:pt idx="221">
                  <c:v>740</c:v>
                </c:pt>
                <c:pt idx="222">
                  <c:v>1151</c:v>
                </c:pt>
                <c:pt idx="223">
                  <c:v>606</c:v>
                </c:pt>
              </c:numCache>
            </c:numRef>
          </c:yVal>
          <c:smooth val="0"/>
          <c:extLst xmlns:c16r2="http://schemas.microsoft.com/office/drawing/2015/06/chart">
            <c:ext xmlns:c16="http://schemas.microsoft.com/office/drawing/2014/chart" uri="{C3380CC4-5D6E-409C-BE32-E72D297353CC}">
              <c16:uniqueId val="{00000081-9E4D-41DE-88AA-65C469FB2388}"/>
            </c:ext>
          </c:extLst>
        </c:ser>
        <c:ser>
          <c:idx val="130"/>
          <c:order val="130"/>
          <c:tx>
            <c:strRef>
              <c:f>Sheet1!$EB$1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Sheet1!$EB$2:$EB$225</c:f>
              <c:numCache>
                <c:formatCode>General</c:formatCode>
                <c:ptCount val="224"/>
                <c:pt idx="0">
                  <c:v>364</c:v>
                </c:pt>
                <c:pt idx="1">
                  <c:v>264</c:v>
                </c:pt>
                <c:pt idx="2">
                  <c:v>493</c:v>
                </c:pt>
                <c:pt idx="3">
                  <c:v>565</c:v>
                </c:pt>
                <c:pt idx="4">
                  <c:v>576</c:v>
                </c:pt>
                <c:pt idx="5">
                  <c:v>586</c:v>
                </c:pt>
                <c:pt idx="6">
                  <c:v>599</c:v>
                </c:pt>
                <c:pt idx="7">
                  <c:v>633</c:v>
                </c:pt>
                <c:pt idx="8">
                  <c:v>653.99993900000004</c:v>
                </c:pt>
                <c:pt idx="9">
                  <c:v>666.99993900000004</c:v>
                </c:pt>
                <c:pt idx="10">
                  <c:v>682</c:v>
                </c:pt>
                <c:pt idx="11">
                  <c:v>691</c:v>
                </c:pt>
                <c:pt idx="12">
                  <c:v>700</c:v>
                </c:pt>
                <c:pt idx="13">
                  <c:v>714</c:v>
                </c:pt>
                <c:pt idx="14">
                  <c:v>726</c:v>
                </c:pt>
                <c:pt idx="15">
                  <c:v>739</c:v>
                </c:pt>
                <c:pt idx="16">
                  <c:v>774</c:v>
                </c:pt>
                <c:pt idx="17">
                  <c:v>794</c:v>
                </c:pt>
                <c:pt idx="18">
                  <c:v>828</c:v>
                </c:pt>
                <c:pt idx="19">
                  <c:v>851.99993900000004</c:v>
                </c:pt>
                <c:pt idx="20">
                  <c:v>864</c:v>
                </c:pt>
                <c:pt idx="21">
                  <c:v>876</c:v>
                </c:pt>
                <c:pt idx="22">
                  <c:v>876</c:v>
                </c:pt>
                <c:pt idx="23">
                  <c:v>915</c:v>
                </c:pt>
                <c:pt idx="24">
                  <c:v>917</c:v>
                </c:pt>
                <c:pt idx="25">
                  <c:v>910</c:v>
                </c:pt>
                <c:pt idx="26">
                  <c:v>919</c:v>
                </c:pt>
                <c:pt idx="27">
                  <c:v>935.00006099999996</c:v>
                </c:pt>
                <c:pt idx="28">
                  <c:v>946</c:v>
                </c:pt>
                <c:pt idx="29">
                  <c:v>961</c:v>
                </c:pt>
                <c:pt idx="30">
                  <c:v>967</c:v>
                </c:pt>
                <c:pt idx="31">
                  <c:v>959</c:v>
                </c:pt>
                <c:pt idx="32">
                  <c:v>969</c:v>
                </c:pt>
                <c:pt idx="33">
                  <c:v>954</c:v>
                </c:pt>
                <c:pt idx="34">
                  <c:v>952.99993900000004</c:v>
                </c:pt>
                <c:pt idx="35">
                  <c:v>981</c:v>
                </c:pt>
                <c:pt idx="36">
                  <c:v>1101</c:v>
                </c:pt>
                <c:pt idx="37">
                  <c:v>1237</c:v>
                </c:pt>
                <c:pt idx="38">
                  <c:v>1368.9998780000001</c:v>
                </c:pt>
                <c:pt idx="39">
                  <c:v>1555</c:v>
                </c:pt>
                <c:pt idx="40">
                  <c:v>1655</c:v>
                </c:pt>
                <c:pt idx="41">
                  <c:v>1685.9998780000001</c:v>
                </c:pt>
                <c:pt idx="42">
                  <c:v>1718</c:v>
                </c:pt>
                <c:pt idx="43">
                  <c:v>1764</c:v>
                </c:pt>
                <c:pt idx="44">
                  <c:v>1800.0001219999999</c:v>
                </c:pt>
                <c:pt idx="45">
                  <c:v>1807</c:v>
                </c:pt>
                <c:pt idx="46">
                  <c:v>1839</c:v>
                </c:pt>
                <c:pt idx="47">
                  <c:v>1858</c:v>
                </c:pt>
                <c:pt idx="48">
                  <c:v>1909</c:v>
                </c:pt>
                <c:pt idx="49">
                  <c:v>1916</c:v>
                </c:pt>
                <c:pt idx="50">
                  <c:v>1919</c:v>
                </c:pt>
                <c:pt idx="51">
                  <c:v>1923.0001219999999</c:v>
                </c:pt>
                <c:pt idx="52">
                  <c:v>1955</c:v>
                </c:pt>
                <c:pt idx="53">
                  <c:v>1976.0001219999999</c:v>
                </c:pt>
                <c:pt idx="54">
                  <c:v>1995</c:v>
                </c:pt>
                <c:pt idx="55">
                  <c:v>2002.9998780000001</c:v>
                </c:pt>
                <c:pt idx="56">
                  <c:v>2053</c:v>
                </c:pt>
                <c:pt idx="57">
                  <c:v>2116</c:v>
                </c:pt>
                <c:pt idx="58">
                  <c:v>2131</c:v>
                </c:pt>
                <c:pt idx="59">
                  <c:v>2088</c:v>
                </c:pt>
                <c:pt idx="60">
                  <c:v>2266</c:v>
                </c:pt>
                <c:pt idx="61">
                  <c:v>2351</c:v>
                </c:pt>
                <c:pt idx="62">
                  <c:v>2172</c:v>
                </c:pt>
                <c:pt idx="63">
                  <c:v>2341</c:v>
                </c:pt>
                <c:pt idx="64">
                  <c:v>2300</c:v>
                </c:pt>
                <c:pt idx="65">
                  <c:v>2227</c:v>
                </c:pt>
                <c:pt idx="66">
                  <c:v>2211</c:v>
                </c:pt>
                <c:pt idx="67">
                  <c:v>2169</c:v>
                </c:pt>
                <c:pt idx="68">
                  <c:v>2206</c:v>
                </c:pt>
                <c:pt idx="69">
                  <c:v>2232</c:v>
                </c:pt>
                <c:pt idx="70">
                  <c:v>2262</c:v>
                </c:pt>
                <c:pt idx="71">
                  <c:v>2286</c:v>
                </c:pt>
                <c:pt idx="72">
                  <c:v>2313</c:v>
                </c:pt>
                <c:pt idx="73">
                  <c:v>2334</c:v>
                </c:pt>
                <c:pt idx="74">
                  <c:v>2353</c:v>
                </c:pt>
                <c:pt idx="75">
                  <c:v>2384</c:v>
                </c:pt>
                <c:pt idx="76">
                  <c:v>2389</c:v>
                </c:pt>
                <c:pt idx="77">
                  <c:v>2430</c:v>
                </c:pt>
                <c:pt idx="78">
                  <c:v>2480</c:v>
                </c:pt>
                <c:pt idx="79">
                  <c:v>2476</c:v>
                </c:pt>
                <c:pt idx="80">
                  <c:v>2373</c:v>
                </c:pt>
                <c:pt idx="81">
                  <c:v>2333</c:v>
                </c:pt>
                <c:pt idx="82">
                  <c:v>2312</c:v>
                </c:pt>
                <c:pt idx="83">
                  <c:v>2422</c:v>
                </c:pt>
                <c:pt idx="84">
                  <c:v>2511</c:v>
                </c:pt>
                <c:pt idx="85">
                  <c:v>2470</c:v>
                </c:pt>
                <c:pt idx="86">
                  <c:v>2408</c:v>
                </c:pt>
                <c:pt idx="87">
                  <c:v>2390</c:v>
                </c:pt>
                <c:pt idx="88">
                  <c:v>2402</c:v>
                </c:pt>
                <c:pt idx="89">
                  <c:v>2402</c:v>
                </c:pt>
                <c:pt idx="90">
                  <c:v>2437</c:v>
                </c:pt>
                <c:pt idx="91">
                  <c:v>2459</c:v>
                </c:pt>
                <c:pt idx="92">
                  <c:v>2476</c:v>
                </c:pt>
                <c:pt idx="93">
                  <c:v>2486</c:v>
                </c:pt>
                <c:pt idx="94">
                  <c:v>2500.9997560000002</c:v>
                </c:pt>
                <c:pt idx="95">
                  <c:v>2492</c:v>
                </c:pt>
                <c:pt idx="96">
                  <c:v>2495</c:v>
                </c:pt>
                <c:pt idx="97">
                  <c:v>2549</c:v>
                </c:pt>
                <c:pt idx="98">
                  <c:v>2550</c:v>
                </c:pt>
                <c:pt idx="99">
                  <c:v>2587.0002439999998</c:v>
                </c:pt>
                <c:pt idx="100">
                  <c:v>2621</c:v>
                </c:pt>
                <c:pt idx="101">
                  <c:v>2663</c:v>
                </c:pt>
                <c:pt idx="102">
                  <c:v>2617</c:v>
                </c:pt>
                <c:pt idx="103">
                  <c:v>0</c:v>
                </c:pt>
                <c:pt idx="104">
                  <c:v>0</c:v>
                </c:pt>
                <c:pt idx="105">
                  <c:v>0</c:v>
                </c:pt>
                <c:pt idx="106">
                  <c:v>0</c:v>
                </c:pt>
                <c:pt idx="107">
                  <c:v>0</c:v>
                </c:pt>
                <c:pt idx="108">
                  <c:v>0</c:v>
                </c:pt>
                <c:pt idx="109">
                  <c:v>0</c:v>
                </c:pt>
                <c:pt idx="110">
                  <c:v>0</c:v>
                </c:pt>
                <c:pt idx="111">
                  <c:v>0</c:v>
                </c:pt>
                <c:pt idx="112">
                  <c:v>0</c:v>
                </c:pt>
                <c:pt idx="113">
                  <c:v>0</c:v>
                </c:pt>
                <c:pt idx="114">
                  <c:v>1843</c:v>
                </c:pt>
                <c:pt idx="115">
                  <c:v>1763</c:v>
                </c:pt>
                <c:pt idx="116">
                  <c:v>1710</c:v>
                </c:pt>
                <c:pt idx="117">
                  <c:v>1817.0001219999999</c:v>
                </c:pt>
                <c:pt idx="118">
                  <c:v>1793</c:v>
                </c:pt>
                <c:pt idx="119">
                  <c:v>1892</c:v>
                </c:pt>
                <c:pt idx="120">
                  <c:v>1960</c:v>
                </c:pt>
                <c:pt idx="121">
                  <c:v>1993</c:v>
                </c:pt>
                <c:pt idx="122">
                  <c:v>2011.9998780000001</c:v>
                </c:pt>
                <c:pt idx="123">
                  <c:v>2032</c:v>
                </c:pt>
                <c:pt idx="124">
                  <c:v>2040</c:v>
                </c:pt>
                <c:pt idx="125">
                  <c:v>2079</c:v>
                </c:pt>
                <c:pt idx="126">
                  <c:v>2113</c:v>
                </c:pt>
                <c:pt idx="127">
                  <c:v>2137</c:v>
                </c:pt>
                <c:pt idx="128">
                  <c:v>2160</c:v>
                </c:pt>
                <c:pt idx="129">
                  <c:v>2183</c:v>
                </c:pt>
                <c:pt idx="130">
                  <c:v>2222</c:v>
                </c:pt>
                <c:pt idx="131">
                  <c:v>2260</c:v>
                </c:pt>
                <c:pt idx="132">
                  <c:v>2304</c:v>
                </c:pt>
                <c:pt idx="133">
                  <c:v>2342</c:v>
                </c:pt>
                <c:pt idx="134">
                  <c:v>2338</c:v>
                </c:pt>
                <c:pt idx="135">
                  <c:v>2370</c:v>
                </c:pt>
                <c:pt idx="136">
                  <c:v>2360</c:v>
                </c:pt>
                <c:pt idx="137">
                  <c:v>2361</c:v>
                </c:pt>
                <c:pt idx="138">
                  <c:v>2345</c:v>
                </c:pt>
                <c:pt idx="139">
                  <c:v>2355</c:v>
                </c:pt>
                <c:pt idx="140">
                  <c:v>2330</c:v>
                </c:pt>
                <c:pt idx="141">
                  <c:v>2319</c:v>
                </c:pt>
                <c:pt idx="142">
                  <c:v>2281</c:v>
                </c:pt>
                <c:pt idx="143">
                  <c:v>2266</c:v>
                </c:pt>
                <c:pt idx="144">
                  <c:v>2263</c:v>
                </c:pt>
                <c:pt idx="145">
                  <c:v>2267</c:v>
                </c:pt>
                <c:pt idx="146">
                  <c:v>2268</c:v>
                </c:pt>
                <c:pt idx="147">
                  <c:v>2274</c:v>
                </c:pt>
                <c:pt idx="148">
                  <c:v>2311</c:v>
                </c:pt>
                <c:pt idx="149">
                  <c:v>2331</c:v>
                </c:pt>
                <c:pt idx="150">
                  <c:v>2375</c:v>
                </c:pt>
                <c:pt idx="151">
                  <c:v>2280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474</c:v>
                </c:pt>
                <c:pt idx="169">
                  <c:v>651</c:v>
                </c:pt>
                <c:pt idx="170">
                  <c:v>1094</c:v>
                </c:pt>
                <c:pt idx="171">
                  <c:v>1453</c:v>
                </c:pt>
                <c:pt idx="172">
                  <c:v>1570</c:v>
                </c:pt>
                <c:pt idx="173">
                  <c:v>1477</c:v>
                </c:pt>
                <c:pt idx="174">
                  <c:v>1002</c:v>
                </c:pt>
                <c:pt idx="175">
                  <c:v>1177</c:v>
                </c:pt>
                <c:pt idx="176">
                  <c:v>1676.9998780000001</c:v>
                </c:pt>
                <c:pt idx="177">
                  <c:v>1716</c:v>
                </c:pt>
                <c:pt idx="178">
                  <c:v>1666</c:v>
                </c:pt>
                <c:pt idx="179">
                  <c:v>1565</c:v>
                </c:pt>
                <c:pt idx="180">
                  <c:v>1581</c:v>
                </c:pt>
                <c:pt idx="181">
                  <c:v>1623</c:v>
                </c:pt>
                <c:pt idx="182">
                  <c:v>1622</c:v>
                </c:pt>
                <c:pt idx="183">
                  <c:v>1632.9998780000001</c:v>
                </c:pt>
                <c:pt idx="184">
                  <c:v>1619</c:v>
                </c:pt>
                <c:pt idx="185">
                  <c:v>1655</c:v>
                </c:pt>
                <c:pt idx="186">
                  <c:v>1637</c:v>
                </c:pt>
                <c:pt idx="187">
                  <c:v>1641.0001219999999</c:v>
                </c:pt>
                <c:pt idx="188">
                  <c:v>1669</c:v>
                </c:pt>
                <c:pt idx="189">
                  <c:v>1668.0001219999999</c:v>
                </c:pt>
                <c:pt idx="190">
                  <c:v>1679</c:v>
                </c:pt>
                <c:pt idx="191">
                  <c:v>1694.9998780000001</c:v>
                </c:pt>
                <c:pt idx="192">
                  <c:v>1716</c:v>
                </c:pt>
                <c:pt idx="193">
                  <c:v>1751</c:v>
                </c:pt>
                <c:pt idx="194">
                  <c:v>1736</c:v>
                </c:pt>
                <c:pt idx="195">
                  <c:v>1750</c:v>
                </c:pt>
                <c:pt idx="196">
                  <c:v>1738.9998780000001</c:v>
                </c:pt>
                <c:pt idx="197">
                  <c:v>1719</c:v>
                </c:pt>
                <c:pt idx="198">
                  <c:v>1629</c:v>
                </c:pt>
                <c:pt idx="199">
                  <c:v>1566</c:v>
                </c:pt>
                <c:pt idx="200">
                  <c:v>1514</c:v>
                </c:pt>
                <c:pt idx="201">
                  <c:v>1500.9998780000001</c:v>
                </c:pt>
                <c:pt idx="202">
                  <c:v>1437</c:v>
                </c:pt>
                <c:pt idx="203">
                  <c:v>1402</c:v>
                </c:pt>
                <c:pt idx="204">
                  <c:v>1373</c:v>
                </c:pt>
                <c:pt idx="205">
                  <c:v>1362</c:v>
                </c:pt>
                <c:pt idx="206">
                  <c:v>1388</c:v>
                </c:pt>
                <c:pt idx="207">
                  <c:v>1391</c:v>
                </c:pt>
                <c:pt idx="208">
                  <c:v>1337</c:v>
                </c:pt>
                <c:pt idx="209">
                  <c:v>1333.0001219999999</c:v>
                </c:pt>
                <c:pt idx="210">
                  <c:v>1411</c:v>
                </c:pt>
                <c:pt idx="211">
                  <c:v>1296</c:v>
                </c:pt>
                <c:pt idx="212">
                  <c:v>1243</c:v>
                </c:pt>
                <c:pt idx="213">
                  <c:v>1268</c:v>
                </c:pt>
                <c:pt idx="214">
                  <c:v>1280</c:v>
                </c:pt>
                <c:pt idx="215">
                  <c:v>1250</c:v>
                </c:pt>
                <c:pt idx="216">
                  <c:v>1127</c:v>
                </c:pt>
                <c:pt idx="217">
                  <c:v>1166</c:v>
                </c:pt>
                <c:pt idx="218">
                  <c:v>1093</c:v>
                </c:pt>
                <c:pt idx="219">
                  <c:v>929</c:v>
                </c:pt>
                <c:pt idx="220">
                  <c:v>894</c:v>
                </c:pt>
                <c:pt idx="221">
                  <c:v>969</c:v>
                </c:pt>
                <c:pt idx="222">
                  <c:v>593</c:v>
                </c:pt>
                <c:pt idx="223">
                  <c:v>366</c:v>
                </c:pt>
              </c:numCache>
            </c:numRef>
          </c:yVal>
          <c:smooth val="0"/>
          <c:extLst xmlns:c16r2="http://schemas.microsoft.com/office/drawing/2015/06/chart">
            <c:ext xmlns:c16="http://schemas.microsoft.com/office/drawing/2014/chart" uri="{C3380CC4-5D6E-409C-BE32-E72D297353CC}">
              <c16:uniqueId val="{00000082-9E4D-41DE-88AA-65C469FB2388}"/>
            </c:ext>
          </c:extLst>
        </c:ser>
        <c:ser>
          <c:idx val="131"/>
          <c:order val="131"/>
          <c:tx>
            <c:strRef>
              <c:f>Sheet1!$EC$1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Sheet1!$EC$2:$EC$225</c:f>
              <c:numCache>
                <c:formatCode>General</c:formatCode>
                <c:ptCount val="224"/>
                <c:pt idx="0">
                  <c:v>364</c:v>
                </c:pt>
                <c:pt idx="1">
                  <c:v>264</c:v>
                </c:pt>
                <c:pt idx="2">
                  <c:v>493</c:v>
                </c:pt>
                <c:pt idx="3">
                  <c:v>565</c:v>
                </c:pt>
                <c:pt idx="4">
                  <c:v>576</c:v>
                </c:pt>
                <c:pt idx="5">
                  <c:v>586</c:v>
                </c:pt>
                <c:pt idx="6">
                  <c:v>599</c:v>
                </c:pt>
                <c:pt idx="7">
                  <c:v>633</c:v>
                </c:pt>
                <c:pt idx="8">
                  <c:v>653.99993900000004</c:v>
                </c:pt>
                <c:pt idx="9">
                  <c:v>666.99993900000004</c:v>
                </c:pt>
                <c:pt idx="10">
                  <c:v>682</c:v>
                </c:pt>
                <c:pt idx="11">
                  <c:v>691</c:v>
                </c:pt>
                <c:pt idx="12">
                  <c:v>700</c:v>
                </c:pt>
                <c:pt idx="13">
                  <c:v>714</c:v>
                </c:pt>
                <c:pt idx="14">
                  <c:v>726</c:v>
                </c:pt>
                <c:pt idx="15">
                  <c:v>739</c:v>
                </c:pt>
                <c:pt idx="16">
                  <c:v>774</c:v>
                </c:pt>
                <c:pt idx="17">
                  <c:v>794</c:v>
                </c:pt>
                <c:pt idx="18">
                  <c:v>828</c:v>
                </c:pt>
                <c:pt idx="19">
                  <c:v>851.99993900000004</c:v>
                </c:pt>
                <c:pt idx="20">
                  <c:v>864</c:v>
                </c:pt>
                <c:pt idx="21">
                  <c:v>876</c:v>
                </c:pt>
                <c:pt idx="22">
                  <c:v>876</c:v>
                </c:pt>
                <c:pt idx="23">
                  <c:v>915</c:v>
                </c:pt>
                <c:pt idx="24">
                  <c:v>917</c:v>
                </c:pt>
                <c:pt idx="25">
                  <c:v>910</c:v>
                </c:pt>
                <c:pt idx="26">
                  <c:v>919</c:v>
                </c:pt>
                <c:pt idx="27">
                  <c:v>935.00006099999996</c:v>
                </c:pt>
                <c:pt idx="28">
                  <c:v>946</c:v>
                </c:pt>
                <c:pt idx="29">
                  <c:v>961</c:v>
                </c:pt>
                <c:pt idx="30">
                  <c:v>967</c:v>
                </c:pt>
                <c:pt idx="31">
                  <c:v>959</c:v>
                </c:pt>
                <c:pt idx="32">
                  <c:v>969</c:v>
                </c:pt>
                <c:pt idx="33">
                  <c:v>954</c:v>
                </c:pt>
                <c:pt idx="34">
                  <c:v>952.99993900000004</c:v>
                </c:pt>
                <c:pt idx="35">
                  <c:v>981</c:v>
                </c:pt>
                <c:pt idx="36">
                  <c:v>1101</c:v>
                </c:pt>
                <c:pt idx="37">
                  <c:v>1237</c:v>
                </c:pt>
                <c:pt idx="38">
                  <c:v>1368.9998780000001</c:v>
                </c:pt>
                <c:pt idx="39">
                  <c:v>1555</c:v>
                </c:pt>
                <c:pt idx="40">
                  <c:v>1655</c:v>
                </c:pt>
                <c:pt idx="41">
                  <c:v>1685.9998780000001</c:v>
                </c:pt>
                <c:pt idx="42">
                  <c:v>1718</c:v>
                </c:pt>
                <c:pt idx="43">
                  <c:v>1764</c:v>
                </c:pt>
                <c:pt idx="44">
                  <c:v>1800.0001219999999</c:v>
                </c:pt>
                <c:pt idx="45">
                  <c:v>1807</c:v>
                </c:pt>
                <c:pt idx="46">
                  <c:v>1839</c:v>
                </c:pt>
                <c:pt idx="47">
                  <c:v>1858</c:v>
                </c:pt>
                <c:pt idx="48">
                  <c:v>1909</c:v>
                </c:pt>
                <c:pt idx="49">
                  <c:v>1916</c:v>
                </c:pt>
                <c:pt idx="50">
                  <c:v>1919</c:v>
                </c:pt>
                <c:pt idx="51">
                  <c:v>1923.0001219999999</c:v>
                </c:pt>
                <c:pt idx="52">
                  <c:v>1955</c:v>
                </c:pt>
                <c:pt idx="53">
                  <c:v>1976.0001219999999</c:v>
                </c:pt>
                <c:pt idx="54">
                  <c:v>1995</c:v>
                </c:pt>
                <c:pt idx="55">
                  <c:v>2002.9998780000001</c:v>
                </c:pt>
                <c:pt idx="56">
                  <c:v>2053</c:v>
                </c:pt>
                <c:pt idx="57">
                  <c:v>2116</c:v>
                </c:pt>
                <c:pt idx="58">
                  <c:v>2131</c:v>
                </c:pt>
                <c:pt idx="59">
                  <c:v>2088</c:v>
                </c:pt>
                <c:pt idx="60">
                  <c:v>2266</c:v>
                </c:pt>
                <c:pt idx="61">
                  <c:v>2351</c:v>
                </c:pt>
                <c:pt idx="62">
                  <c:v>2172</c:v>
                </c:pt>
                <c:pt idx="63">
                  <c:v>2341</c:v>
                </c:pt>
                <c:pt idx="64">
                  <c:v>2300</c:v>
                </c:pt>
                <c:pt idx="65">
                  <c:v>2227</c:v>
                </c:pt>
                <c:pt idx="66">
                  <c:v>2211</c:v>
                </c:pt>
                <c:pt idx="67">
                  <c:v>2169</c:v>
                </c:pt>
                <c:pt idx="68">
                  <c:v>2206</c:v>
                </c:pt>
                <c:pt idx="69">
                  <c:v>2232</c:v>
                </c:pt>
                <c:pt idx="70">
                  <c:v>2262</c:v>
                </c:pt>
                <c:pt idx="71">
                  <c:v>2286</c:v>
                </c:pt>
                <c:pt idx="72">
                  <c:v>2313</c:v>
                </c:pt>
                <c:pt idx="73">
                  <c:v>2334</c:v>
                </c:pt>
                <c:pt idx="74">
                  <c:v>2353</c:v>
                </c:pt>
                <c:pt idx="75">
                  <c:v>2384</c:v>
                </c:pt>
                <c:pt idx="76">
                  <c:v>2389</c:v>
                </c:pt>
                <c:pt idx="77">
                  <c:v>2430</c:v>
                </c:pt>
                <c:pt idx="78">
                  <c:v>2480</c:v>
                </c:pt>
                <c:pt idx="79">
                  <c:v>2476</c:v>
                </c:pt>
                <c:pt idx="80">
                  <c:v>2373</c:v>
                </c:pt>
                <c:pt idx="81">
                  <c:v>2333</c:v>
                </c:pt>
                <c:pt idx="82">
                  <c:v>2312</c:v>
                </c:pt>
                <c:pt idx="83">
                  <c:v>2422</c:v>
                </c:pt>
                <c:pt idx="84">
                  <c:v>2511</c:v>
                </c:pt>
                <c:pt idx="85">
                  <c:v>2470</c:v>
                </c:pt>
                <c:pt idx="86">
                  <c:v>2408</c:v>
                </c:pt>
                <c:pt idx="87">
                  <c:v>2390</c:v>
                </c:pt>
                <c:pt idx="88">
                  <c:v>2402</c:v>
                </c:pt>
                <c:pt idx="89">
                  <c:v>2402</c:v>
                </c:pt>
                <c:pt idx="90">
                  <c:v>2437</c:v>
                </c:pt>
                <c:pt idx="91">
                  <c:v>2459</c:v>
                </c:pt>
                <c:pt idx="92">
                  <c:v>2476</c:v>
                </c:pt>
                <c:pt idx="93">
                  <c:v>2486</c:v>
                </c:pt>
                <c:pt idx="94">
                  <c:v>2500.9997560000002</c:v>
                </c:pt>
                <c:pt idx="95">
                  <c:v>2492</c:v>
                </c:pt>
                <c:pt idx="96">
                  <c:v>2495</c:v>
                </c:pt>
                <c:pt idx="97">
                  <c:v>2549</c:v>
                </c:pt>
                <c:pt idx="98">
                  <c:v>2550</c:v>
                </c:pt>
                <c:pt idx="99">
                  <c:v>2587.0002439999998</c:v>
                </c:pt>
                <c:pt idx="100">
                  <c:v>2621</c:v>
                </c:pt>
                <c:pt idx="101">
                  <c:v>2663</c:v>
                </c:pt>
                <c:pt idx="102">
                  <c:v>2617</c:v>
                </c:pt>
                <c:pt idx="103">
                  <c:v>0</c:v>
                </c:pt>
                <c:pt idx="104">
                  <c:v>0</c:v>
                </c:pt>
                <c:pt idx="105">
                  <c:v>0</c:v>
                </c:pt>
                <c:pt idx="106">
                  <c:v>0</c:v>
                </c:pt>
                <c:pt idx="107">
                  <c:v>0</c:v>
                </c:pt>
                <c:pt idx="108">
                  <c:v>0</c:v>
                </c:pt>
                <c:pt idx="109">
                  <c:v>0</c:v>
                </c:pt>
                <c:pt idx="110">
                  <c:v>0</c:v>
                </c:pt>
                <c:pt idx="111">
                  <c:v>0</c:v>
                </c:pt>
                <c:pt idx="112">
                  <c:v>0</c:v>
                </c:pt>
                <c:pt idx="113">
                  <c:v>0</c:v>
                </c:pt>
                <c:pt idx="114">
                  <c:v>1843</c:v>
                </c:pt>
                <c:pt idx="115">
                  <c:v>1763</c:v>
                </c:pt>
                <c:pt idx="116">
                  <c:v>1710</c:v>
                </c:pt>
                <c:pt idx="117">
                  <c:v>1817.0001219999999</c:v>
                </c:pt>
                <c:pt idx="118">
                  <c:v>1793</c:v>
                </c:pt>
                <c:pt idx="119">
                  <c:v>1892</c:v>
                </c:pt>
                <c:pt idx="120">
                  <c:v>1960</c:v>
                </c:pt>
                <c:pt idx="121">
                  <c:v>1993</c:v>
                </c:pt>
                <c:pt idx="122">
                  <c:v>2011.9998780000001</c:v>
                </c:pt>
                <c:pt idx="123">
                  <c:v>2032</c:v>
                </c:pt>
                <c:pt idx="124">
                  <c:v>2040</c:v>
                </c:pt>
                <c:pt idx="125">
                  <c:v>2079</c:v>
                </c:pt>
                <c:pt idx="126">
                  <c:v>2113</c:v>
                </c:pt>
                <c:pt idx="127">
                  <c:v>2137</c:v>
                </c:pt>
                <c:pt idx="128">
                  <c:v>2160</c:v>
                </c:pt>
                <c:pt idx="129">
                  <c:v>2183</c:v>
                </c:pt>
                <c:pt idx="130">
                  <c:v>2222</c:v>
                </c:pt>
                <c:pt idx="131">
                  <c:v>2260</c:v>
                </c:pt>
                <c:pt idx="132">
                  <c:v>2304</c:v>
                </c:pt>
                <c:pt idx="133">
                  <c:v>2342</c:v>
                </c:pt>
                <c:pt idx="134">
                  <c:v>2338</c:v>
                </c:pt>
                <c:pt idx="135">
                  <c:v>2370</c:v>
                </c:pt>
                <c:pt idx="136">
                  <c:v>2360</c:v>
                </c:pt>
                <c:pt idx="137">
                  <c:v>2361</c:v>
                </c:pt>
                <c:pt idx="138">
                  <c:v>2345</c:v>
                </c:pt>
                <c:pt idx="139">
                  <c:v>2355</c:v>
                </c:pt>
                <c:pt idx="140">
                  <c:v>2330</c:v>
                </c:pt>
                <c:pt idx="141">
                  <c:v>2319</c:v>
                </c:pt>
                <c:pt idx="142">
                  <c:v>2281</c:v>
                </c:pt>
                <c:pt idx="143">
                  <c:v>2266</c:v>
                </c:pt>
                <c:pt idx="144">
                  <c:v>2263</c:v>
                </c:pt>
                <c:pt idx="145">
                  <c:v>2267</c:v>
                </c:pt>
                <c:pt idx="146">
                  <c:v>2268</c:v>
                </c:pt>
                <c:pt idx="147">
                  <c:v>2274</c:v>
                </c:pt>
                <c:pt idx="148">
                  <c:v>2311</c:v>
                </c:pt>
                <c:pt idx="149">
                  <c:v>2331</c:v>
                </c:pt>
                <c:pt idx="150">
                  <c:v>2375</c:v>
                </c:pt>
                <c:pt idx="151">
                  <c:v>2280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474</c:v>
                </c:pt>
                <c:pt idx="169">
                  <c:v>651</c:v>
                </c:pt>
                <c:pt idx="170">
                  <c:v>1094</c:v>
                </c:pt>
                <c:pt idx="171">
                  <c:v>1453</c:v>
                </c:pt>
                <c:pt idx="172">
                  <c:v>1570</c:v>
                </c:pt>
                <c:pt idx="173">
                  <c:v>1477</c:v>
                </c:pt>
                <c:pt idx="174">
                  <c:v>1002</c:v>
                </c:pt>
                <c:pt idx="175">
                  <c:v>1177</c:v>
                </c:pt>
                <c:pt idx="176">
                  <c:v>1676.9998780000001</c:v>
                </c:pt>
                <c:pt idx="177">
                  <c:v>1716</c:v>
                </c:pt>
                <c:pt idx="178">
                  <c:v>1666</c:v>
                </c:pt>
                <c:pt idx="179">
                  <c:v>1565</c:v>
                </c:pt>
                <c:pt idx="180">
                  <c:v>1581</c:v>
                </c:pt>
                <c:pt idx="181">
                  <c:v>1623</c:v>
                </c:pt>
                <c:pt idx="182">
                  <c:v>1622</c:v>
                </c:pt>
                <c:pt idx="183">
                  <c:v>1632.9998780000001</c:v>
                </c:pt>
                <c:pt idx="184">
                  <c:v>1619</c:v>
                </c:pt>
                <c:pt idx="185">
                  <c:v>1655</c:v>
                </c:pt>
                <c:pt idx="186">
                  <c:v>1637</c:v>
                </c:pt>
                <c:pt idx="187">
                  <c:v>1641.0001219999999</c:v>
                </c:pt>
                <c:pt idx="188">
                  <c:v>1669</c:v>
                </c:pt>
                <c:pt idx="189">
                  <c:v>1668.0001219999999</c:v>
                </c:pt>
                <c:pt idx="190">
                  <c:v>1679</c:v>
                </c:pt>
                <c:pt idx="191">
                  <c:v>1694.9998780000001</c:v>
                </c:pt>
                <c:pt idx="192">
                  <c:v>1716</c:v>
                </c:pt>
                <c:pt idx="193">
                  <c:v>1751</c:v>
                </c:pt>
                <c:pt idx="194">
                  <c:v>1736</c:v>
                </c:pt>
                <c:pt idx="195">
                  <c:v>1750</c:v>
                </c:pt>
                <c:pt idx="196">
                  <c:v>1738.9998780000001</c:v>
                </c:pt>
                <c:pt idx="197">
                  <c:v>1719</c:v>
                </c:pt>
                <c:pt idx="198">
                  <c:v>1629</c:v>
                </c:pt>
                <c:pt idx="199">
                  <c:v>1566</c:v>
                </c:pt>
                <c:pt idx="200">
                  <c:v>1514</c:v>
                </c:pt>
                <c:pt idx="201">
                  <c:v>1500.9998780000001</c:v>
                </c:pt>
                <c:pt idx="202">
                  <c:v>1437</c:v>
                </c:pt>
                <c:pt idx="203">
                  <c:v>1402</c:v>
                </c:pt>
                <c:pt idx="204">
                  <c:v>1373</c:v>
                </c:pt>
                <c:pt idx="205">
                  <c:v>1362</c:v>
                </c:pt>
                <c:pt idx="206">
                  <c:v>1388</c:v>
                </c:pt>
                <c:pt idx="207">
                  <c:v>1391</c:v>
                </c:pt>
                <c:pt idx="208">
                  <c:v>1337</c:v>
                </c:pt>
                <c:pt idx="209">
                  <c:v>1333.0001219999999</c:v>
                </c:pt>
                <c:pt idx="210">
                  <c:v>1411</c:v>
                </c:pt>
                <c:pt idx="211">
                  <c:v>1296</c:v>
                </c:pt>
                <c:pt idx="212">
                  <c:v>1243</c:v>
                </c:pt>
                <c:pt idx="213">
                  <c:v>1268</c:v>
                </c:pt>
                <c:pt idx="214">
                  <c:v>1280</c:v>
                </c:pt>
                <c:pt idx="215">
                  <c:v>1250</c:v>
                </c:pt>
                <c:pt idx="216">
                  <c:v>1127</c:v>
                </c:pt>
                <c:pt idx="217">
                  <c:v>1166</c:v>
                </c:pt>
                <c:pt idx="218">
                  <c:v>1093</c:v>
                </c:pt>
                <c:pt idx="219">
                  <c:v>929</c:v>
                </c:pt>
                <c:pt idx="220">
                  <c:v>894</c:v>
                </c:pt>
                <c:pt idx="221">
                  <c:v>969</c:v>
                </c:pt>
                <c:pt idx="222">
                  <c:v>593</c:v>
                </c:pt>
                <c:pt idx="223">
                  <c:v>366</c:v>
                </c:pt>
              </c:numCache>
            </c:numRef>
          </c:yVal>
          <c:smooth val="0"/>
          <c:extLst xmlns:c16r2="http://schemas.microsoft.com/office/drawing/2015/06/chart">
            <c:ext xmlns:c16="http://schemas.microsoft.com/office/drawing/2014/chart" uri="{C3380CC4-5D6E-409C-BE32-E72D297353CC}">
              <c16:uniqueId val="{00000083-9E4D-41DE-88AA-65C469FB2388}"/>
            </c:ext>
          </c:extLst>
        </c:ser>
        <c:ser>
          <c:idx val="132"/>
          <c:order val="132"/>
          <c:tx>
            <c:strRef>
              <c:f>Sheet1!$ED$1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Sheet1!$ED$2:$ED$225</c:f>
              <c:numCache>
                <c:formatCode>General</c:formatCode>
                <c:ptCount val="224"/>
                <c:pt idx="0">
                  <c:v>0</c:v>
                </c:pt>
                <c:pt idx="1">
                  <c:v>0</c:v>
                </c:pt>
                <c:pt idx="2">
                  <c:v>178</c:v>
                </c:pt>
                <c:pt idx="3">
                  <c:v>281</c:v>
                </c:pt>
                <c:pt idx="4">
                  <c:v>284</c:v>
                </c:pt>
                <c:pt idx="5">
                  <c:v>294</c:v>
                </c:pt>
                <c:pt idx="6">
                  <c:v>334</c:v>
                </c:pt>
                <c:pt idx="7">
                  <c:v>373.00003099999998</c:v>
                </c:pt>
                <c:pt idx="8">
                  <c:v>402</c:v>
                </c:pt>
                <c:pt idx="9">
                  <c:v>408</c:v>
                </c:pt>
                <c:pt idx="10">
                  <c:v>439.00003099999998</c:v>
                </c:pt>
                <c:pt idx="11">
                  <c:v>441</c:v>
                </c:pt>
                <c:pt idx="12">
                  <c:v>449</c:v>
                </c:pt>
                <c:pt idx="13">
                  <c:v>462</c:v>
                </c:pt>
                <c:pt idx="14">
                  <c:v>465</c:v>
                </c:pt>
                <c:pt idx="15">
                  <c:v>483.00003099999998</c:v>
                </c:pt>
                <c:pt idx="16">
                  <c:v>502.99996900000002</c:v>
                </c:pt>
                <c:pt idx="17">
                  <c:v>526</c:v>
                </c:pt>
                <c:pt idx="18">
                  <c:v>565</c:v>
                </c:pt>
                <c:pt idx="19">
                  <c:v>589</c:v>
                </c:pt>
                <c:pt idx="20">
                  <c:v>594</c:v>
                </c:pt>
                <c:pt idx="21">
                  <c:v>597</c:v>
                </c:pt>
                <c:pt idx="22">
                  <c:v>598</c:v>
                </c:pt>
                <c:pt idx="23">
                  <c:v>631</c:v>
                </c:pt>
                <c:pt idx="24">
                  <c:v>626</c:v>
                </c:pt>
                <c:pt idx="25">
                  <c:v>623</c:v>
                </c:pt>
                <c:pt idx="26">
                  <c:v>622</c:v>
                </c:pt>
                <c:pt idx="27">
                  <c:v>637</c:v>
                </c:pt>
                <c:pt idx="28">
                  <c:v>652</c:v>
                </c:pt>
                <c:pt idx="29">
                  <c:v>658.00006099999996</c:v>
                </c:pt>
                <c:pt idx="30">
                  <c:v>658.00006099999996</c:v>
                </c:pt>
                <c:pt idx="31">
                  <c:v>641</c:v>
                </c:pt>
                <c:pt idx="32">
                  <c:v>651</c:v>
                </c:pt>
                <c:pt idx="33">
                  <c:v>636.00006099999996</c:v>
                </c:pt>
                <c:pt idx="34">
                  <c:v>633</c:v>
                </c:pt>
                <c:pt idx="35">
                  <c:v>660</c:v>
                </c:pt>
                <c:pt idx="36">
                  <c:v>762</c:v>
                </c:pt>
                <c:pt idx="37">
                  <c:v>894</c:v>
                </c:pt>
                <c:pt idx="38">
                  <c:v>1039</c:v>
                </c:pt>
                <c:pt idx="39">
                  <c:v>1207</c:v>
                </c:pt>
                <c:pt idx="40">
                  <c:v>1316.0001219999999</c:v>
                </c:pt>
                <c:pt idx="41">
                  <c:v>1362</c:v>
                </c:pt>
                <c:pt idx="42">
                  <c:v>1412</c:v>
                </c:pt>
                <c:pt idx="43">
                  <c:v>1464</c:v>
                </c:pt>
                <c:pt idx="44">
                  <c:v>1465.9998780000001</c:v>
                </c:pt>
                <c:pt idx="45">
                  <c:v>1474.0001219999999</c:v>
                </c:pt>
                <c:pt idx="46">
                  <c:v>1499</c:v>
                </c:pt>
                <c:pt idx="47">
                  <c:v>1509.0001219999999</c:v>
                </c:pt>
                <c:pt idx="48">
                  <c:v>1549</c:v>
                </c:pt>
                <c:pt idx="49">
                  <c:v>1555</c:v>
                </c:pt>
                <c:pt idx="50">
                  <c:v>1553.0001219999999</c:v>
                </c:pt>
                <c:pt idx="51">
                  <c:v>1552</c:v>
                </c:pt>
                <c:pt idx="52">
                  <c:v>1573</c:v>
                </c:pt>
                <c:pt idx="53">
                  <c:v>1599</c:v>
                </c:pt>
                <c:pt idx="54">
                  <c:v>1608</c:v>
                </c:pt>
                <c:pt idx="55">
                  <c:v>1615.0001219999999</c:v>
                </c:pt>
                <c:pt idx="56">
                  <c:v>1647</c:v>
                </c:pt>
                <c:pt idx="57">
                  <c:v>1684</c:v>
                </c:pt>
                <c:pt idx="58">
                  <c:v>1682</c:v>
                </c:pt>
                <c:pt idx="59">
                  <c:v>1666</c:v>
                </c:pt>
                <c:pt idx="60">
                  <c:v>1769</c:v>
                </c:pt>
                <c:pt idx="61">
                  <c:v>1801</c:v>
                </c:pt>
                <c:pt idx="62">
                  <c:v>1736</c:v>
                </c:pt>
                <c:pt idx="63">
                  <c:v>1817.9998780000001</c:v>
                </c:pt>
                <c:pt idx="64">
                  <c:v>1804</c:v>
                </c:pt>
                <c:pt idx="65">
                  <c:v>1755</c:v>
                </c:pt>
                <c:pt idx="66">
                  <c:v>1742</c:v>
                </c:pt>
                <c:pt idx="67">
                  <c:v>1727</c:v>
                </c:pt>
                <c:pt idx="68">
                  <c:v>1755</c:v>
                </c:pt>
                <c:pt idx="69">
                  <c:v>1776</c:v>
                </c:pt>
                <c:pt idx="70">
                  <c:v>1801</c:v>
                </c:pt>
                <c:pt idx="71">
                  <c:v>1828</c:v>
                </c:pt>
                <c:pt idx="72">
                  <c:v>1851</c:v>
                </c:pt>
                <c:pt idx="73">
                  <c:v>1858</c:v>
                </c:pt>
                <c:pt idx="74">
                  <c:v>1885</c:v>
                </c:pt>
                <c:pt idx="75">
                  <c:v>1910</c:v>
                </c:pt>
                <c:pt idx="76">
                  <c:v>1917</c:v>
                </c:pt>
                <c:pt idx="77">
                  <c:v>1951</c:v>
                </c:pt>
                <c:pt idx="78">
                  <c:v>1986</c:v>
                </c:pt>
                <c:pt idx="79">
                  <c:v>1975</c:v>
                </c:pt>
                <c:pt idx="80">
                  <c:v>1930</c:v>
                </c:pt>
                <c:pt idx="81">
                  <c:v>1905.9998780000001</c:v>
                </c:pt>
                <c:pt idx="82">
                  <c:v>1870.9998780000001</c:v>
                </c:pt>
                <c:pt idx="83">
                  <c:v>1930</c:v>
                </c:pt>
                <c:pt idx="84">
                  <c:v>1946</c:v>
                </c:pt>
                <c:pt idx="85">
                  <c:v>1911</c:v>
                </c:pt>
                <c:pt idx="86">
                  <c:v>1874</c:v>
                </c:pt>
                <c:pt idx="87">
                  <c:v>1867</c:v>
                </c:pt>
                <c:pt idx="88">
                  <c:v>1870.9998780000001</c:v>
                </c:pt>
                <c:pt idx="89">
                  <c:v>1869</c:v>
                </c:pt>
                <c:pt idx="90">
                  <c:v>1903</c:v>
                </c:pt>
                <c:pt idx="91">
                  <c:v>1927</c:v>
                </c:pt>
                <c:pt idx="92">
                  <c:v>1960</c:v>
                </c:pt>
                <c:pt idx="93">
                  <c:v>1960</c:v>
                </c:pt>
                <c:pt idx="94">
                  <c:v>1982</c:v>
                </c:pt>
                <c:pt idx="95">
                  <c:v>1998</c:v>
                </c:pt>
                <c:pt idx="96">
                  <c:v>1974</c:v>
                </c:pt>
                <c:pt idx="97">
                  <c:v>2035</c:v>
                </c:pt>
                <c:pt idx="98">
                  <c:v>2027</c:v>
                </c:pt>
                <c:pt idx="99">
                  <c:v>2046.0001219999999</c:v>
                </c:pt>
                <c:pt idx="100">
                  <c:v>2083</c:v>
                </c:pt>
                <c:pt idx="101">
                  <c:v>2077</c:v>
                </c:pt>
                <c:pt idx="102">
                  <c:v>2069</c:v>
                </c:pt>
                <c:pt idx="103">
                  <c:v>0</c:v>
                </c:pt>
                <c:pt idx="104">
                  <c:v>0</c:v>
                </c:pt>
                <c:pt idx="105">
                  <c:v>0</c:v>
                </c:pt>
                <c:pt idx="106">
                  <c:v>0</c:v>
                </c:pt>
                <c:pt idx="107">
                  <c:v>0</c:v>
                </c:pt>
                <c:pt idx="108">
                  <c:v>0</c:v>
                </c:pt>
                <c:pt idx="109">
                  <c:v>0</c:v>
                </c:pt>
                <c:pt idx="110">
                  <c:v>0</c:v>
                </c:pt>
                <c:pt idx="111">
                  <c:v>0</c:v>
                </c:pt>
                <c:pt idx="112">
                  <c:v>0</c:v>
                </c:pt>
                <c:pt idx="113">
                  <c:v>0</c:v>
                </c:pt>
                <c:pt idx="114">
                  <c:v>1527.0001219999999</c:v>
                </c:pt>
                <c:pt idx="115">
                  <c:v>1361</c:v>
                </c:pt>
                <c:pt idx="116">
                  <c:v>1310</c:v>
                </c:pt>
                <c:pt idx="117">
                  <c:v>1371</c:v>
                </c:pt>
                <c:pt idx="118">
                  <c:v>1375</c:v>
                </c:pt>
                <c:pt idx="119">
                  <c:v>1425</c:v>
                </c:pt>
                <c:pt idx="120">
                  <c:v>1444</c:v>
                </c:pt>
                <c:pt idx="121">
                  <c:v>1465.0001219999999</c:v>
                </c:pt>
                <c:pt idx="122">
                  <c:v>1495</c:v>
                </c:pt>
                <c:pt idx="123">
                  <c:v>1494</c:v>
                </c:pt>
                <c:pt idx="124">
                  <c:v>1509.0001219999999</c:v>
                </c:pt>
                <c:pt idx="125">
                  <c:v>1543</c:v>
                </c:pt>
                <c:pt idx="126">
                  <c:v>1575</c:v>
                </c:pt>
                <c:pt idx="127">
                  <c:v>1596</c:v>
                </c:pt>
                <c:pt idx="128">
                  <c:v>1624.0001219999999</c:v>
                </c:pt>
                <c:pt idx="129">
                  <c:v>1641.9998780000001</c:v>
                </c:pt>
                <c:pt idx="130">
                  <c:v>1668.0001219999999</c:v>
                </c:pt>
                <c:pt idx="131">
                  <c:v>1707</c:v>
                </c:pt>
                <c:pt idx="132">
                  <c:v>1724</c:v>
                </c:pt>
                <c:pt idx="133">
                  <c:v>1769</c:v>
                </c:pt>
                <c:pt idx="134">
                  <c:v>1768</c:v>
                </c:pt>
                <c:pt idx="135">
                  <c:v>1794</c:v>
                </c:pt>
                <c:pt idx="136">
                  <c:v>1794</c:v>
                </c:pt>
                <c:pt idx="137">
                  <c:v>1782.0001219999999</c:v>
                </c:pt>
                <c:pt idx="138">
                  <c:v>1785</c:v>
                </c:pt>
                <c:pt idx="139">
                  <c:v>1800.0001219999999</c:v>
                </c:pt>
                <c:pt idx="140">
                  <c:v>1786</c:v>
                </c:pt>
                <c:pt idx="141">
                  <c:v>1778</c:v>
                </c:pt>
                <c:pt idx="142">
                  <c:v>1744</c:v>
                </c:pt>
                <c:pt idx="143">
                  <c:v>1715</c:v>
                </c:pt>
                <c:pt idx="144">
                  <c:v>1708</c:v>
                </c:pt>
                <c:pt idx="145">
                  <c:v>1729.9998780000001</c:v>
                </c:pt>
                <c:pt idx="146">
                  <c:v>1693</c:v>
                </c:pt>
                <c:pt idx="147">
                  <c:v>1705</c:v>
                </c:pt>
                <c:pt idx="148">
                  <c:v>1770</c:v>
                </c:pt>
                <c:pt idx="149">
                  <c:v>1810</c:v>
                </c:pt>
                <c:pt idx="150">
                  <c:v>1845</c:v>
                </c:pt>
                <c:pt idx="151">
                  <c:v>1822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790.00006099999996</c:v>
                </c:pt>
                <c:pt idx="169">
                  <c:v>797</c:v>
                </c:pt>
                <c:pt idx="170">
                  <c:v>971</c:v>
                </c:pt>
                <c:pt idx="171">
                  <c:v>1149</c:v>
                </c:pt>
                <c:pt idx="172">
                  <c:v>1228</c:v>
                </c:pt>
                <c:pt idx="173">
                  <c:v>1185</c:v>
                </c:pt>
                <c:pt idx="174">
                  <c:v>1154</c:v>
                </c:pt>
                <c:pt idx="175">
                  <c:v>1115</c:v>
                </c:pt>
                <c:pt idx="176">
                  <c:v>1307.9998780000001</c:v>
                </c:pt>
                <c:pt idx="177">
                  <c:v>1305</c:v>
                </c:pt>
                <c:pt idx="178">
                  <c:v>1298.0001219999999</c:v>
                </c:pt>
                <c:pt idx="179">
                  <c:v>1226</c:v>
                </c:pt>
                <c:pt idx="180">
                  <c:v>1214</c:v>
                </c:pt>
                <c:pt idx="181">
                  <c:v>1263.0001219999999</c:v>
                </c:pt>
                <c:pt idx="182">
                  <c:v>1210</c:v>
                </c:pt>
                <c:pt idx="183">
                  <c:v>1257</c:v>
                </c:pt>
                <c:pt idx="184">
                  <c:v>1203</c:v>
                </c:pt>
                <c:pt idx="185">
                  <c:v>1221</c:v>
                </c:pt>
                <c:pt idx="186">
                  <c:v>1251</c:v>
                </c:pt>
                <c:pt idx="187">
                  <c:v>1229</c:v>
                </c:pt>
                <c:pt idx="188">
                  <c:v>1261</c:v>
                </c:pt>
                <c:pt idx="189">
                  <c:v>1266</c:v>
                </c:pt>
                <c:pt idx="190">
                  <c:v>1298.9998780000001</c:v>
                </c:pt>
                <c:pt idx="191">
                  <c:v>1294</c:v>
                </c:pt>
                <c:pt idx="192">
                  <c:v>1307.9998780000001</c:v>
                </c:pt>
                <c:pt idx="193">
                  <c:v>1346</c:v>
                </c:pt>
                <c:pt idx="194">
                  <c:v>1351.0001219999999</c:v>
                </c:pt>
                <c:pt idx="195">
                  <c:v>1367</c:v>
                </c:pt>
                <c:pt idx="196">
                  <c:v>1337</c:v>
                </c:pt>
                <c:pt idx="197">
                  <c:v>1307.0001219999999</c:v>
                </c:pt>
                <c:pt idx="198">
                  <c:v>1301</c:v>
                </c:pt>
                <c:pt idx="199">
                  <c:v>1229</c:v>
                </c:pt>
                <c:pt idx="200">
                  <c:v>1180</c:v>
                </c:pt>
                <c:pt idx="201">
                  <c:v>1156</c:v>
                </c:pt>
                <c:pt idx="202">
                  <c:v>1152</c:v>
                </c:pt>
                <c:pt idx="203">
                  <c:v>1112</c:v>
                </c:pt>
                <c:pt idx="204">
                  <c:v>1111</c:v>
                </c:pt>
                <c:pt idx="205">
                  <c:v>1074</c:v>
                </c:pt>
                <c:pt idx="206">
                  <c:v>1084</c:v>
                </c:pt>
                <c:pt idx="207">
                  <c:v>1096</c:v>
                </c:pt>
                <c:pt idx="208">
                  <c:v>1060</c:v>
                </c:pt>
                <c:pt idx="209">
                  <c:v>1102</c:v>
                </c:pt>
                <c:pt idx="210">
                  <c:v>1127</c:v>
                </c:pt>
                <c:pt idx="211">
                  <c:v>1143</c:v>
                </c:pt>
                <c:pt idx="212">
                  <c:v>1059</c:v>
                </c:pt>
                <c:pt idx="213">
                  <c:v>1064</c:v>
                </c:pt>
                <c:pt idx="214">
                  <c:v>1096</c:v>
                </c:pt>
                <c:pt idx="215">
                  <c:v>1057</c:v>
                </c:pt>
                <c:pt idx="216">
                  <c:v>1035</c:v>
                </c:pt>
                <c:pt idx="217">
                  <c:v>930</c:v>
                </c:pt>
                <c:pt idx="218">
                  <c:v>966.00006099999996</c:v>
                </c:pt>
                <c:pt idx="219">
                  <c:v>818</c:v>
                </c:pt>
                <c:pt idx="220">
                  <c:v>815</c:v>
                </c:pt>
                <c:pt idx="221">
                  <c:v>943</c:v>
                </c:pt>
                <c:pt idx="222">
                  <c:v>1199</c:v>
                </c:pt>
                <c:pt idx="223">
                  <c:v>590</c:v>
                </c:pt>
              </c:numCache>
            </c:numRef>
          </c:yVal>
          <c:smooth val="0"/>
          <c:extLst xmlns:c16r2="http://schemas.microsoft.com/office/drawing/2015/06/chart">
            <c:ext xmlns:c16="http://schemas.microsoft.com/office/drawing/2014/chart" uri="{C3380CC4-5D6E-409C-BE32-E72D297353CC}">
              <c16:uniqueId val="{00000084-9E4D-41DE-88AA-65C469FB2388}"/>
            </c:ext>
          </c:extLst>
        </c:ser>
        <c:ser>
          <c:idx val="133"/>
          <c:order val="133"/>
          <c:tx>
            <c:strRef>
              <c:f>Sheet1!$EE$1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Sheet1!$EE$2:$EE$225</c:f>
              <c:numCache>
                <c:formatCode>General</c:formatCode>
                <c:ptCount val="224"/>
                <c:pt idx="0">
                  <c:v>69</c:v>
                </c:pt>
                <c:pt idx="1">
                  <c:v>66</c:v>
                </c:pt>
                <c:pt idx="2">
                  <c:v>322</c:v>
                </c:pt>
                <c:pt idx="3">
                  <c:v>452</c:v>
                </c:pt>
                <c:pt idx="4">
                  <c:v>439.00003099999998</c:v>
                </c:pt>
                <c:pt idx="5">
                  <c:v>465</c:v>
                </c:pt>
                <c:pt idx="6">
                  <c:v>491.99996900000002</c:v>
                </c:pt>
                <c:pt idx="7">
                  <c:v>543</c:v>
                </c:pt>
                <c:pt idx="8">
                  <c:v>572</c:v>
                </c:pt>
                <c:pt idx="9">
                  <c:v>588</c:v>
                </c:pt>
                <c:pt idx="10">
                  <c:v>625</c:v>
                </c:pt>
                <c:pt idx="11">
                  <c:v>632</c:v>
                </c:pt>
                <c:pt idx="12">
                  <c:v>648</c:v>
                </c:pt>
                <c:pt idx="13">
                  <c:v>677</c:v>
                </c:pt>
                <c:pt idx="14">
                  <c:v>697</c:v>
                </c:pt>
                <c:pt idx="15">
                  <c:v>727</c:v>
                </c:pt>
                <c:pt idx="16">
                  <c:v>756</c:v>
                </c:pt>
                <c:pt idx="17">
                  <c:v>781.00006099999996</c:v>
                </c:pt>
                <c:pt idx="18">
                  <c:v>820.99993900000004</c:v>
                </c:pt>
                <c:pt idx="19">
                  <c:v>847.00006099999996</c:v>
                </c:pt>
                <c:pt idx="20">
                  <c:v>864.99993900000004</c:v>
                </c:pt>
                <c:pt idx="21">
                  <c:v>882</c:v>
                </c:pt>
                <c:pt idx="22">
                  <c:v>898</c:v>
                </c:pt>
                <c:pt idx="23">
                  <c:v>943</c:v>
                </c:pt>
                <c:pt idx="24">
                  <c:v>947</c:v>
                </c:pt>
                <c:pt idx="25">
                  <c:v>942</c:v>
                </c:pt>
                <c:pt idx="26">
                  <c:v>960</c:v>
                </c:pt>
                <c:pt idx="27">
                  <c:v>985</c:v>
                </c:pt>
                <c:pt idx="28">
                  <c:v>1001.000061</c:v>
                </c:pt>
                <c:pt idx="29">
                  <c:v>1028</c:v>
                </c:pt>
                <c:pt idx="30">
                  <c:v>1036</c:v>
                </c:pt>
                <c:pt idx="31">
                  <c:v>1028</c:v>
                </c:pt>
                <c:pt idx="32">
                  <c:v>1035</c:v>
                </c:pt>
                <c:pt idx="33">
                  <c:v>1022</c:v>
                </c:pt>
                <c:pt idx="34">
                  <c:v>1023.000061</c:v>
                </c:pt>
                <c:pt idx="35">
                  <c:v>1056</c:v>
                </c:pt>
                <c:pt idx="36">
                  <c:v>1157</c:v>
                </c:pt>
                <c:pt idx="37">
                  <c:v>1262</c:v>
                </c:pt>
                <c:pt idx="38">
                  <c:v>1371</c:v>
                </c:pt>
                <c:pt idx="39">
                  <c:v>1527.9998780000001</c:v>
                </c:pt>
                <c:pt idx="40">
                  <c:v>1602</c:v>
                </c:pt>
                <c:pt idx="41">
                  <c:v>1627</c:v>
                </c:pt>
                <c:pt idx="42">
                  <c:v>1659.9998780000001</c:v>
                </c:pt>
                <c:pt idx="43">
                  <c:v>1720</c:v>
                </c:pt>
                <c:pt idx="44">
                  <c:v>1733</c:v>
                </c:pt>
                <c:pt idx="45">
                  <c:v>1745</c:v>
                </c:pt>
                <c:pt idx="46">
                  <c:v>1775</c:v>
                </c:pt>
                <c:pt idx="47">
                  <c:v>1791.9998780000001</c:v>
                </c:pt>
                <c:pt idx="48">
                  <c:v>1829</c:v>
                </c:pt>
                <c:pt idx="49">
                  <c:v>1828</c:v>
                </c:pt>
                <c:pt idx="50">
                  <c:v>1838</c:v>
                </c:pt>
                <c:pt idx="51">
                  <c:v>1842</c:v>
                </c:pt>
                <c:pt idx="52">
                  <c:v>1863</c:v>
                </c:pt>
                <c:pt idx="53">
                  <c:v>1879.0001219999999</c:v>
                </c:pt>
                <c:pt idx="54">
                  <c:v>1896</c:v>
                </c:pt>
                <c:pt idx="55">
                  <c:v>1908</c:v>
                </c:pt>
                <c:pt idx="56">
                  <c:v>1943</c:v>
                </c:pt>
                <c:pt idx="57">
                  <c:v>1983</c:v>
                </c:pt>
                <c:pt idx="58">
                  <c:v>1996</c:v>
                </c:pt>
                <c:pt idx="59">
                  <c:v>1960</c:v>
                </c:pt>
                <c:pt idx="60">
                  <c:v>2109</c:v>
                </c:pt>
                <c:pt idx="61">
                  <c:v>2145</c:v>
                </c:pt>
                <c:pt idx="62">
                  <c:v>2051</c:v>
                </c:pt>
                <c:pt idx="63">
                  <c:v>2177</c:v>
                </c:pt>
                <c:pt idx="64">
                  <c:v>2155</c:v>
                </c:pt>
                <c:pt idx="65">
                  <c:v>2088</c:v>
                </c:pt>
                <c:pt idx="66">
                  <c:v>2089</c:v>
                </c:pt>
                <c:pt idx="67">
                  <c:v>2043</c:v>
                </c:pt>
                <c:pt idx="68">
                  <c:v>2081</c:v>
                </c:pt>
                <c:pt idx="69">
                  <c:v>2102</c:v>
                </c:pt>
                <c:pt idx="70">
                  <c:v>2132</c:v>
                </c:pt>
                <c:pt idx="71">
                  <c:v>2142</c:v>
                </c:pt>
                <c:pt idx="72">
                  <c:v>2175</c:v>
                </c:pt>
                <c:pt idx="73">
                  <c:v>2185</c:v>
                </c:pt>
                <c:pt idx="74">
                  <c:v>2210</c:v>
                </c:pt>
                <c:pt idx="75">
                  <c:v>2229</c:v>
                </c:pt>
                <c:pt idx="76">
                  <c:v>2235</c:v>
                </c:pt>
                <c:pt idx="77">
                  <c:v>2270</c:v>
                </c:pt>
                <c:pt idx="78">
                  <c:v>2311</c:v>
                </c:pt>
                <c:pt idx="79">
                  <c:v>2302</c:v>
                </c:pt>
                <c:pt idx="80">
                  <c:v>2245</c:v>
                </c:pt>
                <c:pt idx="81">
                  <c:v>2209</c:v>
                </c:pt>
                <c:pt idx="82">
                  <c:v>2168</c:v>
                </c:pt>
                <c:pt idx="83">
                  <c:v>2298</c:v>
                </c:pt>
                <c:pt idx="84">
                  <c:v>2358</c:v>
                </c:pt>
                <c:pt idx="85">
                  <c:v>2320</c:v>
                </c:pt>
                <c:pt idx="86">
                  <c:v>2273</c:v>
                </c:pt>
                <c:pt idx="87">
                  <c:v>2256</c:v>
                </c:pt>
                <c:pt idx="88">
                  <c:v>2274</c:v>
                </c:pt>
                <c:pt idx="89">
                  <c:v>2281</c:v>
                </c:pt>
                <c:pt idx="90">
                  <c:v>2306</c:v>
                </c:pt>
                <c:pt idx="91">
                  <c:v>2330</c:v>
                </c:pt>
                <c:pt idx="92">
                  <c:v>2346</c:v>
                </c:pt>
                <c:pt idx="93">
                  <c:v>2360</c:v>
                </c:pt>
                <c:pt idx="94">
                  <c:v>2377</c:v>
                </c:pt>
                <c:pt idx="95">
                  <c:v>2389</c:v>
                </c:pt>
                <c:pt idx="96">
                  <c:v>2370</c:v>
                </c:pt>
                <c:pt idx="97">
                  <c:v>2393</c:v>
                </c:pt>
                <c:pt idx="98">
                  <c:v>2390</c:v>
                </c:pt>
                <c:pt idx="99">
                  <c:v>2424</c:v>
                </c:pt>
                <c:pt idx="100">
                  <c:v>2443</c:v>
                </c:pt>
                <c:pt idx="101">
                  <c:v>2457</c:v>
                </c:pt>
                <c:pt idx="102">
                  <c:v>2441</c:v>
                </c:pt>
                <c:pt idx="103">
                  <c:v>0</c:v>
                </c:pt>
                <c:pt idx="104">
                  <c:v>0</c:v>
                </c:pt>
                <c:pt idx="105">
                  <c:v>0</c:v>
                </c:pt>
                <c:pt idx="106">
                  <c:v>0</c:v>
                </c:pt>
                <c:pt idx="107">
                  <c:v>0</c:v>
                </c:pt>
                <c:pt idx="108">
                  <c:v>0</c:v>
                </c:pt>
                <c:pt idx="109">
                  <c:v>0</c:v>
                </c:pt>
                <c:pt idx="110">
                  <c:v>0</c:v>
                </c:pt>
                <c:pt idx="111">
                  <c:v>0</c:v>
                </c:pt>
                <c:pt idx="112">
                  <c:v>0</c:v>
                </c:pt>
                <c:pt idx="113">
                  <c:v>0</c:v>
                </c:pt>
                <c:pt idx="114">
                  <c:v>1796</c:v>
                </c:pt>
                <c:pt idx="115">
                  <c:v>1812</c:v>
                </c:pt>
                <c:pt idx="116">
                  <c:v>1802</c:v>
                </c:pt>
                <c:pt idx="117">
                  <c:v>1893</c:v>
                </c:pt>
                <c:pt idx="118">
                  <c:v>1835.0001219999999</c:v>
                </c:pt>
                <c:pt idx="119">
                  <c:v>1963</c:v>
                </c:pt>
                <c:pt idx="120">
                  <c:v>1985.0001219999999</c:v>
                </c:pt>
                <c:pt idx="121">
                  <c:v>1996</c:v>
                </c:pt>
                <c:pt idx="122">
                  <c:v>2015</c:v>
                </c:pt>
                <c:pt idx="123">
                  <c:v>2023</c:v>
                </c:pt>
                <c:pt idx="124">
                  <c:v>2042</c:v>
                </c:pt>
                <c:pt idx="125">
                  <c:v>2065</c:v>
                </c:pt>
                <c:pt idx="126">
                  <c:v>2114</c:v>
                </c:pt>
                <c:pt idx="127">
                  <c:v>2127</c:v>
                </c:pt>
                <c:pt idx="128">
                  <c:v>2154</c:v>
                </c:pt>
                <c:pt idx="129">
                  <c:v>2179</c:v>
                </c:pt>
                <c:pt idx="130">
                  <c:v>2211</c:v>
                </c:pt>
                <c:pt idx="131">
                  <c:v>2236</c:v>
                </c:pt>
                <c:pt idx="132">
                  <c:v>2271</c:v>
                </c:pt>
                <c:pt idx="133">
                  <c:v>2289</c:v>
                </c:pt>
                <c:pt idx="134">
                  <c:v>2310</c:v>
                </c:pt>
                <c:pt idx="135">
                  <c:v>2322</c:v>
                </c:pt>
                <c:pt idx="136">
                  <c:v>2326</c:v>
                </c:pt>
                <c:pt idx="137">
                  <c:v>2310</c:v>
                </c:pt>
                <c:pt idx="138">
                  <c:v>2323</c:v>
                </c:pt>
                <c:pt idx="139">
                  <c:v>2295</c:v>
                </c:pt>
                <c:pt idx="140">
                  <c:v>2281</c:v>
                </c:pt>
                <c:pt idx="141">
                  <c:v>2285</c:v>
                </c:pt>
                <c:pt idx="142">
                  <c:v>2222</c:v>
                </c:pt>
                <c:pt idx="143">
                  <c:v>2194</c:v>
                </c:pt>
                <c:pt idx="144">
                  <c:v>2213</c:v>
                </c:pt>
                <c:pt idx="145">
                  <c:v>2198</c:v>
                </c:pt>
                <c:pt idx="146">
                  <c:v>2216</c:v>
                </c:pt>
                <c:pt idx="147">
                  <c:v>2216</c:v>
                </c:pt>
                <c:pt idx="148">
                  <c:v>2293</c:v>
                </c:pt>
                <c:pt idx="149">
                  <c:v>2299</c:v>
                </c:pt>
                <c:pt idx="150">
                  <c:v>2338</c:v>
                </c:pt>
                <c:pt idx="151">
                  <c:v>2244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722</c:v>
                </c:pt>
                <c:pt idx="169">
                  <c:v>772</c:v>
                </c:pt>
                <c:pt idx="170">
                  <c:v>1350</c:v>
                </c:pt>
                <c:pt idx="171">
                  <c:v>1646</c:v>
                </c:pt>
                <c:pt idx="172">
                  <c:v>1734</c:v>
                </c:pt>
                <c:pt idx="173">
                  <c:v>1708</c:v>
                </c:pt>
                <c:pt idx="174">
                  <c:v>1298.0001219999999</c:v>
                </c:pt>
                <c:pt idx="175">
                  <c:v>1530</c:v>
                </c:pt>
                <c:pt idx="176">
                  <c:v>1850</c:v>
                </c:pt>
                <c:pt idx="177">
                  <c:v>1844.0001219999999</c:v>
                </c:pt>
                <c:pt idx="178">
                  <c:v>1807</c:v>
                </c:pt>
                <c:pt idx="179">
                  <c:v>1759</c:v>
                </c:pt>
                <c:pt idx="180">
                  <c:v>1778</c:v>
                </c:pt>
                <c:pt idx="181">
                  <c:v>1749</c:v>
                </c:pt>
                <c:pt idx="182">
                  <c:v>1734</c:v>
                </c:pt>
                <c:pt idx="183">
                  <c:v>1744</c:v>
                </c:pt>
                <c:pt idx="184">
                  <c:v>1724</c:v>
                </c:pt>
                <c:pt idx="185">
                  <c:v>1731</c:v>
                </c:pt>
                <c:pt idx="186">
                  <c:v>1763</c:v>
                </c:pt>
                <c:pt idx="187">
                  <c:v>1763</c:v>
                </c:pt>
                <c:pt idx="188">
                  <c:v>1796</c:v>
                </c:pt>
                <c:pt idx="189">
                  <c:v>1803</c:v>
                </c:pt>
                <c:pt idx="190">
                  <c:v>1800.0001219999999</c:v>
                </c:pt>
                <c:pt idx="191">
                  <c:v>1828</c:v>
                </c:pt>
                <c:pt idx="192">
                  <c:v>1847</c:v>
                </c:pt>
                <c:pt idx="193">
                  <c:v>1861</c:v>
                </c:pt>
                <c:pt idx="194">
                  <c:v>1877</c:v>
                </c:pt>
                <c:pt idx="195">
                  <c:v>1865</c:v>
                </c:pt>
                <c:pt idx="196">
                  <c:v>1847</c:v>
                </c:pt>
                <c:pt idx="197">
                  <c:v>1806</c:v>
                </c:pt>
                <c:pt idx="198">
                  <c:v>1761</c:v>
                </c:pt>
                <c:pt idx="199">
                  <c:v>1676.9998780000001</c:v>
                </c:pt>
                <c:pt idx="200">
                  <c:v>1595</c:v>
                </c:pt>
                <c:pt idx="201">
                  <c:v>1578</c:v>
                </c:pt>
                <c:pt idx="202">
                  <c:v>1507</c:v>
                </c:pt>
                <c:pt idx="203">
                  <c:v>1462</c:v>
                </c:pt>
                <c:pt idx="204">
                  <c:v>1497</c:v>
                </c:pt>
                <c:pt idx="205">
                  <c:v>1470</c:v>
                </c:pt>
                <c:pt idx="206">
                  <c:v>1459</c:v>
                </c:pt>
                <c:pt idx="207">
                  <c:v>1509.0001219999999</c:v>
                </c:pt>
                <c:pt idx="208">
                  <c:v>1430.9998780000001</c:v>
                </c:pt>
                <c:pt idx="209">
                  <c:v>1460</c:v>
                </c:pt>
                <c:pt idx="210">
                  <c:v>1483.9998780000001</c:v>
                </c:pt>
                <c:pt idx="211">
                  <c:v>1454</c:v>
                </c:pt>
                <c:pt idx="212">
                  <c:v>1394</c:v>
                </c:pt>
                <c:pt idx="213">
                  <c:v>1419</c:v>
                </c:pt>
                <c:pt idx="214">
                  <c:v>1429</c:v>
                </c:pt>
                <c:pt idx="215">
                  <c:v>1393</c:v>
                </c:pt>
                <c:pt idx="216">
                  <c:v>1324</c:v>
                </c:pt>
                <c:pt idx="217">
                  <c:v>1256</c:v>
                </c:pt>
                <c:pt idx="218">
                  <c:v>1218</c:v>
                </c:pt>
                <c:pt idx="219">
                  <c:v>1073</c:v>
                </c:pt>
                <c:pt idx="220">
                  <c:v>958</c:v>
                </c:pt>
                <c:pt idx="221">
                  <c:v>1050</c:v>
                </c:pt>
                <c:pt idx="222">
                  <c:v>1472</c:v>
                </c:pt>
                <c:pt idx="223">
                  <c:v>697.99993900000004</c:v>
                </c:pt>
              </c:numCache>
            </c:numRef>
          </c:yVal>
          <c:smooth val="0"/>
          <c:extLst xmlns:c16r2="http://schemas.microsoft.com/office/drawing/2015/06/chart">
            <c:ext xmlns:c16="http://schemas.microsoft.com/office/drawing/2014/chart" uri="{C3380CC4-5D6E-409C-BE32-E72D297353CC}">
              <c16:uniqueId val="{00000085-9E4D-41DE-88AA-65C469FB2388}"/>
            </c:ext>
          </c:extLst>
        </c:ser>
        <c:ser>
          <c:idx val="134"/>
          <c:order val="134"/>
          <c:tx>
            <c:strRef>
              <c:f>Sheet1!$EF$1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Sheet1!$EF$2:$EF$225</c:f>
              <c:numCache>
                <c:formatCode>General</c:formatCode>
                <c:ptCount val="224"/>
                <c:pt idx="0">
                  <c:v>0</c:v>
                </c:pt>
                <c:pt idx="1">
                  <c:v>0</c:v>
                </c:pt>
                <c:pt idx="2">
                  <c:v>203.00001499999999</c:v>
                </c:pt>
                <c:pt idx="3">
                  <c:v>270</c:v>
                </c:pt>
                <c:pt idx="4">
                  <c:v>283</c:v>
                </c:pt>
                <c:pt idx="5">
                  <c:v>282</c:v>
                </c:pt>
                <c:pt idx="6">
                  <c:v>318.00003099999998</c:v>
                </c:pt>
                <c:pt idx="7">
                  <c:v>357</c:v>
                </c:pt>
                <c:pt idx="8">
                  <c:v>391</c:v>
                </c:pt>
                <c:pt idx="9">
                  <c:v>414</c:v>
                </c:pt>
                <c:pt idx="10">
                  <c:v>433</c:v>
                </c:pt>
                <c:pt idx="11">
                  <c:v>440</c:v>
                </c:pt>
                <c:pt idx="12">
                  <c:v>444</c:v>
                </c:pt>
                <c:pt idx="13">
                  <c:v>457</c:v>
                </c:pt>
                <c:pt idx="14">
                  <c:v>472.00003099999998</c:v>
                </c:pt>
                <c:pt idx="15">
                  <c:v>489</c:v>
                </c:pt>
                <c:pt idx="16">
                  <c:v>521</c:v>
                </c:pt>
                <c:pt idx="17">
                  <c:v>552</c:v>
                </c:pt>
                <c:pt idx="18">
                  <c:v>598</c:v>
                </c:pt>
                <c:pt idx="19">
                  <c:v>615</c:v>
                </c:pt>
                <c:pt idx="20">
                  <c:v>632</c:v>
                </c:pt>
                <c:pt idx="21">
                  <c:v>632</c:v>
                </c:pt>
                <c:pt idx="22">
                  <c:v>631</c:v>
                </c:pt>
                <c:pt idx="23">
                  <c:v>663</c:v>
                </c:pt>
                <c:pt idx="24">
                  <c:v>665</c:v>
                </c:pt>
                <c:pt idx="25">
                  <c:v>658.00006099999996</c:v>
                </c:pt>
                <c:pt idx="26">
                  <c:v>661</c:v>
                </c:pt>
                <c:pt idx="27">
                  <c:v>679</c:v>
                </c:pt>
                <c:pt idx="28">
                  <c:v>688</c:v>
                </c:pt>
                <c:pt idx="29">
                  <c:v>692</c:v>
                </c:pt>
                <c:pt idx="30">
                  <c:v>695</c:v>
                </c:pt>
                <c:pt idx="31">
                  <c:v>680.00006099999996</c:v>
                </c:pt>
                <c:pt idx="32">
                  <c:v>697.99993900000004</c:v>
                </c:pt>
                <c:pt idx="33">
                  <c:v>675</c:v>
                </c:pt>
                <c:pt idx="34">
                  <c:v>671.00006099999996</c:v>
                </c:pt>
                <c:pt idx="35">
                  <c:v>702.00006099999996</c:v>
                </c:pt>
                <c:pt idx="36">
                  <c:v>824</c:v>
                </c:pt>
                <c:pt idx="37">
                  <c:v>968</c:v>
                </c:pt>
                <c:pt idx="38">
                  <c:v>1104</c:v>
                </c:pt>
                <c:pt idx="39">
                  <c:v>1268</c:v>
                </c:pt>
                <c:pt idx="40">
                  <c:v>1359</c:v>
                </c:pt>
                <c:pt idx="41">
                  <c:v>1389</c:v>
                </c:pt>
                <c:pt idx="42">
                  <c:v>1428</c:v>
                </c:pt>
                <c:pt idx="43">
                  <c:v>1489</c:v>
                </c:pt>
                <c:pt idx="44">
                  <c:v>1485</c:v>
                </c:pt>
                <c:pt idx="45">
                  <c:v>1487</c:v>
                </c:pt>
                <c:pt idx="46">
                  <c:v>1508</c:v>
                </c:pt>
                <c:pt idx="47">
                  <c:v>1527.9998780000001</c:v>
                </c:pt>
                <c:pt idx="48">
                  <c:v>1562.0001219999999</c:v>
                </c:pt>
                <c:pt idx="49">
                  <c:v>1568</c:v>
                </c:pt>
                <c:pt idx="50">
                  <c:v>1571.0001219999999</c:v>
                </c:pt>
                <c:pt idx="51">
                  <c:v>1570</c:v>
                </c:pt>
                <c:pt idx="52">
                  <c:v>1597.0001219999999</c:v>
                </c:pt>
                <c:pt idx="53">
                  <c:v>1603</c:v>
                </c:pt>
                <c:pt idx="54">
                  <c:v>1623</c:v>
                </c:pt>
                <c:pt idx="55">
                  <c:v>1630</c:v>
                </c:pt>
                <c:pt idx="56">
                  <c:v>1650.9998780000001</c:v>
                </c:pt>
                <c:pt idx="57">
                  <c:v>1691</c:v>
                </c:pt>
                <c:pt idx="58">
                  <c:v>1696</c:v>
                </c:pt>
                <c:pt idx="59">
                  <c:v>1671</c:v>
                </c:pt>
                <c:pt idx="60">
                  <c:v>1779</c:v>
                </c:pt>
                <c:pt idx="61">
                  <c:v>1819</c:v>
                </c:pt>
                <c:pt idx="62">
                  <c:v>1741</c:v>
                </c:pt>
                <c:pt idx="63">
                  <c:v>1835.9998780000001</c:v>
                </c:pt>
                <c:pt idx="64">
                  <c:v>1806</c:v>
                </c:pt>
                <c:pt idx="65">
                  <c:v>1761</c:v>
                </c:pt>
                <c:pt idx="66">
                  <c:v>1752</c:v>
                </c:pt>
                <c:pt idx="67">
                  <c:v>1725</c:v>
                </c:pt>
                <c:pt idx="68">
                  <c:v>1763</c:v>
                </c:pt>
                <c:pt idx="69">
                  <c:v>1790</c:v>
                </c:pt>
                <c:pt idx="70">
                  <c:v>1817.9998780000001</c:v>
                </c:pt>
                <c:pt idx="71">
                  <c:v>1834</c:v>
                </c:pt>
                <c:pt idx="72">
                  <c:v>1851</c:v>
                </c:pt>
                <c:pt idx="73">
                  <c:v>1866</c:v>
                </c:pt>
                <c:pt idx="74">
                  <c:v>1903</c:v>
                </c:pt>
                <c:pt idx="75">
                  <c:v>1910</c:v>
                </c:pt>
                <c:pt idx="76">
                  <c:v>1918</c:v>
                </c:pt>
                <c:pt idx="77">
                  <c:v>1949.9998780000001</c:v>
                </c:pt>
                <c:pt idx="78">
                  <c:v>1986</c:v>
                </c:pt>
                <c:pt idx="79">
                  <c:v>1973</c:v>
                </c:pt>
                <c:pt idx="80">
                  <c:v>1925</c:v>
                </c:pt>
                <c:pt idx="81">
                  <c:v>1920</c:v>
                </c:pt>
                <c:pt idx="82">
                  <c:v>1888.0001219999999</c:v>
                </c:pt>
                <c:pt idx="83">
                  <c:v>1926</c:v>
                </c:pt>
                <c:pt idx="84">
                  <c:v>1953</c:v>
                </c:pt>
                <c:pt idx="85">
                  <c:v>1922</c:v>
                </c:pt>
                <c:pt idx="86">
                  <c:v>1886</c:v>
                </c:pt>
                <c:pt idx="87">
                  <c:v>1879.0001219999999</c:v>
                </c:pt>
                <c:pt idx="88">
                  <c:v>1886</c:v>
                </c:pt>
                <c:pt idx="89">
                  <c:v>1884</c:v>
                </c:pt>
                <c:pt idx="90">
                  <c:v>1911</c:v>
                </c:pt>
                <c:pt idx="91">
                  <c:v>1940</c:v>
                </c:pt>
                <c:pt idx="92">
                  <c:v>1957</c:v>
                </c:pt>
                <c:pt idx="93">
                  <c:v>1973</c:v>
                </c:pt>
                <c:pt idx="94">
                  <c:v>1982</c:v>
                </c:pt>
                <c:pt idx="95">
                  <c:v>1990</c:v>
                </c:pt>
                <c:pt idx="96">
                  <c:v>1978</c:v>
                </c:pt>
                <c:pt idx="97">
                  <c:v>1983</c:v>
                </c:pt>
                <c:pt idx="98">
                  <c:v>1983</c:v>
                </c:pt>
                <c:pt idx="99">
                  <c:v>1973</c:v>
                </c:pt>
                <c:pt idx="100">
                  <c:v>1996</c:v>
                </c:pt>
                <c:pt idx="101">
                  <c:v>2031</c:v>
                </c:pt>
                <c:pt idx="102">
                  <c:v>2011.9998780000001</c:v>
                </c:pt>
                <c:pt idx="103">
                  <c:v>0</c:v>
                </c:pt>
                <c:pt idx="104">
                  <c:v>0</c:v>
                </c:pt>
                <c:pt idx="105">
                  <c:v>0</c:v>
                </c:pt>
                <c:pt idx="106">
                  <c:v>0</c:v>
                </c:pt>
                <c:pt idx="107">
                  <c:v>0</c:v>
                </c:pt>
                <c:pt idx="108">
                  <c:v>0</c:v>
                </c:pt>
                <c:pt idx="109">
                  <c:v>0</c:v>
                </c:pt>
                <c:pt idx="110">
                  <c:v>0</c:v>
                </c:pt>
                <c:pt idx="111">
                  <c:v>0</c:v>
                </c:pt>
                <c:pt idx="112">
                  <c:v>0</c:v>
                </c:pt>
                <c:pt idx="113">
                  <c:v>0</c:v>
                </c:pt>
                <c:pt idx="114">
                  <c:v>1473</c:v>
                </c:pt>
                <c:pt idx="115">
                  <c:v>1357</c:v>
                </c:pt>
                <c:pt idx="116">
                  <c:v>1311</c:v>
                </c:pt>
                <c:pt idx="117">
                  <c:v>1336</c:v>
                </c:pt>
                <c:pt idx="118">
                  <c:v>1367</c:v>
                </c:pt>
                <c:pt idx="119">
                  <c:v>1400</c:v>
                </c:pt>
                <c:pt idx="120">
                  <c:v>1429</c:v>
                </c:pt>
                <c:pt idx="121">
                  <c:v>1437</c:v>
                </c:pt>
                <c:pt idx="122">
                  <c:v>1467</c:v>
                </c:pt>
                <c:pt idx="123">
                  <c:v>1467</c:v>
                </c:pt>
                <c:pt idx="124">
                  <c:v>1500</c:v>
                </c:pt>
                <c:pt idx="125">
                  <c:v>1518.9998780000001</c:v>
                </c:pt>
                <c:pt idx="126">
                  <c:v>1564</c:v>
                </c:pt>
                <c:pt idx="127">
                  <c:v>1599</c:v>
                </c:pt>
                <c:pt idx="128">
                  <c:v>1615.0001219999999</c:v>
                </c:pt>
                <c:pt idx="129">
                  <c:v>1629</c:v>
                </c:pt>
                <c:pt idx="130">
                  <c:v>1665</c:v>
                </c:pt>
                <c:pt idx="131">
                  <c:v>1693</c:v>
                </c:pt>
                <c:pt idx="132">
                  <c:v>1729.0001219999999</c:v>
                </c:pt>
                <c:pt idx="133">
                  <c:v>1763</c:v>
                </c:pt>
                <c:pt idx="134">
                  <c:v>1782.0001219999999</c:v>
                </c:pt>
                <c:pt idx="135">
                  <c:v>1786</c:v>
                </c:pt>
                <c:pt idx="136">
                  <c:v>1791.0001219999999</c:v>
                </c:pt>
                <c:pt idx="137">
                  <c:v>1779</c:v>
                </c:pt>
                <c:pt idx="138">
                  <c:v>1785</c:v>
                </c:pt>
                <c:pt idx="139">
                  <c:v>1798</c:v>
                </c:pt>
                <c:pt idx="140">
                  <c:v>1763</c:v>
                </c:pt>
                <c:pt idx="141">
                  <c:v>1776</c:v>
                </c:pt>
                <c:pt idx="142">
                  <c:v>1731</c:v>
                </c:pt>
                <c:pt idx="143">
                  <c:v>1720</c:v>
                </c:pt>
                <c:pt idx="144">
                  <c:v>1717</c:v>
                </c:pt>
                <c:pt idx="145">
                  <c:v>1716</c:v>
                </c:pt>
                <c:pt idx="146">
                  <c:v>1698</c:v>
                </c:pt>
                <c:pt idx="147">
                  <c:v>1726</c:v>
                </c:pt>
                <c:pt idx="148">
                  <c:v>1737</c:v>
                </c:pt>
                <c:pt idx="149">
                  <c:v>1759</c:v>
                </c:pt>
                <c:pt idx="150">
                  <c:v>1823</c:v>
                </c:pt>
                <c:pt idx="151">
                  <c:v>1814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751</c:v>
                </c:pt>
                <c:pt idx="169">
                  <c:v>842</c:v>
                </c:pt>
                <c:pt idx="170">
                  <c:v>919</c:v>
                </c:pt>
                <c:pt idx="171">
                  <c:v>1067</c:v>
                </c:pt>
                <c:pt idx="172">
                  <c:v>1168</c:v>
                </c:pt>
                <c:pt idx="173">
                  <c:v>1156</c:v>
                </c:pt>
                <c:pt idx="174">
                  <c:v>1155</c:v>
                </c:pt>
                <c:pt idx="175">
                  <c:v>1134</c:v>
                </c:pt>
                <c:pt idx="176">
                  <c:v>1261</c:v>
                </c:pt>
                <c:pt idx="177">
                  <c:v>1243</c:v>
                </c:pt>
                <c:pt idx="178">
                  <c:v>1240</c:v>
                </c:pt>
                <c:pt idx="179">
                  <c:v>1191</c:v>
                </c:pt>
                <c:pt idx="180">
                  <c:v>1171</c:v>
                </c:pt>
                <c:pt idx="181">
                  <c:v>1213</c:v>
                </c:pt>
                <c:pt idx="182">
                  <c:v>1187</c:v>
                </c:pt>
                <c:pt idx="183">
                  <c:v>1231</c:v>
                </c:pt>
                <c:pt idx="184">
                  <c:v>1203</c:v>
                </c:pt>
                <c:pt idx="185">
                  <c:v>1205</c:v>
                </c:pt>
                <c:pt idx="186">
                  <c:v>1233</c:v>
                </c:pt>
                <c:pt idx="187">
                  <c:v>1222</c:v>
                </c:pt>
                <c:pt idx="188">
                  <c:v>1246</c:v>
                </c:pt>
                <c:pt idx="189">
                  <c:v>1242</c:v>
                </c:pt>
                <c:pt idx="190">
                  <c:v>1292</c:v>
                </c:pt>
                <c:pt idx="191">
                  <c:v>1270</c:v>
                </c:pt>
                <c:pt idx="192">
                  <c:v>1273</c:v>
                </c:pt>
                <c:pt idx="193">
                  <c:v>1300</c:v>
                </c:pt>
                <c:pt idx="194">
                  <c:v>1301</c:v>
                </c:pt>
                <c:pt idx="195">
                  <c:v>1315</c:v>
                </c:pt>
                <c:pt idx="196">
                  <c:v>1306</c:v>
                </c:pt>
                <c:pt idx="197">
                  <c:v>1289.0001219999999</c:v>
                </c:pt>
                <c:pt idx="198">
                  <c:v>1254.0001219999999</c:v>
                </c:pt>
                <c:pt idx="199">
                  <c:v>1184</c:v>
                </c:pt>
                <c:pt idx="200">
                  <c:v>1138</c:v>
                </c:pt>
                <c:pt idx="201">
                  <c:v>1113</c:v>
                </c:pt>
                <c:pt idx="202">
                  <c:v>1103</c:v>
                </c:pt>
                <c:pt idx="203">
                  <c:v>1060</c:v>
                </c:pt>
                <c:pt idx="204">
                  <c:v>1072</c:v>
                </c:pt>
                <c:pt idx="205">
                  <c:v>1056</c:v>
                </c:pt>
                <c:pt idx="206">
                  <c:v>1023.000061</c:v>
                </c:pt>
                <c:pt idx="207">
                  <c:v>1070</c:v>
                </c:pt>
                <c:pt idx="208">
                  <c:v>1028</c:v>
                </c:pt>
                <c:pt idx="209">
                  <c:v>1056</c:v>
                </c:pt>
                <c:pt idx="210">
                  <c:v>1104</c:v>
                </c:pt>
                <c:pt idx="211">
                  <c:v>1077</c:v>
                </c:pt>
                <c:pt idx="212">
                  <c:v>1042</c:v>
                </c:pt>
                <c:pt idx="213">
                  <c:v>1004</c:v>
                </c:pt>
                <c:pt idx="214">
                  <c:v>1047</c:v>
                </c:pt>
                <c:pt idx="215">
                  <c:v>1018.999939</c:v>
                </c:pt>
                <c:pt idx="216">
                  <c:v>989</c:v>
                </c:pt>
                <c:pt idx="217">
                  <c:v>921</c:v>
                </c:pt>
                <c:pt idx="218">
                  <c:v>906</c:v>
                </c:pt>
                <c:pt idx="219">
                  <c:v>809</c:v>
                </c:pt>
                <c:pt idx="220">
                  <c:v>818</c:v>
                </c:pt>
                <c:pt idx="221">
                  <c:v>831</c:v>
                </c:pt>
                <c:pt idx="222">
                  <c:v>1054</c:v>
                </c:pt>
                <c:pt idx="223">
                  <c:v>665</c:v>
                </c:pt>
              </c:numCache>
            </c:numRef>
          </c:yVal>
          <c:smooth val="0"/>
          <c:extLst xmlns:c16r2="http://schemas.microsoft.com/office/drawing/2015/06/chart">
            <c:ext xmlns:c16="http://schemas.microsoft.com/office/drawing/2014/chart" uri="{C3380CC4-5D6E-409C-BE32-E72D297353CC}">
              <c16:uniqueId val="{00000086-9E4D-41DE-88AA-65C469FB2388}"/>
            </c:ext>
          </c:extLst>
        </c:ser>
        <c:ser>
          <c:idx val="135"/>
          <c:order val="135"/>
          <c:tx>
            <c:strRef>
              <c:f>Sheet1!$EG$1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Sheet1!$EG$2:$EG$225</c:f>
              <c:numCache>
                <c:formatCode>General</c:formatCode>
                <c:ptCount val="224"/>
                <c:pt idx="0">
                  <c:v>21</c:v>
                </c:pt>
                <c:pt idx="1">
                  <c:v>39</c:v>
                </c:pt>
                <c:pt idx="2">
                  <c:v>211</c:v>
                </c:pt>
                <c:pt idx="3">
                  <c:v>331</c:v>
                </c:pt>
                <c:pt idx="4">
                  <c:v>346</c:v>
                </c:pt>
                <c:pt idx="5">
                  <c:v>354</c:v>
                </c:pt>
                <c:pt idx="6">
                  <c:v>399</c:v>
                </c:pt>
                <c:pt idx="7">
                  <c:v>431</c:v>
                </c:pt>
                <c:pt idx="8">
                  <c:v>454</c:v>
                </c:pt>
                <c:pt idx="9">
                  <c:v>480</c:v>
                </c:pt>
                <c:pt idx="10">
                  <c:v>500</c:v>
                </c:pt>
                <c:pt idx="11">
                  <c:v>500</c:v>
                </c:pt>
                <c:pt idx="12">
                  <c:v>517</c:v>
                </c:pt>
                <c:pt idx="13">
                  <c:v>533</c:v>
                </c:pt>
                <c:pt idx="14">
                  <c:v>545</c:v>
                </c:pt>
                <c:pt idx="15">
                  <c:v>560</c:v>
                </c:pt>
                <c:pt idx="16">
                  <c:v>587</c:v>
                </c:pt>
                <c:pt idx="17">
                  <c:v>611</c:v>
                </c:pt>
                <c:pt idx="18">
                  <c:v>649.00006099999996</c:v>
                </c:pt>
                <c:pt idx="19">
                  <c:v>674</c:v>
                </c:pt>
                <c:pt idx="20">
                  <c:v>688</c:v>
                </c:pt>
                <c:pt idx="21">
                  <c:v>700</c:v>
                </c:pt>
                <c:pt idx="22">
                  <c:v>701</c:v>
                </c:pt>
                <c:pt idx="23">
                  <c:v>734</c:v>
                </c:pt>
                <c:pt idx="24">
                  <c:v>734</c:v>
                </c:pt>
                <c:pt idx="25">
                  <c:v>734</c:v>
                </c:pt>
                <c:pt idx="26">
                  <c:v>744</c:v>
                </c:pt>
                <c:pt idx="27">
                  <c:v>756</c:v>
                </c:pt>
                <c:pt idx="28">
                  <c:v>772</c:v>
                </c:pt>
                <c:pt idx="29">
                  <c:v>785.99993900000004</c:v>
                </c:pt>
                <c:pt idx="30">
                  <c:v>792</c:v>
                </c:pt>
                <c:pt idx="31">
                  <c:v>775</c:v>
                </c:pt>
                <c:pt idx="32">
                  <c:v>785</c:v>
                </c:pt>
                <c:pt idx="33">
                  <c:v>770</c:v>
                </c:pt>
                <c:pt idx="34">
                  <c:v>773</c:v>
                </c:pt>
                <c:pt idx="35">
                  <c:v>803.00006099999996</c:v>
                </c:pt>
                <c:pt idx="36">
                  <c:v>908</c:v>
                </c:pt>
                <c:pt idx="37">
                  <c:v>1018</c:v>
                </c:pt>
                <c:pt idx="38">
                  <c:v>1122</c:v>
                </c:pt>
                <c:pt idx="39">
                  <c:v>1262</c:v>
                </c:pt>
                <c:pt idx="40">
                  <c:v>1333.0001219999999</c:v>
                </c:pt>
                <c:pt idx="41">
                  <c:v>1362</c:v>
                </c:pt>
                <c:pt idx="42">
                  <c:v>1399</c:v>
                </c:pt>
                <c:pt idx="43">
                  <c:v>1448.0001219999999</c:v>
                </c:pt>
                <c:pt idx="44">
                  <c:v>1464</c:v>
                </c:pt>
                <c:pt idx="45">
                  <c:v>1468</c:v>
                </c:pt>
                <c:pt idx="46">
                  <c:v>1490</c:v>
                </c:pt>
                <c:pt idx="47">
                  <c:v>1509.0001219999999</c:v>
                </c:pt>
                <c:pt idx="48">
                  <c:v>1553.0001219999999</c:v>
                </c:pt>
                <c:pt idx="49">
                  <c:v>1553.9998780000001</c:v>
                </c:pt>
                <c:pt idx="50">
                  <c:v>1565</c:v>
                </c:pt>
                <c:pt idx="51">
                  <c:v>1567</c:v>
                </c:pt>
                <c:pt idx="52">
                  <c:v>1596</c:v>
                </c:pt>
                <c:pt idx="53">
                  <c:v>1614</c:v>
                </c:pt>
                <c:pt idx="54">
                  <c:v>1638</c:v>
                </c:pt>
                <c:pt idx="55">
                  <c:v>1648</c:v>
                </c:pt>
                <c:pt idx="56">
                  <c:v>1682</c:v>
                </c:pt>
                <c:pt idx="57">
                  <c:v>1716</c:v>
                </c:pt>
                <c:pt idx="58">
                  <c:v>1728</c:v>
                </c:pt>
                <c:pt idx="59">
                  <c:v>1718</c:v>
                </c:pt>
                <c:pt idx="60">
                  <c:v>1821</c:v>
                </c:pt>
                <c:pt idx="61">
                  <c:v>1843</c:v>
                </c:pt>
                <c:pt idx="62">
                  <c:v>1794</c:v>
                </c:pt>
                <c:pt idx="63">
                  <c:v>1912</c:v>
                </c:pt>
                <c:pt idx="64">
                  <c:v>1903</c:v>
                </c:pt>
                <c:pt idx="65">
                  <c:v>1844.0001219999999</c:v>
                </c:pt>
                <c:pt idx="66">
                  <c:v>1848</c:v>
                </c:pt>
                <c:pt idx="67">
                  <c:v>1825</c:v>
                </c:pt>
                <c:pt idx="68">
                  <c:v>1861</c:v>
                </c:pt>
                <c:pt idx="69">
                  <c:v>1887</c:v>
                </c:pt>
                <c:pt idx="70">
                  <c:v>1912</c:v>
                </c:pt>
                <c:pt idx="71">
                  <c:v>1940</c:v>
                </c:pt>
                <c:pt idx="72">
                  <c:v>1962</c:v>
                </c:pt>
                <c:pt idx="73">
                  <c:v>1986</c:v>
                </c:pt>
                <c:pt idx="74">
                  <c:v>2005</c:v>
                </c:pt>
                <c:pt idx="75">
                  <c:v>2033</c:v>
                </c:pt>
                <c:pt idx="76">
                  <c:v>2045</c:v>
                </c:pt>
                <c:pt idx="77">
                  <c:v>2083</c:v>
                </c:pt>
                <c:pt idx="78">
                  <c:v>2132</c:v>
                </c:pt>
                <c:pt idx="79">
                  <c:v>2129</c:v>
                </c:pt>
                <c:pt idx="80">
                  <c:v>2057</c:v>
                </c:pt>
                <c:pt idx="81">
                  <c:v>2049</c:v>
                </c:pt>
                <c:pt idx="82">
                  <c:v>2051</c:v>
                </c:pt>
                <c:pt idx="83">
                  <c:v>2143</c:v>
                </c:pt>
                <c:pt idx="84">
                  <c:v>2195</c:v>
                </c:pt>
                <c:pt idx="85">
                  <c:v>2167</c:v>
                </c:pt>
                <c:pt idx="86">
                  <c:v>2125</c:v>
                </c:pt>
                <c:pt idx="87">
                  <c:v>2122</c:v>
                </c:pt>
                <c:pt idx="88">
                  <c:v>2144</c:v>
                </c:pt>
                <c:pt idx="89">
                  <c:v>2148</c:v>
                </c:pt>
                <c:pt idx="90">
                  <c:v>2188</c:v>
                </c:pt>
                <c:pt idx="91">
                  <c:v>2208</c:v>
                </c:pt>
                <c:pt idx="92">
                  <c:v>2245</c:v>
                </c:pt>
                <c:pt idx="93">
                  <c:v>2258</c:v>
                </c:pt>
                <c:pt idx="94">
                  <c:v>2284</c:v>
                </c:pt>
                <c:pt idx="95">
                  <c:v>2292</c:v>
                </c:pt>
                <c:pt idx="96">
                  <c:v>2278</c:v>
                </c:pt>
                <c:pt idx="97">
                  <c:v>2328</c:v>
                </c:pt>
                <c:pt idx="98">
                  <c:v>2348</c:v>
                </c:pt>
                <c:pt idx="99">
                  <c:v>2387</c:v>
                </c:pt>
                <c:pt idx="100">
                  <c:v>2422</c:v>
                </c:pt>
                <c:pt idx="101">
                  <c:v>2464</c:v>
                </c:pt>
                <c:pt idx="102">
                  <c:v>2428</c:v>
                </c:pt>
                <c:pt idx="103">
                  <c:v>0</c:v>
                </c:pt>
                <c:pt idx="104">
                  <c:v>0</c:v>
                </c:pt>
                <c:pt idx="105">
                  <c:v>0</c:v>
                </c:pt>
                <c:pt idx="106">
                  <c:v>0</c:v>
                </c:pt>
                <c:pt idx="107">
                  <c:v>0</c:v>
                </c:pt>
                <c:pt idx="108">
                  <c:v>0</c:v>
                </c:pt>
                <c:pt idx="109">
                  <c:v>0</c:v>
                </c:pt>
                <c:pt idx="110">
                  <c:v>0</c:v>
                </c:pt>
                <c:pt idx="111">
                  <c:v>0</c:v>
                </c:pt>
                <c:pt idx="112">
                  <c:v>0</c:v>
                </c:pt>
                <c:pt idx="113">
                  <c:v>0</c:v>
                </c:pt>
                <c:pt idx="114">
                  <c:v>1812</c:v>
                </c:pt>
                <c:pt idx="115">
                  <c:v>1788</c:v>
                </c:pt>
                <c:pt idx="116">
                  <c:v>1705</c:v>
                </c:pt>
                <c:pt idx="117">
                  <c:v>1794</c:v>
                </c:pt>
                <c:pt idx="118">
                  <c:v>1769</c:v>
                </c:pt>
                <c:pt idx="119">
                  <c:v>1878</c:v>
                </c:pt>
                <c:pt idx="120">
                  <c:v>1921</c:v>
                </c:pt>
                <c:pt idx="121">
                  <c:v>1923.0001219999999</c:v>
                </c:pt>
                <c:pt idx="122">
                  <c:v>1980</c:v>
                </c:pt>
                <c:pt idx="123">
                  <c:v>1974</c:v>
                </c:pt>
                <c:pt idx="124">
                  <c:v>2014</c:v>
                </c:pt>
                <c:pt idx="125">
                  <c:v>2053</c:v>
                </c:pt>
                <c:pt idx="126">
                  <c:v>2100</c:v>
                </c:pt>
                <c:pt idx="127">
                  <c:v>2116</c:v>
                </c:pt>
                <c:pt idx="128">
                  <c:v>2137</c:v>
                </c:pt>
                <c:pt idx="129">
                  <c:v>2155</c:v>
                </c:pt>
                <c:pt idx="130">
                  <c:v>2183</c:v>
                </c:pt>
                <c:pt idx="131">
                  <c:v>2254</c:v>
                </c:pt>
                <c:pt idx="132">
                  <c:v>2279</c:v>
                </c:pt>
                <c:pt idx="133">
                  <c:v>2314</c:v>
                </c:pt>
                <c:pt idx="134">
                  <c:v>2329</c:v>
                </c:pt>
                <c:pt idx="135">
                  <c:v>2361</c:v>
                </c:pt>
                <c:pt idx="136">
                  <c:v>2336</c:v>
                </c:pt>
                <c:pt idx="137">
                  <c:v>2341</c:v>
                </c:pt>
                <c:pt idx="138">
                  <c:v>2335</c:v>
                </c:pt>
                <c:pt idx="139">
                  <c:v>2355</c:v>
                </c:pt>
                <c:pt idx="140">
                  <c:v>2336</c:v>
                </c:pt>
                <c:pt idx="141">
                  <c:v>2315</c:v>
                </c:pt>
                <c:pt idx="142">
                  <c:v>2273</c:v>
                </c:pt>
                <c:pt idx="143">
                  <c:v>2254</c:v>
                </c:pt>
                <c:pt idx="144">
                  <c:v>2246</c:v>
                </c:pt>
                <c:pt idx="145">
                  <c:v>2255</c:v>
                </c:pt>
                <c:pt idx="146">
                  <c:v>2240</c:v>
                </c:pt>
                <c:pt idx="147">
                  <c:v>2263</c:v>
                </c:pt>
                <c:pt idx="148">
                  <c:v>2307</c:v>
                </c:pt>
                <c:pt idx="149">
                  <c:v>2325</c:v>
                </c:pt>
                <c:pt idx="150">
                  <c:v>2381</c:v>
                </c:pt>
                <c:pt idx="151">
                  <c:v>2281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898</c:v>
                </c:pt>
                <c:pt idx="169">
                  <c:v>1067</c:v>
                </c:pt>
                <c:pt idx="170">
                  <c:v>1298.9998780000001</c:v>
                </c:pt>
                <c:pt idx="171">
                  <c:v>1546</c:v>
                </c:pt>
                <c:pt idx="172">
                  <c:v>1637</c:v>
                </c:pt>
                <c:pt idx="173">
                  <c:v>1613</c:v>
                </c:pt>
                <c:pt idx="174">
                  <c:v>1377.0001219999999</c:v>
                </c:pt>
                <c:pt idx="175">
                  <c:v>1544</c:v>
                </c:pt>
                <c:pt idx="176">
                  <c:v>1727</c:v>
                </c:pt>
                <c:pt idx="177">
                  <c:v>1723</c:v>
                </c:pt>
                <c:pt idx="178">
                  <c:v>1734</c:v>
                </c:pt>
                <c:pt idx="179">
                  <c:v>1648</c:v>
                </c:pt>
                <c:pt idx="180">
                  <c:v>1634</c:v>
                </c:pt>
                <c:pt idx="181">
                  <c:v>1650.9998780000001</c:v>
                </c:pt>
                <c:pt idx="182">
                  <c:v>1635</c:v>
                </c:pt>
                <c:pt idx="183">
                  <c:v>1636</c:v>
                </c:pt>
                <c:pt idx="184">
                  <c:v>1617</c:v>
                </c:pt>
                <c:pt idx="185">
                  <c:v>1606.0001219999999</c:v>
                </c:pt>
                <c:pt idx="186">
                  <c:v>1628</c:v>
                </c:pt>
                <c:pt idx="187">
                  <c:v>1640</c:v>
                </c:pt>
                <c:pt idx="188">
                  <c:v>1631</c:v>
                </c:pt>
                <c:pt idx="189">
                  <c:v>1652</c:v>
                </c:pt>
                <c:pt idx="190">
                  <c:v>1681</c:v>
                </c:pt>
                <c:pt idx="191">
                  <c:v>1710</c:v>
                </c:pt>
                <c:pt idx="192">
                  <c:v>1716</c:v>
                </c:pt>
                <c:pt idx="193">
                  <c:v>1726</c:v>
                </c:pt>
                <c:pt idx="194">
                  <c:v>1736</c:v>
                </c:pt>
                <c:pt idx="195">
                  <c:v>1760</c:v>
                </c:pt>
                <c:pt idx="196">
                  <c:v>1729.9998780000001</c:v>
                </c:pt>
                <c:pt idx="197">
                  <c:v>1705</c:v>
                </c:pt>
                <c:pt idx="198">
                  <c:v>1688</c:v>
                </c:pt>
                <c:pt idx="199">
                  <c:v>1610</c:v>
                </c:pt>
                <c:pt idx="200">
                  <c:v>1569</c:v>
                </c:pt>
                <c:pt idx="201">
                  <c:v>1514</c:v>
                </c:pt>
                <c:pt idx="202">
                  <c:v>1461</c:v>
                </c:pt>
                <c:pt idx="203">
                  <c:v>1435</c:v>
                </c:pt>
                <c:pt idx="204">
                  <c:v>1434</c:v>
                </c:pt>
                <c:pt idx="205">
                  <c:v>1442</c:v>
                </c:pt>
                <c:pt idx="206">
                  <c:v>1448.0001219999999</c:v>
                </c:pt>
                <c:pt idx="207">
                  <c:v>1455</c:v>
                </c:pt>
                <c:pt idx="208">
                  <c:v>1374</c:v>
                </c:pt>
                <c:pt idx="209">
                  <c:v>1439.9998780000001</c:v>
                </c:pt>
                <c:pt idx="210">
                  <c:v>1502</c:v>
                </c:pt>
                <c:pt idx="211">
                  <c:v>1436</c:v>
                </c:pt>
                <c:pt idx="212">
                  <c:v>1382</c:v>
                </c:pt>
                <c:pt idx="213">
                  <c:v>1386.0001219999999</c:v>
                </c:pt>
                <c:pt idx="214">
                  <c:v>1388</c:v>
                </c:pt>
                <c:pt idx="215">
                  <c:v>1367</c:v>
                </c:pt>
                <c:pt idx="216">
                  <c:v>1257</c:v>
                </c:pt>
                <c:pt idx="217">
                  <c:v>1220</c:v>
                </c:pt>
                <c:pt idx="218">
                  <c:v>1196</c:v>
                </c:pt>
                <c:pt idx="219">
                  <c:v>1070</c:v>
                </c:pt>
                <c:pt idx="220">
                  <c:v>1063</c:v>
                </c:pt>
                <c:pt idx="221">
                  <c:v>1120</c:v>
                </c:pt>
                <c:pt idx="222">
                  <c:v>1386.0001219999999</c:v>
                </c:pt>
                <c:pt idx="223">
                  <c:v>735</c:v>
                </c:pt>
              </c:numCache>
            </c:numRef>
          </c:yVal>
          <c:smooth val="0"/>
          <c:extLst xmlns:c16r2="http://schemas.microsoft.com/office/drawing/2015/06/chart">
            <c:ext xmlns:c16="http://schemas.microsoft.com/office/drawing/2014/chart" uri="{C3380CC4-5D6E-409C-BE32-E72D297353CC}">
              <c16:uniqueId val="{00000087-9E4D-41DE-88AA-65C469FB2388}"/>
            </c:ext>
          </c:extLst>
        </c:ser>
        <c:ser>
          <c:idx val="136"/>
          <c:order val="136"/>
          <c:tx>
            <c:strRef>
              <c:f>Sheet1!$EH$1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Sheet1!$EH$2:$EH$225</c:f>
              <c:numCache>
                <c:formatCode>General</c:formatCode>
                <c:ptCount val="224"/>
                <c:pt idx="0">
                  <c:v>0</c:v>
                </c:pt>
                <c:pt idx="1">
                  <c:v>0</c:v>
                </c:pt>
                <c:pt idx="2">
                  <c:v>217</c:v>
                </c:pt>
                <c:pt idx="3">
                  <c:v>299</c:v>
                </c:pt>
                <c:pt idx="4">
                  <c:v>348.99996900000002</c:v>
                </c:pt>
                <c:pt idx="5">
                  <c:v>347</c:v>
                </c:pt>
                <c:pt idx="6">
                  <c:v>385</c:v>
                </c:pt>
                <c:pt idx="7">
                  <c:v>423</c:v>
                </c:pt>
                <c:pt idx="8">
                  <c:v>443</c:v>
                </c:pt>
                <c:pt idx="9">
                  <c:v>471</c:v>
                </c:pt>
                <c:pt idx="10">
                  <c:v>500</c:v>
                </c:pt>
                <c:pt idx="11">
                  <c:v>499</c:v>
                </c:pt>
                <c:pt idx="12">
                  <c:v>511</c:v>
                </c:pt>
                <c:pt idx="13">
                  <c:v>526</c:v>
                </c:pt>
                <c:pt idx="14">
                  <c:v>532</c:v>
                </c:pt>
                <c:pt idx="15">
                  <c:v>547</c:v>
                </c:pt>
                <c:pt idx="16">
                  <c:v>577</c:v>
                </c:pt>
                <c:pt idx="17">
                  <c:v>600</c:v>
                </c:pt>
                <c:pt idx="18">
                  <c:v>639</c:v>
                </c:pt>
                <c:pt idx="19">
                  <c:v>653.99993900000004</c:v>
                </c:pt>
                <c:pt idx="20">
                  <c:v>666</c:v>
                </c:pt>
                <c:pt idx="21">
                  <c:v>677</c:v>
                </c:pt>
                <c:pt idx="22">
                  <c:v>672</c:v>
                </c:pt>
                <c:pt idx="23">
                  <c:v>707</c:v>
                </c:pt>
                <c:pt idx="24">
                  <c:v>710.99993900000004</c:v>
                </c:pt>
                <c:pt idx="25">
                  <c:v>713</c:v>
                </c:pt>
                <c:pt idx="26">
                  <c:v>721</c:v>
                </c:pt>
                <c:pt idx="27">
                  <c:v>732.99993900000004</c:v>
                </c:pt>
                <c:pt idx="28">
                  <c:v>747</c:v>
                </c:pt>
                <c:pt idx="29">
                  <c:v>763.99993900000004</c:v>
                </c:pt>
                <c:pt idx="30">
                  <c:v>763</c:v>
                </c:pt>
                <c:pt idx="31">
                  <c:v>754.99993900000004</c:v>
                </c:pt>
                <c:pt idx="32">
                  <c:v>763</c:v>
                </c:pt>
                <c:pt idx="33">
                  <c:v>750</c:v>
                </c:pt>
                <c:pt idx="34">
                  <c:v>746.00006099999996</c:v>
                </c:pt>
                <c:pt idx="35">
                  <c:v>776.99993900000004</c:v>
                </c:pt>
                <c:pt idx="36">
                  <c:v>876</c:v>
                </c:pt>
                <c:pt idx="37">
                  <c:v>994</c:v>
                </c:pt>
                <c:pt idx="38">
                  <c:v>1111</c:v>
                </c:pt>
                <c:pt idx="39">
                  <c:v>1265</c:v>
                </c:pt>
                <c:pt idx="40">
                  <c:v>1346</c:v>
                </c:pt>
                <c:pt idx="41">
                  <c:v>1381</c:v>
                </c:pt>
                <c:pt idx="42">
                  <c:v>1423</c:v>
                </c:pt>
                <c:pt idx="43">
                  <c:v>1470</c:v>
                </c:pt>
                <c:pt idx="44">
                  <c:v>1483.0001219999999</c:v>
                </c:pt>
                <c:pt idx="45">
                  <c:v>1483.0001219999999</c:v>
                </c:pt>
                <c:pt idx="46">
                  <c:v>1515</c:v>
                </c:pt>
                <c:pt idx="47">
                  <c:v>1531</c:v>
                </c:pt>
                <c:pt idx="48">
                  <c:v>1571.0001219999999</c:v>
                </c:pt>
                <c:pt idx="49">
                  <c:v>1575</c:v>
                </c:pt>
                <c:pt idx="50">
                  <c:v>1587</c:v>
                </c:pt>
                <c:pt idx="51">
                  <c:v>1585</c:v>
                </c:pt>
                <c:pt idx="52">
                  <c:v>1615.9998780000001</c:v>
                </c:pt>
                <c:pt idx="53">
                  <c:v>1632</c:v>
                </c:pt>
                <c:pt idx="54">
                  <c:v>1654</c:v>
                </c:pt>
                <c:pt idx="55">
                  <c:v>1652</c:v>
                </c:pt>
                <c:pt idx="56">
                  <c:v>1700</c:v>
                </c:pt>
                <c:pt idx="57">
                  <c:v>1735</c:v>
                </c:pt>
                <c:pt idx="58">
                  <c:v>1747.9998780000001</c:v>
                </c:pt>
                <c:pt idx="59">
                  <c:v>1729.9998780000001</c:v>
                </c:pt>
                <c:pt idx="60">
                  <c:v>1840</c:v>
                </c:pt>
                <c:pt idx="61">
                  <c:v>1855</c:v>
                </c:pt>
                <c:pt idx="62">
                  <c:v>1826.0001219999999</c:v>
                </c:pt>
                <c:pt idx="63">
                  <c:v>1926</c:v>
                </c:pt>
                <c:pt idx="64">
                  <c:v>1904</c:v>
                </c:pt>
                <c:pt idx="65">
                  <c:v>1854</c:v>
                </c:pt>
                <c:pt idx="66">
                  <c:v>1852</c:v>
                </c:pt>
                <c:pt idx="67">
                  <c:v>1825</c:v>
                </c:pt>
                <c:pt idx="68">
                  <c:v>1863</c:v>
                </c:pt>
                <c:pt idx="69">
                  <c:v>1893</c:v>
                </c:pt>
                <c:pt idx="70">
                  <c:v>1923.9998780000001</c:v>
                </c:pt>
                <c:pt idx="71">
                  <c:v>1944</c:v>
                </c:pt>
                <c:pt idx="72">
                  <c:v>1965</c:v>
                </c:pt>
                <c:pt idx="73">
                  <c:v>1995</c:v>
                </c:pt>
                <c:pt idx="74">
                  <c:v>2011.9998780000001</c:v>
                </c:pt>
                <c:pt idx="75">
                  <c:v>2042</c:v>
                </c:pt>
                <c:pt idx="76">
                  <c:v>2057</c:v>
                </c:pt>
                <c:pt idx="77">
                  <c:v>2099</c:v>
                </c:pt>
                <c:pt idx="78">
                  <c:v>2137</c:v>
                </c:pt>
                <c:pt idx="79">
                  <c:v>2135</c:v>
                </c:pt>
                <c:pt idx="80">
                  <c:v>2059</c:v>
                </c:pt>
                <c:pt idx="81">
                  <c:v>2061</c:v>
                </c:pt>
                <c:pt idx="82">
                  <c:v>2045</c:v>
                </c:pt>
                <c:pt idx="83">
                  <c:v>2137</c:v>
                </c:pt>
                <c:pt idx="84">
                  <c:v>2196</c:v>
                </c:pt>
                <c:pt idx="85">
                  <c:v>2160</c:v>
                </c:pt>
                <c:pt idx="86">
                  <c:v>2128</c:v>
                </c:pt>
                <c:pt idx="87">
                  <c:v>2132</c:v>
                </c:pt>
                <c:pt idx="88">
                  <c:v>2139</c:v>
                </c:pt>
                <c:pt idx="89">
                  <c:v>2143</c:v>
                </c:pt>
                <c:pt idx="90">
                  <c:v>2183</c:v>
                </c:pt>
                <c:pt idx="91">
                  <c:v>2212</c:v>
                </c:pt>
                <c:pt idx="92">
                  <c:v>2231</c:v>
                </c:pt>
                <c:pt idx="93">
                  <c:v>2255</c:v>
                </c:pt>
                <c:pt idx="94">
                  <c:v>2269</c:v>
                </c:pt>
                <c:pt idx="95">
                  <c:v>2284</c:v>
                </c:pt>
                <c:pt idx="96">
                  <c:v>2262</c:v>
                </c:pt>
                <c:pt idx="97">
                  <c:v>2255</c:v>
                </c:pt>
                <c:pt idx="98">
                  <c:v>2305</c:v>
                </c:pt>
                <c:pt idx="99">
                  <c:v>2341</c:v>
                </c:pt>
                <c:pt idx="100">
                  <c:v>2354</c:v>
                </c:pt>
                <c:pt idx="101">
                  <c:v>2384</c:v>
                </c:pt>
                <c:pt idx="102">
                  <c:v>2380</c:v>
                </c:pt>
                <c:pt idx="103">
                  <c:v>0</c:v>
                </c:pt>
                <c:pt idx="104">
                  <c:v>0</c:v>
                </c:pt>
                <c:pt idx="105">
                  <c:v>0</c:v>
                </c:pt>
                <c:pt idx="106">
                  <c:v>0</c:v>
                </c:pt>
                <c:pt idx="107">
                  <c:v>0</c:v>
                </c:pt>
                <c:pt idx="108">
                  <c:v>0</c:v>
                </c:pt>
                <c:pt idx="109">
                  <c:v>0</c:v>
                </c:pt>
                <c:pt idx="110">
                  <c:v>0</c:v>
                </c:pt>
                <c:pt idx="111">
                  <c:v>0</c:v>
                </c:pt>
                <c:pt idx="112">
                  <c:v>0</c:v>
                </c:pt>
                <c:pt idx="113">
                  <c:v>0</c:v>
                </c:pt>
                <c:pt idx="114">
                  <c:v>1876</c:v>
                </c:pt>
                <c:pt idx="115">
                  <c:v>1672</c:v>
                </c:pt>
                <c:pt idx="116">
                  <c:v>1688</c:v>
                </c:pt>
                <c:pt idx="117">
                  <c:v>1811</c:v>
                </c:pt>
                <c:pt idx="118">
                  <c:v>1751</c:v>
                </c:pt>
                <c:pt idx="119">
                  <c:v>1826.9998780000001</c:v>
                </c:pt>
                <c:pt idx="120">
                  <c:v>1860</c:v>
                </c:pt>
                <c:pt idx="121">
                  <c:v>1869</c:v>
                </c:pt>
                <c:pt idx="122">
                  <c:v>1897.0001219999999</c:v>
                </c:pt>
                <c:pt idx="123">
                  <c:v>1912</c:v>
                </c:pt>
                <c:pt idx="124">
                  <c:v>1923.0001219999999</c:v>
                </c:pt>
                <c:pt idx="125">
                  <c:v>1981</c:v>
                </c:pt>
                <c:pt idx="126">
                  <c:v>2014</c:v>
                </c:pt>
                <c:pt idx="127">
                  <c:v>2027</c:v>
                </c:pt>
                <c:pt idx="128">
                  <c:v>2071</c:v>
                </c:pt>
                <c:pt idx="129">
                  <c:v>2092</c:v>
                </c:pt>
                <c:pt idx="130">
                  <c:v>2135</c:v>
                </c:pt>
                <c:pt idx="131">
                  <c:v>2180</c:v>
                </c:pt>
                <c:pt idx="132">
                  <c:v>2213</c:v>
                </c:pt>
                <c:pt idx="133">
                  <c:v>2246</c:v>
                </c:pt>
                <c:pt idx="134">
                  <c:v>2271</c:v>
                </c:pt>
                <c:pt idx="135">
                  <c:v>2299</c:v>
                </c:pt>
                <c:pt idx="136">
                  <c:v>2275</c:v>
                </c:pt>
                <c:pt idx="137">
                  <c:v>2299</c:v>
                </c:pt>
                <c:pt idx="138">
                  <c:v>2277</c:v>
                </c:pt>
                <c:pt idx="139">
                  <c:v>2302</c:v>
                </c:pt>
                <c:pt idx="140">
                  <c:v>2276</c:v>
                </c:pt>
                <c:pt idx="141">
                  <c:v>2263</c:v>
                </c:pt>
                <c:pt idx="142">
                  <c:v>2230</c:v>
                </c:pt>
                <c:pt idx="143">
                  <c:v>2208</c:v>
                </c:pt>
                <c:pt idx="144">
                  <c:v>2197</c:v>
                </c:pt>
                <c:pt idx="145">
                  <c:v>2196</c:v>
                </c:pt>
                <c:pt idx="146">
                  <c:v>2209</c:v>
                </c:pt>
                <c:pt idx="147">
                  <c:v>2224</c:v>
                </c:pt>
                <c:pt idx="148">
                  <c:v>2280</c:v>
                </c:pt>
                <c:pt idx="149">
                  <c:v>2324</c:v>
                </c:pt>
                <c:pt idx="150">
                  <c:v>2401</c:v>
                </c:pt>
                <c:pt idx="151">
                  <c:v>2319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907</c:v>
                </c:pt>
                <c:pt idx="169">
                  <c:v>1075</c:v>
                </c:pt>
                <c:pt idx="170">
                  <c:v>1346</c:v>
                </c:pt>
                <c:pt idx="171">
                  <c:v>1571.0001219999999</c:v>
                </c:pt>
                <c:pt idx="172">
                  <c:v>1635</c:v>
                </c:pt>
                <c:pt idx="173">
                  <c:v>1569</c:v>
                </c:pt>
                <c:pt idx="174">
                  <c:v>1409</c:v>
                </c:pt>
                <c:pt idx="175">
                  <c:v>1627</c:v>
                </c:pt>
                <c:pt idx="176">
                  <c:v>1733</c:v>
                </c:pt>
                <c:pt idx="177">
                  <c:v>1705</c:v>
                </c:pt>
                <c:pt idx="178">
                  <c:v>1696</c:v>
                </c:pt>
                <c:pt idx="179">
                  <c:v>1649</c:v>
                </c:pt>
                <c:pt idx="180">
                  <c:v>1647</c:v>
                </c:pt>
                <c:pt idx="181">
                  <c:v>1628</c:v>
                </c:pt>
                <c:pt idx="182">
                  <c:v>1599</c:v>
                </c:pt>
                <c:pt idx="183">
                  <c:v>1613</c:v>
                </c:pt>
                <c:pt idx="184">
                  <c:v>1569</c:v>
                </c:pt>
                <c:pt idx="185">
                  <c:v>1611</c:v>
                </c:pt>
                <c:pt idx="186">
                  <c:v>1606.0001219999999</c:v>
                </c:pt>
                <c:pt idx="187">
                  <c:v>1599</c:v>
                </c:pt>
                <c:pt idx="188">
                  <c:v>1621</c:v>
                </c:pt>
                <c:pt idx="189">
                  <c:v>1644</c:v>
                </c:pt>
                <c:pt idx="190">
                  <c:v>1673</c:v>
                </c:pt>
                <c:pt idx="191">
                  <c:v>1680</c:v>
                </c:pt>
                <c:pt idx="192">
                  <c:v>1694.0001219999999</c:v>
                </c:pt>
                <c:pt idx="193">
                  <c:v>1736</c:v>
                </c:pt>
                <c:pt idx="194">
                  <c:v>1732</c:v>
                </c:pt>
                <c:pt idx="195">
                  <c:v>1747.9998780000001</c:v>
                </c:pt>
                <c:pt idx="196">
                  <c:v>1720.9998780000001</c:v>
                </c:pt>
                <c:pt idx="197">
                  <c:v>1710</c:v>
                </c:pt>
                <c:pt idx="198">
                  <c:v>1665</c:v>
                </c:pt>
                <c:pt idx="199">
                  <c:v>1594</c:v>
                </c:pt>
                <c:pt idx="200">
                  <c:v>1533</c:v>
                </c:pt>
                <c:pt idx="201">
                  <c:v>1498</c:v>
                </c:pt>
                <c:pt idx="202">
                  <c:v>1472</c:v>
                </c:pt>
                <c:pt idx="203">
                  <c:v>1458</c:v>
                </c:pt>
                <c:pt idx="204">
                  <c:v>1434</c:v>
                </c:pt>
                <c:pt idx="205">
                  <c:v>1443</c:v>
                </c:pt>
                <c:pt idx="206">
                  <c:v>1448.0001219999999</c:v>
                </c:pt>
                <c:pt idx="207">
                  <c:v>1462</c:v>
                </c:pt>
                <c:pt idx="208">
                  <c:v>1359</c:v>
                </c:pt>
                <c:pt idx="209">
                  <c:v>1434</c:v>
                </c:pt>
                <c:pt idx="210">
                  <c:v>1420</c:v>
                </c:pt>
                <c:pt idx="211">
                  <c:v>1390</c:v>
                </c:pt>
                <c:pt idx="212">
                  <c:v>1406</c:v>
                </c:pt>
                <c:pt idx="213">
                  <c:v>1336</c:v>
                </c:pt>
                <c:pt idx="214">
                  <c:v>1434</c:v>
                </c:pt>
                <c:pt idx="215">
                  <c:v>1386.0001219999999</c:v>
                </c:pt>
                <c:pt idx="216">
                  <c:v>1279</c:v>
                </c:pt>
                <c:pt idx="217">
                  <c:v>1211</c:v>
                </c:pt>
                <c:pt idx="218">
                  <c:v>1232</c:v>
                </c:pt>
                <c:pt idx="219">
                  <c:v>1048</c:v>
                </c:pt>
                <c:pt idx="220">
                  <c:v>1053</c:v>
                </c:pt>
                <c:pt idx="221">
                  <c:v>1126</c:v>
                </c:pt>
                <c:pt idx="222">
                  <c:v>1401</c:v>
                </c:pt>
                <c:pt idx="223">
                  <c:v>743</c:v>
                </c:pt>
              </c:numCache>
            </c:numRef>
          </c:yVal>
          <c:smooth val="0"/>
          <c:extLst xmlns:c16r2="http://schemas.microsoft.com/office/drawing/2015/06/chart">
            <c:ext xmlns:c16="http://schemas.microsoft.com/office/drawing/2014/chart" uri="{C3380CC4-5D6E-409C-BE32-E72D297353CC}">
              <c16:uniqueId val="{00000088-9E4D-41DE-88AA-65C469FB2388}"/>
            </c:ext>
          </c:extLst>
        </c:ser>
        <c:ser>
          <c:idx val="137"/>
          <c:order val="137"/>
          <c:tx>
            <c:strRef>
              <c:f>Sheet1!$EI$1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Sheet1!$EI$2:$EI$225</c:f>
              <c:numCache>
                <c:formatCode>General</c:formatCode>
                <c:ptCount val="224"/>
                <c:pt idx="0">
                  <c:v>64</c:v>
                </c:pt>
                <c:pt idx="1">
                  <c:v>65</c:v>
                </c:pt>
                <c:pt idx="2">
                  <c:v>238</c:v>
                </c:pt>
                <c:pt idx="3">
                  <c:v>321</c:v>
                </c:pt>
                <c:pt idx="4">
                  <c:v>326</c:v>
                </c:pt>
                <c:pt idx="5">
                  <c:v>326.99996900000002</c:v>
                </c:pt>
                <c:pt idx="6">
                  <c:v>356</c:v>
                </c:pt>
                <c:pt idx="7">
                  <c:v>391</c:v>
                </c:pt>
                <c:pt idx="8">
                  <c:v>416</c:v>
                </c:pt>
                <c:pt idx="9">
                  <c:v>435</c:v>
                </c:pt>
                <c:pt idx="10">
                  <c:v>458.99996900000002</c:v>
                </c:pt>
                <c:pt idx="11">
                  <c:v>464</c:v>
                </c:pt>
                <c:pt idx="12">
                  <c:v>472.00003099999998</c:v>
                </c:pt>
                <c:pt idx="13">
                  <c:v>484</c:v>
                </c:pt>
                <c:pt idx="14">
                  <c:v>497</c:v>
                </c:pt>
                <c:pt idx="15">
                  <c:v>510</c:v>
                </c:pt>
                <c:pt idx="16">
                  <c:v>542</c:v>
                </c:pt>
                <c:pt idx="17">
                  <c:v>561</c:v>
                </c:pt>
                <c:pt idx="18">
                  <c:v>597</c:v>
                </c:pt>
                <c:pt idx="19">
                  <c:v>619</c:v>
                </c:pt>
                <c:pt idx="20">
                  <c:v>625</c:v>
                </c:pt>
                <c:pt idx="21">
                  <c:v>630</c:v>
                </c:pt>
                <c:pt idx="22">
                  <c:v>624</c:v>
                </c:pt>
                <c:pt idx="23">
                  <c:v>653.99993900000004</c:v>
                </c:pt>
                <c:pt idx="24">
                  <c:v>648</c:v>
                </c:pt>
                <c:pt idx="25">
                  <c:v>644</c:v>
                </c:pt>
                <c:pt idx="26">
                  <c:v>644.99993900000004</c:v>
                </c:pt>
                <c:pt idx="27">
                  <c:v>655</c:v>
                </c:pt>
                <c:pt idx="28">
                  <c:v>665</c:v>
                </c:pt>
                <c:pt idx="29">
                  <c:v>679</c:v>
                </c:pt>
                <c:pt idx="30">
                  <c:v>668</c:v>
                </c:pt>
                <c:pt idx="31">
                  <c:v>659</c:v>
                </c:pt>
                <c:pt idx="32">
                  <c:v>670</c:v>
                </c:pt>
                <c:pt idx="33">
                  <c:v>653.99993900000004</c:v>
                </c:pt>
                <c:pt idx="34">
                  <c:v>647</c:v>
                </c:pt>
                <c:pt idx="35">
                  <c:v>675</c:v>
                </c:pt>
                <c:pt idx="36">
                  <c:v>778</c:v>
                </c:pt>
                <c:pt idx="37">
                  <c:v>892</c:v>
                </c:pt>
                <c:pt idx="38">
                  <c:v>1012</c:v>
                </c:pt>
                <c:pt idx="39">
                  <c:v>1172</c:v>
                </c:pt>
                <c:pt idx="40">
                  <c:v>1248</c:v>
                </c:pt>
                <c:pt idx="41">
                  <c:v>1278</c:v>
                </c:pt>
                <c:pt idx="42">
                  <c:v>1303</c:v>
                </c:pt>
                <c:pt idx="43">
                  <c:v>1351.9998780000001</c:v>
                </c:pt>
                <c:pt idx="44">
                  <c:v>1368</c:v>
                </c:pt>
                <c:pt idx="45">
                  <c:v>1377.9998780000001</c:v>
                </c:pt>
                <c:pt idx="46">
                  <c:v>1395.9998780000001</c:v>
                </c:pt>
                <c:pt idx="47">
                  <c:v>1414</c:v>
                </c:pt>
                <c:pt idx="48">
                  <c:v>1455</c:v>
                </c:pt>
                <c:pt idx="49">
                  <c:v>1456</c:v>
                </c:pt>
                <c:pt idx="50">
                  <c:v>1465.0001219999999</c:v>
                </c:pt>
                <c:pt idx="51">
                  <c:v>1463</c:v>
                </c:pt>
                <c:pt idx="52">
                  <c:v>1477</c:v>
                </c:pt>
                <c:pt idx="53">
                  <c:v>1497</c:v>
                </c:pt>
                <c:pt idx="54">
                  <c:v>1512</c:v>
                </c:pt>
                <c:pt idx="55">
                  <c:v>1520</c:v>
                </c:pt>
                <c:pt idx="56">
                  <c:v>1553.9998780000001</c:v>
                </c:pt>
                <c:pt idx="57">
                  <c:v>1588.9998780000001</c:v>
                </c:pt>
                <c:pt idx="58">
                  <c:v>1606.0001219999999</c:v>
                </c:pt>
                <c:pt idx="59">
                  <c:v>1591</c:v>
                </c:pt>
                <c:pt idx="60">
                  <c:v>1713</c:v>
                </c:pt>
                <c:pt idx="61">
                  <c:v>1775</c:v>
                </c:pt>
                <c:pt idx="62">
                  <c:v>1653</c:v>
                </c:pt>
                <c:pt idx="63">
                  <c:v>1764</c:v>
                </c:pt>
                <c:pt idx="64">
                  <c:v>1728</c:v>
                </c:pt>
                <c:pt idx="65">
                  <c:v>1668.0001219999999</c:v>
                </c:pt>
                <c:pt idx="66">
                  <c:v>1659.0001219999999</c:v>
                </c:pt>
                <c:pt idx="67">
                  <c:v>1629</c:v>
                </c:pt>
                <c:pt idx="68">
                  <c:v>1650.0001219999999</c:v>
                </c:pt>
                <c:pt idx="69">
                  <c:v>1673</c:v>
                </c:pt>
                <c:pt idx="70">
                  <c:v>1697</c:v>
                </c:pt>
                <c:pt idx="71">
                  <c:v>1713</c:v>
                </c:pt>
                <c:pt idx="72">
                  <c:v>1729.9998780000001</c:v>
                </c:pt>
                <c:pt idx="73">
                  <c:v>1742</c:v>
                </c:pt>
                <c:pt idx="74">
                  <c:v>1753</c:v>
                </c:pt>
                <c:pt idx="75">
                  <c:v>1773.9998780000001</c:v>
                </c:pt>
                <c:pt idx="76">
                  <c:v>1775</c:v>
                </c:pt>
                <c:pt idx="77">
                  <c:v>1800.0001219999999</c:v>
                </c:pt>
                <c:pt idx="78">
                  <c:v>1839</c:v>
                </c:pt>
                <c:pt idx="79">
                  <c:v>1839</c:v>
                </c:pt>
                <c:pt idx="80">
                  <c:v>1757</c:v>
                </c:pt>
                <c:pt idx="81">
                  <c:v>1734</c:v>
                </c:pt>
                <c:pt idx="82">
                  <c:v>1711</c:v>
                </c:pt>
                <c:pt idx="83">
                  <c:v>1790</c:v>
                </c:pt>
                <c:pt idx="84">
                  <c:v>1837</c:v>
                </c:pt>
                <c:pt idx="85">
                  <c:v>1791.0001219999999</c:v>
                </c:pt>
                <c:pt idx="86">
                  <c:v>1753</c:v>
                </c:pt>
                <c:pt idx="87">
                  <c:v>1738.0001219999999</c:v>
                </c:pt>
                <c:pt idx="88">
                  <c:v>1749</c:v>
                </c:pt>
                <c:pt idx="89">
                  <c:v>1751</c:v>
                </c:pt>
                <c:pt idx="90">
                  <c:v>1779</c:v>
                </c:pt>
                <c:pt idx="91">
                  <c:v>1785</c:v>
                </c:pt>
                <c:pt idx="92">
                  <c:v>1793</c:v>
                </c:pt>
                <c:pt idx="93">
                  <c:v>1807</c:v>
                </c:pt>
                <c:pt idx="94">
                  <c:v>1816</c:v>
                </c:pt>
                <c:pt idx="95">
                  <c:v>1813</c:v>
                </c:pt>
                <c:pt idx="96">
                  <c:v>1813</c:v>
                </c:pt>
                <c:pt idx="97">
                  <c:v>1864</c:v>
                </c:pt>
                <c:pt idx="98">
                  <c:v>1888.0001219999999</c:v>
                </c:pt>
                <c:pt idx="99">
                  <c:v>1886</c:v>
                </c:pt>
                <c:pt idx="100">
                  <c:v>1905.9998780000001</c:v>
                </c:pt>
                <c:pt idx="101">
                  <c:v>1932.0001219999999</c:v>
                </c:pt>
                <c:pt idx="102">
                  <c:v>1910</c:v>
                </c:pt>
                <c:pt idx="103">
                  <c:v>0</c:v>
                </c:pt>
                <c:pt idx="104">
                  <c:v>0</c:v>
                </c:pt>
                <c:pt idx="105">
                  <c:v>0</c:v>
                </c:pt>
                <c:pt idx="106">
                  <c:v>0</c:v>
                </c:pt>
                <c:pt idx="107">
                  <c:v>0</c:v>
                </c:pt>
                <c:pt idx="108">
                  <c:v>0</c:v>
                </c:pt>
                <c:pt idx="109">
                  <c:v>0</c:v>
                </c:pt>
                <c:pt idx="110">
                  <c:v>0</c:v>
                </c:pt>
                <c:pt idx="111">
                  <c:v>0</c:v>
                </c:pt>
                <c:pt idx="112">
                  <c:v>0</c:v>
                </c:pt>
                <c:pt idx="113">
                  <c:v>0</c:v>
                </c:pt>
                <c:pt idx="114">
                  <c:v>1399</c:v>
                </c:pt>
                <c:pt idx="115">
                  <c:v>1252</c:v>
                </c:pt>
                <c:pt idx="116">
                  <c:v>1196</c:v>
                </c:pt>
                <c:pt idx="117">
                  <c:v>1265</c:v>
                </c:pt>
                <c:pt idx="118">
                  <c:v>1199</c:v>
                </c:pt>
                <c:pt idx="119">
                  <c:v>1314</c:v>
                </c:pt>
                <c:pt idx="120">
                  <c:v>1359</c:v>
                </c:pt>
                <c:pt idx="121">
                  <c:v>1383</c:v>
                </c:pt>
                <c:pt idx="122">
                  <c:v>1421.9998780000001</c:v>
                </c:pt>
                <c:pt idx="123">
                  <c:v>1439.9998780000001</c:v>
                </c:pt>
                <c:pt idx="124">
                  <c:v>1464</c:v>
                </c:pt>
                <c:pt idx="125">
                  <c:v>1500.9998780000001</c:v>
                </c:pt>
                <c:pt idx="126">
                  <c:v>1532</c:v>
                </c:pt>
                <c:pt idx="127">
                  <c:v>1565</c:v>
                </c:pt>
                <c:pt idx="128">
                  <c:v>1582</c:v>
                </c:pt>
                <c:pt idx="129">
                  <c:v>1620</c:v>
                </c:pt>
                <c:pt idx="130">
                  <c:v>1635</c:v>
                </c:pt>
                <c:pt idx="131">
                  <c:v>1675</c:v>
                </c:pt>
                <c:pt idx="132">
                  <c:v>1703.0001219999999</c:v>
                </c:pt>
                <c:pt idx="133">
                  <c:v>1727</c:v>
                </c:pt>
                <c:pt idx="134">
                  <c:v>1750</c:v>
                </c:pt>
                <c:pt idx="135">
                  <c:v>1768</c:v>
                </c:pt>
                <c:pt idx="136">
                  <c:v>1766</c:v>
                </c:pt>
                <c:pt idx="137">
                  <c:v>1772</c:v>
                </c:pt>
                <c:pt idx="138">
                  <c:v>1777</c:v>
                </c:pt>
                <c:pt idx="139">
                  <c:v>1755</c:v>
                </c:pt>
                <c:pt idx="140">
                  <c:v>1741</c:v>
                </c:pt>
                <c:pt idx="141">
                  <c:v>1713</c:v>
                </c:pt>
                <c:pt idx="142">
                  <c:v>1685.0001219999999</c:v>
                </c:pt>
                <c:pt idx="143">
                  <c:v>1684</c:v>
                </c:pt>
                <c:pt idx="144">
                  <c:v>1670</c:v>
                </c:pt>
                <c:pt idx="145">
                  <c:v>1678</c:v>
                </c:pt>
                <c:pt idx="146">
                  <c:v>1664</c:v>
                </c:pt>
                <c:pt idx="147">
                  <c:v>1688</c:v>
                </c:pt>
                <c:pt idx="148">
                  <c:v>1690</c:v>
                </c:pt>
                <c:pt idx="149">
                  <c:v>1679</c:v>
                </c:pt>
                <c:pt idx="150">
                  <c:v>1676</c:v>
                </c:pt>
                <c:pt idx="151">
                  <c:v>1687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431</c:v>
                </c:pt>
                <c:pt idx="169">
                  <c:v>491.99996900000002</c:v>
                </c:pt>
                <c:pt idx="170">
                  <c:v>650</c:v>
                </c:pt>
                <c:pt idx="171">
                  <c:v>888</c:v>
                </c:pt>
                <c:pt idx="172">
                  <c:v>976</c:v>
                </c:pt>
                <c:pt idx="173">
                  <c:v>930</c:v>
                </c:pt>
                <c:pt idx="174">
                  <c:v>735</c:v>
                </c:pt>
                <c:pt idx="175">
                  <c:v>763.99993900000004</c:v>
                </c:pt>
                <c:pt idx="176">
                  <c:v>1094</c:v>
                </c:pt>
                <c:pt idx="177">
                  <c:v>1120</c:v>
                </c:pt>
                <c:pt idx="178">
                  <c:v>1112</c:v>
                </c:pt>
                <c:pt idx="179">
                  <c:v>1007</c:v>
                </c:pt>
                <c:pt idx="180">
                  <c:v>1032</c:v>
                </c:pt>
                <c:pt idx="181">
                  <c:v>1083</c:v>
                </c:pt>
                <c:pt idx="182">
                  <c:v>1102</c:v>
                </c:pt>
                <c:pt idx="183">
                  <c:v>1117</c:v>
                </c:pt>
                <c:pt idx="184">
                  <c:v>1109</c:v>
                </c:pt>
                <c:pt idx="185">
                  <c:v>1142</c:v>
                </c:pt>
                <c:pt idx="186">
                  <c:v>1113</c:v>
                </c:pt>
                <c:pt idx="187">
                  <c:v>1138</c:v>
                </c:pt>
                <c:pt idx="188">
                  <c:v>1144</c:v>
                </c:pt>
                <c:pt idx="189">
                  <c:v>1160</c:v>
                </c:pt>
                <c:pt idx="190">
                  <c:v>1154</c:v>
                </c:pt>
                <c:pt idx="191">
                  <c:v>1176</c:v>
                </c:pt>
                <c:pt idx="192">
                  <c:v>1181</c:v>
                </c:pt>
                <c:pt idx="193">
                  <c:v>1200</c:v>
                </c:pt>
                <c:pt idx="194">
                  <c:v>1207</c:v>
                </c:pt>
                <c:pt idx="195">
                  <c:v>1234</c:v>
                </c:pt>
                <c:pt idx="196">
                  <c:v>1203</c:v>
                </c:pt>
                <c:pt idx="197">
                  <c:v>1187</c:v>
                </c:pt>
                <c:pt idx="198">
                  <c:v>1129</c:v>
                </c:pt>
                <c:pt idx="199">
                  <c:v>1090</c:v>
                </c:pt>
                <c:pt idx="200">
                  <c:v>1035</c:v>
                </c:pt>
                <c:pt idx="201">
                  <c:v>1024</c:v>
                </c:pt>
                <c:pt idx="202">
                  <c:v>974.99993900000004</c:v>
                </c:pt>
                <c:pt idx="203">
                  <c:v>952</c:v>
                </c:pt>
                <c:pt idx="204">
                  <c:v>934</c:v>
                </c:pt>
                <c:pt idx="205">
                  <c:v>928</c:v>
                </c:pt>
                <c:pt idx="206">
                  <c:v>922.00006099999996</c:v>
                </c:pt>
                <c:pt idx="207">
                  <c:v>936</c:v>
                </c:pt>
                <c:pt idx="208">
                  <c:v>914</c:v>
                </c:pt>
                <c:pt idx="209">
                  <c:v>900.00006099999996</c:v>
                </c:pt>
                <c:pt idx="210">
                  <c:v>968</c:v>
                </c:pt>
                <c:pt idx="211">
                  <c:v>915</c:v>
                </c:pt>
                <c:pt idx="212">
                  <c:v>873.99993900000004</c:v>
                </c:pt>
                <c:pt idx="213">
                  <c:v>875</c:v>
                </c:pt>
                <c:pt idx="214">
                  <c:v>891.00006099999996</c:v>
                </c:pt>
                <c:pt idx="215">
                  <c:v>856.00006099999996</c:v>
                </c:pt>
                <c:pt idx="216">
                  <c:v>828</c:v>
                </c:pt>
                <c:pt idx="217">
                  <c:v>772</c:v>
                </c:pt>
                <c:pt idx="218">
                  <c:v>775</c:v>
                </c:pt>
                <c:pt idx="219">
                  <c:v>655</c:v>
                </c:pt>
                <c:pt idx="220">
                  <c:v>687</c:v>
                </c:pt>
                <c:pt idx="221">
                  <c:v>681</c:v>
                </c:pt>
                <c:pt idx="222">
                  <c:v>524</c:v>
                </c:pt>
                <c:pt idx="223">
                  <c:v>495</c:v>
                </c:pt>
              </c:numCache>
            </c:numRef>
          </c:yVal>
          <c:smooth val="0"/>
          <c:extLst xmlns:c16r2="http://schemas.microsoft.com/office/drawing/2015/06/chart">
            <c:ext xmlns:c16="http://schemas.microsoft.com/office/drawing/2014/chart" uri="{C3380CC4-5D6E-409C-BE32-E72D297353CC}">
              <c16:uniqueId val="{00000089-9E4D-41DE-88AA-65C469FB2388}"/>
            </c:ext>
          </c:extLst>
        </c:ser>
        <c:ser>
          <c:idx val="138"/>
          <c:order val="138"/>
          <c:tx>
            <c:strRef>
              <c:f>Sheet1!$EJ$1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Sheet1!$EJ$2:$EJ$225</c:f>
              <c:numCache>
                <c:formatCode>General</c:formatCode>
                <c:ptCount val="224"/>
                <c:pt idx="0">
                  <c:v>0</c:v>
                </c:pt>
                <c:pt idx="1">
                  <c:v>0</c:v>
                </c:pt>
                <c:pt idx="2">
                  <c:v>0</c:v>
                </c:pt>
                <c:pt idx="3">
                  <c:v>94</c:v>
                </c:pt>
                <c:pt idx="4">
                  <c:v>122</c:v>
                </c:pt>
                <c:pt idx="5">
                  <c:v>168.99998500000001</c:v>
                </c:pt>
                <c:pt idx="6">
                  <c:v>207</c:v>
                </c:pt>
                <c:pt idx="7">
                  <c:v>250</c:v>
                </c:pt>
                <c:pt idx="8">
                  <c:v>285</c:v>
                </c:pt>
                <c:pt idx="9">
                  <c:v>312</c:v>
                </c:pt>
                <c:pt idx="10">
                  <c:v>336</c:v>
                </c:pt>
                <c:pt idx="11">
                  <c:v>353</c:v>
                </c:pt>
                <c:pt idx="12">
                  <c:v>359</c:v>
                </c:pt>
                <c:pt idx="13">
                  <c:v>370</c:v>
                </c:pt>
                <c:pt idx="14">
                  <c:v>388</c:v>
                </c:pt>
                <c:pt idx="15">
                  <c:v>407</c:v>
                </c:pt>
                <c:pt idx="16">
                  <c:v>450.00003099999998</c:v>
                </c:pt>
                <c:pt idx="17">
                  <c:v>483.00003099999998</c:v>
                </c:pt>
                <c:pt idx="18">
                  <c:v>530</c:v>
                </c:pt>
                <c:pt idx="19">
                  <c:v>562</c:v>
                </c:pt>
                <c:pt idx="20">
                  <c:v>574</c:v>
                </c:pt>
                <c:pt idx="21">
                  <c:v>575</c:v>
                </c:pt>
                <c:pt idx="22">
                  <c:v>574</c:v>
                </c:pt>
                <c:pt idx="23">
                  <c:v>594</c:v>
                </c:pt>
                <c:pt idx="24">
                  <c:v>602</c:v>
                </c:pt>
                <c:pt idx="25">
                  <c:v>600</c:v>
                </c:pt>
                <c:pt idx="26">
                  <c:v>603</c:v>
                </c:pt>
                <c:pt idx="27">
                  <c:v>613</c:v>
                </c:pt>
                <c:pt idx="28">
                  <c:v>614</c:v>
                </c:pt>
                <c:pt idx="29">
                  <c:v>617</c:v>
                </c:pt>
                <c:pt idx="30">
                  <c:v>621</c:v>
                </c:pt>
                <c:pt idx="31">
                  <c:v>599</c:v>
                </c:pt>
                <c:pt idx="32">
                  <c:v>613</c:v>
                </c:pt>
                <c:pt idx="33">
                  <c:v>594</c:v>
                </c:pt>
                <c:pt idx="34">
                  <c:v>587</c:v>
                </c:pt>
                <c:pt idx="35">
                  <c:v>634</c:v>
                </c:pt>
                <c:pt idx="36">
                  <c:v>796</c:v>
                </c:pt>
                <c:pt idx="37">
                  <c:v>1010.000061</c:v>
                </c:pt>
                <c:pt idx="38">
                  <c:v>1226</c:v>
                </c:pt>
                <c:pt idx="39">
                  <c:v>1488</c:v>
                </c:pt>
                <c:pt idx="40">
                  <c:v>1644</c:v>
                </c:pt>
                <c:pt idx="41">
                  <c:v>1722</c:v>
                </c:pt>
                <c:pt idx="42">
                  <c:v>1780</c:v>
                </c:pt>
                <c:pt idx="43">
                  <c:v>1856</c:v>
                </c:pt>
                <c:pt idx="44">
                  <c:v>1878</c:v>
                </c:pt>
                <c:pt idx="45">
                  <c:v>1892</c:v>
                </c:pt>
                <c:pt idx="46">
                  <c:v>1922</c:v>
                </c:pt>
                <c:pt idx="47">
                  <c:v>1946</c:v>
                </c:pt>
                <c:pt idx="48">
                  <c:v>1991</c:v>
                </c:pt>
                <c:pt idx="49">
                  <c:v>2002.0001219999999</c:v>
                </c:pt>
                <c:pt idx="50">
                  <c:v>2015</c:v>
                </c:pt>
                <c:pt idx="51">
                  <c:v>2025</c:v>
                </c:pt>
                <c:pt idx="52">
                  <c:v>2052</c:v>
                </c:pt>
                <c:pt idx="53">
                  <c:v>2078</c:v>
                </c:pt>
                <c:pt idx="54">
                  <c:v>2095</c:v>
                </c:pt>
                <c:pt idx="55">
                  <c:v>2121</c:v>
                </c:pt>
                <c:pt idx="56">
                  <c:v>2148</c:v>
                </c:pt>
                <c:pt idx="57">
                  <c:v>2194</c:v>
                </c:pt>
                <c:pt idx="58">
                  <c:v>2208</c:v>
                </c:pt>
                <c:pt idx="59">
                  <c:v>2187</c:v>
                </c:pt>
                <c:pt idx="60">
                  <c:v>2323</c:v>
                </c:pt>
                <c:pt idx="61">
                  <c:v>2341</c:v>
                </c:pt>
                <c:pt idx="62">
                  <c:v>2243</c:v>
                </c:pt>
                <c:pt idx="63">
                  <c:v>2350</c:v>
                </c:pt>
                <c:pt idx="64">
                  <c:v>2301</c:v>
                </c:pt>
                <c:pt idx="65">
                  <c:v>2249</c:v>
                </c:pt>
                <c:pt idx="66">
                  <c:v>2240</c:v>
                </c:pt>
                <c:pt idx="67">
                  <c:v>2218</c:v>
                </c:pt>
                <c:pt idx="68">
                  <c:v>2263</c:v>
                </c:pt>
                <c:pt idx="69">
                  <c:v>2293</c:v>
                </c:pt>
                <c:pt idx="70">
                  <c:v>2327</c:v>
                </c:pt>
                <c:pt idx="71">
                  <c:v>2358</c:v>
                </c:pt>
                <c:pt idx="72">
                  <c:v>2389</c:v>
                </c:pt>
                <c:pt idx="73">
                  <c:v>2411</c:v>
                </c:pt>
                <c:pt idx="74">
                  <c:v>2444</c:v>
                </c:pt>
                <c:pt idx="75">
                  <c:v>2471</c:v>
                </c:pt>
                <c:pt idx="76">
                  <c:v>2482</c:v>
                </c:pt>
                <c:pt idx="77">
                  <c:v>2518.9997560000002</c:v>
                </c:pt>
                <c:pt idx="78">
                  <c:v>2557</c:v>
                </c:pt>
                <c:pt idx="79">
                  <c:v>2547</c:v>
                </c:pt>
                <c:pt idx="80">
                  <c:v>2479</c:v>
                </c:pt>
                <c:pt idx="81">
                  <c:v>2469</c:v>
                </c:pt>
                <c:pt idx="82">
                  <c:v>2412</c:v>
                </c:pt>
                <c:pt idx="83">
                  <c:v>2441</c:v>
                </c:pt>
                <c:pt idx="84">
                  <c:v>2438</c:v>
                </c:pt>
                <c:pt idx="85">
                  <c:v>2389</c:v>
                </c:pt>
                <c:pt idx="86">
                  <c:v>2340</c:v>
                </c:pt>
                <c:pt idx="87">
                  <c:v>2322</c:v>
                </c:pt>
                <c:pt idx="88">
                  <c:v>2336</c:v>
                </c:pt>
                <c:pt idx="89">
                  <c:v>2317</c:v>
                </c:pt>
                <c:pt idx="90">
                  <c:v>2364</c:v>
                </c:pt>
                <c:pt idx="91">
                  <c:v>2394</c:v>
                </c:pt>
                <c:pt idx="92">
                  <c:v>2415</c:v>
                </c:pt>
                <c:pt idx="93">
                  <c:v>2448</c:v>
                </c:pt>
                <c:pt idx="94">
                  <c:v>2467</c:v>
                </c:pt>
                <c:pt idx="95">
                  <c:v>2495</c:v>
                </c:pt>
                <c:pt idx="96">
                  <c:v>2461</c:v>
                </c:pt>
                <c:pt idx="97">
                  <c:v>2483</c:v>
                </c:pt>
                <c:pt idx="98">
                  <c:v>2508.0002439999998</c:v>
                </c:pt>
                <c:pt idx="99">
                  <c:v>2524</c:v>
                </c:pt>
                <c:pt idx="100">
                  <c:v>2559</c:v>
                </c:pt>
                <c:pt idx="101">
                  <c:v>2570</c:v>
                </c:pt>
                <c:pt idx="102">
                  <c:v>2514</c:v>
                </c:pt>
                <c:pt idx="103">
                  <c:v>0</c:v>
                </c:pt>
                <c:pt idx="104">
                  <c:v>0</c:v>
                </c:pt>
                <c:pt idx="105">
                  <c:v>0</c:v>
                </c:pt>
                <c:pt idx="106">
                  <c:v>0</c:v>
                </c:pt>
                <c:pt idx="107">
                  <c:v>0</c:v>
                </c:pt>
                <c:pt idx="108">
                  <c:v>0</c:v>
                </c:pt>
                <c:pt idx="109">
                  <c:v>0</c:v>
                </c:pt>
                <c:pt idx="110">
                  <c:v>0</c:v>
                </c:pt>
                <c:pt idx="111">
                  <c:v>0</c:v>
                </c:pt>
                <c:pt idx="112">
                  <c:v>0</c:v>
                </c:pt>
                <c:pt idx="113">
                  <c:v>0</c:v>
                </c:pt>
                <c:pt idx="114">
                  <c:v>1356</c:v>
                </c:pt>
                <c:pt idx="115">
                  <c:v>1420</c:v>
                </c:pt>
                <c:pt idx="116">
                  <c:v>1305</c:v>
                </c:pt>
                <c:pt idx="117">
                  <c:v>1344</c:v>
                </c:pt>
                <c:pt idx="118">
                  <c:v>1359</c:v>
                </c:pt>
                <c:pt idx="119">
                  <c:v>1438</c:v>
                </c:pt>
                <c:pt idx="120">
                  <c:v>1483.9998780000001</c:v>
                </c:pt>
                <c:pt idx="121">
                  <c:v>1503</c:v>
                </c:pt>
                <c:pt idx="122">
                  <c:v>1550</c:v>
                </c:pt>
                <c:pt idx="123">
                  <c:v>1534</c:v>
                </c:pt>
                <c:pt idx="124">
                  <c:v>1594</c:v>
                </c:pt>
                <c:pt idx="125">
                  <c:v>1638</c:v>
                </c:pt>
                <c:pt idx="126">
                  <c:v>1678</c:v>
                </c:pt>
                <c:pt idx="127">
                  <c:v>1711</c:v>
                </c:pt>
                <c:pt idx="128">
                  <c:v>1734</c:v>
                </c:pt>
                <c:pt idx="129">
                  <c:v>1780</c:v>
                </c:pt>
                <c:pt idx="130">
                  <c:v>1810</c:v>
                </c:pt>
                <c:pt idx="131">
                  <c:v>1854</c:v>
                </c:pt>
                <c:pt idx="132">
                  <c:v>1882</c:v>
                </c:pt>
                <c:pt idx="133">
                  <c:v>1927</c:v>
                </c:pt>
                <c:pt idx="134">
                  <c:v>1934</c:v>
                </c:pt>
                <c:pt idx="135">
                  <c:v>1952</c:v>
                </c:pt>
                <c:pt idx="136">
                  <c:v>1953</c:v>
                </c:pt>
                <c:pt idx="137">
                  <c:v>1941.0001219999999</c:v>
                </c:pt>
                <c:pt idx="138">
                  <c:v>1951</c:v>
                </c:pt>
                <c:pt idx="139">
                  <c:v>1949.9998780000001</c:v>
                </c:pt>
                <c:pt idx="140">
                  <c:v>1929</c:v>
                </c:pt>
                <c:pt idx="141">
                  <c:v>1900</c:v>
                </c:pt>
                <c:pt idx="142">
                  <c:v>1870.9998780000001</c:v>
                </c:pt>
                <c:pt idx="143">
                  <c:v>1835.9998780000001</c:v>
                </c:pt>
                <c:pt idx="144">
                  <c:v>1817.0001219999999</c:v>
                </c:pt>
                <c:pt idx="145">
                  <c:v>1826.0001219999999</c:v>
                </c:pt>
                <c:pt idx="146">
                  <c:v>1828</c:v>
                </c:pt>
                <c:pt idx="147">
                  <c:v>1822</c:v>
                </c:pt>
                <c:pt idx="148">
                  <c:v>1848</c:v>
                </c:pt>
                <c:pt idx="149">
                  <c:v>1879.9998780000001</c:v>
                </c:pt>
                <c:pt idx="150">
                  <c:v>1913</c:v>
                </c:pt>
                <c:pt idx="151">
                  <c:v>1863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585</c:v>
                </c:pt>
                <c:pt idx="169">
                  <c:v>633</c:v>
                </c:pt>
                <c:pt idx="170">
                  <c:v>785</c:v>
                </c:pt>
                <c:pt idx="171">
                  <c:v>968</c:v>
                </c:pt>
                <c:pt idx="172">
                  <c:v>1038</c:v>
                </c:pt>
                <c:pt idx="173">
                  <c:v>1001.000061</c:v>
                </c:pt>
                <c:pt idx="174">
                  <c:v>884</c:v>
                </c:pt>
                <c:pt idx="175">
                  <c:v>904</c:v>
                </c:pt>
                <c:pt idx="176">
                  <c:v>1152</c:v>
                </c:pt>
                <c:pt idx="177">
                  <c:v>1178</c:v>
                </c:pt>
                <c:pt idx="178">
                  <c:v>1164</c:v>
                </c:pt>
                <c:pt idx="179">
                  <c:v>1108</c:v>
                </c:pt>
                <c:pt idx="180">
                  <c:v>1128</c:v>
                </c:pt>
                <c:pt idx="181">
                  <c:v>1152</c:v>
                </c:pt>
                <c:pt idx="182">
                  <c:v>1149</c:v>
                </c:pt>
                <c:pt idx="183">
                  <c:v>1163</c:v>
                </c:pt>
                <c:pt idx="184">
                  <c:v>1131</c:v>
                </c:pt>
                <c:pt idx="185">
                  <c:v>1161</c:v>
                </c:pt>
                <c:pt idx="186">
                  <c:v>1165</c:v>
                </c:pt>
                <c:pt idx="187">
                  <c:v>1182</c:v>
                </c:pt>
                <c:pt idx="188">
                  <c:v>1183</c:v>
                </c:pt>
                <c:pt idx="189">
                  <c:v>1206</c:v>
                </c:pt>
                <c:pt idx="190">
                  <c:v>1222</c:v>
                </c:pt>
                <c:pt idx="191">
                  <c:v>1221</c:v>
                </c:pt>
                <c:pt idx="192">
                  <c:v>1241</c:v>
                </c:pt>
                <c:pt idx="193">
                  <c:v>1262</c:v>
                </c:pt>
                <c:pt idx="194">
                  <c:v>1278</c:v>
                </c:pt>
                <c:pt idx="195">
                  <c:v>1300</c:v>
                </c:pt>
                <c:pt idx="196">
                  <c:v>1260</c:v>
                </c:pt>
                <c:pt idx="197">
                  <c:v>1257</c:v>
                </c:pt>
                <c:pt idx="198">
                  <c:v>1218</c:v>
                </c:pt>
                <c:pt idx="199">
                  <c:v>1154</c:v>
                </c:pt>
                <c:pt idx="200">
                  <c:v>1107</c:v>
                </c:pt>
                <c:pt idx="201">
                  <c:v>1078</c:v>
                </c:pt>
                <c:pt idx="202">
                  <c:v>1040</c:v>
                </c:pt>
                <c:pt idx="203">
                  <c:v>1000</c:v>
                </c:pt>
                <c:pt idx="204">
                  <c:v>971</c:v>
                </c:pt>
                <c:pt idx="205">
                  <c:v>964</c:v>
                </c:pt>
                <c:pt idx="206">
                  <c:v>1011</c:v>
                </c:pt>
                <c:pt idx="207">
                  <c:v>985</c:v>
                </c:pt>
                <c:pt idx="208">
                  <c:v>949</c:v>
                </c:pt>
                <c:pt idx="209">
                  <c:v>963</c:v>
                </c:pt>
                <c:pt idx="210">
                  <c:v>961.99993900000004</c:v>
                </c:pt>
                <c:pt idx="211">
                  <c:v>978</c:v>
                </c:pt>
                <c:pt idx="212">
                  <c:v>941</c:v>
                </c:pt>
                <c:pt idx="213">
                  <c:v>923</c:v>
                </c:pt>
                <c:pt idx="214">
                  <c:v>977</c:v>
                </c:pt>
                <c:pt idx="215">
                  <c:v>926</c:v>
                </c:pt>
                <c:pt idx="216">
                  <c:v>824</c:v>
                </c:pt>
                <c:pt idx="217">
                  <c:v>875</c:v>
                </c:pt>
                <c:pt idx="218">
                  <c:v>816</c:v>
                </c:pt>
                <c:pt idx="219">
                  <c:v>736</c:v>
                </c:pt>
                <c:pt idx="220">
                  <c:v>721</c:v>
                </c:pt>
                <c:pt idx="221">
                  <c:v>820.99993900000004</c:v>
                </c:pt>
                <c:pt idx="222">
                  <c:v>951</c:v>
                </c:pt>
                <c:pt idx="223">
                  <c:v>579</c:v>
                </c:pt>
              </c:numCache>
            </c:numRef>
          </c:yVal>
          <c:smooth val="0"/>
          <c:extLst xmlns:c16r2="http://schemas.microsoft.com/office/drawing/2015/06/chart">
            <c:ext xmlns:c16="http://schemas.microsoft.com/office/drawing/2014/chart" uri="{C3380CC4-5D6E-409C-BE32-E72D297353CC}">
              <c16:uniqueId val="{0000008A-9E4D-41DE-88AA-65C469FB2388}"/>
            </c:ext>
          </c:extLst>
        </c:ser>
        <c:ser>
          <c:idx val="139"/>
          <c:order val="139"/>
          <c:tx>
            <c:strRef>
              <c:f>Sheet1!$EK$1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Sheet1!$EK$2:$EK$225</c:f>
              <c:numCache>
                <c:formatCode>General</c:formatCode>
                <c:ptCount val="224"/>
                <c:pt idx="0">
                  <c:v>0</c:v>
                </c:pt>
                <c:pt idx="1">
                  <c:v>0</c:v>
                </c:pt>
                <c:pt idx="2">
                  <c:v>0</c:v>
                </c:pt>
                <c:pt idx="3">
                  <c:v>111.99999200000001</c:v>
                </c:pt>
                <c:pt idx="4">
                  <c:v>122</c:v>
                </c:pt>
                <c:pt idx="5">
                  <c:v>163</c:v>
                </c:pt>
                <c:pt idx="6">
                  <c:v>210</c:v>
                </c:pt>
                <c:pt idx="7">
                  <c:v>259</c:v>
                </c:pt>
                <c:pt idx="8">
                  <c:v>293</c:v>
                </c:pt>
                <c:pt idx="9">
                  <c:v>313</c:v>
                </c:pt>
                <c:pt idx="10">
                  <c:v>345</c:v>
                </c:pt>
                <c:pt idx="11">
                  <c:v>348</c:v>
                </c:pt>
                <c:pt idx="12">
                  <c:v>363</c:v>
                </c:pt>
                <c:pt idx="13">
                  <c:v>383</c:v>
                </c:pt>
                <c:pt idx="14">
                  <c:v>392.99996900000002</c:v>
                </c:pt>
                <c:pt idx="15">
                  <c:v>410</c:v>
                </c:pt>
                <c:pt idx="16">
                  <c:v>457</c:v>
                </c:pt>
                <c:pt idx="17">
                  <c:v>484</c:v>
                </c:pt>
                <c:pt idx="18">
                  <c:v>526</c:v>
                </c:pt>
                <c:pt idx="19">
                  <c:v>551</c:v>
                </c:pt>
                <c:pt idx="20">
                  <c:v>566</c:v>
                </c:pt>
                <c:pt idx="21">
                  <c:v>567</c:v>
                </c:pt>
                <c:pt idx="22">
                  <c:v>562</c:v>
                </c:pt>
                <c:pt idx="23">
                  <c:v>585</c:v>
                </c:pt>
                <c:pt idx="24">
                  <c:v>586</c:v>
                </c:pt>
                <c:pt idx="25">
                  <c:v>581</c:v>
                </c:pt>
                <c:pt idx="26">
                  <c:v>586</c:v>
                </c:pt>
                <c:pt idx="27">
                  <c:v>600</c:v>
                </c:pt>
                <c:pt idx="28">
                  <c:v>609</c:v>
                </c:pt>
                <c:pt idx="29">
                  <c:v>615</c:v>
                </c:pt>
                <c:pt idx="30">
                  <c:v>615</c:v>
                </c:pt>
                <c:pt idx="31">
                  <c:v>596</c:v>
                </c:pt>
                <c:pt idx="32">
                  <c:v>613</c:v>
                </c:pt>
                <c:pt idx="33">
                  <c:v>591</c:v>
                </c:pt>
                <c:pt idx="34">
                  <c:v>587</c:v>
                </c:pt>
                <c:pt idx="35">
                  <c:v>624</c:v>
                </c:pt>
                <c:pt idx="36">
                  <c:v>759.00006099999996</c:v>
                </c:pt>
                <c:pt idx="37">
                  <c:v>943</c:v>
                </c:pt>
                <c:pt idx="38">
                  <c:v>1133</c:v>
                </c:pt>
                <c:pt idx="39">
                  <c:v>1372</c:v>
                </c:pt>
                <c:pt idx="40">
                  <c:v>1522</c:v>
                </c:pt>
                <c:pt idx="41">
                  <c:v>1597.0001219999999</c:v>
                </c:pt>
                <c:pt idx="42">
                  <c:v>1655</c:v>
                </c:pt>
                <c:pt idx="43">
                  <c:v>1731</c:v>
                </c:pt>
                <c:pt idx="44">
                  <c:v>1743</c:v>
                </c:pt>
                <c:pt idx="45">
                  <c:v>1751</c:v>
                </c:pt>
                <c:pt idx="46">
                  <c:v>1789</c:v>
                </c:pt>
                <c:pt idx="47">
                  <c:v>1810</c:v>
                </c:pt>
                <c:pt idx="48">
                  <c:v>1852.9998780000001</c:v>
                </c:pt>
                <c:pt idx="49">
                  <c:v>1865</c:v>
                </c:pt>
                <c:pt idx="50">
                  <c:v>1870.9998780000001</c:v>
                </c:pt>
                <c:pt idx="51">
                  <c:v>1887</c:v>
                </c:pt>
                <c:pt idx="52">
                  <c:v>1908</c:v>
                </c:pt>
                <c:pt idx="53">
                  <c:v>1935</c:v>
                </c:pt>
                <c:pt idx="54">
                  <c:v>1954</c:v>
                </c:pt>
                <c:pt idx="55">
                  <c:v>1969</c:v>
                </c:pt>
                <c:pt idx="56">
                  <c:v>2006</c:v>
                </c:pt>
                <c:pt idx="57">
                  <c:v>2054</c:v>
                </c:pt>
                <c:pt idx="58">
                  <c:v>2068</c:v>
                </c:pt>
                <c:pt idx="59">
                  <c:v>2043</c:v>
                </c:pt>
                <c:pt idx="60">
                  <c:v>2168</c:v>
                </c:pt>
                <c:pt idx="61">
                  <c:v>2211</c:v>
                </c:pt>
                <c:pt idx="62">
                  <c:v>2117</c:v>
                </c:pt>
                <c:pt idx="63">
                  <c:v>2216</c:v>
                </c:pt>
                <c:pt idx="64">
                  <c:v>2178</c:v>
                </c:pt>
                <c:pt idx="65">
                  <c:v>2123</c:v>
                </c:pt>
                <c:pt idx="66">
                  <c:v>2110</c:v>
                </c:pt>
                <c:pt idx="67">
                  <c:v>2086</c:v>
                </c:pt>
                <c:pt idx="68">
                  <c:v>2120</c:v>
                </c:pt>
                <c:pt idx="69">
                  <c:v>2154</c:v>
                </c:pt>
                <c:pt idx="70">
                  <c:v>2185</c:v>
                </c:pt>
                <c:pt idx="71">
                  <c:v>2218</c:v>
                </c:pt>
                <c:pt idx="72">
                  <c:v>2243</c:v>
                </c:pt>
                <c:pt idx="73">
                  <c:v>2271</c:v>
                </c:pt>
                <c:pt idx="74">
                  <c:v>2305</c:v>
                </c:pt>
                <c:pt idx="75">
                  <c:v>2315</c:v>
                </c:pt>
                <c:pt idx="76">
                  <c:v>2324</c:v>
                </c:pt>
                <c:pt idx="77">
                  <c:v>2360</c:v>
                </c:pt>
                <c:pt idx="78">
                  <c:v>2407</c:v>
                </c:pt>
                <c:pt idx="79">
                  <c:v>2398</c:v>
                </c:pt>
                <c:pt idx="80">
                  <c:v>2347</c:v>
                </c:pt>
                <c:pt idx="81">
                  <c:v>2311</c:v>
                </c:pt>
                <c:pt idx="82">
                  <c:v>2265</c:v>
                </c:pt>
                <c:pt idx="83">
                  <c:v>2282</c:v>
                </c:pt>
                <c:pt idx="84">
                  <c:v>2310</c:v>
                </c:pt>
                <c:pt idx="85">
                  <c:v>2262</c:v>
                </c:pt>
                <c:pt idx="86">
                  <c:v>2204</c:v>
                </c:pt>
                <c:pt idx="87">
                  <c:v>2201</c:v>
                </c:pt>
                <c:pt idx="88">
                  <c:v>2201</c:v>
                </c:pt>
                <c:pt idx="89">
                  <c:v>2196</c:v>
                </c:pt>
                <c:pt idx="90">
                  <c:v>2231</c:v>
                </c:pt>
                <c:pt idx="91">
                  <c:v>2259</c:v>
                </c:pt>
                <c:pt idx="92">
                  <c:v>2286</c:v>
                </c:pt>
                <c:pt idx="93">
                  <c:v>2308</c:v>
                </c:pt>
                <c:pt idx="94">
                  <c:v>2322</c:v>
                </c:pt>
                <c:pt idx="95">
                  <c:v>2345</c:v>
                </c:pt>
                <c:pt idx="96">
                  <c:v>2316</c:v>
                </c:pt>
                <c:pt idx="97">
                  <c:v>2330</c:v>
                </c:pt>
                <c:pt idx="98">
                  <c:v>2394</c:v>
                </c:pt>
                <c:pt idx="99">
                  <c:v>2387</c:v>
                </c:pt>
                <c:pt idx="100">
                  <c:v>2442</c:v>
                </c:pt>
                <c:pt idx="101">
                  <c:v>2422</c:v>
                </c:pt>
                <c:pt idx="102">
                  <c:v>2395</c:v>
                </c:pt>
                <c:pt idx="103">
                  <c:v>0</c:v>
                </c:pt>
                <c:pt idx="104">
                  <c:v>0</c:v>
                </c:pt>
                <c:pt idx="105">
                  <c:v>0</c:v>
                </c:pt>
                <c:pt idx="106">
                  <c:v>0</c:v>
                </c:pt>
                <c:pt idx="107">
                  <c:v>0</c:v>
                </c:pt>
                <c:pt idx="108">
                  <c:v>0</c:v>
                </c:pt>
                <c:pt idx="109">
                  <c:v>0</c:v>
                </c:pt>
                <c:pt idx="110">
                  <c:v>0</c:v>
                </c:pt>
                <c:pt idx="111">
                  <c:v>0</c:v>
                </c:pt>
                <c:pt idx="112">
                  <c:v>0</c:v>
                </c:pt>
                <c:pt idx="113">
                  <c:v>0</c:v>
                </c:pt>
                <c:pt idx="114">
                  <c:v>1377.0001219999999</c:v>
                </c:pt>
                <c:pt idx="115">
                  <c:v>1336</c:v>
                </c:pt>
                <c:pt idx="116">
                  <c:v>1280.9998780000001</c:v>
                </c:pt>
                <c:pt idx="117">
                  <c:v>1312</c:v>
                </c:pt>
                <c:pt idx="118">
                  <c:v>1333.9998780000001</c:v>
                </c:pt>
                <c:pt idx="119">
                  <c:v>1405</c:v>
                </c:pt>
                <c:pt idx="120">
                  <c:v>1442</c:v>
                </c:pt>
                <c:pt idx="121">
                  <c:v>1456</c:v>
                </c:pt>
                <c:pt idx="122">
                  <c:v>1499</c:v>
                </c:pt>
                <c:pt idx="123">
                  <c:v>1509.0001219999999</c:v>
                </c:pt>
                <c:pt idx="124">
                  <c:v>1561</c:v>
                </c:pt>
                <c:pt idx="125">
                  <c:v>1597.0001219999999</c:v>
                </c:pt>
                <c:pt idx="126">
                  <c:v>1635</c:v>
                </c:pt>
                <c:pt idx="127">
                  <c:v>1670</c:v>
                </c:pt>
                <c:pt idx="128">
                  <c:v>1689</c:v>
                </c:pt>
                <c:pt idx="129">
                  <c:v>1732</c:v>
                </c:pt>
                <c:pt idx="130">
                  <c:v>1760</c:v>
                </c:pt>
                <c:pt idx="131">
                  <c:v>1807</c:v>
                </c:pt>
                <c:pt idx="132">
                  <c:v>1832</c:v>
                </c:pt>
                <c:pt idx="133">
                  <c:v>1873</c:v>
                </c:pt>
                <c:pt idx="134">
                  <c:v>1898</c:v>
                </c:pt>
                <c:pt idx="135">
                  <c:v>1919</c:v>
                </c:pt>
                <c:pt idx="136">
                  <c:v>1913</c:v>
                </c:pt>
                <c:pt idx="137">
                  <c:v>1918</c:v>
                </c:pt>
                <c:pt idx="138">
                  <c:v>1901</c:v>
                </c:pt>
                <c:pt idx="139">
                  <c:v>1899</c:v>
                </c:pt>
                <c:pt idx="140">
                  <c:v>1893</c:v>
                </c:pt>
                <c:pt idx="141">
                  <c:v>1864</c:v>
                </c:pt>
                <c:pt idx="142">
                  <c:v>1822</c:v>
                </c:pt>
                <c:pt idx="143">
                  <c:v>1778</c:v>
                </c:pt>
                <c:pt idx="144">
                  <c:v>1776</c:v>
                </c:pt>
                <c:pt idx="145">
                  <c:v>1755</c:v>
                </c:pt>
                <c:pt idx="146">
                  <c:v>1777</c:v>
                </c:pt>
                <c:pt idx="147">
                  <c:v>1794</c:v>
                </c:pt>
                <c:pt idx="148">
                  <c:v>1807</c:v>
                </c:pt>
                <c:pt idx="149">
                  <c:v>1852</c:v>
                </c:pt>
                <c:pt idx="150">
                  <c:v>1866</c:v>
                </c:pt>
                <c:pt idx="151">
                  <c:v>1845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632</c:v>
                </c:pt>
                <c:pt idx="169">
                  <c:v>700</c:v>
                </c:pt>
                <c:pt idx="170">
                  <c:v>898</c:v>
                </c:pt>
                <c:pt idx="171">
                  <c:v>1033</c:v>
                </c:pt>
                <c:pt idx="172">
                  <c:v>1079</c:v>
                </c:pt>
                <c:pt idx="173">
                  <c:v>1069</c:v>
                </c:pt>
                <c:pt idx="174">
                  <c:v>935.00006099999996</c:v>
                </c:pt>
                <c:pt idx="175">
                  <c:v>958</c:v>
                </c:pt>
                <c:pt idx="176">
                  <c:v>1181</c:v>
                </c:pt>
                <c:pt idx="177">
                  <c:v>1189</c:v>
                </c:pt>
                <c:pt idx="178">
                  <c:v>1149</c:v>
                </c:pt>
                <c:pt idx="179">
                  <c:v>1114</c:v>
                </c:pt>
                <c:pt idx="180">
                  <c:v>1134</c:v>
                </c:pt>
                <c:pt idx="181">
                  <c:v>1125</c:v>
                </c:pt>
                <c:pt idx="182">
                  <c:v>1129</c:v>
                </c:pt>
                <c:pt idx="183">
                  <c:v>1144</c:v>
                </c:pt>
                <c:pt idx="184">
                  <c:v>1121</c:v>
                </c:pt>
                <c:pt idx="185">
                  <c:v>1132</c:v>
                </c:pt>
                <c:pt idx="186">
                  <c:v>1149</c:v>
                </c:pt>
                <c:pt idx="187">
                  <c:v>1150</c:v>
                </c:pt>
                <c:pt idx="188">
                  <c:v>1170</c:v>
                </c:pt>
                <c:pt idx="189">
                  <c:v>1178</c:v>
                </c:pt>
                <c:pt idx="190">
                  <c:v>1237</c:v>
                </c:pt>
                <c:pt idx="191">
                  <c:v>1221</c:v>
                </c:pt>
                <c:pt idx="192">
                  <c:v>1227</c:v>
                </c:pt>
                <c:pt idx="193">
                  <c:v>1263.0001219999999</c:v>
                </c:pt>
                <c:pt idx="194">
                  <c:v>1271</c:v>
                </c:pt>
                <c:pt idx="195">
                  <c:v>1274</c:v>
                </c:pt>
                <c:pt idx="196">
                  <c:v>1252</c:v>
                </c:pt>
                <c:pt idx="197">
                  <c:v>1233</c:v>
                </c:pt>
                <c:pt idx="198">
                  <c:v>1181</c:v>
                </c:pt>
                <c:pt idx="199">
                  <c:v>1124</c:v>
                </c:pt>
                <c:pt idx="200">
                  <c:v>1071</c:v>
                </c:pt>
                <c:pt idx="201">
                  <c:v>1078</c:v>
                </c:pt>
                <c:pt idx="202">
                  <c:v>1031</c:v>
                </c:pt>
                <c:pt idx="203">
                  <c:v>1000</c:v>
                </c:pt>
                <c:pt idx="204">
                  <c:v>991</c:v>
                </c:pt>
                <c:pt idx="205">
                  <c:v>981</c:v>
                </c:pt>
                <c:pt idx="206">
                  <c:v>996.99993900000004</c:v>
                </c:pt>
                <c:pt idx="207">
                  <c:v>998</c:v>
                </c:pt>
                <c:pt idx="208">
                  <c:v>965</c:v>
                </c:pt>
                <c:pt idx="209">
                  <c:v>957.00006099999996</c:v>
                </c:pt>
                <c:pt idx="210">
                  <c:v>992</c:v>
                </c:pt>
                <c:pt idx="211">
                  <c:v>981</c:v>
                </c:pt>
                <c:pt idx="212">
                  <c:v>944.00006099999996</c:v>
                </c:pt>
                <c:pt idx="213">
                  <c:v>933</c:v>
                </c:pt>
                <c:pt idx="214">
                  <c:v>990</c:v>
                </c:pt>
                <c:pt idx="215">
                  <c:v>943</c:v>
                </c:pt>
                <c:pt idx="216">
                  <c:v>894</c:v>
                </c:pt>
                <c:pt idx="217">
                  <c:v>898</c:v>
                </c:pt>
                <c:pt idx="218">
                  <c:v>861</c:v>
                </c:pt>
                <c:pt idx="219">
                  <c:v>751</c:v>
                </c:pt>
                <c:pt idx="220">
                  <c:v>737.00006099999996</c:v>
                </c:pt>
                <c:pt idx="221">
                  <c:v>869.00006099999996</c:v>
                </c:pt>
                <c:pt idx="222">
                  <c:v>969</c:v>
                </c:pt>
                <c:pt idx="223">
                  <c:v>589</c:v>
                </c:pt>
              </c:numCache>
            </c:numRef>
          </c:yVal>
          <c:smooth val="0"/>
          <c:extLst xmlns:c16r2="http://schemas.microsoft.com/office/drawing/2015/06/chart">
            <c:ext xmlns:c16="http://schemas.microsoft.com/office/drawing/2014/chart" uri="{C3380CC4-5D6E-409C-BE32-E72D297353CC}">
              <c16:uniqueId val="{0000008B-9E4D-41DE-88AA-65C469FB2388}"/>
            </c:ext>
          </c:extLst>
        </c:ser>
        <c:ser>
          <c:idx val="140"/>
          <c:order val="140"/>
          <c:tx>
            <c:strRef>
              <c:f>Sheet1!$EL$1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Sheet1!$EL$2:$EL$225</c:f>
              <c:numCache>
                <c:formatCode>General</c:formatCode>
                <c:ptCount val="224"/>
                <c:pt idx="0">
                  <c:v>0</c:v>
                </c:pt>
                <c:pt idx="1">
                  <c:v>0</c:v>
                </c:pt>
                <c:pt idx="2">
                  <c:v>0</c:v>
                </c:pt>
                <c:pt idx="3">
                  <c:v>1</c:v>
                </c:pt>
                <c:pt idx="4">
                  <c:v>50</c:v>
                </c:pt>
                <c:pt idx="5">
                  <c:v>79</c:v>
                </c:pt>
                <c:pt idx="6">
                  <c:v>135</c:v>
                </c:pt>
                <c:pt idx="7">
                  <c:v>189</c:v>
                </c:pt>
                <c:pt idx="8">
                  <c:v>218</c:v>
                </c:pt>
                <c:pt idx="9">
                  <c:v>243</c:v>
                </c:pt>
                <c:pt idx="10">
                  <c:v>274</c:v>
                </c:pt>
                <c:pt idx="11">
                  <c:v>283</c:v>
                </c:pt>
                <c:pt idx="12">
                  <c:v>300</c:v>
                </c:pt>
                <c:pt idx="13">
                  <c:v>309</c:v>
                </c:pt>
                <c:pt idx="14">
                  <c:v>325</c:v>
                </c:pt>
                <c:pt idx="15">
                  <c:v>337.99996900000002</c:v>
                </c:pt>
                <c:pt idx="16">
                  <c:v>373.00003099999998</c:v>
                </c:pt>
                <c:pt idx="17">
                  <c:v>394</c:v>
                </c:pt>
                <c:pt idx="18">
                  <c:v>432</c:v>
                </c:pt>
                <c:pt idx="19">
                  <c:v>457</c:v>
                </c:pt>
                <c:pt idx="20">
                  <c:v>465</c:v>
                </c:pt>
                <c:pt idx="21">
                  <c:v>465</c:v>
                </c:pt>
                <c:pt idx="22">
                  <c:v>465</c:v>
                </c:pt>
                <c:pt idx="23">
                  <c:v>483.00003099999998</c:v>
                </c:pt>
                <c:pt idx="24">
                  <c:v>485</c:v>
                </c:pt>
                <c:pt idx="25">
                  <c:v>482</c:v>
                </c:pt>
                <c:pt idx="26">
                  <c:v>488</c:v>
                </c:pt>
                <c:pt idx="27">
                  <c:v>495</c:v>
                </c:pt>
                <c:pt idx="28">
                  <c:v>508</c:v>
                </c:pt>
                <c:pt idx="29">
                  <c:v>511</c:v>
                </c:pt>
                <c:pt idx="30">
                  <c:v>516</c:v>
                </c:pt>
                <c:pt idx="31">
                  <c:v>496</c:v>
                </c:pt>
                <c:pt idx="32">
                  <c:v>506</c:v>
                </c:pt>
                <c:pt idx="33">
                  <c:v>491</c:v>
                </c:pt>
                <c:pt idx="34">
                  <c:v>487</c:v>
                </c:pt>
                <c:pt idx="35">
                  <c:v>520</c:v>
                </c:pt>
                <c:pt idx="36">
                  <c:v>640</c:v>
                </c:pt>
                <c:pt idx="37">
                  <c:v>807.99993900000004</c:v>
                </c:pt>
                <c:pt idx="38">
                  <c:v>983</c:v>
                </c:pt>
                <c:pt idx="39">
                  <c:v>1198</c:v>
                </c:pt>
                <c:pt idx="40">
                  <c:v>1336</c:v>
                </c:pt>
                <c:pt idx="41">
                  <c:v>1401</c:v>
                </c:pt>
                <c:pt idx="42">
                  <c:v>1448.0001219999999</c:v>
                </c:pt>
                <c:pt idx="43">
                  <c:v>1518.9998780000001</c:v>
                </c:pt>
                <c:pt idx="44">
                  <c:v>1524</c:v>
                </c:pt>
                <c:pt idx="45">
                  <c:v>1530</c:v>
                </c:pt>
                <c:pt idx="46">
                  <c:v>1558</c:v>
                </c:pt>
                <c:pt idx="47">
                  <c:v>1575</c:v>
                </c:pt>
                <c:pt idx="48">
                  <c:v>1608</c:v>
                </c:pt>
                <c:pt idx="49">
                  <c:v>1620</c:v>
                </c:pt>
                <c:pt idx="50">
                  <c:v>1624.0001219999999</c:v>
                </c:pt>
                <c:pt idx="51">
                  <c:v>1628</c:v>
                </c:pt>
                <c:pt idx="52">
                  <c:v>1653</c:v>
                </c:pt>
                <c:pt idx="53">
                  <c:v>1667</c:v>
                </c:pt>
                <c:pt idx="54">
                  <c:v>1676</c:v>
                </c:pt>
                <c:pt idx="55">
                  <c:v>1689</c:v>
                </c:pt>
                <c:pt idx="56">
                  <c:v>1720.9998780000001</c:v>
                </c:pt>
                <c:pt idx="57">
                  <c:v>1752</c:v>
                </c:pt>
                <c:pt idx="58">
                  <c:v>1761</c:v>
                </c:pt>
                <c:pt idx="59">
                  <c:v>1746</c:v>
                </c:pt>
                <c:pt idx="60">
                  <c:v>1830</c:v>
                </c:pt>
                <c:pt idx="61">
                  <c:v>1843</c:v>
                </c:pt>
                <c:pt idx="62">
                  <c:v>1795</c:v>
                </c:pt>
                <c:pt idx="63">
                  <c:v>1872</c:v>
                </c:pt>
                <c:pt idx="64">
                  <c:v>1837</c:v>
                </c:pt>
                <c:pt idx="65">
                  <c:v>1781</c:v>
                </c:pt>
                <c:pt idx="66">
                  <c:v>1778</c:v>
                </c:pt>
                <c:pt idx="67">
                  <c:v>1760</c:v>
                </c:pt>
                <c:pt idx="68">
                  <c:v>1794</c:v>
                </c:pt>
                <c:pt idx="69">
                  <c:v>1826.0001219999999</c:v>
                </c:pt>
                <c:pt idx="70">
                  <c:v>1849</c:v>
                </c:pt>
                <c:pt idx="71">
                  <c:v>1877</c:v>
                </c:pt>
                <c:pt idx="72">
                  <c:v>1908</c:v>
                </c:pt>
                <c:pt idx="73">
                  <c:v>1916</c:v>
                </c:pt>
                <c:pt idx="74">
                  <c:v>1943</c:v>
                </c:pt>
                <c:pt idx="75">
                  <c:v>1969</c:v>
                </c:pt>
                <c:pt idx="76">
                  <c:v>1976.9998780000001</c:v>
                </c:pt>
                <c:pt idx="77">
                  <c:v>2004</c:v>
                </c:pt>
                <c:pt idx="78">
                  <c:v>2043</c:v>
                </c:pt>
                <c:pt idx="79">
                  <c:v>2030</c:v>
                </c:pt>
                <c:pt idx="80">
                  <c:v>1986</c:v>
                </c:pt>
                <c:pt idx="81">
                  <c:v>1962</c:v>
                </c:pt>
                <c:pt idx="82">
                  <c:v>1918</c:v>
                </c:pt>
                <c:pt idx="83">
                  <c:v>1947</c:v>
                </c:pt>
                <c:pt idx="84">
                  <c:v>1953</c:v>
                </c:pt>
                <c:pt idx="85">
                  <c:v>1901</c:v>
                </c:pt>
                <c:pt idx="86">
                  <c:v>1859</c:v>
                </c:pt>
                <c:pt idx="87">
                  <c:v>1845</c:v>
                </c:pt>
                <c:pt idx="88">
                  <c:v>1851</c:v>
                </c:pt>
                <c:pt idx="89">
                  <c:v>1856</c:v>
                </c:pt>
                <c:pt idx="90">
                  <c:v>1881</c:v>
                </c:pt>
                <c:pt idx="91">
                  <c:v>1905.9998780000001</c:v>
                </c:pt>
                <c:pt idx="92">
                  <c:v>1937</c:v>
                </c:pt>
                <c:pt idx="93">
                  <c:v>1958.0001219999999</c:v>
                </c:pt>
                <c:pt idx="94">
                  <c:v>1983</c:v>
                </c:pt>
                <c:pt idx="95">
                  <c:v>2002.9998780000001</c:v>
                </c:pt>
                <c:pt idx="96">
                  <c:v>1976.9998780000001</c:v>
                </c:pt>
                <c:pt idx="97">
                  <c:v>2026</c:v>
                </c:pt>
                <c:pt idx="98">
                  <c:v>2061</c:v>
                </c:pt>
                <c:pt idx="99">
                  <c:v>2037</c:v>
                </c:pt>
                <c:pt idx="100">
                  <c:v>2074</c:v>
                </c:pt>
                <c:pt idx="101">
                  <c:v>2084</c:v>
                </c:pt>
                <c:pt idx="102">
                  <c:v>2071</c:v>
                </c:pt>
                <c:pt idx="103">
                  <c:v>0</c:v>
                </c:pt>
                <c:pt idx="104">
                  <c:v>0</c:v>
                </c:pt>
                <c:pt idx="105">
                  <c:v>0</c:v>
                </c:pt>
                <c:pt idx="106">
                  <c:v>0</c:v>
                </c:pt>
                <c:pt idx="107">
                  <c:v>0</c:v>
                </c:pt>
                <c:pt idx="108">
                  <c:v>0</c:v>
                </c:pt>
                <c:pt idx="109">
                  <c:v>0</c:v>
                </c:pt>
                <c:pt idx="110">
                  <c:v>0</c:v>
                </c:pt>
                <c:pt idx="111">
                  <c:v>0</c:v>
                </c:pt>
                <c:pt idx="112">
                  <c:v>0</c:v>
                </c:pt>
                <c:pt idx="113">
                  <c:v>0</c:v>
                </c:pt>
                <c:pt idx="114">
                  <c:v>1222</c:v>
                </c:pt>
                <c:pt idx="115">
                  <c:v>1183</c:v>
                </c:pt>
                <c:pt idx="116">
                  <c:v>1120</c:v>
                </c:pt>
                <c:pt idx="117">
                  <c:v>1157</c:v>
                </c:pt>
                <c:pt idx="118">
                  <c:v>1163</c:v>
                </c:pt>
                <c:pt idx="119">
                  <c:v>1217</c:v>
                </c:pt>
                <c:pt idx="120">
                  <c:v>1227</c:v>
                </c:pt>
                <c:pt idx="121">
                  <c:v>1221</c:v>
                </c:pt>
                <c:pt idx="122">
                  <c:v>1241</c:v>
                </c:pt>
                <c:pt idx="123">
                  <c:v>1257</c:v>
                </c:pt>
                <c:pt idx="124">
                  <c:v>1295</c:v>
                </c:pt>
                <c:pt idx="125">
                  <c:v>1304</c:v>
                </c:pt>
                <c:pt idx="126">
                  <c:v>1348</c:v>
                </c:pt>
                <c:pt idx="127">
                  <c:v>1376</c:v>
                </c:pt>
                <c:pt idx="128">
                  <c:v>1397</c:v>
                </c:pt>
                <c:pt idx="129">
                  <c:v>1414</c:v>
                </c:pt>
                <c:pt idx="130">
                  <c:v>1449</c:v>
                </c:pt>
                <c:pt idx="131">
                  <c:v>1485</c:v>
                </c:pt>
                <c:pt idx="132">
                  <c:v>1497</c:v>
                </c:pt>
                <c:pt idx="133">
                  <c:v>1533</c:v>
                </c:pt>
                <c:pt idx="134">
                  <c:v>1539</c:v>
                </c:pt>
                <c:pt idx="135">
                  <c:v>1557</c:v>
                </c:pt>
                <c:pt idx="136">
                  <c:v>1560</c:v>
                </c:pt>
                <c:pt idx="137">
                  <c:v>1544</c:v>
                </c:pt>
                <c:pt idx="138">
                  <c:v>1552</c:v>
                </c:pt>
                <c:pt idx="139">
                  <c:v>1559</c:v>
                </c:pt>
                <c:pt idx="140">
                  <c:v>1549</c:v>
                </c:pt>
                <c:pt idx="141">
                  <c:v>1527.0001219999999</c:v>
                </c:pt>
                <c:pt idx="142">
                  <c:v>1502</c:v>
                </c:pt>
                <c:pt idx="143">
                  <c:v>1451</c:v>
                </c:pt>
                <c:pt idx="144">
                  <c:v>1463</c:v>
                </c:pt>
                <c:pt idx="145">
                  <c:v>1461</c:v>
                </c:pt>
                <c:pt idx="146">
                  <c:v>1462</c:v>
                </c:pt>
                <c:pt idx="147">
                  <c:v>1486</c:v>
                </c:pt>
                <c:pt idx="148">
                  <c:v>1512</c:v>
                </c:pt>
                <c:pt idx="149">
                  <c:v>1525</c:v>
                </c:pt>
                <c:pt idx="150">
                  <c:v>1588.9998780000001</c:v>
                </c:pt>
                <c:pt idx="151">
                  <c:v>1585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471</c:v>
                </c:pt>
                <c:pt idx="169">
                  <c:v>487</c:v>
                </c:pt>
                <c:pt idx="170">
                  <c:v>650</c:v>
                </c:pt>
                <c:pt idx="171">
                  <c:v>853</c:v>
                </c:pt>
                <c:pt idx="172">
                  <c:v>907</c:v>
                </c:pt>
                <c:pt idx="173">
                  <c:v>881</c:v>
                </c:pt>
                <c:pt idx="174">
                  <c:v>754</c:v>
                </c:pt>
                <c:pt idx="175">
                  <c:v>738</c:v>
                </c:pt>
                <c:pt idx="176">
                  <c:v>986</c:v>
                </c:pt>
                <c:pt idx="177">
                  <c:v>992</c:v>
                </c:pt>
                <c:pt idx="178">
                  <c:v>1004</c:v>
                </c:pt>
                <c:pt idx="179">
                  <c:v>936</c:v>
                </c:pt>
                <c:pt idx="180">
                  <c:v>925</c:v>
                </c:pt>
                <c:pt idx="181">
                  <c:v>964</c:v>
                </c:pt>
                <c:pt idx="182">
                  <c:v>961.99993900000004</c:v>
                </c:pt>
                <c:pt idx="183">
                  <c:v>973</c:v>
                </c:pt>
                <c:pt idx="184">
                  <c:v>943</c:v>
                </c:pt>
                <c:pt idx="185">
                  <c:v>948</c:v>
                </c:pt>
                <c:pt idx="186">
                  <c:v>970</c:v>
                </c:pt>
                <c:pt idx="187">
                  <c:v>955</c:v>
                </c:pt>
                <c:pt idx="188">
                  <c:v>978</c:v>
                </c:pt>
                <c:pt idx="189">
                  <c:v>996</c:v>
                </c:pt>
                <c:pt idx="190">
                  <c:v>998</c:v>
                </c:pt>
                <c:pt idx="191">
                  <c:v>1008</c:v>
                </c:pt>
                <c:pt idx="192">
                  <c:v>1020</c:v>
                </c:pt>
                <c:pt idx="193">
                  <c:v>1060</c:v>
                </c:pt>
                <c:pt idx="194">
                  <c:v>1063</c:v>
                </c:pt>
                <c:pt idx="195">
                  <c:v>1070</c:v>
                </c:pt>
                <c:pt idx="196">
                  <c:v>1053</c:v>
                </c:pt>
                <c:pt idx="197">
                  <c:v>1039</c:v>
                </c:pt>
                <c:pt idx="198">
                  <c:v>1028</c:v>
                </c:pt>
                <c:pt idx="199">
                  <c:v>985</c:v>
                </c:pt>
                <c:pt idx="200">
                  <c:v>923</c:v>
                </c:pt>
                <c:pt idx="201">
                  <c:v>910</c:v>
                </c:pt>
                <c:pt idx="202">
                  <c:v>895</c:v>
                </c:pt>
                <c:pt idx="203">
                  <c:v>844</c:v>
                </c:pt>
                <c:pt idx="204">
                  <c:v>824</c:v>
                </c:pt>
                <c:pt idx="205">
                  <c:v>837</c:v>
                </c:pt>
                <c:pt idx="206">
                  <c:v>851</c:v>
                </c:pt>
                <c:pt idx="207">
                  <c:v>859</c:v>
                </c:pt>
                <c:pt idx="208">
                  <c:v>840</c:v>
                </c:pt>
                <c:pt idx="209">
                  <c:v>850</c:v>
                </c:pt>
                <c:pt idx="210">
                  <c:v>863</c:v>
                </c:pt>
                <c:pt idx="211">
                  <c:v>867</c:v>
                </c:pt>
                <c:pt idx="212">
                  <c:v>833</c:v>
                </c:pt>
                <c:pt idx="213">
                  <c:v>842.99993900000004</c:v>
                </c:pt>
                <c:pt idx="214">
                  <c:v>851</c:v>
                </c:pt>
                <c:pt idx="215">
                  <c:v>822</c:v>
                </c:pt>
                <c:pt idx="216">
                  <c:v>793</c:v>
                </c:pt>
                <c:pt idx="217">
                  <c:v>739</c:v>
                </c:pt>
                <c:pt idx="218">
                  <c:v>713</c:v>
                </c:pt>
                <c:pt idx="219">
                  <c:v>668</c:v>
                </c:pt>
                <c:pt idx="220">
                  <c:v>655</c:v>
                </c:pt>
                <c:pt idx="221">
                  <c:v>630</c:v>
                </c:pt>
                <c:pt idx="222">
                  <c:v>862</c:v>
                </c:pt>
                <c:pt idx="223">
                  <c:v>383</c:v>
                </c:pt>
              </c:numCache>
            </c:numRef>
          </c:yVal>
          <c:smooth val="0"/>
          <c:extLst xmlns:c16r2="http://schemas.microsoft.com/office/drawing/2015/06/chart">
            <c:ext xmlns:c16="http://schemas.microsoft.com/office/drawing/2014/chart" uri="{C3380CC4-5D6E-409C-BE32-E72D297353CC}">
              <c16:uniqueId val="{0000008C-9E4D-41DE-88AA-65C469FB2388}"/>
            </c:ext>
          </c:extLst>
        </c:ser>
        <c:ser>
          <c:idx val="141"/>
          <c:order val="141"/>
          <c:tx>
            <c:strRef>
              <c:f>Sheet1!$EM$1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Sheet1!$EM$2:$EM$225</c:f>
              <c:numCache>
                <c:formatCode>General</c:formatCode>
                <c:ptCount val="224"/>
                <c:pt idx="0">
                  <c:v>0</c:v>
                </c:pt>
                <c:pt idx="1">
                  <c:v>0</c:v>
                </c:pt>
                <c:pt idx="2">
                  <c:v>0</c:v>
                </c:pt>
                <c:pt idx="3">
                  <c:v>125</c:v>
                </c:pt>
                <c:pt idx="4">
                  <c:v>143</c:v>
                </c:pt>
                <c:pt idx="5">
                  <c:v>166</c:v>
                </c:pt>
                <c:pt idx="6">
                  <c:v>212</c:v>
                </c:pt>
                <c:pt idx="7">
                  <c:v>271</c:v>
                </c:pt>
                <c:pt idx="8">
                  <c:v>296</c:v>
                </c:pt>
                <c:pt idx="9">
                  <c:v>318.00003099999998</c:v>
                </c:pt>
                <c:pt idx="10">
                  <c:v>346</c:v>
                </c:pt>
                <c:pt idx="11">
                  <c:v>363</c:v>
                </c:pt>
                <c:pt idx="12">
                  <c:v>379</c:v>
                </c:pt>
                <c:pt idx="13">
                  <c:v>388</c:v>
                </c:pt>
                <c:pt idx="14">
                  <c:v>403</c:v>
                </c:pt>
                <c:pt idx="15">
                  <c:v>420</c:v>
                </c:pt>
                <c:pt idx="16">
                  <c:v>465</c:v>
                </c:pt>
                <c:pt idx="17">
                  <c:v>491.99996900000002</c:v>
                </c:pt>
                <c:pt idx="18">
                  <c:v>535</c:v>
                </c:pt>
                <c:pt idx="19">
                  <c:v>566</c:v>
                </c:pt>
                <c:pt idx="20">
                  <c:v>572</c:v>
                </c:pt>
                <c:pt idx="21">
                  <c:v>578</c:v>
                </c:pt>
                <c:pt idx="22">
                  <c:v>584</c:v>
                </c:pt>
                <c:pt idx="23">
                  <c:v>603</c:v>
                </c:pt>
                <c:pt idx="24">
                  <c:v>603</c:v>
                </c:pt>
                <c:pt idx="25">
                  <c:v>604</c:v>
                </c:pt>
                <c:pt idx="26">
                  <c:v>606</c:v>
                </c:pt>
                <c:pt idx="27">
                  <c:v>613</c:v>
                </c:pt>
                <c:pt idx="28">
                  <c:v>629</c:v>
                </c:pt>
                <c:pt idx="29">
                  <c:v>627.00006099999996</c:v>
                </c:pt>
                <c:pt idx="30">
                  <c:v>632</c:v>
                </c:pt>
                <c:pt idx="31">
                  <c:v>613</c:v>
                </c:pt>
                <c:pt idx="32">
                  <c:v>630</c:v>
                </c:pt>
                <c:pt idx="33">
                  <c:v>609</c:v>
                </c:pt>
                <c:pt idx="34">
                  <c:v>601</c:v>
                </c:pt>
                <c:pt idx="35">
                  <c:v>640</c:v>
                </c:pt>
                <c:pt idx="36">
                  <c:v>796</c:v>
                </c:pt>
                <c:pt idx="37">
                  <c:v>992</c:v>
                </c:pt>
                <c:pt idx="38">
                  <c:v>1189</c:v>
                </c:pt>
                <c:pt idx="39">
                  <c:v>1417</c:v>
                </c:pt>
                <c:pt idx="40">
                  <c:v>1559</c:v>
                </c:pt>
                <c:pt idx="41">
                  <c:v>1627</c:v>
                </c:pt>
                <c:pt idx="42">
                  <c:v>1676</c:v>
                </c:pt>
                <c:pt idx="43">
                  <c:v>1747.9998780000001</c:v>
                </c:pt>
                <c:pt idx="44">
                  <c:v>1759</c:v>
                </c:pt>
                <c:pt idx="45">
                  <c:v>1770</c:v>
                </c:pt>
                <c:pt idx="46">
                  <c:v>1797</c:v>
                </c:pt>
                <c:pt idx="47">
                  <c:v>1815</c:v>
                </c:pt>
                <c:pt idx="48">
                  <c:v>1861.9998780000001</c:v>
                </c:pt>
                <c:pt idx="49">
                  <c:v>1865</c:v>
                </c:pt>
                <c:pt idx="50">
                  <c:v>1872</c:v>
                </c:pt>
                <c:pt idx="51">
                  <c:v>1883</c:v>
                </c:pt>
                <c:pt idx="52">
                  <c:v>1908</c:v>
                </c:pt>
                <c:pt idx="53">
                  <c:v>1923.9998780000001</c:v>
                </c:pt>
                <c:pt idx="54">
                  <c:v>1945</c:v>
                </c:pt>
                <c:pt idx="55">
                  <c:v>1953</c:v>
                </c:pt>
                <c:pt idx="56">
                  <c:v>1988</c:v>
                </c:pt>
                <c:pt idx="57">
                  <c:v>2028</c:v>
                </c:pt>
                <c:pt idx="58">
                  <c:v>2041</c:v>
                </c:pt>
                <c:pt idx="59">
                  <c:v>2016</c:v>
                </c:pt>
                <c:pt idx="60">
                  <c:v>2136</c:v>
                </c:pt>
                <c:pt idx="61">
                  <c:v>2158</c:v>
                </c:pt>
                <c:pt idx="62">
                  <c:v>2085</c:v>
                </c:pt>
                <c:pt idx="63">
                  <c:v>2171</c:v>
                </c:pt>
                <c:pt idx="64">
                  <c:v>2136</c:v>
                </c:pt>
                <c:pt idx="65">
                  <c:v>2076</c:v>
                </c:pt>
                <c:pt idx="66">
                  <c:v>2075</c:v>
                </c:pt>
                <c:pt idx="67">
                  <c:v>2044</c:v>
                </c:pt>
                <c:pt idx="68">
                  <c:v>2082</c:v>
                </c:pt>
                <c:pt idx="69">
                  <c:v>2114</c:v>
                </c:pt>
                <c:pt idx="70">
                  <c:v>2138</c:v>
                </c:pt>
                <c:pt idx="71">
                  <c:v>2166</c:v>
                </c:pt>
                <c:pt idx="72">
                  <c:v>2202</c:v>
                </c:pt>
                <c:pt idx="73">
                  <c:v>2219</c:v>
                </c:pt>
                <c:pt idx="74">
                  <c:v>2242</c:v>
                </c:pt>
                <c:pt idx="75">
                  <c:v>2267</c:v>
                </c:pt>
                <c:pt idx="76">
                  <c:v>2276</c:v>
                </c:pt>
                <c:pt idx="77">
                  <c:v>2309</c:v>
                </c:pt>
                <c:pt idx="78">
                  <c:v>2350</c:v>
                </c:pt>
                <c:pt idx="79">
                  <c:v>2342</c:v>
                </c:pt>
                <c:pt idx="80">
                  <c:v>2280</c:v>
                </c:pt>
                <c:pt idx="81">
                  <c:v>2267</c:v>
                </c:pt>
                <c:pt idx="82">
                  <c:v>2209</c:v>
                </c:pt>
                <c:pt idx="83">
                  <c:v>2240</c:v>
                </c:pt>
                <c:pt idx="84">
                  <c:v>2256</c:v>
                </c:pt>
                <c:pt idx="85">
                  <c:v>2199</c:v>
                </c:pt>
                <c:pt idx="86">
                  <c:v>2160</c:v>
                </c:pt>
                <c:pt idx="87">
                  <c:v>2148</c:v>
                </c:pt>
                <c:pt idx="88">
                  <c:v>2153</c:v>
                </c:pt>
                <c:pt idx="89">
                  <c:v>2146</c:v>
                </c:pt>
                <c:pt idx="90">
                  <c:v>2184</c:v>
                </c:pt>
                <c:pt idx="91">
                  <c:v>2198</c:v>
                </c:pt>
                <c:pt idx="92">
                  <c:v>2230</c:v>
                </c:pt>
                <c:pt idx="93">
                  <c:v>2252</c:v>
                </c:pt>
                <c:pt idx="94">
                  <c:v>2278</c:v>
                </c:pt>
                <c:pt idx="95">
                  <c:v>2298</c:v>
                </c:pt>
                <c:pt idx="96">
                  <c:v>2272</c:v>
                </c:pt>
                <c:pt idx="97">
                  <c:v>2330</c:v>
                </c:pt>
                <c:pt idx="98">
                  <c:v>2341</c:v>
                </c:pt>
                <c:pt idx="99">
                  <c:v>2352</c:v>
                </c:pt>
                <c:pt idx="100">
                  <c:v>2403</c:v>
                </c:pt>
                <c:pt idx="101">
                  <c:v>2382</c:v>
                </c:pt>
                <c:pt idx="102">
                  <c:v>2385</c:v>
                </c:pt>
                <c:pt idx="103">
                  <c:v>0</c:v>
                </c:pt>
                <c:pt idx="104">
                  <c:v>0</c:v>
                </c:pt>
                <c:pt idx="105">
                  <c:v>0</c:v>
                </c:pt>
                <c:pt idx="106">
                  <c:v>0</c:v>
                </c:pt>
                <c:pt idx="107">
                  <c:v>0</c:v>
                </c:pt>
                <c:pt idx="108">
                  <c:v>0</c:v>
                </c:pt>
                <c:pt idx="109">
                  <c:v>0</c:v>
                </c:pt>
                <c:pt idx="110">
                  <c:v>0</c:v>
                </c:pt>
                <c:pt idx="111">
                  <c:v>0</c:v>
                </c:pt>
                <c:pt idx="112">
                  <c:v>0</c:v>
                </c:pt>
                <c:pt idx="113">
                  <c:v>0</c:v>
                </c:pt>
                <c:pt idx="114">
                  <c:v>1424</c:v>
                </c:pt>
                <c:pt idx="115">
                  <c:v>1386.0001219999999</c:v>
                </c:pt>
                <c:pt idx="116">
                  <c:v>1326</c:v>
                </c:pt>
                <c:pt idx="117">
                  <c:v>1356</c:v>
                </c:pt>
                <c:pt idx="118">
                  <c:v>1381</c:v>
                </c:pt>
                <c:pt idx="119">
                  <c:v>1410</c:v>
                </c:pt>
                <c:pt idx="120">
                  <c:v>1452</c:v>
                </c:pt>
                <c:pt idx="121">
                  <c:v>1464</c:v>
                </c:pt>
                <c:pt idx="122">
                  <c:v>1490</c:v>
                </c:pt>
                <c:pt idx="123">
                  <c:v>1512</c:v>
                </c:pt>
                <c:pt idx="124">
                  <c:v>1542</c:v>
                </c:pt>
                <c:pt idx="125">
                  <c:v>1593</c:v>
                </c:pt>
                <c:pt idx="126">
                  <c:v>1625</c:v>
                </c:pt>
                <c:pt idx="127">
                  <c:v>1662</c:v>
                </c:pt>
                <c:pt idx="128">
                  <c:v>1700</c:v>
                </c:pt>
                <c:pt idx="129">
                  <c:v>1718</c:v>
                </c:pt>
                <c:pt idx="130">
                  <c:v>1736</c:v>
                </c:pt>
                <c:pt idx="131">
                  <c:v>1791.9998780000001</c:v>
                </c:pt>
                <c:pt idx="132">
                  <c:v>1825</c:v>
                </c:pt>
                <c:pt idx="133">
                  <c:v>1845</c:v>
                </c:pt>
                <c:pt idx="134">
                  <c:v>1873</c:v>
                </c:pt>
                <c:pt idx="135">
                  <c:v>1875</c:v>
                </c:pt>
                <c:pt idx="136">
                  <c:v>1881</c:v>
                </c:pt>
                <c:pt idx="137">
                  <c:v>1877</c:v>
                </c:pt>
                <c:pt idx="138">
                  <c:v>1877</c:v>
                </c:pt>
                <c:pt idx="139">
                  <c:v>1897.0001219999999</c:v>
                </c:pt>
                <c:pt idx="140">
                  <c:v>1855</c:v>
                </c:pt>
                <c:pt idx="141">
                  <c:v>1835.0001219999999</c:v>
                </c:pt>
                <c:pt idx="142">
                  <c:v>1782.0001219999999</c:v>
                </c:pt>
                <c:pt idx="143">
                  <c:v>1751</c:v>
                </c:pt>
                <c:pt idx="144">
                  <c:v>1747.9998780000001</c:v>
                </c:pt>
                <c:pt idx="145">
                  <c:v>1768</c:v>
                </c:pt>
                <c:pt idx="146">
                  <c:v>1743</c:v>
                </c:pt>
                <c:pt idx="147">
                  <c:v>1749</c:v>
                </c:pt>
                <c:pt idx="148">
                  <c:v>1777</c:v>
                </c:pt>
                <c:pt idx="149">
                  <c:v>1812</c:v>
                </c:pt>
                <c:pt idx="150">
                  <c:v>1861</c:v>
                </c:pt>
                <c:pt idx="151">
                  <c:v>1873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665</c:v>
                </c:pt>
                <c:pt idx="169">
                  <c:v>695</c:v>
                </c:pt>
                <c:pt idx="170">
                  <c:v>906</c:v>
                </c:pt>
                <c:pt idx="171">
                  <c:v>1013</c:v>
                </c:pt>
                <c:pt idx="172">
                  <c:v>1074</c:v>
                </c:pt>
                <c:pt idx="173">
                  <c:v>1061</c:v>
                </c:pt>
                <c:pt idx="174">
                  <c:v>935.00006099999996</c:v>
                </c:pt>
                <c:pt idx="175">
                  <c:v>958</c:v>
                </c:pt>
                <c:pt idx="176">
                  <c:v>1176</c:v>
                </c:pt>
                <c:pt idx="177">
                  <c:v>1212</c:v>
                </c:pt>
                <c:pt idx="178">
                  <c:v>1185</c:v>
                </c:pt>
                <c:pt idx="179">
                  <c:v>1126</c:v>
                </c:pt>
                <c:pt idx="180">
                  <c:v>1154</c:v>
                </c:pt>
                <c:pt idx="181">
                  <c:v>1152</c:v>
                </c:pt>
                <c:pt idx="182">
                  <c:v>1156</c:v>
                </c:pt>
                <c:pt idx="183">
                  <c:v>1180</c:v>
                </c:pt>
                <c:pt idx="184">
                  <c:v>1141</c:v>
                </c:pt>
                <c:pt idx="185">
                  <c:v>1172</c:v>
                </c:pt>
                <c:pt idx="186">
                  <c:v>1158</c:v>
                </c:pt>
                <c:pt idx="187">
                  <c:v>1164</c:v>
                </c:pt>
                <c:pt idx="188">
                  <c:v>1180</c:v>
                </c:pt>
                <c:pt idx="189">
                  <c:v>1189</c:v>
                </c:pt>
                <c:pt idx="190">
                  <c:v>1188</c:v>
                </c:pt>
                <c:pt idx="191">
                  <c:v>1221</c:v>
                </c:pt>
                <c:pt idx="192">
                  <c:v>1234</c:v>
                </c:pt>
                <c:pt idx="193">
                  <c:v>1266</c:v>
                </c:pt>
                <c:pt idx="194">
                  <c:v>1270</c:v>
                </c:pt>
                <c:pt idx="195">
                  <c:v>1277</c:v>
                </c:pt>
                <c:pt idx="196">
                  <c:v>1283</c:v>
                </c:pt>
                <c:pt idx="197">
                  <c:v>1257</c:v>
                </c:pt>
                <c:pt idx="198">
                  <c:v>1181</c:v>
                </c:pt>
                <c:pt idx="199">
                  <c:v>1154</c:v>
                </c:pt>
                <c:pt idx="200">
                  <c:v>1098</c:v>
                </c:pt>
                <c:pt idx="201">
                  <c:v>1078</c:v>
                </c:pt>
                <c:pt idx="202">
                  <c:v>1054</c:v>
                </c:pt>
                <c:pt idx="203">
                  <c:v>1000</c:v>
                </c:pt>
                <c:pt idx="204">
                  <c:v>996</c:v>
                </c:pt>
                <c:pt idx="205">
                  <c:v>991</c:v>
                </c:pt>
                <c:pt idx="206">
                  <c:v>1007</c:v>
                </c:pt>
                <c:pt idx="207">
                  <c:v>1003</c:v>
                </c:pt>
                <c:pt idx="208">
                  <c:v>991</c:v>
                </c:pt>
                <c:pt idx="209">
                  <c:v>970</c:v>
                </c:pt>
                <c:pt idx="210">
                  <c:v>991</c:v>
                </c:pt>
                <c:pt idx="211">
                  <c:v>988.00006099999996</c:v>
                </c:pt>
                <c:pt idx="212">
                  <c:v>943</c:v>
                </c:pt>
                <c:pt idx="213">
                  <c:v>939</c:v>
                </c:pt>
                <c:pt idx="214">
                  <c:v>979.00006099999996</c:v>
                </c:pt>
                <c:pt idx="215">
                  <c:v>965</c:v>
                </c:pt>
                <c:pt idx="216">
                  <c:v>908.99993900000004</c:v>
                </c:pt>
                <c:pt idx="217">
                  <c:v>895.99993900000004</c:v>
                </c:pt>
                <c:pt idx="218">
                  <c:v>804</c:v>
                </c:pt>
                <c:pt idx="219">
                  <c:v>749</c:v>
                </c:pt>
                <c:pt idx="220">
                  <c:v>723</c:v>
                </c:pt>
                <c:pt idx="221">
                  <c:v>785</c:v>
                </c:pt>
                <c:pt idx="222">
                  <c:v>1024</c:v>
                </c:pt>
                <c:pt idx="223">
                  <c:v>423</c:v>
                </c:pt>
              </c:numCache>
            </c:numRef>
          </c:yVal>
          <c:smooth val="0"/>
          <c:extLst xmlns:c16r2="http://schemas.microsoft.com/office/drawing/2015/06/chart">
            <c:ext xmlns:c16="http://schemas.microsoft.com/office/drawing/2014/chart" uri="{C3380CC4-5D6E-409C-BE32-E72D297353CC}">
              <c16:uniqueId val="{0000008D-9E4D-41DE-88AA-65C469FB2388}"/>
            </c:ext>
          </c:extLst>
        </c:ser>
        <c:ser>
          <c:idx val="142"/>
          <c:order val="142"/>
          <c:tx>
            <c:strRef>
              <c:f>Sheet1!$EN$1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Sheet1!$EN$2:$EN$225</c:f>
              <c:numCache>
                <c:formatCode>General</c:formatCode>
                <c:ptCount val="224"/>
                <c:pt idx="0">
                  <c:v>0</c:v>
                </c:pt>
                <c:pt idx="1">
                  <c:v>0</c:v>
                </c:pt>
                <c:pt idx="2">
                  <c:v>0</c:v>
                </c:pt>
                <c:pt idx="3">
                  <c:v>0</c:v>
                </c:pt>
                <c:pt idx="4">
                  <c:v>21</c:v>
                </c:pt>
                <c:pt idx="5">
                  <c:v>52</c:v>
                </c:pt>
                <c:pt idx="6">
                  <c:v>87</c:v>
                </c:pt>
                <c:pt idx="7">
                  <c:v>140</c:v>
                </c:pt>
                <c:pt idx="8">
                  <c:v>174</c:v>
                </c:pt>
                <c:pt idx="9">
                  <c:v>189</c:v>
                </c:pt>
                <c:pt idx="10">
                  <c:v>219</c:v>
                </c:pt>
                <c:pt idx="11">
                  <c:v>226</c:v>
                </c:pt>
                <c:pt idx="12">
                  <c:v>244</c:v>
                </c:pt>
                <c:pt idx="13">
                  <c:v>247.00001499999999</c:v>
                </c:pt>
                <c:pt idx="14">
                  <c:v>261</c:v>
                </c:pt>
                <c:pt idx="15">
                  <c:v>277</c:v>
                </c:pt>
                <c:pt idx="16">
                  <c:v>301</c:v>
                </c:pt>
                <c:pt idx="17">
                  <c:v>318.00003099999998</c:v>
                </c:pt>
                <c:pt idx="18">
                  <c:v>353</c:v>
                </c:pt>
                <c:pt idx="19">
                  <c:v>376</c:v>
                </c:pt>
                <c:pt idx="20">
                  <c:v>381</c:v>
                </c:pt>
                <c:pt idx="21">
                  <c:v>377</c:v>
                </c:pt>
                <c:pt idx="22">
                  <c:v>370.99996900000002</c:v>
                </c:pt>
                <c:pt idx="23">
                  <c:v>392.99996900000002</c:v>
                </c:pt>
                <c:pt idx="24">
                  <c:v>392.99996900000002</c:v>
                </c:pt>
                <c:pt idx="25">
                  <c:v>388</c:v>
                </c:pt>
                <c:pt idx="26">
                  <c:v>390</c:v>
                </c:pt>
                <c:pt idx="27">
                  <c:v>392</c:v>
                </c:pt>
                <c:pt idx="28">
                  <c:v>401</c:v>
                </c:pt>
                <c:pt idx="29">
                  <c:v>405</c:v>
                </c:pt>
                <c:pt idx="30">
                  <c:v>407</c:v>
                </c:pt>
                <c:pt idx="31">
                  <c:v>389</c:v>
                </c:pt>
                <c:pt idx="32">
                  <c:v>401</c:v>
                </c:pt>
                <c:pt idx="33">
                  <c:v>385</c:v>
                </c:pt>
                <c:pt idx="34">
                  <c:v>380</c:v>
                </c:pt>
                <c:pt idx="35">
                  <c:v>412</c:v>
                </c:pt>
                <c:pt idx="36">
                  <c:v>508</c:v>
                </c:pt>
                <c:pt idx="37">
                  <c:v>631</c:v>
                </c:pt>
                <c:pt idx="38">
                  <c:v>772</c:v>
                </c:pt>
                <c:pt idx="39">
                  <c:v>944.00006099999996</c:v>
                </c:pt>
                <c:pt idx="40">
                  <c:v>1051</c:v>
                </c:pt>
                <c:pt idx="41">
                  <c:v>1100</c:v>
                </c:pt>
                <c:pt idx="42">
                  <c:v>1142</c:v>
                </c:pt>
                <c:pt idx="43">
                  <c:v>1200</c:v>
                </c:pt>
                <c:pt idx="44">
                  <c:v>1196</c:v>
                </c:pt>
                <c:pt idx="45">
                  <c:v>1202</c:v>
                </c:pt>
                <c:pt idx="46">
                  <c:v>1220</c:v>
                </c:pt>
                <c:pt idx="47">
                  <c:v>1234</c:v>
                </c:pt>
                <c:pt idx="48">
                  <c:v>1263.0001219999999</c:v>
                </c:pt>
                <c:pt idx="49">
                  <c:v>1265</c:v>
                </c:pt>
                <c:pt idx="50">
                  <c:v>1261</c:v>
                </c:pt>
                <c:pt idx="51">
                  <c:v>1267</c:v>
                </c:pt>
                <c:pt idx="52">
                  <c:v>1287</c:v>
                </c:pt>
                <c:pt idx="53">
                  <c:v>1298.9998780000001</c:v>
                </c:pt>
                <c:pt idx="54">
                  <c:v>1306</c:v>
                </c:pt>
                <c:pt idx="55">
                  <c:v>1312</c:v>
                </c:pt>
                <c:pt idx="56">
                  <c:v>1340</c:v>
                </c:pt>
                <c:pt idx="57">
                  <c:v>1370</c:v>
                </c:pt>
                <c:pt idx="58">
                  <c:v>1368.9998780000001</c:v>
                </c:pt>
                <c:pt idx="59">
                  <c:v>1356</c:v>
                </c:pt>
                <c:pt idx="60">
                  <c:v>1425</c:v>
                </c:pt>
                <c:pt idx="61">
                  <c:v>1469</c:v>
                </c:pt>
                <c:pt idx="62">
                  <c:v>1415</c:v>
                </c:pt>
                <c:pt idx="63">
                  <c:v>1474.9998780000001</c:v>
                </c:pt>
                <c:pt idx="64">
                  <c:v>1445</c:v>
                </c:pt>
                <c:pt idx="65">
                  <c:v>1401</c:v>
                </c:pt>
                <c:pt idx="66">
                  <c:v>1395.0001219999999</c:v>
                </c:pt>
                <c:pt idx="67">
                  <c:v>1371</c:v>
                </c:pt>
                <c:pt idx="68">
                  <c:v>1397</c:v>
                </c:pt>
                <c:pt idx="69">
                  <c:v>1419</c:v>
                </c:pt>
                <c:pt idx="70">
                  <c:v>1436</c:v>
                </c:pt>
                <c:pt idx="71">
                  <c:v>1456</c:v>
                </c:pt>
                <c:pt idx="72">
                  <c:v>1472</c:v>
                </c:pt>
                <c:pt idx="73">
                  <c:v>1488</c:v>
                </c:pt>
                <c:pt idx="74">
                  <c:v>1512</c:v>
                </c:pt>
                <c:pt idx="75">
                  <c:v>1518.9998780000001</c:v>
                </c:pt>
                <c:pt idx="76">
                  <c:v>1529</c:v>
                </c:pt>
                <c:pt idx="77">
                  <c:v>1555</c:v>
                </c:pt>
                <c:pt idx="78">
                  <c:v>1581</c:v>
                </c:pt>
                <c:pt idx="79">
                  <c:v>1562.0001219999999</c:v>
                </c:pt>
                <c:pt idx="80">
                  <c:v>1541</c:v>
                </c:pt>
                <c:pt idx="81">
                  <c:v>1544</c:v>
                </c:pt>
                <c:pt idx="82">
                  <c:v>1497</c:v>
                </c:pt>
                <c:pt idx="83">
                  <c:v>1527.0001219999999</c:v>
                </c:pt>
                <c:pt idx="84">
                  <c:v>1518.9998780000001</c:v>
                </c:pt>
                <c:pt idx="85">
                  <c:v>1486</c:v>
                </c:pt>
                <c:pt idx="86">
                  <c:v>1461</c:v>
                </c:pt>
                <c:pt idx="87">
                  <c:v>1448.0001219999999</c:v>
                </c:pt>
                <c:pt idx="88">
                  <c:v>1449</c:v>
                </c:pt>
                <c:pt idx="89">
                  <c:v>1456</c:v>
                </c:pt>
                <c:pt idx="90">
                  <c:v>1487</c:v>
                </c:pt>
                <c:pt idx="91">
                  <c:v>1505</c:v>
                </c:pt>
                <c:pt idx="92">
                  <c:v>1527.0001219999999</c:v>
                </c:pt>
                <c:pt idx="93">
                  <c:v>1544.9998780000001</c:v>
                </c:pt>
                <c:pt idx="94">
                  <c:v>1558</c:v>
                </c:pt>
                <c:pt idx="95">
                  <c:v>1581</c:v>
                </c:pt>
                <c:pt idx="96">
                  <c:v>1555</c:v>
                </c:pt>
                <c:pt idx="97">
                  <c:v>1566</c:v>
                </c:pt>
                <c:pt idx="98">
                  <c:v>1570</c:v>
                </c:pt>
                <c:pt idx="99">
                  <c:v>1600</c:v>
                </c:pt>
                <c:pt idx="100">
                  <c:v>1613</c:v>
                </c:pt>
                <c:pt idx="101">
                  <c:v>1626</c:v>
                </c:pt>
                <c:pt idx="102">
                  <c:v>1620</c:v>
                </c:pt>
                <c:pt idx="103">
                  <c:v>0</c:v>
                </c:pt>
                <c:pt idx="104">
                  <c:v>0</c:v>
                </c:pt>
                <c:pt idx="105">
                  <c:v>0</c:v>
                </c:pt>
                <c:pt idx="106">
                  <c:v>0</c:v>
                </c:pt>
                <c:pt idx="107">
                  <c:v>0</c:v>
                </c:pt>
                <c:pt idx="108">
                  <c:v>0</c:v>
                </c:pt>
                <c:pt idx="109">
                  <c:v>0</c:v>
                </c:pt>
                <c:pt idx="110">
                  <c:v>0</c:v>
                </c:pt>
                <c:pt idx="111">
                  <c:v>0</c:v>
                </c:pt>
                <c:pt idx="112">
                  <c:v>0</c:v>
                </c:pt>
                <c:pt idx="113">
                  <c:v>0</c:v>
                </c:pt>
                <c:pt idx="114">
                  <c:v>983.99993900000004</c:v>
                </c:pt>
                <c:pt idx="115">
                  <c:v>965</c:v>
                </c:pt>
                <c:pt idx="116">
                  <c:v>870</c:v>
                </c:pt>
                <c:pt idx="117">
                  <c:v>901</c:v>
                </c:pt>
                <c:pt idx="118">
                  <c:v>892</c:v>
                </c:pt>
                <c:pt idx="119">
                  <c:v>932</c:v>
                </c:pt>
                <c:pt idx="120">
                  <c:v>942</c:v>
                </c:pt>
                <c:pt idx="121">
                  <c:v>946</c:v>
                </c:pt>
                <c:pt idx="122">
                  <c:v>981</c:v>
                </c:pt>
                <c:pt idx="123">
                  <c:v>989</c:v>
                </c:pt>
                <c:pt idx="124">
                  <c:v>1011</c:v>
                </c:pt>
                <c:pt idx="125">
                  <c:v>1029</c:v>
                </c:pt>
                <c:pt idx="126">
                  <c:v>1063</c:v>
                </c:pt>
                <c:pt idx="127">
                  <c:v>1074</c:v>
                </c:pt>
                <c:pt idx="128">
                  <c:v>1095</c:v>
                </c:pt>
                <c:pt idx="129">
                  <c:v>1125</c:v>
                </c:pt>
                <c:pt idx="130">
                  <c:v>1148</c:v>
                </c:pt>
                <c:pt idx="131">
                  <c:v>1171</c:v>
                </c:pt>
                <c:pt idx="132">
                  <c:v>1191</c:v>
                </c:pt>
                <c:pt idx="133">
                  <c:v>1207</c:v>
                </c:pt>
                <c:pt idx="134">
                  <c:v>1231</c:v>
                </c:pt>
                <c:pt idx="135">
                  <c:v>1227</c:v>
                </c:pt>
                <c:pt idx="136">
                  <c:v>1236</c:v>
                </c:pt>
                <c:pt idx="137">
                  <c:v>1227</c:v>
                </c:pt>
                <c:pt idx="138">
                  <c:v>1223</c:v>
                </c:pt>
                <c:pt idx="139">
                  <c:v>1246</c:v>
                </c:pt>
                <c:pt idx="140">
                  <c:v>1227</c:v>
                </c:pt>
                <c:pt idx="141">
                  <c:v>1211</c:v>
                </c:pt>
                <c:pt idx="142">
                  <c:v>1182</c:v>
                </c:pt>
                <c:pt idx="143">
                  <c:v>1164</c:v>
                </c:pt>
                <c:pt idx="144">
                  <c:v>1162</c:v>
                </c:pt>
                <c:pt idx="145">
                  <c:v>1158</c:v>
                </c:pt>
                <c:pt idx="146">
                  <c:v>1164</c:v>
                </c:pt>
                <c:pt idx="147">
                  <c:v>1173</c:v>
                </c:pt>
                <c:pt idx="148">
                  <c:v>1202</c:v>
                </c:pt>
                <c:pt idx="149">
                  <c:v>1217</c:v>
                </c:pt>
                <c:pt idx="150">
                  <c:v>1214</c:v>
                </c:pt>
                <c:pt idx="151">
                  <c:v>1246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282</c:v>
                </c:pt>
                <c:pt idx="169">
                  <c:v>307</c:v>
                </c:pt>
                <c:pt idx="170">
                  <c:v>435</c:v>
                </c:pt>
                <c:pt idx="171">
                  <c:v>567</c:v>
                </c:pt>
                <c:pt idx="172">
                  <c:v>614</c:v>
                </c:pt>
                <c:pt idx="173">
                  <c:v>552</c:v>
                </c:pt>
                <c:pt idx="174">
                  <c:v>509</c:v>
                </c:pt>
                <c:pt idx="175">
                  <c:v>517</c:v>
                </c:pt>
                <c:pt idx="176">
                  <c:v>694</c:v>
                </c:pt>
                <c:pt idx="177">
                  <c:v>728</c:v>
                </c:pt>
                <c:pt idx="178">
                  <c:v>695</c:v>
                </c:pt>
                <c:pt idx="179">
                  <c:v>650</c:v>
                </c:pt>
                <c:pt idx="180">
                  <c:v>653</c:v>
                </c:pt>
                <c:pt idx="181">
                  <c:v>706</c:v>
                </c:pt>
                <c:pt idx="182">
                  <c:v>671.00006099999996</c:v>
                </c:pt>
                <c:pt idx="183">
                  <c:v>708</c:v>
                </c:pt>
                <c:pt idx="184">
                  <c:v>691</c:v>
                </c:pt>
                <c:pt idx="185">
                  <c:v>695</c:v>
                </c:pt>
                <c:pt idx="186">
                  <c:v>710</c:v>
                </c:pt>
                <c:pt idx="187">
                  <c:v>705</c:v>
                </c:pt>
                <c:pt idx="188">
                  <c:v>724.00006099999996</c:v>
                </c:pt>
                <c:pt idx="189">
                  <c:v>722</c:v>
                </c:pt>
                <c:pt idx="190">
                  <c:v>737.00006099999996</c:v>
                </c:pt>
                <c:pt idx="191">
                  <c:v>745</c:v>
                </c:pt>
                <c:pt idx="192">
                  <c:v>744</c:v>
                </c:pt>
                <c:pt idx="193">
                  <c:v>778</c:v>
                </c:pt>
                <c:pt idx="194">
                  <c:v>791</c:v>
                </c:pt>
                <c:pt idx="195">
                  <c:v>798</c:v>
                </c:pt>
                <c:pt idx="196">
                  <c:v>804</c:v>
                </c:pt>
                <c:pt idx="197">
                  <c:v>793</c:v>
                </c:pt>
                <c:pt idx="198">
                  <c:v>740</c:v>
                </c:pt>
                <c:pt idx="199">
                  <c:v>700</c:v>
                </c:pt>
                <c:pt idx="200">
                  <c:v>663</c:v>
                </c:pt>
                <c:pt idx="201">
                  <c:v>665</c:v>
                </c:pt>
                <c:pt idx="202">
                  <c:v>642</c:v>
                </c:pt>
                <c:pt idx="203">
                  <c:v>612</c:v>
                </c:pt>
                <c:pt idx="204">
                  <c:v>601</c:v>
                </c:pt>
                <c:pt idx="205">
                  <c:v>617</c:v>
                </c:pt>
                <c:pt idx="206">
                  <c:v>621</c:v>
                </c:pt>
                <c:pt idx="207">
                  <c:v>633</c:v>
                </c:pt>
                <c:pt idx="208">
                  <c:v>579</c:v>
                </c:pt>
                <c:pt idx="209">
                  <c:v>600</c:v>
                </c:pt>
                <c:pt idx="210">
                  <c:v>664</c:v>
                </c:pt>
                <c:pt idx="211">
                  <c:v>607</c:v>
                </c:pt>
                <c:pt idx="212">
                  <c:v>609</c:v>
                </c:pt>
                <c:pt idx="213">
                  <c:v>612</c:v>
                </c:pt>
                <c:pt idx="214">
                  <c:v>623</c:v>
                </c:pt>
                <c:pt idx="215">
                  <c:v>586</c:v>
                </c:pt>
                <c:pt idx="216">
                  <c:v>596</c:v>
                </c:pt>
                <c:pt idx="217">
                  <c:v>609</c:v>
                </c:pt>
                <c:pt idx="218">
                  <c:v>530</c:v>
                </c:pt>
                <c:pt idx="219">
                  <c:v>494.00003099999998</c:v>
                </c:pt>
                <c:pt idx="220">
                  <c:v>480</c:v>
                </c:pt>
                <c:pt idx="221">
                  <c:v>560</c:v>
                </c:pt>
                <c:pt idx="222">
                  <c:v>308</c:v>
                </c:pt>
                <c:pt idx="223">
                  <c:v>308</c:v>
                </c:pt>
              </c:numCache>
            </c:numRef>
          </c:yVal>
          <c:smooth val="0"/>
          <c:extLst xmlns:c16r2="http://schemas.microsoft.com/office/drawing/2015/06/chart">
            <c:ext xmlns:c16="http://schemas.microsoft.com/office/drawing/2014/chart" uri="{C3380CC4-5D6E-409C-BE32-E72D297353CC}">
              <c16:uniqueId val="{0000008E-9E4D-41DE-88AA-65C469FB2388}"/>
            </c:ext>
          </c:extLst>
        </c:ser>
        <c:ser>
          <c:idx val="143"/>
          <c:order val="143"/>
          <c:tx>
            <c:strRef>
              <c:f>Sheet1!$EO$1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Sheet1!$EO$2:$EO$225</c:f>
              <c:numCache>
                <c:formatCode>General</c:formatCode>
                <c:ptCount val="224"/>
                <c:pt idx="0">
                  <c:v>0</c:v>
                </c:pt>
                <c:pt idx="1">
                  <c:v>0</c:v>
                </c:pt>
                <c:pt idx="2">
                  <c:v>0</c:v>
                </c:pt>
                <c:pt idx="3">
                  <c:v>0</c:v>
                </c:pt>
                <c:pt idx="4">
                  <c:v>37</c:v>
                </c:pt>
                <c:pt idx="5">
                  <c:v>65</c:v>
                </c:pt>
                <c:pt idx="6">
                  <c:v>102</c:v>
                </c:pt>
                <c:pt idx="7">
                  <c:v>143</c:v>
                </c:pt>
                <c:pt idx="8">
                  <c:v>185</c:v>
                </c:pt>
                <c:pt idx="9">
                  <c:v>193</c:v>
                </c:pt>
                <c:pt idx="10">
                  <c:v>223</c:v>
                </c:pt>
                <c:pt idx="11">
                  <c:v>231</c:v>
                </c:pt>
                <c:pt idx="12">
                  <c:v>240</c:v>
                </c:pt>
                <c:pt idx="13">
                  <c:v>258</c:v>
                </c:pt>
                <c:pt idx="14">
                  <c:v>261</c:v>
                </c:pt>
                <c:pt idx="15">
                  <c:v>271</c:v>
                </c:pt>
                <c:pt idx="16">
                  <c:v>302</c:v>
                </c:pt>
                <c:pt idx="17">
                  <c:v>320</c:v>
                </c:pt>
                <c:pt idx="18">
                  <c:v>355</c:v>
                </c:pt>
                <c:pt idx="19">
                  <c:v>378</c:v>
                </c:pt>
                <c:pt idx="20">
                  <c:v>381.99996900000002</c:v>
                </c:pt>
                <c:pt idx="21">
                  <c:v>385</c:v>
                </c:pt>
                <c:pt idx="22">
                  <c:v>377</c:v>
                </c:pt>
                <c:pt idx="23">
                  <c:v>402</c:v>
                </c:pt>
                <c:pt idx="24">
                  <c:v>394</c:v>
                </c:pt>
                <c:pt idx="25">
                  <c:v>386</c:v>
                </c:pt>
                <c:pt idx="26">
                  <c:v>387</c:v>
                </c:pt>
                <c:pt idx="27">
                  <c:v>394</c:v>
                </c:pt>
                <c:pt idx="28">
                  <c:v>403</c:v>
                </c:pt>
                <c:pt idx="29">
                  <c:v>407</c:v>
                </c:pt>
                <c:pt idx="30">
                  <c:v>406.00003099999998</c:v>
                </c:pt>
                <c:pt idx="31">
                  <c:v>394</c:v>
                </c:pt>
                <c:pt idx="32">
                  <c:v>407</c:v>
                </c:pt>
                <c:pt idx="33">
                  <c:v>391</c:v>
                </c:pt>
                <c:pt idx="34">
                  <c:v>388</c:v>
                </c:pt>
                <c:pt idx="35">
                  <c:v>414.99996900000002</c:v>
                </c:pt>
                <c:pt idx="36">
                  <c:v>517</c:v>
                </c:pt>
                <c:pt idx="37">
                  <c:v>642</c:v>
                </c:pt>
                <c:pt idx="38">
                  <c:v>776.99993900000004</c:v>
                </c:pt>
                <c:pt idx="39">
                  <c:v>942</c:v>
                </c:pt>
                <c:pt idx="40">
                  <c:v>1034</c:v>
                </c:pt>
                <c:pt idx="41">
                  <c:v>1077</c:v>
                </c:pt>
                <c:pt idx="42">
                  <c:v>1118</c:v>
                </c:pt>
                <c:pt idx="43">
                  <c:v>1159</c:v>
                </c:pt>
                <c:pt idx="44">
                  <c:v>1160</c:v>
                </c:pt>
                <c:pt idx="45">
                  <c:v>1172</c:v>
                </c:pt>
                <c:pt idx="46">
                  <c:v>1187</c:v>
                </c:pt>
                <c:pt idx="47">
                  <c:v>1200</c:v>
                </c:pt>
                <c:pt idx="48">
                  <c:v>1217</c:v>
                </c:pt>
                <c:pt idx="49">
                  <c:v>1233</c:v>
                </c:pt>
                <c:pt idx="50">
                  <c:v>1232</c:v>
                </c:pt>
                <c:pt idx="51">
                  <c:v>1227</c:v>
                </c:pt>
                <c:pt idx="52">
                  <c:v>1244</c:v>
                </c:pt>
                <c:pt idx="53">
                  <c:v>1261</c:v>
                </c:pt>
                <c:pt idx="54">
                  <c:v>1271</c:v>
                </c:pt>
                <c:pt idx="55">
                  <c:v>1278</c:v>
                </c:pt>
                <c:pt idx="56">
                  <c:v>1298.9998780000001</c:v>
                </c:pt>
                <c:pt idx="57">
                  <c:v>1324.9998780000001</c:v>
                </c:pt>
                <c:pt idx="58">
                  <c:v>1333.0001219999999</c:v>
                </c:pt>
                <c:pt idx="59">
                  <c:v>1323</c:v>
                </c:pt>
                <c:pt idx="60">
                  <c:v>1395.0001219999999</c:v>
                </c:pt>
                <c:pt idx="61">
                  <c:v>1430.9998780000001</c:v>
                </c:pt>
                <c:pt idx="62">
                  <c:v>1386.0001219999999</c:v>
                </c:pt>
                <c:pt idx="63">
                  <c:v>1448.0001219999999</c:v>
                </c:pt>
                <c:pt idx="64">
                  <c:v>1419</c:v>
                </c:pt>
                <c:pt idx="65">
                  <c:v>1377.9998780000001</c:v>
                </c:pt>
                <c:pt idx="66">
                  <c:v>1357</c:v>
                </c:pt>
                <c:pt idx="67">
                  <c:v>1335</c:v>
                </c:pt>
                <c:pt idx="68">
                  <c:v>1365</c:v>
                </c:pt>
                <c:pt idx="69">
                  <c:v>1377.9998780000001</c:v>
                </c:pt>
                <c:pt idx="70">
                  <c:v>1402</c:v>
                </c:pt>
                <c:pt idx="71">
                  <c:v>1419</c:v>
                </c:pt>
                <c:pt idx="72">
                  <c:v>1436</c:v>
                </c:pt>
                <c:pt idx="73">
                  <c:v>1449</c:v>
                </c:pt>
                <c:pt idx="74">
                  <c:v>1470</c:v>
                </c:pt>
                <c:pt idx="75">
                  <c:v>1490</c:v>
                </c:pt>
                <c:pt idx="76">
                  <c:v>1494</c:v>
                </c:pt>
                <c:pt idx="77">
                  <c:v>1517</c:v>
                </c:pt>
                <c:pt idx="78">
                  <c:v>1546</c:v>
                </c:pt>
                <c:pt idx="79">
                  <c:v>1544</c:v>
                </c:pt>
                <c:pt idx="80">
                  <c:v>1509.9998780000001</c:v>
                </c:pt>
                <c:pt idx="81">
                  <c:v>1507</c:v>
                </c:pt>
                <c:pt idx="82">
                  <c:v>1467</c:v>
                </c:pt>
                <c:pt idx="83">
                  <c:v>1500.9998780000001</c:v>
                </c:pt>
                <c:pt idx="84">
                  <c:v>1514</c:v>
                </c:pt>
                <c:pt idx="85">
                  <c:v>1478</c:v>
                </c:pt>
                <c:pt idx="86">
                  <c:v>1451</c:v>
                </c:pt>
                <c:pt idx="87">
                  <c:v>1445</c:v>
                </c:pt>
                <c:pt idx="88">
                  <c:v>1449</c:v>
                </c:pt>
                <c:pt idx="89">
                  <c:v>1445</c:v>
                </c:pt>
                <c:pt idx="90">
                  <c:v>1481</c:v>
                </c:pt>
                <c:pt idx="91">
                  <c:v>1506</c:v>
                </c:pt>
                <c:pt idx="92">
                  <c:v>1532</c:v>
                </c:pt>
                <c:pt idx="93">
                  <c:v>1535</c:v>
                </c:pt>
                <c:pt idx="94">
                  <c:v>1559</c:v>
                </c:pt>
                <c:pt idx="95">
                  <c:v>1571.9998780000001</c:v>
                </c:pt>
                <c:pt idx="96">
                  <c:v>1552</c:v>
                </c:pt>
                <c:pt idx="97">
                  <c:v>1535</c:v>
                </c:pt>
                <c:pt idx="98">
                  <c:v>1580.0001219999999</c:v>
                </c:pt>
                <c:pt idx="99">
                  <c:v>1590</c:v>
                </c:pt>
                <c:pt idx="100">
                  <c:v>1626</c:v>
                </c:pt>
                <c:pt idx="101">
                  <c:v>1624.0001219999999</c:v>
                </c:pt>
                <c:pt idx="102">
                  <c:v>1617</c:v>
                </c:pt>
                <c:pt idx="103">
                  <c:v>0</c:v>
                </c:pt>
                <c:pt idx="104">
                  <c:v>0</c:v>
                </c:pt>
                <c:pt idx="105">
                  <c:v>0</c:v>
                </c:pt>
                <c:pt idx="106">
                  <c:v>0</c:v>
                </c:pt>
                <c:pt idx="107">
                  <c:v>0</c:v>
                </c:pt>
                <c:pt idx="108">
                  <c:v>0</c:v>
                </c:pt>
                <c:pt idx="109">
                  <c:v>0</c:v>
                </c:pt>
                <c:pt idx="110">
                  <c:v>0</c:v>
                </c:pt>
                <c:pt idx="111">
                  <c:v>0</c:v>
                </c:pt>
                <c:pt idx="112">
                  <c:v>0</c:v>
                </c:pt>
                <c:pt idx="113">
                  <c:v>0</c:v>
                </c:pt>
                <c:pt idx="114">
                  <c:v>983</c:v>
                </c:pt>
                <c:pt idx="115">
                  <c:v>948</c:v>
                </c:pt>
                <c:pt idx="116">
                  <c:v>858</c:v>
                </c:pt>
                <c:pt idx="117">
                  <c:v>895.99993900000004</c:v>
                </c:pt>
                <c:pt idx="118">
                  <c:v>925</c:v>
                </c:pt>
                <c:pt idx="119">
                  <c:v>951</c:v>
                </c:pt>
                <c:pt idx="120">
                  <c:v>989</c:v>
                </c:pt>
                <c:pt idx="121">
                  <c:v>991</c:v>
                </c:pt>
                <c:pt idx="122">
                  <c:v>1023.000061</c:v>
                </c:pt>
                <c:pt idx="123">
                  <c:v>1041</c:v>
                </c:pt>
                <c:pt idx="124">
                  <c:v>1056</c:v>
                </c:pt>
                <c:pt idx="125">
                  <c:v>1094</c:v>
                </c:pt>
                <c:pt idx="126">
                  <c:v>1116</c:v>
                </c:pt>
                <c:pt idx="127">
                  <c:v>1134</c:v>
                </c:pt>
                <c:pt idx="128">
                  <c:v>1167</c:v>
                </c:pt>
                <c:pt idx="129">
                  <c:v>1187</c:v>
                </c:pt>
                <c:pt idx="130">
                  <c:v>1209</c:v>
                </c:pt>
                <c:pt idx="131">
                  <c:v>1239</c:v>
                </c:pt>
                <c:pt idx="132">
                  <c:v>1264</c:v>
                </c:pt>
                <c:pt idx="133">
                  <c:v>1289.0001219999999</c:v>
                </c:pt>
                <c:pt idx="134">
                  <c:v>1304</c:v>
                </c:pt>
                <c:pt idx="135">
                  <c:v>1315</c:v>
                </c:pt>
                <c:pt idx="136">
                  <c:v>1309</c:v>
                </c:pt>
                <c:pt idx="137">
                  <c:v>1303</c:v>
                </c:pt>
                <c:pt idx="138">
                  <c:v>1293</c:v>
                </c:pt>
                <c:pt idx="139">
                  <c:v>1301</c:v>
                </c:pt>
                <c:pt idx="140">
                  <c:v>1289.0001219999999</c:v>
                </c:pt>
                <c:pt idx="141">
                  <c:v>1277</c:v>
                </c:pt>
                <c:pt idx="142">
                  <c:v>1243</c:v>
                </c:pt>
                <c:pt idx="143">
                  <c:v>1231</c:v>
                </c:pt>
                <c:pt idx="144">
                  <c:v>1224</c:v>
                </c:pt>
                <c:pt idx="145">
                  <c:v>1231</c:v>
                </c:pt>
                <c:pt idx="146">
                  <c:v>1228</c:v>
                </c:pt>
                <c:pt idx="147">
                  <c:v>1242</c:v>
                </c:pt>
                <c:pt idx="148">
                  <c:v>1250</c:v>
                </c:pt>
                <c:pt idx="149">
                  <c:v>1272.0001219999999</c:v>
                </c:pt>
                <c:pt idx="150">
                  <c:v>1311</c:v>
                </c:pt>
                <c:pt idx="151">
                  <c:v>1315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272</c:v>
                </c:pt>
                <c:pt idx="169">
                  <c:v>392</c:v>
                </c:pt>
                <c:pt idx="170">
                  <c:v>467</c:v>
                </c:pt>
                <c:pt idx="171">
                  <c:v>624</c:v>
                </c:pt>
                <c:pt idx="172">
                  <c:v>672</c:v>
                </c:pt>
                <c:pt idx="173">
                  <c:v>634</c:v>
                </c:pt>
                <c:pt idx="174">
                  <c:v>539</c:v>
                </c:pt>
                <c:pt idx="175">
                  <c:v>550</c:v>
                </c:pt>
                <c:pt idx="176">
                  <c:v>736</c:v>
                </c:pt>
                <c:pt idx="177">
                  <c:v>763</c:v>
                </c:pt>
                <c:pt idx="178">
                  <c:v>732</c:v>
                </c:pt>
                <c:pt idx="179">
                  <c:v>705</c:v>
                </c:pt>
                <c:pt idx="180">
                  <c:v>683</c:v>
                </c:pt>
                <c:pt idx="181">
                  <c:v>721</c:v>
                </c:pt>
                <c:pt idx="182">
                  <c:v>728</c:v>
                </c:pt>
                <c:pt idx="183">
                  <c:v>754</c:v>
                </c:pt>
                <c:pt idx="184">
                  <c:v>725</c:v>
                </c:pt>
                <c:pt idx="185">
                  <c:v>732.99993900000004</c:v>
                </c:pt>
                <c:pt idx="186">
                  <c:v>748</c:v>
                </c:pt>
                <c:pt idx="187">
                  <c:v>754.99993900000004</c:v>
                </c:pt>
                <c:pt idx="188">
                  <c:v>766</c:v>
                </c:pt>
                <c:pt idx="189">
                  <c:v>768.00006099999996</c:v>
                </c:pt>
                <c:pt idx="190">
                  <c:v>792</c:v>
                </c:pt>
                <c:pt idx="191">
                  <c:v>794</c:v>
                </c:pt>
                <c:pt idx="192">
                  <c:v>815</c:v>
                </c:pt>
                <c:pt idx="193">
                  <c:v>822</c:v>
                </c:pt>
                <c:pt idx="194">
                  <c:v>837</c:v>
                </c:pt>
                <c:pt idx="195">
                  <c:v>859</c:v>
                </c:pt>
                <c:pt idx="196">
                  <c:v>848</c:v>
                </c:pt>
                <c:pt idx="197">
                  <c:v>820.99993900000004</c:v>
                </c:pt>
                <c:pt idx="198">
                  <c:v>773</c:v>
                </c:pt>
                <c:pt idx="199">
                  <c:v>736</c:v>
                </c:pt>
                <c:pt idx="200">
                  <c:v>695</c:v>
                </c:pt>
                <c:pt idx="201">
                  <c:v>687</c:v>
                </c:pt>
                <c:pt idx="202">
                  <c:v>657</c:v>
                </c:pt>
                <c:pt idx="203">
                  <c:v>658.00006099999996</c:v>
                </c:pt>
                <c:pt idx="204">
                  <c:v>641</c:v>
                </c:pt>
                <c:pt idx="205">
                  <c:v>657</c:v>
                </c:pt>
                <c:pt idx="206">
                  <c:v>649.00006099999996</c:v>
                </c:pt>
                <c:pt idx="207">
                  <c:v>671.00006099999996</c:v>
                </c:pt>
                <c:pt idx="208">
                  <c:v>640</c:v>
                </c:pt>
                <c:pt idx="209">
                  <c:v>626</c:v>
                </c:pt>
                <c:pt idx="210">
                  <c:v>664</c:v>
                </c:pt>
                <c:pt idx="211">
                  <c:v>643</c:v>
                </c:pt>
                <c:pt idx="212">
                  <c:v>615</c:v>
                </c:pt>
                <c:pt idx="213">
                  <c:v>638</c:v>
                </c:pt>
                <c:pt idx="214">
                  <c:v>666</c:v>
                </c:pt>
                <c:pt idx="215">
                  <c:v>595</c:v>
                </c:pt>
                <c:pt idx="216">
                  <c:v>558</c:v>
                </c:pt>
                <c:pt idx="217">
                  <c:v>540</c:v>
                </c:pt>
                <c:pt idx="218">
                  <c:v>551</c:v>
                </c:pt>
                <c:pt idx="219">
                  <c:v>477</c:v>
                </c:pt>
                <c:pt idx="220">
                  <c:v>487</c:v>
                </c:pt>
                <c:pt idx="221">
                  <c:v>556</c:v>
                </c:pt>
                <c:pt idx="222">
                  <c:v>348.99996900000002</c:v>
                </c:pt>
                <c:pt idx="223">
                  <c:v>346</c:v>
                </c:pt>
              </c:numCache>
            </c:numRef>
          </c:yVal>
          <c:smooth val="0"/>
          <c:extLst xmlns:c16r2="http://schemas.microsoft.com/office/drawing/2015/06/chart">
            <c:ext xmlns:c16="http://schemas.microsoft.com/office/drawing/2014/chart" uri="{C3380CC4-5D6E-409C-BE32-E72D297353CC}">
              <c16:uniqueId val="{0000008F-9E4D-41DE-88AA-65C469FB2388}"/>
            </c:ext>
          </c:extLst>
        </c:ser>
        <c:ser>
          <c:idx val="144"/>
          <c:order val="144"/>
          <c:tx>
            <c:strRef>
              <c:f>Sheet1!$EP$1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Sheet1!$EP$2:$EP$225</c:f>
              <c:numCache>
                <c:formatCode>General</c:formatCode>
                <c:ptCount val="224"/>
                <c:pt idx="0">
                  <c:v>0</c:v>
                </c:pt>
                <c:pt idx="1">
                  <c:v>0</c:v>
                </c:pt>
                <c:pt idx="2">
                  <c:v>0</c:v>
                </c:pt>
                <c:pt idx="3">
                  <c:v>34</c:v>
                </c:pt>
                <c:pt idx="4">
                  <c:v>85.000007999999994</c:v>
                </c:pt>
                <c:pt idx="5">
                  <c:v>122.99999200000001</c:v>
                </c:pt>
                <c:pt idx="6">
                  <c:v>157</c:v>
                </c:pt>
                <c:pt idx="7">
                  <c:v>215</c:v>
                </c:pt>
                <c:pt idx="8">
                  <c:v>244</c:v>
                </c:pt>
                <c:pt idx="9">
                  <c:v>268</c:v>
                </c:pt>
                <c:pt idx="10">
                  <c:v>300</c:v>
                </c:pt>
                <c:pt idx="11">
                  <c:v>306</c:v>
                </c:pt>
                <c:pt idx="12">
                  <c:v>328</c:v>
                </c:pt>
                <c:pt idx="13">
                  <c:v>341</c:v>
                </c:pt>
                <c:pt idx="14">
                  <c:v>353</c:v>
                </c:pt>
                <c:pt idx="15">
                  <c:v>367</c:v>
                </c:pt>
                <c:pt idx="16">
                  <c:v>398</c:v>
                </c:pt>
                <c:pt idx="17">
                  <c:v>417.00003099999998</c:v>
                </c:pt>
                <c:pt idx="18">
                  <c:v>450.00003099999998</c:v>
                </c:pt>
                <c:pt idx="19">
                  <c:v>479</c:v>
                </c:pt>
                <c:pt idx="20">
                  <c:v>490</c:v>
                </c:pt>
                <c:pt idx="21">
                  <c:v>493</c:v>
                </c:pt>
                <c:pt idx="22">
                  <c:v>488</c:v>
                </c:pt>
                <c:pt idx="23">
                  <c:v>508</c:v>
                </c:pt>
                <c:pt idx="24">
                  <c:v>511</c:v>
                </c:pt>
                <c:pt idx="25">
                  <c:v>512</c:v>
                </c:pt>
                <c:pt idx="26">
                  <c:v>509</c:v>
                </c:pt>
                <c:pt idx="27">
                  <c:v>524</c:v>
                </c:pt>
                <c:pt idx="28">
                  <c:v>537</c:v>
                </c:pt>
                <c:pt idx="29">
                  <c:v>540</c:v>
                </c:pt>
                <c:pt idx="30">
                  <c:v>548</c:v>
                </c:pt>
                <c:pt idx="31">
                  <c:v>539</c:v>
                </c:pt>
                <c:pt idx="32">
                  <c:v>547</c:v>
                </c:pt>
                <c:pt idx="33">
                  <c:v>534</c:v>
                </c:pt>
                <c:pt idx="34">
                  <c:v>534</c:v>
                </c:pt>
                <c:pt idx="35">
                  <c:v>564</c:v>
                </c:pt>
                <c:pt idx="36">
                  <c:v>674</c:v>
                </c:pt>
                <c:pt idx="37">
                  <c:v>824</c:v>
                </c:pt>
                <c:pt idx="38">
                  <c:v>996</c:v>
                </c:pt>
                <c:pt idx="39">
                  <c:v>1201</c:v>
                </c:pt>
                <c:pt idx="40">
                  <c:v>1340</c:v>
                </c:pt>
                <c:pt idx="41">
                  <c:v>1420</c:v>
                </c:pt>
                <c:pt idx="42">
                  <c:v>1470</c:v>
                </c:pt>
                <c:pt idx="43">
                  <c:v>1542</c:v>
                </c:pt>
                <c:pt idx="44">
                  <c:v>1547</c:v>
                </c:pt>
                <c:pt idx="45">
                  <c:v>1556</c:v>
                </c:pt>
                <c:pt idx="46">
                  <c:v>1583</c:v>
                </c:pt>
                <c:pt idx="47">
                  <c:v>1594</c:v>
                </c:pt>
                <c:pt idx="48">
                  <c:v>1628</c:v>
                </c:pt>
                <c:pt idx="49">
                  <c:v>1647</c:v>
                </c:pt>
                <c:pt idx="50">
                  <c:v>1650.9998780000001</c:v>
                </c:pt>
                <c:pt idx="51">
                  <c:v>1658</c:v>
                </c:pt>
                <c:pt idx="52">
                  <c:v>1675</c:v>
                </c:pt>
                <c:pt idx="53">
                  <c:v>1698</c:v>
                </c:pt>
                <c:pt idx="54">
                  <c:v>1708</c:v>
                </c:pt>
                <c:pt idx="55">
                  <c:v>1715</c:v>
                </c:pt>
                <c:pt idx="56">
                  <c:v>1754</c:v>
                </c:pt>
                <c:pt idx="57">
                  <c:v>1778</c:v>
                </c:pt>
                <c:pt idx="58">
                  <c:v>1794</c:v>
                </c:pt>
                <c:pt idx="59">
                  <c:v>1773.9998780000001</c:v>
                </c:pt>
                <c:pt idx="60">
                  <c:v>1875</c:v>
                </c:pt>
                <c:pt idx="61">
                  <c:v>1884</c:v>
                </c:pt>
                <c:pt idx="62">
                  <c:v>1826.0001219999999</c:v>
                </c:pt>
                <c:pt idx="63">
                  <c:v>1917</c:v>
                </c:pt>
                <c:pt idx="64">
                  <c:v>1883</c:v>
                </c:pt>
                <c:pt idx="65">
                  <c:v>1829</c:v>
                </c:pt>
                <c:pt idx="66">
                  <c:v>1830</c:v>
                </c:pt>
                <c:pt idx="67">
                  <c:v>1812</c:v>
                </c:pt>
                <c:pt idx="68">
                  <c:v>1840</c:v>
                </c:pt>
                <c:pt idx="69">
                  <c:v>1870.0001219999999</c:v>
                </c:pt>
                <c:pt idx="70">
                  <c:v>1904</c:v>
                </c:pt>
                <c:pt idx="71">
                  <c:v>1932.0001219999999</c:v>
                </c:pt>
                <c:pt idx="72">
                  <c:v>1956</c:v>
                </c:pt>
                <c:pt idx="73">
                  <c:v>1978</c:v>
                </c:pt>
                <c:pt idx="74">
                  <c:v>2006</c:v>
                </c:pt>
                <c:pt idx="75">
                  <c:v>2027</c:v>
                </c:pt>
                <c:pt idx="76">
                  <c:v>2037.9998780000001</c:v>
                </c:pt>
                <c:pt idx="77">
                  <c:v>2068</c:v>
                </c:pt>
                <c:pt idx="78">
                  <c:v>2107</c:v>
                </c:pt>
                <c:pt idx="79">
                  <c:v>2092</c:v>
                </c:pt>
                <c:pt idx="80">
                  <c:v>2052</c:v>
                </c:pt>
                <c:pt idx="81">
                  <c:v>2042</c:v>
                </c:pt>
                <c:pt idx="82">
                  <c:v>1991</c:v>
                </c:pt>
                <c:pt idx="83">
                  <c:v>2011.9998780000001</c:v>
                </c:pt>
                <c:pt idx="84">
                  <c:v>2011.0001219999999</c:v>
                </c:pt>
                <c:pt idx="85">
                  <c:v>1966</c:v>
                </c:pt>
                <c:pt idx="86">
                  <c:v>1918</c:v>
                </c:pt>
                <c:pt idx="87">
                  <c:v>1905.9998780000001</c:v>
                </c:pt>
                <c:pt idx="88">
                  <c:v>1900</c:v>
                </c:pt>
                <c:pt idx="89">
                  <c:v>1910</c:v>
                </c:pt>
                <c:pt idx="90">
                  <c:v>1947</c:v>
                </c:pt>
                <c:pt idx="91">
                  <c:v>1981</c:v>
                </c:pt>
                <c:pt idx="92">
                  <c:v>2013</c:v>
                </c:pt>
                <c:pt idx="93">
                  <c:v>2030</c:v>
                </c:pt>
                <c:pt idx="94">
                  <c:v>2061</c:v>
                </c:pt>
                <c:pt idx="95">
                  <c:v>2079</c:v>
                </c:pt>
                <c:pt idx="96">
                  <c:v>2053</c:v>
                </c:pt>
                <c:pt idx="97">
                  <c:v>2101</c:v>
                </c:pt>
                <c:pt idx="98">
                  <c:v>2114</c:v>
                </c:pt>
                <c:pt idx="99">
                  <c:v>2143</c:v>
                </c:pt>
                <c:pt idx="100">
                  <c:v>2148</c:v>
                </c:pt>
                <c:pt idx="101">
                  <c:v>2149</c:v>
                </c:pt>
                <c:pt idx="102">
                  <c:v>2166</c:v>
                </c:pt>
                <c:pt idx="103">
                  <c:v>0</c:v>
                </c:pt>
                <c:pt idx="104">
                  <c:v>0</c:v>
                </c:pt>
                <c:pt idx="105">
                  <c:v>0</c:v>
                </c:pt>
                <c:pt idx="106">
                  <c:v>0</c:v>
                </c:pt>
                <c:pt idx="107">
                  <c:v>0</c:v>
                </c:pt>
                <c:pt idx="108">
                  <c:v>0</c:v>
                </c:pt>
                <c:pt idx="109">
                  <c:v>0</c:v>
                </c:pt>
                <c:pt idx="110">
                  <c:v>0</c:v>
                </c:pt>
                <c:pt idx="111">
                  <c:v>0</c:v>
                </c:pt>
                <c:pt idx="112">
                  <c:v>0</c:v>
                </c:pt>
                <c:pt idx="113">
                  <c:v>0</c:v>
                </c:pt>
                <c:pt idx="114">
                  <c:v>1235</c:v>
                </c:pt>
                <c:pt idx="115">
                  <c:v>1253</c:v>
                </c:pt>
                <c:pt idx="116">
                  <c:v>1171</c:v>
                </c:pt>
                <c:pt idx="117">
                  <c:v>1331</c:v>
                </c:pt>
                <c:pt idx="118">
                  <c:v>1230</c:v>
                </c:pt>
                <c:pt idx="119">
                  <c:v>1278</c:v>
                </c:pt>
                <c:pt idx="120">
                  <c:v>1285</c:v>
                </c:pt>
                <c:pt idx="121">
                  <c:v>1288</c:v>
                </c:pt>
                <c:pt idx="122">
                  <c:v>1336</c:v>
                </c:pt>
                <c:pt idx="123">
                  <c:v>1355</c:v>
                </c:pt>
                <c:pt idx="124">
                  <c:v>1373</c:v>
                </c:pt>
                <c:pt idx="125">
                  <c:v>1415</c:v>
                </c:pt>
                <c:pt idx="126">
                  <c:v>1437</c:v>
                </c:pt>
                <c:pt idx="127">
                  <c:v>1456.9998780000001</c:v>
                </c:pt>
                <c:pt idx="128">
                  <c:v>1480</c:v>
                </c:pt>
                <c:pt idx="129">
                  <c:v>1509.0001219999999</c:v>
                </c:pt>
                <c:pt idx="130">
                  <c:v>1546</c:v>
                </c:pt>
                <c:pt idx="131">
                  <c:v>1574</c:v>
                </c:pt>
                <c:pt idx="132">
                  <c:v>1603</c:v>
                </c:pt>
                <c:pt idx="133">
                  <c:v>1623</c:v>
                </c:pt>
                <c:pt idx="134">
                  <c:v>1632</c:v>
                </c:pt>
                <c:pt idx="135">
                  <c:v>1654</c:v>
                </c:pt>
                <c:pt idx="136">
                  <c:v>1654</c:v>
                </c:pt>
                <c:pt idx="137">
                  <c:v>1631</c:v>
                </c:pt>
                <c:pt idx="138">
                  <c:v>1641.9998780000001</c:v>
                </c:pt>
                <c:pt idx="139">
                  <c:v>1621</c:v>
                </c:pt>
                <c:pt idx="140">
                  <c:v>1617</c:v>
                </c:pt>
                <c:pt idx="141">
                  <c:v>1597.0001219999999</c:v>
                </c:pt>
                <c:pt idx="142">
                  <c:v>1569</c:v>
                </c:pt>
                <c:pt idx="143">
                  <c:v>1542</c:v>
                </c:pt>
                <c:pt idx="144">
                  <c:v>1525</c:v>
                </c:pt>
                <c:pt idx="145">
                  <c:v>1553.0001219999999</c:v>
                </c:pt>
                <c:pt idx="146">
                  <c:v>1544</c:v>
                </c:pt>
                <c:pt idx="147">
                  <c:v>1546</c:v>
                </c:pt>
                <c:pt idx="148">
                  <c:v>1557</c:v>
                </c:pt>
                <c:pt idx="149">
                  <c:v>1608</c:v>
                </c:pt>
                <c:pt idx="150">
                  <c:v>1646</c:v>
                </c:pt>
                <c:pt idx="151">
                  <c:v>1640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549</c:v>
                </c:pt>
                <c:pt idx="169">
                  <c:v>552</c:v>
                </c:pt>
                <c:pt idx="170">
                  <c:v>772</c:v>
                </c:pt>
                <c:pt idx="171">
                  <c:v>932</c:v>
                </c:pt>
                <c:pt idx="172">
                  <c:v>1008</c:v>
                </c:pt>
                <c:pt idx="173">
                  <c:v>974.99993900000004</c:v>
                </c:pt>
                <c:pt idx="174">
                  <c:v>825.00006099999996</c:v>
                </c:pt>
                <c:pt idx="175">
                  <c:v>904</c:v>
                </c:pt>
                <c:pt idx="176">
                  <c:v>1097</c:v>
                </c:pt>
                <c:pt idx="177">
                  <c:v>1093</c:v>
                </c:pt>
                <c:pt idx="178">
                  <c:v>1076</c:v>
                </c:pt>
                <c:pt idx="179">
                  <c:v>1020</c:v>
                </c:pt>
                <c:pt idx="180">
                  <c:v>1012</c:v>
                </c:pt>
                <c:pt idx="181">
                  <c:v>1038</c:v>
                </c:pt>
                <c:pt idx="182">
                  <c:v>1029</c:v>
                </c:pt>
                <c:pt idx="183">
                  <c:v>1036</c:v>
                </c:pt>
                <c:pt idx="184">
                  <c:v>1017</c:v>
                </c:pt>
                <c:pt idx="185">
                  <c:v>1022</c:v>
                </c:pt>
                <c:pt idx="186">
                  <c:v>1034</c:v>
                </c:pt>
                <c:pt idx="187">
                  <c:v>1045</c:v>
                </c:pt>
                <c:pt idx="188">
                  <c:v>1058</c:v>
                </c:pt>
                <c:pt idx="189">
                  <c:v>1068</c:v>
                </c:pt>
                <c:pt idx="190">
                  <c:v>1093</c:v>
                </c:pt>
                <c:pt idx="191">
                  <c:v>1081</c:v>
                </c:pt>
                <c:pt idx="192">
                  <c:v>1104</c:v>
                </c:pt>
                <c:pt idx="193">
                  <c:v>1138</c:v>
                </c:pt>
                <c:pt idx="194">
                  <c:v>1132</c:v>
                </c:pt>
                <c:pt idx="195">
                  <c:v>1162</c:v>
                </c:pt>
                <c:pt idx="196">
                  <c:v>1136</c:v>
                </c:pt>
                <c:pt idx="197">
                  <c:v>1093</c:v>
                </c:pt>
                <c:pt idx="198">
                  <c:v>1086</c:v>
                </c:pt>
                <c:pt idx="199">
                  <c:v>1024</c:v>
                </c:pt>
                <c:pt idx="200">
                  <c:v>981</c:v>
                </c:pt>
                <c:pt idx="201">
                  <c:v>968</c:v>
                </c:pt>
                <c:pt idx="202">
                  <c:v>937</c:v>
                </c:pt>
                <c:pt idx="203">
                  <c:v>893</c:v>
                </c:pt>
                <c:pt idx="204">
                  <c:v>892</c:v>
                </c:pt>
                <c:pt idx="205">
                  <c:v>895</c:v>
                </c:pt>
                <c:pt idx="206">
                  <c:v>923</c:v>
                </c:pt>
                <c:pt idx="207">
                  <c:v>915</c:v>
                </c:pt>
                <c:pt idx="208">
                  <c:v>885</c:v>
                </c:pt>
                <c:pt idx="209">
                  <c:v>906</c:v>
                </c:pt>
                <c:pt idx="210">
                  <c:v>935.00006099999996</c:v>
                </c:pt>
                <c:pt idx="211">
                  <c:v>908.99993900000004</c:v>
                </c:pt>
                <c:pt idx="212">
                  <c:v>916</c:v>
                </c:pt>
                <c:pt idx="213">
                  <c:v>911</c:v>
                </c:pt>
                <c:pt idx="214">
                  <c:v>929</c:v>
                </c:pt>
                <c:pt idx="215">
                  <c:v>898</c:v>
                </c:pt>
                <c:pt idx="216">
                  <c:v>851.99993900000004</c:v>
                </c:pt>
                <c:pt idx="217">
                  <c:v>819</c:v>
                </c:pt>
                <c:pt idx="218">
                  <c:v>765</c:v>
                </c:pt>
                <c:pt idx="219">
                  <c:v>719.99993900000004</c:v>
                </c:pt>
                <c:pt idx="220">
                  <c:v>708</c:v>
                </c:pt>
                <c:pt idx="221">
                  <c:v>685</c:v>
                </c:pt>
                <c:pt idx="222">
                  <c:v>923</c:v>
                </c:pt>
                <c:pt idx="223">
                  <c:v>410</c:v>
                </c:pt>
              </c:numCache>
            </c:numRef>
          </c:yVal>
          <c:smooth val="0"/>
          <c:extLst xmlns:c16r2="http://schemas.microsoft.com/office/drawing/2015/06/chart">
            <c:ext xmlns:c16="http://schemas.microsoft.com/office/drawing/2014/chart" uri="{C3380CC4-5D6E-409C-BE32-E72D297353CC}">
              <c16:uniqueId val="{00000090-9E4D-41DE-88AA-65C469FB2388}"/>
            </c:ext>
          </c:extLst>
        </c:ser>
        <c:ser>
          <c:idx val="145"/>
          <c:order val="145"/>
          <c:tx>
            <c:strRef>
              <c:f>Sheet1!$EQ$1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Sheet1!$EQ$2:$EQ$225</c:f>
              <c:numCache>
                <c:formatCode>General</c:formatCode>
                <c:ptCount val="224"/>
                <c:pt idx="0">
                  <c:v>0</c:v>
                </c:pt>
                <c:pt idx="1">
                  <c:v>0</c:v>
                </c:pt>
                <c:pt idx="2">
                  <c:v>0</c:v>
                </c:pt>
                <c:pt idx="3">
                  <c:v>0</c:v>
                </c:pt>
                <c:pt idx="4">
                  <c:v>20</c:v>
                </c:pt>
                <c:pt idx="5">
                  <c:v>61</c:v>
                </c:pt>
                <c:pt idx="6">
                  <c:v>96.000007999999994</c:v>
                </c:pt>
                <c:pt idx="7">
                  <c:v>150</c:v>
                </c:pt>
                <c:pt idx="8">
                  <c:v>175</c:v>
                </c:pt>
                <c:pt idx="9">
                  <c:v>190.99998500000001</c:v>
                </c:pt>
                <c:pt idx="10">
                  <c:v>219</c:v>
                </c:pt>
                <c:pt idx="11">
                  <c:v>226</c:v>
                </c:pt>
                <c:pt idx="12">
                  <c:v>237</c:v>
                </c:pt>
                <c:pt idx="13">
                  <c:v>250</c:v>
                </c:pt>
                <c:pt idx="14">
                  <c:v>257</c:v>
                </c:pt>
                <c:pt idx="15">
                  <c:v>273</c:v>
                </c:pt>
                <c:pt idx="16">
                  <c:v>311</c:v>
                </c:pt>
                <c:pt idx="17">
                  <c:v>325</c:v>
                </c:pt>
                <c:pt idx="18">
                  <c:v>357</c:v>
                </c:pt>
                <c:pt idx="19">
                  <c:v>379</c:v>
                </c:pt>
                <c:pt idx="20">
                  <c:v>386</c:v>
                </c:pt>
                <c:pt idx="21">
                  <c:v>386</c:v>
                </c:pt>
                <c:pt idx="22">
                  <c:v>381</c:v>
                </c:pt>
                <c:pt idx="23">
                  <c:v>403</c:v>
                </c:pt>
                <c:pt idx="24">
                  <c:v>399</c:v>
                </c:pt>
                <c:pt idx="25">
                  <c:v>392</c:v>
                </c:pt>
                <c:pt idx="26">
                  <c:v>392.99996900000002</c:v>
                </c:pt>
                <c:pt idx="27">
                  <c:v>398</c:v>
                </c:pt>
                <c:pt idx="28">
                  <c:v>407</c:v>
                </c:pt>
                <c:pt idx="29">
                  <c:v>412</c:v>
                </c:pt>
                <c:pt idx="30">
                  <c:v>413</c:v>
                </c:pt>
                <c:pt idx="31">
                  <c:v>402</c:v>
                </c:pt>
                <c:pt idx="32">
                  <c:v>414.99996900000002</c:v>
                </c:pt>
                <c:pt idx="33">
                  <c:v>397</c:v>
                </c:pt>
                <c:pt idx="34">
                  <c:v>392.99996900000002</c:v>
                </c:pt>
                <c:pt idx="35">
                  <c:v>417.00003099999998</c:v>
                </c:pt>
                <c:pt idx="36">
                  <c:v>527</c:v>
                </c:pt>
                <c:pt idx="37">
                  <c:v>661</c:v>
                </c:pt>
                <c:pt idx="38">
                  <c:v>807</c:v>
                </c:pt>
                <c:pt idx="39">
                  <c:v>971</c:v>
                </c:pt>
                <c:pt idx="40">
                  <c:v>1070</c:v>
                </c:pt>
                <c:pt idx="41">
                  <c:v>1112</c:v>
                </c:pt>
                <c:pt idx="42">
                  <c:v>1146</c:v>
                </c:pt>
                <c:pt idx="43">
                  <c:v>1198</c:v>
                </c:pt>
                <c:pt idx="44">
                  <c:v>1196</c:v>
                </c:pt>
                <c:pt idx="45">
                  <c:v>1204</c:v>
                </c:pt>
                <c:pt idx="46">
                  <c:v>1225</c:v>
                </c:pt>
                <c:pt idx="47">
                  <c:v>1235</c:v>
                </c:pt>
                <c:pt idx="48">
                  <c:v>1261</c:v>
                </c:pt>
                <c:pt idx="49">
                  <c:v>1263.0001219999999</c:v>
                </c:pt>
                <c:pt idx="50">
                  <c:v>1262</c:v>
                </c:pt>
                <c:pt idx="51">
                  <c:v>1260</c:v>
                </c:pt>
                <c:pt idx="52">
                  <c:v>1284</c:v>
                </c:pt>
                <c:pt idx="53">
                  <c:v>1289.0001219999999</c:v>
                </c:pt>
                <c:pt idx="54">
                  <c:v>1294</c:v>
                </c:pt>
                <c:pt idx="55">
                  <c:v>1296</c:v>
                </c:pt>
                <c:pt idx="56">
                  <c:v>1331</c:v>
                </c:pt>
                <c:pt idx="57">
                  <c:v>1354</c:v>
                </c:pt>
                <c:pt idx="58">
                  <c:v>1356</c:v>
                </c:pt>
                <c:pt idx="59">
                  <c:v>1340</c:v>
                </c:pt>
                <c:pt idx="60">
                  <c:v>1415</c:v>
                </c:pt>
                <c:pt idx="61">
                  <c:v>1463</c:v>
                </c:pt>
                <c:pt idx="62">
                  <c:v>1383</c:v>
                </c:pt>
                <c:pt idx="63">
                  <c:v>1459</c:v>
                </c:pt>
                <c:pt idx="64">
                  <c:v>1429</c:v>
                </c:pt>
                <c:pt idx="65">
                  <c:v>1381</c:v>
                </c:pt>
                <c:pt idx="66">
                  <c:v>1368.9998780000001</c:v>
                </c:pt>
                <c:pt idx="67">
                  <c:v>1347</c:v>
                </c:pt>
                <c:pt idx="68">
                  <c:v>1372</c:v>
                </c:pt>
                <c:pt idx="69">
                  <c:v>1389</c:v>
                </c:pt>
                <c:pt idx="70">
                  <c:v>1410</c:v>
                </c:pt>
                <c:pt idx="71">
                  <c:v>1424</c:v>
                </c:pt>
                <c:pt idx="72">
                  <c:v>1439.9998780000001</c:v>
                </c:pt>
                <c:pt idx="73">
                  <c:v>1447</c:v>
                </c:pt>
                <c:pt idx="74">
                  <c:v>1468</c:v>
                </c:pt>
                <c:pt idx="75">
                  <c:v>1483.0001219999999</c:v>
                </c:pt>
                <c:pt idx="76">
                  <c:v>1490</c:v>
                </c:pt>
                <c:pt idx="77">
                  <c:v>1516</c:v>
                </c:pt>
                <c:pt idx="78">
                  <c:v>1546</c:v>
                </c:pt>
                <c:pt idx="79">
                  <c:v>1540</c:v>
                </c:pt>
                <c:pt idx="80">
                  <c:v>1505</c:v>
                </c:pt>
                <c:pt idx="81">
                  <c:v>1492.0001219999999</c:v>
                </c:pt>
                <c:pt idx="82">
                  <c:v>1452</c:v>
                </c:pt>
                <c:pt idx="83">
                  <c:v>1477</c:v>
                </c:pt>
                <c:pt idx="84">
                  <c:v>1482</c:v>
                </c:pt>
                <c:pt idx="85">
                  <c:v>1461</c:v>
                </c:pt>
                <c:pt idx="86">
                  <c:v>1427</c:v>
                </c:pt>
                <c:pt idx="87">
                  <c:v>1407</c:v>
                </c:pt>
                <c:pt idx="88">
                  <c:v>1420</c:v>
                </c:pt>
                <c:pt idx="89">
                  <c:v>1416</c:v>
                </c:pt>
                <c:pt idx="90">
                  <c:v>1433</c:v>
                </c:pt>
                <c:pt idx="91">
                  <c:v>1456.9998780000001</c:v>
                </c:pt>
                <c:pt idx="92">
                  <c:v>1481</c:v>
                </c:pt>
                <c:pt idx="93">
                  <c:v>1496</c:v>
                </c:pt>
                <c:pt idx="94">
                  <c:v>1515</c:v>
                </c:pt>
                <c:pt idx="95">
                  <c:v>1518.9998780000001</c:v>
                </c:pt>
                <c:pt idx="96">
                  <c:v>1509.9998780000001</c:v>
                </c:pt>
                <c:pt idx="97">
                  <c:v>1527.9998780000001</c:v>
                </c:pt>
                <c:pt idx="98">
                  <c:v>1559</c:v>
                </c:pt>
                <c:pt idx="99">
                  <c:v>1568</c:v>
                </c:pt>
                <c:pt idx="100">
                  <c:v>1592</c:v>
                </c:pt>
                <c:pt idx="101">
                  <c:v>1599</c:v>
                </c:pt>
                <c:pt idx="102">
                  <c:v>1557</c:v>
                </c:pt>
                <c:pt idx="103">
                  <c:v>0</c:v>
                </c:pt>
                <c:pt idx="104">
                  <c:v>0</c:v>
                </c:pt>
                <c:pt idx="105">
                  <c:v>0</c:v>
                </c:pt>
                <c:pt idx="106">
                  <c:v>0</c:v>
                </c:pt>
                <c:pt idx="107">
                  <c:v>0</c:v>
                </c:pt>
                <c:pt idx="108">
                  <c:v>0</c:v>
                </c:pt>
                <c:pt idx="109">
                  <c:v>0</c:v>
                </c:pt>
                <c:pt idx="110">
                  <c:v>0</c:v>
                </c:pt>
                <c:pt idx="111">
                  <c:v>0</c:v>
                </c:pt>
                <c:pt idx="112">
                  <c:v>0</c:v>
                </c:pt>
                <c:pt idx="113">
                  <c:v>0</c:v>
                </c:pt>
                <c:pt idx="114">
                  <c:v>1058</c:v>
                </c:pt>
                <c:pt idx="115">
                  <c:v>959</c:v>
                </c:pt>
                <c:pt idx="116">
                  <c:v>897</c:v>
                </c:pt>
                <c:pt idx="117">
                  <c:v>942</c:v>
                </c:pt>
                <c:pt idx="118">
                  <c:v>933</c:v>
                </c:pt>
                <c:pt idx="119">
                  <c:v>981</c:v>
                </c:pt>
                <c:pt idx="120">
                  <c:v>979.00006099999996</c:v>
                </c:pt>
                <c:pt idx="121">
                  <c:v>974</c:v>
                </c:pt>
                <c:pt idx="122">
                  <c:v>1010.000061</c:v>
                </c:pt>
                <c:pt idx="123">
                  <c:v>1011</c:v>
                </c:pt>
                <c:pt idx="124">
                  <c:v>1027</c:v>
                </c:pt>
                <c:pt idx="125">
                  <c:v>1055</c:v>
                </c:pt>
                <c:pt idx="126">
                  <c:v>1080</c:v>
                </c:pt>
                <c:pt idx="127">
                  <c:v>1114</c:v>
                </c:pt>
                <c:pt idx="128">
                  <c:v>1133</c:v>
                </c:pt>
                <c:pt idx="129">
                  <c:v>1159</c:v>
                </c:pt>
                <c:pt idx="130">
                  <c:v>1186</c:v>
                </c:pt>
                <c:pt idx="131">
                  <c:v>1211</c:v>
                </c:pt>
                <c:pt idx="132">
                  <c:v>1236</c:v>
                </c:pt>
                <c:pt idx="133">
                  <c:v>1260</c:v>
                </c:pt>
                <c:pt idx="134">
                  <c:v>1273</c:v>
                </c:pt>
                <c:pt idx="135">
                  <c:v>1289.9998780000001</c:v>
                </c:pt>
                <c:pt idx="136">
                  <c:v>1294</c:v>
                </c:pt>
                <c:pt idx="137">
                  <c:v>1278</c:v>
                </c:pt>
                <c:pt idx="138">
                  <c:v>1271</c:v>
                </c:pt>
                <c:pt idx="139">
                  <c:v>1285</c:v>
                </c:pt>
                <c:pt idx="140">
                  <c:v>1259</c:v>
                </c:pt>
                <c:pt idx="141">
                  <c:v>1243</c:v>
                </c:pt>
                <c:pt idx="142">
                  <c:v>1232</c:v>
                </c:pt>
                <c:pt idx="143">
                  <c:v>1204</c:v>
                </c:pt>
                <c:pt idx="144">
                  <c:v>1208</c:v>
                </c:pt>
                <c:pt idx="145">
                  <c:v>1207</c:v>
                </c:pt>
                <c:pt idx="146">
                  <c:v>1204</c:v>
                </c:pt>
                <c:pt idx="147">
                  <c:v>1216</c:v>
                </c:pt>
                <c:pt idx="148">
                  <c:v>1234</c:v>
                </c:pt>
                <c:pt idx="149">
                  <c:v>1258</c:v>
                </c:pt>
                <c:pt idx="150">
                  <c:v>1319</c:v>
                </c:pt>
                <c:pt idx="151">
                  <c:v>1288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317</c:v>
                </c:pt>
                <c:pt idx="169">
                  <c:v>396</c:v>
                </c:pt>
                <c:pt idx="170">
                  <c:v>507</c:v>
                </c:pt>
                <c:pt idx="171">
                  <c:v>640</c:v>
                </c:pt>
                <c:pt idx="172">
                  <c:v>693.00006099999996</c:v>
                </c:pt>
                <c:pt idx="173">
                  <c:v>655</c:v>
                </c:pt>
                <c:pt idx="174">
                  <c:v>564</c:v>
                </c:pt>
                <c:pt idx="175">
                  <c:v>618</c:v>
                </c:pt>
                <c:pt idx="176">
                  <c:v>754.99993900000004</c:v>
                </c:pt>
                <c:pt idx="177">
                  <c:v>790.00006099999996</c:v>
                </c:pt>
                <c:pt idx="178">
                  <c:v>773</c:v>
                </c:pt>
                <c:pt idx="179">
                  <c:v>718</c:v>
                </c:pt>
                <c:pt idx="180">
                  <c:v>741</c:v>
                </c:pt>
                <c:pt idx="181">
                  <c:v>741</c:v>
                </c:pt>
                <c:pt idx="182">
                  <c:v>752</c:v>
                </c:pt>
                <c:pt idx="183">
                  <c:v>770</c:v>
                </c:pt>
                <c:pt idx="184">
                  <c:v>741.99993900000004</c:v>
                </c:pt>
                <c:pt idx="185">
                  <c:v>761</c:v>
                </c:pt>
                <c:pt idx="186">
                  <c:v>774</c:v>
                </c:pt>
                <c:pt idx="187">
                  <c:v>784</c:v>
                </c:pt>
                <c:pt idx="188">
                  <c:v>790.00006099999996</c:v>
                </c:pt>
                <c:pt idx="189">
                  <c:v>790.00006099999996</c:v>
                </c:pt>
                <c:pt idx="190">
                  <c:v>827</c:v>
                </c:pt>
                <c:pt idx="191">
                  <c:v>828</c:v>
                </c:pt>
                <c:pt idx="192">
                  <c:v>825.00006099999996</c:v>
                </c:pt>
                <c:pt idx="193">
                  <c:v>855</c:v>
                </c:pt>
                <c:pt idx="194">
                  <c:v>857</c:v>
                </c:pt>
                <c:pt idx="195">
                  <c:v>867</c:v>
                </c:pt>
                <c:pt idx="196">
                  <c:v>873.99993900000004</c:v>
                </c:pt>
                <c:pt idx="197">
                  <c:v>849</c:v>
                </c:pt>
                <c:pt idx="198">
                  <c:v>815</c:v>
                </c:pt>
                <c:pt idx="199">
                  <c:v>753</c:v>
                </c:pt>
                <c:pt idx="200">
                  <c:v>722</c:v>
                </c:pt>
                <c:pt idx="201">
                  <c:v>732.99993900000004</c:v>
                </c:pt>
                <c:pt idx="202">
                  <c:v>688.99993900000004</c:v>
                </c:pt>
                <c:pt idx="203">
                  <c:v>678</c:v>
                </c:pt>
                <c:pt idx="204">
                  <c:v>671.00006099999996</c:v>
                </c:pt>
                <c:pt idx="205">
                  <c:v>674</c:v>
                </c:pt>
                <c:pt idx="206">
                  <c:v>693.00006099999996</c:v>
                </c:pt>
                <c:pt idx="207">
                  <c:v>677</c:v>
                </c:pt>
                <c:pt idx="208">
                  <c:v>620</c:v>
                </c:pt>
                <c:pt idx="209">
                  <c:v>666.99993900000004</c:v>
                </c:pt>
                <c:pt idx="210">
                  <c:v>679</c:v>
                </c:pt>
                <c:pt idx="211">
                  <c:v>644</c:v>
                </c:pt>
                <c:pt idx="212">
                  <c:v>660</c:v>
                </c:pt>
                <c:pt idx="213">
                  <c:v>647</c:v>
                </c:pt>
                <c:pt idx="214">
                  <c:v>669</c:v>
                </c:pt>
                <c:pt idx="215">
                  <c:v>671.00006099999996</c:v>
                </c:pt>
                <c:pt idx="216">
                  <c:v>611</c:v>
                </c:pt>
                <c:pt idx="217">
                  <c:v>626</c:v>
                </c:pt>
                <c:pt idx="218">
                  <c:v>609</c:v>
                </c:pt>
                <c:pt idx="219">
                  <c:v>500</c:v>
                </c:pt>
                <c:pt idx="220">
                  <c:v>526</c:v>
                </c:pt>
                <c:pt idx="221">
                  <c:v>603</c:v>
                </c:pt>
                <c:pt idx="222">
                  <c:v>356</c:v>
                </c:pt>
                <c:pt idx="223">
                  <c:v>350</c:v>
                </c:pt>
              </c:numCache>
            </c:numRef>
          </c:yVal>
          <c:smooth val="0"/>
          <c:extLst xmlns:c16r2="http://schemas.microsoft.com/office/drawing/2015/06/chart">
            <c:ext xmlns:c16="http://schemas.microsoft.com/office/drawing/2014/chart" uri="{C3380CC4-5D6E-409C-BE32-E72D297353CC}">
              <c16:uniqueId val="{00000091-9E4D-41DE-88AA-65C469FB2388}"/>
            </c:ext>
          </c:extLst>
        </c:ser>
        <c:ser>
          <c:idx val="146"/>
          <c:order val="146"/>
          <c:tx>
            <c:strRef>
              <c:f>Sheet1!$ER$1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Sheet1!$ER$2:$ER$225</c:f>
              <c:numCache>
                <c:formatCode>General</c:formatCode>
                <c:ptCount val="224"/>
                <c:pt idx="0">
                  <c:v>0</c:v>
                </c:pt>
                <c:pt idx="1">
                  <c:v>0</c:v>
                </c:pt>
                <c:pt idx="2">
                  <c:v>0</c:v>
                </c:pt>
                <c:pt idx="3">
                  <c:v>81</c:v>
                </c:pt>
                <c:pt idx="4">
                  <c:v>108</c:v>
                </c:pt>
                <c:pt idx="5">
                  <c:v>163</c:v>
                </c:pt>
                <c:pt idx="6">
                  <c:v>194</c:v>
                </c:pt>
                <c:pt idx="7">
                  <c:v>240</c:v>
                </c:pt>
                <c:pt idx="8">
                  <c:v>276</c:v>
                </c:pt>
                <c:pt idx="9">
                  <c:v>302</c:v>
                </c:pt>
                <c:pt idx="10">
                  <c:v>323</c:v>
                </c:pt>
                <c:pt idx="11">
                  <c:v>335</c:v>
                </c:pt>
                <c:pt idx="12">
                  <c:v>343</c:v>
                </c:pt>
                <c:pt idx="13">
                  <c:v>356</c:v>
                </c:pt>
                <c:pt idx="14">
                  <c:v>375</c:v>
                </c:pt>
                <c:pt idx="15">
                  <c:v>392</c:v>
                </c:pt>
                <c:pt idx="16">
                  <c:v>430</c:v>
                </c:pt>
                <c:pt idx="17">
                  <c:v>456</c:v>
                </c:pt>
                <c:pt idx="18">
                  <c:v>498</c:v>
                </c:pt>
                <c:pt idx="19">
                  <c:v>525</c:v>
                </c:pt>
                <c:pt idx="20">
                  <c:v>534</c:v>
                </c:pt>
                <c:pt idx="21">
                  <c:v>534</c:v>
                </c:pt>
                <c:pt idx="22">
                  <c:v>534</c:v>
                </c:pt>
                <c:pt idx="23">
                  <c:v>548</c:v>
                </c:pt>
                <c:pt idx="24">
                  <c:v>552</c:v>
                </c:pt>
                <c:pt idx="25">
                  <c:v>552</c:v>
                </c:pt>
                <c:pt idx="26">
                  <c:v>550</c:v>
                </c:pt>
                <c:pt idx="27">
                  <c:v>563</c:v>
                </c:pt>
                <c:pt idx="28">
                  <c:v>568</c:v>
                </c:pt>
                <c:pt idx="29">
                  <c:v>577</c:v>
                </c:pt>
                <c:pt idx="30">
                  <c:v>576</c:v>
                </c:pt>
                <c:pt idx="31">
                  <c:v>554</c:v>
                </c:pt>
                <c:pt idx="32">
                  <c:v>571</c:v>
                </c:pt>
                <c:pt idx="33">
                  <c:v>549</c:v>
                </c:pt>
                <c:pt idx="34">
                  <c:v>548</c:v>
                </c:pt>
                <c:pt idx="35">
                  <c:v>583</c:v>
                </c:pt>
                <c:pt idx="36">
                  <c:v>730</c:v>
                </c:pt>
                <c:pt idx="37">
                  <c:v>926</c:v>
                </c:pt>
                <c:pt idx="38">
                  <c:v>1135</c:v>
                </c:pt>
                <c:pt idx="39">
                  <c:v>1390</c:v>
                </c:pt>
                <c:pt idx="40">
                  <c:v>1553.9998780000001</c:v>
                </c:pt>
                <c:pt idx="41">
                  <c:v>1636</c:v>
                </c:pt>
                <c:pt idx="42">
                  <c:v>1703.0001219999999</c:v>
                </c:pt>
                <c:pt idx="43">
                  <c:v>1782.0001219999999</c:v>
                </c:pt>
                <c:pt idx="44">
                  <c:v>1800.0001219999999</c:v>
                </c:pt>
                <c:pt idx="45">
                  <c:v>1805</c:v>
                </c:pt>
                <c:pt idx="46">
                  <c:v>1838</c:v>
                </c:pt>
                <c:pt idx="47">
                  <c:v>1858</c:v>
                </c:pt>
                <c:pt idx="48">
                  <c:v>1898</c:v>
                </c:pt>
                <c:pt idx="49">
                  <c:v>1905.9998780000001</c:v>
                </c:pt>
                <c:pt idx="50">
                  <c:v>1917</c:v>
                </c:pt>
                <c:pt idx="51">
                  <c:v>1930</c:v>
                </c:pt>
                <c:pt idx="52">
                  <c:v>1957</c:v>
                </c:pt>
                <c:pt idx="53">
                  <c:v>1980</c:v>
                </c:pt>
                <c:pt idx="54">
                  <c:v>1996</c:v>
                </c:pt>
                <c:pt idx="55">
                  <c:v>2011.0001219999999</c:v>
                </c:pt>
                <c:pt idx="56">
                  <c:v>2046.0001219999999</c:v>
                </c:pt>
                <c:pt idx="57">
                  <c:v>2093</c:v>
                </c:pt>
                <c:pt idx="58">
                  <c:v>2106</c:v>
                </c:pt>
                <c:pt idx="59">
                  <c:v>2089</c:v>
                </c:pt>
                <c:pt idx="60">
                  <c:v>2209</c:v>
                </c:pt>
                <c:pt idx="61">
                  <c:v>2244</c:v>
                </c:pt>
                <c:pt idx="62">
                  <c:v>2153</c:v>
                </c:pt>
                <c:pt idx="63">
                  <c:v>2234</c:v>
                </c:pt>
                <c:pt idx="64">
                  <c:v>2186</c:v>
                </c:pt>
                <c:pt idx="65">
                  <c:v>2124</c:v>
                </c:pt>
                <c:pt idx="66">
                  <c:v>2127</c:v>
                </c:pt>
                <c:pt idx="67">
                  <c:v>2109</c:v>
                </c:pt>
                <c:pt idx="68">
                  <c:v>2146</c:v>
                </c:pt>
                <c:pt idx="69">
                  <c:v>2180</c:v>
                </c:pt>
                <c:pt idx="70">
                  <c:v>2209</c:v>
                </c:pt>
                <c:pt idx="71">
                  <c:v>2242</c:v>
                </c:pt>
                <c:pt idx="72">
                  <c:v>2282</c:v>
                </c:pt>
                <c:pt idx="73">
                  <c:v>2304</c:v>
                </c:pt>
                <c:pt idx="74">
                  <c:v>2330</c:v>
                </c:pt>
                <c:pt idx="75">
                  <c:v>2356</c:v>
                </c:pt>
                <c:pt idx="76">
                  <c:v>2363</c:v>
                </c:pt>
                <c:pt idx="77">
                  <c:v>2397</c:v>
                </c:pt>
                <c:pt idx="78">
                  <c:v>2440</c:v>
                </c:pt>
                <c:pt idx="79">
                  <c:v>2440</c:v>
                </c:pt>
                <c:pt idx="80">
                  <c:v>2381</c:v>
                </c:pt>
                <c:pt idx="81">
                  <c:v>2356</c:v>
                </c:pt>
                <c:pt idx="82">
                  <c:v>2291</c:v>
                </c:pt>
                <c:pt idx="83">
                  <c:v>2303</c:v>
                </c:pt>
                <c:pt idx="84">
                  <c:v>2311</c:v>
                </c:pt>
                <c:pt idx="85">
                  <c:v>2255</c:v>
                </c:pt>
                <c:pt idx="86">
                  <c:v>2202</c:v>
                </c:pt>
                <c:pt idx="87">
                  <c:v>2193</c:v>
                </c:pt>
                <c:pt idx="88">
                  <c:v>2191</c:v>
                </c:pt>
                <c:pt idx="89">
                  <c:v>2197</c:v>
                </c:pt>
                <c:pt idx="90">
                  <c:v>2224</c:v>
                </c:pt>
                <c:pt idx="91">
                  <c:v>2261</c:v>
                </c:pt>
                <c:pt idx="92">
                  <c:v>2288</c:v>
                </c:pt>
                <c:pt idx="93">
                  <c:v>2306</c:v>
                </c:pt>
                <c:pt idx="94">
                  <c:v>2329</c:v>
                </c:pt>
                <c:pt idx="95">
                  <c:v>2352</c:v>
                </c:pt>
                <c:pt idx="96">
                  <c:v>2324</c:v>
                </c:pt>
                <c:pt idx="97">
                  <c:v>2372</c:v>
                </c:pt>
                <c:pt idx="98">
                  <c:v>2391</c:v>
                </c:pt>
                <c:pt idx="99">
                  <c:v>2403</c:v>
                </c:pt>
                <c:pt idx="100">
                  <c:v>2435</c:v>
                </c:pt>
                <c:pt idx="101">
                  <c:v>2449</c:v>
                </c:pt>
                <c:pt idx="102">
                  <c:v>2413</c:v>
                </c:pt>
                <c:pt idx="103">
                  <c:v>0</c:v>
                </c:pt>
                <c:pt idx="104">
                  <c:v>0</c:v>
                </c:pt>
                <c:pt idx="105">
                  <c:v>0</c:v>
                </c:pt>
                <c:pt idx="106">
                  <c:v>0</c:v>
                </c:pt>
                <c:pt idx="107">
                  <c:v>0</c:v>
                </c:pt>
                <c:pt idx="108">
                  <c:v>0</c:v>
                </c:pt>
                <c:pt idx="109">
                  <c:v>0</c:v>
                </c:pt>
                <c:pt idx="110">
                  <c:v>0</c:v>
                </c:pt>
                <c:pt idx="111">
                  <c:v>0</c:v>
                </c:pt>
                <c:pt idx="112">
                  <c:v>0</c:v>
                </c:pt>
                <c:pt idx="113">
                  <c:v>0</c:v>
                </c:pt>
                <c:pt idx="114">
                  <c:v>1211</c:v>
                </c:pt>
                <c:pt idx="115">
                  <c:v>1263.0001219999999</c:v>
                </c:pt>
                <c:pt idx="116">
                  <c:v>1166</c:v>
                </c:pt>
                <c:pt idx="117">
                  <c:v>1311</c:v>
                </c:pt>
                <c:pt idx="118">
                  <c:v>1248</c:v>
                </c:pt>
                <c:pt idx="119">
                  <c:v>1309</c:v>
                </c:pt>
                <c:pt idx="120">
                  <c:v>1353</c:v>
                </c:pt>
                <c:pt idx="121">
                  <c:v>1380</c:v>
                </c:pt>
                <c:pt idx="122">
                  <c:v>1417</c:v>
                </c:pt>
                <c:pt idx="123">
                  <c:v>1435</c:v>
                </c:pt>
                <c:pt idx="124">
                  <c:v>1477</c:v>
                </c:pt>
                <c:pt idx="125">
                  <c:v>1508</c:v>
                </c:pt>
                <c:pt idx="126">
                  <c:v>1553.9998780000001</c:v>
                </c:pt>
                <c:pt idx="127">
                  <c:v>1577</c:v>
                </c:pt>
                <c:pt idx="128">
                  <c:v>1612</c:v>
                </c:pt>
                <c:pt idx="129">
                  <c:v>1645</c:v>
                </c:pt>
                <c:pt idx="130">
                  <c:v>1681</c:v>
                </c:pt>
                <c:pt idx="131">
                  <c:v>1725</c:v>
                </c:pt>
                <c:pt idx="132">
                  <c:v>1738.0001219999999</c:v>
                </c:pt>
                <c:pt idx="133">
                  <c:v>1771</c:v>
                </c:pt>
                <c:pt idx="134">
                  <c:v>1790</c:v>
                </c:pt>
                <c:pt idx="135">
                  <c:v>1821</c:v>
                </c:pt>
                <c:pt idx="136">
                  <c:v>1807</c:v>
                </c:pt>
                <c:pt idx="137">
                  <c:v>1802</c:v>
                </c:pt>
                <c:pt idx="138">
                  <c:v>1800.0001219999999</c:v>
                </c:pt>
                <c:pt idx="139">
                  <c:v>1815</c:v>
                </c:pt>
                <c:pt idx="140">
                  <c:v>1807</c:v>
                </c:pt>
                <c:pt idx="141">
                  <c:v>1776</c:v>
                </c:pt>
                <c:pt idx="142">
                  <c:v>1735</c:v>
                </c:pt>
                <c:pt idx="143">
                  <c:v>1710</c:v>
                </c:pt>
                <c:pt idx="144">
                  <c:v>1699</c:v>
                </c:pt>
                <c:pt idx="145">
                  <c:v>1701</c:v>
                </c:pt>
                <c:pt idx="146">
                  <c:v>1685.9998780000001</c:v>
                </c:pt>
                <c:pt idx="147">
                  <c:v>1690</c:v>
                </c:pt>
                <c:pt idx="148">
                  <c:v>1720.9998780000001</c:v>
                </c:pt>
                <c:pt idx="149">
                  <c:v>1750</c:v>
                </c:pt>
                <c:pt idx="150">
                  <c:v>1764.9998780000001</c:v>
                </c:pt>
                <c:pt idx="151">
                  <c:v>1755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438</c:v>
                </c:pt>
                <c:pt idx="169">
                  <c:v>517</c:v>
                </c:pt>
                <c:pt idx="170">
                  <c:v>657</c:v>
                </c:pt>
                <c:pt idx="171">
                  <c:v>884</c:v>
                </c:pt>
                <c:pt idx="172">
                  <c:v>978</c:v>
                </c:pt>
                <c:pt idx="173">
                  <c:v>879</c:v>
                </c:pt>
                <c:pt idx="174">
                  <c:v>735</c:v>
                </c:pt>
                <c:pt idx="175">
                  <c:v>798</c:v>
                </c:pt>
                <c:pt idx="176">
                  <c:v>1070</c:v>
                </c:pt>
                <c:pt idx="177">
                  <c:v>1104</c:v>
                </c:pt>
                <c:pt idx="178">
                  <c:v>1082</c:v>
                </c:pt>
                <c:pt idx="179">
                  <c:v>981</c:v>
                </c:pt>
                <c:pt idx="180">
                  <c:v>996</c:v>
                </c:pt>
                <c:pt idx="181">
                  <c:v>1061</c:v>
                </c:pt>
                <c:pt idx="182">
                  <c:v>1046</c:v>
                </c:pt>
                <c:pt idx="183">
                  <c:v>1061</c:v>
                </c:pt>
                <c:pt idx="184">
                  <c:v>1046</c:v>
                </c:pt>
                <c:pt idx="185">
                  <c:v>1069</c:v>
                </c:pt>
                <c:pt idx="186">
                  <c:v>1071</c:v>
                </c:pt>
                <c:pt idx="187">
                  <c:v>1076</c:v>
                </c:pt>
                <c:pt idx="188">
                  <c:v>1102</c:v>
                </c:pt>
                <c:pt idx="189">
                  <c:v>1106</c:v>
                </c:pt>
                <c:pt idx="190">
                  <c:v>1116</c:v>
                </c:pt>
                <c:pt idx="191">
                  <c:v>1109</c:v>
                </c:pt>
                <c:pt idx="192">
                  <c:v>1151</c:v>
                </c:pt>
                <c:pt idx="193">
                  <c:v>1161</c:v>
                </c:pt>
                <c:pt idx="194">
                  <c:v>1171</c:v>
                </c:pt>
                <c:pt idx="195">
                  <c:v>1184</c:v>
                </c:pt>
                <c:pt idx="196">
                  <c:v>1184</c:v>
                </c:pt>
                <c:pt idx="197">
                  <c:v>1173</c:v>
                </c:pt>
                <c:pt idx="198">
                  <c:v>1127</c:v>
                </c:pt>
                <c:pt idx="199">
                  <c:v>1081</c:v>
                </c:pt>
                <c:pt idx="200">
                  <c:v>1035</c:v>
                </c:pt>
                <c:pt idx="201">
                  <c:v>996</c:v>
                </c:pt>
                <c:pt idx="202">
                  <c:v>965</c:v>
                </c:pt>
                <c:pt idx="203">
                  <c:v>945</c:v>
                </c:pt>
                <c:pt idx="204">
                  <c:v>869.00006099999996</c:v>
                </c:pt>
                <c:pt idx="205">
                  <c:v>883</c:v>
                </c:pt>
                <c:pt idx="206">
                  <c:v>901</c:v>
                </c:pt>
                <c:pt idx="207">
                  <c:v>921</c:v>
                </c:pt>
                <c:pt idx="208">
                  <c:v>888</c:v>
                </c:pt>
                <c:pt idx="209">
                  <c:v>869.00006099999996</c:v>
                </c:pt>
                <c:pt idx="210">
                  <c:v>891.00006099999996</c:v>
                </c:pt>
                <c:pt idx="211">
                  <c:v>863</c:v>
                </c:pt>
                <c:pt idx="212">
                  <c:v>858</c:v>
                </c:pt>
                <c:pt idx="213">
                  <c:v>863</c:v>
                </c:pt>
                <c:pt idx="214">
                  <c:v>869.00006099999996</c:v>
                </c:pt>
                <c:pt idx="215">
                  <c:v>858</c:v>
                </c:pt>
                <c:pt idx="216">
                  <c:v>791</c:v>
                </c:pt>
                <c:pt idx="217">
                  <c:v>784</c:v>
                </c:pt>
                <c:pt idx="218">
                  <c:v>723</c:v>
                </c:pt>
                <c:pt idx="219">
                  <c:v>664</c:v>
                </c:pt>
                <c:pt idx="220">
                  <c:v>665</c:v>
                </c:pt>
                <c:pt idx="221">
                  <c:v>646</c:v>
                </c:pt>
                <c:pt idx="222">
                  <c:v>956</c:v>
                </c:pt>
                <c:pt idx="223">
                  <c:v>368</c:v>
                </c:pt>
              </c:numCache>
            </c:numRef>
          </c:yVal>
          <c:smooth val="0"/>
          <c:extLst xmlns:c16r2="http://schemas.microsoft.com/office/drawing/2015/06/chart">
            <c:ext xmlns:c16="http://schemas.microsoft.com/office/drawing/2014/chart" uri="{C3380CC4-5D6E-409C-BE32-E72D297353CC}">
              <c16:uniqueId val="{00000092-9E4D-41DE-88AA-65C469FB2388}"/>
            </c:ext>
          </c:extLst>
        </c:ser>
        <c:ser>
          <c:idx val="147"/>
          <c:order val="147"/>
          <c:tx>
            <c:strRef>
              <c:f>Sheet1!$ES$1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Sheet1!$ES$2:$ES$225</c:f>
              <c:numCache>
                <c:formatCode>General</c:formatCode>
                <c:ptCount val="224"/>
                <c:pt idx="0">
                  <c:v>0</c:v>
                </c:pt>
                <c:pt idx="1">
                  <c:v>0</c:v>
                </c:pt>
                <c:pt idx="2">
                  <c:v>0</c:v>
                </c:pt>
                <c:pt idx="3">
                  <c:v>0</c:v>
                </c:pt>
                <c:pt idx="4">
                  <c:v>26</c:v>
                </c:pt>
                <c:pt idx="5">
                  <c:v>61</c:v>
                </c:pt>
                <c:pt idx="6">
                  <c:v>94</c:v>
                </c:pt>
                <c:pt idx="7">
                  <c:v>140</c:v>
                </c:pt>
                <c:pt idx="8">
                  <c:v>179</c:v>
                </c:pt>
                <c:pt idx="9">
                  <c:v>185</c:v>
                </c:pt>
                <c:pt idx="10">
                  <c:v>214.00001499999999</c:v>
                </c:pt>
                <c:pt idx="11">
                  <c:v>223</c:v>
                </c:pt>
                <c:pt idx="12">
                  <c:v>231</c:v>
                </c:pt>
                <c:pt idx="13">
                  <c:v>244</c:v>
                </c:pt>
                <c:pt idx="14">
                  <c:v>254</c:v>
                </c:pt>
                <c:pt idx="15">
                  <c:v>260</c:v>
                </c:pt>
                <c:pt idx="16">
                  <c:v>290</c:v>
                </c:pt>
                <c:pt idx="17">
                  <c:v>308</c:v>
                </c:pt>
                <c:pt idx="18">
                  <c:v>342</c:v>
                </c:pt>
                <c:pt idx="19">
                  <c:v>363</c:v>
                </c:pt>
                <c:pt idx="20">
                  <c:v>366</c:v>
                </c:pt>
                <c:pt idx="21">
                  <c:v>359.99996900000002</c:v>
                </c:pt>
                <c:pt idx="22">
                  <c:v>363</c:v>
                </c:pt>
                <c:pt idx="23">
                  <c:v>379</c:v>
                </c:pt>
                <c:pt idx="24">
                  <c:v>375</c:v>
                </c:pt>
                <c:pt idx="25">
                  <c:v>374</c:v>
                </c:pt>
                <c:pt idx="26">
                  <c:v>375</c:v>
                </c:pt>
                <c:pt idx="27">
                  <c:v>385</c:v>
                </c:pt>
                <c:pt idx="28">
                  <c:v>391</c:v>
                </c:pt>
                <c:pt idx="29">
                  <c:v>392.99996900000002</c:v>
                </c:pt>
                <c:pt idx="30">
                  <c:v>395.00003099999998</c:v>
                </c:pt>
                <c:pt idx="31">
                  <c:v>381.99996900000002</c:v>
                </c:pt>
                <c:pt idx="32">
                  <c:v>385</c:v>
                </c:pt>
                <c:pt idx="33">
                  <c:v>378</c:v>
                </c:pt>
                <c:pt idx="34">
                  <c:v>373.00003099999998</c:v>
                </c:pt>
                <c:pt idx="35">
                  <c:v>399</c:v>
                </c:pt>
                <c:pt idx="36">
                  <c:v>498</c:v>
                </c:pt>
                <c:pt idx="37">
                  <c:v>624</c:v>
                </c:pt>
                <c:pt idx="38">
                  <c:v>757</c:v>
                </c:pt>
                <c:pt idx="39">
                  <c:v>924</c:v>
                </c:pt>
                <c:pt idx="40">
                  <c:v>1017</c:v>
                </c:pt>
                <c:pt idx="41">
                  <c:v>1061</c:v>
                </c:pt>
                <c:pt idx="42">
                  <c:v>1101</c:v>
                </c:pt>
                <c:pt idx="43">
                  <c:v>1150</c:v>
                </c:pt>
                <c:pt idx="44">
                  <c:v>1157</c:v>
                </c:pt>
                <c:pt idx="45">
                  <c:v>1162</c:v>
                </c:pt>
                <c:pt idx="46">
                  <c:v>1182</c:v>
                </c:pt>
                <c:pt idx="47">
                  <c:v>1196</c:v>
                </c:pt>
                <c:pt idx="48">
                  <c:v>1222</c:v>
                </c:pt>
                <c:pt idx="49">
                  <c:v>1235</c:v>
                </c:pt>
                <c:pt idx="50">
                  <c:v>1233</c:v>
                </c:pt>
                <c:pt idx="51">
                  <c:v>1230</c:v>
                </c:pt>
                <c:pt idx="52">
                  <c:v>1250</c:v>
                </c:pt>
                <c:pt idx="53">
                  <c:v>1261</c:v>
                </c:pt>
                <c:pt idx="54">
                  <c:v>1272.0001219999999</c:v>
                </c:pt>
                <c:pt idx="55">
                  <c:v>1280</c:v>
                </c:pt>
                <c:pt idx="56">
                  <c:v>1303</c:v>
                </c:pt>
                <c:pt idx="57">
                  <c:v>1335</c:v>
                </c:pt>
                <c:pt idx="58">
                  <c:v>1340</c:v>
                </c:pt>
                <c:pt idx="59">
                  <c:v>1326</c:v>
                </c:pt>
                <c:pt idx="60">
                  <c:v>1401</c:v>
                </c:pt>
                <c:pt idx="61">
                  <c:v>1442</c:v>
                </c:pt>
                <c:pt idx="62">
                  <c:v>1359</c:v>
                </c:pt>
                <c:pt idx="63">
                  <c:v>1445</c:v>
                </c:pt>
                <c:pt idx="64">
                  <c:v>1420</c:v>
                </c:pt>
                <c:pt idx="65">
                  <c:v>1367</c:v>
                </c:pt>
                <c:pt idx="66">
                  <c:v>1360.0001219999999</c:v>
                </c:pt>
                <c:pt idx="67">
                  <c:v>1337</c:v>
                </c:pt>
                <c:pt idx="68">
                  <c:v>1363</c:v>
                </c:pt>
                <c:pt idx="69">
                  <c:v>1383</c:v>
                </c:pt>
                <c:pt idx="70">
                  <c:v>1407</c:v>
                </c:pt>
                <c:pt idx="71">
                  <c:v>1430.0001219999999</c:v>
                </c:pt>
                <c:pt idx="72">
                  <c:v>1444</c:v>
                </c:pt>
                <c:pt idx="73">
                  <c:v>1453</c:v>
                </c:pt>
                <c:pt idx="74">
                  <c:v>1477</c:v>
                </c:pt>
                <c:pt idx="75">
                  <c:v>1492.0001219999999</c:v>
                </c:pt>
                <c:pt idx="76">
                  <c:v>1496</c:v>
                </c:pt>
                <c:pt idx="77">
                  <c:v>1518.0001219999999</c:v>
                </c:pt>
                <c:pt idx="78">
                  <c:v>1553.9998780000001</c:v>
                </c:pt>
                <c:pt idx="79">
                  <c:v>1547</c:v>
                </c:pt>
                <c:pt idx="80">
                  <c:v>1499</c:v>
                </c:pt>
                <c:pt idx="81">
                  <c:v>1513</c:v>
                </c:pt>
                <c:pt idx="82">
                  <c:v>1454</c:v>
                </c:pt>
                <c:pt idx="83">
                  <c:v>1500</c:v>
                </c:pt>
                <c:pt idx="84">
                  <c:v>1505</c:v>
                </c:pt>
                <c:pt idx="85">
                  <c:v>1470</c:v>
                </c:pt>
                <c:pt idx="86">
                  <c:v>1442</c:v>
                </c:pt>
                <c:pt idx="87">
                  <c:v>1430.0001219999999</c:v>
                </c:pt>
                <c:pt idx="88">
                  <c:v>1437</c:v>
                </c:pt>
                <c:pt idx="89">
                  <c:v>1430.9998780000001</c:v>
                </c:pt>
                <c:pt idx="90">
                  <c:v>1465.9998780000001</c:v>
                </c:pt>
                <c:pt idx="91">
                  <c:v>1472</c:v>
                </c:pt>
                <c:pt idx="92">
                  <c:v>1502</c:v>
                </c:pt>
                <c:pt idx="93">
                  <c:v>1520</c:v>
                </c:pt>
                <c:pt idx="94">
                  <c:v>1539</c:v>
                </c:pt>
                <c:pt idx="95">
                  <c:v>1541</c:v>
                </c:pt>
                <c:pt idx="96">
                  <c:v>1536.0001219999999</c:v>
                </c:pt>
                <c:pt idx="97">
                  <c:v>1575</c:v>
                </c:pt>
                <c:pt idx="98">
                  <c:v>1587</c:v>
                </c:pt>
                <c:pt idx="99">
                  <c:v>1562.0001219999999</c:v>
                </c:pt>
                <c:pt idx="100">
                  <c:v>1595</c:v>
                </c:pt>
                <c:pt idx="101">
                  <c:v>1610</c:v>
                </c:pt>
                <c:pt idx="102">
                  <c:v>1599</c:v>
                </c:pt>
                <c:pt idx="103">
                  <c:v>0</c:v>
                </c:pt>
                <c:pt idx="104">
                  <c:v>0</c:v>
                </c:pt>
                <c:pt idx="105">
                  <c:v>0</c:v>
                </c:pt>
                <c:pt idx="106">
                  <c:v>0</c:v>
                </c:pt>
                <c:pt idx="107">
                  <c:v>0</c:v>
                </c:pt>
                <c:pt idx="108">
                  <c:v>0</c:v>
                </c:pt>
                <c:pt idx="109">
                  <c:v>0</c:v>
                </c:pt>
                <c:pt idx="110">
                  <c:v>0</c:v>
                </c:pt>
                <c:pt idx="111">
                  <c:v>0</c:v>
                </c:pt>
                <c:pt idx="112">
                  <c:v>0</c:v>
                </c:pt>
                <c:pt idx="113">
                  <c:v>0</c:v>
                </c:pt>
                <c:pt idx="114">
                  <c:v>936</c:v>
                </c:pt>
                <c:pt idx="115">
                  <c:v>913.00006099999996</c:v>
                </c:pt>
                <c:pt idx="116">
                  <c:v>842.99993900000004</c:v>
                </c:pt>
                <c:pt idx="117">
                  <c:v>886</c:v>
                </c:pt>
                <c:pt idx="118">
                  <c:v>853</c:v>
                </c:pt>
                <c:pt idx="119">
                  <c:v>912</c:v>
                </c:pt>
                <c:pt idx="120">
                  <c:v>937</c:v>
                </c:pt>
                <c:pt idx="121">
                  <c:v>956</c:v>
                </c:pt>
                <c:pt idx="122">
                  <c:v>968</c:v>
                </c:pt>
                <c:pt idx="123">
                  <c:v>1004</c:v>
                </c:pt>
                <c:pt idx="124">
                  <c:v>1024</c:v>
                </c:pt>
                <c:pt idx="125">
                  <c:v>1059</c:v>
                </c:pt>
                <c:pt idx="126">
                  <c:v>1073</c:v>
                </c:pt>
                <c:pt idx="127">
                  <c:v>1106</c:v>
                </c:pt>
                <c:pt idx="128">
                  <c:v>1112</c:v>
                </c:pt>
                <c:pt idx="129">
                  <c:v>1137</c:v>
                </c:pt>
                <c:pt idx="130">
                  <c:v>1160</c:v>
                </c:pt>
                <c:pt idx="131">
                  <c:v>1182</c:v>
                </c:pt>
                <c:pt idx="132">
                  <c:v>1213</c:v>
                </c:pt>
                <c:pt idx="133">
                  <c:v>1246</c:v>
                </c:pt>
                <c:pt idx="134">
                  <c:v>1248</c:v>
                </c:pt>
                <c:pt idx="135">
                  <c:v>1258</c:v>
                </c:pt>
                <c:pt idx="136">
                  <c:v>1254.9998780000001</c:v>
                </c:pt>
                <c:pt idx="137">
                  <c:v>1247</c:v>
                </c:pt>
                <c:pt idx="138">
                  <c:v>1258</c:v>
                </c:pt>
                <c:pt idx="139">
                  <c:v>1258</c:v>
                </c:pt>
                <c:pt idx="140">
                  <c:v>1227</c:v>
                </c:pt>
                <c:pt idx="141">
                  <c:v>1223</c:v>
                </c:pt>
                <c:pt idx="142">
                  <c:v>1199</c:v>
                </c:pt>
                <c:pt idx="143">
                  <c:v>1164</c:v>
                </c:pt>
                <c:pt idx="144">
                  <c:v>1156</c:v>
                </c:pt>
                <c:pt idx="145">
                  <c:v>1176</c:v>
                </c:pt>
                <c:pt idx="146">
                  <c:v>1158</c:v>
                </c:pt>
                <c:pt idx="147">
                  <c:v>1154</c:v>
                </c:pt>
                <c:pt idx="148">
                  <c:v>1193</c:v>
                </c:pt>
                <c:pt idx="149">
                  <c:v>1184</c:v>
                </c:pt>
                <c:pt idx="150">
                  <c:v>1205</c:v>
                </c:pt>
                <c:pt idx="151">
                  <c:v>1228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317</c:v>
                </c:pt>
                <c:pt idx="169">
                  <c:v>302</c:v>
                </c:pt>
                <c:pt idx="170">
                  <c:v>441</c:v>
                </c:pt>
                <c:pt idx="171">
                  <c:v>552</c:v>
                </c:pt>
                <c:pt idx="172">
                  <c:v>616</c:v>
                </c:pt>
                <c:pt idx="173">
                  <c:v>536</c:v>
                </c:pt>
                <c:pt idx="174">
                  <c:v>489</c:v>
                </c:pt>
                <c:pt idx="175">
                  <c:v>497</c:v>
                </c:pt>
                <c:pt idx="176">
                  <c:v>668</c:v>
                </c:pt>
                <c:pt idx="177">
                  <c:v>688.99993900000004</c:v>
                </c:pt>
                <c:pt idx="178">
                  <c:v>678</c:v>
                </c:pt>
                <c:pt idx="179">
                  <c:v>636.00006099999996</c:v>
                </c:pt>
                <c:pt idx="180">
                  <c:v>630</c:v>
                </c:pt>
                <c:pt idx="181">
                  <c:v>666</c:v>
                </c:pt>
                <c:pt idx="182">
                  <c:v>669</c:v>
                </c:pt>
                <c:pt idx="183">
                  <c:v>692</c:v>
                </c:pt>
                <c:pt idx="184">
                  <c:v>648</c:v>
                </c:pt>
                <c:pt idx="185">
                  <c:v>674</c:v>
                </c:pt>
                <c:pt idx="186">
                  <c:v>688.99993900000004</c:v>
                </c:pt>
                <c:pt idx="187">
                  <c:v>687</c:v>
                </c:pt>
                <c:pt idx="188">
                  <c:v>695</c:v>
                </c:pt>
                <c:pt idx="189">
                  <c:v>710.99993900000004</c:v>
                </c:pt>
                <c:pt idx="190">
                  <c:v>695</c:v>
                </c:pt>
                <c:pt idx="191">
                  <c:v>712</c:v>
                </c:pt>
                <c:pt idx="192">
                  <c:v>705</c:v>
                </c:pt>
                <c:pt idx="193">
                  <c:v>770</c:v>
                </c:pt>
                <c:pt idx="194">
                  <c:v>740</c:v>
                </c:pt>
                <c:pt idx="195">
                  <c:v>788</c:v>
                </c:pt>
                <c:pt idx="196">
                  <c:v>785.99993900000004</c:v>
                </c:pt>
                <c:pt idx="197">
                  <c:v>761</c:v>
                </c:pt>
                <c:pt idx="198">
                  <c:v>716</c:v>
                </c:pt>
                <c:pt idx="199">
                  <c:v>679</c:v>
                </c:pt>
                <c:pt idx="200">
                  <c:v>650</c:v>
                </c:pt>
                <c:pt idx="201">
                  <c:v>628</c:v>
                </c:pt>
                <c:pt idx="202">
                  <c:v>619</c:v>
                </c:pt>
                <c:pt idx="203">
                  <c:v>583</c:v>
                </c:pt>
                <c:pt idx="204">
                  <c:v>587</c:v>
                </c:pt>
                <c:pt idx="205">
                  <c:v>581</c:v>
                </c:pt>
                <c:pt idx="206">
                  <c:v>608</c:v>
                </c:pt>
                <c:pt idx="207">
                  <c:v>596</c:v>
                </c:pt>
                <c:pt idx="208">
                  <c:v>531</c:v>
                </c:pt>
                <c:pt idx="209">
                  <c:v>586</c:v>
                </c:pt>
                <c:pt idx="210">
                  <c:v>608</c:v>
                </c:pt>
                <c:pt idx="211">
                  <c:v>594</c:v>
                </c:pt>
                <c:pt idx="212">
                  <c:v>557</c:v>
                </c:pt>
                <c:pt idx="213">
                  <c:v>585</c:v>
                </c:pt>
                <c:pt idx="214">
                  <c:v>595</c:v>
                </c:pt>
                <c:pt idx="215">
                  <c:v>574</c:v>
                </c:pt>
                <c:pt idx="216">
                  <c:v>551</c:v>
                </c:pt>
                <c:pt idx="217">
                  <c:v>501</c:v>
                </c:pt>
                <c:pt idx="218">
                  <c:v>512</c:v>
                </c:pt>
                <c:pt idx="219">
                  <c:v>468</c:v>
                </c:pt>
                <c:pt idx="220">
                  <c:v>444</c:v>
                </c:pt>
                <c:pt idx="221">
                  <c:v>499</c:v>
                </c:pt>
                <c:pt idx="222">
                  <c:v>357</c:v>
                </c:pt>
                <c:pt idx="223">
                  <c:v>411</c:v>
                </c:pt>
              </c:numCache>
            </c:numRef>
          </c:yVal>
          <c:smooth val="0"/>
          <c:extLst xmlns:c16r2="http://schemas.microsoft.com/office/drawing/2015/06/chart">
            <c:ext xmlns:c16="http://schemas.microsoft.com/office/drawing/2014/chart" uri="{C3380CC4-5D6E-409C-BE32-E72D297353CC}">
              <c16:uniqueId val="{00000093-9E4D-41DE-88AA-65C469FB2388}"/>
            </c:ext>
          </c:extLst>
        </c:ser>
        <c:ser>
          <c:idx val="148"/>
          <c:order val="148"/>
          <c:tx>
            <c:strRef>
              <c:f>Sheet1!$ET$1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Sheet1!$ET$2:$ET$225</c:f>
              <c:numCache>
                <c:formatCode>General</c:formatCode>
                <c:ptCount val="224"/>
                <c:pt idx="0">
                  <c:v>0</c:v>
                </c:pt>
                <c:pt idx="1">
                  <c:v>0</c:v>
                </c:pt>
                <c:pt idx="2">
                  <c:v>0</c:v>
                </c:pt>
                <c:pt idx="3">
                  <c:v>0</c:v>
                </c:pt>
                <c:pt idx="4">
                  <c:v>23</c:v>
                </c:pt>
                <c:pt idx="5">
                  <c:v>47</c:v>
                </c:pt>
                <c:pt idx="6">
                  <c:v>99</c:v>
                </c:pt>
                <c:pt idx="7">
                  <c:v>140</c:v>
                </c:pt>
                <c:pt idx="8">
                  <c:v>179</c:v>
                </c:pt>
                <c:pt idx="9">
                  <c:v>198</c:v>
                </c:pt>
                <c:pt idx="10">
                  <c:v>226</c:v>
                </c:pt>
                <c:pt idx="11">
                  <c:v>229</c:v>
                </c:pt>
                <c:pt idx="12">
                  <c:v>248</c:v>
                </c:pt>
                <c:pt idx="13">
                  <c:v>255</c:v>
                </c:pt>
                <c:pt idx="14">
                  <c:v>267</c:v>
                </c:pt>
                <c:pt idx="15">
                  <c:v>280</c:v>
                </c:pt>
                <c:pt idx="16">
                  <c:v>319</c:v>
                </c:pt>
                <c:pt idx="17">
                  <c:v>340.00003099999998</c:v>
                </c:pt>
                <c:pt idx="18">
                  <c:v>377</c:v>
                </c:pt>
                <c:pt idx="19">
                  <c:v>397</c:v>
                </c:pt>
                <c:pt idx="20">
                  <c:v>409</c:v>
                </c:pt>
                <c:pt idx="21">
                  <c:v>403.99996900000002</c:v>
                </c:pt>
                <c:pt idx="22">
                  <c:v>402</c:v>
                </c:pt>
                <c:pt idx="23">
                  <c:v>419</c:v>
                </c:pt>
                <c:pt idx="24">
                  <c:v>417.00003099999998</c:v>
                </c:pt>
                <c:pt idx="25">
                  <c:v>412</c:v>
                </c:pt>
                <c:pt idx="26">
                  <c:v>418</c:v>
                </c:pt>
                <c:pt idx="27">
                  <c:v>424</c:v>
                </c:pt>
                <c:pt idx="28">
                  <c:v>428.00003099999998</c:v>
                </c:pt>
                <c:pt idx="29">
                  <c:v>440</c:v>
                </c:pt>
                <c:pt idx="30">
                  <c:v>438</c:v>
                </c:pt>
                <c:pt idx="31">
                  <c:v>421</c:v>
                </c:pt>
                <c:pt idx="32">
                  <c:v>429</c:v>
                </c:pt>
                <c:pt idx="33">
                  <c:v>416</c:v>
                </c:pt>
                <c:pt idx="34">
                  <c:v>411</c:v>
                </c:pt>
                <c:pt idx="35">
                  <c:v>443</c:v>
                </c:pt>
                <c:pt idx="36">
                  <c:v>553</c:v>
                </c:pt>
                <c:pt idx="37">
                  <c:v>700</c:v>
                </c:pt>
                <c:pt idx="38">
                  <c:v>862</c:v>
                </c:pt>
                <c:pt idx="39">
                  <c:v>1057</c:v>
                </c:pt>
                <c:pt idx="40">
                  <c:v>1182</c:v>
                </c:pt>
                <c:pt idx="41">
                  <c:v>1240</c:v>
                </c:pt>
                <c:pt idx="42">
                  <c:v>1288</c:v>
                </c:pt>
                <c:pt idx="43">
                  <c:v>1341</c:v>
                </c:pt>
                <c:pt idx="44">
                  <c:v>1355</c:v>
                </c:pt>
                <c:pt idx="45">
                  <c:v>1361</c:v>
                </c:pt>
                <c:pt idx="46">
                  <c:v>1384</c:v>
                </c:pt>
                <c:pt idx="47">
                  <c:v>1393</c:v>
                </c:pt>
                <c:pt idx="48">
                  <c:v>1430.9998780000001</c:v>
                </c:pt>
                <c:pt idx="49">
                  <c:v>1428</c:v>
                </c:pt>
                <c:pt idx="50">
                  <c:v>1430.0001219999999</c:v>
                </c:pt>
                <c:pt idx="51">
                  <c:v>1437</c:v>
                </c:pt>
                <c:pt idx="52">
                  <c:v>1460</c:v>
                </c:pt>
                <c:pt idx="53">
                  <c:v>1474.0001219999999</c:v>
                </c:pt>
                <c:pt idx="54">
                  <c:v>1483.9998780000001</c:v>
                </c:pt>
                <c:pt idx="55">
                  <c:v>1490</c:v>
                </c:pt>
                <c:pt idx="56">
                  <c:v>1517</c:v>
                </c:pt>
                <c:pt idx="57">
                  <c:v>1543</c:v>
                </c:pt>
                <c:pt idx="58">
                  <c:v>1553.9998780000001</c:v>
                </c:pt>
                <c:pt idx="59">
                  <c:v>1533</c:v>
                </c:pt>
                <c:pt idx="60">
                  <c:v>1620</c:v>
                </c:pt>
                <c:pt idx="61">
                  <c:v>1657</c:v>
                </c:pt>
                <c:pt idx="62">
                  <c:v>1588</c:v>
                </c:pt>
                <c:pt idx="63">
                  <c:v>1670</c:v>
                </c:pt>
                <c:pt idx="64">
                  <c:v>1632.9998780000001</c:v>
                </c:pt>
                <c:pt idx="65">
                  <c:v>1578</c:v>
                </c:pt>
                <c:pt idx="66">
                  <c:v>1571.0001219999999</c:v>
                </c:pt>
                <c:pt idx="67">
                  <c:v>1549</c:v>
                </c:pt>
                <c:pt idx="68">
                  <c:v>1577</c:v>
                </c:pt>
                <c:pt idx="69">
                  <c:v>1596</c:v>
                </c:pt>
                <c:pt idx="70">
                  <c:v>1621</c:v>
                </c:pt>
                <c:pt idx="71">
                  <c:v>1638</c:v>
                </c:pt>
                <c:pt idx="72">
                  <c:v>1664</c:v>
                </c:pt>
                <c:pt idx="73">
                  <c:v>1674</c:v>
                </c:pt>
                <c:pt idx="74">
                  <c:v>1702</c:v>
                </c:pt>
                <c:pt idx="75">
                  <c:v>1716</c:v>
                </c:pt>
                <c:pt idx="76">
                  <c:v>1720</c:v>
                </c:pt>
                <c:pt idx="77">
                  <c:v>1744</c:v>
                </c:pt>
                <c:pt idx="78">
                  <c:v>1782.0001219999999</c:v>
                </c:pt>
                <c:pt idx="79">
                  <c:v>1768</c:v>
                </c:pt>
                <c:pt idx="80">
                  <c:v>1738.0001219999999</c:v>
                </c:pt>
                <c:pt idx="81">
                  <c:v>1703.9998780000001</c:v>
                </c:pt>
                <c:pt idx="82">
                  <c:v>1667</c:v>
                </c:pt>
                <c:pt idx="83">
                  <c:v>1708</c:v>
                </c:pt>
                <c:pt idx="84">
                  <c:v>1693</c:v>
                </c:pt>
                <c:pt idx="85">
                  <c:v>1654</c:v>
                </c:pt>
                <c:pt idx="86">
                  <c:v>1621</c:v>
                </c:pt>
                <c:pt idx="87">
                  <c:v>1601</c:v>
                </c:pt>
                <c:pt idx="88">
                  <c:v>1600</c:v>
                </c:pt>
                <c:pt idx="89">
                  <c:v>1604</c:v>
                </c:pt>
                <c:pt idx="90">
                  <c:v>1638</c:v>
                </c:pt>
                <c:pt idx="91">
                  <c:v>1663</c:v>
                </c:pt>
                <c:pt idx="92">
                  <c:v>1671</c:v>
                </c:pt>
                <c:pt idx="93">
                  <c:v>1703.0001219999999</c:v>
                </c:pt>
                <c:pt idx="94">
                  <c:v>1720.9998780000001</c:v>
                </c:pt>
                <c:pt idx="95">
                  <c:v>1735</c:v>
                </c:pt>
                <c:pt idx="96">
                  <c:v>1718</c:v>
                </c:pt>
                <c:pt idx="97">
                  <c:v>1808</c:v>
                </c:pt>
                <c:pt idx="98">
                  <c:v>1798</c:v>
                </c:pt>
                <c:pt idx="99">
                  <c:v>1791.9998780000001</c:v>
                </c:pt>
                <c:pt idx="100">
                  <c:v>1797</c:v>
                </c:pt>
                <c:pt idx="101">
                  <c:v>1851</c:v>
                </c:pt>
                <c:pt idx="102">
                  <c:v>1801</c:v>
                </c:pt>
                <c:pt idx="103">
                  <c:v>0</c:v>
                </c:pt>
                <c:pt idx="104">
                  <c:v>0</c:v>
                </c:pt>
                <c:pt idx="105">
                  <c:v>0</c:v>
                </c:pt>
                <c:pt idx="106">
                  <c:v>0</c:v>
                </c:pt>
                <c:pt idx="107">
                  <c:v>0</c:v>
                </c:pt>
                <c:pt idx="108">
                  <c:v>0</c:v>
                </c:pt>
                <c:pt idx="109">
                  <c:v>0</c:v>
                </c:pt>
                <c:pt idx="110">
                  <c:v>0</c:v>
                </c:pt>
                <c:pt idx="111">
                  <c:v>0</c:v>
                </c:pt>
                <c:pt idx="112">
                  <c:v>0</c:v>
                </c:pt>
                <c:pt idx="113">
                  <c:v>0</c:v>
                </c:pt>
                <c:pt idx="114">
                  <c:v>1033</c:v>
                </c:pt>
                <c:pt idx="115">
                  <c:v>903</c:v>
                </c:pt>
                <c:pt idx="116">
                  <c:v>906</c:v>
                </c:pt>
                <c:pt idx="117">
                  <c:v>969</c:v>
                </c:pt>
                <c:pt idx="118">
                  <c:v>952</c:v>
                </c:pt>
                <c:pt idx="119">
                  <c:v>1000</c:v>
                </c:pt>
                <c:pt idx="120">
                  <c:v>1034</c:v>
                </c:pt>
                <c:pt idx="121">
                  <c:v>1016</c:v>
                </c:pt>
                <c:pt idx="122">
                  <c:v>1051</c:v>
                </c:pt>
                <c:pt idx="123">
                  <c:v>1064</c:v>
                </c:pt>
                <c:pt idx="124">
                  <c:v>1082</c:v>
                </c:pt>
                <c:pt idx="125">
                  <c:v>1123</c:v>
                </c:pt>
                <c:pt idx="126">
                  <c:v>1147</c:v>
                </c:pt>
                <c:pt idx="127">
                  <c:v>1170</c:v>
                </c:pt>
                <c:pt idx="128">
                  <c:v>1188</c:v>
                </c:pt>
                <c:pt idx="129">
                  <c:v>1211</c:v>
                </c:pt>
                <c:pt idx="130">
                  <c:v>1254.9998780000001</c:v>
                </c:pt>
                <c:pt idx="131">
                  <c:v>1276</c:v>
                </c:pt>
                <c:pt idx="132">
                  <c:v>1280.9998780000001</c:v>
                </c:pt>
                <c:pt idx="133">
                  <c:v>1322</c:v>
                </c:pt>
                <c:pt idx="134">
                  <c:v>1332</c:v>
                </c:pt>
                <c:pt idx="135">
                  <c:v>1348</c:v>
                </c:pt>
                <c:pt idx="136">
                  <c:v>1340</c:v>
                </c:pt>
                <c:pt idx="137">
                  <c:v>1341</c:v>
                </c:pt>
                <c:pt idx="138">
                  <c:v>1347</c:v>
                </c:pt>
                <c:pt idx="139">
                  <c:v>1335</c:v>
                </c:pt>
                <c:pt idx="140">
                  <c:v>1321</c:v>
                </c:pt>
                <c:pt idx="141">
                  <c:v>1315</c:v>
                </c:pt>
                <c:pt idx="142">
                  <c:v>1274</c:v>
                </c:pt>
                <c:pt idx="143">
                  <c:v>1269</c:v>
                </c:pt>
                <c:pt idx="144">
                  <c:v>1244</c:v>
                </c:pt>
                <c:pt idx="145">
                  <c:v>1257</c:v>
                </c:pt>
                <c:pt idx="146">
                  <c:v>1247</c:v>
                </c:pt>
                <c:pt idx="147">
                  <c:v>1246</c:v>
                </c:pt>
                <c:pt idx="148">
                  <c:v>1269</c:v>
                </c:pt>
                <c:pt idx="149">
                  <c:v>1289.0001219999999</c:v>
                </c:pt>
                <c:pt idx="150">
                  <c:v>1307.9998780000001</c:v>
                </c:pt>
                <c:pt idx="151">
                  <c:v>1347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335</c:v>
                </c:pt>
                <c:pt idx="169">
                  <c:v>408</c:v>
                </c:pt>
                <c:pt idx="170">
                  <c:v>496</c:v>
                </c:pt>
                <c:pt idx="171">
                  <c:v>644.99993900000004</c:v>
                </c:pt>
                <c:pt idx="172">
                  <c:v>681</c:v>
                </c:pt>
                <c:pt idx="173">
                  <c:v>642</c:v>
                </c:pt>
                <c:pt idx="174">
                  <c:v>561</c:v>
                </c:pt>
                <c:pt idx="175">
                  <c:v>613</c:v>
                </c:pt>
                <c:pt idx="176">
                  <c:v>751</c:v>
                </c:pt>
                <c:pt idx="177">
                  <c:v>788</c:v>
                </c:pt>
                <c:pt idx="178">
                  <c:v>754.99993900000004</c:v>
                </c:pt>
                <c:pt idx="179">
                  <c:v>721</c:v>
                </c:pt>
                <c:pt idx="180">
                  <c:v>728</c:v>
                </c:pt>
                <c:pt idx="181">
                  <c:v>740</c:v>
                </c:pt>
                <c:pt idx="182">
                  <c:v>754</c:v>
                </c:pt>
                <c:pt idx="183">
                  <c:v>768.00006099999996</c:v>
                </c:pt>
                <c:pt idx="184">
                  <c:v>738</c:v>
                </c:pt>
                <c:pt idx="185">
                  <c:v>772</c:v>
                </c:pt>
                <c:pt idx="186">
                  <c:v>763</c:v>
                </c:pt>
                <c:pt idx="187">
                  <c:v>770</c:v>
                </c:pt>
                <c:pt idx="188">
                  <c:v>785.99993900000004</c:v>
                </c:pt>
                <c:pt idx="189">
                  <c:v>788</c:v>
                </c:pt>
                <c:pt idx="190">
                  <c:v>798</c:v>
                </c:pt>
                <c:pt idx="191">
                  <c:v>829.99993900000004</c:v>
                </c:pt>
                <c:pt idx="192">
                  <c:v>826</c:v>
                </c:pt>
                <c:pt idx="193">
                  <c:v>864.99993900000004</c:v>
                </c:pt>
                <c:pt idx="194">
                  <c:v>844</c:v>
                </c:pt>
                <c:pt idx="195">
                  <c:v>873</c:v>
                </c:pt>
                <c:pt idx="196">
                  <c:v>866</c:v>
                </c:pt>
                <c:pt idx="197">
                  <c:v>849</c:v>
                </c:pt>
                <c:pt idx="198">
                  <c:v>822</c:v>
                </c:pt>
                <c:pt idx="199">
                  <c:v>766</c:v>
                </c:pt>
                <c:pt idx="200">
                  <c:v>718</c:v>
                </c:pt>
                <c:pt idx="201">
                  <c:v>705</c:v>
                </c:pt>
                <c:pt idx="202">
                  <c:v>688.99993900000004</c:v>
                </c:pt>
                <c:pt idx="203">
                  <c:v>677</c:v>
                </c:pt>
                <c:pt idx="204">
                  <c:v>670</c:v>
                </c:pt>
                <c:pt idx="205">
                  <c:v>661</c:v>
                </c:pt>
                <c:pt idx="206">
                  <c:v>669</c:v>
                </c:pt>
                <c:pt idx="207">
                  <c:v>681</c:v>
                </c:pt>
                <c:pt idx="208">
                  <c:v>630</c:v>
                </c:pt>
                <c:pt idx="209">
                  <c:v>657</c:v>
                </c:pt>
                <c:pt idx="210">
                  <c:v>682</c:v>
                </c:pt>
                <c:pt idx="211">
                  <c:v>662</c:v>
                </c:pt>
                <c:pt idx="212">
                  <c:v>659</c:v>
                </c:pt>
                <c:pt idx="213">
                  <c:v>617</c:v>
                </c:pt>
                <c:pt idx="214">
                  <c:v>658.00006099999996</c:v>
                </c:pt>
                <c:pt idx="215">
                  <c:v>666.99993900000004</c:v>
                </c:pt>
                <c:pt idx="216">
                  <c:v>560</c:v>
                </c:pt>
                <c:pt idx="217">
                  <c:v>545</c:v>
                </c:pt>
                <c:pt idx="218">
                  <c:v>526</c:v>
                </c:pt>
                <c:pt idx="219">
                  <c:v>480</c:v>
                </c:pt>
                <c:pt idx="220">
                  <c:v>489</c:v>
                </c:pt>
                <c:pt idx="221">
                  <c:v>578</c:v>
                </c:pt>
                <c:pt idx="222">
                  <c:v>328</c:v>
                </c:pt>
                <c:pt idx="223">
                  <c:v>326</c:v>
                </c:pt>
              </c:numCache>
            </c:numRef>
          </c:yVal>
          <c:smooth val="0"/>
          <c:extLst xmlns:c16r2="http://schemas.microsoft.com/office/drawing/2015/06/chart">
            <c:ext xmlns:c16="http://schemas.microsoft.com/office/drawing/2014/chart" uri="{C3380CC4-5D6E-409C-BE32-E72D297353CC}">
              <c16:uniqueId val="{00000094-9E4D-41DE-88AA-65C469FB2388}"/>
            </c:ext>
          </c:extLst>
        </c:ser>
        <c:ser>
          <c:idx val="149"/>
          <c:order val="149"/>
          <c:tx>
            <c:strRef>
              <c:f>Sheet1!$EU$1</c:f>
              <c:strCache>
                <c:ptCount val="1"/>
                <c:pt idx="0">
                  <c:v>mallau</c:v>
                </c:pt>
              </c:strCache>
            </c:strRef>
          </c:tx>
          <c:spPr>
            <a:ln w="9525"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Sheet1!$EU$2:$EU$225</c:f>
              <c:numCache>
                <c:formatCode>General</c:formatCode>
                <c:ptCount val="224"/>
                <c:pt idx="0">
                  <c:v>0</c:v>
                </c:pt>
                <c:pt idx="1">
                  <c:v>0</c:v>
                </c:pt>
                <c:pt idx="2">
                  <c:v>0</c:v>
                </c:pt>
                <c:pt idx="3">
                  <c:v>31</c:v>
                </c:pt>
                <c:pt idx="4">
                  <c:v>65</c:v>
                </c:pt>
                <c:pt idx="5">
                  <c:v>84</c:v>
                </c:pt>
                <c:pt idx="6">
                  <c:v>128</c:v>
                </c:pt>
                <c:pt idx="7">
                  <c:v>196</c:v>
                </c:pt>
                <c:pt idx="8">
                  <c:v>241</c:v>
                </c:pt>
                <c:pt idx="9">
                  <c:v>279</c:v>
                </c:pt>
                <c:pt idx="10">
                  <c:v>309</c:v>
                </c:pt>
                <c:pt idx="11">
                  <c:v>311</c:v>
                </c:pt>
                <c:pt idx="12">
                  <c:v>330</c:v>
                </c:pt>
                <c:pt idx="13">
                  <c:v>337</c:v>
                </c:pt>
                <c:pt idx="14">
                  <c:v>342</c:v>
                </c:pt>
                <c:pt idx="15">
                  <c:v>353</c:v>
                </c:pt>
                <c:pt idx="16">
                  <c:v>387</c:v>
                </c:pt>
                <c:pt idx="17">
                  <c:v>410</c:v>
                </c:pt>
                <c:pt idx="18">
                  <c:v>449</c:v>
                </c:pt>
                <c:pt idx="19">
                  <c:v>476</c:v>
                </c:pt>
                <c:pt idx="20">
                  <c:v>484</c:v>
                </c:pt>
                <c:pt idx="21">
                  <c:v>491</c:v>
                </c:pt>
                <c:pt idx="22">
                  <c:v>485</c:v>
                </c:pt>
                <c:pt idx="23">
                  <c:v>508</c:v>
                </c:pt>
                <c:pt idx="24">
                  <c:v>511</c:v>
                </c:pt>
                <c:pt idx="25">
                  <c:v>494.00003099999998</c:v>
                </c:pt>
                <c:pt idx="26">
                  <c:v>489</c:v>
                </c:pt>
                <c:pt idx="27">
                  <c:v>493</c:v>
                </c:pt>
                <c:pt idx="28">
                  <c:v>496</c:v>
                </c:pt>
                <c:pt idx="29">
                  <c:v>502</c:v>
                </c:pt>
                <c:pt idx="30">
                  <c:v>495</c:v>
                </c:pt>
                <c:pt idx="31">
                  <c:v>480.99996900000002</c:v>
                </c:pt>
                <c:pt idx="32">
                  <c:v>499</c:v>
                </c:pt>
                <c:pt idx="33">
                  <c:v>474</c:v>
                </c:pt>
                <c:pt idx="34">
                  <c:v>467</c:v>
                </c:pt>
                <c:pt idx="35">
                  <c:v>497</c:v>
                </c:pt>
                <c:pt idx="36">
                  <c:v>615</c:v>
                </c:pt>
                <c:pt idx="37">
                  <c:v>772</c:v>
                </c:pt>
                <c:pt idx="38">
                  <c:v>952</c:v>
                </c:pt>
                <c:pt idx="39">
                  <c:v>1184</c:v>
                </c:pt>
                <c:pt idx="40">
                  <c:v>1329</c:v>
                </c:pt>
                <c:pt idx="41">
                  <c:v>1394</c:v>
                </c:pt>
                <c:pt idx="42">
                  <c:v>1453</c:v>
                </c:pt>
                <c:pt idx="43">
                  <c:v>1509.0001219999999</c:v>
                </c:pt>
                <c:pt idx="44">
                  <c:v>1535</c:v>
                </c:pt>
                <c:pt idx="45">
                  <c:v>1549</c:v>
                </c:pt>
                <c:pt idx="46">
                  <c:v>1577</c:v>
                </c:pt>
                <c:pt idx="47">
                  <c:v>1597.0001219999999</c:v>
                </c:pt>
                <c:pt idx="48">
                  <c:v>1643</c:v>
                </c:pt>
                <c:pt idx="49">
                  <c:v>1638</c:v>
                </c:pt>
                <c:pt idx="50">
                  <c:v>1644</c:v>
                </c:pt>
                <c:pt idx="51">
                  <c:v>1648</c:v>
                </c:pt>
                <c:pt idx="52">
                  <c:v>1675</c:v>
                </c:pt>
                <c:pt idx="53">
                  <c:v>1693</c:v>
                </c:pt>
                <c:pt idx="54">
                  <c:v>1700</c:v>
                </c:pt>
                <c:pt idx="55">
                  <c:v>1710</c:v>
                </c:pt>
                <c:pt idx="56">
                  <c:v>1747.9998780000001</c:v>
                </c:pt>
                <c:pt idx="57">
                  <c:v>1784</c:v>
                </c:pt>
                <c:pt idx="58">
                  <c:v>1796</c:v>
                </c:pt>
                <c:pt idx="59">
                  <c:v>1763</c:v>
                </c:pt>
                <c:pt idx="60">
                  <c:v>1901</c:v>
                </c:pt>
                <c:pt idx="61">
                  <c:v>1932.0001219999999</c:v>
                </c:pt>
                <c:pt idx="62">
                  <c:v>1838</c:v>
                </c:pt>
                <c:pt idx="63">
                  <c:v>1927</c:v>
                </c:pt>
                <c:pt idx="64">
                  <c:v>1875</c:v>
                </c:pt>
                <c:pt idx="65">
                  <c:v>1810</c:v>
                </c:pt>
                <c:pt idx="66">
                  <c:v>1795</c:v>
                </c:pt>
                <c:pt idx="67">
                  <c:v>1766</c:v>
                </c:pt>
                <c:pt idx="68">
                  <c:v>1793</c:v>
                </c:pt>
                <c:pt idx="69">
                  <c:v>1821</c:v>
                </c:pt>
                <c:pt idx="70">
                  <c:v>1846</c:v>
                </c:pt>
                <c:pt idx="71">
                  <c:v>1856</c:v>
                </c:pt>
                <c:pt idx="72">
                  <c:v>1882</c:v>
                </c:pt>
                <c:pt idx="73">
                  <c:v>1897.0001219999999</c:v>
                </c:pt>
                <c:pt idx="74">
                  <c:v>1914.9998780000001</c:v>
                </c:pt>
                <c:pt idx="75">
                  <c:v>1939</c:v>
                </c:pt>
                <c:pt idx="76">
                  <c:v>1943</c:v>
                </c:pt>
                <c:pt idx="77">
                  <c:v>1973</c:v>
                </c:pt>
                <c:pt idx="78">
                  <c:v>2015</c:v>
                </c:pt>
                <c:pt idx="79">
                  <c:v>2009</c:v>
                </c:pt>
                <c:pt idx="80">
                  <c:v>1954</c:v>
                </c:pt>
                <c:pt idx="81">
                  <c:v>1908</c:v>
                </c:pt>
                <c:pt idx="82">
                  <c:v>1846</c:v>
                </c:pt>
                <c:pt idx="83">
                  <c:v>1916</c:v>
                </c:pt>
                <c:pt idx="84">
                  <c:v>1930</c:v>
                </c:pt>
                <c:pt idx="85">
                  <c:v>1888.0001219999999</c:v>
                </c:pt>
                <c:pt idx="86">
                  <c:v>1837</c:v>
                </c:pt>
                <c:pt idx="87">
                  <c:v>1810</c:v>
                </c:pt>
                <c:pt idx="88">
                  <c:v>1817.9998780000001</c:v>
                </c:pt>
                <c:pt idx="89">
                  <c:v>1817.0001219999999</c:v>
                </c:pt>
                <c:pt idx="90">
                  <c:v>1837</c:v>
                </c:pt>
                <c:pt idx="91">
                  <c:v>1863</c:v>
                </c:pt>
                <c:pt idx="92">
                  <c:v>1881</c:v>
                </c:pt>
                <c:pt idx="93">
                  <c:v>1905</c:v>
                </c:pt>
                <c:pt idx="94">
                  <c:v>1914.0001219999999</c:v>
                </c:pt>
                <c:pt idx="95">
                  <c:v>1917</c:v>
                </c:pt>
                <c:pt idx="96">
                  <c:v>1905</c:v>
                </c:pt>
                <c:pt idx="97">
                  <c:v>2011.9998780000001</c:v>
                </c:pt>
                <c:pt idx="98">
                  <c:v>2006</c:v>
                </c:pt>
                <c:pt idx="99">
                  <c:v>2030</c:v>
                </c:pt>
                <c:pt idx="100">
                  <c:v>2042</c:v>
                </c:pt>
                <c:pt idx="101">
                  <c:v>2078</c:v>
                </c:pt>
                <c:pt idx="102">
                  <c:v>2060</c:v>
                </c:pt>
                <c:pt idx="103">
                  <c:v>0</c:v>
                </c:pt>
                <c:pt idx="104">
                  <c:v>0</c:v>
                </c:pt>
                <c:pt idx="105">
                  <c:v>0</c:v>
                </c:pt>
                <c:pt idx="106">
                  <c:v>0</c:v>
                </c:pt>
                <c:pt idx="107">
                  <c:v>0</c:v>
                </c:pt>
                <c:pt idx="108">
                  <c:v>0</c:v>
                </c:pt>
                <c:pt idx="109">
                  <c:v>0</c:v>
                </c:pt>
                <c:pt idx="110">
                  <c:v>0</c:v>
                </c:pt>
                <c:pt idx="111">
                  <c:v>0</c:v>
                </c:pt>
                <c:pt idx="112">
                  <c:v>0</c:v>
                </c:pt>
                <c:pt idx="113">
                  <c:v>0</c:v>
                </c:pt>
                <c:pt idx="114">
                  <c:v>1211</c:v>
                </c:pt>
                <c:pt idx="115">
                  <c:v>1189</c:v>
                </c:pt>
                <c:pt idx="116">
                  <c:v>1094</c:v>
                </c:pt>
                <c:pt idx="117">
                  <c:v>1170</c:v>
                </c:pt>
                <c:pt idx="118">
                  <c:v>1175</c:v>
                </c:pt>
                <c:pt idx="119">
                  <c:v>1195</c:v>
                </c:pt>
                <c:pt idx="120">
                  <c:v>1229</c:v>
                </c:pt>
                <c:pt idx="121">
                  <c:v>1200</c:v>
                </c:pt>
                <c:pt idx="122">
                  <c:v>1227</c:v>
                </c:pt>
                <c:pt idx="123">
                  <c:v>1233</c:v>
                </c:pt>
                <c:pt idx="124">
                  <c:v>1259</c:v>
                </c:pt>
                <c:pt idx="125">
                  <c:v>1271</c:v>
                </c:pt>
                <c:pt idx="126">
                  <c:v>1323</c:v>
                </c:pt>
                <c:pt idx="127">
                  <c:v>1349</c:v>
                </c:pt>
                <c:pt idx="128">
                  <c:v>1353</c:v>
                </c:pt>
                <c:pt idx="129">
                  <c:v>1400</c:v>
                </c:pt>
                <c:pt idx="130">
                  <c:v>1432</c:v>
                </c:pt>
                <c:pt idx="131">
                  <c:v>1456.9998780000001</c:v>
                </c:pt>
                <c:pt idx="132">
                  <c:v>1477</c:v>
                </c:pt>
                <c:pt idx="133">
                  <c:v>1509.9998780000001</c:v>
                </c:pt>
                <c:pt idx="134">
                  <c:v>1518.0001219999999</c:v>
                </c:pt>
                <c:pt idx="135">
                  <c:v>1539</c:v>
                </c:pt>
                <c:pt idx="136">
                  <c:v>1535</c:v>
                </c:pt>
                <c:pt idx="137">
                  <c:v>1521</c:v>
                </c:pt>
                <c:pt idx="138">
                  <c:v>1509.9998780000001</c:v>
                </c:pt>
                <c:pt idx="139">
                  <c:v>1522</c:v>
                </c:pt>
                <c:pt idx="140">
                  <c:v>1507</c:v>
                </c:pt>
                <c:pt idx="141">
                  <c:v>1493</c:v>
                </c:pt>
                <c:pt idx="142">
                  <c:v>1451</c:v>
                </c:pt>
                <c:pt idx="143">
                  <c:v>1426</c:v>
                </c:pt>
                <c:pt idx="144">
                  <c:v>1416</c:v>
                </c:pt>
                <c:pt idx="145">
                  <c:v>1427</c:v>
                </c:pt>
                <c:pt idx="146">
                  <c:v>1427</c:v>
                </c:pt>
                <c:pt idx="147">
                  <c:v>1446</c:v>
                </c:pt>
                <c:pt idx="148">
                  <c:v>1481</c:v>
                </c:pt>
                <c:pt idx="149">
                  <c:v>1500.9998780000001</c:v>
                </c:pt>
                <c:pt idx="150">
                  <c:v>1571.9998780000001</c:v>
                </c:pt>
                <c:pt idx="151">
                  <c:v>1615.0001219999999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477</c:v>
                </c:pt>
                <c:pt idx="169">
                  <c:v>557</c:v>
                </c:pt>
                <c:pt idx="170">
                  <c:v>655</c:v>
                </c:pt>
                <c:pt idx="171">
                  <c:v>812.00006099999996</c:v>
                </c:pt>
                <c:pt idx="172">
                  <c:v>863</c:v>
                </c:pt>
                <c:pt idx="173">
                  <c:v>857</c:v>
                </c:pt>
                <c:pt idx="174">
                  <c:v>727</c:v>
                </c:pt>
                <c:pt idx="175">
                  <c:v>753</c:v>
                </c:pt>
                <c:pt idx="176">
                  <c:v>943</c:v>
                </c:pt>
                <c:pt idx="177">
                  <c:v>961.99993900000004</c:v>
                </c:pt>
                <c:pt idx="178">
                  <c:v>959</c:v>
                </c:pt>
                <c:pt idx="179">
                  <c:v>917.99993900000004</c:v>
                </c:pt>
                <c:pt idx="180">
                  <c:v>908</c:v>
                </c:pt>
                <c:pt idx="181">
                  <c:v>947</c:v>
                </c:pt>
                <c:pt idx="182">
                  <c:v>915</c:v>
                </c:pt>
                <c:pt idx="183">
                  <c:v>949</c:v>
                </c:pt>
                <c:pt idx="184">
                  <c:v>906</c:v>
                </c:pt>
                <c:pt idx="185">
                  <c:v>935.00006099999996</c:v>
                </c:pt>
                <c:pt idx="186">
                  <c:v>958</c:v>
                </c:pt>
                <c:pt idx="187">
                  <c:v>932</c:v>
                </c:pt>
                <c:pt idx="188">
                  <c:v>967</c:v>
                </c:pt>
                <c:pt idx="189">
                  <c:v>959</c:v>
                </c:pt>
                <c:pt idx="190">
                  <c:v>1024</c:v>
                </c:pt>
                <c:pt idx="191">
                  <c:v>1015</c:v>
                </c:pt>
                <c:pt idx="192">
                  <c:v>1024</c:v>
                </c:pt>
                <c:pt idx="193">
                  <c:v>1025</c:v>
                </c:pt>
                <c:pt idx="194">
                  <c:v>1055</c:v>
                </c:pt>
                <c:pt idx="195">
                  <c:v>1062</c:v>
                </c:pt>
                <c:pt idx="196">
                  <c:v>1060</c:v>
                </c:pt>
                <c:pt idx="197">
                  <c:v>1024</c:v>
                </c:pt>
                <c:pt idx="198">
                  <c:v>1005</c:v>
                </c:pt>
                <c:pt idx="199">
                  <c:v>935.00006099999996</c:v>
                </c:pt>
                <c:pt idx="200">
                  <c:v>906</c:v>
                </c:pt>
                <c:pt idx="201">
                  <c:v>888</c:v>
                </c:pt>
                <c:pt idx="202">
                  <c:v>848</c:v>
                </c:pt>
                <c:pt idx="203">
                  <c:v>826</c:v>
                </c:pt>
                <c:pt idx="204">
                  <c:v>814</c:v>
                </c:pt>
                <c:pt idx="205">
                  <c:v>820</c:v>
                </c:pt>
                <c:pt idx="206">
                  <c:v>853</c:v>
                </c:pt>
                <c:pt idx="207">
                  <c:v>829.99993900000004</c:v>
                </c:pt>
                <c:pt idx="208">
                  <c:v>826</c:v>
                </c:pt>
                <c:pt idx="209">
                  <c:v>841</c:v>
                </c:pt>
                <c:pt idx="210">
                  <c:v>846</c:v>
                </c:pt>
                <c:pt idx="211">
                  <c:v>827</c:v>
                </c:pt>
                <c:pt idx="212">
                  <c:v>814</c:v>
                </c:pt>
                <c:pt idx="213">
                  <c:v>794</c:v>
                </c:pt>
                <c:pt idx="214">
                  <c:v>805</c:v>
                </c:pt>
                <c:pt idx="215">
                  <c:v>805</c:v>
                </c:pt>
                <c:pt idx="216">
                  <c:v>741.99993900000004</c:v>
                </c:pt>
                <c:pt idx="217">
                  <c:v>728</c:v>
                </c:pt>
                <c:pt idx="218">
                  <c:v>666</c:v>
                </c:pt>
                <c:pt idx="219">
                  <c:v>664</c:v>
                </c:pt>
                <c:pt idx="220">
                  <c:v>653</c:v>
                </c:pt>
                <c:pt idx="221">
                  <c:v>652</c:v>
                </c:pt>
                <c:pt idx="222">
                  <c:v>446</c:v>
                </c:pt>
                <c:pt idx="223">
                  <c:v>501</c:v>
                </c:pt>
              </c:numCache>
            </c:numRef>
          </c:yVal>
          <c:smooth val="0"/>
          <c:extLst xmlns:c16r2="http://schemas.microsoft.com/office/drawing/2015/06/chart">
            <c:ext xmlns:c16="http://schemas.microsoft.com/office/drawing/2014/chart" uri="{C3380CC4-5D6E-409C-BE32-E72D297353CC}">
              <c16:uniqueId val="{00000095-9E4D-41DE-88AA-65C469FB2388}"/>
            </c:ext>
          </c:extLst>
        </c:ser>
        <c:ser>
          <c:idx val="150"/>
          <c:order val="150"/>
          <c:tx>
            <c:strRef>
              <c:f>Sheet1!$EV$1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Sheet1!$EV$2:$EV$225</c:f>
              <c:numCache>
                <c:formatCode>General</c:formatCode>
                <c:ptCount val="224"/>
                <c:pt idx="0">
                  <c:v>0</c:v>
                </c:pt>
                <c:pt idx="1">
                  <c:v>0</c:v>
                </c:pt>
                <c:pt idx="2">
                  <c:v>0</c:v>
                </c:pt>
                <c:pt idx="3">
                  <c:v>31</c:v>
                </c:pt>
                <c:pt idx="4">
                  <c:v>65</c:v>
                </c:pt>
                <c:pt idx="5">
                  <c:v>84</c:v>
                </c:pt>
                <c:pt idx="6">
                  <c:v>128</c:v>
                </c:pt>
                <c:pt idx="7">
                  <c:v>196</c:v>
                </c:pt>
                <c:pt idx="8">
                  <c:v>241</c:v>
                </c:pt>
                <c:pt idx="9">
                  <c:v>279</c:v>
                </c:pt>
                <c:pt idx="10">
                  <c:v>309</c:v>
                </c:pt>
                <c:pt idx="11">
                  <c:v>311</c:v>
                </c:pt>
                <c:pt idx="12">
                  <c:v>330</c:v>
                </c:pt>
                <c:pt idx="13">
                  <c:v>337</c:v>
                </c:pt>
                <c:pt idx="14">
                  <c:v>342</c:v>
                </c:pt>
                <c:pt idx="15">
                  <c:v>353</c:v>
                </c:pt>
                <c:pt idx="16">
                  <c:v>387</c:v>
                </c:pt>
                <c:pt idx="17">
                  <c:v>410</c:v>
                </c:pt>
                <c:pt idx="18">
                  <c:v>449</c:v>
                </c:pt>
                <c:pt idx="19">
                  <c:v>476</c:v>
                </c:pt>
                <c:pt idx="20">
                  <c:v>484</c:v>
                </c:pt>
                <c:pt idx="21">
                  <c:v>491</c:v>
                </c:pt>
                <c:pt idx="22">
                  <c:v>485</c:v>
                </c:pt>
                <c:pt idx="23">
                  <c:v>508</c:v>
                </c:pt>
                <c:pt idx="24">
                  <c:v>511</c:v>
                </c:pt>
                <c:pt idx="25">
                  <c:v>494.00003099999998</c:v>
                </c:pt>
                <c:pt idx="26">
                  <c:v>489</c:v>
                </c:pt>
                <c:pt idx="27">
                  <c:v>493</c:v>
                </c:pt>
                <c:pt idx="28">
                  <c:v>496</c:v>
                </c:pt>
                <c:pt idx="29">
                  <c:v>502</c:v>
                </c:pt>
                <c:pt idx="30">
                  <c:v>495</c:v>
                </c:pt>
                <c:pt idx="31">
                  <c:v>480.99996900000002</c:v>
                </c:pt>
                <c:pt idx="32">
                  <c:v>499</c:v>
                </c:pt>
                <c:pt idx="33">
                  <c:v>474</c:v>
                </c:pt>
                <c:pt idx="34">
                  <c:v>467</c:v>
                </c:pt>
                <c:pt idx="35">
                  <c:v>497</c:v>
                </c:pt>
                <c:pt idx="36">
                  <c:v>615</c:v>
                </c:pt>
                <c:pt idx="37">
                  <c:v>772</c:v>
                </c:pt>
                <c:pt idx="38">
                  <c:v>952</c:v>
                </c:pt>
                <c:pt idx="39">
                  <c:v>1184</c:v>
                </c:pt>
                <c:pt idx="40">
                  <c:v>1329</c:v>
                </c:pt>
                <c:pt idx="41">
                  <c:v>1394</c:v>
                </c:pt>
                <c:pt idx="42">
                  <c:v>1453</c:v>
                </c:pt>
                <c:pt idx="43">
                  <c:v>1509.0001219999999</c:v>
                </c:pt>
                <c:pt idx="44">
                  <c:v>1535</c:v>
                </c:pt>
                <c:pt idx="45">
                  <c:v>1549</c:v>
                </c:pt>
                <c:pt idx="46">
                  <c:v>1577</c:v>
                </c:pt>
                <c:pt idx="47">
                  <c:v>1597.0001219999999</c:v>
                </c:pt>
                <c:pt idx="48">
                  <c:v>1643</c:v>
                </c:pt>
                <c:pt idx="49">
                  <c:v>1638</c:v>
                </c:pt>
                <c:pt idx="50">
                  <c:v>1644</c:v>
                </c:pt>
                <c:pt idx="51">
                  <c:v>1648</c:v>
                </c:pt>
                <c:pt idx="52">
                  <c:v>1675</c:v>
                </c:pt>
                <c:pt idx="53">
                  <c:v>1693</c:v>
                </c:pt>
                <c:pt idx="54">
                  <c:v>1700</c:v>
                </c:pt>
                <c:pt idx="55">
                  <c:v>1710</c:v>
                </c:pt>
                <c:pt idx="56">
                  <c:v>1747.9998780000001</c:v>
                </c:pt>
                <c:pt idx="57">
                  <c:v>1784</c:v>
                </c:pt>
                <c:pt idx="58">
                  <c:v>1796</c:v>
                </c:pt>
                <c:pt idx="59">
                  <c:v>1763</c:v>
                </c:pt>
                <c:pt idx="60">
                  <c:v>1901</c:v>
                </c:pt>
                <c:pt idx="61">
                  <c:v>1932.0001219999999</c:v>
                </c:pt>
                <c:pt idx="62">
                  <c:v>1838</c:v>
                </c:pt>
                <c:pt idx="63">
                  <c:v>1927</c:v>
                </c:pt>
                <c:pt idx="64">
                  <c:v>1875</c:v>
                </c:pt>
                <c:pt idx="65">
                  <c:v>1810</c:v>
                </c:pt>
                <c:pt idx="66">
                  <c:v>1795</c:v>
                </c:pt>
                <c:pt idx="67">
                  <c:v>1766</c:v>
                </c:pt>
                <c:pt idx="68">
                  <c:v>1793</c:v>
                </c:pt>
                <c:pt idx="69">
                  <c:v>1821</c:v>
                </c:pt>
                <c:pt idx="70">
                  <c:v>1846</c:v>
                </c:pt>
                <c:pt idx="71">
                  <c:v>1856</c:v>
                </c:pt>
                <c:pt idx="72">
                  <c:v>1882</c:v>
                </c:pt>
                <c:pt idx="73">
                  <c:v>1897.0001219999999</c:v>
                </c:pt>
                <c:pt idx="74">
                  <c:v>1914.9998780000001</c:v>
                </c:pt>
                <c:pt idx="75">
                  <c:v>1939</c:v>
                </c:pt>
                <c:pt idx="76">
                  <c:v>1943</c:v>
                </c:pt>
                <c:pt idx="77">
                  <c:v>1973</c:v>
                </c:pt>
                <c:pt idx="78">
                  <c:v>2015</c:v>
                </c:pt>
                <c:pt idx="79">
                  <c:v>2009</c:v>
                </c:pt>
                <c:pt idx="80">
                  <c:v>1954</c:v>
                </c:pt>
                <c:pt idx="81">
                  <c:v>1908</c:v>
                </c:pt>
                <c:pt idx="82">
                  <c:v>1846</c:v>
                </c:pt>
                <c:pt idx="83">
                  <c:v>1916</c:v>
                </c:pt>
                <c:pt idx="84">
                  <c:v>1930</c:v>
                </c:pt>
                <c:pt idx="85">
                  <c:v>1888.0001219999999</c:v>
                </c:pt>
                <c:pt idx="86">
                  <c:v>1837</c:v>
                </c:pt>
                <c:pt idx="87">
                  <c:v>1810</c:v>
                </c:pt>
                <c:pt idx="88">
                  <c:v>1817.9998780000001</c:v>
                </c:pt>
                <c:pt idx="89">
                  <c:v>1817.0001219999999</c:v>
                </c:pt>
                <c:pt idx="90">
                  <c:v>1837</c:v>
                </c:pt>
                <c:pt idx="91">
                  <c:v>1863</c:v>
                </c:pt>
                <c:pt idx="92">
                  <c:v>1881</c:v>
                </c:pt>
                <c:pt idx="93">
                  <c:v>1905</c:v>
                </c:pt>
                <c:pt idx="94">
                  <c:v>1914.0001219999999</c:v>
                </c:pt>
                <c:pt idx="95">
                  <c:v>1917</c:v>
                </c:pt>
                <c:pt idx="96">
                  <c:v>1905</c:v>
                </c:pt>
                <c:pt idx="97">
                  <c:v>2011.9998780000001</c:v>
                </c:pt>
                <c:pt idx="98">
                  <c:v>2006</c:v>
                </c:pt>
                <c:pt idx="99">
                  <c:v>2030</c:v>
                </c:pt>
                <c:pt idx="100">
                  <c:v>2042</c:v>
                </c:pt>
                <c:pt idx="101">
                  <c:v>2078</c:v>
                </c:pt>
                <c:pt idx="102">
                  <c:v>2060</c:v>
                </c:pt>
                <c:pt idx="103">
                  <c:v>0</c:v>
                </c:pt>
                <c:pt idx="104">
                  <c:v>0</c:v>
                </c:pt>
                <c:pt idx="105">
                  <c:v>0</c:v>
                </c:pt>
                <c:pt idx="106">
                  <c:v>0</c:v>
                </c:pt>
                <c:pt idx="107">
                  <c:v>0</c:v>
                </c:pt>
                <c:pt idx="108">
                  <c:v>0</c:v>
                </c:pt>
                <c:pt idx="109">
                  <c:v>0</c:v>
                </c:pt>
                <c:pt idx="110">
                  <c:v>0</c:v>
                </c:pt>
                <c:pt idx="111">
                  <c:v>0</c:v>
                </c:pt>
                <c:pt idx="112">
                  <c:v>0</c:v>
                </c:pt>
                <c:pt idx="113">
                  <c:v>0</c:v>
                </c:pt>
                <c:pt idx="114">
                  <c:v>1211</c:v>
                </c:pt>
                <c:pt idx="115">
                  <c:v>1189</c:v>
                </c:pt>
                <c:pt idx="116">
                  <c:v>1094</c:v>
                </c:pt>
                <c:pt idx="117">
                  <c:v>1170</c:v>
                </c:pt>
                <c:pt idx="118">
                  <c:v>1175</c:v>
                </c:pt>
                <c:pt idx="119">
                  <c:v>1195</c:v>
                </c:pt>
                <c:pt idx="120">
                  <c:v>1229</c:v>
                </c:pt>
                <c:pt idx="121">
                  <c:v>1200</c:v>
                </c:pt>
                <c:pt idx="122">
                  <c:v>1227</c:v>
                </c:pt>
                <c:pt idx="123">
                  <c:v>1233</c:v>
                </c:pt>
                <c:pt idx="124">
                  <c:v>1259</c:v>
                </c:pt>
                <c:pt idx="125">
                  <c:v>1271</c:v>
                </c:pt>
                <c:pt idx="126">
                  <c:v>1323</c:v>
                </c:pt>
                <c:pt idx="127">
                  <c:v>1349</c:v>
                </c:pt>
                <c:pt idx="128">
                  <c:v>1353</c:v>
                </c:pt>
                <c:pt idx="129">
                  <c:v>1400</c:v>
                </c:pt>
                <c:pt idx="130">
                  <c:v>1432</c:v>
                </c:pt>
                <c:pt idx="131">
                  <c:v>1456.9998780000001</c:v>
                </c:pt>
                <c:pt idx="132">
                  <c:v>1477</c:v>
                </c:pt>
                <c:pt idx="133">
                  <c:v>1509.9998780000001</c:v>
                </c:pt>
                <c:pt idx="134">
                  <c:v>1518.0001219999999</c:v>
                </c:pt>
                <c:pt idx="135">
                  <c:v>1539</c:v>
                </c:pt>
                <c:pt idx="136">
                  <c:v>1535</c:v>
                </c:pt>
                <c:pt idx="137">
                  <c:v>1521</c:v>
                </c:pt>
                <c:pt idx="138">
                  <c:v>1509.9998780000001</c:v>
                </c:pt>
                <c:pt idx="139">
                  <c:v>1522</c:v>
                </c:pt>
                <c:pt idx="140">
                  <c:v>1507</c:v>
                </c:pt>
                <c:pt idx="141">
                  <c:v>1493</c:v>
                </c:pt>
                <c:pt idx="142">
                  <c:v>1451</c:v>
                </c:pt>
                <c:pt idx="143">
                  <c:v>1426</c:v>
                </c:pt>
                <c:pt idx="144">
                  <c:v>1416</c:v>
                </c:pt>
                <c:pt idx="145">
                  <c:v>1427</c:v>
                </c:pt>
                <c:pt idx="146">
                  <c:v>1427</c:v>
                </c:pt>
                <c:pt idx="147">
                  <c:v>1446</c:v>
                </c:pt>
                <c:pt idx="148">
                  <c:v>1481</c:v>
                </c:pt>
                <c:pt idx="149">
                  <c:v>1500.9998780000001</c:v>
                </c:pt>
                <c:pt idx="150">
                  <c:v>1571.9998780000001</c:v>
                </c:pt>
                <c:pt idx="151">
                  <c:v>1615.0001219999999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477</c:v>
                </c:pt>
                <c:pt idx="169">
                  <c:v>557</c:v>
                </c:pt>
                <c:pt idx="170">
                  <c:v>655</c:v>
                </c:pt>
                <c:pt idx="171">
                  <c:v>812.00006099999996</c:v>
                </c:pt>
                <c:pt idx="172">
                  <c:v>863</c:v>
                </c:pt>
                <c:pt idx="173">
                  <c:v>857</c:v>
                </c:pt>
                <c:pt idx="174">
                  <c:v>727</c:v>
                </c:pt>
                <c:pt idx="175">
                  <c:v>753</c:v>
                </c:pt>
                <c:pt idx="176">
                  <c:v>943</c:v>
                </c:pt>
                <c:pt idx="177">
                  <c:v>961.99993900000004</c:v>
                </c:pt>
                <c:pt idx="178">
                  <c:v>959</c:v>
                </c:pt>
                <c:pt idx="179">
                  <c:v>917.99993900000004</c:v>
                </c:pt>
                <c:pt idx="180">
                  <c:v>908</c:v>
                </c:pt>
                <c:pt idx="181">
                  <c:v>947</c:v>
                </c:pt>
                <c:pt idx="182">
                  <c:v>915</c:v>
                </c:pt>
                <c:pt idx="183">
                  <c:v>949</c:v>
                </c:pt>
                <c:pt idx="184">
                  <c:v>906</c:v>
                </c:pt>
                <c:pt idx="185">
                  <c:v>935.00006099999996</c:v>
                </c:pt>
                <c:pt idx="186">
                  <c:v>958</c:v>
                </c:pt>
                <c:pt idx="187">
                  <c:v>932</c:v>
                </c:pt>
                <c:pt idx="188">
                  <c:v>967</c:v>
                </c:pt>
                <c:pt idx="189">
                  <c:v>959</c:v>
                </c:pt>
                <c:pt idx="190">
                  <c:v>1024</c:v>
                </c:pt>
                <c:pt idx="191">
                  <c:v>1015</c:v>
                </c:pt>
                <c:pt idx="192">
                  <c:v>1024</c:v>
                </c:pt>
                <c:pt idx="193">
                  <c:v>1025</c:v>
                </c:pt>
                <c:pt idx="194">
                  <c:v>1055</c:v>
                </c:pt>
                <c:pt idx="195">
                  <c:v>1062</c:v>
                </c:pt>
                <c:pt idx="196">
                  <c:v>1060</c:v>
                </c:pt>
                <c:pt idx="197">
                  <c:v>1024</c:v>
                </c:pt>
                <c:pt idx="198">
                  <c:v>1005</c:v>
                </c:pt>
                <c:pt idx="199">
                  <c:v>935.00006099999996</c:v>
                </c:pt>
                <c:pt idx="200">
                  <c:v>906</c:v>
                </c:pt>
                <c:pt idx="201">
                  <c:v>888</c:v>
                </c:pt>
                <c:pt idx="202">
                  <c:v>848</c:v>
                </c:pt>
                <c:pt idx="203">
                  <c:v>826</c:v>
                </c:pt>
                <c:pt idx="204">
                  <c:v>814</c:v>
                </c:pt>
                <c:pt idx="205">
                  <c:v>820</c:v>
                </c:pt>
                <c:pt idx="206">
                  <c:v>853</c:v>
                </c:pt>
                <c:pt idx="207">
                  <c:v>829.99993900000004</c:v>
                </c:pt>
                <c:pt idx="208">
                  <c:v>826</c:v>
                </c:pt>
                <c:pt idx="209">
                  <c:v>841</c:v>
                </c:pt>
                <c:pt idx="210">
                  <c:v>846</c:v>
                </c:pt>
                <c:pt idx="211">
                  <c:v>827</c:v>
                </c:pt>
                <c:pt idx="212">
                  <c:v>814</c:v>
                </c:pt>
                <c:pt idx="213">
                  <c:v>794</c:v>
                </c:pt>
                <c:pt idx="214">
                  <c:v>805</c:v>
                </c:pt>
                <c:pt idx="215">
                  <c:v>805</c:v>
                </c:pt>
                <c:pt idx="216">
                  <c:v>741.99993900000004</c:v>
                </c:pt>
                <c:pt idx="217">
                  <c:v>728</c:v>
                </c:pt>
                <c:pt idx="218">
                  <c:v>666</c:v>
                </c:pt>
                <c:pt idx="219">
                  <c:v>664</c:v>
                </c:pt>
                <c:pt idx="220">
                  <c:v>653</c:v>
                </c:pt>
                <c:pt idx="221">
                  <c:v>652</c:v>
                </c:pt>
                <c:pt idx="222">
                  <c:v>446</c:v>
                </c:pt>
                <c:pt idx="223">
                  <c:v>501</c:v>
                </c:pt>
              </c:numCache>
            </c:numRef>
          </c:yVal>
          <c:smooth val="0"/>
          <c:extLst xmlns:c16r2="http://schemas.microsoft.com/office/drawing/2015/06/chart">
            <c:ext xmlns:c16="http://schemas.microsoft.com/office/drawing/2014/chart" uri="{C3380CC4-5D6E-409C-BE32-E72D297353CC}">
              <c16:uniqueId val="{00000096-9E4D-41DE-88AA-65C469FB2388}"/>
            </c:ext>
          </c:extLst>
        </c:ser>
        <c:ser>
          <c:idx val="151"/>
          <c:order val="151"/>
          <c:tx>
            <c:strRef>
              <c:f>Sheet1!$EW$1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Sheet1!$EW$2:$EW$225</c:f>
              <c:numCache>
                <c:formatCode>General</c:formatCode>
                <c:ptCount val="224"/>
                <c:pt idx="0">
                  <c:v>0</c:v>
                </c:pt>
                <c:pt idx="1">
                  <c:v>0</c:v>
                </c:pt>
                <c:pt idx="2">
                  <c:v>0</c:v>
                </c:pt>
                <c:pt idx="3">
                  <c:v>0</c:v>
                </c:pt>
                <c:pt idx="4">
                  <c:v>33</c:v>
                </c:pt>
                <c:pt idx="5">
                  <c:v>78</c:v>
                </c:pt>
                <c:pt idx="6">
                  <c:v>130</c:v>
                </c:pt>
                <c:pt idx="7">
                  <c:v>172</c:v>
                </c:pt>
                <c:pt idx="8">
                  <c:v>206</c:v>
                </c:pt>
                <c:pt idx="9">
                  <c:v>223.99998500000001</c:v>
                </c:pt>
                <c:pt idx="10">
                  <c:v>256</c:v>
                </c:pt>
                <c:pt idx="11">
                  <c:v>263</c:v>
                </c:pt>
                <c:pt idx="12">
                  <c:v>279</c:v>
                </c:pt>
                <c:pt idx="13">
                  <c:v>290</c:v>
                </c:pt>
                <c:pt idx="14">
                  <c:v>305</c:v>
                </c:pt>
                <c:pt idx="15">
                  <c:v>322</c:v>
                </c:pt>
                <c:pt idx="16">
                  <c:v>359</c:v>
                </c:pt>
                <c:pt idx="17">
                  <c:v>383</c:v>
                </c:pt>
                <c:pt idx="18">
                  <c:v>422</c:v>
                </c:pt>
                <c:pt idx="19">
                  <c:v>444</c:v>
                </c:pt>
                <c:pt idx="20">
                  <c:v>453</c:v>
                </c:pt>
                <c:pt idx="21">
                  <c:v>451</c:v>
                </c:pt>
                <c:pt idx="22">
                  <c:v>450.00003099999998</c:v>
                </c:pt>
                <c:pt idx="23">
                  <c:v>469.99996900000002</c:v>
                </c:pt>
                <c:pt idx="24">
                  <c:v>475</c:v>
                </c:pt>
                <c:pt idx="25">
                  <c:v>467</c:v>
                </c:pt>
                <c:pt idx="26">
                  <c:v>474</c:v>
                </c:pt>
                <c:pt idx="27">
                  <c:v>475</c:v>
                </c:pt>
                <c:pt idx="28">
                  <c:v>490</c:v>
                </c:pt>
                <c:pt idx="29">
                  <c:v>491.99996900000002</c:v>
                </c:pt>
                <c:pt idx="30">
                  <c:v>491.99996900000002</c:v>
                </c:pt>
                <c:pt idx="31">
                  <c:v>474</c:v>
                </c:pt>
                <c:pt idx="32">
                  <c:v>484</c:v>
                </c:pt>
                <c:pt idx="33">
                  <c:v>469</c:v>
                </c:pt>
                <c:pt idx="34">
                  <c:v>463</c:v>
                </c:pt>
                <c:pt idx="35">
                  <c:v>501</c:v>
                </c:pt>
                <c:pt idx="36">
                  <c:v>633</c:v>
                </c:pt>
                <c:pt idx="37">
                  <c:v>803.00006099999996</c:v>
                </c:pt>
                <c:pt idx="38">
                  <c:v>961</c:v>
                </c:pt>
                <c:pt idx="39">
                  <c:v>1151</c:v>
                </c:pt>
                <c:pt idx="40">
                  <c:v>1262</c:v>
                </c:pt>
                <c:pt idx="41">
                  <c:v>1317</c:v>
                </c:pt>
                <c:pt idx="42">
                  <c:v>1355</c:v>
                </c:pt>
                <c:pt idx="43">
                  <c:v>1411</c:v>
                </c:pt>
                <c:pt idx="44">
                  <c:v>1421.0001219999999</c:v>
                </c:pt>
                <c:pt idx="45">
                  <c:v>1434</c:v>
                </c:pt>
                <c:pt idx="46">
                  <c:v>1453</c:v>
                </c:pt>
                <c:pt idx="47">
                  <c:v>1474.0001219999999</c:v>
                </c:pt>
                <c:pt idx="48">
                  <c:v>1508</c:v>
                </c:pt>
                <c:pt idx="49">
                  <c:v>1518.0001219999999</c:v>
                </c:pt>
                <c:pt idx="50">
                  <c:v>1521</c:v>
                </c:pt>
                <c:pt idx="51">
                  <c:v>1530</c:v>
                </c:pt>
                <c:pt idx="52">
                  <c:v>1546</c:v>
                </c:pt>
                <c:pt idx="53">
                  <c:v>1567</c:v>
                </c:pt>
                <c:pt idx="54">
                  <c:v>1580.0001219999999</c:v>
                </c:pt>
                <c:pt idx="55">
                  <c:v>1585</c:v>
                </c:pt>
                <c:pt idx="56">
                  <c:v>1613</c:v>
                </c:pt>
                <c:pt idx="57">
                  <c:v>1650.9998780000001</c:v>
                </c:pt>
                <c:pt idx="58">
                  <c:v>1661</c:v>
                </c:pt>
                <c:pt idx="59">
                  <c:v>1644</c:v>
                </c:pt>
                <c:pt idx="60">
                  <c:v>1735</c:v>
                </c:pt>
                <c:pt idx="61">
                  <c:v>1762</c:v>
                </c:pt>
                <c:pt idx="62">
                  <c:v>1697</c:v>
                </c:pt>
                <c:pt idx="63">
                  <c:v>1778</c:v>
                </c:pt>
                <c:pt idx="64">
                  <c:v>1746</c:v>
                </c:pt>
                <c:pt idx="65">
                  <c:v>1701</c:v>
                </c:pt>
                <c:pt idx="66">
                  <c:v>1693</c:v>
                </c:pt>
                <c:pt idx="67">
                  <c:v>1676.9998780000001</c:v>
                </c:pt>
                <c:pt idx="68">
                  <c:v>1703.9998780000001</c:v>
                </c:pt>
                <c:pt idx="69">
                  <c:v>1733</c:v>
                </c:pt>
                <c:pt idx="70">
                  <c:v>1759</c:v>
                </c:pt>
                <c:pt idx="71">
                  <c:v>1787</c:v>
                </c:pt>
                <c:pt idx="72">
                  <c:v>1810</c:v>
                </c:pt>
                <c:pt idx="73">
                  <c:v>1824</c:v>
                </c:pt>
                <c:pt idx="74">
                  <c:v>1855</c:v>
                </c:pt>
                <c:pt idx="75">
                  <c:v>1873</c:v>
                </c:pt>
                <c:pt idx="76">
                  <c:v>1879.9998780000001</c:v>
                </c:pt>
                <c:pt idx="77">
                  <c:v>1903</c:v>
                </c:pt>
                <c:pt idx="78">
                  <c:v>1946</c:v>
                </c:pt>
                <c:pt idx="79">
                  <c:v>1939</c:v>
                </c:pt>
                <c:pt idx="80">
                  <c:v>1914.9998780000001</c:v>
                </c:pt>
                <c:pt idx="81">
                  <c:v>1896</c:v>
                </c:pt>
                <c:pt idx="82">
                  <c:v>1842</c:v>
                </c:pt>
                <c:pt idx="83">
                  <c:v>1878</c:v>
                </c:pt>
                <c:pt idx="84">
                  <c:v>1876</c:v>
                </c:pt>
                <c:pt idx="85">
                  <c:v>1849</c:v>
                </c:pt>
                <c:pt idx="86">
                  <c:v>1825</c:v>
                </c:pt>
                <c:pt idx="87">
                  <c:v>1807</c:v>
                </c:pt>
                <c:pt idx="88">
                  <c:v>1811</c:v>
                </c:pt>
                <c:pt idx="89">
                  <c:v>1812</c:v>
                </c:pt>
                <c:pt idx="90">
                  <c:v>1854</c:v>
                </c:pt>
                <c:pt idx="91">
                  <c:v>1873</c:v>
                </c:pt>
                <c:pt idx="92">
                  <c:v>1894</c:v>
                </c:pt>
                <c:pt idx="93">
                  <c:v>1911</c:v>
                </c:pt>
                <c:pt idx="94">
                  <c:v>1937</c:v>
                </c:pt>
                <c:pt idx="95">
                  <c:v>1949.9998780000001</c:v>
                </c:pt>
                <c:pt idx="96">
                  <c:v>1931</c:v>
                </c:pt>
                <c:pt idx="97">
                  <c:v>1956</c:v>
                </c:pt>
                <c:pt idx="98">
                  <c:v>1976.9998780000001</c:v>
                </c:pt>
                <c:pt idx="99">
                  <c:v>1965</c:v>
                </c:pt>
                <c:pt idx="100">
                  <c:v>2023</c:v>
                </c:pt>
                <c:pt idx="101">
                  <c:v>2009</c:v>
                </c:pt>
                <c:pt idx="102">
                  <c:v>2014</c:v>
                </c:pt>
                <c:pt idx="103">
                  <c:v>0</c:v>
                </c:pt>
                <c:pt idx="104">
                  <c:v>0</c:v>
                </c:pt>
                <c:pt idx="105">
                  <c:v>0</c:v>
                </c:pt>
                <c:pt idx="106">
                  <c:v>0</c:v>
                </c:pt>
                <c:pt idx="107">
                  <c:v>0</c:v>
                </c:pt>
                <c:pt idx="108">
                  <c:v>0</c:v>
                </c:pt>
                <c:pt idx="109">
                  <c:v>0</c:v>
                </c:pt>
                <c:pt idx="110">
                  <c:v>0</c:v>
                </c:pt>
                <c:pt idx="111">
                  <c:v>0</c:v>
                </c:pt>
                <c:pt idx="112">
                  <c:v>0</c:v>
                </c:pt>
                <c:pt idx="113">
                  <c:v>0</c:v>
                </c:pt>
                <c:pt idx="114">
                  <c:v>1158</c:v>
                </c:pt>
                <c:pt idx="115">
                  <c:v>1093</c:v>
                </c:pt>
                <c:pt idx="116">
                  <c:v>1104</c:v>
                </c:pt>
                <c:pt idx="117">
                  <c:v>1144</c:v>
                </c:pt>
                <c:pt idx="118">
                  <c:v>1161</c:v>
                </c:pt>
                <c:pt idx="119">
                  <c:v>1210</c:v>
                </c:pt>
                <c:pt idx="120">
                  <c:v>1237</c:v>
                </c:pt>
                <c:pt idx="121">
                  <c:v>1280.9998780000001</c:v>
                </c:pt>
                <c:pt idx="122">
                  <c:v>1304</c:v>
                </c:pt>
                <c:pt idx="123">
                  <c:v>1342.0001219999999</c:v>
                </c:pt>
                <c:pt idx="124">
                  <c:v>1362</c:v>
                </c:pt>
                <c:pt idx="125">
                  <c:v>1404.0001219999999</c:v>
                </c:pt>
                <c:pt idx="126">
                  <c:v>1426</c:v>
                </c:pt>
                <c:pt idx="127">
                  <c:v>1461</c:v>
                </c:pt>
                <c:pt idx="128">
                  <c:v>1476</c:v>
                </c:pt>
                <c:pt idx="129">
                  <c:v>1516</c:v>
                </c:pt>
                <c:pt idx="130">
                  <c:v>1542</c:v>
                </c:pt>
                <c:pt idx="131">
                  <c:v>1584</c:v>
                </c:pt>
                <c:pt idx="132">
                  <c:v>1614</c:v>
                </c:pt>
                <c:pt idx="133">
                  <c:v>1647</c:v>
                </c:pt>
                <c:pt idx="134">
                  <c:v>1659.9998780000001</c:v>
                </c:pt>
                <c:pt idx="135">
                  <c:v>1670</c:v>
                </c:pt>
                <c:pt idx="136">
                  <c:v>1670</c:v>
                </c:pt>
                <c:pt idx="137">
                  <c:v>1682</c:v>
                </c:pt>
                <c:pt idx="138">
                  <c:v>1680</c:v>
                </c:pt>
                <c:pt idx="139">
                  <c:v>1672</c:v>
                </c:pt>
                <c:pt idx="140">
                  <c:v>1657</c:v>
                </c:pt>
                <c:pt idx="141">
                  <c:v>1628</c:v>
                </c:pt>
                <c:pt idx="142">
                  <c:v>1606.9998780000001</c:v>
                </c:pt>
                <c:pt idx="143">
                  <c:v>1571.0001219999999</c:v>
                </c:pt>
                <c:pt idx="144">
                  <c:v>1566</c:v>
                </c:pt>
                <c:pt idx="145">
                  <c:v>1573</c:v>
                </c:pt>
                <c:pt idx="146">
                  <c:v>1580.0001219999999</c:v>
                </c:pt>
                <c:pt idx="147">
                  <c:v>1579</c:v>
                </c:pt>
                <c:pt idx="148">
                  <c:v>1600</c:v>
                </c:pt>
                <c:pt idx="149">
                  <c:v>1587</c:v>
                </c:pt>
                <c:pt idx="150">
                  <c:v>1643</c:v>
                </c:pt>
                <c:pt idx="151">
                  <c:v>1592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440</c:v>
                </c:pt>
                <c:pt idx="169">
                  <c:v>490</c:v>
                </c:pt>
                <c:pt idx="170">
                  <c:v>651</c:v>
                </c:pt>
                <c:pt idx="171">
                  <c:v>841</c:v>
                </c:pt>
                <c:pt idx="172">
                  <c:v>923</c:v>
                </c:pt>
                <c:pt idx="173">
                  <c:v>882</c:v>
                </c:pt>
                <c:pt idx="174">
                  <c:v>704</c:v>
                </c:pt>
                <c:pt idx="175">
                  <c:v>725</c:v>
                </c:pt>
                <c:pt idx="176">
                  <c:v>982</c:v>
                </c:pt>
                <c:pt idx="177">
                  <c:v>1013</c:v>
                </c:pt>
                <c:pt idx="178">
                  <c:v>987</c:v>
                </c:pt>
                <c:pt idx="179">
                  <c:v>930.99993900000004</c:v>
                </c:pt>
                <c:pt idx="180">
                  <c:v>920</c:v>
                </c:pt>
                <c:pt idx="181">
                  <c:v>977</c:v>
                </c:pt>
                <c:pt idx="182">
                  <c:v>951</c:v>
                </c:pt>
                <c:pt idx="183">
                  <c:v>982</c:v>
                </c:pt>
                <c:pt idx="184">
                  <c:v>957.00006099999996</c:v>
                </c:pt>
                <c:pt idx="185">
                  <c:v>991</c:v>
                </c:pt>
                <c:pt idx="186">
                  <c:v>996</c:v>
                </c:pt>
                <c:pt idx="187">
                  <c:v>1010.000061</c:v>
                </c:pt>
                <c:pt idx="188">
                  <c:v>1020</c:v>
                </c:pt>
                <c:pt idx="189">
                  <c:v>1000</c:v>
                </c:pt>
                <c:pt idx="190">
                  <c:v>1016</c:v>
                </c:pt>
                <c:pt idx="191">
                  <c:v>1042</c:v>
                </c:pt>
                <c:pt idx="192">
                  <c:v>1049</c:v>
                </c:pt>
                <c:pt idx="193">
                  <c:v>1093</c:v>
                </c:pt>
                <c:pt idx="194">
                  <c:v>1103</c:v>
                </c:pt>
                <c:pt idx="195">
                  <c:v>1118</c:v>
                </c:pt>
                <c:pt idx="196">
                  <c:v>1126</c:v>
                </c:pt>
                <c:pt idx="197">
                  <c:v>1074</c:v>
                </c:pt>
                <c:pt idx="198">
                  <c:v>1045</c:v>
                </c:pt>
                <c:pt idx="199">
                  <c:v>994</c:v>
                </c:pt>
                <c:pt idx="200">
                  <c:v>950</c:v>
                </c:pt>
                <c:pt idx="201">
                  <c:v>933</c:v>
                </c:pt>
                <c:pt idx="202">
                  <c:v>857</c:v>
                </c:pt>
                <c:pt idx="203">
                  <c:v>859</c:v>
                </c:pt>
                <c:pt idx="204">
                  <c:v>824</c:v>
                </c:pt>
                <c:pt idx="205">
                  <c:v>837</c:v>
                </c:pt>
                <c:pt idx="206">
                  <c:v>856.00006099999996</c:v>
                </c:pt>
                <c:pt idx="207">
                  <c:v>842.99993900000004</c:v>
                </c:pt>
                <c:pt idx="208">
                  <c:v>834.00006099999996</c:v>
                </c:pt>
                <c:pt idx="209">
                  <c:v>823</c:v>
                </c:pt>
                <c:pt idx="210">
                  <c:v>864</c:v>
                </c:pt>
                <c:pt idx="211">
                  <c:v>868</c:v>
                </c:pt>
                <c:pt idx="212">
                  <c:v>835</c:v>
                </c:pt>
                <c:pt idx="213">
                  <c:v>844</c:v>
                </c:pt>
                <c:pt idx="214">
                  <c:v>817</c:v>
                </c:pt>
                <c:pt idx="215">
                  <c:v>801</c:v>
                </c:pt>
                <c:pt idx="216">
                  <c:v>794</c:v>
                </c:pt>
                <c:pt idx="217">
                  <c:v>740</c:v>
                </c:pt>
                <c:pt idx="218">
                  <c:v>767</c:v>
                </c:pt>
                <c:pt idx="219">
                  <c:v>659</c:v>
                </c:pt>
                <c:pt idx="220">
                  <c:v>623</c:v>
                </c:pt>
                <c:pt idx="221">
                  <c:v>671.00006099999996</c:v>
                </c:pt>
                <c:pt idx="222">
                  <c:v>810</c:v>
                </c:pt>
                <c:pt idx="223">
                  <c:v>386</c:v>
                </c:pt>
              </c:numCache>
            </c:numRef>
          </c:yVal>
          <c:smooth val="0"/>
          <c:extLst xmlns:c16r2="http://schemas.microsoft.com/office/drawing/2015/06/chart">
            <c:ext xmlns:c16="http://schemas.microsoft.com/office/drawing/2014/chart" uri="{C3380CC4-5D6E-409C-BE32-E72D297353CC}">
              <c16:uniqueId val="{00000097-9E4D-41DE-88AA-65C469FB2388}"/>
            </c:ext>
          </c:extLst>
        </c:ser>
        <c:ser>
          <c:idx val="152"/>
          <c:order val="152"/>
          <c:tx>
            <c:strRef>
              <c:f>Sheet1!$EX$1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Sheet1!$EX$2:$EX$225</c:f>
              <c:numCache>
                <c:formatCode>General</c:formatCode>
                <c:ptCount val="224"/>
                <c:pt idx="0">
                  <c:v>0</c:v>
                </c:pt>
                <c:pt idx="1">
                  <c:v>0</c:v>
                </c:pt>
                <c:pt idx="2">
                  <c:v>0</c:v>
                </c:pt>
                <c:pt idx="3">
                  <c:v>109</c:v>
                </c:pt>
                <c:pt idx="4">
                  <c:v>160</c:v>
                </c:pt>
                <c:pt idx="5">
                  <c:v>183</c:v>
                </c:pt>
                <c:pt idx="6">
                  <c:v>230</c:v>
                </c:pt>
                <c:pt idx="7">
                  <c:v>277</c:v>
                </c:pt>
                <c:pt idx="8">
                  <c:v>314</c:v>
                </c:pt>
                <c:pt idx="9">
                  <c:v>333</c:v>
                </c:pt>
                <c:pt idx="10">
                  <c:v>359</c:v>
                </c:pt>
                <c:pt idx="11">
                  <c:v>370.99996900000002</c:v>
                </c:pt>
                <c:pt idx="12">
                  <c:v>387</c:v>
                </c:pt>
                <c:pt idx="13">
                  <c:v>406.00003099999998</c:v>
                </c:pt>
                <c:pt idx="14">
                  <c:v>417.00003099999998</c:v>
                </c:pt>
                <c:pt idx="15">
                  <c:v>441</c:v>
                </c:pt>
                <c:pt idx="16">
                  <c:v>480.99996900000002</c:v>
                </c:pt>
                <c:pt idx="17">
                  <c:v>508</c:v>
                </c:pt>
                <c:pt idx="18">
                  <c:v>551</c:v>
                </c:pt>
                <c:pt idx="19">
                  <c:v>582</c:v>
                </c:pt>
                <c:pt idx="20">
                  <c:v>599</c:v>
                </c:pt>
                <c:pt idx="21">
                  <c:v>602</c:v>
                </c:pt>
                <c:pt idx="22">
                  <c:v>598</c:v>
                </c:pt>
                <c:pt idx="23">
                  <c:v>626</c:v>
                </c:pt>
                <c:pt idx="24">
                  <c:v>625</c:v>
                </c:pt>
                <c:pt idx="25">
                  <c:v>623</c:v>
                </c:pt>
                <c:pt idx="26">
                  <c:v>631</c:v>
                </c:pt>
                <c:pt idx="27">
                  <c:v>641</c:v>
                </c:pt>
                <c:pt idx="28">
                  <c:v>653</c:v>
                </c:pt>
                <c:pt idx="29">
                  <c:v>661</c:v>
                </c:pt>
                <c:pt idx="30">
                  <c:v>668</c:v>
                </c:pt>
                <c:pt idx="31">
                  <c:v>653.99993900000004</c:v>
                </c:pt>
                <c:pt idx="32">
                  <c:v>666.99993900000004</c:v>
                </c:pt>
                <c:pt idx="33">
                  <c:v>649.00006099999996</c:v>
                </c:pt>
                <c:pt idx="34">
                  <c:v>641</c:v>
                </c:pt>
                <c:pt idx="35">
                  <c:v>682</c:v>
                </c:pt>
                <c:pt idx="36">
                  <c:v>822</c:v>
                </c:pt>
                <c:pt idx="37">
                  <c:v>1016</c:v>
                </c:pt>
                <c:pt idx="38">
                  <c:v>1210</c:v>
                </c:pt>
                <c:pt idx="39">
                  <c:v>1458</c:v>
                </c:pt>
                <c:pt idx="40">
                  <c:v>1613</c:v>
                </c:pt>
                <c:pt idx="41">
                  <c:v>1693</c:v>
                </c:pt>
                <c:pt idx="42">
                  <c:v>1751</c:v>
                </c:pt>
                <c:pt idx="43">
                  <c:v>1823</c:v>
                </c:pt>
                <c:pt idx="44">
                  <c:v>1845</c:v>
                </c:pt>
                <c:pt idx="45">
                  <c:v>1857</c:v>
                </c:pt>
                <c:pt idx="46">
                  <c:v>1881</c:v>
                </c:pt>
                <c:pt idx="47">
                  <c:v>1905.9998780000001</c:v>
                </c:pt>
                <c:pt idx="48">
                  <c:v>1955</c:v>
                </c:pt>
                <c:pt idx="49">
                  <c:v>1962</c:v>
                </c:pt>
                <c:pt idx="50">
                  <c:v>1971</c:v>
                </c:pt>
                <c:pt idx="51">
                  <c:v>1979</c:v>
                </c:pt>
                <c:pt idx="52">
                  <c:v>2008</c:v>
                </c:pt>
                <c:pt idx="53">
                  <c:v>2032</c:v>
                </c:pt>
                <c:pt idx="54">
                  <c:v>2054</c:v>
                </c:pt>
                <c:pt idx="55">
                  <c:v>2069</c:v>
                </c:pt>
                <c:pt idx="56">
                  <c:v>2101</c:v>
                </c:pt>
                <c:pt idx="57">
                  <c:v>2149</c:v>
                </c:pt>
                <c:pt idx="58">
                  <c:v>2163</c:v>
                </c:pt>
                <c:pt idx="59">
                  <c:v>2139</c:v>
                </c:pt>
                <c:pt idx="60">
                  <c:v>2264</c:v>
                </c:pt>
                <c:pt idx="61">
                  <c:v>2307</c:v>
                </c:pt>
                <c:pt idx="62">
                  <c:v>2204</c:v>
                </c:pt>
                <c:pt idx="63">
                  <c:v>2313</c:v>
                </c:pt>
                <c:pt idx="64">
                  <c:v>2275</c:v>
                </c:pt>
                <c:pt idx="65">
                  <c:v>2196</c:v>
                </c:pt>
                <c:pt idx="66">
                  <c:v>2198</c:v>
                </c:pt>
                <c:pt idx="67">
                  <c:v>2160</c:v>
                </c:pt>
                <c:pt idx="68">
                  <c:v>2214</c:v>
                </c:pt>
                <c:pt idx="69">
                  <c:v>2235</c:v>
                </c:pt>
                <c:pt idx="70">
                  <c:v>2265</c:v>
                </c:pt>
                <c:pt idx="71">
                  <c:v>2298</c:v>
                </c:pt>
                <c:pt idx="72">
                  <c:v>2332</c:v>
                </c:pt>
                <c:pt idx="73">
                  <c:v>2351</c:v>
                </c:pt>
                <c:pt idx="74">
                  <c:v>2380</c:v>
                </c:pt>
                <c:pt idx="75">
                  <c:v>2400</c:v>
                </c:pt>
                <c:pt idx="76">
                  <c:v>2411</c:v>
                </c:pt>
                <c:pt idx="77">
                  <c:v>2449</c:v>
                </c:pt>
                <c:pt idx="78">
                  <c:v>2484</c:v>
                </c:pt>
                <c:pt idx="79">
                  <c:v>2481</c:v>
                </c:pt>
                <c:pt idx="80">
                  <c:v>2419</c:v>
                </c:pt>
                <c:pt idx="81">
                  <c:v>2394</c:v>
                </c:pt>
                <c:pt idx="82">
                  <c:v>2343</c:v>
                </c:pt>
                <c:pt idx="83">
                  <c:v>2366</c:v>
                </c:pt>
                <c:pt idx="84">
                  <c:v>2380</c:v>
                </c:pt>
                <c:pt idx="85">
                  <c:v>2330</c:v>
                </c:pt>
                <c:pt idx="86">
                  <c:v>2282</c:v>
                </c:pt>
                <c:pt idx="87">
                  <c:v>2267</c:v>
                </c:pt>
                <c:pt idx="88">
                  <c:v>2261</c:v>
                </c:pt>
                <c:pt idx="89">
                  <c:v>2260</c:v>
                </c:pt>
                <c:pt idx="90">
                  <c:v>2291</c:v>
                </c:pt>
                <c:pt idx="91">
                  <c:v>2320</c:v>
                </c:pt>
                <c:pt idx="92">
                  <c:v>2356</c:v>
                </c:pt>
                <c:pt idx="93">
                  <c:v>2379</c:v>
                </c:pt>
                <c:pt idx="94">
                  <c:v>2394</c:v>
                </c:pt>
                <c:pt idx="95">
                  <c:v>2416</c:v>
                </c:pt>
                <c:pt idx="96">
                  <c:v>2386</c:v>
                </c:pt>
                <c:pt idx="97">
                  <c:v>2426</c:v>
                </c:pt>
                <c:pt idx="98">
                  <c:v>2438</c:v>
                </c:pt>
                <c:pt idx="99">
                  <c:v>2447</c:v>
                </c:pt>
                <c:pt idx="100">
                  <c:v>2466</c:v>
                </c:pt>
                <c:pt idx="101">
                  <c:v>2479</c:v>
                </c:pt>
                <c:pt idx="102">
                  <c:v>2445</c:v>
                </c:pt>
                <c:pt idx="103">
                  <c:v>0</c:v>
                </c:pt>
                <c:pt idx="104">
                  <c:v>0</c:v>
                </c:pt>
                <c:pt idx="105">
                  <c:v>0</c:v>
                </c:pt>
                <c:pt idx="106">
                  <c:v>0</c:v>
                </c:pt>
                <c:pt idx="107">
                  <c:v>0</c:v>
                </c:pt>
                <c:pt idx="108">
                  <c:v>0</c:v>
                </c:pt>
                <c:pt idx="109">
                  <c:v>0</c:v>
                </c:pt>
                <c:pt idx="110">
                  <c:v>0</c:v>
                </c:pt>
                <c:pt idx="111">
                  <c:v>0</c:v>
                </c:pt>
                <c:pt idx="112">
                  <c:v>0</c:v>
                </c:pt>
                <c:pt idx="113">
                  <c:v>0</c:v>
                </c:pt>
                <c:pt idx="114">
                  <c:v>1507</c:v>
                </c:pt>
                <c:pt idx="115">
                  <c:v>1469</c:v>
                </c:pt>
                <c:pt idx="116">
                  <c:v>1425</c:v>
                </c:pt>
                <c:pt idx="117">
                  <c:v>1455</c:v>
                </c:pt>
                <c:pt idx="118">
                  <c:v>1458</c:v>
                </c:pt>
                <c:pt idx="119">
                  <c:v>1508</c:v>
                </c:pt>
                <c:pt idx="120">
                  <c:v>1520</c:v>
                </c:pt>
                <c:pt idx="121">
                  <c:v>1507</c:v>
                </c:pt>
                <c:pt idx="122">
                  <c:v>1536.0001219999999</c:v>
                </c:pt>
                <c:pt idx="123">
                  <c:v>1560</c:v>
                </c:pt>
                <c:pt idx="124">
                  <c:v>1593</c:v>
                </c:pt>
                <c:pt idx="125">
                  <c:v>1615.9998780000001</c:v>
                </c:pt>
                <c:pt idx="126">
                  <c:v>1664</c:v>
                </c:pt>
                <c:pt idx="127">
                  <c:v>1700</c:v>
                </c:pt>
                <c:pt idx="128">
                  <c:v>1724</c:v>
                </c:pt>
                <c:pt idx="129">
                  <c:v>1756.0001219999999</c:v>
                </c:pt>
                <c:pt idx="130">
                  <c:v>1787</c:v>
                </c:pt>
                <c:pt idx="131">
                  <c:v>1829</c:v>
                </c:pt>
                <c:pt idx="132">
                  <c:v>1868</c:v>
                </c:pt>
                <c:pt idx="133">
                  <c:v>1894</c:v>
                </c:pt>
                <c:pt idx="134">
                  <c:v>1910</c:v>
                </c:pt>
                <c:pt idx="135">
                  <c:v>1934</c:v>
                </c:pt>
                <c:pt idx="136">
                  <c:v>1926</c:v>
                </c:pt>
                <c:pt idx="137">
                  <c:v>1910</c:v>
                </c:pt>
                <c:pt idx="138">
                  <c:v>1927</c:v>
                </c:pt>
                <c:pt idx="139">
                  <c:v>1923.9998780000001</c:v>
                </c:pt>
                <c:pt idx="140">
                  <c:v>1893</c:v>
                </c:pt>
                <c:pt idx="141">
                  <c:v>1887</c:v>
                </c:pt>
                <c:pt idx="142">
                  <c:v>1846</c:v>
                </c:pt>
                <c:pt idx="143">
                  <c:v>1814</c:v>
                </c:pt>
                <c:pt idx="144">
                  <c:v>1796</c:v>
                </c:pt>
                <c:pt idx="145">
                  <c:v>1808.9998780000001</c:v>
                </c:pt>
                <c:pt idx="146">
                  <c:v>1825</c:v>
                </c:pt>
                <c:pt idx="147">
                  <c:v>1811</c:v>
                </c:pt>
                <c:pt idx="148">
                  <c:v>1870.9998780000001</c:v>
                </c:pt>
                <c:pt idx="149">
                  <c:v>1888.0001219999999</c:v>
                </c:pt>
                <c:pt idx="150">
                  <c:v>1925</c:v>
                </c:pt>
                <c:pt idx="151">
                  <c:v>1954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639</c:v>
                </c:pt>
                <c:pt idx="169">
                  <c:v>734</c:v>
                </c:pt>
                <c:pt idx="170">
                  <c:v>957.00006099999996</c:v>
                </c:pt>
                <c:pt idx="171">
                  <c:v>1160</c:v>
                </c:pt>
                <c:pt idx="172">
                  <c:v>1191</c:v>
                </c:pt>
                <c:pt idx="173">
                  <c:v>1188</c:v>
                </c:pt>
                <c:pt idx="174">
                  <c:v>986</c:v>
                </c:pt>
                <c:pt idx="175">
                  <c:v>1066</c:v>
                </c:pt>
                <c:pt idx="176">
                  <c:v>1297</c:v>
                </c:pt>
                <c:pt idx="177">
                  <c:v>1294</c:v>
                </c:pt>
                <c:pt idx="178">
                  <c:v>1302</c:v>
                </c:pt>
                <c:pt idx="179">
                  <c:v>1261</c:v>
                </c:pt>
                <c:pt idx="180">
                  <c:v>1271</c:v>
                </c:pt>
                <c:pt idx="181">
                  <c:v>1259</c:v>
                </c:pt>
                <c:pt idx="182">
                  <c:v>1243</c:v>
                </c:pt>
                <c:pt idx="183">
                  <c:v>1253</c:v>
                </c:pt>
                <c:pt idx="184">
                  <c:v>1223</c:v>
                </c:pt>
                <c:pt idx="185">
                  <c:v>1238</c:v>
                </c:pt>
                <c:pt idx="186">
                  <c:v>1257</c:v>
                </c:pt>
                <c:pt idx="187">
                  <c:v>1247</c:v>
                </c:pt>
                <c:pt idx="188">
                  <c:v>1272.0001219999999</c:v>
                </c:pt>
                <c:pt idx="189">
                  <c:v>1268</c:v>
                </c:pt>
                <c:pt idx="190">
                  <c:v>1294</c:v>
                </c:pt>
                <c:pt idx="191">
                  <c:v>1300</c:v>
                </c:pt>
                <c:pt idx="192">
                  <c:v>1314</c:v>
                </c:pt>
                <c:pt idx="193">
                  <c:v>1340</c:v>
                </c:pt>
                <c:pt idx="194">
                  <c:v>1333.0001219999999</c:v>
                </c:pt>
                <c:pt idx="195">
                  <c:v>1349</c:v>
                </c:pt>
                <c:pt idx="196">
                  <c:v>1356</c:v>
                </c:pt>
                <c:pt idx="197">
                  <c:v>1328</c:v>
                </c:pt>
                <c:pt idx="198">
                  <c:v>1301</c:v>
                </c:pt>
                <c:pt idx="199">
                  <c:v>1236</c:v>
                </c:pt>
                <c:pt idx="200">
                  <c:v>1187</c:v>
                </c:pt>
                <c:pt idx="201">
                  <c:v>1155</c:v>
                </c:pt>
                <c:pt idx="202">
                  <c:v>1138</c:v>
                </c:pt>
                <c:pt idx="203">
                  <c:v>1106</c:v>
                </c:pt>
                <c:pt idx="204">
                  <c:v>1093</c:v>
                </c:pt>
                <c:pt idx="205">
                  <c:v>1068</c:v>
                </c:pt>
                <c:pt idx="206">
                  <c:v>1097</c:v>
                </c:pt>
                <c:pt idx="207">
                  <c:v>1108</c:v>
                </c:pt>
                <c:pt idx="208">
                  <c:v>1026</c:v>
                </c:pt>
                <c:pt idx="209">
                  <c:v>1045</c:v>
                </c:pt>
                <c:pt idx="210">
                  <c:v>1092</c:v>
                </c:pt>
                <c:pt idx="211">
                  <c:v>1057</c:v>
                </c:pt>
                <c:pt idx="212">
                  <c:v>1049</c:v>
                </c:pt>
                <c:pt idx="213">
                  <c:v>1018</c:v>
                </c:pt>
                <c:pt idx="214">
                  <c:v>1046</c:v>
                </c:pt>
                <c:pt idx="215">
                  <c:v>1064</c:v>
                </c:pt>
                <c:pt idx="216">
                  <c:v>964</c:v>
                </c:pt>
                <c:pt idx="217">
                  <c:v>951</c:v>
                </c:pt>
                <c:pt idx="218">
                  <c:v>917.99993900000004</c:v>
                </c:pt>
                <c:pt idx="219">
                  <c:v>827</c:v>
                </c:pt>
                <c:pt idx="220">
                  <c:v>797</c:v>
                </c:pt>
                <c:pt idx="221">
                  <c:v>774</c:v>
                </c:pt>
                <c:pt idx="222">
                  <c:v>915</c:v>
                </c:pt>
                <c:pt idx="223">
                  <c:v>705</c:v>
                </c:pt>
              </c:numCache>
            </c:numRef>
          </c:yVal>
          <c:smooth val="0"/>
          <c:extLst xmlns:c16r2="http://schemas.microsoft.com/office/drawing/2015/06/chart">
            <c:ext xmlns:c16="http://schemas.microsoft.com/office/drawing/2014/chart" uri="{C3380CC4-5D6E-409C-BE32-E72D297353CC}">
              <c16:uniqueId val="{00000098-9E4D-41DE-88AA-65C469FB2388}"/>
            </c:ext>
          </c:extLst>
        </c:ser>
        <c:ser>
          <c:idx val="153"/>
          <c:order val="153"/>
          <c:tx>
            <c:strRef>
              <c:f>Sheet1!$EY$1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Sheet1!$EY$2:$EY$225</c:f>
              <c:numCache>
                <c:formatCode>General</c:formatCode>
                <c:ptCount val="224"/>
                <c:pt idx="0">
                  <c:v>0</c:v>
                </c:pt>
                <c:pt idx="1">
                  <c:v>0</c:v>
                </c:pt>
                <c:pt idx="2">
                  <c:v>0</c:v>
                </c:pt>
                <c:pt idx="3">
                  <c:v>12.000000999999999</c:v>
                </c:pt>
                <c:pt idx="4">
                  <c:v>35</c:v>
                </c:pt>
                <c:pt idx="5">
                  <c:v>64</c:v>
                </c:pt>
                <c:pt idx="6">
                  <c:v>102</c:v>
                </c:pt>
                <c:pt idx="7">
                  <c:v>151</c:v>
                </c:pt>
                <c:pt idx="8">
                  <c:v>179.99998500000001</c:v>
                </c:pt>
                <c:pt idx="9">
                  <c:v>201</c:v>
                </c:pt>
                <c:pt idx="10">
                  <c:v>223.99998500000001</c:v>
                </c:pt>
                <c:pt idx="11">
                  <c:v>232</c:v>
                </c:pt>
                <c:pt idx="12">
                  <c:v>247.00001499999999</c:v>
                </c:pt>
                <c:pt idx="13">
                  <c:v>262</c:v>
                </c:pt>
                <c:pt idx="14">
                  <c:v>268</c:v>
                </c:pt>
                <c:pt idx="15">
                  <c:v>288</c:v>
                </c:pt>
                <c:pt idx="16">
                  <c:v>324</c:v>
                </c:pt>
                <c:pt idx="17">
                  <c:v>345</c:v>
                </c:pt>
                <c:pt idx="18">
                  <c:v>381.99996900000002</c:v>
                </c:pt>
                <c:pt idx="19">
                  <c:v>402</c:v>
                </c:pt>
                <c:pt idx="20">
                  <c:v>412</c:v>
                </c:pt>
                <c:pt idx="21">
                  <c:v>407</c:v>
                </c:pt>
                <c:pt idx="22">
                  <c:v>403</c:v>
                </c:pt>
                <c:pt idx="23">
                  <c:v>425.99996900000002</c:v>
                </c:pt>
                <c:pt idx="24">
                  <c:v>428.00003099999998</c:v>
                </c:pt>
                <c:pt idx="25">
                  <c:v>420</c:v>
                </c:pt>
                <c:pt idx="26">
                  <c:v>418</c:v>
                </c:pt>
                <c:pt idx="27">
                  <c:v>427</c:v>
                </c:pt>
                <c:pt idx="28">
                  <c:v>436</c:v>
                </c:pt>
                <c:pt idx="29">
                  <c:v>435</c:v>
                </c:pt>
                <c:pt idx="30">
                  <c:v>436</c:v>
                </c:pt>
                <c:pt idx="31">
                  <c:v>424</c:v>
                </c:pt>
                <c:pt idx="32">
                  <c:v>430</c:v>
                </c:pt>
                <c:pt idx="33">
                  <c:v>421</c:v>
                </c:pt>
                <c:pt idx="34">
                  <c:v>414</c:v>
                </c:pt>
                <c:pt idx="35">
                  <c:v>445</c:v>
                </c:pt>
                <c:pt idx="36">
                  <c:v>566</c:v>
                </c:pt>
                <c:pt idx="37">
                  <c:v>723</c:v>
                </c:pt>
                <c:pt idx="38">
                  <c:v>888</c:v>
                </c:pt>
                <c:pt idx="39">
                  <c:v>1093</c:v>
                </c:pt>
                <c:pt idx="40">
                  <c:v>1228</c:v>
                </c:pt>
                <c:pt idx="41">
                  <c:v>1286</c:v>
                </c:pt>
                <c:pt idx="42">
                  <c:v>1333.9998780000001</c:v>
                </c:pt>
                <c:pt idx="43">
                  <c:v>1399</c:v>
                </c:pt>
                <c:pt idx="44">
                  <c:v>1406</c:v>
                </c:pt>
                <c:pt idx="45">
                  <c:v>1412</c:v>
                </c:pt>
                <c:pt idx="46">
                  <c:v>1442</c:v>
                </c:pt>
                <c:pt idx="47">
                  <c:v>1454</c:v>
                </c:pt>
                <c:pt idx="48">
                  <c:v>1493</c:v>
                </c:pt>
                <c:pt idx="49">
                  <c:v>1499</c:v>
                </c:pt>
                <c:pt idx="50">
                  <c:v>1500.9998780000001</c:v>
                </c:pt>
                <c:pt idx="51">
                  <c:v>1503</c:v>
                </c:pt>
                <c:pt idx="52">
                  <c:v>1526</c:v>
                </c:pt>
                <c:pt idx="53">
                  <c:v>1536.0001219999999</c:v>
                </c:pt>
                <c:pt idx="54">
                  <c:v>1553.0001219999999</c:v>
                </c:pt>
                <c:pt idx="55">
                  <c:v>1562.9998780000001</c:v>
                </c:pt>
                <c:pt idx="56">
                  <c:v>1593</c:v>
                </c:pt>
                <c:pt idx="57">
                  <c:v>1621</c:v>
                </c:pt>
                <c:pt idx="58">
                  <c:v>1636</c:v>
                </c:pt>
                <c:pt idx="59">
                  <c:v>1611</c:v>
                </c:pt>
                <c:pt idx="60">
                  <c:v>1706</c:v>
                </c:pt>
                <c:pt idx="61">
                  <c:v>1754</c:v>
                </c:pt>
                <c:pt idx="62">
                  <c:v>1664</c:v>
                </c:pt>
                <c:pt idx="63">
                  <c:v>1750</c:v>
                </c:pt>
                <c:pt idx="64">
                  <c:v>1710</c:v>
                </c:pt>
                <c:pt idx="65">
                  <c:v>1671</c:v>
                </c:pt>
                <c:pt idx="66">
                  <c:v>1650.0001219999999</c:v>
                </c:pt>
                <c:pt idx="67">
                  <c:v>1638</c:v>
                </c:pt>
                <c:pt idx="68">
                  <c:v>1662</c:v>
                </c:pt>
                <c:pt idx="69">
                  <c:v>1694.9998780000001</c:v>
                </c:pt>
                <c:pt idx="70">
                  <c:v>1716</c:v>
                </c:pt>
                <c:pt idx="71">
                  <c:v>1735</c:v>
                </c:pt>
                <c:pt idx="72">
                  <c:v>1762</c:v>
                </c:pt>
                <c:pt idx="73">
                  <c:v>1773.9998780000001</c:v>
                </c:pt>
                <c:pt idx="74">
                  <c:v>1805</c:v>
                </c:pt>
                <c:pt idx="75">
                  <c:v>1817.9998780000001</c:v>
                </c:pt>
                <c:pt idx="76">
                  <c:v>1831</c:v>
                </c:pt>
                <c:pt idx="77">
                  <c:v>1865</c:v>
                </c:pt>
                <c:pt idx="78">
                  <c:v>1885</c:v>
                </c:pt>
                <c:pt idx="79">
                  <c:v>1877</c:v>
                </c:pt>
                <c:pt idx="80">
                  <c:v>1839</c:v>
                </c:pt>
                <c:pt idx="81">
                  <c:v>1829</c:v>
                </c:pt>
                <c:pt idx="82">
                  <c:v>1785</c:v>
                </c:pt>
                <c:pt idx="83">
                  <c:v>1808.9998780000001</c:v>
                </c:pt>
                <c:pt idx="84">
                  <c:v>1807</c:v>
                </c:pt>
                <c:pt idx="85">
                  <c:v>1764.9998780000001</c:v>
                </c:pt>
                <c:pt idx="86">
                  <c:v>1731</c:v>
                </c:pt>
                <c:pt idx="87">
                  <c:v>1712.0001219999999</c:v>
                </c:pt>
                <c:pt idx="88">
                  <c:v>1725</c:v>
                </c:pt>
                <c:pt idx="89">
                  <c:v>1720</c:v>
                </c:pt>
                <c:pt idx="90">
                  <c:v>1751</c:v>
                </c:pt>
                <c:pt idx="91">
                  <c:v>1776</c:v>
                </c:pt>
                <c:pt idx="92">
                  <c:v>1798</c:v>
                </c:pt>
                <c:pt idx="93">
                  <c:v>1826.9998780000001</c:v>
                </c:pt>
                <c:pt idx="94">
                  <c:v>1848</c:v>
                </c:pt>
                <c:pt idx="95">
                  <c:v>1877</c:v>
                </c:pt>
                <c:pt idx="96">
                  <c:v>1845</c:v>
                </c:pt>
                <c:pt idx="97">
                  <c:v>1879.9998780000001</c:v>
                </c:pt>
                <c:pt idx="98">
                  <c:v>1896</c:v>
                </c:pt>
                <c:pt idx="99">
                  <c:v>1916</c:v>
                </c:pt>
                <c:pt idx="100">
                  <c:v>1916</c:v>
                </c:pt>
                <c:pt idx="101">
                  <c:v>1956</c:v>
                </c:pt>
                <c:pt idx="102">
                  <c:v>1922</c:v>
                </c:pt>
                <c:pt idx="103">
                  <c:v>0</c:v>
                </c:pt>
                <c:pt idx="104">
                  <c:v>0</c:v>
                </c:pt>
                <c:pt idx="105">
                  <c:v>0</c:v>
                </c:pt>
                <c:pt idx="106">
                  <c:v>0</c:v>
                </c:pt>
                <c:pt idx="107">
                  <c:v>0</c:v>
                </c:pt>
                <c:pt idx="108">
                  <c:v>0</c:v>
                </c:pt>
                <c:pt idx="109">
                  <c:v>0</c:v>
                </c:pt>
                <c:pt idx="110">
                  <c:v>0</c:v>
                </c:pt>
                <c:pt idx="111">
                  <c:v>0</c:v>
                </c:pt>
                <c:pt idx="112">
                  <c:v>0</c:v>
                </c:pt>
                <c:pt idx="113">
                  <c:v>0</c:v>
                </c:pt>
                <c:pt idx="114">
                  <c:v>1105</c:v>
                </c:pt>
                <c:pt idx="115">
                  <c:v>1035</c:v>
                </c:pt>
                <c:pt idx="116">
                  <c:v>964</c:v>
                </c:pt>
                <c:pt idx="117">
                  <c:v>1003</c:v>
                </c:pt>
                <c:pt idx="118">
                  <c:v>1034</c:v>
                </c:pt>
                <c:pt idx="119">
                  <c:v>1054</c:v>
                </c:pt>
                <c:pt idx="120">
                  <c:v>1085</c:v>
                </c:pt>
                <c:pt idx="121">
                  <c:v>1096</c:v>
                </c:pt>
                <c:pt idx="122">
                  <c:v>1123</c:v>
                </c:pt>
                <c:pt idx="123">
                  <c:v>1150</c:v>
                </c:pt>
                <c:pt idx="124">
                  <c:v>1163</c:v>
                </c:pt>
                <c:pt idx="125">
                  <c:v>1199</c:v>
                </c:pt>
                <c:pt idx="126">
                  <c:v>1228</c:v>
                </c:pt>
                <c:pt idx="127">
                  <c:v>1262</c:v>
                </c:pt>
                <c:pt idx="128">
                  <c:v>1280.9998780000001</c:v>
                </c:pt>
                <c:pt idx="129">
                  <c:v>1310</c:v>
                </c:pt>
                <c:pt idx="130">
                  <c:v>1324</c:v>
                </c:pt>
                <c:pt idx="131">
                  <c:v>1372</c:v>
                </c:pt>
                <c:pt idx="132">
                  <c:v>1390</c:v>
                </c:pt>
                <c:pt idx="133">
                  <c:v>1421.9998780000001</c:v>
                </c:pt>
                <c:pt idx="134">
                  <c:v>1429</c:v>
                </c:pt>
                <c:pt idx="135">
                  <c:v>1448.0001219999999</c:v>
                </c:pt>
                <c:pt idx="136">
                  <c:v>1450</c:v>
                </c:pt>
                <c:pt idx="137">
                  <c:v>1435</c:v>
                </c:pt>
                <c:pt idx="138">
                  <c:v>1437</c:v>
                </c:pt>
                <c:pt idx="139">
                  <c:v>1434</c:v>
                </c:pt>
                <c:pt idx="140">
                  <c:v>1423</c:v>
                </c:pt>
                <c:pt idx="141">
                  <c:v>1403</c:v>
                </c:pt>
                <c:pt idx="142">
                  <c:v>1372</c:v>
                </c:pt>
                <c:pt idx="143">
                  <c:v>1351.9998780000001</c:v>
                </c:pt>
                <c:pt idx="144">
                  <c:v>1357</c:v>
                </c:pt>
                <c:pt idx="145">
                  <c:v>1340</c:v>
                </c:pt>
                <c:pt idx="146">
                  <c:v>1347</c:v>
                </c:pt>
                <c:pt idx="147">
                  <c:v>1354</c:v>
                </c:pt>
                <c:pt idx="148">
                  <c:v>1379</c:v>
                </c:pt>
                <c:pt idx="149">
                  <c:v>1404.0001219999999</c:v>
                </c:pt>
                <c:pt idx="150">
                  <c:v>1416</c:v>
                </c:pt>
                <c:pt idx="151">
                  <c:v>1400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334</c:v>
                </c:pt>
                <c:pt idx="169">
                  <c:v>436.99996900000002</c:v>
                </c:pt>
                <c:pt idx="170">
                  <c:v>505.00003099999998</c:v>
                </c:pt>
                <c:pt idx="171">
                  <c:v>653.99993900000004</c:v>
                </c:pt>
                <c:pt idx="172">
                  <c:v>696</c:v>
                </c:pt>
                <c:pt idx="173">
                  <c:v>680.00006099999996</c:v>
                </c:pt>
                <c:pt idx="174">
                  <c:v>586</c:v>
                </c:pt>
                <c:pt idx="175">
                  <c:v>627.00006099999996</c:v>
                </c:pt>
                <c:pt idx="176">
                  <c:v>788</c:v>
                </c:pt>
                <c:pt idx="177">
                  <c:v>822</c:v>
                </c:pt>
                <c:pt idx="178">
                  <c:v>804</c:v>
                </c:pt>
                <c:pt idx="179">
                  <c:v>767</c:v>
                </c:pt>
                <c:pt idx="180">
                  <c:v>771</c:v>
                </c:pt>
                <c:pt idx="181">
                  <c:v>787</c:v>
                </c:pt>
                <c:pt idx="182">
                  <c:v>803.00006099999996</c:v>
                </c:pt>
                <c:pt idx="183">
                  <c:v>818</c:v>
                </c:pt>
                <c:pt idx="184">
                  <c:v>790.00006099999996</c:v>
                </c:pt>
                <c:pt idx="185">
                  <c:v>814</c:v>
                </c:pt>
                <c:pt idx="186">
                  <c:v>822</c:v>
                </c:pt>
                <c:pt idx="187">
                  <c:v>816</c:v>
                </c:pt>
                <c:pt idx="188">
                  <c:v>822</c:v>
                </c:pt>
                <c:pt idx="189">
                  <c:v>831</c:v>
                </c:pt>
                <c:pt idx="190">
                  <c:v>840</c:v>
                </c:pt>
                <c:pt idx="191">
                  <c:v>864</c:v>
                </c:pt>
                <c:pt idx="192">
                  <c:v>876</c:v>
                </c:pt>
                <c:pt idx="193">
                  <c:v>893</c:v>
                </c:pt>
                <c:pt idx="194">
                  <c:v>906</c:v>
                </c:pt>
                <c:pt idx="195">
                  <c:v>922.00006099999996</c:v>
                </c:pt>
                <c:pt idx="196">
                  <c:v>908</c:v>
                </c:pt>
                <c:pt idx="197">
                  <c:v>904</c:v>
                </c:pt>
                <c:pt idx="198">
                  <c:v>864</c:v>
                </c:pt>
                <c:pt idx="199">
                  <c:v>796</c:v>
                </c:pt>
                <c:pt idx="200">
                  <c:v>762</c:v>
                </c:pt>
                <c:pt idx="201">
                  <c:v>747</c:v>
                </c:pt>
                <c:pt idx="202">
                  <c:v>713</c:v>
                </c:pt>
                <c:pt idx="203">
                  <c:v>683</c:v>
                </c:pt>
                <c:pt idx="204">
                  <c:v>684</c:v>
                </c:pt>
                <c:pt idx="205">
                  <c:v>672</c:v>
                </c:pt>
                <c:pt idx="206">
                  <c:v>696</c:v>
                </c:pt>
                <c:pt idx="207">
                  <c:v>714</c:v>
                </c:pt>
                <c:pt idx="208">
                  <c:v>677</c:v>
                </c:pt>
                <c:pt idx="209">
                  <c:v>697</c:v>
                </c:pt>
                <c:pt idx="210">
                  <c:v>717</c:v>
                </c:pt>
                <c:pt idx="211">
                  <c:v>661</c:v>
                </c:pt>
                <c:pt idx="212">
                  <c:v>649.00006099999996</c:v>
                </c:pt>
                <c:pt idx="213">
                  <c:v>662</c:v>
                </c:pt>
                <c:pt idx="214">
                  <c:v>684</c:v>
                </c:pt>
                <c:pt idx="215">
                  <c:v>653.99993900000004</c:v>
                </c:pt>
                <c:pt idx="216">
                  <c:v>626</c:v>
                </c:pt>
                <c:pt idx="217">
                  <c:v>636.00006099999996</c:v>
                </c:pt>
                <c:pt idx="218">
                  <c:v>579</c:v>
                </c:pt>
                <c:pt idx="219">
                  <c:v>500</c:v>
                </c:pt>
                <c:pt idx="220">
                  <c:v>534</c:v>
                </c:pt>
                <c:pt idx="221">
                  <c:v>576</c:v>
                </c:pt>
                <c:pt idx="222">
                  <c:v>789</c:v>
                </c:pt>
                <c:pt idx="223">
                  <c:v>324</c:v>
                </c:pt>
              </c:numCache>
            </c:numRef>
          </c:yVal>
          <c:smooth val="0"/>
          <c:extLst xmlns:c16r2="http://schemas.microsoft.com/office/drawing/2015/06/chart">
            <c:ext xmlns:c16="http://schemas.microsoft.com/office/drawing/2014/chart" uri="{C3380CC4-5D6E-409C-BE32-E72D297353CC}">
              <c16:uniqueId val="{00000099-9E4D-41DE-88AA-65C469FB2388}"/>
            </c:ext>
          </c:extLst>
        </c:ser>
        <c:ser>
          <c:idx val="154"/>
          <c:order val="154"/>
          <c:tx>
            <c:strRef>
              <c:f>Sheet1!$EZ$1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Sheet1!$EZ$2:$EZ$225</c:f>
              <c:numCache>
                <c:formatCode>General</c:formatCode>
                <c:ptCount val="224"/>
                <c:pt idx="0">
                  <c:v>0</c:v>
                </c:pt>
                <c:pt idx="1">
                  <c:v>0</c:v>
                </c:pt>
                <c:pt idx="2">
                  <c:v>0</c:v>
                </c:pt>
                <c:pt idx="3">
                  <c:v>0</c:v>
                </c:pt>
                <c:pt idx="4">
                  <c:v>24.000001999999999</c:v>
                </c:pt>
                <c:pt idx="5">
                  <c:v>55.999996000000003</c:v>
                </c:pt>
                <c:pt idx="6">
                  <c:v>97</c:v>
                </c:pt>
                <c:pt idx="7">
                  <c:v>148</c:v>
                </c:pt>
                <c:pt idx="8">
                  <c:v>177</c:v>
                </c:pt>
                <c:pt idx="9">
                  <c:v>198</c:v>
                </c:pt>
                <c:pt idx="10">
                  <c:v>222</c:v>
                </c:pt>
                <c:pt idx="11">
                  <c:v>233</c:v>
                </c:pt>
                <c:pt idx="12">
                  <c:v>243</c:v>
                </c:pt>
                <c:pt idx="13">
                  <c:v>257</c:v>
                </c:pt>
                <c:pt idx="14">
                  <c:v>267</c:v>
                </c:pt>
                <c:pt idx="15">
                  <c:v>282</c:v>
                </c:pt>
                <c:pt idx="16">
                  <c:v>301</c:v>
                </c:pt>
                <c:pt idx="17">
                  <c:v>318.00003099999998</c:v>
                </c:pt>
                <c:pt idx="18">
                  <c:v>353</c:v>
                </c:pt>
                <c:pt idx="19">
                  <c:v>367</c:v>
                </c:pt>
                <c:pt idx="20">
                  <c:v>375</c:v>
                </c:pt>
                <c:pt idx="21">
                  <c:v>380</c:v>
                </c:pt>
                <c:pt idx="22">
                  <c:v>373.00003099999998</c:v>
                </c:pt>
                <c:pt idx="23">
                  <c:v>392.99996900000002</c:v>
                </c:pt>
                <c:pt idx="24">
                  <c:v>390</c:v>
                </c:pt>
                <c:pt idx="25">
                  <c:v>386</c:v>
                </c:pt>
                <c:pt idx="26">
                  <c:v>387</c:v>
                </c:pt>
                <c:pt idx="27">
                  <c:v>391</c:v>
                </c:pt>
                <c:pt idx="28">
                  <c:v>406.00003099999998</c:v>
                </c:pt>
                <c:pt idx="29">
                  <c:v>405</c:v>
                </c:pt>
                <c:pt idx="30">
                  <c:v>411</c:v>
                </c:pt>
                <c:pt idx="31">
                  <c:v>389</c:v>
                </c:pt>
                <c:pt idx="32">
                  <c:v>398</c:v>
                </c:pt>
                <c:pt idx="33">
                  <c:v>384.00003099999998</c:v>
                </c:pt>
                <c:pt idx="34">
                  <c:v>385</c:v>
                </c:pt>
                <c:pt idx="35">
                  <c:v>410</c:v>
                </c:pt>
                <c:pt idx="36">
                  <c:v>511</c:v>
                </c:pt>
                <c:pt idx="37">
                  <c:v>633</c:v>
                </c:pt>
                <c:pt idx="38">
                  <c:v>768.00006099999996</c:v>
                </c:pt>
                <c:pt idx="39">
                  <c:v>930</c:v>
                </c:pt>
                <c:pt idx="40">
                  <c:v>1026</c:v>
                </c:pt>
                <c:pt idx="41">
                  <c:v>1072</c:v>
                </c:pt>
                <c:pt idx="42">
                  <c:v>1117</c:v>
                </c:pt>
                <c:pt idx="43">
                  <c:v>1160</c:v>
                </c:pt>
                <c:pt idx="44">
                  <c:v>1167</c:v>
                </c:pt>
                <c:pt idx="45">
                  <c:v>1176</c:v>
                </c:pt>
                <c:pt idx="46">
                  <c:v>1193</c:v>
                </c:pt>
                <c:pt idx="47">
                  <c:v>1205</c:v>
                </c:pt>
                <c:pt idx="48">
                  <c:v>1231</c:v>
                </c:pt>
                <c:pt idx="49">
                  <c:v>1241</c:v>
                </c:pt>
                <c:pt idx="50">
                  <c:v>1244</c:v>
                </c:pt>
                <c:pt idx="51">
                  <c:v>1245</c:v>
                </c:pt>
                <c:pt idx="52">
                  <c:v>1263.0001219999999</c:v>
                </c:pt>
                <c:pt idx="53">
                  <c:v>1277</c:v>
                </c:pt>
                <c:pt idx="54">
                  <c:v>1280</c:v>
                </c:pt>
                <c:pt idx="55">
                  <c:v>1287</c:v>
                </c:pt>
                <c:pt idx="56">
                  <c:v>1314</c:v>
                </c:pt>
                <c:pt idx="57">
                  <c:v>1342.0001219999999</c:v>
                </c:pt>
                <c:pt idx="58">
                  <c:v>1347</c:v>
                </c:pt>
                <c:pt idx="59">
                  <c:v>1324.9998780000001</c:v>
                </c:pt>
                <c:pt idx="60">
                  <c:v>1409</c:v>
                </c:pt>
                <c:pt idx="61">
                  <c:v>1445</c:v>
                </c:pt>
                <c:pt idx="62">
                  <c:v>1386.0001219999999</c:v>
                </c:pt>
                <c:pt idx="63">
                  <c:v>1441</c:v>
                </c:pt>
                <c:pt idx="64">
                  <c:v>1420</c:v>
                </c:pt>
                <c:pt idx="65">
                  <c:v>1379</c:v>
                </c:pt>
                <c:pt idx="66">
                  <c:v>1373</c:v>
                </c:pt>
                <c:pt idx="67">
                  <c:v>1354</c:v>
                </c:pt>
                <c:pt idx="68">
                  <c:v>1377.9998780000001</c:v>
                </c:pt>
                <c:pt idx="69">
                  <c:v>1397</c:v>
                </c:pt>
                <c:pt idx="70">
                  <c:v>1420</c:v>
                </c:pt>
                <c:pt idx="71">
                  <c:v>1434</c:v>
                </c:pt>
                <c:pt idx="72">
                  <c:v>1456.9998780000001</c:v>
                </c:pt>
                <c:pt idx="73">
                  <c:v>1465.9998780000001</c:v>
                </c:pt>
                <c:pt idx="74">
                  <c:v>1491</c:v>
                </c:pt>
                <c:pt idx="75">
                  <c:v>1508</c:v>
                </c:pt>
                <c:pt idx="76">
                  <c:v>1512</c:v>
                </c:pt>
                <c:pt idx="77">
                  <c:v>1530</c:v>
                </c:pt>
                <c:pt idx="78">
                  <c:v>1560</c:v>
                </c:pt>
                <c:pt idx="79">
                  <c:v>1549</c:v>
                </c:pt>
                <c:pt idx="80">
                  <c:v>1526</c:v>
                </c:pt>
                <c:pt idx="81">
                  <c:v>1508</c:v>
                </c:pt>
                <c:pt idx="82">
                  <c:v>1473</c:v>
                </c:pt>
                <c:pt idx="83">
                  <c:v>1509.0001219999999</c:v>
                </c:pt>
                <c:pt idx="84">
                  <c:v>1499</c:v>
                </c:pt>
                <c:pt idx="85">
                  <c:v>1470</c:v>
                </c:pt>
                <c:pt idx="86">
                  <c:v>1438</c:v>
                </c:pt>
                <c:pt idx="87">
                  <c:v>1427</c:v>
                </c:pt>
                <c:pt idx="88">
                  <c:v>1426</c:v>
                </c:pt>
                <c:pt idx="89">
                  <c:v>1427</c:v>
                </c:pt>
                <c:pt idx="90">
                  <c:v>1453</c:v>
                </c:pt>
                <c:pt idx="91">
                  <c:v>1469</c:v>
                </c:pt>
                <c:pt idx="92">
                  <c:v>1497</c:v>
                </c:pt>
                <c:pt idx="93">
                  <c:v>1517</c:v>
                </c:pt>
                <c:pt idx="94">
                  <c:v>1531</c:v>
                </c:pt>
                <c:pt idx="95">
                  <c:v>1556</c:v>
                </c:pt>
                <c:pt idx="96">
                  <c:v>1525</c:v>
                </c:pt>
                <c:pt idx="97">
                  <c:v>1575</c:v>
                </c:pt>
                <c:pt idx="98">
                  <c:v>1602</c:v>
                </c:pt>
                <c:pt idx="99">
                  <c:v>1580.0001219999999</c:v>
                </c:pt>
                <c:pt idx="100">
                  <c:v>1649</c:v>
                </c:pt>
                <c:pt idx="101">
                  <c:v>1611</c:v>
                </c:pt>
                <c:pt idx="102">
                  <c:v>1621</c:v>
                </c:pt>
                <c:pt idx="103">
                  <c:v>0</c:v>
                </c:pt>
                <c:pt idx="104">
                  <c:v>0</c:v>
                </c:pt>
                <c:pt idx="105">
                  <c:v>0</c:v>
                </c:pt>
                <c:pt idx="106">
                  <c:v>0</c:v>
                </c:pt>
                <c:pt idx="107">
                  <c:v>0</c:v>
                </c:pt>
                <c:pt idx="108">
                  <c:v>0</c:v>
                </c:pt>
                <c:pt idx="109">
                  <c:v>0</c:v>
                </c:pt>
                <c:pt idx="110">
                  <c:v>0</c:v>
                </c:pt>
                <c:pt idx="111">
                  <c:v>0</c:v>
                </c:pt>
                <c:pt idx="112">
                  <c:v>0</c:v>
                </c:pt>
                <c:pt idx="113">
                  <c:v>0</c:v>
                </c:pt>
                <c:pt idx="114">
                  <c:v>905</c:v>
                </c:pt>
                <c:pt idx="115">
                  <c:v>861</c:v>
                </c:pt>
                <c:pt idx="116">
                  <c:v>828</c:v>
                </c:pt>
                <c:pt idx="117">
                  <c:v>908.99993900000004</c:v>
                </c:pt>
                <c:pt idx="118">
                  <c:v>903</c:v>
                </c:pt>
                <c:pt idx="119">
                  <c:v>906</c:v>
                </c:pt>
                <c:pt idx="120">
                  <c:v>933</c:v>
                </c:pt>
                <c:pt idx="121">
                  <c:v>943</c:v>
                </c:pt>
                <c:pt idx="122">
                  <c:v>969</c:v>
                </c:pt>
                <c:pt idx="123">
                  <c:v>992</c:v>
                </c:pt>
                <c:pt idx="124">
                  <c:v>999</c:v>
                </c:pt>
                <c:pt idx="125">
                  <c:v>1029</c:v>
                </c:pt>
                <c:pt idx="126">
                  <c:v>1063</c:v>
                </c:pt>
                <c:pt idx="127">
                  <c:v>1074</c:v>
                </c:pt>
                <c:pt idx="128">
                  <c:v>1106</c:v>
                </c:pt>
                <c:pt idx="129">
                  <c:v>1123</c:v>
                </c:pt>
                <c:pt idx="130">
                  <c:v>1146</c:v>
                </c:pt>
                <c:pt idx="131">
                  <c:v>1166</c:v>
                </c:pt>
                <c:pt idx="132">
                  <c:v>1179</c:v>
                </c:pt>
                <c:pt idx="133">
                  <c:v>1215</c:v>
                </c:pt>
                <c:pt idx="134">
                  <c:v>1224</c:v>
                </c:pt>
                <c:pt idx="135">
                  <c:v>1236</c:v>
                </c:pt>
                <c:pt idx="136">
                  <c:v>1234</c:v>
                </c:pt>
                <c:pt idx="137">
                  <c:v>1227</c:v>
                </c:pt>
                <c:pt idx="138">
                  <c:v>1226</c:v>
                </c:pt>
                <c:pt idx="139">
                  <c:v>1241</c:v>
                </c:pt>
                <c:pt idx="140">
                  <c:v>1216</c:v>
                </c:pt>
                <c:pt idx="141">
                  <c:v>1201</c:v>
                </c:pt>
                <c:pt idx="142">
                  <c:v>1175</c:v>
                </c:pt>
                <c:pt idx="143">
                  <c:v>1139</c:v>
                </c:pt>
                <c:pt idx="144">
                  <c:v>1143</c:v>
                </c:pt>
                <c:pt idx="145">
                  <c:v>1145</c:v>
                </c:pt>
                <c:pt idx="146">
                  <c:v>1141</c:v>
                </c:pt>
                <c:pt idx="147">
                  <c:v>1152</c:v>
                </c:pt>
                <c:pt idx="148">
                  <c:v>1170</c:v>
                </c:pt>
                <c:pt idx="149">
                  <c:v>1187</c:v>
                </c:pt>
                <c:pt idx="150">
                  <c:v>1189</c:v>
                </c:pt>
                <c:pt idx="151">
                  <c:v>1166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287</c:v>
                </c:pt>
                <c:pt idx="169">
                  <c:v>281</c:v>
                </c:pt>
                <c:pt idx="170">
                  <c:v>427</c:v>
                </c:pt>
                <c:pt idx="171">
                  <c:v>545</c:v>
                </c:pt>
                <c:pt idx="172">
                  <c:v>601</c:v>
                </c:pt>
                <c:pt idx="173">
                  <c:v>521</c:v>
                </c:pt>
                <c:pt idx="174">
                  <c:v>509</c:v>
                </c:pt>
                <c:pt idx="175">
                  <c:v>491.99996900000002</c:v>
                </c:pt>
                <c:pt idx="176">
                  <c:v>666.99993900000004</c:v>
                </c:pt>
                <c:pt idx="177">
                  <c:v>675</c:v>
                </c:pt>
                <c:pt idx="178">
                  <c:v>666.99993900000004</c:v>
                </c:pt>
                <c:pt idx="179">
                  <c:v>621</c:v>
                </c:pt>
                <c:pt idx="180">
                  <c:v>627.00006099999996</c:v>
                </c:pt>
                <c:pt idx="181">
                  <c:v>652</c:v>
                </c:pt>
                <c:pt idx="182">
                  <c:v>647</c:v>
                </c:pt>
                <c:pt idx="183">
                  <c:v>686</c:v>
                </c:pt>
                <c:pt idx="184">
                  <c:v>643</c:v>
                </c:pt>
                <c:pt idx="185">
                  <c:v>644.99993900000004</c:v>
                </c:pt>
                <c:pt idx="186">
                  <c:v>671.00006099999996</c:v>
                </c:pt>
                <c:pt idx="187">
                  <c:v>673</c:v>
                </c:pt>
                <c:pt idx="188">
                  <c:v>681</c:v>
                </c:pt>
                <c:pt idx="189">
                  <c:v>673</c:v>
                </c:pt>
                <c:pt idx="190">
                  <c:v>666.99993900000004</c:v>
                </c:pt>
                <c:pt idx="191">
                  <c:v>687</c:v>
                </c:pt>
                <c:pt idx="192">
                  <c:v>702.00006099999996</c:v>
                </c:pt>
                <c:pt idx="193">
                  <c:v>750</c:v>
                </c:pt>
                <c:pt idx="194">
                  <c:v>729</c:v>
                </c:pt>
                <c:pt idx="195">
                  <c:v>775</c:v>
                </c:pt>
                <c:pt idx="196">
                  <c:v>766</c:v>
                </c:pt>
                <c:pt idx="197">
                  <c:v>761</c:v>
                </c:pt>
                <c:pt idx="198">
                  <c:v>707</c:v>
                </c:pt>
                <c:pt idx="199">
                  <c:v>675</c:v>
                </c:pt>
                <c:pt idx="200">
                  <c:v>650</c:v>
                </c:pt>
                <c:pt idx="201">
                  <c:v>628</c:v>
                </c:pt>
                <c:pt idx="202">
                  <c:v>614</c:v>
                </c:pt>
                <c:pt idx="203">
                  <c:v>577</c:v>
                </c:pt>
                <c:pt idx="204">
                  <c:v>581</c:v>
                </c:pt>
                <c:pt idx="205">
                  <c:v>579</c:v>
                </c:pt>
                <c:pt idx="206">
                  <c:v>589</c:v>
                </c:pt>
                <c:pt idx="207">
                  <c:v>598</c:v>
                </c:pt>
                <c:pt idx="208">
                  <c:v>580</c:v>
                </c:pt>
                <c:pt idx="209">
                  <c:v>561</c:v>
                </c:pt>
                <c:pt idx="210">
                  <c:v>580</c:v>
                </c:pt>
                <c:pt idx="211">
                  <c:v>592</c:v>
                </c:pt>
                <c:pt idx="212">
                  <c:v>561</c:v>
                </c:pt>
                <c:pt idx="213">
                  <c:v>560</c:v>
                </c:pt>
                <c:pt idx="214">
                  <c:v>570</c:v>
                </c:pt>
                <c:pt idx="215">
                  <c:v>566</c:v>
                </c:pt>
                <c:pt idx="216">
                  <c:v>531</c:v>
                </c:pt>
                <c:pt idx="217">
                  <c:v>490</c:v>
                </c:pt>
                <c:pt idx="218">
                  <c:v>493</c:v>
                </c:pt>
                <c:pt idx="219">
                  <c:v>475</c:v>
                </c:pt>
                <c:pt idx="220">
                  <c:v>436.99996900000002</c:v>
                </c:pt>
                <c:pt idx="221">
                  <c:v>527</c:v>
                </c:pt>
                <c:pt idx="222">
                  <c:v>315</c:v>
                </c:pt>
                <c:pt idx="223">
                  <c:v>314</c:v>
                </c:pt>
              </c:numCache>
            </c:numRef>
          </c:yVal>
          <c:smooth val="0"/>
          <c:extLst xmlns:c16r2="http://schemas.microsoft.com/office/drawing/2015/06/chart">
            <c:ext xmlns:c16="http://schemas.microsoft.com/office/drawing/2014/chart" uri="{C3380CC4-5D6E-409C-BE32-E72D297353CC}">
              <c16:uniqueId val="{0000009A-9E4D-41DE-88AA-65C469FB2388}"/>
            </c:ext>
          </c:extLst>
        </c:ser>
        <c:ser>
          <c:idx val="155"/>
          <c:order val="155"/>
          <c:tx>
            <c:strRef>
              <c:f>Sheet1!$FA$1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Sheet1!$FA$2:$FA$225</c:f>
              <c:numCache>
                <c:formatCode>General</c:formatCode>
                <c:ptCount val="224"/>
                <c:pt idx="0">
                  <c:v>0</c:v>
                </c:pt>
                <c:pt idx="1">
                  <c:v>0</c:v>
                </c:pt>
                <c:pt idx="2">
                  <c:v>0</c:v>
                </c:pt>
                <c:pt idx="3">
                  <c:v>59.000003999999997</c:v>
                </c:pt>
                <c:pt idx="4">
                  <c:v>91</c:v>
                </c:pt>
                <c:pt idx="5">
                  <c:v>122.99999200000001</c:v>
                </c:pt>
                <c:pt idx="6">
                  <c:v>170.00001499999999</c:v>
                </c:pt>
                <c:pt idx="7">
                  <c:v>234</c:v>
                </c:pt>
                <c:pt idx="8">
                  <c:v>277</c:v>
                </c:pt>
                <c:pt idx="9">
                  <c:v>321</c:v>
                </c:pt>
                <c:pt idx="10">
                  <c:v>354</c:v>
                </c:pt>
                <c:pt idx="11">
                  <c:v>359</c:v>
                </c:pt>
                <c:pt idx="12">
                  <c:v>375</c:v>
                </c:pt>
                <c:pt idx="13">
                  <c:v>379</c:v>
                </c:pt>
                <c:pt idx="14">
                  <c:v>391</c:v>
                </c:pt>
                <c:pt idx="15">
                  <c:v>401</c:v>
                </c:pt>
                <c:pt idx="16">
                  <c:v>446</c:v>
                </c:pt>
                <c:pt idx="17">
                  <c:v>469.99996900000002</c:v>
                </c:pt>
                <c:pt idx="18">
                  <c:v>510</c:v>
                </c:pt>
                <c:pt idx="19">
                  <c:v>536</c:v>
                </c:pt>
                <c:pt idx="20">
                  <c:v>549</c:v>
                </c:pt>
                <c:pt idx="21">
                  <c:v>556</c:v>
                </c:pt>
                <c:pt idx="22">
                  <c:v>558</c:v>
                </c:pt>
                <c:pt idx="23">
                  <c:v>580</c:v>
                </c:pt>
                <c:pt idx="24">
                  <c:v>581</c:v>
                </c:pt>
                <c:pt idx="25">
                  <c:v>572</c:v>
                </c:pt>
                <c:pt idx="26">
                  <c:v>572</c:v>
                </c:pt>
                <c:pt idx="27">
                  <c:v>575</c:v>
                </c:pt>
                <c:pt idx="28">
                  <c:v>574</c:v>
                </c:pt>
                <c:pt idx="29">
                  <c:v>581</c:v>
                </c:pt>
                <c:pt idx="30">
                  <c:v>574</c:v>
                </c:pt>
                <c:pt idx="31">
                  <c:v>553</c:v>
                </c:pt>
                <c:pt idx="32">
                  <c:v>573</c:v>
                </c:pt>
                <c:pt idx="33">
                  <c:v>547</c:v>
                </c:pt>
                <c:pt idx="34">
                  <c:v>539</c:v>
                </c:pt>
                <c:pt idx="35">
                  <c:v>573</c:v>
                </c:pt>
                <c:pt idx="36">
                  <c:v>717</c:v>
                </c:pt>
                <c:pt idx="37">
                  <c:v>888</c:v>
                </c:pt>
                <c:pt idx="38">
                  <c:v>1060</c:v>
                </c:pt>
                <c:pt idx="39">
                  <c:v>1274</c:v>
                </c:pt>
                <c:pt idx="40">
                  <c:v>1393</c:v>
                </c:pt>
                <c:pt idx="41">
                  <c:v>1448.0001219999999</c:v>
                </c:pt>
                <c:pt idx="42">
                  <c:v>1494</c:v>
                </c:pt>
                <c:pt idx="43">
                  <c:v>1553.0001219999999</c:v>
                </c:pt>
                <c:pt idx="44">
                  <c:v>1578</c:v>
                </c:pt>
                <c:pt idx="45">
                  <c:v>1588.9998780000001</c:v>
                </c:pt>
                <c:pt idx="46">
                  <c:v>1628</c:v>
                </c:pt>
                <c:pt idx="47">
                  <c:v>1641.9998780000001</c:v>
                </c:pt>
                <c:pt idx="48">
                  <c:v>1694.9998780000001</c:v>
                </c:pt>
                <c:pt idx="49">
                  <c:v>1694.0001219999999</c:v>
                </c:pt>
                <c:pt idx="50">
                  <c:v>1700</c:v>
                </c:pt>
                <c:pt idx="51">
                  <c:v>1703.9998780000001</c:v>
                </c:pt>
                <c:pt idx="52">
                  <c:v>1729.9998780000001</c:v>
                </c:pt>
                <c:pt idx="53">
                  <c:v>1751</c:v>
                </c:pt>
                <c:pt idx="54">
                  <c:v>1762</c:v>
                </c:pt>
                <c:pt idx="55">
                  <c:v>1768</c:v>
                </c:pt>
                <c:pt idx="56">
                  <c:v>1812</c:v>
                </c:pt>
                <c:pt idx="57">
                  <c:v>1852.9998780000001</c:v>
                </c:pt>
                <c:pt idx="58">
                  <c:v>1861.9998780000001</c:v>
                </c:pt>
                <c:pt idx="59">
                  <c:v>1831</c:v>
                </c:pt>
                <c:pt idx="60">
                  <c:v>1958.9998780000001</c:v>
                </c:pt>
                <c:pt idx="61">
                  <c:v>2005</c:v>
                </c:pt>
                <c:pt idx="62">
                  <c:v>1882</c:v>
                </c:pt>
                <c:pt idx="63">
                  <c:v>2002.9998780000001</c:v>
                </c:pt>
                <c:pt idx="64">
                  <c:v>1963</c:v>
                </c:pt>
                <c:pt idx="65">
                  <c:v>1902</c:v>
                </c:pt>
                <c:pt idx="66">
                  <c:v>1876</c:v>
                </c:pt>
                <c:pt idx="67">
                  <c:v>1851</c:v>
                </c:pt>
                <c:pt idx="68">
                  <c:v>1878</c:v>
                </c:pt>
                <c:pt idx="69">
                  <c:v>1905.9998780000001</c:v>
                </c:pt>
                <c:pt idx="70">
                  <c:v>1932.0001219999999</c:v>
                </c:pt>
                <c:pt idx="71">
                  <c:v>1954</c:v>
                </c:pt>
                <c:pt idx="72">
                  <c:v>1976.9998780000001</c:v>
                </c:pt>
                <c:pt idx="73">
                  <c:v>1993</c:v>
                </c:pt>
                <c:pt idx="74">
                  <c:v>2027</c:v>
                </c:pt>
                <c:pt idx="75">
                  <c:v>2046.0001219999999</c:v>
                </c:pt>
                <c:pt idx="76">
                  <c:v>2055</c:v>
                </c:pt>
                <c:pt idx="77">
                  <c:v>2093</c:v>
                </c:pt>
                <c:pt idx="78">
                  <c:v>2140</c:v>
                </c:pt>
                <c:pt idx="79">
                  <c:v>2136</c:v>
                </c:pt>
                <c:pt idx="80">
                  <c:v>2068</c:v>
                </c:pt>
                <c:pt idx="81">
                  <c:v>2037</c:v>
                </c:pt>
                <c:pt idx="82">
                  <c:v>1996</c:v>
                </c:pt>
                <c:pt idx="83">
                  <c:v>2083</c:v>
                </c:pt>
                <c:pt idx="84">
                  <c:v>2088</c:v>
                </c:pt>
                <c:pt idx="85">
                  <c:v>2064</c:v>
                </c:pt>
                <c:pt idx="86">
                  <c:v>2005</c:v>
                </c:pt>
                <c:pt idx="87">
                  <c:v>2002.9998780000001</c:v>
                </c:pt>
                <c:pt idx="88">
                  <c:v>2002.9998780000001</c:v>
                </c:pt>
                <c:pt idx="89">
                  <c:v>1996</c:v>
                </c:pt>
                <c:pt idx="90">
                  <c:v>2041</c:v>
                </c:pt>
                <c:pt idx="91">
                  <c:v>2063</c:v>
                </c:pt>
                <c:pt idx="92">
                  <c:v>2086</c:v>
                </c:pt>
                <c:pt idx="93">
                  <c:v>2111</c:v>
                </c:pt>
                <c:pt idx="94">
                  <c:v>2128</c:v>
                </c:pt>
                <c:pt idx="95">
                  <c:v>2133</c:v>
                </c:pt>
                <c:pt idx="96">
                  <c:v>2122</c:v>
                </c:pt>
                <c:pt idx="97">
                  <c:v>2164</c:v>
                </c:pt>
                <c:pt idx="98">
                  <c:v>2199</c:v>
                </c:pt>
                <c:pt idx="99">
                  <c:v>2193</c:v>
                </c:pt>
                <c:pt idx="100">
                  <c:v>2240</c:v>
                </c:pt>
                <c:pt idx="101">
                  <c:v>2232</c:v>
                </c:pt>
                <c:pt idx="102">
                  <c:v>2240</c:v>
                </c:pt>
                <c:pt idx="103">
                  <c:v>0</c:v>
                </c:pt>
                <c:pt idx="104">
                  <c:v>0</c:v>
                </c:pt>
                <c:pt idx="105">
                  <c:v>0</c:v>
                </c:pt>
                <c:pt idx="106">
                  <c:v>0</c:v>
                </c:pt>
                <c:pt idx="107">
                  <c:v>0</c:v>
                </c:pt>
                <c:pt idx="108">
                  <c:v>0</c:v>
                </c:pt>
                <c:pt idx="109">
                  <c:v>0</c:v>
                </c:pt>
                <c:pt idx="110">
                  <c:v>0</c:v>
                </c:pt>
                <c:pt idx="111">
                  <c:v>0</c:v>
                </c:pt>
                <c:pt idx="112">
                  <c:v>0</c:v>
                </c:pt>
                <c:pt idx="113">
                  <c:v>0</c:v>
                </c:pt>
                <c:pt idx="114">
                  <c:v>1329</c:v>
                </c:pt>
                <c:pt idx="115">
                  <c:v>1359</c:v>
                </c:pt>
                <c:pt idx="116">
                  <c:v>1240</c:v>
                </c:pt>
                <c:pt idx="117">
                  <c:v>1408</c:v>
                </c:pt>
                <c:pt idx="118">
                  <c:v>1294</c:v>
                </c:pt>
                <c:pt idx="119">
                  <c:v>1410</c:v>
                </c:pt>
                <c:pt idx="120">
                  <c:v>1418</c:v>
                </c:pt>
                <c:pt idx="121">
                  <c:v>1429</c:v>
                </c:pt>
                <c:pt idx="122">
                  <c:v>1463</c:v>
                </c:pt>
                <c:pt idx="123">
                  <c:v>1474.9998780000001</c:v>
                </c:pt>
                <c:pt idx="124">
                  <c:v>1507</c:v>
                </c:pt>
                <c:pt idx="125">
                  <c:v>1534</c:v>
                </c:pt>
                <c:pt idx="126">
                  <c:v>1583</c:v>
                </c:pt>
                <c:pt idx="127">
                  <c:v>1605</c:v>
                </c:pt>
                <c:pt idx="128">
                  <c:v>1635</c:v>
                </c:pt>
                <c:pt idx="129">
                  <c:v>1664</c:v>
                </c:pt>
                <c:pt idx="130">
                  <c:v>1692</c:v>
                </c:pt>
                <c:pt idx="131">
                  <c:v>1734</c:v>
                </c:pt>
                <c:pt idx="132">
                  <c:v>1757</c:v>
                </c:pt>
                <c:pt idx="133">
                  <c:v>1788</c:v>
                </c:pt>
                <c:pt idx="134">
                  <c:v>1810</c:v>
                </c:pt>
                <c:pt idx="135">
                  <c:v>1817.9998780000001</c:v>
                </c:pt>
                <c:pt idx="136">
                  <c:v>1816</c:v>
                </c:pt>
                <c:pt idx="137">
                  <c:v>1826.9998780000001</c:v>
                </c:pt>
                <c:pt idx="138">
                  <c:v>1817.9998780000001</c:v>
                </c:pt>
                <c:pt idx="139">
                  <c:v>1831</c:v>
                </c:pt>
                <c:pt idx="140">
                  <c:v>1801</c:v>
                </c:pt>
                <c:pt idx="141">
                  <c:v>1771</c:v>
                </c:pt>
                <c:pt idx="142">
                  <c:v>1738.9998780000001</c:v>
                </c:pt>
                <c:pt idx="143">
                  <c:v>1719</c:v>
                </c:pt>
                <c:pt idx="144">
                  <c:v>1717</c:v>
                </c:pt>
                <c:pt idx="145">
                  <c:v>1725</c:v>
                </c:pt>
                <c:pt idx="146">
                  <c:v>1699</c:v>
                </c:pt>
                <c:pt idx="147">
                  <c:v>1706</c:v>
                </c:pt>
                <c:pt idx="148">
                  <c:v>1742</c:v>
                </c:pt>
                <c:pt idx="149">
                  <c:v>1771</c:v>
                </c:pt>
                <c:pt idx="150">
                  <c:v>1801</c:v>
                </c:pt>
                <c:pt idx="151">
                  <c:v>1747.0001219999999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385</c:v>
                </c:pt>
                <c:pt idx="169">
                  <c:v>490</c:v>
                </c:pt>
                <c:pt idx="170">
                  <c:v>708</c:v>
                </c:pt>
                <c:pt idx="171">
                  <c:v>926</c:v>
                </c:pt>
                <c:pt idx="172">
                  <c:v>1050</c:v>
                </c:pt>
                <c:pt idx="173">
                  <c:v>968</c:v>
                </c:pt>
                <c:pt idx="174">
                  <c:v>754</c:v>
                </c:pt>
                <c:pt idx="175">
                  <c:v>864</c:v>
                </c:pt>
                <c:pt idx="176">
                  <c:v>1132</c:v>
                </c:pt>
                <c:pt idx="177">
                  <c:v>1172</c:v>
                </c:pt>
                <c:pt idx="178">
                  <c:v>1136</c:v>
                </c:pt>
                <c:pt idx="179">
                  <c:v>1048</c:v>
                </c:pt>
                <c:pt idx="180">
                  <c:v>1032</c:v>
                </c:pt>
                <c:pt idx="181">
                  <c:v>1111</c:v>
                </c:pt>
                <c:pt idx="182">
                  <c:v>1130</c:v>
                </c:pt>
                <c:pt idx="183">
                  <c:v>1142</c:v>
                </c:pt>
                <c:pt idx="184">
                  <c:v>1106</c:v>
                </c:pt>
                <c:pt idx="185">
                  <c:v>1125</c:v>
                </c:pt>
                <c:pt idx="186">
                  <c:v>1143</c:v>
                </c:pt>
                <c:pt idx="187">
                  <c:v>1150</c:v>
                </c:pt>
                <c:pt idx="188">
                  <c:v>1157</c:v>
                </c:pt>
                <c:pt idx="189">
                  <c:v>1177</c:v>
                </c:pt>
                <c:pt idx="190">
                  <c:v>1176</c:v>
                </c:pt>
                <c:pt idx="191">
                  <c:v>1190</c:v>
                </c:pt>
                <c:pt idx="192">
                  <c:v>1217</c:v>
                </c:pt>
                <c:pt idx="193">
                  <c:v>1239</c:v>
                </c:pt>
                <c:pt idx="194">
                  <c:v>1246</c:v>
                </c:pt>
                <c:pt idx="195">
                  <c:v>1258</c:v>
                </c:pt>
                <c:pt idx="196">
                  <c:v>1248</c:v>
                </c:pt>
                <c:pt idx="197">
                  <c:v>1219</c:v>
                </c:pt>
                <c:pt idx="198">
                  <c:v>1169</c:v>
                </c:pt>
                <c:pt idx="199">
                  <c:v>1125</c:v>
                </c:pt>
                <c:pt idx="200">
                  <c:v>1057</c:v>
                </c:pt>
                <c:pt idx="201">
                  <c:v>1051</c:v>
                </c:pt>
                <c:pt idx="202">
                  <c:v>1017</c:v>
                </c:pt>
                <c:pt idx="203">
                  <c:v>996.99993900000004</c:v>
                </c:pt>
                <c:pt idx="204">
                  <c:v>952</c:v>
                </c:pt>
                <c:pt idx="205">
                  <c:v>941</c:v>
                </c:pt>
                <c:pt idx="206">
                  <c:v>965</c:v>
                </c:pt>
                <c:pt idx="207">
                  <c:v>966.00006099999996</c:v>
                </c:pt>
                <c:pt idx="208">
                  <c:v>954</c:v>
                </c:pt>
                <c:pt idx="209">
                  <c:v>939</c:v>
                </c:pt>
                <c:pt idx="210">
                  <c:v>993</c:v>
                </c:pt>
                <c:pt idx="211">
                  <c:v>950</c:v>
                </c:pt>
                <c:pt idx="212">
                  <c:v>906</c:v>
                </c:pt>
                <c:pt idx="213">
                  <c:v>930</c:v>
                </c:pt>
                <c:pt idx="214">
                  <c:v>905</c:v>
                </c:pt>
                <c:pt idx="215">
                  <c:v>952</c:v>
                </c:pt>
                <c:pt idx="216">
                  <c:v>842.99993900000004</c:v>
                </c:pt>
                <c:pt idx="217">
                  <c:v>850</c:v>
                </c:pt>
                <c:pt idx="218">
                  <c:v>789</c:v>
                </c:pt>
                <c:pt idx="219">
                  <c:v>725</c:v>
                </c:pt>
                <c:pt idx="220">
                  <c:v>682</c:v>
                </c:pt>
                <c:pt idx="221">
                  <c:v>753</c:v>
                </c:pt>
                <c:pt idx="222">
                  <c:v>455</c:v>
                </c:pt>
                <c:pt idx="223">
                  <c:v>509</c:v>
                </c:pt>
              </c:numCache>
            </c:numRef>
          </c:yVal>
          <c:smooth val="0"/>
          <c:extLst xmlns:c16r2="http://schemas.microsoft.com/office/drawing/2015/06/chart">
            <c:ext xmlns:c16="http://schemas.microsoft.com/office/drawing/2014/chart" uri="{C3380CC4-5D6E-409C-BE32-E72D297353CC}">
              <c16:uniqueId val="{0000009B-9E4D-41DE-88AA-65C469FB2388}"/>
            </c:ext>
          </c:extLst>
        </c:ser>
        <c:ser>
          <c:idx val="156"/>
          <c:order val="156"/>
          <c:tx>
            <c:strRef>
              <c:f>Sheet1!$FB$1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Sheet1!$FB$2:$FB$225</c:f>
              <c:numCache>
                <c:formatCode>General</c:formatCode>
                <c:ptCount val="224"/>
                <c:pt idx="0">
                  <c:v>0</c:v>
                </c:pt>
                <c:pt idx="1">
                  <c:v>0</c:v>
                </c:pt>
                <c:pt idx="2">
                  <c:v>0</c:v>
                </c:pt>
                <c:pt idx="3">
                  <c:v>122.99999200000001</c:v>
                </c:pt>
                <c:pt idx="4">
                  <c:v>114</c:v>
                </c:pt>
                <c:pt idx="5">
                  <c:v>146</c:v>
                </c:pt>
                <c:pt idx="6">
                  <c:v>183</c:v>
                </c:pt>
                <c:pt idx="7">
                  <c:v>230</c:v>
                </c:pt>
                <c:pt idx="8">
                  <c:v>260</c:v>
                </c:pt>
                <c:pt idx="9">
                  <c:v>289</c:v>
                </c:pt>
                <c:pt idx="10">
                  <c:v>315</c:v>
                </c:pt>
                <c:pt idx="11">
                  <c:v>321</c:v>
                </c:pt>
                <c:pt idx="12">
                  <c:v>332</c:v>
                </c:pt>
                <c:pt idx="13">
                  <c:v>348</c:v>
                </c:pt>
                <c:pt idx="14">
                  <c:v>356</c:v>
                </c:pt>
                <c:pt idx="15">
                  <c:v>378</c:v>
                </c:pt>
                <c:pt idx="16">
                  <c:v>424</c:v>
                </c:pt>
                <c:pt idx="17">
                  <c:v>456</c:v>
                </c:pt>
                <c:pt idx="18">
                  <c:v>502</c:v>
                </c:pt>
                <c:pt idx="19">
                  <c:v>532</c:v>
                </c:pt>
                <c:pt idx="20">
                  <c:v>537</c:v>
                </c:pt>
                <c:pt idx="21">
                  <c:v>536</c:v>
                </c:pt>
                <c:pt idx="22">
                  <c:v>528</c:v>
                </c:pt>
                <c:pt idx="23">
                  <c:v>545</c:v>
                </c:pt>
                <c:pt idx="24">
                  <c:v>543</c:v>
                </c:pt>
                <c:pt idx="25">
                  <c:v>536</c:v>
                </c:pt>
                <c:pt idx="26">
                  <c:v>540</c:v>
                </c:pt>
                <c:pt idx="27">
                  <c:v>552</c:v>
                </c:pt>
                <c:pt idx="28">
                  <c:v>553</c:v>
                </c:pt>
                <c:pt idx="29">
                  <c:v>552</c:v>
                </c:pt>
                <c:pt idx="30">
                  <c:v>551</c:v>
                </c:pt>
                <c:pt idx="31">
                  <c:v>528</c:v>
                </c:pt>
                <c:pt idx="32">
                  <c:v>545</c:v>
                </c:pt>
                <c:pt idx="33">
                  <c:v>523</c:v>
                </c:pt>
                <c:pt idx="34">
                  <c:v>513</c:v>
                </c:pt>
                <c:pt idx="35">
                  <c:v>550</c:v>
                </c:pt>
                <c:pt idx="36">
                  <c:v>710</c:v>
                </c:pt>
                <c:pt idx="37">
                  <c:v>923</c:v>
                </c:pt>
                <c:pt idx="38">
                  <c:v>1139</c:v>
                </c:pt>
                <c:pt idx="39">
                  <c:v>1402</c:v>
                </c:pt>
                <c:pt idx="40">
                  <c:v>1569</c:v>
                </c:pt>
                <c:pt idx="41">
                  <c:v>1652</c:v>
                </c:pt>
                <c:pt idx="42">
                  <c:v>1709</c:v>
                </c:pt>
                <c:pt idx="43">
                  <c:v>1785</c:v>
                </c:pt>
                <c:pt idx="44">
                  <c:v>1799</c:v>
                </c:pt>
                <c:pt idx="45">
                  <c:v>1808.9998780000001</c:v>
                </c:pt>
                <c:pt idx="46">
                  <c:v>1834</c:v>
                </c:pt>
                <c:pt idx="47">
                  <c:v>1861</c:v>
                </c:pt>
                <c:pt idx="48">
                  <c:v>1900</c:v>
                </c:pt>
                <c:pt idx="49">
                  <c:v>1908</c:v>
                </c:pt>
                <c:pt idx="50">
                  <c:v>1917</c:v>
                </c:pt>
                <c:pt idx="51">
                  <c:v>1928</c:v>
                </c:pt>
                <c:pt idx="52">
                  <c:v>1946</c:v>
                </c:pt>
                <c:pt idx="53">
                  <c:v>1971</c:v>
                </c:pt>
                <c:pt idx="54">
                  <c:v>1995</c:v>
                </c:pt>
                <c:pt idx="55">
                  <c:v>1996</c:v>
                </c:pt>
                <c:pt idx="56">
                  <c:v>2037</c:v>
                </c:pt>
                <c:pt idx="57">
                  <c:v>2078</c:v>
                </c:pt>
                <c:pt idx="58">
                  <c:v>2088</c:v>
                </c:pt>
                <c:pt idx="59">
                  <c:v>2071</c:v>
                </c:pt>
                <c:pt idx="60">
                  <c:v>2189</c:v>
                </c:pt>
                <c:pt idx="61">
                  <c:v>2218</c:v>
                </c:pt>
                <c:pt idx="62">
                  <c:v>2128</c:v>
                </c:pt>
                <c:pt idx="63">
                  <c:v>2204</c:v>
                </c:pt>
                <c:pt idx="64">
                  <c:v>2179</c:v>
                </c:pt>
                <c:pt idx="65">
                  <c:v>2111</c:v>
                </c:pt>
                <c:pt idx="66">
                  <c:v>2105</c:v>
                </c:pt>
                <c:pt idx="67">
                  <c:v>2089</c:v>
                </c:pt>
                <c:pt idx="68">
                  <c:v>2120</c:v>
                </c:pt>
                <c:pt idx="69">
                  <c:v>2153</c:v>
                </c:pt>
                <c:pt idx="70">
                  <c:v>2192</c:v>
                </c:pt>
                <c:pt idx="71">
                  <c:v>2213</c:v>
                </c:pt>
                <c:pt idx="72">
                  <c:v>2246</c:v>
                </c:pt>
                <c:pt idx="73">
                  <c:v>2265</c:v>
                </c:pt>
                <c:pt idx="74">
                  <c:v>2284</c:v>
                </c:pt>
                <c:pt idx="75">
                  <c:v>2314</c:v>
                </c:pt>
                <c:pt idx="76">
                  <c:v>2326</c:v>
                </c:pt>
                <c:pt idx="77">
                  <c:v>2360</c:v>
                </c:pt>
                <c:pt idx="78">
                  <c:v>2394</c:v>
                </c:pt>
                <c:pt idx="79">
                  <c:v>2396</c:v>
                </c:pt>
                <c:pt idx="80">
                  <c:v>2326</c:v>
                </c:pt>
                <c:pt idx="81">
                  <c:v>2308</c:v>
                </c:pt>
                <c:pt idx="82">
                  <c:v>2238</c:v>
                </c:pt>
                <c:pt idx="83">
                  <c:v>2272</c:v>
                </c:pt>
                <c:pt idx="84">
                  <c:v>2267</c:v>
                </c:pt>
                <c:pt idx="85">
                  <c:v>2217</c:v>
                </c:pt>
                <c:pt idx="86">
                  <c:v>2161</c:v>
                </c:pt>
                <c:pt idx="87">
                  <c:v>2146</c:v>
                </c:pt>
                <c:pt idx="88">
                  <c:v>2148</c:v>
                </c:pt>
                <c:pt idx="89">
                  <c:v>2157</c:v>
                </c:pt>
                <c:pt idx="90">
                  <c:v>2185</c:v>
                </c:pt>
                <c:pt idx="91">
                  <c:v>2215</c:v>
                </c:pt>
                <c:pt idx="92">
                  <c:v>2235</c:v>
                </c:pt>
                <c:pt idx="93">
                  <c:v>2255</c:v>
                </c:pt>
                <c:pt idx="94">
                  <c:v>2286</c:v>
                </c:pt>
                <c:pt idx="95">
                  <c:v>2308</c:v>
                </c:pt>
                <c:pt idx="96">
                  <c:v>2280</c:v>
                </c:pt>
                <c:pt idx="97">
                  <c:v>2342</c:v>
                </c:pt>
                <c:pt idx="98">
                  <c:v>2338</c:v>
                </c:pt>
                <c:pt idx="99">
                  <c:v>2369</c:v>
                </c:pt>
                <c:pt idx="100">
                  <c:v>2391</c:v>
                </c:pt>
                <c:pt idx="101">
                  <c:v>2375</c:v>
                </c:pt>
                <c:pt idx="102">
                  <c:v>2346</c:v>
                </c:pt>
                <c:pt idx="103">
                  <c:v>0</c:v>
                </c:pt>
                <c:pt idx="104">
                  <c:v>0</c:v>
                </c:pt>
                <c:pt idx="105">
                  <c:v>0</c:v>
                </c:pt>
                <c:pt idx="106">
                  <c:v>0</c:v>
                </c:pt>
                <c:pt idx="107">
                  <c:v>0</c:v>
                </c:pt>
                <c:pt idx="108">
                  <c:v>0</c:v>
                </c:pt>
                <c:pt idx="109">
                  <c:v>0</c:v>
                </c:pt>
                <c:pt idx="110">
                  <c:v>0</c:v>
                </c:pt>
                <c:pt idx="111">
                  <c:v>0</c:v>
                </c:pt>
                <c:pt idx="112">
                  <c:v>0</c:v>
                </c:pt>
                <c:pt idx="113">
                  <c:v>0</c:v>
                </c:pt>
                <c:pt idx="114">
                  <c:v>1263.0001219999999</c:v>
                </c:pt>
                <c:pt idx="115">
                  <c:v>1229</c:v>
                </c:pt>
                <c:pt idx="116">
                  <c:v>1171</c:v>
                </c:pt>
                <c:pt idx="117">
                  <c:v>1284</c:v>
                </c:pt>
                <c:pt idx="118">
                  <c:v>1238</c:v>
                </c:pt>
                <c:pt idx="119">
                  <c:v>1278</c:v>
                </c:pt>
                <c:pt idx="120">
                  <c:v>1317</c:v>
                </c:pt>
                <c:pt idx="121">
                  <c:v>1340</c:v>
                </c:pt>
                <c:pt idx="122">
                  <c:v>1368</c:v>
                </c:pt>
                <c:pt idx="123">
                  <c:v>1391</c:v>
                </c:pt>
                <c:pt idx="124">
                  <c:v>1427</c:v>
                </c:pt>
                <c:pt idx="125">
                  <c:v>1471</c:v>
                </c:pt>
                <c:pt idx="126">
                  <c:v>1508</c:v>
                </c:pt>
                <c:pt idx="127">
                  <c:v>1539</c:v>
                </c:pt>
                <c:pt idx="128">
                  <c:v>1565</c:v>
                </c:pt>
                <c:pt idx="129">
                  <c:v>1599</c:v>
                </c:pt>
                <c:pt idx="130">
                  <c:v>1650.9998780000001</c:v>
                </c:pt>
                <c:pt idx="131">
                  <c:v>1685.9998780000001</c:v>
                </c:pt>
                <c:pt idx="132">
                  <c:v>1716</c:v>
                </c:pt>
                <c:pt idx="133">
                  <c:v>1752</c:v>
                </c:pt>
                <c:pt idx="134">
                  <c:v>1763</c:v>
                </c:pt>
                <c:pt idx="135">
                  <c:v>1793</c:v>
                </c:pt>
                <c:pt idx="136">
                  <c:v>1791.9998780000001</c:v>
                </c:pt>
                <c:pt idx="137">
                  <c:v>1786</c:v>
                </c:pt>
                <c:pt idx="138">
                  <c:v>1782.0001219999999</c:v>
                </c:pt>
                <c:pt idx="139">
                  <c:v>1791.0001219999999</c:v>
                </c:pt>
                <c:pt idx="140">
                  <c:v>1769</c:v>
                </c:pt>
                <c:pt idx="141">
                  <c:v>1764</c:v>
                </c:pt>
                <c:pt idx="142">
                  <c:v>1711</c:v>
                </c:pt>
                <c:pt idx="143">
                  <c:v>1685.0001219999999</c:v>
                </c:pt>
                <c:pt idx="144">
                  <c:v>1672</c:v>
                </c:pt>
                <c:pt idx="145">
                  <c:v>1676</c:v>
                </c:pt>
                <c:pt idx="146">
                  <c:v>1679</c:v>
                </c:pt>
                <c:pt idx="147">
                  <c:v>1670</c:v>
                </c:pt>
                <c:pt idx="148">
                  <c:v>1701</c:v>
                </c:pt>
                <c:pt idx="149">
                  <c:v>1724</c:v>
                </c:pt>
                <c:pt idx="150">
                  <c:v>1762</c:v>
                </c:pt>
                <c:pt idx="151">
                  <c:v>1713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510</c:v>
                </c:pt>
                <c:pt idx="169">
                  <c:v>516</c:v>
                </c:pt>
                <c:pt idx="170">
                  <c:v>611</c:v>
                </c:pt>
                <c:pt idx="171">
                  <c:v>802</c:v>
                </c:pt>
                <c:pt idx="172">
                  <c:v>878.00006099999996</c:v>
                </c:pt>
                <c:pt idx="173">
                  <c:v>846</c:v>
                </c:pt>
                <c:pt idx="174">
                  <c:v>732.99993900000004</c:v>
                </c:pt>
                <c:pt idx="175">
                  <c:v>704</c:v>
                </c:pt>
                <c:pt idx="176">
                  <c:v>988.00006099999996</c:v>
                </c:pt>
                <c:pt idx="177">
                  <c:v>1017</c:v>
                </c:pt>
                <c:pt idx="178">
                  <c:v>1007</c:v>
                </c:pt>
                <c:pt idx="179">
                  <c:v>923</c:v>
                </c:pt>
                <c:pt idx="180">
                  <c:v>932</c:v>
                </c:pt>
                <c:pt idx="181">
                  <c:v>1002</c:v>
                </c:pt>
                <c:pt idx="182">
                  <c:v>983.99993900000004</c:v>
                </c:pt>
                <c:pt idx="183">
                  <c:v>1022</c:v>
                </c:pt>
                <c:pt idx="184">
                  <c:v>985</c:v>
                </c:pt>
                <c:pt idx="185">
                  <c:v>1018.999939</c:v>
                </c:pt>
                <c:pt idx="186">
                  <c:v>1021</c:v>
                </c:pt>
                <c:pt idx="187">
                  <c:v>1039</c:v>
                </c:pt>
                <c:pt idx="188">
                  <c:v>1044</c:v>
                </c:pt>
                <c:pt idx="189">
                  <c:v>1034</c:v>
                </c:pt>
                <c:pt idx="190">
                  <c:v>1079</c:v>
                </c:pt>
                <c:pt idx="191">
                  <c:v>1079</c:v>
                </c:pt>
                <c:pt idx="192">
                  <c:v>1080</c:v>
                </c:pt>
                <c:pt idx="193">
                  <c:v>1113</c:v>
                </c:pt>
                <c:pt idx="194">
                  <c:v>1125</c:v>
                </c:pt>
                <c:pt idx="195">
                  <c:v>1154</c:v>
                </c:pt>
                <c:pt idx="196">
                  <c:v>1141</c:v>
                </c:pt>
                <c:pt idx="197">
                  <c:v>1122</c:v>
                </c:pt>
                <c:pt idx="198">
                  <c:v>1078</c:v>
                </c:pt>
                <c:pt idx="199">
                  <c:v>1016</c:v>
                </c:pt>
                <c:pt idx="200">
                  <c:v>977</c:v>
                </c:pt>
                <c:pt idx="201">
                  <c:v>969</c:v>
                </c:pt>
                <c:pt idx="202">
                  <c:v>904</c:v>
                </c:pt>
                <c:pt idx="203">
                  <c:v>849</c:v>
                </c:pt>
                <c:pt idx="204">
                  <c:v>849</c:v>
                </c:pt>
                <c:pt idx="205">
                  <c:v>834.00006099999996</c:v>
                </c:pt>
                <c:pt idx="206">
                  <c:v>869.00006099999996</c:v>
                </c:pt>
                <c:pt idx="207">
                  <c:v>851.99993900000004</c:v>
                </c:pt>
                <c:pt idx="208">
                  <c:v>826</c:v>
                </c:pt>
                <c:pt idx="209">
                  <c:v>842.99993900000004</c:v>
                </c:pt>
                <c:pt idx="210">
                  <c:v>885</c:v>
                </c:pt>
                <c:pt idx="211">
                  <c:v>838</c:v>
                </c:pt>
                <c:pt idx="212">
                  <c:v>840</c:v>
                </c:pt>
                <c:pt idx="213">
                  <c:v>832</c:v>
                </c:pt>
                <c:pt idx="214">
                  <c:v>823</c:v>
                </c:pt>
                <c:pt idx="215">
                  <c:v>775</c:v>
                </c:pt>
                <c:pt idx="216">
                  <c:v>782</c:v>
                </c:pt>
                <c:pt idx="217">
                  <c:v>723</c:v>
                </c:pt>
                <c:pt idx="218">
                  <c:v>722</c:v>
                </c:pt>
                <c:pt idx="219">
                  <c:v>653.99993900000004</c:v>
                </c:pt>
                <c:pt idx="220">
                  <c:v>619</c:v>
                </c:pt>
                <c:pt idx="221">
                  <c:v>644</c:v>
                </c:pt>
                <c:pt idx="222">
                  <c:v>888</c:v>
                </c:pt>
                <c:pt idx="223">
                  <c:v>366</c:v>
                </c:pt>
              </c:numCache>
            </c:numRef>
          </c:yVal>
          <c:smooth val="0"/>
          <c:extLst xmlns:c16r2="http://schemas.microsoft.com/office/drawing/2015/06/chart">
            <c:ext xmlns:c16="http://schemas.microsoft.com/office/drawing/2014/chart" uri="{C3380CC4-5D6E-409C-BE32-E72D297353CC}">
              <c16:uniqueId val="{0000009C-9E4D-41DE-88AA-65C469FB2388}"/>
            </c:ext>
          </c:extLst>
        </c:ser>
        <c:ser>
          <c:idx val="157"/>
          <c:order val="157"/>
          <c:tx>
            <c:strRef>
              <c:f>Sheet1!$FC$1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Sheet1!$FC$2:$FC$225</c:f>
              <c:numCache>
                <c:formatCode>General</c:formatCode>
                <c:ptCount val="224"/>
                <c:pt idx="0">
                  <c:v>0</c:v>
                </c:pt>
                <c:pt idx="1">
                  <c:v>0</c:v>
                </c:pt>
                <c:pt idx="2">
                  <c:v>0</c:v>
                </c:pt>
                <c:pt idx="3">
                  <c:v>0</c:v>
                </c:pt>
                <c:pt idx="4">
                  <c:v>8</c:v>
                </c:pt>
                <c:pt idx="5">
                  <c:v>55</c:v>
                </c:pt>
                <c:pt idx="6">
                  <c:v>97</c:v>
                </c:pt>
                <c:pt idx="7">
                  <c:v>140</c:v>
                </c:pt>
                <c:pt idx="8">
                  <c:v>166</c:v>
                </c:pt>
                <c:pt idx="9">
                  <c:v>190.99998500000001</c:v>
                </c:pt>
                <c:pt idx="10">
                  <c:v>215</c:v>
                </c:pt>
                <c:pt idx="11">
                  <c:v>214.00001499999999</c:v>
                </c:pt>
                <c:pt idx="12">
                  <c:v>229</c:v>
                </c:pt>
                <c:pt idx="13">
                  <c:v>243</c:v>
                </c:pt>
                <c:pt idx="14">
                  <c:v>249</c:v>
                </c:pt>
                <c:pt idx="15">
                  <c:v>264</c:v>
                </c:pt>
                <c:pt idx="16">
                  <c:v>297</c:v>
                </c:pt>
                <c:pt idx="17">
                  <c:v>311</c:v>
                </c:pt>
                <c:pt idx="18">
                  <c:v>341</c:v>
                </c:pt>
                <c:pt idx="19">
                  <c:v>370</c:v>
                </c:pt>
                <c:pt idx="20">
                  <c:v>369</c:v>
                </c:pt>
                <c:pt idx="21">
                  <c:v>370</c:v>
                </c:pt>
                <c:pt idx="22">
                  <c:v>369</c:v>
                </c:pt>
                <c:pt idx="23">
                  <c:v>381.99996900000002</c:v>
                </c:pt>
                <c:pt idx="24">
                  <c:v>385</c:v>
                </c:pt>
                <c:pt idx="25">
                  <c:v>376</c:v>
                </c:pt>
                <c:pt idx="26">
                  <c:v>384.00003099999998</c:v>
                </c:pt>
                <c:pt idx="27">
                  <c:v>389</c:v>
                </c:pt>
                <c:pt idx="28">
                  <c:v>403</c:v>
                </c:pt>
                <c:pt idx="29">
                  <c:v>403</c:v>
                </c:pt>
                <c:pt idx="30">
                  <c:v>406.00003099999998</c:v>
                </c:pt>
                <c:pt idx="31">
                  <c:v>388</c:v>
                </c:pt>
                <c:pt idx="32">
                  <c:v>403</c:v>
                </c:pt>
                <c:pt idx="33">
                  <c:v>383</c:v>
                </c:pt>
                <c:pt idx="34">
                  <c:v>376</c:v>
                </c:pt>
                <c:pt idx="35">
                  <c:v>408</c:v>
                </c:pt>
                <c:pt idx="36">
                  <c:v>519</c:v>
                </c:pt>
                <c:pt idx="37">
                  <c:v>655</c:v>
                </c:pt>
                <c:pt idx="38">
                  <c:v>802</c:v>
                </c:pt>
                <c:pt idx="39">
                  <c:v>982</c:v>
                </c:pt>
                <c:pt idx="40">
                  <c:v>1092</c:v>
                </c:pt>
                <c:pt idx="41">
                  <c:v>1134</c:v>
                </c:pt>
                <c:pt idx="42">
                  <c:v>1178</c:v>
                </c:pt>
                <c:pt idx="43">
                  <c:v>1230</c:v>
                </c:pt>
                <c:pt idx="44">
                  <c:v>1233</c:v>
                </c:pt>
                <c:pt idx="45">
                  <c:v>1244</c:v>
                </c:pt>
                <c:pt idx="46">
                  <c:v>1265</c:v>
                </c:pt>
                <c:pt idx="47">
                  <c:v>1275</c:v>
                </c:pt>
                <c:pt idx="48">
                  <c:v>1307.9998780000001</c:v>
                </c:pt>
                <c:pt idx="49">
                  <c:v>1315</c:v>
                </c:pt>
                <c:pt idx="50">
                  <c:v>1317</c:v>
                </c:pt>
                <c:pt idx="51">
                  <c:v>1318</c:v>
                </c:pt>
                <c:pt idx="52">
                  <c:v>1337</c:v>
                </c:pt>
                <c:pt idx="53">
                  <c:v>1348</c:v>
                </c:pt>
                <c:pt idx="54">
                  <c:v>1360.0001219999999</c:v>
                </c:pt>
                <c:pt idx="55">
                  <c:v>1364</c:v>
                </c:pt>
                <c:pt idx="56">
                  <c:v>1393</c:v>
                </c:pt>
                <c:pt idx="57">
                  <c:v>1423</c:v>
                </c:pt>
                <c:pt idx="58">
                  <c:v>1432</c:v>
                </c:pt>
                <c:pt idx="59">
                  <c:v>1412.9998780000001</c:v>
                </c:pt>
                <c:pt idx="60">
                  <c:v>1508</c:v>
                </c:pt>
                <c:pt idx="61">
                  <c:v>1532</c:v>
                </c:pt>
                <c:pt idx="62">
                  <c:v>1478</c:v>
                </c:pt>
                <c:pt idx="63">
                  <c:v>1534</c:v>
                </c:pt>
                <c:pt idx="64">
                  <c:v>1505</c:v>
                </c:pt>
                <c:pt idx="65">
                  <c:v>1456.9998780000001</c:v>
                </c:pt>
                <c:pt idx="66">
                  <c:v>1441</c:v>
                </c:pt>
                <c:pt idx="67">
                  <c:v>1421.9998780000001</c:v>
                </c:pt>
                <c:pt idx="68">
                  <c:v>1444</c:v>
                </c:pt>
                <c:pt idx="69">
                  <c:v>1465.9998780000001</c:v>
                </c:pt>
                <c:pt idx="70">
                  <c:v>1492.0001219999999</c:v>
                </c:pt>
                <c:pt idx="71">
                  <c:v>1513</c:v>
                </c:pt>
                <c:pt idx="72">
                  <c:v>1523</c:v>
                </c:pt>
                <c:pt idx="73">
                  <c:v>1544</c:v>
                </c:pt>
                <c:pt idx="74">
                  <c:v>1567</c:v>
                </c:pt>
                <c:pt idx="75">
                  <c:v>1576</c:v>
                </c:pt>
                <c:pt idx="76">
                  <c:v>1585</c:v>
                </c:pt>
                <c:pt idx="77">
                  <c:v>1613</c:v>
                </c:pt>
                <c:pt idx="78">
                  <c:v>1637</c:v>
                </c:pt>
                <c:pt idx="79">
                  <c:v>1645</c:v>
                </c:pt>
                <c:pt idx="80">
                  <c:v>1588.9998780000001</c:v>
                </c:pt>
                <c:pt idx="81">
                  <c:v>1580.0001219999999</c:v>
                </c:pt>
                <c:pt idx="82">
                  <c:v>1539</c:v>
                </c:pt>
                <c:pt idx="83">
                  <c:v>1571.9998780000001</c:v>
                </c:pt>
                <c:pt idx="84">
                  <c:v>1575</c:v>
                </c:pt>
                <c:pt idx="85">
                  <c:v>1538</c:v>
                </c:pt>
                <c:pt idx="86">
                  <c:v>1496</c:v>
                </c:pt>
                <c:pt idx="87">
                  <c:v>1496</c:v>
                </c:pt>
                <c:pt idx="88">
                  <c:v>1495</c:v>
                </c:pt>
                <c:pt idx="89">
                  <c:v>1495</c:v>
                </c:pt>
                <c:pt idx="90">
                  <c:v>1518.9998780000001</c:v>
                </c:pt>
                <c:pt idx="91">
                  <c:v>1540</c:v>
                </c:pt>
                <c:pt idx="92">
                  <c:v>1562.9998780000001</c:v>
                </c:pt>
                <c:pt idx="93">
                  <c:v>1576</c:v>
                </c:pt>
                <c:pt idx="94">
                  <c:v>1593</c:v>
                </c:pt>
                <c:pt idx="95">
                  <c:v>1601</c:v>
                </c:pt>
                <c:pt idx="96">
                  <c:v>1591</c:v>
                </c:pt>
                <c:pt idx="97">
                  <c:v>1646</c:v>
                </c:pt>
                <c:pt idx="98">
                  <c:v>1672</c:v>
                </c:pt>
                <c:pt idx="99">
                  <c:v>1681</c:v>
                </c:pt>
                <c:pt idx="100">
                  <c:v>1701</c:v>
                </c:pt>
                <c:pt idx="101">
                  <c:v>1712.0001219999999</c:v>
                </c:pt>
                <c:pt idx="102">
                  <c:v>1687</c:v>
                </c:pt>
                <c:pt idx="103">
                  <c:v>0</c:v>
                </c:pt>
                <c:pt idx="104">
                  <c:v>0</c:v>
                </c:pt>
                <c:pt idx="105">
                  <c:v>0</c:v>
                </c:pt>
                <c:pt idx="106">
                  <c:v>0</c:v>
                </c:pt>
                <c:pt idx="107">
                  <c:v>0</c:v>
                </c:pt>
                <c:pt idx="108">
                  <c:v>0</c:v>
                </c:pt>
                <c:pt idx="109">
                  <c:v>0</c:v>
                </c:pt>
                <c:pt idx="110">
                  <c:v>0</c:v>
                </c:pt>
                <c:pt idx="111">
                  <c:v>0</c:v>
                </c:pt>
                <c:pt idx="112">
                  <c:v>0</c:v>
                </c:pt>
                <c:pt idx="113">
                  <c:v>0</c:v>
                </c:pt>
                <c:pt idx="114">
                  <c:v>1033</c:v>
                </c:pt>
                <c:pt idx="115">
                  <c:v>908</c:v>
                </c:pt>
                <c:pt idx="116">
                  <c:v>864.99993900000004</c:v>
                </c:pt>
                <c:pt idx="117">
                  <c:v>930.99993900000004</c:v>
                </c:pt>
                <c:pt idx="118">
                  <c:v>917</c:v>
                </c:pt>
                <c:pt idx="119">
                  <c:v>917.99993900000004</c:v>
                </c:pt>
                <c:pt idx="120">
                  <c:v>922.00006099999996</c:v>
                </c:pt>
                <c:pt idx="121">
                  <c:v>944.00006099999996</c:v>
                </c:pt>
                <c:pt idx="122">
                  <c:v>986</c:v>
                </c:pt>
                <c:pt idx="123">
                  <c:v>989</c:v>
                </c:pt>
                <c:pt idx="124">
                  <c:v>1022</c:v>
                </c:pt>
                <c:pt idx="125">
                  <c:v>1052</c:v>
                </c:pt>
                <c:pt idx="126">
                  <c:v>1078</c:v>
                </c:pt>
                <c:pt idx="127">
                  <c:v>1113</c:v>
                </c:pt>
                <c:pt idx="128">
                  <c:v>1119</c:v>
                </c:pt>
                <c:pt idx="129">
                  <c:v>1142</c:v>
                </c:pt>
                <c:pt idx="130">
                  <c:v>1168</c:v>
                </c:pt>
                <c:pt idx="131">
                  <c:v>1202</c:v>
                </c:pt>
                <c:pt idx="132">
                  <c:v>1216</c:v>
                </c:pt>
                <c:pt idx="133">
                  <c:v>1238</c:v>
                </c:pt>
                <c:pt idx="134">
                  <c:v>1256</c:v>
                </c:pt>
                <c:pt idx="135">
                  <c:v>1267</c:v>
                </c:pt>
                <c:pt idx="136">
                  <c:v>1271</c:v>
                </c:pt>
                <c:pt idx="137">
                  <c:v>1254.0001219999999</c:v>
                </c:pt>
                <c:pt idx="138">
                  <c:v>1250</c:v>
                </c:pt>
                <c:pt idx="139">
                  <c:v>1263.0001219999999</c:v>
                </c:pt>
                <c:pt idx="140">
                  <c:v>1241</c:v>
                </c:pt>
                <c:pt idx="141">
                  <c:v>1224</c:v>
                </c:pt>
                <c:pt idx="142">
                  <c:v>1193</c:v>
                </c:pt>
                <c:pt idx="143">
                  <c:v>1192</c:v>
                </c:pt>
                <c:pt idx="144">
                  <c:v>1177</c:v>
                </c:pt>
                <c:pt idx="145">
                  <c:v>1194</c:v>
                </c:pt>
                <c:pt idx="146">
                  <c:v>1162</c:v>
                </c:pt>
                <c:pt idx="147">
                  <c:v>1164</c:v>
                </c:pt>
                <c:pt idx="148">
                  <c:v>1196</c:v>
                </c:pt>
                <c:pt idx="149">
                  <c:v>1194</c:v>
                </c:pt>
                <c:pt idx="150">
                  <c:v>1256</c:v>
                </c:pt>
                <c:pt idx="151">
                  <c:v>1219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322</c:v>
                </c:pt>
                <c:pt idx="169">
                  <c:v>304</c:v>
                </c:pt>
                <c:pt idx="170">
                  <c:v>414</c:v>
                </c:pt>
                <c:pt idx="171">
                  <c:v>564</c:v>
                </c:pt>
                <c:pt idx="172">
                  <c:v>613</c:v>
                </c:pt>
                <c:pt idx="173">
                  <c:v>524</c:v>
                </c:pt>
                <c:pt idx="174">
                  <c:v>489</c:v>
                </c:pt>
                <c:pt idx="175">
                  <c:v>497</c:v>
                </c:pt>
                <c:pt idx="176">
                  <c:v>673</c:v>
                </c:pt>
                <c:pt idx="177">
                  <c:v>688.99993900000004</c:v>
                </c:pt>
                <c:pt idx="178">
                  <c:v>665</c:v>
                </c:pt>
                <c:pt idx="179">
                  <c:v>637</c:v>
                </c:pt>
                <c:pt idx="180">
                  <c:v>652</c:v>
                </c:pt>
                <c:pt idx="181">
                  <c:v>670</c:v>
                </c:pt>
                <c:pt idx="182">
                  <c:v>673</c:v>
                </c:pt>
                <c:pt idx="183">
                  <c:v>705</c:v>
                </c:pt>
                <c:pt idx="184">
                  <c:v>648</c:v>
                </c:pt>
                <c:pt idx="185">
                  <c:v>684</c:v>
                </c:pt>
                <c:pt idx="186">
                  <c:v>696</c:v>
                </c:pt>
                <c:pt idx="187">
                  <c:v>697</c:v>
                </c:pt>
                <c:pt idx="188">
                  <c:v>699</c:v>
                </c:pt>
                <c:pt idx="189">
                  <c:v>718</c:v>
                </c:pt>
                <c:pt idx="190">
                  <c:v>722</c:v>
                </c:pt>
                <c:pt idx="191">
                  <c:v>728</c:v>
                </c:pt>
                <c:pt idx="192">
                  <c:v>722</c:v>
                </c:pt>
                <c:pt idx="193">
                  <c:v>775</c:v>
                </c:pt>
                <c:pt idx="194">
                  <c:v>771</c:v>
                </c:pt>
                <c:pt idx="195">
                  <c:v>776.99993900000004</c:v>
                </c:pt>
                <c:pt idx="196">
                  <c:v>789</c:v>
                </c:pt>
                <c:pt idx="197">
                  <c:v>774</c:v>
                </c:pt>
                <c:pt idx="198">
                  <c:v>719.99993900000004</c:v>
                </c:pt>
                <c:pt idx="199">
                  <c:v>679</c:v>
                </c:pt>
                <c:pt idx="200">
                  <c:v>644.99993900000004</c:v>
                </c:pt>
                <c:pt idx="201">
                  <c:v>642</c:v>
                </c:pt>
                <c:pt idx="202">
                  <c:v>614</c:v>
                </c:pt>
                <c:pt idx="203">
                  <c:v>608</c:v>
                </c:pt>
                <c:pt idx="204">
                  <c:v>588</c:v>
                </c:pt>
                <c:pt idx="205">
                  <c:v>587</c:v>
                </c:pt>
                <c:pt idx="206">
                  <c:v>603</c:v>
                </c:pt>
                <c:pt idx="207">
                  <c:v>602</c:v>
                </c:pt>
                <c:pt idx="208">
                  <c:v>572</c:v>
                </c:pt>
                <c:pt idx="209">
                  <c:v>566</c:v>
                </c:pt>
                <c:pt idx="210">
                  <c:v>594</c:v>
                </c:pt>
                <c:pt idx="211">
                  <c:v>595</c:v>
                </c:pt>
                <c:pt idx="212">
                  <c:v>584</c:v>
                </c:pt>
                <c:pt idx="213">
                  <c:v>571</c:v>
                </c:pt>
                <c:pt idx="214">
                  <c:v>568</c:v>
                </c:pt>
                <c:pt idx="215">
                  <c:v>589</c:v>
                </c:pt>
                <c:pt idx="216">
                  <c:v>544</c:v>
                </c:pt>
                <c:pt idx="217">
                  <c:v>555</c:v>
                </c:pt>
                <c:pt idx="218">
                  <c:v>499</c:v>
                </c:pt>
                <c:pt idx="219">
                  <c:v>460</c:v>
                </c:pt>
                <c:pt idx="220">
                  <c:v>446</c:v>
                </c:pt>
                <c:pt idx="221">
                  <c:v>502</c:v>
                </c:pt>
                <c:pt idx="222">
                  <c:v>363</c:v>
                </c:pt>
                <c:pt idx="223">
                  <c:v>357</c:v>
                </c:pt>
              </c:numCache>
            </c:numRef>
          </c:yVal>
          <c:smooth val="0"/>
          <c:extLst xmlns:c16r2="http://schemas.microsoft.com/office/drawing/2015/06/chart">
            <c:ext xmlns:c16="http://schemas.microsoft.com/office/drawing/2014/chart" uri="{C3380CC4-5D6E-409C-BE32-E72D297353CC}">
              <c16:uniqueId val="{0000009D-9E4D-41DE-88AA-65C469FB2388}"/>
            </c:ext>
          </c:extLst>
        </c:ser>
        <c:ser>
          <c:idx val="158"/>
          <c:order val="158"/>
          <c:tx>
            <c:strRef>
              <c:f>Sheet1!$FD$1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Sheet1!$FD$2:$FD$225</c:f>
              <c:numCache>
                <c:formatCode>General</c:formatCode>
                <c:ptCount val="224"/>
                <c:pt idx="0">
                  <c:v>0</c:v>
                </c:pt>
                <c:pt idx="1">
                  <c:v>0</c:v>
                </c:pt>
                <c:pt idx="2">
                  <c:v>0</c:v>
                </c:pt>
                <c:pt idx="3">
                  <c:v>0</c:v>
                </c:pt>
                <c:pt idx="4">
                  <c:v>0</c:v>
                </c:pt>
                <c:pt idx="5">
                  <c:v>0</c:v>
                </c:pt>
                <c:pt idx="6">
                  <c:v>20</c:v>
                </c:pt>
                <c:pt idx="7">
                  <c:v>82</c:v>
                </c:pt>
                <c:pt idx="8">
                  <c:v>103</c:v>
                </c:pt>
                <c:pt idx="9">
                  <c:v>114</c:v>
                </c:pt>
                <c:pt idx="10">
                  <c:v>142</c:v>
                </c:pt>
                <c:pt idx="11">
                  <c:v>145</c:v>
                </c:pt>
                <c:pt idx="12">
                  <c:v>148</c:v>
                </c:pt>
                <c:pt idx="13">
                  <c:v>160</c:v>
                </c:pt>
                <c:pt idx="14">
                  <c:v>170.00001499999999</c:v>
                </c:pt>
                <c:pt idx="15">
                  <c:v>188</c:v>
                </c:pt>
                <c:pt idx="16">
                  <c:v>228</c:v>
                </c:pt>
                <c:pt idx="17">
                  <c:v>255</c:v>
                </c:pt>
                <c:pt idx="18">
                  <c:v>299</c:v>
                </c:pt>
                <c:pt idx="19">
                  <c:v>322</c:v>
                </c:pt>
                <c:pt idx="20">
                  <c:v>324</c:v>
                </c:pt>
                <c:pt idx="21">
                  <c:v>309</c:v>
                </c:pt>
                <c:pt idx="22">
                  <c:v>285</c:v>
                </c:pt>
                <c:pt idx="23">
                  <c:v>286</c:v>
                </c:pt>
                <c:pt idx="24">
                  <c:v>284</c:v>
                </c:pt>
                <c:pt idx="25">
                  <c:v>271</c:v>
                </c:pt>
                <c:pt idx="26">
                  <c:v>258</c:v>
                </c:pt>
                <c:pt idx="27">
                  <c:v>268</c:v>
                </c:pt>
                <c:pt idx="28">
                  <c:v>262</c:v>
                </c:pt>
                <c:pt idx="29">
                  <c:v>253</c:v>
                </c:pt>
                <c:pt idx="30">
                  <c:v>252</c:v>
                </c:pt>
                <c:pt idx="31">
                  <c:v>237</c:v>
                </c:pt>
                <c:pt idx="32">
                  <c:v>254</c:v>
                </c:pt>
                <c:pt idx="33">
                  <c:v>233</c:v>
                </c:pt>
                <c:pt idx="34">
                  <c:v>229</c:v>
                </c:pt>
                <c:pt idx="35">
                  <c:v>254</c:v>
                </c:pt>
                <c:pt idx="36">
                  <c:v>374</c:v>
                </c:pt>
                <c:pt idx="37">
                  <c:v>603</c:v>
                </c:pt>
                <c:pt idx="38">
                  <c:v>883</c:v>
                </c:pt>
                <c:pt idx="39">
                  <c:v>1230</c:v>
                </c:pt>
                <c:pt idx="40">
                  <c:v>1522</c:v>
                </c:pt>
                <c:pt idx="41">
                  <c:v>1708</c:v>
                </c:pt>
                <c:pt idx="42">
                  <c:v>1835.9998780000001</c:v>
                </c:pt>
                <c:pt idx="43">
                  <c:v>1951</c:v>
                </c:pt>
                <c:pt idx="44">
                  <c:v>1963</c:v>
                </c:pt>
                <c:pt idx="45">
                  <c:v>1961</c:v>
                </c:pt>
                <c:pt idx="46">
                  <c:v>1976.0001219999999</c:v>
                </c:pt>
                <c:pt idx="47">
                  <c:v>1991</c:v>
                </c:pt>
                <c:pt idx="48">
                  <c:v>2029.0001219999999</c:v>
                </c:pt>
                <c:pt idx="49">
                  <c:v>2033</c:v>
                </c:pt>
                <c:pt idx="50">
                  <c:v>2041</c:v>
                </c:pt>
                <c:pt idx="51">
                  <c:v>2044</c:v>
                </c:pt>
                <c:pt idx="52">
                  <c:v>2065</c:v>
                </c:pt>
                <c:pt idx="53">
                  <c:v>2086</c:v>
                </c:pt>
                <c:pt idx="54">
                  <c:v>2098</c:v>
                </c:pt>
                <c:pt idx="55">
                  <c:v>2100</c:v>
                </c:pt>
                <c:pt idx="56">
                  <c:v>2124</c:v>
                </c:pt>
                <c:pt idx="57">
                  <c:v>2139</c:v>
                </c:pt>
                <c:pt idx="58">
                  <c:v>2153</c:v>
                </c:pt>
                <c:pt idx="59">
                  <c:v>2132</c:v>
                </c:pt>
                <c:pt idx="60">
                  <c:v>2204</c:v>
                </c:pt>
                <c:pt idx="61">
                  <c:v>2220</c:v>
                </c:pt>
                <c:pt idx="62">
                  <c:v>2166</c:v>
                </c:pt>
                <c:pt idx="63">
                  <c:v>2202</c:v>
                </c:pt>
                <c:pt idx="64">
                  <c:v>2162</c:v>
                </c:pt>
                <c:pt idx="65">
                  <c:v>2109</c:v>
                </c:pt>
                <c:pt idx="66">
                  <c:v>2101</c:v>
                </c:pt>
                <c:pt idx="67">
                  <c:v>2077</c:v>
                </c:pt>
                <c:pt idx="68">
                  <c:v>2113</c:v>
                </c:pt>
                <c:pt idx="69">
                  <c:v>2138</c:v>
                </c:pt>
                <c:pt idx="70">
                  <c:v>2162</c:v>
                </c:pt>
                <c:pt idx="71">
                  <c:v>2186</c:v>
                </c:pt>
                <c:pt idx="72">
                  <c:v>2215</c:v>
                </c:pt>
                <c:pt idx="73">
                  <c:v>2221</c:v>
                </c:pt>
                <c:pt idx="74">
                  <c:v>2246</c:v>
                </c:pt>
                <c:pt idx="75">
                  <c:v>2259</c:v>
                </c:pt>
                <c:pt idx="76">
                  <c:v>2258</c:v>
                </c:pt>
                <c:pt idx="77">
                  <c:v>2273</c:v>
                </c:pt>
                <c:pt idx="78">
                  <c:v>2301</c:v>
                </c:pt>
                <c:pt idx="79">
                  <c:v>2267</c:v>
                </c:pt>
                <c:pt idx="80">
                  <c:v>2261</c:v>
                </c:pt>
                <c:pt idx="81">
                  <c:v>2234</c:v>
                </c:pt>
                <c:pt idx="82">
                  <c:v>2151</c:v>
                </c:pt>
                <c:pt idx="83">
                  <c:v>2112</c:v>
                </c:pt>
                <c:pt idx="84">
                  <c:v>2052</c:v>
                </c:pt>
                <c:pt idx="85">
                  <c:v>1986</c:v>
                </c:pt>
                <c:pt idx="86">
                  <c:v>1938</c:v>
                </c:pt>
                <c:pt idx="87">
                  <c:v>1909</c:v>
                </c:pt>
                <c:pt idx="88">
                  <c:v>1902</c:v>
                </c:pt>
                <c:pt idx="89">
                  <c:v>1888.0001219999999</c:v>
                </c:pt>
                <c:pt idx="90">
                  <c:v>1919</c:v>
                </c:pt>
                <c:pt idx="91">
                  <c:v>1951</c:v>
                </c:pt>
                <c:pt idx="92">
                  <c:v>1984</c:v>
                </c:pt>
                <c:pt idx="93">
                  <c:v>1992</c:v>
                </c:pt>
                <c:pt idx="94">
                  <c:v>2022</c:v>
                </c:pt>
                <c:pt idx="95">
                  <c:v>2043</c:v>
                </c:pt>
                <c:pt idx="96">
                  <c:v>2017</c:v>
                </c:pt>
                <c:pt idx="97">
                  <c:v>2037</c:v>
                </c:pt>
                <c:pt idx="98">
                  <c:v>2043</c:v>
                </c:pt>
                <c:pt idx="99">
                  <c:v>2022</c:v>
                </c:pt>
                <c:pt idx="100">
                  <c:v>2046.0001219999999</c:v>
                </c:pt>
                <c:pt idx="101">
                  <c:v>2042</c:v>
                </c:pt>
                <c:pt idx="102">
                  <c:v>1985.0001219999999</c:v>
                </c:pt>
                <c:pt idx="103">
                  <c:v>0</c:v>
                </c:pt>
                <c:pt idx="104">
                  <c:v>0</c:v>
                </c:pt>
                <c:pt idx="105">
                  <c:v>0</c:v>
                </c:pt>
                <c:pt idx="106">
                  <c:v>0</c:v>
                </c:pt>
                <c:pt idx="107">
                  <c:v>0</c:v>
                </c:pt>
                <c:pt idx="108">
                  <c:v>0</c:v>
                </c:pt>
                <c:pt idx="109">
                  <c:v>0</c:v>
                </c:pt>
                <c:pt idx="110">
                  <c:v>0</c:v>
                </c:pt>
                <c:pt idx="111">
                  <c:v>0</c:v>
                </c:pt>
                <c:pt idx="112">
                  <c:v>0</c:v>
                </c:pt>
                <c:pt idx="113">
                  <c:v>0</c:v>
                </c:pt>
                <c:pt idx="114">
                  <c:v>744</c:v>
                </c:pt>
                <c:pt idx="115">
                  <c:v>649.00006099999996</c:v>
                </c:pt>
                <c:pt idx="116">
                  <c:v>586</c:v>
                </c:pt>
                <c:pt idx="117">
                  <c:v>617</c:v>
                </c:pt>
                <c:pt idx="118">
                  <c:v>617</c:v>
                </c:pt>
                <c:pt idx="119">
                  <c:v>653</c:v>
                </c:pt>
                <c:pt idx="120">
                  <c:v>664</c:v>
                </c:pt>
                <c:pt idx="121">
                  <c:v>682</c:v>
                </c:pt>
                <c:pt idx="122">
                  <c:v>716</c:v>
                </c:pt>
                <c:pt idx="123">
                  <c:v>762</c:v>
                </c:pt>
                <c:pt idx="124">
                  <c:v>782</c:v>
                </c:pt>
                <c:pt idx="125">
                  <c:v>828</c:v>
                </c:pt>
                <c:pt idx="126">
                  <c:v>867</c:v>
                </c:pt>
                <c:pt idx="127">
                  <c:v>894</c:v>
                </c:pt>
                <c:pt idx="128">
                  <c:v>929</c:v>
                </c:pt>
                <c:pt idx="129">
                  <c:v>959</c:v>
                </c:pt>
                <c:pt idx="130">
                  <c:v>992</c:v>
                </c:pt>
                <c:pt idx="131">
                  <c:v>1009</c:v>
                </c:pt>
                <c:pt idx="132">
                  <c:v>1041</c:v>
                </c:pt>
                <c:pt idx="133">
                  <c:v>1079</c:v>
                </c:pt>
                <c:pt idx="134">
                  <c:v>1093</c:v>
                </c:pt>
                <c:pt idx="135">
                  <c:v>1119</c:v>
                </c:pt>
                <c:pt idx="136">
                  <c:v>1112</c:v>
                </c:pt>
                <c:pt idx="137">
                  <c:v>1113</c:v>
                </c:pt>
                <c:pt idx="138">
                  <c:v>1100</c:v>
                </c:pt>
                <c:pt idx="139">
                  <c:v>1106</c:v>
                </c:pt>
                <c:pt idx="140">
                  <c:v>1063</c:v>
                </c:pt>
                <c:pt idx="141">
                  <c:v>1057</c:v>
                </c:pt>
                <c:pt idx="142">
                  <c:v>1008</c:v>
                </c:pt>
                <c:pt idx="143">
                  <c:v>983.99993900000004</c:v>
                </c:pt>
                <c:pt idx="144">
                  <c:v>961</c:v>
                </c:pt>
                <c:pt idx="145">
                  <c:v>969</c:v>
                </c:pt>
                <c:pt idx="146">
                  <c:v>961.99993900000004</c:v>
                </c:pt>
                <c:pt idx="147">
                  <c:v>950</c:v>
                </c:pt>
                <c:pt idx="148">
                  <c:v>958</c:v>
                </c:pt>
                <c:pt idx="149">
                  <c:v>985</c:v>
                </c:pt>
                <c:pt idx="150">
                  <c:v>1013</c:v>
                </c:pt>
                <c:pt idx="151">
                  <c:v>1011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175</c:v>
                </c:pt>
                <c:pt idx="169">
                  <c:v>173</c:v>
                </c:pt>
                <c:pt idx="170">
                  <c:v>177</c:v>
                </c:pt>
                <c:pt idx="171">
                  <c:v>186</c:v>
                </c:pt>
                <c:pt idx="172">
                  <c:v>225.00001499999999</c:v>
                </c:pt>
                <c:pt idx="173">
                  <c:v>205</c:v>
                </c:pt>
                <c:pt idx="174">
                  <c:v>300</c:v>
                </c:pt>
                <c:pt idx="175">
                  <c:v>230</c:v>
                </c:pt>
                <c:pt idx="176">
                  <c:v>279</c:v>
                </c:pt>
                <c:pt idx="177">
                  <c:v>308</c:v>
                </c:pt>
                <c:pt idx="178">
                  <c:v>297</c:v>
                </c:pt>
                <c:pt idx="179">
                  <c:v>275</c:v>
                </c:pt>
                <c:pt idx="180">
                  <c:v>271</c:v>
                </c:pt>
                <c:pt idx="181">
                  <c:v>314</c:v>
                </c:pt>
                <c:pt idx="182">
                  <c:v>331</c:v>
                </c:pt>
                <c:pt idx="183">
                  <c:v>352</c:v>
                </c:pt>
                <c:pt idx="184">
                  <c:v>336</c:v>
                </c:pt>
                <c:pt idx="185">
                  <c:v>370</c:v>
                </c:pt>
                <c:pt idx="186">
                  <c:v>374</c:v>
                </c:pt>
                <c:pt idx="187">
                  <c:v>373.00003099999998</c:v>
                </c:pt>
                <c:pt idx="188">
                  <c:v>380</c:v>
                </c:pt>
                <c:pt idx="189">
                  <c:v>391</c:v>
                </c:pt>
                <c:pt idx="190">
                  <c:v>411</c:v>
                </c:pt>
                <c:pt idx="191">
                  <c:v>427</c:v>
                </c:pt>
                <c:pt idx="192">
                  <c:v>429</c:v>
                </c:pt>
                <c:pt idx="193">
                  <c:v>460</c:v>
                </c:pt>
                <c:pt idx="194">
                  <c:v>466</c:v>
                </c:pt>
                <c:pt idx="195">
                  <c:v>476</c:v>
                </c:pt>
                <c:pt idx="196">
                  <c:v>469.99996900000002</c:v>
                </c:pt>
                <c:pt idx="197">
                  <c:v>444</c:v>
                </c:pt>
                <c:pt idx="198">
                  <c:v>429</c:v>
                </c:pt>
                <c:pt idx="199">
                  <c:v>380</c:v>
                </c:pt>
                <c:pt idx="200">
                  <c:v>359</c:v>
                </c:pt>
                <c:pt idx="201">
                  <c:v>346</c:v>
                </c:pt>
                <c:pt idx="202">
                  <c:v>334</c:v>
                </c:pt>
                <c:pt idx="203">
                  <c:v>310</c:v>
                </c:pt>
                <c:pt idx="204">
                  <c:v>273</c:v>
                </c:pt>
                <c:pt idx="205">
                  <c:v>287</c:v>
                </c:pt>
                <c:pt idx="206">
                  <c:v>300</c:v>
                </c:pt>
                <c:pt idx="207">
                  <c:v>298</c:v>
                </c:pt>
                <c:pt idx="208">
                  <c:v>264</c:v>
                </c:pt>
                <c:pt idx="209">
                  <c:v>266</c:v>
                </c:pt>
                <c:pt idx="210">
                  <c:v>279</c:v>
                </c:pt>
                <c:pt idx="211">
                  <c:v>264</c:v>
                </c:pt>
                <c:pt idx="212">
                  <c:v>252</c:v>
                </c:pt>
                <c:pt idx="213">
                  <c:v>265</c:v>
                </c:pt>
                <c:pt idx="214">
                  <c:v>251</c:v>
                </c:pt>
                <c:pt idx="215">
                  <c:v>262</c:v>
                </c:pt>
                <c:pt idx="216">
                  <c:v>236.00001499999999</c:v>
                </c:pt>
                <c:pt idx="217">
                  <c:v>227</c:v>
                </c:pt>
                <c:pt idx="218">
                  <c:v>218</c:v>
                </c:pt>
                <c:pt idx="219">
                  <c:v>229</c:v>
                </c:pt>
                <c:pt idx="220">
                  <c:v>223</c:v>
                </c:pt>
                <c:pt idx="221">
                  <c:v>265</c:v>
                </c:pt>
                <c:pt idx="222">
                  <c:v>247.00001499999999</c:v>
                </c:pt>
                <c:pt idx="223">
                  <c:v>177</c:v>
                </c:pt>
              </c:numCache>
            </c:numRef>
          </c:yVal>
          <c:smooth val="0"/>
          <c:extLst xmlns:c16r2="http://schemas.microsoft.com/office/drawing/2015/06/chart">
            <c:ext xmlns:c16="http://schemas.microsoft.com/office/drawing/2014/chart" uri="{C3380CC4-5D6E-409C-BE32-E72D297353CC}">
              <c16:uniqueId val="{0000009E-9E4D-41DE-88AA-65C469FB2388}"/>
            </c:ext>
          </c:extLst>
        </c:ser>
        <c:ser>
          <c:idx val="159"/>
          <c:order val="159"/>
          <c:tx>
            <c:strRef>
              <c:f>Sheet1!$FE$1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Sheet1!$FE$2:$FE$225</c:f>
              <c:numCache>
                <c:formatCode>General</c:formatCode>
                <c:ptCount val="224"/>
                <c:pt idx="0">
                  <c:v>0</c:v>
                </c:pt>
                <c:pt idx="1">
                  <c:v>0</c:v>
                </c:pt>
                <c:pt idx="2">
                  <c:v>0</c:v>
                </c:pt>
                <c:pt idx="3">
                  <c:v>0</c:v>
                </c:pt>
                <c:pt idx="4">
                  <c:v>0</c:v>
                </c:pt>
                <c:pt idx="5">
                  <c:v>0</c:v>
                </c:pt>
                <c:pt idx="6">
                  <c:v>24.000001999999999</c:v>
                </c:pt>
                <c:pt idx="7">
                  <c:v>69</c:v>
                </c:pt>
                <c:pt idx="8">
                  <c:v>99</c:v>
                </c:pt>
                <c:pt idx="9">
                  <c:v>109</c:v>
                </c:pt>
                <c:pt idx="10">
                  <c:v>139</c:v>
                </c:pt>
                <c:pt idx="11">
                  <c:v>140</c:v>
                </c:pt>
                <c:pt idx="12">
                  <c:v>156</c:v>
                </c:pt>
                <c:pt idx="13">
                  <c:v>165</c:v>
                </c:pt>
                <c:pt idx="14">
                  <c:v>173</c:v>
                </c:pt>
                <c:pt idx="15">
                  <c:v>186</c:v>
                </c:pt>
                <c:pt idx="16">
                  <c:v>232</c:v>
                </c:pt>
                <c:pt idx="17">
                  <c:v>263</c:v>
                </c:pt>
                <c:pt idx="18">
                  <c:v>310</c:v>
                </c:pt>
                <c:pt idx="19">
                  <c:v>339</c:v>
                </c:pt>
                <c:pt idx="20">
                  <c:v>334</c:v>
                </c:pt>
                <c:pt idx="21">
                  <c:v>318.00003099999998</c:v>
                </c:pt>
                <c:pt idx="22">
                  <c:v>291</c:v>
                </c:pt>
                <c:pt idx="23">
                  <c:v>298</c:v>
                </c:pt>
                <c:pt idx="24">
                  <c:v>285</c:v>
                </c:pt>
                <c:pt idx="25">
                  <c:v>277</c:v>
                </c:pt>
                <c:pt idx="26">
                  <c:v>269</c:v>
                </c:pt>
                <c:pt idx="27">
                  <c:v>267</c:v>
                </c:pt>
                <c:pt idx="28">
                  <c:v>268</c:v>
                </c:pt>
                <c:pt idx="29">
                  <c:v>258</c:v>
                </c:pt>
                <c:pt idx="30">
                  <c:v>257</c:v>
                </c:pt>
                <c:pt idx="31">
                  <c:v>233</c:v>
                </c:pt>
                <c:pt idx="32">
                  <c:v>247.00001499999999</c:v>
                </c:pt>
                <c:pt idx="33">
                  <c:v>229</c:v>
                </c:pt>
                <c:pt idx="34">
                  <c:v>221</c:v>
                </c:pt>
                <c:pt idx="35">
                  <c:v>245.99998500000001</c:v>
                </c:pt>
                <c:pt idx="36">
                  <c:v>372</c:v>
                </c:pt>
                <c:pt idx="37">
                  <c:v>613</c:v>
                </c:pt>
                <c:pt idx="38">
                  <c:v>903</c:v>
                </c:pt>
                <c:pt idx="39">
                  <c:v>1267</c:v>
                </c:pt>
                <c:pt idx="40">
                  <c:v>1560</c:v>
                </c:pt>
                <c:pt idx="41">
                  <c:v>1752</c:v>
                </c:pt>
                <c:pt idx="42">
                  <c:v>1872</c:v>
                </c:pt>
                <c:pt idx="43">
                  <c:v>1988</c:v>
                </c:pt>
                <c:pt idx="44">
                  <c:v>1997</c:v>
                </c:pt>
                <c:pt idx="45">
                  <c:v>1993</c:v>
                </c:pt>
                <c:pt idx="46">
                  <c:v>2020.9998780000001</c:v>
                </c:pt>
                <c:pt idx="47">
                  <c:v>2043</c:v>
                </c:pt>
                <c:pt idx="48">
                  <c:v>2069</c:v>
                </c:pt>
                <c:pt idx="49">
                  <c:v>2080</c:v>
                </c:pt>
                <c:pt idx="50">
                  <c:v>2083</c:v>
                </c:pt>
                <c:pt idx="51">
                  <c:v>2085</c:v>
                </c:pt>
                <c:pt idx="52">
                  <c:v>2110</c:v>
                </c:pt>
                <c:pt idx="53">
                  <c:v>2132</c:v>
                </c:pt>
                <c:pt idx="54">
                  <c:v>2136</c:v>
                </c:pt>
                <c:pt idx="55">
                  <c:v>2151</c:v>
                </c:pt>
                <c:pt idx="56">
                  <c:v>2176</c:v>
                </c:pt>
                <c:pt idx="57">
                  <c:v>2204</c:v>
                </c:pt>
                <c:pt idx="58">
                  <c:v>2203</c:v>
                </c:pt>
                <c:pt idx="59">
                  <c:v>2182</c:v>
                </c:pt>
                <c:pt idx="60">
                  <c:v>2275</c:v>
                </c:pt>
                <c:pt idx="61">
                  <c:v>2294</c:v>
                </c:pt>
                <c:pt idx="62">
                  <c:v>2217</c:v>
                </c:pt>
                <c:pt idx="63">
                  <c:v>2270</c:v>
                </c:pt>
                <c:pt idx="64">
                  <c:v>2214</c:v>
                </c:pt>
                <c:pt idx="65">
                  <c:v>2162</c:v>
                </c:pt>
                <c:pt idx="66">
                  <c:v>2155</c:v>
                </c:pt>
                <c:pt idx="67">
                  <c:v>2138</c:v>
                </c:pt>
                <c:pt idx="68">
                  <c:v>2168</c:v>
                </c:pt>
                <c:pt idx="69">
                  <c:v>2196</c:v>
                </c:pt>
                <c:pt idx="70">
                  <c:v>2227</c:v>
                </c:pt>
                <c:pt idx="71">
                  <c:v>2247</c:v>
                </c:pt>
                <c:pt idx="72">
                  <c:v>2274</c:v>
                </c:pt>
                <c:pt idx="73">
                  <c:v>2283</c:v>
                </c:pt>
                <c:pt idx="74">
                  <c:v>2317</c:v>
                </c:pt>
                <c:pt idx="75">
                  <c:v>2333</c:v>
                </c:pt>
                <c:pt idx="76">
                  <c:v>2335</c:v>
                </c:pt>
                <c:pt idx="77">
                  <c:v>2353</c:v>
                </c:pt>
                <c:pt idx="78">
                  <c:v>2375</c:v>
                </c:pt>
                <c:pt idx="79">
                  <c:v>2349</c:v>
                </c:pt>
                <c:pt idx="80">
                  <c:v>2328</c:v>
                </c:pt>
                <c:pt idx="81">
                  <c:v>2309</c:v>
                </c:pt>
                <c:pt idx="82">
                  <c:v>2221</c:v>
                </c:pt>
                <c:pt idx="83">
                  <c:v>2172</c:v>
                </c:pt>
                <c:pt idx="84">
                  <c:v>2130</c:v>
                </c:pt>
                <c:pt idx="85">
                  <c:v>2054</c:v>
                </c:pt>
                <c:pt idx="86">
                  <c:v>2015</c:v>
                </c:pt>
                <c:pt idx="87">
                  <c:v>1984</c:v>
                </c:pt>
                <c:pt idx="88">
                  <c:v>1967.9998780000001</c:v>
                </c:pt>
                <c:pt idx="89">
                  <c:v>1960</c:v>
                </c:pt>
                <c:pt idx="90">
                  <c:v>1979</c:v>
                </c:pt>
                <c:pt idx="91">
                  <c:v>2011.0001219999999</c:v>
                </c:pt>
                <c:pt idx="92">
                  <c:v>2051</c:v>
                </c:pt>
                <c:pt idx="93">
                  <c:v>2073</c:v>
                </c:pt>
                <c:pt idx="94">
                  <c:v>2090</c:v>
                </c:pt>
                <c:pt idx="95">
                  <c:v>2113</c:v>
                </c:pt>
                <c:pt idx="96">
                  <c:v>2082</c:v>
                </c:pt>
                <c:pt idx="97">
                  <c:v>2132</c:v>
                </c:pt>
                <c:pt idx="98">
                  <c:v>2129</c:v>
                </c:pt>
                <c:pt idx="99">
                  <c:v>2121</c:v>
                </c:pt>
                <c:pt idx="100">
                  <c:v>2129</c:v>
                </c:pt>
                <c:pt idx="101">
                  <c:v>2142</c:v>
                </c:pt>
                <c:pt idx="102">
                  <c:v>2063</c:v>
                </c:pt>
                <c:pt idx="103">
                  <c:v>0</c:v>
                </c:pt>
                <c:pt idx="104">
                  <c:v>0</c:v>
                </c:pt>
                <c:pt idx="105">
                  <c:v>0</c:v>
                </c:pt>
                <c:pt idx="106">
                  <c:v>0</c:v>
                </c:pt>
                <c:pt idx="107">
                  <c:v>0</c:v>
                </c:pt>
                <c:pt idx="108">
                  <c:v>0</c:v>
                </c:pt>
                <c:pt idx="109">
                  <c:v>0</c:v>
                </c:pt>
                <c:pt idx="110">
                  <c:v>0</c:v>
                </c:pt>
                <c:pt idx="111">
                  <c:v>0</c:v>
                </c:pt>
                <c:pt idx="112">
                  <c:v>0</c:v>
                </c:pt>
                <c:pt idx="113">
                  <c:v>0</c:v>
                </c:pt>
                <c:pt idx="114">
                  <c:v>658.00006099999996</c:v>
                </c:pt>
                <c:pt idx="115">
                  <c:v>615</c:v>
                </c:pt>
                <c:pt idx="116">
                  <c:v>626</c:v>
                </c:pt>
                <c:pt idx="117">
                  <c:v>642</c:v>
                </c:pt>
                <c:pt idx="118">
                  <c:v>633</c:v>
                </c:pt>
                <c:pt idx="119">
                  <c:v>666</c:v>
                </c:pt>
                <c:pt idx="120">
                  <c:v>691</c:v>
                </c:pt>
                <c:pt idx="121">
                  <c:v>715.00006099999996</c:v>
                </c:pt>
                <c:pt idx="122">
                  <c:v>757</c:v>
                </c:pt>
                <c:pt idx="123">
                  <c:v>794</c:v>
                </c:pt>
                <c:pt idx="124">
                  <c:v>820</c:v>
                </c:pt>
                <c:pt idx="125">
                  <c:v>873.99993900000004</c:v>
                </c:pt>
                <c:pt idx="126">
                  <c:v>906</c:v>
                </c:pt>
                <c:pt idx="127">
                  <c:v>933</c:v>
                </c:pt>
                <c:pt idx="128">
                  <c:v>957.00006099999996</c:v>
                </c:pt>
                <c:pt idx="129">
                  <c:v>1002</c:v>
                </c:pt>
                <c:pt idx="130">
                  <c:v>1029</c:v>
                </c:pt>
                <c:pt idx="131">
                  <c:v>1066</c:v>
                </c:pt>
                <c:pt idx="132">
                  <c:v>1096</c:v>
                </c:pt>
                <c:pt idx="133">
                  <c:v>1124</c:v>
                </c:pt>
                <c:pt idx="134">
                  <c:v>1146</c:v>
                </c:pt>
                <c:pt idx="135">
                  <c:v>1168</c:v>
                </c:pt>
                <c:pt idx="136">
                  <c:v>1160</c:v>
                </c:pt>
                <c:pt idx="137">
                  <c:v>1160</c:v>
                </c:pt>
                <c:pt idx="138">
                  <c:v>1159</c:v>
                </c:pt>
                <c:pt idx="139">
                  <c:v>1146</c:v>
                </c:pt>
                <c:pt idx="140">
                  <c:v>1119</c:v>
                </c:pt>
                <c:pt idx="141">
                  <c:v>1101</c:v>
                </c:pt>
                <c:pt idx="142">
                  <c:v>1054</c:v>
                </c:pt>
                <c:pt idx="143">
                  <c:v>1017</c:v>
                </c:pt>
                <c:pt idx="144">
                  <c:v>1009</c:v>
                </c:pt>
                <c:pt idx="145">
                  <c:v>1013</c:v>
                </c:pt>
                <c:pt idx="146">
                  <c:v>1003</c:v>
                </c:pt>
                <c:pt idx="147">
                  <c:v>973</c:v>
                </c:pt>
                <c:pt idx="148">
                  <c:v>999</c:v>
                </c:pt>
                <c:pt idx="149">
                  <c:v>1007</c:v>
                </c:pt>
                <c:pt idx="150">
                  <c:v>1030</c:v>
                </c:pt>
                <c:pt idx="151">
                  <c:v>1023.000061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154</c:v>
                </c:pt>
                <c:pt idx="169">
                  <c:v>177</c:v>
                </c:pt>
                <c:pt idx="170">
                  <c:v>162</c:v>
                </c:pt>
                <c:pt idx="171">
                  <c:v>179</c:v>
                </c:pt>
                <c:pt idx="172">
                  <c:v>223</c:v>
                </c:pt>
                <c:pt idx="173">
                  <c:v>206</c:v>
                </c:pt>
                <c:pt idx="174">
                  <c:v>253</c:v>
                </c:pt>
                <c:pt idx="175">
                  <c:v>231</c:v>
                </c:pt>
                <c:pt idx="176">
                  <c:v>276</c:v>
                </c:pt>
                <c:pt idx="177">
                  <c:v>316</c:v>
                </c:pt>
                <c:pt idx="178">
                  <c:v>290</c:v>
                </c:pt>
                <c:pt idx="179">
                  <c:v>275</c:v>
                </c:pt>
                <c:pt idx="180">
                  <c:v>271</c:v>
                </c:pt>
                <c:pt idx="181">
                  <c:v>311</c:v>
                </c:pt>
                <c:pt idx="182">
                  <c:v>332</c:v>
                </c:pt>
                <c:pt idx="183">
                  <c:v>356</c:v>
                </c:pt>
                <c:pt idx="184">
                  <c:v>350</c:v>
                </c:pt>
                <c:pt idx="185">
                  <c:v>368</c:v>
                </c:pt>
                <c:pt idx="186">
                  <c:v>384.00003099999998</c:v>
                </c:pt>
                <c:pt idx="187">
                  <c:v>383</c:v>
                </c:pt>
                <c:pt idx="188">
                  <c:v>397</c:v>
                </c:pt>
                <c:pt idx="189">
                  <c:v>402</c:v>
                </c:pt>
                <c:pt idx="190">
                  <c:v>412</c:v>
                </c:pt>
                <c:pt idx="191">
                  <c:v>438</c:v>
                </c:pt>
                <c:pt idx="192">
                  <c:v>438</c:v>
                </c:pt>
                <c:pt idx="193">
                  <c:v>465</c:v>
                </c:pt>
                <c:pt idx="194">
                  <c:v>474</c:v>
                </c:pt>
                <c:pt idx="195">
                  <c:v>499</c:v>
                </c:pt>
                <c:pt idx="196">
                  <c:v>478</c:v>
                </c:pt>
                <c:pt idx="197">
                  <c:v>467</c:v>
                </c:pt>
                <c:pt idx="198">
                  <c:v>429</c:v>
                </c:pt>
                <c:pt idx="199">
                  <c:v>380</c:v>
                </c:pt>
                <c:pt idx="200">
                  <c:v>359</c:v>
                </c:pt>
                <c:pt idx="201">
                  <c:v>359.99996900000002</c:v>
                </c:pt>
                <c:pt idx="202">
                  <c:v>343</c:v>
                </c:pt>
                <c:pt idx="203">
                  <c:v>304</c:v>
                </c:pt>
                <c:pt idx="204">
                  <c:v>293</c:v>
                </c:pt>
                <c:pt idx="205">
                  <c:v>288</c:v>
                </c:pt>
                <c:pt idx="206">
                  <c:v>300</c:v>
                </c:pt>
                <c:pt idx="207">
                  <c:v>293</c:v>
                </c:pt>
                <c:pt idx="208">
                  <c:v>272</c:v>
                </c:pt>
                <c:pt idx="209">
                  <c:v>266</c:v>
                </c:pt>
                <c:pt idx="210">
                  <c:v>280</c:v>
                </c:pt>
                <c:pt idx="211">
                  <c:v>258</c:v>
                </c:pt>
                <c:pt idx="212">
                  <c:v>263</c:v>
                </c:pt>
                <c:pt idx="213">
                  <c:v>273</c:v>
                </c:pt>
                <c:pt idx="214">
                  <c:v>253</c:v>
                </c:pt>
                <c:pt idx="215">
                  <c:v>266</c:v>
                </c:pt>
                <c:pt idx="216">
                  <c:v>230</c:v>
                </c:pt>
                <c:pt idx="217">
                  <c:v>182</c:v>
                </c:pt>
                <c:pt idx="218">
                  <c:v>222</c:v>
                </c:pt>
                <c:pt idx="219">
                  <c:v>242</c:v>
                </c:pt>
                <c:pt idx="220">
                  <c:v>237</c:v>
                </c:pt>
                <c:pt idx="221">
                  <c:v>287</c:v>
                </c:pt>
                <c:pt idx="222">
                  <c:v>170.00001499999999</c:v>
                </c:pt>
                <c:pt idx="223">
                  <c:v>262</c:v>
                </c:pt>
              </c:numCache>
            </c:numRef>
          </c:yVal>
          <c:smooth val="0"/>
          <c:extLst xmlns:c16r2="http://schemas.microsoft.com/office/drawing/2015/06/chart">
            <c:ext xmlns:c16="http://schemas.microsoft.com/office/drawing/2014/chart" uri="{C3380CC4-5D6E-409C-BE32-E72D297353CC}">
              <c16:uniqueId val="{0000009F-9E4D-41DE-88AA-65C469FB2388}"/>
            </c:ext>
          </c:extLst>
        </c:ser>
        <c:ser>
          <c:idx val="160"/>
          <c:order val="160"/>
          <c:tx>
            <c:strRef>
              <c:f>Sheet1!$FF$1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Sheet1!$FF$2:$FF$225</c:f>
              <c:numCache>
                <c:formatCode>General</c:formatCode>
                <c:ptCount val="224"/>
                <c:pt idx="0">
                  <c:v>0</c:v>
                </c:pt>
                <c:pt idx="1">
                  <c:v>0</c:v>
                </c:pt>
                <c:pt idx="2">
                  <c:v>0</c:v>
                </c:pt>
                <c:pt idx="3">
                  <c:v>0</c:v>
                </c:pt>
                <c:pt idx="4">
                  <c:v>0</c:v>
                </c:pt>
                <c:pt idx="5">
                  <c:v>0</c:v>
                </c:pt>
                <c:pt idx="6">
                  <c:v>38</c:v>
                </c:pt>
                <c:pt idx="7">
                  <c:v>85.000007999999994</c:v>
                </c:pt>
                <c:pt idx="8">
                  <c:v>113</c:v>
                </c:pt>
                <c:pt idx="9">
                  <c:v>125</c:v>
                </c:pt>
                <c:pt idx="10">
                  <c:v>147</c:v>
                </c:pt>
                <c:pt idx="11">
                  <c:v>154</c:v>
                </c:pt>
                <c:pt idx="12">
                  <c:v>162</c:v>
                </c:pt>
                <c:pt idx="13">
                  <c:v>177</c:v>
                </c:pt>
                <c:pt idx="14">
                  <c:v>185</c:v>
                </c:pt>
                <c:pt idx="15">
                  <c:v>200</c:v>
                </c:pt>
                <c:pt idx="16">
                  <c:v>247.00001499999999</c:v>
                </c:pt>
                <c:pt idx="17">
                  <c:v>279</c:v>
                </c:pt>
                <c:pt idx="18">
                  <c:v>326</c:v>
                </c:pt>
                <c:pt idx="19">
                  <c:v>350</c:v>
                </c:pt>
                <c:pt idx="20">
                  <c:v>355</c:v>
                </c:pt>
                <c:pt idx="21">
                  <c:v>329.00003099999998</c:v>
                </c:pt>
                <c:pt idx="22">
                  <c:v>307</c:v>
                </c:pt>
                <c:pt idx="23">
                  <c:v>312</c:v>
                </c:pt>
                <c:pt idx="24">
                  <c:v>305</c:v>
                </c:pt>
                <c:pt idx="25">
                  <c:v>290</c:v>
                </c:pt>
                <c:pt idx="26">
                  <c:v>287</c:v>
                </c:pt>
                <c:pt idx="27">
                  <c:v>279</c:v>
                </c:pt>
                <c:pt idx="28">
                  <c:v>282</c:v>
                </c:pt>
                <c:pt idx="29">
                  <c:v>280</c:v>
                </c:pt>
                <c:pt idx="30">
                  <c:v>277</c:v>
                </c:pt>
                <c:pt idx="31">
                  <c:v>254</c:v>
                </c:pt>
                <c:pt idx="32">
                  <c:v>272</c:v>
                </c:pt>
                <c:pt idx="33">
                  <c:v>250</c:v>
                </c:pt>
                <c:pt idx="34">
                  <c:v>247.00001499999999</c:v>
                </c:pt>
                <c:pt idx="35">
                  <c:v>270</c:v>
                </c:pt>
                <c:pt idx="36">
                  <c:v>403.99996900000002</c:v>
                </c:pt>
                <c:pt idx="37">
                  <c:v>665</c:v>
                </c:pt>
                <c:pt idx="38">
                  <c:v>990</c:v>
                </c:pt>
                <c:pt idx="39">
                  <c:v>1393</c:v>
                </c:pt>
                <c:pt idx="40">
                  <c:v>1726</c:v>
                </c:pt>
                <c:pt idx="41">
                  <c:v>1944</c:v>
                </c:pt>
                <c:pt idx="42">
                  <c:v>2067</c:v>
                </c:pt>
                <c:pt idx="43">
                  <c:v>2199</c:v>
                </c:pt>
                <c:pt idx="44">
                  <c:v>2213</c:v>
                </c:pt>
                <c:pt idx="45">
                  <c:v>2213</c:v>
                </c:pt>
                <c:pt idx="46">
                  <c:v>2237</c:v>
                </c:pt>
                <c:pt idx="47">
                  <c:v>2247</c:v>
                </c:pt>
                <c:pt idx="48">
                  <c:v>2276</c:v>
                </c:pt>
                <c:pt idx="49">
                  <c:v>2294</c:v>
                </c:pt>
                <c:pt idx="50">
                  <c:v>2297</c:v>
                </c:pt>
                <c:pt idx="51">
                  <c:v>2298</c:v>
                </c:pt>
                <c:pt idx="52">
                  <c:v>2325</c:v>
                </c:pt>
                <c:pt idx="53">
                  <c:v>2342</c:v>
                </c:pt>
                <c:pt idx="54">
                  <c:v>2347</c:v>
                </c:pt>
                <c:pt idx="55">
                  <c:v>2361</c:v>
                </c:pt>
                <c:pt idx="56">
                  <c:v>2383</c:v>
                </c:pt>
                <c:pt idx="57">
                  <c:v>2408</c:v>
                </c:pt>
                <c:pt idx="58">
                  <c:v>2419</c:v>
                </c:pt>
                <c:pt idx="59">
                  <c:v>2389</c:v>
                </c:pt>
                <c:pt idx="60">
                  <c:v>2479</c:v>
                </c:pt>
                <c:pt idx="61">
                  <c:v>2509.9997560000002</c:v>
                </c:pt>
                <c:pt idx="62">
                  <c:v>2432</c:v>
                </c:pt>
                <c:pt idx="63">
                  <c:v>2479</c:v>
                </c:pt>
                <c:pt idx="64">
                  <c:v>2426</c:v>
                </c:pt>
                <c:pt idx="65">
                  <c:v>2362</c:v>
                </c:pt>
                <c:pt idx="66">
                  <c:v>2354</c:v>
                </c:pt>
                <c:pt idx="67">
                  <c:v>2324</c:v>
                </c:pt>
                <c:pt idx="68">
                  <c:v>2357</c:v>
                </c:pt>
                <c:pt idx="69">
                  <c:v>2384</c:v>
                </c:pt>
                <c:pt idx="70">
                  <c:v>2419</c:v>
                </c:pt>
                <c:pt idx="71">
                  <c:v>2439</c:v>
                </c:pt>
                <c:pt idx="72">
                  <c:v>2475</c:v>
                </c:pt>
                <c:pt idx="73">
                  <c:v>2487</c:v>
                </c:pt>
                <c:pt idx="74">
                  <c:v>2508.0002439999998</c:v>
                </c:pt>
                <c:pt idx="75">
                  <c:v>2528</c:v>
                </c:pt>
                <c:pt idx="76">
                  <c:v>2526.0002439999998</c:v>
                </c:pt>
                <c:pt idx="77">
                  <c:v>2539</c:v>
                </c:pt>
                <c:pt idx="78">
                  <c:v>2583</c:v>
                </c:pt>
                <c:pt idx="79">
                  <c:v>2546</c:v>
                </c:pt>
                <c:pt idx="80">
                  <c:v>2517.0002439999998</c:v>
                </c:pt>
                <c:pt idx="81">
                  <c:v>2493</c:v>
                </c:pt>
                <c:pt idx="82">
                  <c:v>2400</c:v>
                </c:pt>
                <c:pt idx="83">
                  <c:v>2346</c:v>
                </c:pt>
                <c:pt idx="84">
                  <c:v>2302</c:v>
                </c:pt>
                <c:pt idx="85">
                  <c:v>2223</c:v>
                </c:pt>
                <c:pt idx="86">
                  <c:v>2163</c:v>
                </c:pt>
                <c:pt idx="87">
                  <c:v>2130</c:v>
                </c:pt>
                <c:pt idx="88">
                  <c:v>2119</c:v>
                </c:pt>
                <c:pt idx="89">
                  <c:v>2101</c:v>
                </c:pt>
                <c:pt idx="90">
                  <c:v>2128</c:v>
                </c:pt>
                <c:pt idx="91">
                  <c:v>2156</c:v>
                </c:pt>
                <c:pt idx="92">
                  <c:v>2204</c:v>
                </c:pt>
                <c:pt idx="93">
                  <c:v>2222</c:v>
                </c:pt>
                <c:pt idx="94">
                  <c:v>2245</c:v>
                </c:pt>
                <c:pt idx="95">
                  <c:v>2262</c:v>
                </c:pt>
                <c:pt idx="96">
                  <c:v>2235</c:v>
                </c:pt>
                <c:pt idx="97">
                  <c:v>2313</c:v>
                </c:pt>
                <c:pt idx="98">
                  <c:v>2318</c:v>
                </c:pt>
                <c:pt idx="99">
                  <c:v>2313</c:v>
                </c:pt>
                <c:pt idx="100">
                  <c:v>2356</c:v>
                </c:pt>
                <c:pt idx="101">
                  <c:v>2316</c:v>
                </c:pt>
                <c:pt idx="102">
                  <c:v>2253</c:v>
                </c:pt>
                <c:pt idx="103">
                  <c:v>0</c:v>
                </c:pt>
                <c:pt idx="104">
                  <c:v>0</c:v>
                </c:pt>
                <c:pt idx="105">
                  <c:v>0</c:v>
                </c:pt>
                <c:pt idx="106">
                  <c:v>0</c:v>
                </c:pt>
                <c:pt idx="107">
                  <c:v>0</c:v>
                </c:pt>
                <c:pt idx="108">
                  <c:v>0</c:v>
                </c:pt>
                <c:pt idx="109">
                  <c:v>0</c:v>
                </c:pt>
                <c:pt idx="110">
                  <c:v>0</c:v>
                </c:pt>
                <c:pt idx="111">
                  <c:v>0</c:v>
                </c:pt>
                <c:pt idx="112">
                  <c:v>0</c:v>
                </c:pt>
                <c:pt idx="113">
                  <c:v>0</c:v>
                </c:pt>
                <c:pt idx="114">
                  <c:v>744</c:v>
                </c:pt>
                <c:pt idx="115">
                  <c:v>695</c:v>
                </c:pt>
                <c:pt idx="116">
                  <c:v>632</c:v>
                </c:pt>
                <c:pt idx="117">
                  <c:v>744</c:v>
                </c:pt>
                <c:pt idx="118">
                  <c:v>683</c:v>
                </c:pt>
                <c:pt idx="119">
                  <c:v>719</c:v>
                </c:pt>
                <c:pt idx="120">
                  <c:v>759.00006099999996</c:v>
                </c:pt>
                <c:pt idx="121">
                  <c:v>774</c:v>
                </c:pt>
                <c:pt idx="122">
                  <c:v>809</c:v>
                </c:pt>
                <c:pt idx="123">
                  <c:v>857</c:v>
                </c:pt>
                <c:pt idx="124">
                  <c:v>880</c:v>
                </c:pt>
                <c:pt idx="125">
                  <c:v>939.99993900000004</c:v>
                </c:pt>
                <c:pt idx="126">
                  <c:v>974.99993900000004</c:v>
                </c:pt>
                <c:pt idx="127">
                  <c:v>1014</c:v>
                </c:pt>
                <c:pt idx="128">
                  <c:v>1037</c:v>
                </c:pt>
                <c:pt idx="129">
                  <c:v>1072</c:v>
                </c:pt>
                <c:pt idx="130">
                  <c:v>1112</c:v>
                </c:pt>
                <c:pt idx="131">
                  <c:v>1153</c:v>
                </c:pt>
                <c:pt idx="132">
                  <c:v>1178</c:v>
                </c:pt>
                <c:pt idx="133">
                  <c:v>1226</c:v>
                </c:pt>
                <c:pt idx="134">
                  <c:v>1240</c:v>
                </c:pt>
                <c:pt idx="135">
                  <c:v>1265</c:v>
                </c:pt>
                <c:pt idx="136">
                  <c:v>1267</c:v>
                </c:pt>
                <c:pt idx="137">
                  <c:v>1258</c:v>
                </c:pt>
                <c:pt idx="138">
                  <c:v>1261</c:v>
                </c:pt>
                <c:pt idx="139">
                  <c:v>1243</c:v>
                </c:pt>
                <c:pt idx="140">
                  <c:v>1215</c:v>
                </c:pt>
                <c:pt idx="141">
                  <c:v>1197</c:v>
                </c:pt>
                <c:pt idx="142">
                  <c:v>1145</c:v>
                </c:pt>
                <c:pt idx="143">
                  <c:v>1109</c:v>
                </c:pt>
                <c:pt idx="144">
                  <c:v>1090</c:v>
                </c:pt>
                <c:pt idx="145">
                  <c:v>1105</c:v>
                </c:pt>
                <c:pt idx="146">
                  <c:v>1090</c:v>
                </c:pt>
                <c:pt idx="147">
                  <c:v>1063</c:v>
                </c:pt>
                <c:pt idx="148">
                  <c:v>1069</c:v>
                </c:pt>
                <c:pt idx="149">
                  <c:v>1080</c:v>
                </c:pt>
                <c:pt idx="150">
                  <c:v>1089</c:v>
                </c:pt>
                <c:pt idx="151">
                  <c:v>1115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126</c:v>
                </c:pt>
                <c:pt idx="169">
                  <c:v>177</c:v>
                </c:pt>
                <c:pt idx="170">
                  <c:v>188</c:v>
                </c:pt>
                <c:pt idx="171">
                  <c:v>219</c:v>
                </c:pt>
                <c:pt idx="172">
                  <c:v>252</c:v>
                </c:pt>
                <c:pt idx="173">
                  <c:v>237</c:v>
                </c:pt>
                <c:pt idx="174">
                  <c:v>277</c:v>
                </c:pt>
                <c:pt idx="175">
                  <c:v>231</c:v>
                </c:pt>
                <c:pt idx="176">
                  <c:v>303</c:v>
                </c:pt>
                <c:pt idx="177">
                  <c:v>352</c:v>
                </c:pt>
                <c:pt idx="178">
                  <c:v>322</c:v>
                </c:pt>
                <c:pt idx="179">
                  <c:v>304</c:v>
                </c:pt>
                <c:pt idx="180">
                  <c:v>312</c:v>
                </c:pt>
                <c:pt idx="181">
                  <c:v>368</c:v>
                </c:pt>
                <c:pt idx="182">
                  <c:v>370</c:v>
                </c:pt>
                <c:pt idx="183">
                  <c:v>398</c:v>
                </c:pt>
                <c:pt idx="184">
                  <c:v>385</c:v>
                </c:pt>
                <c:pt idx="185">
                  <c:v>403</c:v>
                </c:pt>
                <c:pt idx="186">
                  <c:v>413</c:v>
                </c:pt>
                <c:pt idx="187">
                  <c:v>425</c:v>
                </c:pt>
                <c:pt idx="188">
                  <c:v>441</c:v>
                </c:pt>
                <c:pt idx="189">
                  <c:v>452</c:v>
                </c:pt>
                <c:pt idx="190">
                  <c:v>474</c:v>
                </c:pt>
                <c:pt idx="191">
                  <c:v>471</c:v>
                </c:pt>
                <c:pt idx="192">
                  <c:v>477</c:v>
                </c:pt>
                <c:pt idx="193">
                  <c:v>508</c:v>
                </c:pt>
                <c:pt idx="194">
                  <c:v>508</c:v>
                </c:pt>
                <c:pt idx="195">
                  <c:v>525</c:v>
                </c:pt>
                <c:pt idx="196">
                  <c:v>519</c:v>
                </c:pt>
                <c:pt idx="197">
                  <c:v>499</c:v>
                </c:pt>
                <c:pt idx="198">
                  <c:v>467</c:v>
                </c:pt>
                <c:pt idx="199">
                  <c:v>420</c:v>
                </c:pt>
                <c:pt idx="200">
                  <c:v>403.99996900000002</c:v>
                </c:pt>
                <c:pt idx="201">
                  <c:v>383</c:v>
                </c:pt>
                <c:pt idx="202">
                  <c:v>370.99996900000002</c:v>
                </c:pt>
                <c:pt idx="203">
                  <c:v>359.99996900000002</c:v>
                </c:pt>
                <c:pt idx="204">
                  <c:v>331</c:v>
                </c:pt>
                <c:pt idx="205">
                  <c:v>326</c:v>
                </c:pt>
                <c:pt idx="206">
                  <c:v>347</c:v>
                </c:pt>
                <c:pt idx="207">
                  <c:v>328</c:v>
                </c:pt>
                <c:pt idx="208">
                  <c:v>291</c:v>
                </c:pt>
                <c:pt idx="209">
                  <c:v>299</c:v>
                </c:pt>
                <c:pt idx="210">
                  <c:v>321</c:v>
                </c:pt>
                <c:pt idx="211">
                  <c:v>313</c:v>
                </c:pt>
                <c:pt idx="212">
                  <c:v>302</c:v>
                </c:pt>
                <c:pt idx="213">
                  <c:v>309</c:v>
                </c:pt>
                <c:pt idx="214">
                  <c:v>303</c:v>
                </c:pt>
                <c:pt idx="215">
                  <c:v>277</c:v>
                </c:pt>
                <c:pt idx="216">
                  <c:v>253</c:v>
                </c:pt>
                <c:pt idx="217">
                  <c:v>229</c:v>
                </c:pt>
                <c:pt idx="218">
                  <c:v>222</c:v>
                </c:pt>
                <c:pt idx="219">
                  <c:v>281</c:v>
                </c:pt>
                <c:pt idx="220">
                  <c:v>237</c:v>
                </c:pt>
                <c:pt idx="221">
                  <c:v>320</c:v>
                </c:pt>
                <c:pt idx="222">
                  <c:v>215</c:v>
                </c:pt>
                <c:pt idx="223">
                  <c:v>223.99998500000001</c:v>
                </c:pt>
              </c:numCache>
            </c:numRef>
          </c:yVal>
          <c:smooth val="0"/>
          <c:extLst xmlns:c16r2="http://schemas.microsoft.com/office/drawing/2015/06/chart">
            <c:ext xmlns:c16="http://schemas.microsoft.com/office/drawing/2014/chart" uri="{C3380CC4-5D6E-409C-BE32-E72D297353CC}">
              <c16:uniqueId val="{000000A0-9E4D-41DE-88AA-65C469FB2388}"/>
            </c:ext>
          </c:extLst>
        </c:ser>
        <c:ser>
          <c:idx val="161"/>
          <c:order val="161"/>
          <c:tx>
            <c:strRef>
              <c:f>Sheet1!$FG$1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Sheet1!$FG$2:$FG$225</c:f>
              <c:numCache>
                <c:formatCode>General</c:formatCode>
                <c:ptCount val="224"/>
                <c:pt idx="0">
                  <c:v>0</c:v>
                </c:pt>
                <c:pt idx="1">
                  <c:v>0</c:v>
                </c:pt>
                <c:pt idx="2">
                  <c:v>0</c:v>
                </c:pt>
                <c:pt idx="3">
                  <c:v>0</c:v>
                </c:pt>
                <c:pt idx="4">
                  <c:v>13</c:v>
                </c:pt>
                <c:pt idx="5">
                  <c:v>15</c:v>
                </c:pt>
                <c:pt idx="6">
                  <c:v>71</c:v>
                </c:pt>
                <c:pt idx="7">
                  <c:v>105</c:v>
                </c:pt>
                <c:pt idx="8">
                  <c:v>134</c:v>
                </c:pt>
                <c:pt idx="9">
                  <c:v>147</c:v>
                </c:pt>
                <c:pt idx="10">
                  <c:v>165</c:v>
                </c:pt>
                <c:pt idx="11">
                  <c:v>170.00001499999999</c:v>
                </c:pt>
                <c:pt idx="12">
                  <c:v>182</c:v>
                </c:pt>
                <c:pt idx="13">
                  <c:v>181.00001499999999</c:v>
                </c:pt>
                <c:pt idx="14">
                  <c:v>188</c:v>
                </c:pt>
                <c:pt idx="15">
                  <c:v>201.99998500000001</c:v>
                </c:pt>
                <c:pt idx="16">
                  <c:v>241</c:v>
                </c:pt>
                <c:pt idx="17">
                  <c:v>272</c:v>
                </c:pt>
                <c:pt idx="18">
                  <c:v>318.00003099999998</c:v>
                </c:pt>
                <c:pt idx="19">
                  <c:v>339</c:v>
                </c:pt>
                <c:pt idx="20">
                  <c:v>332</c:v>
                </c:pt>
                <c:pt idx="21">
                  <c:v>315</c:v>
                </c:pt>
                <c:pt idx="22">
                  <c:v>295</c:v>
                </c:pt>
                <c:pt idx="23">
                  <c:v>297</c:v>
                </c:pt>
                <c:pt idx="24">
                  <c:v>290</c:v>
                </c:pt>
                <c:pt idx="25">
                  <c:v>278</c:v>
                </c:pt>
                <c:pt idx="26">
                  <c:v>267</c:v>
                </c:pt>
                <c:pt idx="27">
                  <c:v>270</c:v>
                </c:pt>
                <c:pt idx="28">
                  <c:v>266</c:v>
                </c:pt>
                <c:pt idx="29">
                  <c:v>261</c:v>
                </c:pt>
                <c:pt idx="30">
                  <c:v>253</c:v>
                </c:pt>
                <c:pt idx="31">
                  <c:v>237</c:v>
                </c:pt>
                <c:pt idx="32">
                  <c:v>247.00001499999999</c:v>
                </c:pt>
                <c:pt idx="33">
                  <c:v>233</c:v>
                </c:pt>
                <c:pt idx="34">
                  <c:v>225.00001499999999</c:v>
                </c:pt>
                <c:pt idx="35">
                  <c:v>247.00001499999999</c:v>
                </c:pt>
                <c:pt idx="36">
                  <c:v>365</c:v>
                </c:pt>
                <c:pt idx="37">
                  <c:v>592</c:v>
                </c:pt>
                <c:pt idx="38">
                  <c:v>883</c:v>
                </c:pt>
                <c:pt idx="39">
                  <c:v>1257</c:v>
                </c:pt>
                <c:pt idx="40">
                  <c:v>1575</c:v>
                </c:pt>
                <c:pt idx="41">
                  <c:v>1787</c:v>
                </c:pt>
                <c:pt idx="42">
                  <c:v>1912</c:v>
                </c:pt>
                <c:pt idx="43">
                  <c:v>2048</c:v>
                </c:pt>
                <c:pt idx="44">
                  <c:v>2058</c:v>
                </c:pt>
                <c:pt idx="45">
                  <c:v>2053</c:v>
                </c:pt>
                <c:pt idx="46">
                  <c:v>2073</c:v>
                </c:pt>
                <c:pt idx="47">
                  <c:v>2096</c:v>
                </c:pt>
                <c:pt idx="48">
                  <c:v>2133</c:v>
                </c:pt>
                <c:pt idx="49">
                  <c:v>2146</c:v>
                </c:pt>
                <c:pt idx="50">
                  <c:v>2143</c:v>
                </c:pt>
                <c:pt idx="51">
                  <c:v>2150</c:v>
                </c:pt>
                <c:pt idx="52">
                  <c:v>2169</c:v>
                </c:pt>
                <c:pt idx="53">
                  <c:v>2190</c:v>
                </c:pt>
                <c:pt idx="54">
                  <c:v>2206</c:v>
                </c:pt>
                <c:pt idx="55">
                  <c:v>2205</c:v>
                </c:pt>
                <c:pt idx="56">
                  <c:v>2236</c:v>
                </c:pt>
                <c:pt idx="57">
                  <c:v>2266</c:v>
                </c:pt>
                <c:pt idx="58">
                  <c:v>2277</c:v>
                </c:pt>
                <c:pt idx="59">
                  <c:v>2249</c:v>
                </c:pt>
                <c:pt idx="60">
                  <c:v>2355</c:v>
                </c:pt>
                <c:pt idx="61">
                  <c:v>2375</c:v>
                </c:pt>
                <c:pt idx="62">
                  <c:v>2283</c:v>
                </c:pt>
                <c:pt idx="63">
                  <c:v>2353</c:v>
                </c:pt>
                <c:pt idx="64">
                  <c:v>2294</c:v>
                </c:pt>
                <c:pt idx="65">
                  <c:v>2231</c:v>
                </c:pt>
                <c:pt idx="66">
                  <c:v>2217</c:v>
                </c:pt>
                <c:pt idx="67">
                  <c:v>2187</c:v>
                </c:pt>
                <c:pt idx="68">
                  <c:v>2224</c:v>
                </c:pt>
                <c:pt idx="69">
                  <c:v>2254</c:v>
                </c:pt>
                <c:pt idx="70">
                  <c:v>2282</c:v>
                </c:pt>
                <c:pt idx="71">
                  <c:v>2308</c:v>
                </c:pt>
                <c:pt idx="72">
                  <c:v>2330</c:v>
                </c:pt>
                <c:pt idx="73">
                  <c:v>2351</c:v>
                </c:pt>
                <c:pt idx="74">
                  <c:v>2370</c:v>
                </c:pt>
                <c:pt idx="75">
                  <c:v>2386</c:v>
                </c:pt>
                <c:pt idx="76">
                  <c:v>2388</c:v>
                </c:pt>
                <c:pt idx="77">
                  <c:v>2415</c:v>
                </c:pt>
                <c:pt idx="78">
                  <c:v>2446</c:v>
                </c:pt>
                <c:pt idx="79">
                  <c:v>2429</c:v>
                </c:pt>
                <c:pt idx="80">
                  <c:v>2384</c:v>
                </c:pt>
                <c:pt idx="81">
                  <c:v>2360</c:v>
                </c:pt>
                <c:pt idx="82">
                  <c:v>2262</c:v>
                </c:pt>
                <c:pt idx="83">
                  <c:v>2238</c:v>
                </c:pt>
                <c:pt idx="84">
                  <c:v>2184</c:v>
                </c:pt>
                <c:pt idx="85">
                  <c:v>2106</c:v>
                </c:pt>
                <c:pt idx="86">
                  <c:v>2048</c:v>
                </c:pt>
                <c:pt idx="87">
                  <c:v>2028</c:v>
                </c:pt>
                <c:pt idx="88">
                  <c:v>2009</c:v>
                </c:pt>
                <c:pt idx="89">
                  <c:v>1996</c:v>
                </c:pt>
                <c:pt idx="90">
                  <c:v>2024</c:v>
                </c:pt>
                <c:pt idx="91">
                  <c:v>2055</c:v>
                </c:pt>
                <c:pt idx="92">
                  <c:v>2093</c:v>
                </c:pt>
                <c:pt idx="93">
                  <c:v>2125</c:v>
                </c:pt>
                <c:pt idx="94">
                  <c:v>2137</c:v>
                </c:pt>
                <c:pt idx="95">
                  <c:v>2165</c:v>
                </c:pt>
                <c:pt idx="96">
                  <c:v>2131</c:v>
                </c:pt>
                <c:pt idx="97">
                  <c:v>2152</c:v>
                </c:pt>
                <c:pt idx="98">
                  <c:v>2187</c:v>
                </c:pt>
                <c:pt idx="99">
                  <c:v>2193</c:v>
                </c:pt>
                <c:pt idx="100">
                  <c:v>2199</c:v>
                </c:pt>
                <c:pt idx="101">
                  <c:v>2169</c:v>
                </c:pt>
                <c:pt idx="102">
                  <c:v>2132</c:v>
                </c:pt>
                <c:pt idx="103">
                  <c:v>0</c:v>
                </c:pt>
                <c:pt idx="104">
                  <c:v>0</c:v>
                </c:pt>
                <c:pt idx="105">
                  <c:v>0</c:v>
                </c:pt>
                <c:pt idx="106">
                  <c:v>0</c:v>
                </c:pt>
                <c:pt idx="107">
                  <c:v>0</c:v>
                </c:pt>
                <c:pt idx="108">
                  <c:v>0</c:v>
                </c:pt>
                <c:pt idx="109">
                  <c:v>0</c:v>
                </c:pt>
                <c:pt idx="110">
                  <c:v>0</c:v>
                </c:pt>
                <c:pt idx="111">
                  <c:v>0</c:v>
                </c:pt>
                <c:pt idx="112">
                  <c:v>0</c:v>
                </c:pt>
                <c:pt idx="113">
                  <c:v>0</c:v>
                </c:pt>
                <c:pt idx="114">
                  <c:v>763.99993900000004</c:v>
                </c:pt>
                <c:pt idx="115">
                  <c:v>670</c:v>
                </c:pt>
                <c:pt idx="116">
                  <c:v>619</c:v>
                </c:pt>
                <c:pt idx="117">
                  <c:v>630</c:v>
                </c:pt>
                <c:pt idx="118">
                  <c:v>644.99993900000004</c:v>
                </c:pt>
                <c:pt idx="119">
                  <c:v>671.00006099999996</c:v>
                </c:pt>
                <c:pt idx="120">
                  <c:v>693.00006099999996</c:v>
                </c:pt>
                <c:pt idx="121">
                  <c:v>706</c:v>
                </c:pt>
                <c:pt idx="122">
                  <c:v>747</c:v>
                </c:pt>
                <c:pt idx="123">
                  <c:v>782</c:v>
                </c:pt>
                <c:pt idx="124">
                  <c:v>806</c:v>
                </c:pt>
                <c:pt idx="125">
                  <c:v>858</c:v>
                </c:pt>
                <c:pt idx="126">
                  <c:v>892</c:v>
                </c:pt>
                <c:pt idx="127">
                  <c:v>929</c:v>
                </c:pt>
                <c:pt idx="128">
                  <c:v>960</c:v>
                </c:pt>
                <c:pt idx="129">
                  <c:v>1004</c:v>
                </c:pt>
                <c:pt idx="130">
                  <c:v>1041</c:v>
                </c:pt>
                <c:pt idx="131">
                  <c:v>1069</c:v>
                </c:pt>
                <c:pt idx="132">
                  <c:v>1086</c:v>
                </c:pt>
                <c:pt idx="133">
                  <c:v>1126</c:v>
                </c:pt>
                <c:pt idx="134">
                  <c:v>1151</c:v>
                </c:pt>
                <c:pt idx="135">
                  <c:v>1173</c:v>
                </c:pt>
                <c:pt idx="136">
                  <c:v>1161</c:v>
                </c:pt>
                <c:pt idx="137">
                  <c:v>1163</c:v>
                </c:pt>
                <c:pt idx="138">
                  <c:v>1160</c:v>
                </c:pt>
                <c:pt idx="139">
                  <c:v>1152</c:v>
                </c:pt>
                <c:pt idx="140">
                  <c:v>1116</c:v>
                </c:pt>
                <c:pt idx="141">
                  <c:v>1093</c:v>
                </c:pt>
                <c:pt idx="142">
                  <c:v>1047</c:v>
                </c:pt>
                <c:pt idx="143">
                  <c:v>1017</c:v>
                </c:pt>
                <c:pt idx="144">
                  <c:v>1003</c:v>
                </c:pt>
                <c:pt idx="145">
                  <c:v>1013</c:v>
                </c:pt>
                <c:pt idx="146">
                  <c:v>990</c:v>
                </c:pt>
                <c:pt idx="147">
                  <c:v>973</c:v>
                </c:pt>
                <c:pt idx="148">
                  <c:v>981</c:v>
                </c:pt>
                <c:pt idx="149">
                  <c:v>1013</c:v>
                </c:pt>
                <c:pt idx="150">
                  <c:v>1042</c:v>
                </c:pt>
                <c:pt idx="151">
                  <c:v>1103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177</c:v>
                </c:pt>
                <c:pt idx="169">
                  <c:v>195</c:v>
                </c:pt>
                <c:pt idx="170">
                  <c:v>178</c:v>
                </c:pt>
                <c:pt idx="171">
                  <c:v>176</c:v>
                </c:pt>
                <c:pt idx="172">
                  <c:v>195</c:v>
                </c:pt>
                <c:pt idx="173">
                  <c:v>198</c:v>
                </c:pt>
                <c:pt idx="174">
                  <c:v>279</c:v>
                </c:pt>
                <c:pt idx="175">
                  <c:v>234.99998500000001</c:v>
                </c:pt>
                <c:pt idx="176">
                  <c:v>269</c:v>
                </c:pt>
                <c:pt idx="177">
                  <c:v>274</c:v>
                </c:pt>
                <c:pt idx="178">
                  <c:v>278</c:v>
                </c:pt>
                <c:pt idx="179">
                  <c:v>271</c:v>
                </c:pt>
                <c:pt idx="180">
                  <c:v>262</c:v>
                </c:pt>
                <c:pt idx="181">
                  <c:v>296</c:v>
                </c:pt>
                <c:pt idx="182">
                  <c:v>323</c:v>
                </c:pt>
                <c:pt idx="183">
                  <c:v>341</c:v>
                </c:pt>
                <c:pt idx="184">
                  <c:v>318.00003099999998</c:v>
                </c:pt>
                <c:pt idx="185">
                  <c:v>352</c:v>
                </c:pt>
                <c:pt idx="186">
                  <c:v>366</c:v>
                </c:pt>
                <c:pt idx="187">
                  <c:v>370</c:v>
                </c:pt>
                <c:pt idx="188">
                  <c:v>388</c:v>
                </c:pt>
                <c:pt idx="189">
                  <c:v>390</c:v>
                </c:pt>
                <c:pt idx="190">
                  <c:v>410</c:v>
                </c:pt>
                <c:pt idx="191">
                  <c:v>418</c:v>
                </c:pt>
                <c:pt idx="192">
                  <c:v>425</c:v>
                </c:pt>
                <c:pt idx="193">
                  <c:v>455</c:v>
                </c:pt>
                <c:pt idx="194">
                  <c:v>456</c:v>
                </c:pt>
                <c:pt idx="195">
                  <c:v>462</c:v>
                </c:pt>
                <c:pt idx="196">
                  <c:v>463</c:v>
                </c:pt>
                <c:pt idx="197">
                  <c:v>440</c:v>
                </c:pt>
                <c:pt idx="198">
                  <c:v>409</c:v>
                </c:pt>
                <c:pt idx="199">
                  <c:v>381</c:v>
                </c:pt>
                <c:pt idx="200">
                  <c:v>354</c:v>
                </c:pt>
                <c:pt idx="201">
                  <c:v>347</c:v>
                </c:pt>
                <c:pt idx="202">
                  <c:v>337.99996900000002</c:v>
                </c:pt>
                <c:pt idx="203">
                  <c:v>289</c:v>
                </c:pt>
                <c:pt idx="204">
                  <c:v>274</c:v>
                </c:pt>
                <c:pt idx="205">
                  <c:v>273</c:v>
                </c:pt>
                <c:pt idx="206">
                  <c:v>281</c:v>
                </c:pt>
                <c:pt idx="207">
                  <c:v>295</c:v>
                </c:pt>
                <c:pt idx="208">
                  <c:v>268</c:v>
                </c:pt>
                <c:pt idx="209">
                  <c:v>257</c:v>
                </c:pt>
                <c:pt idx="210">
                  <c:v>277</c:v>
                </c:pt>
                <c:pt idx="211">
                  <c:v>272</c:v>
                </c:pt>
                <c:pt idx="212">
                  <c:v>237</c:v>
                </c:pt>
                <c:pt idx="213">
                  <c:v>228</c:v>
                </c:pt>
                <c:pt idx="214">
                  <c:v>244</c:v>
                </c:pt>
                <c:pt idx="215">
                  <c:v>223.99998500000001</c:v>
                </c:pt>
                <c:pt idx="216">
                  <c:v>228</c:v>
                </c:pt>
                <c:pt idx="217">
                  <c:v>227</c:v>
                </c:pt>
                <c:pt idx="218">
                  <c:v>208</c:v>
                </c:pt>
                <c:pt idx="219">
                  <c:v>262</c:v>
                </c:pt>
                <c:pt idx="220">
                  <c:v>228</c:v>
                </c:pt>
                <c:pt idx="221">
                  <c:v>277</c:v>
                </c:pt>
                <c:pt idx="222">
                  <c:v>253</c:v>
                </c:pt>
                <c:pt idx="223">
                  <c:v>215</c:v>
                </c:pt>
              </c:numCache>
            </c:numRef>
          </c:yVal>
          <c:smooth val="0"/>
          <c:extLst xmlns:c16r2="http://schemas.microsoft.com/office/drawing/2015/06/chart">
            <c:ext xmlns:c16="http://schemas.microsoft.com/office/drawing/2014/chart" uri="{C3380CC4-5D6E-409C-BE32-E72D297353CC}">
              <c16:uniqueId val="{000000A1-9E4D-41DE-88AA-65C469FB2388}"/>
            </c:ext>
          </c:extLst>
        </c:ser>
        <c:ser>
          <c:idx val="162"/>
          <c:order val="162"/>
          <c:tx>
            <c:strRef>
              <c:f>Sheet1!$FH$1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Sheet1!$FH$2:$FH$225</c:f>
              <c:numCache>
                <c:formatCode>General</c:formatCode>
                <c:ptCount val="224"/>
                <c:pt idx="0">
                  <c:v>0</c:v>
                </c:pt>
                <c:pt idx="1">
                  <c:v>0</c:v>
                </c:pt>
                <c:pt idx="2">
                  <c:v>0</c:v>
                </c:pt>
                <c:pt idx="3">
                  <c:v>0</c:v>
                </c:pt>
                <c:pt idx="4">
                  <c:v>13</c:v>
                </c:pt>
                <c:pt idx="5">
                  <c:v>15</c:v>
                </c:pt>
                <c:pt idx="6">
                  <c:v>71</c:v>
                </c:pt>
                <c:pt idx="7">
                  <c:v>105</c:v>
                </c:pt>
                <c:pt idx="8">
                  <c:v>134</c:v>
                </c:pt>
                <c:pt idx="9">
                  <c:v>147</c:v>
                </c:pt>
                <c:pt idx="10">
                  <c:v>165</c:v>
                </c:pt>
                <c:pt idx="11">
                  <c:v>170.00001499999999</c:v>
                </c:pt>
                <c:pt idx="12">
                  <c:v>182</c:v>
                </c:pt>
                <c:pt idx="13">
                  <c:v>181.00001499999999</c:v>
                </c:pt>
                <c:pt idx="14">
                  <c:v>188</c:v>
                </c:pt>
                <c:pt idx="15">
                  <c:v>201.99998500000001</c:v>
                </c:pt>
                <c:pt idx="16">
                  <c:v>241</c:v>
                </c:pt>
                <c:pt idx="17">
                  <c:v>272</c:v>
                </c:pt>
                <c:pt idx="18">
                  <c:v>318.00003099999998</c:v>
                </c:pt>
                <c:pt idx="19">
                  <c:v>339</c:v>
                </c:pt>
                <c:pt idx="20">
                  <c:v>332</c:v>
                </c:pt>
                <c:pt idx="21">
                  <c:v>315</c:v>
                </c:pt>
                <c:pt idx="22">
                  <c:v>295</c:v>
                </c:pt>
                <c:pt idx="23">
                  <c:v>297</c:v>
                </c:pt>
                <c:pt idx="24">
                  <c:v>290</c:v>
                </c:pt>
                <c:pt idx="25">
                  <c:v>278</c:v>
                </c:pt>
                <c:pt idx="26">
                  <c:v>267</c:v>
                </c:pt>
                <c:pt idx="27">
                  <c:v>270</c:v>
                </c:pt>
                <c:pt idx="28">
                  <c:v>266</c:v>
                </c:pt>
                <c:pt idx="29">
                  <c:v>261</c:v>
                </c:pt>
                <c:pt idx="30">
                  <c:v>253</c:v>
                </c:pt>
                <c:pt idx="31">
                  <c:v>237</c:v>
                </c:pt>
                <c:pt idx="32">
                  <c:v>247.00001499999999</c:v>
                </c:pt>
                <c:pt idx="33">
                  <c:v>233</c:v>
                </c:pt>
                <c:pt idx="34">
                  <c:v>225.00001499999999</c:v>
                </c:pt>
                <c:pt idx="35">
                  <c:v>247.00001499999999</c:v>
                </c:pt>
                <c:pt idx="36">
                  <c:v>365</c:v>
                </c:pt>
                <c:pt idx="37">
                  <c:v>592</c:v>
                </c:pt>
                <c:pt idx="38">
                  <c:v>883</c:v>
                </c:pt>
                <c:pt idx="39">
                  <c:v>1257</c:v>
                </c:pt>
                <c:pt idx="40">
                  <c:v>1575</c:v>
                </c:pt>
                <c:pt idx="41">
                  <c:v>1787</c:v>
                </c:pt>
                <c:pt idx="42">
                  <c:v>1912</c:v>
                </c:pt>
                <c:pt idx="43">
                  <c:v>2048</c:v>
                </c:pt>
                <c:pt idx="44">
                  <c:v>2058</c:v>
                </c:pt>
                <c:pt idx="45">
                  <c:v>2053</c:v>
                </c:pt>
                <c:pt idx="46">
                  <c:v>2073</c:v>
                </c:pt>
                <c:pt idx="47">
                  <c:v>2096</c:v>
                </c:pt>
                <c:pt idx="48">
                  <c:v>2133</c:v>
                </c:pt>
                <c:pt idx="49">
                  <c:v>2146</c:v>
                </c:pt>
                <c:pt idx="50">
                  <c:v>2143</c:v>
                </c:pt>
                <c:pt idx="51">
                  <c:v>2150</c:v>
                </c:pt>
                <c:pt idx="52">
                  <c:v>2169</c:v>
                </c:pt>
                <c:pt idx="53">
                  <c:v>2190</c:v>
                </c:pt>
                <c:pt idx="54">
                  <c:v>2206</c:v>
                </c:pt>
                <c:pt idx="55">
                  <c:v>2205</c:v>
                </c:pt>
                <c:pt idx="56">
                  <c:v>2236</c:v>
                </c:pt>
                <c:pt idx="57">
                  <c:v>2266</c:v>
                </c:pt>
                <c:pt idx="58">
                  <c:v>2277</c:v>
                </c:pt>
                <c:pt idx="59">
                  <c:v>2249</c:v>
                </c:pt>
                <c:pt idx="60">
                  <c:v>2355</c:v>
                </c:pt>
                <c:pt idx="61">
                  <c:v>2375</c:v>
                </c:pt>
                <c:pt idx="62">
                  <c:v>2283</c:v>
                </c:pt>
                <c:pt idx="63">
                  <c:v>2353</c:v>
                </c:pt>
                <c:pt idx="64">
                  <c:v>2294</c:v>
                </c:pt>
                <c:pt idx="65">
                  <c:v>2231</c:v>
                </c:pt>
                <c:pt idx="66">
                  <c:v>2217</c:v>
                </c:pt>
                <c:pt idx="67">
                  <c:v>2187</c:v>
                </c:pt>
                <c:pt idx="68">
                  <c:v>2224</c:v>
                </c:pt>
                <c:pt idx="69">
                  <c:v>2254</c:v>
                </c:pt>
                <c:pt idx="70">
                  <c:v>2282</c:v>
                </c:pt>
                <c:pt idx="71">
                  <c:v>2308</c:v>
                </c:pt>
                <c:pt idx="72">
                  <c:v>2330</c:v>
                </c:pt>
                <c:pt idx="73">
                  <c:v>2351</c:v>
                </c:pt>
                <c:pt idx="74">
                  <c:v>2370</c:v>
                </c:pt>
                <c:pt idx="75">
                  <c:v>2386</c:v>
                </c:pt>
                <c:pt idx="76">
                  <c:v>2388</c:v>
                </c:pt>
                <c:pt idx="77">
                  <c:v>2415</c:v>
                </c:pt>
                <c:pt idx="78">
                  <c:v>2446</c:v>
                </c:pt>
                <c:pt idx="79">
                  <c:v>2429</c:v>
                </c:pt>
                <c:pt idx="80">
                  <c:v>2384</c:v>
                </c:pt>
                <c:pt idx="81">
                  <c:v>2360</c:v>
                </c:pt>
                <c:pt idx="82">
                  <c:v>2262</c:v>
                </c:pt>
                <c:pt idx="83">
                  <c:v>2238</c:v>
                </c:pt>
                <c:pt idx="84">
                  <c:v>2184</c:v>
                </c:pt>
                <c:pt idx="85">
                  <c:v>2106</c:v>
                </c:pt>
                <c:pt idx="86">
                  <c:v>2048</c:v>
                </c:pt>
                <c:pt idx="87">
                  <c:v>2028</c:v>
                </c:pt>
                <c:pt idx="88">
                  <c:v>2009</c:v>
                </c:pt>
                <c:pt idx="89">
                  <c:v>1996</c:v>
                </c:pt>
                <c:pt idx="90">
                  <c:v>2024</c:v>
                </c:pt>
                <c:pt idx="91">
                  <c:v>2055</c:v>
                </c:pt>
                <c:pt idx="92">
                  <c:v>2093</c:v>
                </c:pt>
                <c:pt idx="93">
                  <c:v>2125</c:v>
                </c:pt>
                <c:pt idx="94">
                  <c:v>2137</c:v>
                </c:pt>
                <c:pt idx="95">
                  <c:v>2165</c:v>
                </c:pt>
                <c:pt idx="96">
                  <c:v>2131</c:v>
                </c:pt>
                <c:pt idx="97">
                  <c:v>2152</c:v>
                </c:pt>
                <c:pt idx="98">
                  <c:v>2187</c:v>
                </c:pt>
                <c:pt idx="99">
                  <c:v>2193</c:v>
                </c:pt>
                <c:pt idx="100">
                  <c:v>2199</c:v>
                </c:pt>
                <c:pt idx="101">
                  <c:v>2169</c:v>
                </c:pt>
                <c:pt idx="102">
                  <c:v>2132</c:v>
                </c:pt>
                <c:pt idx="103">
                  <c:v>0</c:v>
                </c:pt>
                <c:pt idx="104">
                  <c:v>0</c:v>
                </c:pt>
                <c:pt idx="105">
                  <c:v>0</c:v>
                </c:pt>
                <c:pt idx="106">
                  <c:v>0</c:v>
                </c:pt>
                <c:pt idx="107">
                  <c:v>0</c:v>
                </c:pt>
                <c:pt idx="108">
                  <c:v>0</c:v>
                </c:pt>
                <c:pt idx="109">
                  <c:v>0</c:v>
                </c:pt>
                <c:pt idx="110">
                  <c:v>0</c:v>
                </c:pt>
                <c:pt idx="111">
                  <c:v>0</c:v>
                </c:pt>
                <c:pt idx="112">
                  <c:v>0</c:v>
                </c:pt>
                <c:pt idx="113">
                  <c:v>0</c:v>
                </c:pt>
                <c:pt idx="114">
                  <c:v>763.99993900000004</c:v>
                </c:pt>
                <c:pt idx="115">
                  <c:v>670</c:v>
                </c:pt>
                <c:pt idx="116">
                  <c:v>619</c:v>
                </c:pt>
                <c:pt idx="117">
                  <c:v>630</c:v>
                </c:pt>
                <c:pt idx="118">
                  <c:v>644.99993900000004</c:v>
                </c:pt>
                <c:pt idx="119">
                  <c:v>671.00006099999996</c:v>
                </c:pt>
                <c:pt idx="120">
                  <c:v>693.00006099999996</c:v>
                </c:pt>
                <c:pt idx="121">
                  <c:v>706</c:v>
                </c:pt>
                <c:pt idx="122">
                  <c:v>747</c:v>
                </c:pt>
                <c:pt idx="123">
                  <c:v>782</c:v>
                </c:pt>
                <c:pt idx="124">
                  <c:v>806</c:v>
                </c:pt>
                <c:pt idx="125">
                  <c:v>858</c:v>
                </c:pt>
                <c:pt idx="126">
                  <c:v>892</c:v>
                </c:pt>
                <c:pt idx="127">
                  <c:v>929</c:v>
                </c:pt>
                <c:pt idx="128">
                  <c:v>960</c:v>
                </c:pt>
                <c:pt idx="129">
                  <c:v>1004</c:v>
                </c:pt>
                <c:pt idx="130">
                  <c:v>1041</c:v>
                </c:pt>
                <c:pt idx="131">
                  <c:v>1069</c:v>
                </c:pt>
                <c:pt idx="132">
                  <c:v>1086</c:v>
                </c:pt>
                <c:pt idx="133">
                  <c:v>1126</c:v>
                </c:pt>
                <c:pt idx="134">
                  <c:v>1151</c:v>
                </c:pt>
                <c:pt idx="135">
                  <c:v>1173</c:v>
                </c:pt>
                <c:pt idx="136">
                  <c:v>1161</c:v>
                </c:pt>
                <c:pt idx="137">
                  <c:v>1163</c:v>
                </c:pt>
                <c:pt idx="138">
                  <c:v>1160</c:v>
                </c:pt>
                <c:pt idx="139">
                  <c:v>1152</c:v>
                </c:pt>
                <c:pt idx="140">
                  <c:v>1116</c:v>
                </c:pt>
                <c:pt idx="141">
                  <c:v>1093</c:v>
                </c:pt>
                <c:pt idx="142">
                  <c:v>1047</c:v>
                </c:pt>
                <c:pt idx="143">
                  <c:v>1017</c:v>
                </c:pt>
                <c:pt idx="144">
                  <c:v>1003</c:v>
                </c:pt>
                <c:pt idx="145">
                  <c:v>1013</c:v>
                </c:pt>
                <c:pt idx="146">
                  <c:v>990</c:v>
                </c:pt>
                <c:pt idx="147">
                  <c:v>973</c:v>
                </c:pt>
                <c:pt idx="148">
                  <c:v>981</c:v>
                </c:pt>
                <c:pt idx="149">
                  <c:v>1013</c:v>
                </c:pt>
                <c:pt idx="150">
                  <c:v>1042</c:v>
                </c:pt>
                <c:pt idx="151">
                  <c:v>1103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177</c:v>
                </c:pt>
                <c:pt idx="169">
                  <c:v>195</c:v>
                </c:pt>
                <c:pt idx="170">
                  <c:v>178</c:v>
                </c:pt>
                <c:pt idx="171">
                  <c:v>176</c:v>
                </c:pt>
                <c:pt idx="172">
                  <c:v>195</c:v>
                </c:pt>
                <c:pt idx="173">
                  <c:v>198</c:v>
                </c:pt>
                <c:pt idx="174">
                  <c:v>279</c:v>
                </c:pt>
                <c:pt idx="175">
                  <c:v>234.99998500000001</c:v>
                </c:pt>
                <c:pt idx="176">
                  <c:v>269</c:v>
                </c:pt>
                <c:pt idx="177">
                  <c:v>274</c:v>
                </c:pt>
                <c:pt idx="178">
                  <c:v>278</c:v>
                </c:pt>
                <c:pt idx="179">
                  <c:v>271</c:v>
                </c:pt>
                <c:pt idx="180">
                  <c:v>262</c:v>
                </c:pt>
                <c:pt idx="181">
                  <c:v>296</c:v>
                </c:pt>
                <c:pt idx="182">
                  <c:v>323</c:v>
                </c:pt>
                <c:pt idx="183">
                  <c:v>341</c:v>
                </c:pt>
                <c:pt idx="184">
                  <c:v>318.00003099999998</c:v>
                </c:pt>
                <c:pt idx="185">
                  <c:v>352</c:v>
                </c:pt>
                <c:pt idx="186">
                  <c:v>366</c:v>
                </c:pt>
                <c:pt idx="187">
                  <c:v>370</c:v>
                </c:pt>
                <c:pt idx="188">
                  <c:v>388</c:v>
                </c:pt>
                <c:pt idx="189">
                  <c:v>390</c:v>
                </c:pt>
                <c:pt idx="190">
                  <c:v>410</c:v>
                </c:pt>
                <c:pt idx="191">
                  <c:v>418</c:v>
                </c:pt>
                <c:pt idx="192">
                  <c:v>425</c:v>
                </c:pt>
                <c:pt idx="193">
                  <c:v>455</c:v>
                </c:pt>
                <c:pt idx="194">
                  <c:v>456</c:v>
                </c:pt>
                <c:pt idx="195">
                  <c:v>462</c:v>
                </c:pt>
                <c:pt idx="196">
                  <c:v>463</c:v>
                </c:pt>
                <c:pt idx="197">
                  <c:v>440</c:v>
                </c:pt>
                <c:pt idx="198">
                  <c:v>409</c:v>
                </c:pt>
                <c:pt idx="199">
                  <c:v>381</c:v>
                </c:pt>
                <c:pt idx="200">
                  <c:v>354</c:v>
                </c:pt>
                <c:pt idx="201">
                  <c:v>347</c:v>
                </c:pt>
                <c:pt idx="202">
                  <c:v>337.99996900000002</c:v>
                </c:pt>
                <c:pt idx="203">
                  <c:v>289</c:v>
                </c:pt>
                <c:pt idx="204">
                  <c:v>274</c:v>
                </c:pt>
                <c:pt idx="205">
                  <c:v>273</c:v>
                </c:pt>
                <c:pt idx="206">
                  <c:v>281</c:v>
                </c:pt>
                <c:pt idx="207">
                  <c:v>295</c:v>
                </c:pt>
                <c:pt idx="208">
                  <c:v>268</c:v>
                </c:pt>
                <c:pt idx="209">
                  <c:v>257</c:v>
                </c:pt>
                <c:pt idx="210">
                  <c:v>277</c:v>
                </c:pt>
                <c:pt idx="211">
                  <c:v>272</c:v>
                </c:pt>
                <c:pt idx="212">
                  <c:v>237</c:v>
                </c:pt>
                <c:pt idx="213">
                  <c:v>228</c:v>
                </c:pt>
                <c:pt idx="214">
                  <c:v>244</c:v>
                </c:pt>
                <c:pt idx="215">
                  <c:v>223.99998500000001</c:v>
                </c:pt>
                <c:pt idx="216">
                  <c:v>228</c:v>
                </c:pt>
                <c:pt idx="217">
                  <c:v>227</c:v>
                </c:pt>
                <c:pt idx="218">
                  <c:v>208</c:v>
                </c:pt>
                <c:pt idx="219">
                  <c:v>262</c:v>
                </c:pt>
                <c:pt idx="220">
                  <c:v>228</c:v>
                </c:pt>
                <c:pt idx="221">
                  <c:v>277</c:v>
                </c:pt>
                <c:pt idx="222">
                  <c:v>253</c:v>
                </c:pt>
                <c:pt idx="223">
                  <c:v>215</c:v>
                </c:pt>
              </c:numCache>
            </c:numRef>
          </c:yVal>
          <c:smooth val="0"/>
          <c:extLst xmlns:c16r2="http://schemas.microsoft.com/office/drawing/2015/06/chart">
            <c:ext xmlns:c16="http://schemas.microsoft.com/office/drawing/2014/chart" uri="{C3380CC4-5D6E-409C-BE32-E72D297353CC}">
              <c16:uniqueId val="{000000A2-9E4D-41DE-88AA-65C469FB2388}"/>
            </c:ext>
          </c:extLst>
        </c:ser>
        <c:ser>
          <c:idx val="163"/>
          <c:order val="163"/>
          <c:tx>
            <c:strRef>
              <c:f>Sheet1!$FI$1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Sheet1!$FI$2:$FI$225</c:f>
              <c:numCache>
                <c:formatCode>General</c:formatCode>
                <c:ptCount val="224"/>
                <c:pt idx="0">
                  <c:v>0</c:v>
                </c:pt>
                <c:pt idx="1">
                  <c:v>0</c:v>
                </c:pt>
                <c:pt idx="2">
                  <c:v>0</c:v>
                </c:pt>
                <c:pt idx="3">
                  <c:v>0</c:v>
                </c:pt>
                <c:pt idx="4">
                  <c:v>0</c:v>
                </c:pt>
                <c:pt idx="5">
                  <c:v>0</c:v>
                </c:pt>
                <c:pt idx="6">
                  <c:v>38</c:v>
                </c:pt>
                <c:pt idx="7">
                  <c:v>78</c:v>
                </c:pt>
                <c:pt idx="8">
                  <c:v>109</c:v>
                </c:pt>
                <c:pt idx="9">
                  <c:v>116</c:v>
                </c:pt>
                <c:pt idx="10">
                  <c:v>144</c:v>
                </c:pt>
                <c:pt idx="11">
                  <c:v>143</c:v>
                </c:pt>
                <c:pt idx="12">
                  <c:v>157</c:v>
                </c:pt>
                <c:pt idx="13">
                  <c:v>164</c:v>
                </c:pt>
                <c:pt idx="14">
                  <c:v>176</c:v>
                </c:pt>
                <c:pt idx="15">
                  <c:v>185</c:v>
                </c:pt>
                <c:pt idx="16">
                  <c:v>227</c:v>
                </c:pt>
                <c:pt idx="17">
                  <c:v>259</c:v>
                </c:pt>
                <c:pt idx="18">
                  <c:v>306</c:v>
                </c:pt>
                <c:pt idx="19">
                  <c:v>325</c:v>
                </c:pt>
                <c:pt idx="20">
                  <c:v>326.99996900000002</c:v>
                </c:pt>
                <c:pt idx="21">
                  <c:v>308</c:v>
                </c:pt>
                <c:pt idx="22">
                  <c:v>289</c:v>
                </c:pt>
                <c:pt idx="23">
                  <c:v>293</c:v>
                </c:pt>
                <c:pt idx="24">
                  <c:v>285</c:v>
                </c:pt>
                <c:pt idx="25">
                  <c:v>271</c:v>
                </c:pt>
                <c:pt idx="26">
                  <c:v>262</c:v>
                </c:pt>
                <c:pt idx="27">
                  <c:v>266</c:v>
                </c:pt>
                <c:pt idx="28">
                  <c:v>263</c:v>
                </c:pt>
                <c:pt idx="29">
                  <c:v>260</c:v>
                </c:pt>
                <c:pt idx="30">
                  <c:v>254</c:v>
                </c:pt>
                <c:pt idx="31">
                  <c:v>242</c:v>
                </c:pt>
                <c:pt idx="32">
                  <c:v>257</c:v>
                </c:pt>
                <c:pt idx="33">
                  <c:v>236.00001499999999</c:v>
                </c:pt>
                <c:pt idx="34">
                  <c:v>233</c:v>
                </c:pt>
                <c:pt idx="35">
                  <c:v>256</c:v>
                </c:pt>
                <c:pt idx="36">
                  <c:v>375</c:v>
                </c:pt>
                <c:pt idx="37">
                  <c:v>612</c:v>
                </c:pt>
                <c:pt idx="38">
                  <c:v>903</c:v>
                </c:pt>
                <c:pt idx="39">
                  <c:v>1278</c:v>
                </c:pt>
                <c:pt idx="40">
                  <c:v>1603</c:v>
                </c:pt>
                <c:pt idx="41">
                  <c:v>1816</c:v>
                </c:pt>
                <c:pt idx="42">
                  <c:v>1955</c:v>
                </c:pt>
                <c:pt idx="43">
                  <c:v>2081</c:v>
                </c:pt>
                <c:pt idx="44">
                  <c:v>2100</c:v>
                </c:pt>
                <c:pt idx="45">
                  <c:v>2087</c:v>
                </c:pt>
                <c:pt idx="46">
                  <c:v>2117</c:v>
                </c:pt>
                <c:pt idx="47">
                  <c:v>2135</c:v>
                </c:pt>
                <c:pt idx="48">
                  <c:v>2169</c:v>
                </c:pt>
                <c:pt idx="49">
                  <c:v>2179</c:v>
                </c:pt>
                <c:pt idx="50">
                  <c:v>2189</c:v>
                </c:pt>
                <c:pt idx="51">
                  <c:v>2191</c:v>
                </c:pt>
                <c:pt idx="52">
                  <c:v>2218</c:v>
                </c:pt>
                <c:pt idx="53">
                  <c:v>2236</c:v>
                </c:pt>
                <c:pt idx="54">
                  <c:v>2252</c:v>
                </c:pt>
                <c:pt idx="55">
                  <c:v>2260</c:v>
                </c:pt>
                <c:pt idx="56">
                  <c:v>2290</c:v>
                </c:pt>
                <c:pt idx="57">
                  <c:v>2313</c:v>
                </c:pt>
                <c:pt idx="58">
                  <c:v>2321</c:v>
                </c:pt>
                <c:pt idx="59">
                  <c:v>2306</c:v>
                </c:pt>
                <c:pt idx="60">
                  <c:v>2384</c:v>
                </c:pt>
                <c:pt idx="61">
                  <c:v>2418</c:v>
                </c:pt>
                <c:pt idx="62">
                  <c:v>2336</c:v>
                </c:pt>
                <c:pt idx="63">
                  <c:v>2384</c:v>
                </c:pt>
                <c:pt idx="64">
                  <c:v>2345</c:v>
                </c:pt>
                <c:pt idx="65">
                  <c:v>2292</c:v>
                </c:pt>
                <c:pt idx="66">
                  <c:v>2270</c:v>
                </c:pt>
                <c:pt idx="67">
                  <c:v>2252</c:v>
                </c:pt>
                <c:pt idx="68">
                  <c:v>2294</c:v>
                </c:pt>
                <c:pt idx="69">
                  <c:v>2322</c:v>
                </c:pt>
                <c:pt idx="70">
                  <c:v>2349</c:v>
                </c:pt>
                <c:pt idx="71">
                  <c:v>2376</c:v>
                </c:pt>
                <c:pt idx="72">
                  <c:v>2402</c:v>
                </c:pt>
                <c:pt idx="73">
                  <c:v>2413</c:v>
                </c:pt>
                <c:pt idx="74">
                  <c:v>2448</c:v>
                </c:pt>
                <c:pt idx="75">
                  <c:v>2459</c:v>
                </c:pt>
                <c:pt idx="76">
                  <c:v>2464</c:v>
                </c:pt>
                <c:pt idx="77">
                  <c:v>2484</c:v>
                </c:pt>
                <c:pt idx="78">
                  <c:v>2511</c:v>
                </c:pt>
                <c:pt idx="79">
                  <c:v>2491</c:v>
                </c:pt>
                <c:pt idx="80">
                  <c:v>2461</c:v>
                </c:pt>
                <c:pt idx="81">
                  <c:v>2433</c:v>
                </c:pt>
                <c:pt idx="82">
                  <c:v>2345</c:v>
                </c:pt>
                <c:pt idx="83">
                  <c:v>2293</c:v>
                </c:pt>
                <c:pt idx="84">
                  <c:v>2245</c:v>
                </c:pt>
                <c:pt idx="85">
                  <c:v>2165</c:v>
                </c:pt>
                <c:pt idx="86">
                  <c:v>2116</c:v>
                </c:pt>
                <c:pt idx="87">
                  <c:v>2088</c:v>
                </c:pt>
                <c:pt idx="88">
                  <c:v>2071</c:v>
                </c:pt>
                <c:pt idx="89">
                  <c:v>2063</c:v>
                </c:pt>
                <c:pt idx="90">
                  <c:v>2087</c:v>
                </c:pt>
                <c:pt idx="91">
                  <c:v>2124</c:v>
                </c:pt>
                <c:pt idx="92">
                  <c:v>2155</c:v>
                </c:pt>
                <c:pt idx="93">
                  <c:v>2186</c:v>
                </c:pt>
                <c:pt idx="94">
                  <c:v>2212</c:v>
                </c:pt>
                <c:pt idx="95">
                  <c:v>2234</c:v>
                </c:pt>
                <c:pt idx="96">
                  <c:v>2206</c:v>
                </c:pt>
                <c:pt idx="97">
                  <c:v>2249</c:v>
                </c:pt>
                <c:pt idx="98">
                  <c:v>2257</c:v>
                </c:pt>
                <c:pt idx="99">
                  <c:v>2250</c:v>
                </c:pt>
                <c:pt idx="100">
                  <c:v>2249</c:v>
                </c:pt>
                <c:pt idx="101">
                  <c:v>2240</c:v>
                </c:pt>
                <c:pt idx="102">
                  <c:v>2214</c:v>
                </c:pt>
                <c:pt idx="103">
                  <c:v>0</c:v>
                </c:pt>
                <c:pt idx="104">
                  <c:v>0</c:v>
                </c:pt>
                <c:pt idx="105">
                  <c:v>0</c:v>
                </c:pt>
                <c:pt idx="106">
                  <c:v>0</c:v>
                </c:pt>
                <c:pt idx="107">
                  <c:v>0</c:v>
                </c:pt>
                <c:pt idx="108">
                  <c:v>0</c:v>
                </c:pt>
                <c:pt idx="109">
                  <c:v>0</c:v>
                </c:pt>
                <c:pt idx="110">
                  <c:v>0</c:v>
                </c:pt>
                <c:pt idx="111">
                  <c:v>0</c:v>
                </c:pt>
                <c:pt idx="112">
                  <c:v>0</c:v>
                </c:pt>
                <c:pt idx="113">
                  <c:v>0</c:v>
                </c:pt>
                <c:pt idx="114">
                  <c:v>693.00006099999996</c:v>
                </c:pt>
                <c:pt idx="115">
                  <c:v>643</c:v>
                </c:pt>
                <c:pt idx="116">
                  <c:v>609</c:v>
                </c:pt>
                <c:pt idx="117">
                  <c:v>591</c:v>
                </c:pt>
                <c:pt idx="118">
                  <c:v>647</c:v>
                </c:pt>
                <c:pt idx="119">
                  <c:v>691</c:v>
                </c:pt>
                <c:pt idx="120">
                  <c:v>701</c:v>
                </c:pt>
                <c:pt idx="121">
                  <c:v>734</c:v>
                </c:pt>
                <c:pt idx="122">
                  <c:v>776.99993900000004</c:v>
                </c:pt>
                <c:pt idx="123">
                  <c:v>810</c:v>
                </c:pt>
                <c:pt idx="124">
                  <c:v>857</c:v>
                </c:pt>
                <c:pt idx="125">
                  <c:v>898</c:v>
                </c:pt>
                <c:pt idx="126">
                  <c:v>927</c:v>
                </c:pt>
                <c:pt idx="127">
                  <c:v>963</c:v>
                </c:pt>
                <c:pt idx="128">
                  <c:v>991</c:v>
                </c:pt>
                <c:pt idx="129">
                  <c:v>1037</c:v>
                </c:pt>
                <c:pt idx="130">
                  <c:v>1075</c:v>
                </c:pt>
                <c:pt idx="131">
                  <c:v>1108</c:v>
                </c:pt>
                <c:pt idx="132">
                  <c:v>1143</c:v>
                </c:pt>
                <c:pt idx="133">
                  <c:v>1176</c:v>
                </c:pt>
                <c:pt idx="134">
                  <c:v>1191</c:v>
                </c:pt>
                <c:pt idx="135">
                  <c:v>1211</c:v>
                </c:pt>
                <c:pt idx="136">
                  <c:v>1213</c:v>
                </c:pt>
                <c:pt idx="137">
                  <c:v>1206</c:v>
                </c:pt>
                <c:pt idx="138">
                  <c:v>1195</c:v>
                </c:pt>
                <c:pt idx="139">
                  <c:v>1197</c:v>
                </c:pt>
                <c:pt idx="140">
                  <c:v>1165</c:v>
                </c:pt>
                <c:pt idx="141">
                  <c:v>1140</c:v>
                </c:pt>
                <c:pt idx="142">
                  <c:v>1109</c:v>
                </c:pt>
                <c:pt idx="143">
                  <c:v>1056</c:v>
                </c:pt>
                <c:pt idx="144">
                  <c:v>1041</c:v>
                </c:pt>
                <c:pt idx="145">
                  <c:v>1036</c:v>
                </c:pt>
                <c:pt idx="146">
                  <c:v>1034</c:v>
                </c:pt>
                <c:pt idx="147">
                  <c:v>1025</c:v>
                </c:pt>
                <c:pt idx="148">
                  <c:v>1036</c:v>
                </c:pt>
                <c:pt idx="149">
                  <c:v>1048</c:v>
                </c:pt>
                <c:pt idx="150">
                  <c:v>1069</c:v>
                </c:pt>
                <c:pt idx="151">
                  <c:v>1046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124</c:v>
                </c:pt>
                <c:pt idx="169">
                  <c:v>175</c:v>
                </c:pt>
                <c:pt idx="170">
                  <c:v>171</c:v>
                </c:pt>
                <c:pt idx="171">
                  <c:v>183</c:v>
                </c:pt>
                <c:pt idx="172">
                  <c:v>229</c:v>
                </c:pt>
                <c:pt idx="173">
                  <c:v>212</c:v>
                </c:pt>
                <c:pt idx="174">
                  <c:v>203.00001499999999</c:v>
                </c:pt>
                <c:pt idx="175">
                  <c:v>231</c:v>
                </c:pt>
                <c:pt idx="176">
                  <c:v>284</c:v>
                </c:pt>
                <c:pt idx="177">
                  <c:v>322</c:v>
                </c:pt>
                <c:pt idx="178">
                  <c:v>314</c:v>
                </c:pt>
                <c:pt idx="179">
                  <c:v>281</c:v>
                </c:pt>
                <c:pt idx="180">
                  <c:v>280</c:v>
                </c:pt>
                <c:pt idx="181">
                  <c:v>341</c:v>
                </c:pt>
                <c:pt idx="182">
                  <c:v>355</c:v>
                </c:pt>
                <c:pt idx="183">
                  <c:v>370.99996900000002</c:v>
                </c:pt>
                <c:pt idx="184">
                  <c:v>353</c:v>
                </c:pt>
                <c:pt idx="185">
                  <c:v>381</c:v>
                </c:pt>
                <c:pt idx="186">
                  <c:v>390</c:v>
                </c:pt>
                <c:pt idx="187">
                  <c:v>406.00003099999998</c:v>
                </c:pt>
                <c:pt idx="188">
                  <c:v>420</c:v>
                </c:pt>
                <c:pt idx="189">
                  <c:v>416</c:v>
                </c:pt>
                <c:pt idx="190">
                  <c:v>444</c:v>
                </c:pt>
                <c:pt idx="191">
                  <c:v>438</c:v>
                </c:pt>
                <c:pt idx="192">
                  <c:v>453</c:v>
                </c:pt>
                <c:pt idx="193">
                  <c:v>484</c:v>
                </c:pt>
                <c:pt idx="194">
                  <c:v>480.99996900000002</c:v>
                </c:pt>
                <c:pt idx="195">
                  <c:v>502</c:v>
                </c:pt>
                <c:pt idx="196">
                  <c:v>497</c:v>
                </c:pt>
                <c:pt idx="197">
                  <c:v>479</c:v>
                </c:pt>
                <c:pt idx="198">
                  <c:v>446</c:v>
                </c:pt>
                <c:pt idx="199">
                  <c:v>403</c:v>
                </c:pt>
                <c:pt idx="200">
                  <c:v>386</c:v>
                </c:pt>
                <c:pt idx="201">
                  <c:v>359.99996900000002</c:v>
                </c:pt>
                <c:pt idx="202">
                  <c:v>352</c:v>
                </c:pt>
                <c:pt idx="203">
                  <c:v>345</c:v>
                </c:pt>
                <c:pt idx="204">
                  <c:v>308</c:v>
                </c:pt>
                <c:pt idx="205">
                  <c:v>304</c:v>
                </c:pt>
                <c:pt idx="206">
                  <c:v>311</c:v>
                </c:pt>
                <c:pt idx="207">
                  <c:v>316</c:v>
                </c:pt>
                <c:pt idx="208">
                  <c:v>298</c:v>
                </c:pt>
                <c:pt idx="209">
                  <c:v>299</c:v>
                </c:pt>
                <c:pt idx="210">
                  <c:v>287</c:v>
                </c:pt>
                <c:pt idx="211">
                  <c:v>265</c:v>
                </c:pt>
                <c:pt idx="212">
                  <c:v>277</c:v>
                </c:pt>
                <c:pt idx="213">
                  <c:v>266</c:v>
                </c:pt>
                <c:pt idx="214">
                  <c:v>252</c:v>
                </c:pt>
                <c:pt idx="215">
                  <c:v>255</c:v>
                </c:pt>
                <c:pt idx="216">
                  <c:v>245</c:v>
                </c:pt>
                <c:pt idx="217">
                  <c:v>229</c:v>
                </c:pt>
                <c:pt idx="218">
                  <c:v>233</c:v>
                </c:pt>
                <c:pt idx="219">
                  <c:v>260</c:v>
                </c:pt>
                <c:pt idx="220">
                  <c:v>234.99998500000001</c:v>
                </c:pt>
                <c:pt idx="221">
                  <c:v>286</c:v>
                </c:pt>
                <c:pt idx="222">
                  <c:v>212</c:v>
                </c:pt>
                <c:pt idx="223">
                  <c:v>220</c:v>
                </c:pt>
              </c:numCache>
            </c:numRef>
          </c:yVal>
          <c:smooth val="0"/>
          <c:extLst xmlns:c16r2="http://schemas.microsoft.com/office/drawing/2015/06/chart">
            <c:ext xmlns:c16="http://schemas.microsoft.com/office/drawing/2014/chart" uri="{C3380CC4-5D6E-409C-BE32-E72D297353CC}">
              <c16:uniqueId val="{000000A3-9E4D-41DE-88AA-65C469FB2388}"/>
            </c:ext>
          </c:extLst>
        </c:ser>
        <c:ser>
          <c:idx val="164"/>
          <c:order val="164"/>
          <c:tx>
            <c:strRef>
              <c:f>Sheet1!$FJ$1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Sheet1!$FJ$2:$FJ$225</c:f>
              <c:numCache>
                <c:formatCode>General</c:formatCode>
                <c:ptCount val="224"/>
                <c:pt idx="0">
                  <c:v>0</c:v>
                </c:pt>
                <c:pt idx="1">
                  <c:v>0</c:v>
                </c:pt>
                <c:pt idx="2">
                  <c:v>0</c:v>
                </c:pt>
                <c:pt idx="3">
                  <c:v>0</c:v>
                </c:pt>
                <c:pt idx="4">
                  <c:v>20</c:v>
                </c:pt>
                <c:pt idx="5">
                  <c:v>27.999998000000001</c:v>
                </c:pt>
                <c:pt idx="6">
                  <c:v>61</c:v>
                </c:pt>
                <c:pt idx="7">
                  <c:v>103</c:v>
                </c:pt>
                <c:pt idx="8">
                  <c:v>134</c:v>
                </c:pt>
                <c:pt idx="9">
                  <c:v>142</c:v>
                </c:pt>
                <c:pt idx="10">
                  <c:v>174</c:v>
                </c:pt>
                <c:pt idx="11">
                  <c:v>173</c:v>
                </c:pt>
                <c:pt idx="12">
                  <c:v>179</c:v>
                </c:pt>
                <c:pt idx="13">
                  <c:v>189</c:v>
                </c:pt>
                <c:pt idx="14">
                  <c:v>200</c:v>
                </c:pt>
                <c:pt idx="15">
                  <c:v>207</c:v>
                </c:pt>
                <c:pt idx="16">
                  <c:v>254</c:v>
                </c:pt>
                <c:pt idx="17">
                  <c:v>282</c:v>
                </c:pt>
                <c:pt idx="18">
                  <c:v>324</c:v>
                </c:pt>
                <c:pt idx="19">
                  <c:v>344</c:v>
                </c:pt>
                <c:pt idx="20">
                  <c:v>348</c:v>
                </c:pt>
                <c:pt idx="21">
                  <c:v>324</c:v>
                </c:pt>
                <c:pt idx="22">
                  <c:v>307</c:v>
                </c:pt>
                <c:pt idx="23">
                  <c:v>309</c:v>
                </c:pt>
                <c:pt idx="24">
                  <c:v>301</c:v>
                </c:pt>
                <c:pt idx="25">
                  <c:v>291</c:v>
                </c:pt>
                <c:pt idx="26">
                  <c:v>277</c:v>
                </c:pt>
                <c:pt idx="27">
                  <c:v>277</c:v>
                </c:pt>
                <c:pt idx="28">
                  <c:v>275</c:v>
                </c:pt>
                <c:pt idx="29">
                  <c:v>270</c:v>
                </c:pt>
                <c:pt idx="30">
                  <c:v>265</c:v>
                </c:pt>
                <c:pt idx="31">
                  <c:v>248</c:v>
                </c:pt>
                <c:pt idx="32">
                  <c:v>266</c:v>
                </c:pt>
                <c:pt idx="33">
                  <c:v>244</c:v>
                </c:pt>
                <c:pt idx="34">
                  <c:v>233</c:v>
                </c:pt>
                <c:pt idx="35">
                  <c:v>260</c:v>
                </c:pt>
                <c:pt idx="36">
                  <c:v>391</c:v>
                </c:pt>
                <c:pt idx="37">
                  <c:v>638</c:v>
                </c:pt>
                <c:pt idx="38">
                  <c:v>947</c:v>
                </c:pt>
                <c:pt idx="39">
                  <c:v>1336</c:v>
                </c:pt>
                <c:pt idx="40">
                  <c:v>1639</c:v>
                </c:pt>
                <c:pt idx="41">
                  <c:v>1830</c:v>
                </c:pt>
                <c:pt idx="42">
                  <c:v>1960</c:v>
                </c:pt>
                <c:pt idx="43">
                  <c:v>2089</c:v>
                </c:pt>
                <c:pt idx="44">
                  <c:v>2094</c:v>
                </c:pt>
                <c:pt idx="45">
                  <c:v>2087</c:v>
                </c:pt>
                <c:pt idx="46">
                  <c:v>2115</c:v>
                </c:pt>
                <c:pt idx="47">
                  <c:v>2126</c:v>
                </c:pt>
                <c:pt idx="48">
                  <c:v>2156</c:v>
                </c:pt>
                <c:pt idx="49">
                  <c:v>2178</c:v>
                </c:pt>
                <c:pt idx="50">
                  <c:v>2173</c:v>
                </c:pt>
                <c:pt idx="51">
                  <c:v>2175</c:v>
                </c:pt>
                <c:pt idx="52">
                  <c:v>2189</c:v>
                </c:pt>
                <c:pt idx="53">
                  <c:v>2212</c:v>
                </c:pt>
                <c:pt idx="54">
                  <c:v>2224</c:v>
                </c:pt>
                <c:pt idx="55">
                  <c:v>2225</c:v>
                </c:pt>
                <c:pt idx="56">
                  <c:v>2253</c:v>
                </c:pt>
                <c:pt idx="57">
                  <c:v>2282</c:v>
                </c:pt>
                <c:pt idx="58">
                  <c:v>2289</c:v>
                </c:pt>
                <c:pt idx="59">
                  <c:v>2270</c:v>
                </c:pt>
                <c:pt idx="60">
                  <c:v>2372</c:v>
                </c:pt>
                <c:pt idx="61">
                  <c:v>2395</c:v>
                </c:pt>
                <c:pt idx="62">
                  <c:v>2298</c:v>
                </c:pt>
                <c:pt idx="63">
                  <c:v>2366</c:v>
                </c:pt>
                <c:pt idx="64">
                  <c:v>2309</c:v>
                </c:pt>
                <c:pt idx="65">
                  <c:v>2235</c:v>
                </c:pt>
                <c:pt idx="66">
                  <c:v>2231</c:v>
                </c:pt>
                <c:pt idx="67">
                  <c:v>2201</c:v>
                </c:pt>
                <c:pt idx="68">
                  <c:v>2233</c:v>
                </c:pt>
                <c:pt idx="69">
                  <c:v>2263</c:v>
                </c:pt>
                <c:pt idx="70">
                  <c:v>2288</c:v>
                </c:pt>
                <c:pt idx="71">
                  <c:v>2303</c:v>
                </c:pt>
                <c:pt idx="72">
                  <c:v>2332</c:v>
                </c:pt>
                <c:pt idx="73">
                  <c:v>2353</c:v>
                </c:pt>
                <c:pt idx="74">
                  <c:v>2379</c:v>
                </c:pt>
                <c:pt idx="75">
                  <c:v>2382</c:v>
                </c:pt>
                <c:pt idx="76">
                  <c:v>2382</c:v>
                </c:pt>
                <c:pt idx="77">
                  <c:v>2402</c:v>
                </c:pt>
                <c:pt idx="78">
                  <c:v>2441</c:v>
                </c:pt>
                <c:pt idx="79">
                  <c:v>2427</c:v>
                </c:pt>
                <c:pt idx="80">
                  <c:v>2378</c:v>
                </c:pt>
                <c:pt idx="81">
                  <c:v>2339</c:v>
                </c:pt>
                <c:pt idx="82">
                  <c:v>2269</c:v>
                </c:pt>
                <c:pt idx="83">
                  <c:v>2229</c:v>
                </c:pt>
                <c:pt idx="84">
                  <c:v>2196</c:v>
                </c:pt>
                <c:pt idx="85">
                  <c:v>2124</c:v>
                </c:pt>
                <c:pt idx="86">
                  <c:v>2065</c:v>
                </c:pt>
                <c:pt idx="87">
                  <c:v>2036</c:v>
                </c:pt>
                <c:pt idx="88">
                  <c:v>2010</c:v>
                </c:pt>
                <c:pt idx="89">
                  <c:v>2011.9998780000001</c:v>
                </c:pt>
                <c:pt idx="90">
                  <c:v>2035</c:v>
                </c:pt>
                <c:pt idx="91">
                  <c:v>2061</c:v>
                </c:pt>
                <c:pt idx="92">
                  <c:v>2093</c:v>
                </c:pt>
                <c:pt idx="93">
                  <c:v>2117</c:v>
                </c:pt>
                <c:pt idx="94">
                  <c:v>2129</c:v>
                </c:pt>
                <c:pt idx="95">
                  <c:v>2151</c:v>
                </c:pt>
                <c:pt idx="96">
                  <c:v>2120</c:v>
                </c:pt>
                <c:pt idx="97">
                  <c:v>2133</c:v>
                </c:pt>
                <c:pt idx="98">
                  <c:v>2165</c:v>
                </c:pt>
                <c:pt idx="99">
                  <c:v>2170</c:v>
                </c:pt>
                <c:pt idx="100">
                  <c:v>2191</c:v>
                </c:pt>
                <c:pt idx="101">
                  <c:v>2208</c:v>
                </c:pt>
                <c:pt idx="102">
                  <c:v>2143</c:v>
                </c:pt>
                <c:pt idx="103">
                  <c:v>0</c:v>
                </c:pt>
                <c:pt idx="104">
                  <c:v>0</c:v>
                </c:pt>
                <c:pt idx="105">
                  <c:v>0</c:v>
                </c:pt>
                <c:pt idx="106">
                  <c:v>0</c:v>
                </c:pt>
                <c:pt idx="107">
                  <c:v>0</c:v>
                </c:pt>
                <c:pt idx="108">
                  <c:v>0</c:v>
                </c:pt>
                <c:pt idx="109">
                  <c:v>0</c:v>
                </c:pt>
                <c:pt idx="110">
                  <c:v>0</c:v>
                </c:pt>
                <c:pt idx="111">
                  <c:v>0</c:v>
                </c:pt>
                <c:pt idx="112">
                  <c:v>0</c:v>
                </c:pt>
                <c:pt idx="113">
                  <c:v>0</c:v>
                </c:pt>
                <c:pt idx="114">
                  <c:v>765</c:v>
                </c:pt>
                <c:pt idx="115">
                  <c:v>684</c:v>
                </c:pt>
                <c:pt idx="116">
                  <c:v>620</c:v>
                </c:pt>
                <c:pt idx="117">
                  <c:v>647</c:v>
                </c:pt>
                <c:pt idx="118">
                  <c:v>659</c:v>
                </c:pt>
                <c:pt idx="119">
                  <c:v>681</c:v>
                </c:pt>
                <c:pt idx="120">
                  <c:v>699</c:v>
                </c:pt>
                <c:pt idx="121">
                  <c:v>725</c:v>
                </c:pt>
                <c:pt idx="122">
                  <c:v>765</c:v>
                </c:pt>
                <c:pt idx="123">
                  <c:v>823</c:v>
                </c:pt>
                <c:pt idx="124">
                  <c:v>842.99993900000004</c:v>
                </c:pt>
                <c:pt idx="125">
                  <c:v>914</c:v>
                </c:pt>
                <c:pt idx="126">
                  <c:v>936</c:v>
                </c:pt>
                <c:pt idx="127">
                  <c:v>961</c:v>
                </c:pt>
                <c:pt idx="128">
                  <c:v>996</c:v>
                </c:pt>
                <c:pt idx="129">
                  <c:v>1035</c:v>
                </c:pt>
                <c:pt idx="130">
                  <c:v>1073</c:v>
                </c:pt>
                <c:pt idx="131">
                  <c:v>1097</c:v>
                </c:pt>
                <c:pt idx="132">
                  <c:v>1141</c:v>
                </c:pt>
                <c:pt idx="133">
                  <c:v>1171</c:v>
                </c:pt>
                <c:pt idx="134">
                  <c:v>1192</c:v>
                </c:pt>
                <c:pt idx="135">
                  <c:v>1204</c:v>
                </c:pt>
                <c:pt idx="136">
                  <c:v>1207</c:v>
                </c:pt>
                <c:pt idx="137">
                  <c:v>1205</c:v>
                </c:pt>
                <c:pt idx="138">
                  <c:v>1186</c:v>
                </c:pt>
                <c:pt idx="139">
                  <c:v>1179</c:v>
                </c:pt>
                <c:pt idx="140">
                  <c:v>1141</c:v>
                </c:pt>
                <c:pt idx="141">
                  <c:v>1116</c:v>
                </c:pt>
                <c:pt idx="142">
                  <c:v>1064</c:v>
                </c:pt>
                <c:pt idx="143">
                  <c:v>1057</c:v>
                </c:pt>
                <c:pt idx="144">
                  <c:v>1033</c:v>
                </c:pt>
                <c:pt idx="145">
                  <c:v>1023.000061</c:v>
                </c:pt>
                <c:pt idx="146">
                  <c:v>1022</c:v>
                </c:pt>
                <c:pt idx="147">
                  <c:v>1012</c:v>
                </c:pt>
                <c:pt idx="148">
                  <c:v>1012</c:v>
                </c:pt>
                <c:pt idx="149">
                  <c:v>1007</c:v>
                </c:pt>
                <c:pt idx="150">
                  <c:v>1050</c:v>
                </c:pt>
                <c:pt idx="151">
                  <c:v>1036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241</c:v>
                </c:pt>
                <c:pt idx="169">
                  <c:v>222</c:v>
                </c:pt>
                <c:pt idx="170">
                  <c:v>196</c:v>
                </c:pt>
                <c:pt idx="171">
                  <c:v>190</c:v>
                </c:pt>
                <c:pt idx="172">
                  <c:v>223.99998500000001</c:v>
                </c:pt>
                <c:pt idx="173">
                  <c:v>210</c:v>
                </c:pt>
                <c:pt idx="174">
                  <c:v>305</c:v>
                </c:pt>
                <c:pt idx="175">
                  <c:v>248</c:v>
                </c:pt>
                <c:pt idx="176">
                  <c:v>278</c:v>
                </c:pt>
                <c:pt idx="177">
                  <c:v>311</c:v>
                </c:pt>
                <c:pt idx="178">
                  <c:v>307</c:v>
                </c:pt>
                <c:pt idx="179">
                  <c:v>288</c:v>
                </c:pt>
                <c:pt idx="180">
                  <c:v>287</c:v>
                </c:pt>
                <c:pt idx="181">
                  <c:v>312</c:v>
                </c:pt>
                <c:pt idx="182">
                  <c:v>329.00003099999998</c:v>
                </c:pt>
                <c:pt idx="183">
                  <c:v>357</c:v>
                </c:pt>
                <c:pt idx="184">
                  <c:v>344</c:v>
                </c:pt>
                <c:pt idx="185">
                  <c:v>366</c:v>
                </c:pt>
                <c:pt idx="186">
                  <c:v>379</c:v>
                </c:pt>
                <c:pt idx="187">
                  <c:v>386</c:v>
                </c:pt>
                <c:pt idx="188">
                  <c:v>395.00003099999998</c:v>
                </c:pt>
                <c:pt idx="189">
                  <c:v>403.99996900000002</c:v>
                </c:pt>
                <c:pt idx="190">
                  <c:v>417.00003099999998</c:v>
                </c:pt>
                <c:pt idx="191">
                  <c:v>445</c:v>
                </c:pt>
                <c:pt idx="192">
                  <c:v>445</c:v>
                </c:pt>
                <c:pt idx="193">
                  <c:v>468</c:v>
                </c:pt>
                <c:pt idx="194">
                  <c:v>456</c:v>
                </c:pt>
                <c:pt idx="195">
                  <c:v>478</c:v>
                </c:pt>
                <c:pt idx="196">
                  <c:v>467</c:v>
                </c:pt>
                <c:pt idx="197">
                  <c:v>458.99996900000002</c:v>
                </c:pt>
                <c:pt idx="198">
                  <c:v>418</c:v>
                </c:pt>
                <c:pt idx="199">
                  <c:v>394</c:v>
                </c:pt>
                <c:pt idx="200">
                  <c:v>359</c:v>
                </c:pt>
                <c:pt idx="201">
                  <c:v>359.99996900000002</c:v>
                </c:pt>
                <c:pt idx="202">
                  <c:v>343</c:v>
                </c:pt>
                <c:pt idx="203">
                  <c:v>299</c:v>
                </c:pt>
                <c:pt idx="204">
                  <c:v>289</c:v>
                </c:pt>
                <c:pt idx="205">
                  <c:v>284</c:v>
                </c:pt>
                <c:pt idx="206">
                  <c:v>291</c:v>
                </c:pt>
                <c:pt idx="207">
                  <c:v>307</c:v>
                </c:pt>
                <c:pt idx="208">
                  <c:v>282</c:v>
                </c:pt>
                <c:pt idx="209">
                  <c:v>269</c:v>
                </c:pt>
                <c:pt idx="210">
                  <c:v>284</c:v>
                </c:pt>
                <c:pt idx="211">
                  <c:v>272</c:v>
                </c:pt>
                <c:pt idx="212">
                  <c:v>271</c:v>
                </c:pt>
                <c:pt idx="213">
                  <c:v>272</c:v>
                </c:pt>
                <c:pt idx="214">
                  <c:v>261</c:v>
                </c:pt>
                <c:pt idx="215">
                  <c:v>290</c:v>
                </c:pt>
                <c:pt idx="216">
                  <c:v>220</c:v>
                </c:pt>
                <c:pt idx="217">
                  <c:v>236.00001499999999</c:v>
                </c:pt>
                <c:pt idx="218">
                  <c:v>208</c:v>
                </c:pt>
                <c:pt idx="219">
                  <c:v>253</c:v>
                </c:pt>
                <c:pt idx="220">
                  <c:v>249</c:v>
                </c:pt>
                <c:pt idx="221">
                  <c:v>259</c:v>
                </c:pt>
                <c:pt idx="222">
                  <c:v>253</c:v>
                </c:pt>
                <c:pt idx="223">
                  <c:v>304</c:v>
                </c:pt>
              </c:numCache>
            </c:numRef>
          </c:yVal>
          <c:smooth val="0"/>
          <c:extLst xmlns:c16r2="http://schemas.microsoft.com/office/drawing/2015/06/chart">
            <c:ext xmlns:c16="http://schemas.microsoft.com/office/drawing/2014/chart" uri="{C3380CC4-5D6E-409C-BE32-E72D297353CC}">
              <c16:uniqueId val="{000000A4-9E4D-41DE-88AA-65C469FB2388}"/>
            </c:ext>
          </c:extLst>
        </c:ser>
        <c:ser>
          <c:idx val="165"/>
          <c:order val="165"/>
          <c:tx>
            <c:strRef>
              <c:f>Sheet1!$FK$1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Sheet1!$FK$2:$FK$225</c:f>
              <c:numCache>
                <c:formatCode>General</c:formatCode>
                <c:ptCount val="224"/>
                <c:pt idx="0">
                  <c:v>0</c:v>
                </c:pt>
                <c:pt idx="1">
                  <c:v>0</c:v>
                </c:pt>
                <c:pt idx="2">
                  <c:v>0</c:v>
                </c:pt>
                <c:pt idx="3">
                  <c:v>0</c:v>
                </c:pt>
                <c:pt idx="4">
                  <c:v>0</c:v>
                </c:pt>
                <c:pt idx="5">
                  <c:v>0</c:v>
                </c:pt>
                <c:pt idx="6">
                  <c:v>31</c:v>
                </c:pt>
                <c:pt idx="7">
                  <c:v>77</c:v>
                </c:pt>
                <c:pt idx="8">
                  <c:v>107.00000799999999</c:v>
                </c:pt>
                <c:pt idx="9">
                  <c:v>122</c:v>
                </c:pt>
                <c:pt idx="10">
                  <c:v>141</c:v>
                </c:pt>
                <c:pt idx="11">
                  <c:v>149</c:v>
                </c:pt>
                <c:pt idx="12">
                  <c:v>157</c:v>
                </c:pt>
                <c:pt idx="13">
                  <c:v>168</c:v>
                </c:pt>
                <c:pt idx="14">
                  <c:v>178</c:v>
                </c:pt>
                <c:pt idx="15">
                  <c:v>190.99998500000001</c:v>
                </c:pt>
                <c:pt idx="16">
                  <c:v>240</c:v>
                </c:pt>
                <c:pt idx="17">
                  <c:v>274</c:v>
                </c:pt>
                <c:pt idx="18">
                  <c:v>324</c:v>
                </c:pt>
                <c:pt idx="19">
                  <c:v>351.00003099999998</c:v>
                </c:pt>
                <c:pt idx="20">
                  <c:v>347</c:v>
                </c:pt>
                <c:pt idx="21">
                  <c:v>325</c:v>
                </c:pt>
                <c:pt idx="22">
                  <c:v>305</c:v>
                </c:pt>
                <c:pt idx="23">
                  <c:v>307</c:v>
                </c:pt>
                <c:pt idx="24">
                  <c:v>303</c:v>
                </c:pt>
                <c:pt idx="25">
                  <c:v>289</c:v>
                </c:pt>
                <c:pt idx="26">
                  <c:v>281</c:v>
                </c:pt>
                <c:pt idx="27">
                  <c:v>283</c:v>
                </c:pt>
                <c:pt idx="28">
                  <c:v>280</c:v>
                </c:pt>
                <c:pt idx="29">
                  <c:v>273</c:v>
                </c:pt>
                <c:pt idx="30">
                  <c:v>272</c:v>
                </c:pt>
                <c:pt idx="31">
                  <c:v>255</c:v>
                </c:pt>
                <c:pt idx="32">
                  <c:v>274</c:v>
                </c:pt>
                <c:pt idx="33">
                  <c:v>251</c:v>
                </c:pt>
                <c:pt idx="34">
                  <c:v>247.00001499999999</c:v>
                </c:pt>
                <c:pt idx="35">
                  <c:v>269</c:v>
                </c:pt>
                <c:pt idx="36">
                  <c:v>401</c:v>
                </c:pt>
                <c:pt idx="37">
                  <c:v>651</c:v>
                </c:pt>
                <c:pt idx="38">
                  <c:v>960</c:v>
                </c:pt>
                <c:pt idx="39">
                  <c:v>1346</c:v>
                </c:pt>
                <c:pt idx="40">
                  <c:v>1685.0001219999999</c:v>
                </c:pt>
                <c:pt idx="41">
                  <c:v>1905.9998780000001</c:v>
                </c:pt>
                <c:pt idx="42">
                  <c:v>2043</c:v>
                </c:pt>
                <c:pt idx="43">
                  <c:v>2179</c:v>
                </c:pt>
                <c:pt idx="44">
                  <c:v>2188</c:v>
                </c:pt>
                <c:pt idx="45">
                  <c:v>2196</c:v>
                </c:pt>
                <c:pt idx="46">
                  <c:v>2211</c:v>
                </c:pt>
                <c:pt idx="47">
                  <c:v>2230</c:v>
                </c:pt>
                <c:pt idx="48">
                  <c:v>2268</c:v>
                </c:pt>
                <c:pt idx="49">
                  <c:v>2273</c:v>
                </c:pt>
                <c:pt idx="50">
                  <c:v>2287</c:v>
                </c:pt>
                <c:pt idx="51">
                  <c:v>2289</c:v>
                </c:pt>
                <c:pt idx="52">
                  <c:v>2313</c:v>
                </c:pt>
                <c:pt idx="53">
                  <c:v>2339</c:v>
                </c:pt>
                <c:pt idx="54">
                  <c:v>2347</c:v>
                </c:pt>
                <c:pt idx="55">
                  <c:v>2355</c:v>
                </c:pt>
                <c:pt idx="56">
                  <c:v>2379</c:v>
                </c:pt>
                <c:pt idx="57">
                  <c:v>2407</c:v>
                </c:pt>
                <c:pt idx="58">
                  <c:v>2417</c:v>
                </c:pt>
                <c:pt idx="59">
                  <c:v>2387</c:v>
                </c:pt>
                <c:pt idx="60">
                  <c:v>2475</c:v>
                </c:pt>
                <c:pt idx="61">
                  <c:v>2481</c:v>
                </c:pt>
                <c:pt idx="62">
                  <c:v>2423</c:v>
                </c:pt>
                <c:pt idx="63">
                  <c:v>2473</c:v>
                </c:pt>
                <c:pt idx="64">
                  <c:v>2427</c:v>
                </c:pt>
                <c:pt idx="65">
                  <c:v>2359</c:v>
                </c:pt>
                <c:pt idx="66">
                  <c:v>2352</c:v>
                </c:pt>
                <c:pt idx="67">
                  <c:v>2338</c:v>
                </c:pt>
                <c:pt idx="68">
                  <c:v>2363</c:v>
                </c:pt>
                <c:pt idx="69">
                  <c:v>2388</c:v>
                </c:pt>
                <c:pt idx="70">
                  <c:v>2420</c:v>
                </c:pt>
                <c:pt idx="71">
                  <c:v>2454</c:v>
                </c:pt>
                <c:pt idx="72">
                  <c:v>2472</c:v>
                </c:pt>
                <c:pt idx="73">
                  <c:v>2491</c:v>
                </c:pt>
                <c:pt idx="74">
                  <c:v>2518</c:v>
                </c:pt>
                <c:pt idx="75">
                  <c:v>2523</c:v>
                </c:pt>
                <c:pt idx="76">
                  <c:v>2529</c:v>
                </c:pt>
                <c:pt idx="77">
                  <c:v>2550</c:v>
                </c:pt>
                <c:pt idx="78">
                  <c:v>2582</c:v>
                </c:pt>
                <c:pt idx="79">
                  <c:v>2547</c:v>
                </c:pt>
                <c:pt idx="80">
                  <c:v>2536</c:v>
                </c:pt>
                <c:pt idx="81">
                  <c:v>2502</c:v>
                </c:pt>
                <c:pt idx="82">
                  <c:v>2397</c:v>
                </c:pt>
                <c:pt idx="83">
                  <c:v>2358</c:v>
                </c:pt>
                <c:pt idx="84">
                  <c:v>2299</c:v>
                </c:pt>
                <c:pt idx="85">
                  <c:v>2227</c:v>
                </c:pt>
                <c:pt idx="86">
                  <c:v>2171</c:v>
                </c:pt>
                <c:pt idx="87">
                  <c:v>2141</c:v>
                </c:pt>
                <c:pt idx="88">
                  <c:v>2117</c:v>
                </c:pt>
                <c:pt idx="89">
                  <c:v>2117</c:v>
                </c:pt>
                <c:pt idx="90">
                  <c:v>2139</c:v>
                </c:pt>
                <c:pt idx="91">
                  <c:v>2168</c:v>
                </c:pt>
                <c:pt idx="92">
                  <c:v>2210</c:v>
                </c:pt>
                <c:pt idx="93">
                  <c:v>2227</c:v>
                </c:pt>
                <c:pt idx="94">
                  <c:v>2261</c:v>
                </c:pt>
                <c:pt idx="95">
                  <c:v>2277</c:v>
                </c:pt>
                <c:pt idx="96">
                  <c:v>2252</c:v>
                </c:pt>
                <c:pt idx="97">
                  <c:v>2284</c:v>
                </c:pt>
                <c:pt idx="98">
                  <c:v>2304</c:v>
                </c:pt>
                <c:pt idx="99">
                  <c:v>2303</c:v>
                </c:pt>
                <c:pt idx="100">
                  <c:v>2282</c:v>
                </c:pt>
                <c:pt idx="101">
                  <c:v>2272</c:v>
                </c:pt>
                <c:pt idx="102">
                  <c:v>2224</c:v>
                </c:pt>
                <c:pt idx="103">
                  <c:v>0</c:v>
                </c:pt>
                <c:pt idx="104">
                  <c:v>0</c:v>
                </c:pt>
                <c:pt idx="105">
                  <c:v>0</c:v>
                </c:pt>
                <c:pt idx="106">
                  <c:v>0</c:v>
                </c:pt>
                <c:pt idx="107">
                  <c:v>0</c:v>
                </c:pt>
                <c:pt idx="108">
                  <c:v>0</c:v>
                </c:pt>
                <c:pt idx="109">
                  <c:v>0</c:v>
                </c:pt>
                <c:pt idx="110">
                  <c:v>0</c:v>
                </c:pt>
                <c:pt idx="111">
                  <c:v>0</c:v>
                </c:pt>
                <c:pt idx="112">
                  <c:v>0</c:v>
                </c:pt>
                <c:pt idx="113">
                  <c:v>0</c:v>
                </c:pt>
                <c:pt idx="114">
                  <c:v>832</c:v>
                </c:pt>
                <c:pt idx="115">
                  <c:v>750</c:v>
                </c:pt>
                <c:pt idx="116">
                  <c:v>673</c:v>
                </c:pt>
                <c:pt idx="117">
                  <c:v>688</c:v>
                </c:pt>
                <c:pt idx="118">
                  <c:v>687</c:v>
                </c:pt>
                <c:pt idx="119">
                  <c:v>706</c:v>
                </c:pt>
                <c:pt idx="120">
                  <c:v>741</c:v>
                </c:pt>
                <c:pt idx="121">
                  <c:v>760</c:v>
                </c:pt>
                <c:pt idx="122">
                  <c:v>807</c:v>
                </c:pt>
                <c:pt idx="123">
                  <c:v>834.00006099999996</c:v>
                </c:pt>
                <c:pt idx="124">
                  <c:v>883</c:v>
                </c:pt>
                <c:pt idx="125">
                  <c:v>929</c:v>
                </c:pt>
                <c:pt idx="126">
                  <c:v>958</c:v>
                </c:pt>
                <c:pt idx="127">
                  <c:v>996.99993900000004</c:v>
                </c:pt>
                <c:pt idx="128">
                  <c:v>1039</c:v>
                </c:pt>
                <c:pt idx="129">
                  <c:v>1072</c:v>
                </c:pt>
                <c:pt idx="130">
                  <c:v>1110</c:v>
                </c:pt>
                <c:pt idx="131">
                  <c:v>1145</c:v>
                </c:pt>
                <c:pt idx="132">
                  <c:v>1178</c:v>
                </c:pt>
                <c:pt idx="133">
                  <c:v>1209</c:v>
                </c:pt>
                <c:pt idx="134">
                  <c:v>1225</c:v>
                </c:pt>
                <c:pt idx="135">
                  <c:v>1249</c:v>
                </c:pt>
                <c:pt idx="136">
                  <c:v>1251</c:v>
                </c:pt>
                <c:pt idx="137">
                  <c:v>1252</c:v>
                </c:pt>
                <c:pt idx="138">
                  <c:v>1238</c:v>
                </c:pt>
                <c:pt idx="139">
                  <c:v>1229</c:v>
                </c:pt>
                <c:pt idx="140">
                  <c:v>1205</c:v>
                </c:pt>
                <c:pt idx="141">
                  <c:v>1175</c:v>
                </c:pt>
                <c:pt idx="142">
                  <c:v>1132</c:v>
                </c:pt>
                <c:pt idx="143">
                  <c:v>1097</c:v>
                </c:pt>
                <c:pt idx="144">
                  <c:v>1090</c:v>
                </c:pt>
                <c:pt idx="145">
                  <c:v>1094</c:v>
                </c:pt>
                <c:pt idx="146">
                  <c:v>1072</c:v>
                </c:pt>
                <c:pt idx="147">
                  <c:v>1057</c:v>
                </c:pt>
                <c:pt idx="148">
                  <c:v>1067</c:v>
                </c:pt>
                <c:pt idx="149">
                  <c:v>1069</c:v>
                </c:pt>
                <c:pt idx="150">
                  <c:v>1124</c:v>
                </c:pt>
                <c:pt idx="151">
                  <c:v>1108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172</c:v>
                </c:pt>
                <c:pt idx="169">
                  <c:v>147</c:v>
                </c:pt>
                <c:pt idx="170">
                  <c:v>185</c:v>
                </c:pt>
                <c:pt idx="171">
                  <c:v>230</c:v>
                </c:pt>
                <c:pt idx="172">
                  <c:v>253</c:v>
                </c:pt>
                <c:pt idx="173">
                  <c:v>229</c:v>
                </c:pt>
                <c:pt idx="174">
                  <c:v>203.00001499999999</c:v>
                </c:pt>
                <c:pt idx="175">
                  <c:v>269</c:v>
                </c:pt>
                <c:pt idx="176">
                  <c:v>310</c:v>
                </c:pt>
                <c:pt idx="177">
                  <c:v>368</c:v>
                </c:pt>
                <c:pt idx="178">
                  <c:v>337.99996900000002</c:v>
                </c:pt>
                <c:pt idx="179">
                  <c:v>337</c:v>
                </c:pt>
                <c:pt idx="180">
                  <c:v>343</c:v>
                </c:pt>
                <c:pt idx="181">
                  <c:v>388</c:v>
                </c:pt>
                <c:pt idx="182">
                  <c:v>392.99996900000002</c:v>
                </c:pt>
                <c:pt idx="183">
                  <c:v>420</c:v>
                </c:pt>
                <c:pt idx="184">
                  <c:v>403.99996900000002</c:v>
                </c:pt>
                <c:pt idx="185">
                  <c:v>423</c:v>
                </c:pt>
                <c:pt idx="186">
                  <c:v>435</c:v>
                </c:pt>
                <c:pt idx="187">
                  <c:v>457</c:v>
                </c:pt>
                <c:pt idx="188">
                  <c:v>463</c:v>
                </c:pt>
                <c:pt idx="189">
                  <c:v>466</c:v>
                </c:pt>
                <c:pt idx="190">
                  <c:v>477</c:v>
                </c:pt>
                <c:pt idx="191">
                  <c:v>491.99996900000002</c:v>
                </c:pt>
                <c:pt idx="192">
                  <c:v>491</c:v>
                </c:pt>
                <c:pt idx="193">
                  <c:v>527</c:v>
                </c:pt>
                <c:pt idx="194">
                  <c:v>539</c:v>
                </c:pt>
                <c:pt idx="195">
                  <c:v>543</c:v>
                </c:pt>
                <c:pt idx="196">
                  <c:v>531</c:v>
                </c:pt>
                <c:pt idx="197">
                  <c:v>515</c:v>
                </c:pt>
                <c:pt idx="198">
                  <c:v>475</c:v>
                </c:pt>
                <c:pt idx="199">
                  <c:v>441</c:v>
                </c:pt>
                <c:pt idx="200">
                  <c:v>427</c:v>
                </c:pt>
                <c:pt idx="201">
                  <c:v>405</c:v>
                </c:pt>
                <c:pt idx="202">
                  <c:v>395.00003099999998</c:v>
                </c:pt>
                <c:pt idx="203">
                  <c:v>364</c:v>
                </c:pt>
                <c:pt idx="204">
                  <c:v>355</c:v>
                </c:pt>
                <c:pt idx="205">
                  <c:v>325</c:v>
                </c:pt>
                <c:pt idx="206">
                  <c:v>362.00003099999998</c:v>
                </c:pt>
                <c:pt idx="207">
                  <c:v>378</c:v>
                </c:pt>
                <c:pt idx="208">
                  <c:v>303</c:v>
                </c:pt>
                <c:pt idx="209">
                  <c:v>317</c:v>
                </c:pt>
                <c:pt idx="210">
                  <c:v>368</c:v>
                </c:pt>
                <c:pt idx="211">
                  <c:v>318.00003099999998</c:v>
                </c:pt>
                <c:pt idx="212">
                  <c:v>299</c:v>
                </c:pt>
                <c:pt idx="213">
                  <c:v>306</c:v>
                </c:pt>
                <c:pt idx="214">
                  <c:v>299</c:v>
                </c:pt>
                <c:pt idx="215">
                  <c:v>303</c:v>
                </c:pt>
                <c:pt idx="216">
                  <c:v>328</c:v>
                </c:pt>
                <c:pt idx="217">
                  <c:v>311</c:v>
                </c:pt>
                <c:pt idx="218">
                  <c:v>241</c:v>
                </c:pt>
                <c:pt idx="219">
                  <c:v>257</c:v>
                </c:pt>
                <c:pt idx="220">
                  <c:v>272</c:v>
                </c:pt>
                <c:pt idx="221">
                  <c:v>263</c:v>
                </c:pt>
                <c:pt idx="222">
                  <c:v>118.00000799999999</c:v>
                </c:pt>
                <c:pt idx="223">
                  <c:v>175</c:v>
                </c:pt>
              </c:numCache>
            </c:numRef>
          </c:yVal>
          <c:smooth val="0"/>
          <c:extLst xmlns:c16r2="http://schemas.microsoft.com/office/drawing/2015/06/chart">
            <c:ext xmlns:c16="http://schemas.microsoft.com/office/drawing/2014/chart" uri="{C3380CC4-5D6E-409C-BE32-E72D297353CC}">
              <c16:uniqueId val="{000000A5-9E4D-41DE-88AA-65C469FB2388}"/>
            </c:ext>
          </c:extLst>
        </c:ser>
        <c:ser>
          <c:idx val="166"/>
          <c:order val="166"/>
          <c:tx>
            <c:strRef>
              <c:f>Sheet1!$FL$1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Sheet1!$FL$2:$FL$225</c:f>
              <c:numCache>
                <c:formatCode>General</c:formatCode>
                <c:ptCount val="224"/>
                <c:pt idx="0">
                  <c:v>0</c:v>
                </c:pt>
                <c:pt idx="1">
                  <c:v>0</c:v>
                </c:pt>
                <c:pt idx="2">
                  <c:v>0</c:v>
                </c:pt>
                <c:pt idx="3">
                  <c:v>0</c:v>
                </c:pt>
                <c:pt idx="4">
                  <c:v>0</c:v>
                </c:pt>
                <c:pt idx="5">
                  <c:v>0</c:v>
                </c:pt>
                <c:pt idx="6">
                  <c:v>8</c:v>
                </c:pt>
                <c:pt idx="7">
                  <c:v>54</c:v>
                </c:pt>
                <c:pt idx="8">
                  <c:v>88</c:v>
                </c:pt>
                <c:pt idx="9">
                  <c:v>102</c:v>
                </c:pt>
                <c:pt idx="10">
                  <c:v>132</c:v>
                </c:pt>
                <c:pt idx="11">
                  <c:v>142</c:v>
                </c:pt>
                <c:pt idx="12">
                  <c:v>145</c:v>
                </c:pt>
                <c:pt idx="13">
                  <c:v>157</c:v>
                </c:pt>
                <c:pt idx="14">
                  <c:v>163</c:v>
                </c:pt>
                <c:pt idx="15">
                  <c:v>182</c:v>
                </c:pt>
                <c:pt idx="16">
                  <c:v>238</c:v>
                </c:pt>
                <c:pt idx="17">
                  <c:v>274</c:v>
                </c:pt>
                <c:pt idx="18">
                  <c:v>325</c:v>
                </c:pt>
                <c:pt idx="19">
                  <c:v>353</c:v>
                </c:pt>
                <c:pt idx="20">
                  <c:v>348.99996900000002</c:v>
                </c:pt>
                <c:pt idx="21">
                  <c:v>328</c:v>
                </c:pt>
                <c:pt idx="22">
                  <c:v>302</c:v>
                </c:pt>
                <c:pt idx="23">
                  <c:v>298</c:v>
                </c:pt>
                <c:pt idx="24">
                  <c:v>294</c:v>
                </c:pt>
                <c:pt idx="25">
                  <c:v>283</c:v>
                </c:pt>
                <c:pt idx="26">
                  <c:v>273</c:v>
                </c:pt>
                <c:pt idx="27">
                  <c:v>270</c:v>
                </c:pt>
                <c:pt idx="28">
                  <c:v>267</c:v>
                </c:pt>
                <c:pt idx="29">
                  <c:v>256</c:v>
                </c:pt>
                <c:pt idx="30">
                  <c:v>253</c:v>
                </c:pt>
                <c:pt idx="31">
                  <c:v>232</c:v>
                </c:pt>
                <c:pt idx="32">
                  <c:v>245</c:v>
                </c:pt>
                <c:pt idx="33">
                  <c:v>229</c:v>
                </c:pt>
                <c:pt idx="34">
                  <c:v>220</c:v>
                </c:pt>
                <c:pt idx="35">
                  <c:v>248</c:v>
                </c:pt>
                <c:pt idx="36">
                  <c:v>370</c:v>
                </c:pt>
                <c:pt idx="37">
                  <c:v>615</c:v>
                </c:pt>
                <c:pt idx="38">
                  <c:v>913.00006099999996</c:v>
                </c:pt>
                <c:pt idx="39">
                  <c:v>1284</c:v>
                </c:pt>
                <c:pt idx="40">
                  <c:v>1600</c:v>
                </c:pt>
                <c:pt idx="41">
                  <c:v>1814</c:v>
                </c:pt>
                <c:pt idx="42">
                  <c:v>1943</c:v>
                </c:pt>
                <c:pt idx="43">
                  <c:v>2094</c:v>
                </c:pt>
                <c:pt idx="44">
                  <c:v>2086</c:v>
                </c:pt>
                <c:pt idx="45">
                  <c:v>2084</c:v>
                </c:pt>
                <c:pt idx="46">
                  <c:v>2105</c:v>
                </c:pt>
                <c:pt idx="47">
                  <c:v>2127</c:v>
                </c:pt>
                <c:pt idx="48">
                  <c:v>2156</c:v>
                </c:pt>
                <c:pt idx="49">
                  <c:v>2167</c:v>
                </c:pt>
                <c:pt idx="50">
                  <c:v>2177</c:v>
                </c:pt>
                <c:pt idx="51">
                  <c:v>2182</c:v>
                </c:pt>
                <c:pt idx="52">
                  <c:v>2200</c:v>
                </c:pt>
                <c:pt idx="53">
                  <c:v>2220</c:v>
                </c:pt>
                <c:pt idx="54">
                  <c:v>2236</c:v>
                </c:pt>
                <c:pt idx="55">
                  <c:v>2239</c:v>
                </c:pt>
                <c:pt idx="56">
                  <c:v>2264</c:v>
                </c:pt>
                <c:pt idx="57">
                  <c:v>2288</c:v>
                </c:pt>
                <c:pt idx="58">
                  <c:v>2295</c:v>
                </c:pt>
                <c:pt idx="59">
                  <c:v>2278</c:v>
                </c:pt>
                <c:pt idx="60">
                  <c:v>2341</c:v>
                </c:pt>
                <c:pt idx="61">
                  <c:v>2367</c:v>
                </c:pt>
                <c:pt idx="62">
                  <c:v>2304</c:v>
                </c:pt>
                <c:pt idx="63">
                  <c:v>2336</c:v>
                </c:pt>
                <c:pt idx="64">
                  <c:v>2288</c:v>
                </c:pt>
                <c:pt idx="65">
                  <c:v>2235</c:v>
                </c:pt>
                <c:pt idx="66">
                  <c:v>2227</c:v>
                </c:pt>
                <c:pt idx="67">
                  <c:v>2212</c:v>
                </c:pt>
                <c:pt idx="68">
                  <c:v>2245</c:v>
                </c:pt>
                <c:pt idx="69">
                  <c:v>2276</c:v>
                </c:pt>
                <c:pt idx="70">
                  <c:v>2304</c:v>
                </c:pt>
                <c:pt idx="71">
                  <c:v>2339</c:v>
                </c:pt>
                <c:pt idx="72">
                  <c:v>2359</c:v>
                </c:pt>
                <c:pt idx="73">
                  <c:v>2374</c:v>
                </c:pt>
                <c:pt idx="74">
                  <c:v>2411</c:v>
                </c:pt>
                <c:pt idx="75">
                  <c:v>2430</c:v>
                </c:pt>
                <c:pt idx="76">
                  <c:v>2426</c:v>
                </c:pt>
                <c:pt idx="77">
                  <c:v>2436</c:v>
                </c:pt>
                <c:pt idx="78">
                  <c:v>2451</c:v>
                </c:pt>
                <c:pt idx="79">
                  <c:v>2438</c:v>
                </c:pt>
                <c:pt idx="80">
                  <c:v>2441</c:v>
                </c:pt>
                <c:pt idx="81">
                  <c:v>2407</c:v>
                </c:pt>
                <c:pt idx="82">
                  <c:v>2310</c:v>
                </c:pt>
                <c:pt idx="83">
                  <c:v>2250</c:v>
                </c:pt>
                <c:pt idx="84">
                  <c:v>2179</c:v>
                </c:pt>
                <c:pt idx="85">
                  <c:v>2101</c:v>
                </c:pt>
                <c:pt idx="86">
                  <c:v>2052</c:v>
                </c:pt>
                <c:pt idx="87">
                  <c:v>2026</c:v>
                </c:pt>
                <c:pt idx="88">
                  <c:v>2011.0001219999999</c:v>
                </c:pt>
                <c:pt idx="89">
                  <c:v>2008</c:v>
                </c:pt>
                <c:pt idx="90">
                  <c:v>2028</c:v>
                </c:pt>
                <c:pt idx="91">
                  <c:v>2071</c:v>
                </c:pt>
                <c:pt idx="92">
                  <c:v>2107</c:v>
                </c:pt>
                <c:pt idx="93">
                  <c:v>2139</c:v>
                </c:pt>
                <c:pt idx="94">
                  <c:v>2157</c:v>
                </c:pt>
                <c:pt idx="95">
                  <c:v>2189</c:v>
                </c:pt>
                <c:pt idx="96">
                  <c:v>2152</c:v>
                </c:pt>
                <c:pt idx="97">
                  <c:v>2201</c:v>
                </c:pt>
                <c:pt idx="98">
                  <c:v>2215</c:v>
                </c:pt>
                <c:pt idx="99">
                  <c:v>2177</c:v>
                </c:pt>
                <c:pt idx="100">
                  <c:v>2204</c:v>
                </c:pt>
                <c:pt idx="101">
                  <c:v>2159</c:v>
                </c:pt>
                <c:pt idx="102">
                  <c:v>2124</c:v>
                </c:pt>
                <c:pt idx="103">
                  <c:v>0</c:v>
                </c:pt>
                <c:pt idx="104">
                  <c:v>0</c:v>
                </c:pt>
                <c:pt idx="105">
                  <c:v>0</c:v>
                </c:pt>
                <c:pt idx="106">
                  <c:v>0</c:v>
                </c:pt>
                <c:pt idx="107">
                  <c:v>0</c:v>
                </c:pt>
                <c:pt idx="108">
                  <c:v>0</c:v>
                </c:pt>
                <c:pt idx="109">
                  <c:v>0</c:v>
                </c:pt>
                <c:pt idx="110">
                  <c:v>0</c:v>
                </c:pt>
                <c:pt idx="111">
                  <c:v>0</c:v>
                </c:pt>
                <c:pt idx="112">
                  <c:v>0</c:v>
                </c:pt>
                <c:pt idx="113">
                  <c:v>0</c:v>
                </c:pt>
                <c:pt idx="114">
                  <c:v>732.99993900000004</c:v>
                </c:pt>
                <c:pt idx="115">
                  <c:v>709</c:v>
                </c:pt>
                <c:pt idx="116">
                  <c:v>629</c:v>
                </c:pt>
                <c:pt idx="117">
                  <c:v>649.00006099999996</c:v>
                </c:pt>
                <c:pt idx="118">
                  <c:v>653.99993900000004</c:v>
                </c:pt>
                <c:pt idx="119">
                  <c:v>679</c:v>
                </c:pt>
                <c:pt idx="120">
                  <c:v>717</c:v>
                </c:pt>
                <c:pt idx="121">
                  <c:v>732.99993900000004</c:v>
                </c:pt>
                <c:pt idx="122">
                  <c:v>781.00006099999996</c:v>
                </c:pt>
                <c:pt idx="123">
                  <c:v>809</c:v>
                </c:pt>
                <c:pt idx="124">
                  <c:v>848</c:v>
                </c:pt>
                <c:pt idx="125">
                  <c:v>893</c:v>
                </c:pt>
                <c:pt idx="126">
                  <c:v>932</c:v>
                </c:pt>
                <c:pt idx="127">
                  <c:v>958</c:v>
                </c:pt>
                <c:pt idx="128">
                  <c:v>998</c:v>
                </c:pt>
                <c:pt idx="129">
                  <c:v>1034</c:v>
                </c:pt>
                <c:pt idx="130">
                  <c:v>1068</c:v>
                </c:pt>
                <c:pt idx="131">
                  <c:v>1106</c:v>
                </c:pt>
                <c:pt idx="132">
                  <c:v>1135</c:v>
                </c:pt>
                <c:pt idx="133">
                  <c:v>1164</c:v>
                </c:pt>
                <c:pt idx="134">
                  <c:v>1170</c:v>
                </c:pt>
                <c:pt idx="135">
                  <c:v>1200</c:v>
                </c:pt>
                <c:pt idx="136">
                  <c:v>1199</c:v>
                </c:pt>
                <c:pt idx="137">
                  <c:v>1205</c:v>
                </c:pt>
                <c:pt idx="138">
                  <c:v>1190</c:v>
                </c:pt>
                <c:pt idx="139">
                  <c:v>1188</c:v>
                </c:pt>
                <c:pt idx="140">
                  <c:v>1158</c:v>
                </c:pt>
                <c:pt idx="141">
                  <c:v>1134</c:v>
                </c:pt>
                <c:pt idx="142">
                  <c:v>1096</c:v>
                </c:pt>
                <c:pt idx="143">
                  <c:v>1062</c:v>
                </c:pt>
                <c:pt idx="144">
                  <c:v>1059</c:v>
                </c:pt>
                <c:pt idx="145">
                  <c:v>1050</c:v>
                </c:pt>
                <c:pt idx="146">
                  <c:v>1031</c:v>
                </c:pt>
                <c:pt idx="147">
                  <c:v>1022</c:v>
                </c:pt>
                <c:pt idx="148">
                  <c:v>1018</c:v>
                </c:pt>
                <c:pt idx="149">
                  <c:v>1029</c:v>
                </c:pt>
                <c:pt idx="150">
                  <c:v>1045</c:v>
                </c:pt>
                <c:pt idx="151">
                  <c:v>1092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209</c:v>
                </c:pt>
                <c:pt idx="169">
                  <c:v>227</c:v>
                </c:pt>
                <c:pt idx="170">
                  <c:v>196</c:v>
                </c:pt>
                <c:pt idx="171">
                  <c:v>230</c:v>
                </c:pt>
                <c:pt idx="172">
                  <c:v>234.99998500000001</c:v>
                </c:pt>
                <c:pt idx="173">
                  <c:v>226</c:v>
                </c:pt>
                <c:pt idx="174">
                  <c:v>347</c:v>
                </c:pt>
                <c:pt idx="175">
                  <c:v>305</c:v>
                </c:pt>
                <c:pt idx="176">
                  <c:v>304</c:v>
                </c:pt>
                <c:pt idx="177">
                  <c:v>330</c:v>
                </c:pt>
                <c:pt idx="178">
                  <c:v>320</c:v>
                </c:pt>
                <c:pt idx="179">
                  <c:v>296</c:v>
                </c:pt>
                <c:pt idx="180">
                  <c:v>321</c:v>
                </c:pt>
                <c:pt idx="181">
                  <c:v>356</c:v>
                </c:pt>
                <c:pt idx="182">
                  <c:v>354</c:v>
                </c:pt>
                <c:pt idx="183">
                  <c:v>383</c:v>
                </c:pt>
                <c:pt idx="184">
                  <c:v>374</c:v>
                </c:pt>
                <c:pt idx="185">
                  <c:v>399</c:v>
                </c:pt>
                <c:pt idx="186">
                  <c:v>419</c:v>
                </c:pt>
                <c:pt idx="187">
                  <c:v>422</c:v>
                </c:pt>
                <c:pt idx="188">
                  <c:v>433</c:v>
                </c:pt>
                <c:pt idx="189">
                  <c:v>443</c:v>
                </c:pt>
                <c:pt idx="190">
                  <c:v>453</c:v>
                </c:pt>
                <c:pt idx="191">
                  <c:v>466</c:v>
                </c:pt>
                <c:pt idx="192">
                  <c:v>469.99996900000002</c:v>
                </c:pt>
                <c:pt idx="193">
                  <c:v>493</c:v>
                </c:pt>
                <c:pt idx="194">
                  <c:v>502</c:v>
                </c:pt>
                <c:pt idx="195">
                  <c:v>517</c:v>
                </c:pt>
                <c:pt idx="196">
                  <c:v>511</c:v>
                </c:pt>
                <c:pt idx="197">
                  <c:v>494.00003099999998</c:v>
                </c:pt>
                <c:pt idx="198">
                  <c:v>467</c:v>
                </c:pt>
                <c:pt idx="199">
                  <c:v>424</c:v>
                </c:pt>
                <c:pt idx="200">
                  <c:v>409</c:v>
                </c:pt>
                <c:pt idx="201">
                  <c:v>383</c:v>
                </c:pt>
                <c:pt idx="202">
                  <c:v>366</c:v>
                </c:pt>
                <c:pt idx="203">
                  <c:v>354</c:v>
                </c:pt>
                <c:pt idx="204">
                  <c:v>340.00003099999998</c:v>
                </c:pt>
                <c:pt idx="205">
                  <c:v>314</c:v>
                </c:pt>
                <c:pt idx="206">
                  <c:v>309</c:v>
                </c:pt>
                <c:pt idx="207">
                  <c:v>314</c:v>
                </c:pt>
                <c:pt idx="208">
                  <c:v>295</c:v>
                </c:pt>
                <c:pt idx="209">
                  <c:v>282</c:v>
                </c:pt>
                <c:pt idx="210">
                  <c:v>297</c:v>
                </c:pt>
                <c:pt idx="211">
                  <c:v>306</c:v>
                </c:pt>
                <c:pt idx="212">
                  <c:v>293</c:v>
                </c:pt>
                <c:pt idx="213">
                  <c:v>281</c:v>
                </c:pt>
                <c:pt idx="214">
                  <c:v>294</c:v>
                </c:pt>
                <c:pt idx="215">
                  <c:v>264</c:v>
                </c:pt>
                <c:pt idx="216">
                  <c:v>247.00001499999999</c:v>
                </c:pt>
                <c:pt idx="217">
                  <c:v>223</c:v>
                </c:pt>
                <c:pt idx="218">
                  <c:v>222</c:v>
                </c:pt>
                <c:pt idx="219">
                  <c:v>280</c:v>
                </c:pt>
                <c:pt idx="220">
                  <c:v>263</c:v>
                </c:pt>
                <c:pt idx="221">
                  <c:v>280</c:v>
                </c:pt>
                <c:pt idx="222">
                  <c:v>221</c:v>
                </c:pt>
                <c:pt idx="223">
                  <c:v>194</c:v>
                </c:pt>
              </c:numCache>
            </c:numRef>
          </c:yVal>
          <c:smooth val="0"/>
          <c:extLst xmlns:c16r2="http://schemas.microsoft.com/office/drawing/2015/06/chart">
            <c:ext xmlns:c16="http://schemas.microsoft.com/office/drawing/2014/chart" uri="{C3380CC4-5D6E-409C-BE32-E72D297353CC}">
              <c16:uniqueId val="{000000A6-9E4D-41DE-88AA-65C469FB2388}"/>
            </c:ext>
          </c:extLst>
        </c:ser>
        <c:ser>
          <c:idx val="167"/>
          <c:order val="167"/>
          <c:tx>
            <c:strRef>
              <c:f>Sheet1!$FM$1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Sheet1!$FM$2:$FM$225</c:f>
              <c:numCache>
                <c:formatCode>General</c:formatCode>
                <c:ptCount val="224"/>
                <c:pt idx="0">
                  <c:v>0</c:v>
                </c:pt>
                <c:pt idx="1">
                  <c:v>0</c:v>
                </c:pt>
                <c:pt idx="2">
                  <c:v>0</c:v>
                </c:pt>
                <c:pt idx="3">
                  <c:v>3</c:v>
                </c:pt>
                <c:pt idx="4">
                  <c:v>8</c:v>
                </c:pt>
                <c:pt idx="5">
                  <c:v>32</c:v>
                </c:pt>
                <c:pt idx="6">
                  <c:v>52</c:v>
                </c:pt>
                <c:pt idx="7">
                  <c:v>111.99999200000001</c:v>
                </c:pt>
                <c:pt idx="8">
                  <c:v>137</c:v>
                </c:pt>
                <c:pt idx="9">
                  <c:v>145</c:v>
                </c:pt>
                <c:pt idx="10">
                  <c:v>165</c:v>
                </c:pt>
                <c:pt idx="11">
                  <c:v>171</c:v>
                </c:pt>
                <c:pt idx="12">
                  <c:v>179</c:v>
                </c:pt>
                <c:pt idx="13">
                  <c:v>181.00001499999999</c:v>
                </c:pt>
                <c:pt idx="14">
                  <c:v>193</c:v>
                </c:pt>
                <c:pt idx="15">
                  <c:v>209</c:v>
                </c:pt>
                <c:pt idx="16">
                  <c:v>252</c:v>
                </c:pt>
                <c:pt idx="17">
                  <c:v>282</c:v>
                </c:pt>
                <c:pt idx="18">
                  <c:v>328</c:v>
                </c:pt>
                <c:pt idx="19">
                  <c:v>351.00003099999998</c:v>
                </c:pt>
                <c:pt idx="20">
                  <c:v>355</c:v>
                </c:pt>
                <c:pt idx="21">
                  <c:v>332</c:v>
                </c:pt>
                <c:pt idx="22">
                  <c:v>308</c:v>
                </c:pt>
                <c:pt idx="23">
                  <c:v>314</c:v>
                </c:pt>
                <c:pt idx="24">
                  <c:v>303</c:v>
                </c:pt>
                <c:pt idx="25">
                  <c:v>290</c:v>
                </c:pt>
                <c:pt idx="26">
                  <c:v>285</c:v>
                </c:pt>
                <c:pt idx="27">
                  <c:v>280</c:v>
                </c:pt>
                <c:pt idx="28">
                  <c:v>283</c:v>
                </c:pt>
                <c:pt idx="29">
                  <c:v>271</c:v>
                </c:pt>
                <c:pt idx="30">
                  <c:v>268</c:v>
                </c:pt>
                <c:pt idx="31">
                  <c:v>251</c:v>
                </c:pt>
                <c:pt idx="32">
                  <c:v>259</c:v>
                </c:pt>
                <c:pt idx="33">
                  <c:v>247.00001499999999</c:v>
                </c:pt>
                <c:pt idx="34">
                  <c:v>237</c:v>
                </c:pt>
                <c:pt idx="35">
                  <c:v>259</c:v>
                </c:pt>
                <c:pt idx="36">
                  <c:v>378</c:v>
                </c:pt>
                <c:pt idx="37">
                  <c:v>597</c:v>
                </c:pt>
                <c:pt idx="38">
                  <c:v>870</c:v>
                </c:pt>
                <c:pt idx="39">
                  <c:v>1220</c:v>
                </c:pt>
                <c:pt idx="40">
                  <c:v>1505</c:v>
                </c:pt>
                <c:pt idx="41">
                  <c:v>1701</c:v>
                </c:pt>
                <c:pt idx="42">
                  <c:v>1820</c:v>
                </c:pt>
                <c:pt idx="43">
                  <c:v>1938</c:v>
                </c:pt>
                <c:pt idx="44">
                  <c:v>1943</c:v>
                </c:pt>
                <c:pt idx="45">
                  <c:v>1941.0001219999999</c:v>
                </c:pt>
                <c:pt idx="46">
                  <c:v>1963</c:v>
                </c:pt>
                <c:pt idx="47">
                  <c:v>1984</c:v>
                </c:pt>
                <c:pt idx="48">
                  <c:v>2006</c:v>
                </c:pt>
                <c:pt idx="49">
                  <c:v>2017</c:v>
                </c:pt>
                <c:pt idx="50">
                  <c:v>2018</c:v>
                </c:pt>
                <c:pt idx="51">
                  <c:v>2031</c:v>
                </c:pt>
                <c:pt idx="52">
                  <c:v>2046.9998780000001</c:v>
                </c:pt>
                <c:pt idx="53">
                  <c:v>2073</c:v>
                </c:pt>
                <c:pt idx="54">
                  <c:v>2081</c:v>
                </c:pt>
                <c:pt idx="55">
                  <c:v>2092</c:v>
                </c:pt>
                <c:pt idx="56">
                  <c:v>2115</c:v>
                </c:pt>
                <c:pt idx="57">
                  <c:v>2140</c:v>
                </c:pt>
                <c:pt idx="58">
                  <c:v>2149</c:v>
                </c:pt>
                <c:pt idx="59">
                  <c:v>2125</c:v>
                </c:pt>
                <c:pt idx="60">
                  <c:v>2209</c:v>
                </c:pt>
                <c:pt idx="61">
                  <c:v>2240</c:v>
                </c:pt>
                <c:pt idx="62">
                  <c:v>2172</c:v>
                </c:pt>
                <c:pt idx="63">
                  <c:v>2219</c:v>
                </c:pt>
                <c:pt idx="64">
                  <c:v>2175</c:v>
                </c:pt>
                <c:pt idx="65">
                  <c:v>2125</c:v>
                </c:pt>
                <c:pt idx="66">
                  <c:v>2101</c:v>
                </c:pt>
                <c:pt idx="67">
                  <c:v>2084</c:v>
                </c:pt>
                <c:pt idx="68">
                  <c:v>2119</c:v>
                </c:pt>
                <c:pt idx="69">
                  <c:v>2139</c:v>
                </c:pt>
                <c:pt idx="70">
                  <c:v>2164</c:v>
                </c:pt>
                <c:pt idx="71">
                  <c:v>2194</c:v>
                </c:pt>
                <c:pt idx="72">
                  <c:v>2221</c:v>
                </c:pt>
                <c:pt idx="73">
                  <c:v>2233</c:v>
                </c:pt>
                <c:pt idx="74">
                  <c:v>2255</c:v>
                </c:pt>
                <c:pt idx="75">
                  <c:v>2271</c:v>
                </c:pt>
                <c:pt idx="76">
                  <c:v>2274</c:v>
                </c:pt>
                <c:pt idx="77">
                  <c:v>2293</c:v>
                </c:pt>
                <c:pt idx="78">
                  <c:v>2319</c:v>
                </c:pt>
                <c:pt idx="79">
                  <c:v>2297</c:v>
                </c:pt>
                <c:pt idx="80">
                  <c:v>2298</c:v>
                </c:pt>
                <c:pt idx="81">
                  <c:v>2260</c:v>
                </c:pt>
                <c:pt idx="82">
                  <c:v>2146</c:v>
                </c:pt>
                <c:pt idx="83">
                  <c:v>2134</c:v>
                </c:pt>
                <c:pt idx="84">
                  <c:v>2070</c:v>
                </c:pt>
                <c:pt idx="85">
                  <c:v>2013</c:v>
                </c:pt>
                <c:pt idx="86">
                  <c:v>1963</c:v>
                </c:pt>
                <c:pt idx="87">
                  <c:v>1929</c:v>
                </c:pt>
                <c:pt idx="88">
                  <c:v>1923.9998780000001</c:v>
                </c:pt>
                <c:pt idx="89">
                  <c:v>1901</c:v>
                </c:pt>
                <c:pt idx="90">
                  <c:v>1927</c:v>
                </c:pt>
                <c:pt idx="91">
                  <c:v>1970</c:v>
                </c:pt>
                <c:pt idx="92">
                  <c:v>2002.0001219999999</c:v>
                </c:pt>
                <c:pt idx="93">
                  <c:v>2027</c:v>
                </c:pt>
                <c:pt idx="94">
                  <c:v>2048</c:v>
                </c:pt>
                <c:pt idx="95">
                  <c:v>2081</c:v>
                </c:pt>
                <c:pt idx="96">
                  <c:v>2041</c:v>
                </c:pt>
                <c:pt idx="97">
                  <c:v>2056</c:v>
                </c:pt>
                <c:pt idx="98">
                  <c:v>2057</c:v>
                </c:pt>
                <c:pt idx="99">
                  <c:v>2065</c:v>
                </c:pt>
                <c:pt idx="100">
                  <c:v>2058</c:v>
                </c:pt>
                <c:pt idx="101">
                  <c:v>2025</c:v>
                </c:pt>
                <c:pt idx="102">
                  <c:v>1992</c:v>
                </c:pt>
                <c:pt idx="103">
                  <c:v>0</c:v>
                </c:pt>
                <c:pt idx="104">
                  <c:v>0</c:v>
                </c:pt>
                <c:pt idx="105">
                  <c:v>0</c:v>
                </c:pt>
                <c:pt idx="106">
                  <c:v>0</c:v>
                </c:pt>
                <c:pt idx="107">
                  <c:v>0</c:v>
                </c:pt>
                <c:pt idx="108">
                  <c:v>0</c:v>
                </c:pt>
                <c:pt idx="109">
                  <c:v>0</c:v>
                </c:pt>
                <c:pt idx="110">
                  <c:v>0</c:v>
                </c:pt>
                <c:pt idx="111">
                  <c:v>0</c:v>
                </c:pt>
                <c:pt idx="112">
                  <c:v>0</c:v>
                </c:pt>
                <c:pt idx="113">
                  <c:v>0</c:v>
                </c:pt>
                <c:pt idx="114">
                  <c:v>776.99993900000004</c:v>
                </c:pt>
                <c:pt idx="115">
                  <c:v>653.99993900000004</c:v>
                </c:pt>
                <c:pt idx="116">
                  <c:v>587</c:v>
                </c:pt>
                <c:pt idx="117">
                  <c:v>612</c:v>
                </c:pt>
                <c:pt idx="118">
                  <c:v>618</c:v>
                </c:pt>
                <c:pt idx="119">
                  <c:v>644</c:v>
                </c:pt>
                <c:pt idx="120">
                  <c:v>675</c:v>
                </c:pt>
                <c:pt idx="121">
                  <c:v>683</c:v>
                </c:pt>
                <c:pt idx="122">
                  <c:v>730</c:v>
                </c:pt>
                <c:pt idx="123">
                  <c:v>766</c:v>
                </c:pt>
                <c:pt idx="124">
                  <c:v>785.99993900000004</c:v>
                </c:pt>
                <c:pt idx="125">
                  <c:v>823</c:v>
                </c:pt>
                <c:pt idx="126">
                  <c:v>863</c:v>
                </c:pt>
                <c:pt idx="127">
                  <c:v>899</c:v>
                </c:pt>
                <c:pt idx="128">
                  <c:v>925</c:v>
                </c:pt>
                <c:pt idx="129">
                  <c:v>951</c:v>
                </c:pt>
                <c:pt idx="130">
                  <c:v>980</c:v>
                </c:pt>
                <c:pt idx="131">
                  <c:v>1015</c:v>
                </c:pt>
                <c:pt idx="132">
                  <c:v>1046</c:v>
                </c:pt>
                <c:pt idx="133">
                  <c:v>1083</c:v>
                </c:pt>
                <c:pt idx="134">
                  <c:v>1094</c:v>
                </c:pt>
                <c:pt idx="135">
                  <c:v>1114</c:v>
                </c:pt>
                <c:pt idx="136">
                  <c:v>1116</c:v>
                </c:pt>
                <c:pt idx="137">
                  <c:v>1104</c:v>
                </c:pt>
                <c:pt idx="138">
                  <c:v>1117</c:v>
                </c:pt>
                <c:pt idx="139">
                  <c:v>1107</c:v>
                </c:pt>
                <c:pt idx="140">
                  <c:v>1063</c:v>
                </c:pt>
                <c:pt idx="141">
                  <c:v>1046</c:v>
                </c:pt>
                <c:pt idx="142">
                  <c:v>1009</c:v>
                </c:pt>
                <c:pt idx="143">
                  <c:v>971</c:v>
                </c:pt>
                <c:pt idx="144">
                  <c:v>964</c:v>
                </c:pt>
                <c:pt idx="145">
                  <c:v>952</c:v>
                </c:pt>
                <c:pt idx="146">
                  <c:v>957.00006099999996</c:v>
                </c:pt>
                <c:pt idx="147">
                  <c:v>958</c:v>
                </c:pt>
                <c:pt idx="148">
                  <c:v>972</c:v>
                </c:pt>
                <c:pt idx="149">
                  <c:v>976</c:v>
                </c:pt>
                <c:pt idx="150">
                  <c:v>982</c:v>
                </c:pt>
                <c:pt idx="151">
                  <c:v>1022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223.99998500000001</c:v>
                </c:pt>
                <c:pt idx="169">
                  <c:v>236.00001499999999</c:v>
                </c:pt>
                <c:pt idx="170">
                  <c:v>200</c:v>
                </c:pt>
                <c:pt idx="171">
                  <c:v>214.00001499999999</c:v>
                </c:pt>
                <c:pt idx="172">
                  <c:v>229</c:v>
                </c:pt>
                <c:pt idx="173">
                  <c:v>221</c:v>
                </c:pt>
                <c:pt idx="174">
                  <c:v>328</c:v>
                </c:pt>
                <c:pt idx="175">
                  <c:v>272</c:v>
                </c:pt>
                <c:pt idx="176">
                  <c:v>286</c:v>
                </c:pt>
                <c:pt idx="177">
                  <c:v>320</c:v>
                </c:pt>
                <c:pt idx="178">
                  <c:v>302</c:v>
                </c:pt>
                <c:pt idx="179">
                  <c:v>293</c:v>
                </c:pt>
                <c:pt idx="180">
                  <c:v>318.00003099999998</c:v>
                </c:pt>
                <c:pt idx="181">
                  <c:v>346</c:v>
                </c:pt>
                <c:pt idx="182">
                  <c:v>332</c:v>
                </c:pt>
                <c:pt idx="183">
                  <c:v>356</c:v>
                </c:pt>
                <c:pt idx="184">
                  <c:v>354</c:v>
                </c:pt>
                <c:pt idx="185">
                  <c:v>378</c:v>
                </c:pt>
                <c:pt idx="186">
                  <c:v>387</c:v>
                </c:pt>
                <c:pt idx="187">
                  <c:v>383</c:v>
                </c:pt>
                <c:pt idx="188">
                  <c:v>401</c:v>
                </c:pt>
                <c:pt idx="189">
                  <c:v>403</c:v>
                </c:pt>
                <c:pt idx="190">
                  <c:v>427</c:v>
                </c:pt>
                <c:pt idx="191">
                  <c:v>428.00003099999998</c:v>
                </c:pt>
                <c:pt idx="192">
                  <c:v>435</c:v>
                </c:pt>
                <c:pt idx="193">
                  <c:v>478</c:v>
                </c:pt>
                <c:pt idx="194">
                  <c:v>471</c:v>
                </c:pt>
                <c:pt idx="195">
                  <c:v>477</c:v>
                </c:pt>
                <c:pt idx="196">
                  <c:v>474</c:v>
                </c:pt>
                <c:pt idx="197">
                  <c:v>467</c:v>
                </c:pt>
                <c:pt idx="198">
                  <c:v>434</c:v>
                </c:pt>
                <c:pt idx="199">
                  <c:v>407</c:v>
                </c:pt>
                <c:pt idx="200">
                  <c:v>372</c:v>
                </c:pt>
                <c:pt idx="201">
                  <c:v>365</c:v>
                </c:pt>
                <c:pt idx="202">
                  <c:v>352</c:v>
                </c:pt>
                <c:pt idx="203">
                  <c:v>310</c:v>
                </c:pt>
                <c:pt idx="204">
                  <c:v>293</c:v>
                </c:pt>
                <c:pt idx="205">
                  <c:v>299</c:v>
                </c:pt>
                <c:pt idx="206">
                  <c:v>301</c:v>
                </c:pt>
                <c:pt idx="207">
                  <c:v>300</c:v>
                </c:pt>
                <c:pt idx="208">
                  <c:v>280</c:v>
                </c:pt>
                <c:pt idx="209">
                  <c:v>268</c:v>
                </c:pt>
                <c:pt idx="210">
                  <c:v>289</c:v>
                </c:pt>
                <c:pt idx="211">
                  <c:v>276</c:v>
                </c:pt>
                <c:pt idx="212">
                  <c:v>267</c:v>
                </c:pt>
                <c:pt idx="213">
                  <c:v>276</c:v>
                </c:pt>
                <c:pt idx="214">
                  <c:v>257</c:v>
                </c:pt>
                <c:pt idx="215">
                  <c:v>261</c:v>
                </c:pt>
                <c:pt idx="216">
                  <c:v>241</c:v>
                </c:pt>
                <c:pt idx="217">
                  <c:v>233</c:v>
                </c:pt>
                <c:pt idx="218">
                  <c:v>240</c:v>
                </c:pt>
                <c:pt idx="219">
                  <c:v>227</c:v>
                </c:pt>
                <c:pt idx="220">
                  <c:v>253</c:v>
                </c:pt>
                <c:pt idx="221">
                  <c:v>266</c:v>
                </c:pt>
                <c:pt idx="222">
                  <c:v>280</c:v>
                </c:pt>
                <c:pt idx="223">
                  <c:v>199</c:v>
                </c:pt>
              </c:numCache>
            </c:numRef>
          </c:yVal>
          <c:smooth val="0"/>
          <c:extLst xmlns:c16r2="http://schemas.microsoft.com/office/drawing/2015/06/chart">
            <c:ext xmlns:c16="http://schemas.microsoft.com/office/drawing/2014/chart" uri="{C3380CC4-5D6E-409C-BE32-E72D297353CC}">
              <c16:uniqueId val="{000000A7-9E4D-41DE-88AA-65C469FB2388}"/>
            </c:ext>
          </c:extLst>
        </c:ser>
        <c:ser>
          <c:idx val="168"/>
          <c:order val="168"/>
          <c:tx>
            <c:strRef>
              <c:f>Sheet1!$FN$1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Sheet1!$FN$2:$FN$225</c:f>
              <c:numCache>
                <c:formatCode>General</c:formatCode>
                <c:ptCount val="224"/>
                <c:pt idx="0">
                  <c:v>0</c:v>
                </c:pt>
                <c:pt idx="1">
                  <c:v>0</c:v>
                </c:pt>
                <c:pt idx="2">
                  <c:v>0</c:v>
                </c:pt>
                <c:pt idx="3">
                  <c:v>0</c:v>
                </c:pt>
                <c:pt idx="4">
                  <c:v>19</c:v>
                </c:pt>
                <c:pt idx="5">
                  <c:v>44</c:v>
                </c:pt>
                <c:pt idx="6">
                  <c:v>72</c:v>
                </c:pt>
                <c:pt idx="7">
                  <c:v>115</c:v>
                </c:pt>
                <c:pt idx="8">
                  <c:v>141</c:v>
                </c:pt>
                <c:pt idx="9">
                  <c:v>158</c:v>
                </c:pt>
                <c:pt idx="10">
                  <c:v>185</c:v>
                </c:pt>
                <c:pt idx="11">
                  <c:v>187</c:v>
                </c:pt>
                <c:pt idx="12">
                  <c:v>193</c:v>
                </c:pt>
                <c:pt idx="13">
                  <c:v>201.99998500000001</c:v>
                </c:pt>
                <c:pt idx="14">
                  <c:v>211</c:v>
                </c:pt>
                <c:pt idx="15">
                  <c:v>232</c:v>
                </c:pt>
                <c:pt idx="16">
                  <c:v>271</c:v>
                </c:pt>
                <c:pt idx="17">
                  <c:v>308</c:v>
                </c:pt>
                <c:pt idx="18">
                  <c:v>362.00003099999998</c:v>
                </c:pt>
                <c:pt idx="19">
                  <c:v>394</c:v>
                </c:pt>
                <c:pt idx="20">
                  <c:v>391</c:v>
                </c:pt>
                <c:pt idx="21">
                  <c:v>370</c:v>
                </c:pt>
                <c:pt idx="22">
                  <c:v>339</c:v>
                </c:pt>
                <c:pt idx="23">
                  <c:v>340.00003099999998</c:v>
                </c:pt>
                <c:pt idx="24">
                  <c:v>325</c:v>
                </c:pt>
                <c:pt idx="25">
                  <c:v>312</c:v>
                </c:pt>
                <c:pt idx="26">
                  <c:v>301</c:v>
                </c:pt>
                <c:pt idx="27">
                  <c:v>295</c:v>
                </c:pt>
                <c:pt idx="28">
                  <c:v>296</c:v>
                </c:pt>
                <c:pt idx="29">
                  <c:v>282</c:v>
                </c:pt>
                <c:pt idx="30">
                  <c:v>278</c:v>
                </c:pt>
                <c:pt idx="31">
                  <c:v>261</c:v>
                </c:pt>
                <c:pt idx="32">
                  <c:v>281</c:v>
                </c:pt>
                <c:pt idx="33">
                  <c:v>258</c:v>
                </c:pt>
                <c:pt idx="34">
                  <c:v>248</c:v>
                </c:pt>
                <c:pt idx="35">
                  <c:v>275</c:v>
                </c:pt>
                <c:pt idx="36">
                  <c:v>430</c:v>
                </c:pt>
                <c:pt idx="37">
                  <c:v>719.99993900000004</c:v>
                </c:pt>
                <c:pt idx="38">
                  <c:v>1076</c:v>
                </c:pt>
                <c:pt idx="39">
                  <c:v>1521</c:v>
                </c:pt>
                <c:pt idx="40">
                  <c:v>1870.0001219999999</c:v>
                </c:pt>
                <c:pt idx="41">
                  <c:v>2098</c:v>
                </c:pt>
                <c:pt idx="42">
                  <c:v>2240</c:v>
                </c:pt>
                <c:pt idx="43">
                  <c:v>2381</c:v>
                </c:pt>
                <c:pt idx="44">
                  <c:v>2395</c:v>
                </c:pt>
                <c:pt idx="45">
                  <c:v>2395</c:v>
                </c:pt>
                <c:pt idx="46">
                  <c:v>2423</c:v>
                </c:pt>
                <c:pt idx="47">
                  <c:v>2443</c:v>
                </c:pt>
                <c:pt idx="48">
                  <c:v>2475</c:v>
                </c:pt>
                <c:pt idx="49">
                  <c:v>2494</c:v>
                </c:pt>
                <c:pt idx="50">
                  <c:v>2499</c:v>
                </c:pt>
                <c:pt idx="51">
                  <c:v>2500</c:v>
                </c:pt>
                <c:pt idx="52">
                  <c:v>2518</c:v>
                </c:pt>
                <c:pt idx="53">
                  <c:v>2543</c:v>
                </c:pt>
                <c:pt idx="54">
                  <c:v>2555</c:v>
                </c:pt>
                <c:pt idx="55">
                  <c:v>2574</c:v>
                </c:pt>
                <c:pt idx="56">
                  <c:v>2596.0002439999998</c:v>
                </c:pt>
                <c:pt idx="57">
                  <c:v>2630</c:v>
                </c:pt>
                <c:pt idx="58">
                  <c:v>2638</c:v>
                </c:pt>
                <c:pt idx="59">
                  <c:v>2615</c:v>
                </c:pt>
                <c:pt idx="60">
                  <c:v>2728.9997560000002</c:v>
                </c:pt>
                <c:pt idx="61">
                  <c:v>2777</c:v>
                </c:pt>
                <c:pt idx="62">
                  <c:v>2656</c:v>
                </c:pt>
                <c:pt idx="63">
                  <c:v>2728</c:v>
                </c:pt>
                <c:pt idx="64">
                  <c:v>2655</c:v>
                </c:pt>
                <c:pt idx="65">
                  <c:v>2582</c:v>
                </c:pt>
                <c:pt idx="66">
                  <c:v>2570</c:v>
                </c:pt>
                <c:pt idx="67">
                  <c:v>2541</c:v>
                </c:pt>
                <c:pt idx="68">
                  <c:v>2569.0002439999998</c:v>
                </c:pt>
                <c:pt idx="69">
                  <c:v>2608</c:v>
                </c:pt>
                <c:pt idx="70">
                  <c:v>2640</c:v>
                </c:pt>
                <c:pt idx="71">
                  <c:v>2664</c:v>
                </c:pt>
                <c:pt idx="72">
                  <c:v>2691</c:v>
                </c:pt>
                <c:pt idx="73">
                  <c:v>2719</c:v>
                </c:pt>
                <c:pt idx="74">
                  <c:v>2739</c:v>
                </c:pt>
                <c:pt idx="75">
                  <c:v>2763.0002439999998</c:v>
                </c:pt>
                <c:pt idx="76">
                  <c:v>2767</c:v>
                </c:pt>
                <c:pt idx="77">
                  <c:v>2793</c:v>
                </c:pt>
                <c:pt idx="78">
                  <c:v>2822</c:v>
                </c:pt>
                <c:pt idx="79">
                  <c:v>2816</c:v>
                </c:pt>
                <c:pt idx="80">
                  <c:v>2752</c:v>
                </c:pt>
                <c:pt idx="81">
                  <c:v>2733</c:v>
                </c:pt>
                <c:pt idx="82">
                  <c:v>2610</c:v>
                </c:pt>
                <c:pt idx="83">
                  <c:v>2588</c:v>
                </c:pt>
                <c:pt idx="84">
                  <c:v>2525</c:v>
                </c:pt>
                <c:pt idx="85">
                  <c:v>2434</c:v>
                </c:pt>
                <c:pt idx="86">
                  <c:v>2362</c:v>
                </c:pt>
                <c:pt idx="87">
                  <c:v>2329</c:v>
                </c:pt>
                <c:pt idx="88">
                  <c:v>2316</c:v>
                </c:pt>
                <c:pt idx="89">
                  <c:v>2309</c:v>
                </c:pt>
                <c:pt idx="90">
                  <c:v>2346</c:v>
                </c:pt>
                <c:pt idx="91">
                  <c:v>2382</c:v>
                </c:pt>
                <c:pt idx="92">
                  <c:v>2414</c:v>
                </c:pt>
                <c:pt idx="93">
                  <c:v>2447</c:v>
                </c:pt>
                <c:pt idx="94">
                  <c:v>2475</c:v>
                </c:pt>
                <c:pt idx="95">
                  <c:v>2507</c:v>
                </c:pt>
                <c:pt idx="96">
                  <c:v>2466</c:v>
                </c:pt>
                <c:pt idx="97">
                  <c:v>2500</c:v>
                </c:pt>
                <c:pt idx="98">
                  <c:v>2524</c:v>
                </c:pt>
                <c:pt idx="99">
                  <c:v>2498</c:v>
                </c:pt>
                <c:pt idx="100">
                  <c:v>2514</c:v>
                </c:pt>
                <c:pt idx="101">
                  <c:v>2522</c:v>
                </c:pt>
                <c:pt idx="102">
                  <c:v>2473</c:v>
                </c:pt>
                <c:pt idx="103">
                  <c:v>0</c:v>
                </c:pt>
                <c:pt idx="104">
                  <c:v>0</c:v>
                </c:pt>
                <c:pt idx="105">
                  <c:v>0</c:v>
                </c:pt>
                <c:pt idx="106">
                  <c:v>0</c:v>
                </c:pt>
                <c:pt idx="107">
                  <c:v>0</c:v>
                </c:pt>
                <c:pt idx="108">
                  <c:v>0</c:v>
                </c:pt>
                <c:pt idx="109">
                  <c:v>0</c:v>
                </c:pt>
                <c:pt idx="110">
                  <c:v>0</c:v>
                </c:pt>
                <c:pt idx="111">
                  <c:v>0</c:v>
                </c:pt>
                <c:pt idx="112">
                  <c:v>0</c:v>
                </c:pt>
                <c:pt idx="113">
                  <c:v>0</c:v>
                </c:pt>
                <c:pt idx="114">
                  <c:v>743</c:v>
                </c:pt>
                <c:pt idx="115">
                  <c:v>729</c:v>
                </c:pt>
                <c:pt idx="116">
                  <c:v>670</c:v>
                </c:pt>
                <c:pt idx="117">
                  <c:v>700</c:v>
                </c:pt>
                <c:pt idx="118">
                  <c:v>704</c:v>
                </c:pt>
                <c:pt idx="119">
                  <c:v>754.99993900000004</c:v>
                </c:pt>
                <c:pt idx="120">
                  <c:v>771</c:v>
                </c:pt>
                <c:pt idx="121">
                  <c:v>811</c:v>
                </c:pt>
                <c:pt idx="122">
                  <c:v>854</c:v>
                </c:pt>
                <c:pt idx="123">
                  <c:v>911</c:v>
                </c:pt>
                <c:pt idx="124">
                  <c:v>946</c:v>
                </c:pt>
                <c:pt idx="125">
                  <c:v>996.99993900000004</c:v>
                </c:pt>
                <c:pt idx="126">
                  <c:v>1044</c:v>
                </c:pt>
                <c:pt idx="127">
                  <c:v>1073</c:v>
                </c:pt>
                <c:pt idx="128">
                  <c:v>1116</c:v>
                </c:pt>
                <c:pt idx="129">
                  <c:v>1156</c:v>
                </c:pt>
                <c:pt idx="130">
                  <c:v>1197</c:v>
                </c:pt>
                <c:pt idx="131">
                  <c:v>1241</c:v>
                </c:pt>
                <c:pt idx="132">
                  <c:v>1260</c:v>
                </c:pt>
                <c:pt idx="133">
                  <c:v>1302</c:v>
                </c:pt>
                <c:pt idx="134">
                  <c:v>1329</c:v>
                </c:pt>
                <c:pt idx="135">
                  <c:v>1355</c:v>
                </c:pt>
                <c:pt idx="136">
                  <c:v>1350</c:v>
                </c:pt>
                <c:pt idx="137">
                  <c:v>1354</c:v>
                </c:pt>
                <c:pt idx="138">
                  <c:v>1337</c:v>
                </c:pt>
                <c:pt idx="139">
                  <c:v>1327</c:v>
                </c:pt>
                <c:pt idx="140">
                  <c:v>1287</c:v>
                </c:pt>
                <c:pt idx="141">
                  <c:v>1241</c:v>
                </c:pt>
                <c:pt idx="142">
                  <c:v>1205</c:v>
                </c:pt>
                <c:pt idx="143">
                  <c:v>1170</c:v>
                </c:pt>
                <c:pt idx="144">
                  <c:v>1157</c:v>
                </c:pt>
                <c:pt idx="145">
                  <c:v>1150</c:v>
                </c:pt>
                <c:pt idx="146">
                  <c:v>1130</c:v>
                </c:pt>
                <c:pt idx="147">
                  <c:v>1128</c:v>
                </c:pt>
                <c:pt idx="148">
                  <c:v>1130</c:v>
                </c:pt>
                <c:pt idx="149">
                  <c:v>1143</c:v>
                </c:pt>
                <c:pt idx="150">
                  <c:v>1149</c:v>
                </c:pt>
                <c:pt idx="151">
                  <c:v>1164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176</c:v>
                </c:pt>
                <c:pt idx="169">
                  <c:v>194</c:v>
                </c:pt>
                <c:pt idx="170">
                  <c:v>178</c:v>
                </c:pt>
                <c:pt idx="171">
                  <c:v>184</c:v>
                </c:pt>
                <c:pt idx="172">
                  <c:v>228</c:v>
                </c:pt>
                <c:pt idx="173">
                  <c:v>223</c:v>
                </c:pt>
                <c:pt idx="174">
                  <c:v>279</c:v>
                </c:pt>
                <c:pt idx="175">
                  <c:v>248</c:v>
                </c:pt>
                <c:pt idx="176">
                  <c:v>287</c:v>
                </c:pt>
                <c:pt idx="177">
                  <c:v>328</c:v>
                </c:pt>
                <c:pt idx="178">
                  <c:v>299</c:v>
                </c:pt>
                <c:pt idx="179">
                  <c:v>277</c:v>
                </c:pt>
                <c:pt idx="180">
                  <c:v>287</c:v>
                </c:pt>
                <c:pt idx="181">
                  <c:v>355</c:v>
                </c:pt>
                <c:pt idx="182">
                  <c:v>359.99996900000002</c:v>
                </c:pt>
                <c:pt idx="183">
                  <c:v>380</c:v>
                </c:pt>
                <c:pt idx="184">
                  <c:v>364</c:v>
                </c:pt>
                <c:pt idx="185">
                  <c:v>402</c:v>
                </c:pt>
                <c:pt idx="186">
                  <c:v>401</c:v>
                </c:pt>
                <c:pt idx="187">
                  <c:v>425.99996900000002</c:v>
                </c:pt>
                <c:pt idx="188">
                  <c:v>432</c:v>
                </c:pt>
                <c:pt idx="189">
                  <c:v>429</c:v>
                </c:pt>
                <c:pt idx="190">
                  <c:v>438</c:v>
                </c:pt>
                <c:pt idx="191">
                  <c:v>456</c:v>
                </c:pt>
                <c:pt idx="192">
                  <c:v>476</c:v>
                </c:pt>
                <c:pt idx="193">
                  <c:v>502.99996900000002</c:v>
                </c:pt>
                <c:pt idx="194">
                  <c:v>506</c:v>
                </c:pt>
                <c:pt idx="195">
                  <c:v>526</c:v>
                </c:pt>
                <c:pt idx="196">
                  <c:v>512</c:v>
                </c:pt>
                <c:pt idx="197">
                  <c:v>491.99996900000002</c:v>
                </c:pt>
                <c:pt idx="198">
                  <c:v>467</c:v>
                </c:pt>
                <c:pt idx="199">
                  <c:v>412</c:v>
                </c:pt>
                <c:pt idx="200">
                  <c:v>386</c:v>
                </c:pt>
                <c:pt idx="201">
                  <c:v>374</c:v>
                </c:pt>
                <c:pt idx="202">
                  <c:v>370.99996900000002</c:v>
                </c:pt>
                <c:pt idx="203">
                  <c:v>355</c:v>
                </c:pt>
                <c:pt idx="204">
                  <c:v>304</c:v>
                </c:pt>
                <c:pt idx="205">
                  <c:v>306</c:v>
                </c:pt>
                <c:pt idx="206">
                  <c:v>312</c:v>
                </c:pt>
                <c:pt idx="207">
                  <c:v>307</c:v>
                </c:pt>
                <c:pt idx="208">
                  <c:v>295</c:v>
                </c:pt>
                <c:pt idx="209">
                  <c:v>296</c:v>
                </c:pt>
                <c:pt idx="210">
                  <c:v>291</c:v>
                </c:pt>
                <c:pt idx="211">
                  <c:v>287</c:v>
                </c:pt>
                <c:pt idx="212">
                  <c:v>254</c:v>
                </c:pt>
                <c:pt idx="213">
                  <c:v>271</c:v>
                </c:pt>
                <c:pt idx="214">
                  <c:v>304</c:v>
                </c:pt>
                <c:pt idx="215">
                  <c:v>267</c:v>
                </c:pt>
                <c:pt idx="216">
                  <c:v>236.00001499999999</c:v>
                </c:pt>
                <c:pt idx="217">
                  <c:v>245</c:v>
                </c:pt>
                <c:pt idx="218">
                  <c:v>220</c:v>
                </c:pt>
                <c:pt idx="219">
                  <c:v>261</c:v>
                </c:pt>
                <c:pt idx="220">
                  <c:v>216</c:v>
                </c:pt>
                <c:pt idx="221">
                  <c:v>240</c:v>
                </c:pt>
                <c:pt idx="222">
                  <c:v>250</c:v>
                </c:pt>
                <c:pt idx="223">
                  <c:v>212.99998500000001</c:v>
                </c:pt>
              </c:numCache>
            </c:numRef>
          </c:yVal>
          <c:smooth val="0"/>
          <c:extLst xmlns:c16r2="http://schemas.microsoft.com/office/drawing/2015/06/chart">
            <c:ext xmlns:c16="http://schemas.microsoft.com/office/drawing/2014/chart" uri="{C3380CC4-5D6E-409C-BE32-E72D297353CC}">
              <c16:uniqueId val="{000000A8-9E4D-41DE-88AA-65C469FB2388}"/>
            </c:ext>
          </c:extLst>
        </c:ser>
        <c:ser>
          <c:idx val="169"/>
          <c:order val="169"/>
          <c:tx>
            <c:strRef>
              <c:f>Sheet1!$FO$1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Sheet1!$FO$2:$FO$225</c:f>
              <c:numCache>
                <c:formatCode>General</c:formatCode>
                <c:ptCount val="224"/>
                <c:pt idx="0">
                  <c:v>0</c:v>
                </c:pt>
                <c:pt idx="1">
                  <c:v>0</c:v>
                </c:pt>
                <c:pt idx="2">
                  <c:v>0</c:v>
                </c:pt>
                <c:pt idx="3">
                  <c:v>0</c:v>
                </c:pt>
                <c:pt idx="4">
                  <c:v>0</c:v>
                </c:pt>
                <c:pt idx="5">
                  <c:v>0</c:v>
                </c:pt>
                <c:pt idx="6">
                  <c:v>23</c:v>
                </c:pt>
                <c:pt idx="7">
                  <c:v>73</c:v>
                </c:pt>
                <c:pt idx="8">
                  <c:v>102</c:v>
                </c:pt>
                <c:pt idx="9">
                  <c:v>118.00000799999999</c:v>
                </c:pt>
                <c:pt idx="10">
                  <c:v>133</c:v>
                </c:pt>
                <c:pt idx="11">
                  <c:v>141</c:v>
                </c:pt>
                <c:pt idx="12">
                  <c:v>155</c:v>
                </c:pt>
                <c:pt idx="13">
                  <c:v>160</c:v>
                </c:pt>
                <c:pt idx="14">
                  <c:v>172</c:v>
                </c:pt>
                <c:pt idx="15">
                  <c:v>184</c:v>
                </c:pt>
                <c:pt idx="16">
                  <c:v>227</c:v>
                </c:pt>
                <c:pt idx="17">
                  <c:v>259</c:v>
                </c:pt>
                <c:pt idx="18">
                  <c:v>305</c:v>
                </c:pt>
                <c:pt idx="19">
                  <c:v>330</c:v>
                </c:pt>
                <c:pt idx="20">
                  <c:v>329.00003099999998</c:v>
                </c:pt>
                <c:pt idx="21">
                  <c:v>302</c:v>
                </c:pt>
                <c:pt idx="22">
                  <c:v>282</c:v>
                </c:pt>
                <c:pt idx="23">
                  <c:v>282</c:v>
                </c:pt>
                <c:pt idx="24">
                  <c:v>275</c:v>
                </c:pt>
                <c:pt idx="25">
                  <c:v>264</c:v>
                </c:pt>
                <c:pt idx="26">
                  <c:v>252</c:v>
                </c:pt>
                <c:pt idx="27">
                  <c:v>254</c:v>
                </c:pt>
                <c:pt idx="28">
                  <c:v>251</c:v>
                </c:pt>
                <c:pt idx="29">
                  <c:v>247.00001499999999</c:v>
                </c:pt>
                <c:pt idx="30">
                  <c:v>240</c:v>
                </c:pt>
                <c:pt idx="31">
                  <c:v>229</c:v>
                </c:pt>
                <c:pt idx="32">
                  <c:v>240</c:v>
                </c:pt>
                <c:pt idx="33">
                  <c:v>225.00001499999999</c:v>
                </c:pt>
                <c:pt idx="34">
                  <c:v>215</c:v>
                </c:pt>
                <c:pt idx="35">
                  <c:v>241</c:v>
                </c:pt>
                <c:pt idx="36">
                  <c:v>355</c:v>
                </c:pt>
                <c:pt idx="37">
                  <c:v>587</c:v>
                </c:pt>
                <c:pt idx="38">
                  <c:v>888</c:v>
                </c:pt>
                <c:pt idx="39">
                  <c:v>1274</c:v>
                </c:pt>
                <c:pt idx="40">
                  <c:v>1597.0001219999999</c:v>
                </c:pt>
                <c:pt idx="41">
                  <c:v>1820</c:v>
                </c:pt>
                <c:pt idx="42">
                  <c:v>1956</c:v>
                </c:pt>
                <c:pt idx="43">
                  <c:v>2089</c:v>
                </c:pt>
                <c:pt idx="44">
                  <c:v>2106</c:v>
                </c:pt>
                <c:pt idx="45">
                  <c:v>2111</c:v>
                </c:pt>
                <c:pt idx="46">
                  <c:v>2134</c:v>
                </c:pt>
                <c:pt idx="47">
                  <c:v>2149</c:v>
                </c:pt>
                <c:pt idx="48">
                  <c:v>2179</c:v>
                </c:pt>
                <c:pt idx="49">
                  <c:v>2197</c:v>
                </c:pt>
                <c:pt idx="50">
                  <c:v>2200</c:v>
                </c:pt>
                <c:pt idx="51">
                  <c:v>2212</c:v>
                </c:pt>
                <c:pt idx="52">
                  <c:v>2233</c:v>
                </c:pt>
                <c:pt idx="53">
                  <c:v>2249</c:v>
                </c:pt>
                <c:pt idx="54">
                  <c:v>2263</c:v>
                </c:pt>
                <c:pt idx="55">
                  <c:v>2266</c:v>
                </c:pt>
                <c:pt idx="56">
                  <c:v>2297</c:v>
                </c:pt>
                <c:pt idx="57">
                  <c:v>2321</c:v>
                </c:pt>
                <c:pt idx="58">
                  <c:v>2336</c:v>
                </c:pt>
                <c:pt idx="59">
                  <c:v>2316</c:v>
                </c:pt>
                <c:pt idx="60">
                  <c:v>2399</c:v>
                </c:pt>
                <c:pt idx="61">
                  <c:v>2433</c:v>
                </c:pt>
                <c:pt idx="62">
                  <c:v>2346</c:v>
                </c:pt>
                <c:pt idx="63">
                  <c:v>2398</c:v>
                </c:pt>
                <c:pt idx="64">
                  <c:v>2353</c:v>
                </c:pt>
                <c:pt idx="65">
                  <c:v>2295</c:v>
                </c:pt>
                <c:pt idx="66">
                  <c:v>2274</c:v>
                </c:pt>
                <c:pt idx="67">
                  <c:v>2264</c:v>
                </c:pt>
                <c:pt idx="68">
                  <c:v>2294</c:v>
                </c:pt>
                <c:pt idx="69">
                  <c:v>2318</c:v>
                </c:pt>
                <c:pt idx="70">
                  <c:v>2357</c:v>
                </c:pt>
                <c:pt idx="71">
                  <c:v>2377</c:v>
                </c:pt>
                <c:pt idx="72">
                  <c:v>2404</c:v>
                </c:pt>
                <c:pt idx="73">
                  <c:v>2428</c:v>
                </c:pt>
                <c:pt idx="74">
                  <c:v>2452</c:v>
                </c:pt>
                <c:pt idx="75">
                  <c:v>2471</c:v>
                </c:pt>
                <c:pt idx="76">
                  <c:v>2468</c:v>
                </c:pt>
                <c:pt idx="77">
                  <c:v>2485</c:v>
                </c:pt>
                <c:pt idx="78">
                  <c:v>2509.9997560000002</c:v>
                </c:pt>
                <c:pt idx="79">
                  <c:v>2483</c:v>
                </c:pt>
                <c:pt idx="80">
                  <c:v>2471</c:v>
                </c:pt>
                <c:pt idx="81">
                  <c:v>2453</c:v>
                </c:pt>
                <c:pt idx="82">
                  <c:v>2354</c:v>
                </c:pt>
                <c:pt idx="83">
                  <c:v>2308</c:v>
                </c:pt>
                <c:pt idx="84">
                  <c:v>2233</c:v>
                </c:pt>
                <c:pt idx="85">
                  <c:v>2171</c:v>
                </c:pt>
                <c:pt idx="86">
                  <c:v>2117</c:v>
                </c:pt>
                <c:pt idx="87">
                  <c:v>2081</c:v>
                </c:pt>
                <c:pt idx="88">
                  <c:v>2066</c:v>
                </c:pt>
                <c:pt idx="89">
                  <c:v>2064</c:v>
                </c:pt>
                <c:pt idx="90">
                  <c:v>2087</c:v>
                </c:pt>
                <c:pt idx="91">
                  <c:v>2117</c:v>
                </c:pt>
                <c:pt idx="92">
                  <c:v>2163</c:v>
                </c:pt>
                <c:pt idx="93">
                  <c:v>2183</c:v>
                </c:pt>
                <c:pt idx="94">
                  <c:v>2204</c:v>
                </c:pt>
                <c:pt idx="95">
                  <c:v>2234</c:v>
                </c:pt>
                <c:pt idx="96">
                  <c:v>2198</c:v>
                </c:pt>
                <c:pt idx="97">
                  <c:v>2278</c:v>
                </c:pt>
                <c:pt idx="98">
                  <c:v>2249</c:v>
                </c:pt>
                <c:pt idx="99">
                  <c:v>2227</c:v>
                </c:pt>
                <c:pt idx="100">
                  <c:v>2229</c:v>
                </c:pt>
                <c:pt idx="101">
                  <c:v>2218</c:v>
                </c:pt>
                <c:pt idx="102">
                  <c:v>2187</c:v>
                </c:pt>
                <c:pt idx="103">
                  <c:v>0</c:v>
                </c:pt>
                <c:pt idx="104">
                  <c:v>0</c:v>
                </c:pt>
                <c:pt idx="105">
                  <c:v>0</c:v>
                </c:pt>
                <c:pt idx="106">
                  <c:v>0</c:v>
                </c:pt>
                <c:pt idx="107">
                  <c:v>0</c:v>
                </c:pt>
                <c:pt idx="108">
                  <c:v>0</c:v>
                </c:pt>
                <c:pt idx="109">
                  <c:v>0</c:v>
                </c:pt>
                <c:pt idx="110">
                  <c:v>0</c:v>
                </c:pt>
                <c:pt idx="111">
                  <c:v>0</c:v>
                </c:pt>
                <c:pt idx="112">
                  <c:v>0</c:v>
                </c:pt>
                <c:pt idx="113">
                  <c:v>0</c:v>
                </c:pt>
                <c:pt idx="114">
                  <c:v>752</c:v>
                </c:pt>
                <c:pt idx="115">
                  <c:v>656</c:v>
                </c:pt>
                <c:pt idx="116">
                  <c:v>610</c:v>
                </c:pt>
                <c:pt idx="117">
                  <c:v>664</c:v>
                </c:pt>
                <c:pt idx="118">
                  <c:v>648</c:v>
                </c:pt>
                <c:pt idx="119">
                  <c:v>668</c:v>
                </c:pt>
                <c:pt idx="120">
                  <c:v>709</c:v>
                </c:pt>
                <c:pt idx="121">
                  <c:v>735</c:v>
                </c:pt>
                <c:pt idx="122">
                  <c:v>775</c:v>
                </c:pt>
                <c:pt idx="123">
                  <c:v>807.99993900000004</c:v>
                </c:pt>
                <c:pt idx="124">
                  <c:v>834.00006099999996</c:v>
                </c:pt>
                <c:pt idx="125">
                  <c:v>886</c:v>
                </c:pt>
                <c:pt idx="126">
                  <c:v>927</c:v>
                </c:pt>
                <c:pt idx="127">
                  <c:v>948</c:v>
                </c:pt>
                <c:pt idx="128">
                  <c:v>981</c:v>
                </c:pt>
                <c:pt idx="129">
                  <c:v>1023.000061</c:v>
                </c:pt>
                <c:pt idx="130">
                  <c:v>1064</c:v>
                </c:pt>
                <c:pt idx="131">
                  <c:v>1096</c:v>
                </c:pt>
                <c:pt idx="132">
                  <c:v>1121</c:v>
                </c:pt>
                <c:pt idx="133">
                  <c:v>1162</c:v>
                </c:pt>
                <c:pt idx="134">
                  <c:v>1179</c:v>
                </c:pt>
                <c:pt idx="135">
                  <c:v>1204</c:v>
                </c:pt>
                <c:pt idx="136">
                  <c:v>1200</c:v>
                </c:pt>
                <c:pt idx="137">
                  <c:v>1195</c:v>
                </c:pt>
                <c:pt idx="138">
                  <c:v>1195</c:v>
                </c:pt>
                <c:pt idx="139">
                  <c:v>1194</c:v>
                </c:pt>
                <c:pt idx="140">
                  <c:v>1158</c:v>
                </c:pt>
                <c:pt idx="141">
                  <c:v>1134</c:v>
                </c:pt>
                <c:pt idx="142">
                  <c:v>1089</c:v>
                </c:pt>
                <c:pt idx="143">
                  <c:v>1060</c:v>
                </c:pt>
                <c:pt idx="144">
                  <c:v>1041</c:v>
                </c:pt>
                <c:pt idx="145">
                  <c:v>1046</c:v>
                </c:pt>
                <c:pt idx="146">
                  <c:v>1031</c:v>
                </c:pt>
                <c:pt idx="147">
                  <c:v>1036</c:v>
                </c:pt>
                <c:pt idx="148">
                  <c:v>1041</c:v>
                </c:pt>
                <c:pt idx="149">
                  <c:v>1055</c:v>
                </c:pt>
                <c:pt idx="150">
                  <c:v>1063</c:v>
                </c:pt>
                <c:pt idx="151">
                  <c:v>1109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125</c:v>
                </c:pt>
                <c:pt idx="169">
                  <c:v>128</c:v>
                </c:pt>
                <c:pt idx="170">
                  <c:v>145</c:v>
                </c:pt>
                <c:pt idx="171">
                  <c:v>174</c:v>
                </c:pt>
                <c:pt idx="172">
                  <c:v>212</c:v>
                </c:pt>
                <c:pt idx="173">
                  <c:v>193</c:v>
                </c:pt>
                <c:pt idx="174">
                  <c:v>204</c:v>
                </c:pt>
                <c:pt idx="175">
                  <c:v>231</c:v>
                </c:pt>
                <c:pt idx="176">
                  <c:v>275</c:v>
                </c:pt>
                <c:pt idx="177">
                  <c:v>316</c:v>
                </c:pt>
                <c:pt idx="178">
                  <c:v>297</c:v>
                </c:pt>
                <c:pt idx="179">
                  <c:v>269</c:v>
                </c:pt>
                <c:pt idx="180">
                  <c:v>275</c:v>
                </c:pt>
                <c:pt idx="181">
                  <c:v>341</c:v>
                </c:pt>
                <c:pt idx="182">
                  <c:v>346</c:v>
                </c:pt>
                <c:pt idx="183">
                  <c:v>372</c:v>
                </c:pt>
                <c:pt idx="184">
                  <c:v>350</c:v>
                </c:pt>
                <c:pt idx="185">
                  <c:v>388</c:v>
                </c:pt>
                <c:pt idx="186">
                  <c:v>397</c:v>
                </c:pt>
                <c:pt idx="187">
                  <c:v>409</c:v>
                </c:pt>
                <c:pt idx="188">
                  <c:v>417.00003099999998</c:v>
                </c:pt>
                <c:pt idx="189">
                  <c:v>420</c:v>
                </c:pt>
                <c:pt idx="190">
                  <c:v>436.99996900000002</c:v>
                </c:pt>
                <c:pt idx="191">
                  <c:v>449</c:v>
                </c:pt>
                <c:pt idx="192">
                  <c:v>453</c:v>
                </c:pt>
                <c:pt idx="193">
                  <c:v>488</c:v>
                </c:pt>
                <c:pt idx="194">
                  <c:v>485</c:v>
                </c:pt>
                <c:pt idx="195">
                  <c:v>502</c:v>
                </c:pt>
                <c:pt idx="196">
                  <c:v>493</c:v>
                </c:pt>
                <c:pt idx="197">
                  <c:v>479</c:v>
                </c:pt>
                <c:pt idx="198">
                  <c:v>455</c:v>
                </c:pt>
                <c:pt idx="199">
                  <c:v>416</c:v>
                </c:pt>
                <c:pt idx="200">
                  <c:v>372</c:v>
                </c:pt>
                <c:pt idx="201">
                  <c:v>370</c:v>
                </c:pt>
                <c:pt idx="202">
                  <c:v>362.00003099999998</c:v>
                </c:pt>
                <c:pt idx="203">
                  <c:v>345</c:v>
                </c:pt>
                <c:pt idx="204">
                  <c:v>293</c:v>
                </c:pt>
                <c:pt idx="205">
                  <c:v>293</c:v>
                </c:pt>
                <c:pt idx="206">
                  <c:v>311</c:v>
                </c:pt>
                <c:pt idx="207">
                  <c:v>305</c:v>
                </c:pt>
                <c:pt idx="208">
                  <c:v>285</c:v>
                </c:pt>
                <c:pt idx="209">
                  <c:v>285</c:v>
                </c:pt>
                <c:pt idx="210">
                  <c:v>294</c:v>
                </c:pt>
                <c:pt idx="211">
                  <c:v>273</c:v>
                </c:pt>
                <c:pt idx="212">
                  <c:v>262</c:v>
                </c:pt>
                <c:pt idx="213">
                  <c:v>280</c:v>
                </c:pt>
                <c:pt idx="214">
                  <c:v>244</c:v>
                </c:pt>
                <c:pt idx="215">
                  <c:v>234</c:v>
                </c:pt>
                <c:pt idx="216">
                  <c:v>229</c:v>
                </c:pt>
                <c:pt idx="217">
                  <c:v>238</c:v>
                </c:pt>
                <c:pt idx="218">
                  <c:v>197</c:v>
                </c:pt>
                <c:pt idx="219">
                  <c:v>242</c:v>
                </c:pt>
                <c:pt idx="220">
                  <c:v>226</c:v>
                </c:pt>
                <c:pt idx="221">
                  <c:v>237</c:v>
                </c:pt>
                <c:pt idx="222">
                  <c:v>125</c:v>
                </c:pt>
                <c:pt idx="223">
                  <c:v>107.00000799999999</c:v>
                </c:pt>
              </c:numCache>
            </c:numRef>
          </c:yVal>
          <c:smooth val="0"/>
          <c:extLst xmlns:c16r2="http://schemas.microsoft.com/office/drawing/2015/06/chart">
            <c:ext xmlns:c16="http://schemas.microsoft.com/office/drawing/2014/chart" uri="{C3380CC4-5D6E-409C-BE32-E72D297353CC}">
              <c16:uniqueId val="{000000A9-9E4D-41DE-88AA-65C469FB2388}"/>
            </c:ext>
          </c:extLst>
        </c:ser>
        <c:ser>
          <c:idx val="170"/>
          <c:order val="170"/>
          <c:tx>
            <c:strRef>
              <c:f>Sheet1!$FP$1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Sheet1!$FP$2:$FP$225</c:f>
              <c:numCache>
                <c:formatCode>General</c:formatCode>
                <c:ptCount val="224"/>
                <c:pt idx="0">
                  <c:v>0</c:v>
                </c:pt>
                <c:pt idx="1">
                  <c:v>0</c:v>
                </c:pt>
                <c:pt idx="2">
                  <c:v>0</c:v>
                </c:pt>
                <c:pt idx="3">
                  <c:v>0</c:v>
                </c:pt>
                <c:pt idx="4">
                  <c:v>0</c:v>
                </c:pt>
                <c:pt idx="5">
                  <c:v>0</c:v>
                </c:pt>
                <c:pt idx="6">
                  <c:v>23</c:v>
                </c:pt>
                <c:pt idx="7">
                  <c:v>73</c:v>
                </c:pt>
                <c:pt idx="8">
                  <c:v>102</c:v>
                </c:pt>
                <c:pt idx="9">
                  <c:v>118.00000799999999</c:v>
                </c:pt>
                <c:pt idx="10">
                  <c:v>133</c:v>
                </c:pt>
                <c:pt idx="11">
                  <c:v>141</c:v>
                </c:pt>
                <c:pt idx="12">
                  <c:v>155</c:v>
                </c:pt>
                <c:pt idx="13">
                  <c:v>160</c:v>
                </c:pt>
                <c:pt idx="14">
                  <c:v>172</c:v>
                </c:pt>
                <c:pt idx="15">
                  <c:v>184</c:v>
                </c:pt>
                <c:pt idx="16">
                  <c:v>227</c:v>
                </c:pt>
                <c:pt idx="17">
                  <c:v>259</c:v>
                </c:pt>
                <c:pt idx="18">
                  <c:v>305</c:v>
                </c:pt>
                <c:pt idx="19">
                  <c:v>330</c:v>
                </c:pt>
                <c:pt idx="20">
                  <c:v>329.00003099999998</c:v>
                </c:pt>
                <c:pt idx="21">
                  <c:v>302</c:v>
                </c:pt>
                <c:pt idx="22">
                  <c:v>282</c:v>
                </c:pt>
                <c:pt idx="23">
                  <c:v>282</c:v>
                </c:pt>
                <c:pt idx="24">
                  <c:v>275</c:v>
                </c:pt>
                <c:pt idx="25">
                  <c:v>264</c:v>
                </c:pt>
                <c:pt idx="26">
                  <c:v>252</c:v>
                </c:pt>
                <c:pt idx="27">
                  <c:v>254</c:v>
                </c:pt>
                <c:pt idx="28">
                  <c:v>251</c:v>
                </c:pt>
                <c:pt idx="29">
                  <c:v>247.00001499999999</c:v>
                </c:pt>
                <c:pt idx="30">
                  <c:v>240</c:v>
                </c:pt>
                <c:pt idx="31">
                  <c:v>229</c:v>
                </c:pt>
                <c:pt idx="32">
                  <c:v>240</c:v>
                </c:pt>
                <c:pt idx="33">
                  <c:v>225.00001499999999</c:v>
                </c:pt>
                <c:pt idx="34">
                  <c:v>215</c:v>
                </c:pt>
                <c:pt idx="35">
                  <c:v>241</c:v>
                </c:pt>
                <c:pt idx="36">
                  <c:v>355</c:v>
                </c:pt>
                <c:pt idx="37">
                  <c:v>587</c:v>
                </c:pt>
                <c:pt idx="38">
                  <c:v>888</c:v>
                </c:pt>
                <c:pt idx="39">
                  <c:v>1274</c:v>
                </c:pt>
                <c:pt idx="40">
                  <c:v>1597.0001219999999</c:v>
                </c:pt>
                <c:pt idx="41">
                  <c:v>1820</c:v>
                </c:pt>
                <c:pt idx="42">
                  <c:v>1956</c:v>
                </c:pt>
                <c:pt idx="43">
                  <c:v>2089</c:v>
                </c:pt>
                <c:pt idx="44">
                  <c:v>2106</c:v>
                </c:pt>
                <c:pt idx="45">
                  <c:v>2111</c:v>
                </c:pt>
                <c:pt idx="46">
                  <c:v>2134</c:v>
                </c:pt>
                <c:pt idx="47">
                  <c:v>2149</c:v>
                </c:pt>
                <c:pt idx="48">
                  <c:v>2179</c:v>
                </c:pt>
                <c:pt idx="49">
                  <c:v>2197</c:v>
                </c:pt>
                <c:pt idx="50">
                  <c:v>2200</c:v>
                </c:pt>
                <c:pt idx="51">
                  <c:v>2212</c:v>
                </c:pt>
                <c:pt idx="52">
                  <c:v>2233</c:v>
                </c:pt>
                <c:pt idx="53">
                  <c:v>2249</c:v>
                </c:pt>
                <c:pt idx="54">
                  <c:v>2263</c:v>
                </c:pt>
                <c:pt idx="55">
                  <c:v>2266</c:v>
                </c:pt>
                <c:pt idx="56">
                  <c:v>2297</c:v>
                </c:pt>
                <c:pt idx="57">
                  <c:v>2321</c:v>
                </c:pt>
                <c:pt idx="58">
                  <c:v>2336</c:v>
                </c:pt>
                <c:pt idx="59">
                  <c:v>2316</c:v>
                </c:pt>
                <c:pt idx="60">
                  <c:v>2399</c:v>
                </c:pt>
                <c:pt idx="61">
                  <c:v>2433</c:v>
                </c:pt>
                <c:pt idx="62">
                  <c:v>2346</c:v>
                </c:pt>
                <c:pt idx="63">
                  <c:v>2398</c:v>
                </c:pt>
                <c:pt idx="64">
                  <c:v>2353</c:v>
                </c:pt>
                <c:pt idx="65">
                  <c:v>2295</c:v>
                </c:pt>
                <c:pt idx="66">
                  <c:v>2274</c:v>
                </c:pt>
                <c:pt idx="67">
                  <c:v>2264</c:v>
                </c:pt>
                <c:pt idx="68">
                  <c:v>2294</c:v>
                </c:pt>
                <c:pt idx="69">
                  <c:v>2318</c:v>
                </c:pt>
                <c:pt idx="70">
                  <c:v>2357</c:v>
                </c:pt>
                <c:pt idx="71">
                  <c:v>2377</c:v>
                </c:pt>
                <c:pt idx="72">
                  <c:v>2404</c:v>
                </c:pt>
                <c:pt idx="73">
                  <c:v>2428</c:v>
                </c:pt>
                <c:pt idx="74">
                  <c:v>2452</c:v>
                </c:pt>
                <c:pt idx="75">
                  <c:v>2471</c:v>
                </c:pt>
                <c:pt idx="76">
                  <c:v>2468</c:v>
                </c:pt>
                <c:pt idx="77">
                  <c:v>2485</c:v>
                </c:pt>
                <c:pt idx="78">
                  <c:v>2509.9997560000002</c:v>
                </c:pt>
                <c:pt idx="79">
                  <c:v>2483</c:v>
                </c:pt>
                <c:pt idx="80">
                  <c:v>2471</c:v>
                </c:pt>
                <c:pt idx="81">
                  <c:v>2453</c:v>
                </c:pt>
                <c:pt idx="82">
                  <c:v>2354</c:v>
                </c:pt>
                <c:pt idx="83">
                  <c:v>2308</c:v>
                </c:pt>
                <c:pt idx="84">
                  <c:v>2233</c:v>
                </c:pt>
                <c:pt idx="85">
                  <c:v>2171</c:v>
                </c:pt>
                <c:pt idx="86">
                  <c:v>2117</c:v>
                </c:pt>
                <c:pt idx="87">
                  <c:v>2081</c:v>
                </c:pt>
                <c:pt idx="88">
                  <c:v>2066</c:v>
                </c:pt>
                <c:pt idx="89">
                  <c:v>2064</c:v>
                </c:pt>
                <c:pt idx="90">
                  <c:v>2087</c:v>
                </c:pt>
                <c:pt idx="91">
                  <c:v>2117</c:v>
                </c:pt>
                <c:pt idx="92">
                  <c:v>2163</c:v>
                </c:pt>
                <c:pt idx="93">
                  <c:v>2183</c:v>
                </c:pt>
                <c:pt idx="94">
                  <c:v>2204</c:v>
                </c:pt>
                <c:pt idx="95">
                  <c:v>2234</c:v>
                </c:pt>
                <c:pt idx="96">
                  <c:v>2198</c:v>
                </c:pt>
                <c:pt idx="97">
                  <c:v>2278</c:v>
                </c:pt>
                <c:pt idx="98">
                  <c:v>2249</c:v>
                </c:pt>
                <c:pt idx="99">
                  <c:v>2227</c:v>
                </c:pt>
                <c:pt idx="100">
                  <c:v>2229</c:v>
                </c:pt>
                <c:pt idx="101">
                  <c:v>2218</c:v>
                </c:pt>
                <c:pt idx="102">
                  <c:v>2187</c:v>
                </c:pt>
                <c:pt idx="103">
                  <c:v>0</c:v>
                </c:pt>
                <c:pt idx="104">
                  <c:v>0</c:v>
                </c:pt>
                <c:pt idx="105">
                  <c:v>0</c:v>
                </c:pt>
                <c:pt idx="106">
                  <c:v>0</c:v>
                </c:pt>
                <c:pt idx="107">
                  <c:v>0</c:v>
                </c:pt>
                <c:pt idx="108">
                  <c:v>0</c:v>
                </c:pt>
                <c:pt idx="109">
                  <c:v>0</c:v>
                </c:pt>
                <c:pt idx="110">
                  <c:v>0</c:v>
                </c:pt>
                <c:pt idx="111">
                  <c:v>0</c:v>
                </c:pt>
                <c:pt idx="112">
                  <c:v>0</c:v>
                </c:pt>
                <c:pt idx="113">
                  <c:v>0</c:v>
                </c:pt>
                <c:pt idx="114">
                  <c:v>752</c:v>
                </c:pt>
                <c:pt idx="115">
                  <c:v>656</c:v>
                </c:pt>
                <c:pt idx="116">
                  <c:v>610</c:v>
                </c:pt>
                <c:pt idx="117">
                  <c:v>664</c:v>
                </c:pt>
                <c:pt idx="118">
                  <c:v>648</c:v>
                </c:pt>
                <c:pt idx="119">
                  <c:v>668</c:v>
                </c:pt>
                <c:pt idx="120">
                  <c:v>709</c:v>
                </c:pt>
                <c:pt idx="121">
                  <c:v>735</c:v>
                </c:pt>
                <c:pt idx="122">
                  <c:v>775</c:v>
                </c:pt>
                <c:pt idx="123">
                  <c:v>807.99993900000004</c:v>
                </c:pt>
                <c:pt idx="124">
                  <c:v>834.00006099999996</c:v>
                </c:pt>
                <c:pt idx="125">
                  <c:v>886</c:v>
                </c:pt>
                <c:pt idx="126">
                  <c:v>927</c:v>
                </c:pt>
                <c:pt idx="127">
                  <c:v>948</c:v>
                </c:pt>
                <c:pt idx="128">
                  <c:v>981</c:v>
                </c:pt>
                <c:pt idx="129">
                  <c:v>1023.000061</c:v>
                </c:pt>
                <c:pt idx="130">
                  <c:v>1064</c:v>
                </c:pt>
                <c:pt idx="131">
                  <c:v>1096</c:v>
                </c:pt>
                <c:pt idx="132">
                  <c:v>1121</c:v>
                </c:pt>
                <c:pt idx="133">
                  <c:v>1162</c:v>
                </c:pt>
                <c:pt idx="134">
                  <c:v>1179</c:v>
                </c:pt>
                <c:pt idx="135">
                  <c:v>1204</c:v>
                </c:pt>
                <c:pt idx="136">
                  <c:v>1200</c:v>
                </c:pt>
                <c:pt idx="137">
                  <c:v>1195</c:v>
                </c:pt>
                <c:pt idx="138">
                  <c:v>1195</c:v>
                </c:pt>
                <c:pt idx="139">
                  <c:v>1194</c:v>
                </c:pt>
                <c:pt idx="140">
                  <c:v>1158</c:v>
                </c:pt>
                <c:pt idx="141">
                  <c:v>1134</c:v>
                </c:pt>
                <c:pt idx="142">
                  <c:v>1089</c:v>
                </c:pt>
                <c:pt idx="143">
                  <c:v>1060</c:v>
                </c:pt>
                <c:pt idx="144">
                  <c:v>1041</c:v>
                </c:pt>
                <c:pt idx="145">
                  <c:v>1046</c:v>
                </c:pt>
                <c:pt idx="146">
                  <c:v>1031</c:v>
                </c:pt>
                <c:pt idx="147">
                  <c:v>1036</c:v>
                </c:pt>
                <c:pt idx="148">
                  <c:v>1041</c:v>
                </c:pt>
                <c:pt idx="149">
                  <c:v>1055</c:v>
                </c:pt>
                <c:pt idx="150">
                  <c:v>1063</c:v>
                </c:pt>
                <c:pt idx="151">
                  <c:v>1109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125</c:v>
                </c:pt>
                <c:pt idx="169">
                  <c:v>128</c:v>
                </c:pt>
                <c:pt idx="170">
                  <c:v>145</c:v>
                </c:pt>
                <c:pt idx="171">
                  <c:v>174</c:v>
                </c:pt>
                <c:pt idx="172">
                  <c:v>212</c:v>
                </c:pt>
                <c:pt idx="173">
                  <c:v>193</c:v>
                </c:pt>
                <c:pt idx="174">
                  <c:v>204</c:v>
                </c:pt>
                <c:pt idx="175">
                  <c:v>231</c:v>
                </c:pt>
                <c:pt idx="176">
                  <c:v>275</c:v>
                </c:pt>
                <c:pt idx="177">
                  <c:v>316</c:v>
                </c:pt>
                <c:pt idx="178">
                  <c:v>297</c:v>
                </c:pt>
                <c:pt idx="179">
                  <c:v>269</c:v>
                </c:pt>
                <c:pt idx="180">
                  <c:v>275</c:v>
                </c:pt>
                <c:pt idx="181">
                  <c:v>341</c:v>
                </c:pt>
                <c:pt idx="182">
                  <c:v>346</c:v>
                </c:pt>
                <c:pt idx="183">
                  <c:v>372</c:v>
                </c:pt>
                <c:pt idx="184">
                  <c:v>350</c:v>
                </c:pt>
                <c:pt idx="185">
                  <c:v>388</c:v>
                </c:pt>
                <c:pt idx="186">
                  <c:v>397</c:v>
                </c:pt>
                <c:pt idx="187">
                  <c:v>409</c:v>
                </c:pt>
                <c:pt idx="188">
                  <c:v>417.00003099999998</c:v>
                </c:pt>
                <c:pt idx="189">
                  <c:v>420</c:v>
                </c:pt>
                <c:pt idx="190">
                  <c:v>436.99996900000002</c:v>
                </c:pt>
                <c:pt idx="191">
                  <c:v>449</c:v>
                </c:pt>
                <c:pt idx="192">
                  <c:v>453</c:v>
                </c:pt>
                <c:pt idx="193">
                  <c:v>488</c:v>
                </c:pt>
                <c:pt idx="194">
                  <c:v>485</c:v>
                </c:pt>
                <c:pt idx="195">
                  <c:v>502</c:v>
                </c:pt>
                <c:pt idx="196">
                  <c:v>493</c:v>
                </c:pt>
                <c:pt idx="197">
                  <c:v>479</c:v>
                </c:pt>
                <c:pt idx="198">
                  <c:v>455</c:v>
                </c:pt>
                <c:pt idx="199">
                  <c:v>416</c:v>
                </c:pt>
                <c:pt idx="200">
                  <c:v>372</c:v>
                </c:pt>
                <c:pt idx="201">
                  <c:v>370</c:v>
                </c:pt>
                <c:pt idx="202">
                  <c:v>362.00003099999998</c:v>
                </c:pt>
                <c:pt idx="203">
                  <c:v>345</c:v>
                </c:pt>
                <c:pt idx="204">
                  <c:v>293</c:v>
                </c:pt>
                <c:pt idx="205">
                  <c:v>293</c:v>
                </c:pt>
                <c:pt idx="206">
                  <c:v>311</c:v>
                </c:pt>
                <c:pt idx="207">
                  <c:v>305</c:v>
                </c:pt>
                <c:pt idx="208">
                  <c:v>285</c:v>
                </c:pt>
                <c:pt idx="209">
                  <c:v>285</c:v>
                </c:pt>
                <c:pt idx="210">
                  <c:v>294</c:v>
                </c:pt>
                <c:pt idx="211">
                  <c:v>273</c:v>
                </c:pt>
                <c:pt idx="212">
                  <c:v>262</c:v>
                </c:pt>
                <c:pt idx="213">
                  <c:v>280</c:v>
                </c:pt>
                <c:pt idx="214">
                  <c:v>244</c:v>
                </c:pt>
                <c:pt idx="215">
                  <c:v>234</c:v>
                </c:pt>
                <c:pt idx="216">
                  <c:v>229</c:v>
                </c:pt>
                <c:pt idx="217">
                  <c:v>238</c:v>
                </c:pt>
                <c:pt idx="218">
                  <c:v>197</c:v>
                </c:pt>
                <c:pt idx="219">
                  <c:v>242</c:v>
                </c:pt>
                <c:pt idx="220">
                  <c:v>226</c:v>
                </c:pt>
                <c:pt idx="221">
                  <c:v>237</c:v>
                </c:pt>
                <c:pt idx="222">
                  <c:v>125</c:v>
                </c:pt>
                <c:pt idx="223">
                  <c:v>107.00000799999999</c:v>
                </c:pt>
              </c:numCache>
            </c:numRef>
          </c:yVal>
          <c:smooth val="0"/>
          <c:extLst xmlns:c16r2="http://schemas.microsoft.com/office/drawing/2015/06/chart">
            <c:ext xmlns:c16="http://schemas.microsoft.com/office/drawing/2014/chart" uri="{C3380CC4-5D6E-409C-BE32-E72D297353CC}">
              <c16:uniqueId val="{000000AA-9E4D-41DE-88AA-65C469FB2388}"/>
            </c:ext>
          </c:extLst>
        </c:ser>
        <c:ser>
          <c:idx val="171"/>
          <c:order val="171"/>
          <c:tx>
            <c:strRef>
              <c:f>Sheet1!$FQ$1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Sheet1!$FQ$2:$FQ$225</c:f>
              <c:numCache>
                <c:formatCode>General</c:formatCode>
                <c:ptCount val="224"/>
                <c:pt idx="0">
                  <c:v>0</c:v>
                </c:pt>
                <c:pt idx="1">
                  <c:v>0</c:v>
                </c:pt>
                <c:pt idx="2">
                  <c:v>0</c:v>
                </c:pt>
                <c:pt idx="3">
                  <c:v>0</c:v>
                </c:pt>
                <c:pt idx="4">
                  <c:v>0</c:v>
                </c:pt>
                <c:pt idx="5">
                  <c:v>0</c:v>
                </c:pt>
                <c:pt idx="6">
                  <c:v>9</c:v>
                </c:pt>
                <c:pt idx="7">
                  <c:v>44</c:v>
                </c:pt>
                <c:pt idx="8">
                  <c:v>77</c:v>
                </c:pt>
                <c:pt idx="9">
                  <c:v>95</c:v>
                </c:pt>
                <c:pt idx="10">
                  <c:v>122.99999200000001</c:v>
                </c:pt>
                <c:pt idx="11">
                  <c:v>122.99999200000001</c:v>
                </c:pt>
                <c:pt idx="12">
                  <c:v>133</c:v>
                </c:pt>
                <c:pt idx="13">
                  <c:v>139</c:v>
                </c:pt>
                <c:pt idx="14">
                  <c:v>151</c:v>
                </c:pt>
                <c:pt idx="15">
                  <c:v>164</c:v>
                </c:pt>
                <c:pt idx="16">
                  <c:v>205</c:v>
                </c:pt>
                <c:pt idx="17">
                  <c:v>233</c:v>
                </c:pt>
                <c:pt idx="18">
                  <c:v>278</c:v>
                </c:pt>
                <c:pt idx="19">
                  <c:v>302</c:v>
                </c:pt>
                <c:pt idx="20">
                  <c:v>304</c:v>
                </c:pt>
                <c:pt idx="21">
                  <c:v>289</c:v>
                </c:pt>
                <c:pt idx="22">
                  <c:v>262</c:v>
                </c:pt>
                <c:pt idx="23">
                  <c:v>263</c:v>
                </c:pt>
                <c:pt idx="24">
                  <c:v>255</c:v>
                </c:pt>
                <c:pt idx="25">
                  <c:v>247.00001499999999</c:v>
                </c:pt>
                <c:pt idx="26">
                  <c:v>234.99998500000001</c:v>
                </c:pt>
                <c:pt idx="27">
                  <c:v>239</c:v>
                </c:pt>
                <c:pt idx="28">
                  <c:v>234</c:v>
                </c:pt>
                <c:pt idx="29">
                  <c:v>231</c:v>
                </c:pt>
                <c:pt idx="30">
                  <c:v>220</c:v>
                </c:pt>
                <c:pt idx="31">
                  <c:v>215</c:v>
                </c:pt>
                <c:pt idx="32">
                  <c:v>227</c:v>
                </c:pt>
                <c:pt idx="33">
                  <c:v>210</c:v>
                </c:pt>
                <c:pt idx="34">
                  <c:v>204</c:v>
                </c:pt>
                <c:pt idx="35">
                  <c:v>227</c:v>
                </c:pt>
                <c:pt idx="36">
                  <c:v>355</c:v>
                </c:pt>
                <c:pt idx="37">
                  <c:v>585</c:v>
                </c:pt>
                <c:pt idx="38">
                  <c:v>871</c:v>
                </c:pt>
                <c:pt idx="39">
                  <c:v>1232</c:v>
                </c:pt>
                <c:pt idx="40">
                  <c:v>1529</c:v>
                </c:pt>
                <c:pt idx="41">
                  <c:v>1731</c:v>
                </c:pt>
                <c:pt idx="42">
                  <c:v>1866</c:v>
                </c:pt>
                <c:pt idx="43">
                  <c:v>1986</c:v>
                </c:pt>
                <c:pt idx="44">
                  <c:v>1996</c:v>
                </c:pt>
                <c:pt idx="45">
                  <c:v>1992</c:v>
                </c:pt>
                <c:pt idx="46">
                  <c:v>2020.9998780000001</c:v>
                </c:pt>
                <c:pt idx="47">
                  <c:v>2034</c:v>
                </c:pt>
                <c:pt idx="48">
                  <c:v>2059</c:v>
                </c:pt>
                <c:pt idx="49">
                  <c:v>2078</c:v>
                </c:pt>
                <c:pt idx="50">
                  <c:v>2084</c:v>
                </c:pt>
                <c:pt idx="51">
                  <c:v>2091</c:v>
                </c:pt>
                <c:pt idx="52">
                  <c:v>2110</c:v>
                </c:pt>
                <c:pt idx="53">
                  <c:v>2136</c:v>
                </c:pt>
                <c:pt idx="54">
                  <c:v>2141</c:v>
                </c:pt>
                <c:pt idx="55">
                  <c:v>2144</c:v>
                </c:pt>
                <c:pt idx="56">
                  <c:v>2173</c:v>
                </c:pt>
                <c:pt idx="57">
                  <c:v>2193</c:v>
                </c:pt>
                <c:pt idx="58">
                  <c:v>2206</c:v>
                </c:pt>
                <c:pt idx="59">
                  <c:v>2186</c:v>
                </c:pt>
                <c:pt idx="60">
                  <c:v>2250</c:v>
                </c:pt>
                <c:pt idx="61">
                  <c:v>2276</c:v>
                </c:pt>
                <c:pt idx="62">
                  <c:v>2219</c:v>
                </c:pt>
                <c:pt idx="63">
                  <c:v>2242</c:v>
                </c:pt>
                <c:pt idx="64">
                  <c:v>2198</c:v>
                </c:pt>
                <c:pt idx="65">
                  <c:v>2152</c:v>
                </c:pt>
                <c:pt idx="66">
                  <c:v>2145</c:v>
                </c:pt>
                <c:pt idx="67">
                  <c:v>2123</c:v>
                </c:pt>
                <c:pt idx="68">
                  <c:v>2163</c:v>
                </c:pt>
                <c:pt idx="69">
                  <c:v>2193</c:v>
                </c:pt>
                <c:pt idx="70">
                  <c:v>2208</c:v>
                </c:pt>
                <c:pt idx="71">
                  <c:v>2239</c:v>
                </c:pt>
                <c:pt idx="72">
                  <c:v>2272</c:v>
                </c:pt>
                <c:pt idx="73">
                  <c:v>2277</c:v>
                </c:pt>
                <c:pt idx="74">
                  <c:v>2307</c:v>
                </c:pt>
                <c:pt idx="75">
                  <c:v>2325</c:v>
                </c:pt>
                <c:pt idx="76">
                  <c:v>2329</c:v>
                </c:pt>
                <c:pt idx="77">
                  <c:v>2348</c:v>
                </c:pt>
                <c:pt idx="78">
                  <c:v>2369</c:v>
                </c:pt>
                <c:pt idx="79">
                  <c:v>2344</c:v>
                </c:pt>
                <c:pt idx="80">
                  <c:v>2321</c:v>
                </c:pt>
                <c:pt idx="81">
                  <c:v>2307</c:v>
                </c:pt>
                <c:pt idx="82">
                  <c:v>2208</c:v>
                </c:pt>
                <c:pt idx="83">
                  <c:v>2154</c:v>
                </c:pt>
                <c:pt idx="84">
                  <c:v>2101</c:v>
                </c:pt>
                <c:pt idx="85">
                  <c:v>2028</c:v>
                </c:pt>
                <c:pt idx="86">
                  <c:v>1979</c:v>
                </c:pt>
                <c:pt idx="87">
                  <c:v>1954</c:v>
                </c:pt>
                <c:pt idx="88">
                  <c:v>1935</c:v>
                </c:pt>
                <c:pt idx="89">
                  <c:v>1932.0001219999999</c:v>
                </c:pt>
                <c:pt idx="90">
                  <c:v>1955</c:v>
                </c:pt>
                <c:pt idx="91">
                  <c:v>1990</c:v>
                </c:pt>
                <c:pt idx="92">
                  <c:v>2026</c:v>
                </c:pt>
                <c:pt idx="93">
                  <c:v>2044</c:v>
                </c:pt>
                <c:pt idx="94">
                  <c:v>2066</c:v>
                </c:pt>
                <c:pt idx="95">
                  <c:v>2103</c:v>
                </c:pt>
                <c:pt idx="96">
                  <c:v>2057</c:v>
                </c:pt>
                <c:pt idx="97">
                  <c:v>2055</c:v>
                </c:pt>
                <c:pt idx="98">
                  <c:v>2065</c:v>
                </c:pt>
                <c:pt idx="99">
                  <c:v>2098</c:v>
                </c:pt>
                <c:pt idx="100">
                  <c:v>2101</c:v>
                </c:pt>
                <c:pt idx="101">
                  <c:v>2082</c:v>
                </c:pt>
                <c:pt idx="102">
                  <c:v>2059</c:v>
                </c:pt>
                <c:pt idx="103">
                  <c:v>0</c:v>
                </c:pt>
                <c:pt idx="104">
                  <c:v>0</c:v>
                </c:pt>
                <c:pt idx="105">
                  <c:v>0</c:v>
                </c:pt>
                <c:pt idx="106">
                  <c:v>0</c:v>
                </c:pt>
                <c:pt idx="107">
                  <c:v>0</c:v>
                </c:pt>
                <c:pt idx="108">
                  <c:v>0</c:v>
                </c:pt>
                <c:pt idx="109">
                  <c:v>0</c:v>
                </c:pt>
                <c:pt idx="110">
                  <c:v>0</c:v>
                </c:pt>
                <c:pt idx="111">
                  <c:v>0</c:v>
                </c:pt>
                <c:pt idx="112">
                  <c:v>0</c:v>
                </c:pt>
                <c:pt idx="113">
                  <c:v>0</c:v>
                </c:pt>
                <c:pt idx="114">
                  <c:v>632</c:v>
                </c:pt>
                <c:pt idx="115">
                  <c:v>620</c:v>
                </c:pt>
                <c:pt idx="116">
                  <c:v>562</c:v>
                </c:pt>
                <c:pt idx="117">
                  <c:v>599</c:v>
                </c:pt>
                <c:pt idx="118">
                  <c:v>591</c:v>
                </c:pt>
                <c:pt idx="119">
                  <c:v>609</c:v>
                </c:pt>
                <c:pt idx="120">
                  <c:v>657</c:v>
                </c:pt>
                <c:pt idx="121">
                  <c:v>683</c:v>
                </c:pt>
                <c:pt idx="122">
                  <c:v>719</c:v>
                </c:pt>
                <c:pt idx="123">
                  <c:v>757</c:v>
                </c:pt>
                <c:pt idx="124">
                  <c:v>787</c:v>
                </c:pt>
                <c:pt idx="125">
                  <c:v>844</c:v>
                </c:pt>
                <c:pt idx="126">
                  <c:v>869.00006099999996</c:v>
                </c:pt>
                <c:pt idx="127">
                  <c:v>892</c:v>
                </c:pt>
                <c:pt idx="128">
                  <c:v>930.99993900000004</c:v>
                </c:pt>
                <c:pt idx="129">
                  <c:v>958</c:v>
                </c:pt>
                <c:pt idx="130">
                  <c:v>1000</c:v>
                </c:pt>
                <c:pt idx="131">
                  <c:v>1027</c:v>
                </c:pt>
                <c:pt idx="132">
                  <c:v>1065</c:v>
                </c:pt>
                <c:pt idx="133">
                  <c:v>1088</c:v>
                </c:pt>
                <c:pt idx="134">
                  <c:v>1112</c:v>
                </c:pt>
                <c:pt idx="135">
                  <c:v>1126</c:v>
                </c:pt>
                <c:pt idx="136">
                  <c:v>1123</c:v>
                </c:pt>
                <c:pt idx="137">
                  <c:v>1128</c:v>
                </c:pt>
                <c:pt idx="138">
                  <c:v>1124</c:v>
                </c:pt>
                <c:pt idx="139">
                  <c:v>1118</c:v>
                </c:pt>
                <c:pt idx="140">
                  <c:v>1081</c:v>
                </c:pt>
                <c:pt idx="141">
                  <c:v>1064</c:v>
                </c:pt>
                <c:pt idx="142">
                  <c:v>1024</c:v>
                </c:pt>
                <c:pt idx="143">
                  <c:v>994</c:v>
                </c:pt>
                <c:pt idx="144">
                  <c:v>983</c:v>
                </c:pt>
                <c:pt idx="145">
                  <c:v>988.00006099999996</c:v>
                </c:pt>
                <c:pt idx="146">
                  <c:v>971</c:v>
                </c:pt>
                <c:pt idx="147">
                  <c:v>954</c:v>
                </c:pt>
                <c:pt idx="148">
                  <c:v>967</c:v>
                </c:pt>
                <c:pt idx="149">
                  <c:v>966.00006099999996</c:v>
                </c:pt>
                <c:pt idx="150">
                  <c:v>976</c:v>
                </c:pt>
                <c:pt idx="151">
                  <c:v>980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162</c:v>
                </c:pt>
                <c:pt idx="169">
                  <c:v>163</c:v>
                </c:pt>
                <c:pt idx="170">
                  <c:v>149</c:v>
                </c:pt>
                <c:pt idx="171">
                  <c:v>171</c:v>
                </c:pt>
                <c:pt idx="172">
                  <c:v>190</c:v>
                </c:pt>
                <c:pt idx="173">
                  <c:v>190</c:v>
                </c:pt>
                <c:pt idx="174">
                  <c:v>250</c:v>
                </c:pt>
                <c:pt idx="175">
                  <c:v>216</c:v>
                </c:pt>
                <c:pt idx="176">
                  <c:v>255</c:v>
                </c:pt>
                <c:pt idx="177">
                  <c:v>258</c:v>
                </c:pt>
                <c:pt idx="178">
                  <c:v>267</c:v>
                </c:pt>
                <c:pt idx="179">
                  <c:v>251</c:v>
                </c:pt>
                <c:pt idx="180">
                  <c:v>259</c:v>
                </c:pt>
                <c:pt idx="181">
                  <c:v>286</c:v>
                </c:pt>
                <c:pt idx="182">
                  <c:v>304</c:v>
                </c:pt>
                <c:pt idx="183">
                  <c:v>328</c:v>
                </c:pt>
                <c:pt idx="184">
                  <c:v>313</c:v>
                </c:pt>
                <c:pt idx="185">
                  <c:v>344</c:v>
                </c:pt>
                <c:pt idx="186">
                  <c:v>344</c:v>
                </c:pt>
                <c:pt idx="187">
                  <c:v>359.99996900000002</c:v>
                </c:pt>
                <c:pt idx="188">
                  <c:v>370</c:v>
                </c:pt>
                <c:pt idx="189">
                  <c:v>379</c:v>
                </c:pt>
                <c:pt idx="190">
                  <c:v>406.00003099999998</c:v>
                </c:pt>
                <c:pt idx="191">
                  <c:v>396</c:v>
                </c:pt>
                <c:pt idx="192">
                  <c:v>409</c:v>
                </c:pt>
                <c:pt idx="193">
                  <c:v>435</c:v>
                </c:pt>
                <c:pt idx="194">
                  <c:v>430</c:v>
                </c:pt>
                <c:pt idx="195">
                  <c:v>461.00003099999998</c:v>
                </c:pt>
                <c:pt idx="196">
                  <c:v>454</c:v>
                </c:pt>
                <c:pt idx="197">
                  <c:v>420</c:v>
                </c:pt>
                <c:pt idx="198">
                  <c:v>405</c:v>
                </c:pt>
                <c:pt idx="199">
                  <c:v>373.00003099999998</c:v>
                </c:pt>
                <c:pt idx="200">
                  <c:v>345</c:v>
                </c:pt>
                <c:pt idx="201">
                  <c:v>333</c:v>
                </c:pt>
                <c:pt idx="202">
                  <c:v>296</c:v>
                </c:pt>
                <c:pt idx="203">
                  <c:v>294</c:v>
                </c:pt>
                <c:pt idx="204">
                  <c:v>273</c:v>
                </c:pt>
                <c:pt idx="205">
                  <c:v>261</c:v>
                </c:pt>
                <c:pt idx="206">
                  <c:v>288</c:v>
                </c:pt>
                <c:pt idx="207">
                  <c:v>280</c:v>
                </c:pt>
                <c:pt idx="208">
                  <c:v>263</c:v>
                </c:pt>
                <c:pt idx="209">
                  <c:v>264</c:v>
                </c:pt>
                <c:pt idx="210">
                  <c:v>277</c:v>
                </c:pt>
                <c:pt idx="211">
                  <c:v>253</c:v>
                </c:pt>
                <c:pt idx="212">
                  <c:v>257</c:v>
                </c:pt>
                <c:pt idx="213">
                  <c:v>227</c:v>
                </c:pt>
                <c:pt idx="214">
                  <c:v>247.00001499999999</c:v>
                </c:pt>
                <c:pt idx="215">
                  <c:v>206</c:v>
                </c:pt>
                <c:pt idx="216">
                  <c:v>240</c:v>
                </c:pt>
                <c:pt idx="217">
                  <c:v>196</c:v>
                </c:pt>
                <c:pt idx="218">
                  <c:v>179</c:v>
                </c:pt>
                <c:pt idx="219">
                  <c:v>234</c:v>
                </c:pt>
                <c:pt idx="220">
                  <c:v>237</c:v>
                </c:pt>
                <c:pt idx="221">
                  <c:v>238</c:v>
                </c:pt>
                <c:pt idx="222">
                  <c:v>110</c:v>
                </c:pt>
                <c:pt idx="223">
                  <c:v>233</c:v>
                </c:pt>
              </c:numCache>
            </c:numRef>
          </c:yVal>
          <c:smooth val="0"/>
          <c:extLst xmlns:c16r2="http://schemas.microsoft.com/office/drawing/2015/06/chart">
            <c:ext xmlns:c16="http://schemas.microsoft.com/office/drawing/2014/chart" uri="{C3380CC4-5D6E-409C-BE32-E72D297353CC}">
              <c16:uniqueId val="{000000AB-9E4D-41DE-88AA-65C469FB2388}"/>
            </c:ext>
          </c:extLst>
        </c:ser>
        <c:ser>
          <c:idx val="172"/>
          <c:order val="172"/>
          <c:tx>
            <c:strRef>
              <c:f>Sheet1!$FR$1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Sheet1!$FR$2:$FR$225</c:f>
              <c:numCache>
                <c:formatCode>General</c:formatCode>
                <c:ptCount val="224"/>
                <c:pt idx="0">
                  <c:v>0</c:v>
                </c:pt>
                <c:pt idx="1">
                  <c:v>0</c:v>
                </c:pt>
                <c:pt idx="2">
                  <c:v>0</c:v>
                </c:pt>
                <c:pt idx="3">
                  <c:v>6</c:v>
                </c:pt>
                <c:pt idx="4">
                  <c:v>15</c:v>
                </c:pt>
                <c:pt idx="5">
                  <c:v>39</c:v>
                </c:pt>
                <c:pt idx="6">
                  <c:v>66</c:v>
                </c:pt>
                <c:pt idx="7">
                  <c:v>107.00000799999999</c:v>
                </c:pt>
                <c:pt idx="8">
                  <c:v>130</c:v>
                </c:pt>
                <c:pt idx="9">
                  <c:v>141</c:v>
                </c:pt>
                <c:pt idx="10">
                  <c:v>170.00001499999999</c:v>
                </c:pt>
                <c:pt idx="11">
                  <c:v>168.99998500000001</c:v>
                </c:pt>
                <c:pt idx="12">
                  <c:v>174</c:v>
                </c:pt>
                <c:pt idx="13">
                  <c:v>187</c:v>
                </c:pt>
                <c:pt idx="14">
                  <c:v>197</c:v>
                </c:pt>
                <c:pt idx="15">
                  <c:v>211</c:v>
                </c:pt>
                <c:pt idx="16">
                  <c:v>256</c:v>
                </c:pt>
                <c:pt idx="17">
                  <c:v>288</c:v>
                </c:pt>
                <c:pt idx="18">
                  <c:v>337</c:v>
                </c:pt>
                <c:pt idx="19">
                  <c:v>364</c:v>
                </c:pt>
                <c:pt idx="20">
                  <c:v>363</c:v>
                </c:pt>
                <c:pt idx="21">
                  <c:v>345</c:v>
                </c:pt>
                <c:pt idx="22">
                  <c:v>317</c:v>
                </c:pt>
                <c:pt idx="23">
                  <c:v>320</c:v>
                </c:pt>
                <c:pt idx="24">
                  <c:v>306</c:v>
                </c:pt>
                <c:pt idx="25">
                  <c:v>287</c:v>
                </c:pt>
                <c:pt idx="26">
                  <c:v>285</c:v>
                </c:pt>
                <c:pt idx="27">
                  <c:v>277</c:v>
                </c:pt>
                <c:pt idx="28">
                  <c:v>279</c:v>
                </c:pt>
                <c:pt idx="29">
                  <c:v>266</c:v>
                </c:pt>
                <c:pt idx="30">
                  <c:v>265</c:v>
                </c:pt>
                <c:pt idx="31">
                  <c:v>240</c:v>
                </c:pt>
                <c:pt idx="32">
                  <c:v>251</c:v>
                </c:pt>
                <c:pt idx="33">
                  <c:v>236.00001499999999</c:v>
                </c:pt>
                <c:pt idx="34">
                  <c:v>227</c:v>
                </c:pt>
                <c:pt idx="35">
                  <c:v>252</c:v>
                </c:pt>
                <c:pt idx="36">
                  <c:v>378</c:v>
                </c:pt>
                <c:pt idx="37">
                  <c:v>615</c:v>
                </c:pt>
                <c:pt idx="38">
                  <c:v>917.99993900000004</c:v>
                </c:pt>
                <c:pt idx="39">
                  <c:v>1309</c:v>
                </c:pt>
                <c:pt idx="40">
                  <c:v>1619</c:v>
                </c:pt>
                <c:pt idx="41">
                  <c:v>1831</c:v>
                </c:pt>
                <c:pt idx="42">
                  <c:v>1963</c:v>
                </c:pt>
                <c:pt idx="43">
                  <c:v>2099</c:v>
                </c:pt>
                <c:pt idx="44">
                  <c:v>2109</c:v>
                </c:pt>
                <c:pt idx="45">
                  <c:v>2106</c:v>
                </c:pt>
                <c:pt idx="46">
                  <c:v>2132</c:v>
                </c:pt>
                <c:pt idx="47">
                  <c:v>2149</c:v>
                </c:pt>
                <c:pt idx="48">
                  <c:v>2182</c:v>
                </c:pt>
                <c:pt idx="49">
                  <c:v>2192</c:v>
                </c:pt>
                <c:pt idx="50">
                  <c:v>2198</c:v>
                </c:pt>
                <c:pt idx="51">
                  <c:v>2205</c:v>
                </c:pt>
                <c:pt idx="52">
                  <c:v>2223</c:v>
                </c:pt>
                <c:pt idx="53">
                  <c:v>2245</c:v>
                </c:pt>
                <c:pt idx="54">
                  <c:v>2261</c:v>
                </c:pt>
                <c:pt idx="55">
                  <c:v>2267</c:v>
                </c:pt>
                <c:pt idx="56">
                  <c:v>2291</c:v>
                </c:pt>
                <c:pt idx="57">
                  <c:v>2322</c:v>
                </c:pt>
                <c:pt idx="58">
                  <c:v>2334</c:v>
                </c:pt>
                <c:pt idx="59">
                  <c:v>2302</c:v>
                </c:pt>
                <c:pt idx="60">
                  <c:v>2406</c:v>
                </c:pt>
                <c:pt idx="61">
                  <c:v>2442</c:v>
                </c:pt>
                <c:pt idx="62">
                  <c:v>2333</c:v>
                </c:pt>
                <c:pt idx="63">
                  <c:v>2400</c:v>
                </c:pt>
                <c:pt idx="64">
                  <c:v>2352</c:v>
                </c:pt>
                <c:pt idx="65">
                  <c:v>2282</c:v>
                </c:pt>
                <c:pt idx="66">
                  <c:v>2270</c:v>
                </c:pt>
                <c:pt idx="67">
                  <c:v>2247</c:v>
                </c:pt>
                <c:pt idx="68">
                  <c:v>2288</c:v>
                </c:pt>
                <c:pt idx="69">
                  <c:v>2310</c:v>
                </c:pt>
                <c:pt idx="70">
                  <c:v>2335</c:v>
                </c:pt>
                <c:pt idx="71">
                  <c:v>2367</c:v>
                </c:pt>
                <c:pt idx="72">
                  <c:v>2398</c:v>
                </c:pt>
                <c:pt idx="73">
                  <c:v>2417</c:v>
                </c:pt>
                <c:pt idx="74">
                  <c:v>2437</c:v>
                </c:pt>
                <c:pt idx="75">
                  <c:v>2455</c:v>
                </c:pt>
                <c:pt idx="76">
                  <c:v>2454</c:v>
                </c:pt>
                <c:pt idx="77">
                  <c:v>2471</c:v>
                </c:pt>
                <c:pt idx="78">
                  <c:v>2499</c:v>
                </c:pt>
                <c:pt idx="79">
                  <c:v>2479</c:v>
                </c:pt>
                <c:pt idx="80">
                  <c:v>2463</c:v>
                </c:pt>
                <c:pt idx="81">
                  <c:v>2429</c:v>
                </c:pt>
                <c:pt idx="82">
                  <c:v>2330</c:v>
                </c:pt>
                <c:pt idx="83">
                  <c:v>2292</c:v>
                </c:pt>
                <c:pt idx="84">
                  <c:v>2237</c:v>
                </c:pt>
                <c:pt idx="85">
                  <c:v>2155</c:v>
                </c:pt>
                <c:pt idx="86">
                  <c:v>2105</c:v>
                </c:pt>
                <c:pt idx="87">
                  <c:v>2069</c:v>
                </c:pt>
                <c:pt idx="88">
                  <c:v>2057</c:v>
                </c:pt>
                <c:pt idx="89">
                  <c:v>2048</c:v>
                </c:pt>
                <c:pt idx="90">
                  <c:v>2080</c:v>
                </c:pt>
                <c:pt idx="91">
                  <c:v>2115</c:v>
                </c:pt>
                <c:pt idx="92">
                  <c:v>2145</c:v>
                </c:pt>
                <c:pt idx="93">
                  <c:v>2171</c:v>
                </c:pt>
                <c:pt idx="94">
                  <c:v>2204</c:v>
                </c:pt>
                <c:pt idx="95">
                  <c:v>2222</c:v>
                </c:pt>
                <c:pt idx="96">
                  <c:v>2196</c:v>
                </c:pt>
                <c:pt idx="97">
                  <c:v>2244</c:v>
                </c:pt>
                <c:pt idx="98">
                  <c:v>2253</c:v>
                </c:pt>
                <c:pt idx="99">
                  <c:v>2224</c:v>
                </c:pt>
                <c:pt idx="100">
                  <c:v>2221</c:v>
                </c:pt>
                <c:pt idx="101">
                  <c:v>2200</c:v>
                </c:pt>
                <c:pt idx="102">
                  <c:v>2182</c:v>
                </c:pt>
                <c:pt idx="103">
                  <c:v>0</c:v>
                </c:pt>
                <c:pt idx="104">
                  <c:v>0</c:v>
                </c:pt>
                <c:pt idx="105">
                  <c:v>0</c:v>
                </c:pt>
                <c:pt idx="106">
                  <c:v>0</c:v>
                </c:pt>
                <c:pt idx="107">
                  <c:v>0</c:v>
                </c:pt>
                <c:pt idx="108">
                  <c:v>0</c:v>
                </c:pt>
                <c:pt idx="109">
                  <c:v>0</c:v>
                </c:pt>
                <c:pt idx="110">
                  <c:v>0</c:v>
                </c:pt>
                <c:pt idx="111">
                  <c:v>0</c:v>
                </c:pt>
                <c:pt idx="112">
                  <c:v>0</c:v>
                </c:pt>
                <c:pt idx="113">
                  <c:v>0</c:v>
                </c:pt>
                <c:pt idx="114">
                  <c:v>723</c:v>
                </c:pt>
                <c:pt idx="115">
                  <c:v>636.00006099999996</c:v>
                </c:pt>
                <c:pt idx="116">
                  <c:v>599</c:v>
                </c:pt>
                <c:pt idx="117">
                  <c:v>666</c:v>
                </c:pt>
                <c:pt idx="118">
                  <c:v>631</c:v>
                </c:pt>
                <c:pt idx="119">
                  <c:v>664</c:v>
                </c:pt>
                <c:pt idx="120">
                  <c:v>685</c:v>
                </c:pt>
                <c:pt idx="121">
                  <c:v>702.00006099999996</c:v>
                </c:pt>
                <c:pt idx="122">
                  <c:v>744</c:v>
                </c:pt>
                <c:pt idx="123">
                  <c:v>787</c:v>
                </c:pt>
                <c:pt idx="124">
                  <c:v>817</c:v>
                </c:pt>
                <c:pt idx="125">
                  <c:v>867</c:v>
                </c:pt>
                <c:pt idx="126">
                  <c:v>915</c:v>
                </c:pt>
                <c:pt idx="127">
                  <c:v>942</c:v>
                </c:pt>
                <c:pt idx="128">
                  <c:v>981</c:v>
                </c:pt>
                <c:pt idx="129">
                  <c:v>1004</c:v>
                </c:pt>
                <c:pt idx="130">
                  <c:v>1043</c:v>
                </c:pt>
                <c:pt idx="131">
                  <c:v>1086</c:v>
                </c:pt>
                <c:pt idx="132">
                  <c:v>1119</c:v>
                </c:pt>
                <c:pt idx="133">
                  <c:v>1135</c:v>
                </c:pt>
                <c:pt idx="134">
                  <c:v>1163</c:v>
                </c:pt>
                <c:pt idx="135">
                  <c:v>1181</c:v>
                </c:pt>
                <c:pt idx="136">
                  <c:v>1183</c:v>
                </c:pt>
                <c:pt idx="137">
                  <c:v>1174</c:v>
                </c:pt>
                <c:pt idx="138">
                  <c:v>1180</c:v>
                </c:pt>
                <c:pt idx="139">
                  <c:v>1161</c:v>
                </c:pt>
                <c:pt idx="140">
                  <c:v>1137</c:v>
                </c:pt>
                <c:pt idx="141">
                  <c:v>1109</c:v>
                </c:pt>
                <c:pt idx="142">
                  <c:v>1054</c:v>
                </c:pt>
                <c:pt idx="143">
                  <c:v>1034</c:v>
                </c:pt>
                <c:pt idx="144">
                  <c:v>1014</c:v>
                </c:pt>
                <c:pt idx="145">
                  <c:v>1034</c:v>
                </c:pt>
                <c:pt idx="146">
                  <c:v>998</c:v>
                </c:pt>
                <c:pt idx="147">
                  <c:v>983.99993900000004</c:v>
                </c:pt>
                <c:pt idx="148">
                  <c:v>995</c:v>
                </c:pt>
                <c:pt idx="149">
                  <c:v>979.00006099999996</c:v>
                </c:pt>
                <c:pt idx="150">
                  <c:v>1018</c:v>
                </c:pt>
                <c:pt idx="151">
                  <c:v>1027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201</c:v>
                </c:pt>
                <c:pt idx="169">
                  <c:v>190</c:v>
                </c:pt>
                <c:pt idx="170">
                  <c:v>168</c:v>
                </c:pt>
                <c:pt idx="171">
                  <c:v>170.00001499999999</c:v>
                </c:pt>
                <c:pt idx="172">
                  <c:v>190</c:v>
                </c:pt>
                <c:pt idx="173">
                  <c:v>190</c:v>
                </c:pt>
                <c:pt idx="174">
                  <c:v>279</c:v>
                </c:pt>
                <c:pt idx="175">
                  <c:v>245.99998500000001</c:v>
                </c:pt>
                <c:pt idx="176">
                  <c:v>237</c:v>
                </c:pt>
                <c:pt idx="177">
                  <c:v>264</c:v>
                </c:pt>
                <c:pt idx="178">
                  <c:v>258</c:v>
                </c:pt>
                <c:pt idx="179">
                  <c:v>265</c:v>
                </c:pt>
                <c:pt idx="180">
                  <c:v>256</c:v>
                </c:pt>
                <c:pt idx="181">
                  <c:v>287</c:v>
                </c:pt>
                <c:pt idx="182">
                  <c:v>309</c:v>
                </c:pt>
                <c:pt idx="183">
                  <c:v>326.99996900000002</c:v>
                </c:pt>
                <c:pt idx="184">
                  <c:v>314</c:v>
                </c:pt>
                <c:pt idx="185">
                  <c:v>346</c:v>
                </c:pt>
                <c:pt idx="186">
                  <c:v>362.00003099999998</c:v>
                </c:pt>
                <c:pt idx="187">
                  <c:v>367</c:v>
                </c:pt>
                <c:pt idx="188">
                  <c:v>381</c:v>
                </c:pt>
                <c:pt idx="189">
                  <c:v>386</c:v>
                </c:pt>
                <c:pt idx="190">
                  <c:v>405</c:v>
                </c:pt>
                <c:pt idx="191">
                  <c:v>414</c:v>
                </c:pt>
                <c:pt idx="192">
                  <c:v>417.00003099999998</c:v>
                </c:pt>
                <c:pt idx="193">
                  <c:v>447</c:v>
                </c:pt>
                <c:pt idx="194">
                  <c:v>452</c:v>
                </c:pt>
                <c:pt idx="195">
                  <c:v>462</c:v>
                </c:pt>
                <c:pt idx="196">
                  <c:v>458.99996900000002</c:v>
                </c:pt>
                <c:pt idx="197">
                  <c:v>436</c:v>
                </c:pt>
                <c:pt idx="198">
                  <c:v>405</c:v>
                </c:pt>
                <c:pt idx="199">
                  <c:v>373.00003099999998</c:v>
                </c:pt>
                <c:pt idx="200">
                  <c:v>354</c:v>
                </c:pt>
                <c:pt idx="201">
                  <c:v>328</c:v>
                </c:pt>
                <c:pt idx="202">
                  <c:v>301</c:v>
                </c:pt>
                <c:pt idx="203">
                  <c:v>289</c:v>
                </c:pt>
                <c:pt idx="204">
                  <c:v>274</c:v>
                </c:pt>
                <c:pt idx="205">
                  <c:v>262</c:v>
                </c:pt>
                <c:pt idx="206">
                  <c:v>280</c:v>
                </c:pt>
                <c:pt idx="207">
                  <c:v>272</c:v>
                </c:pt>
                <c:pt idx="208">
                  <c:v>261</c:v>
                </c:pt>
                <c:pt idx="209">
                  <c:v>248</c:v>
                </c:pt>
                <c:pt idx="210">
                  <c:v>269</c:v>
                </c:pt>
                <c:pt idx="211">
                  <c:v>262</c:v>
                </c:pt>
                <c:pt idx="212">
                  <c:v>244</c:v>
                </c:pt>
                <c:pt idx="213">
                  <c:v>234</c:v>
                </c:pt>
                <c:pt idx="214">
                  <c:v>259</c:v>
                </c:pt>
                <c:pt idx="215">
                  <c:v>221</c:v>
                </c:pt>
                <c:pt idx="216">
                  <c:v>234</c:v>
                </c:pt>
                <c:pt idx="217">
                  <c:v>215</c:v>
                </c:pt>
                <c:pt idx="218">
                  <c:v>217</c:v>
                </c:pt>
                <c:pt idx="219">
                  <c:v>210</c:v>
                </c:pt>
                <c:pt idx="220">
                  <c:v>223.99998500000001</c:v>
                </c:pt>
                <c:pt idx="221">
                  <c:v>219</c:v>
                </c:pt>
                <c:pt idx="222">
                  <c:v>93</c:v>
                </c:pt>
                <c:pt idx="223">
                  <c:v>291</c:v>
                </c:pt>
              </c:numCache>
            </c:numRef>
          </c:yVal>
          <c:smooth val="0"/>
          <c:extLst xmlns:c16r2="http://schemas.microsoft.com/office/drawing/2015/06/chart">
            <c:ext xmlns:c16="http://schemas.microsoft.com/office/drawing/2014/chart" uri="{C3380CC4-5D6E-409C-BE32-E72D297353CC}">
              <c16:uniqueId val="{000000AC-9E4D-41DE-88AA-65C469FB2388}"/>
            </c:ext>
          </c:extLst>
        </c:ser>
        <c:ser>
          <c:idx val="173"/>
          <c:order val="173"/>
          <c:tx>
            <c:strRef>
              <c:f>Sheet1!$FS$1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Sheet1!$FS$2:$FS$225</c:f>
              <c:numCache>
                <c:formatCode>General</c:formatCode>
                <c:ptCount val="224"/>
                <c:pt idx="0">
                  <c:v>0</c:v>
                </c:pt>
                <c:pt idx="1">
                  <c:v>0</c:v>
                </c:pt>
                <c:pt idx="2">
                  <c:v>0</c:v>
                </c:pt>
                <c:pt idx="3">
                  <c:v>0</c:v>
                </c:pt>
                <c:pt idx="4">
                  <c:v>33</c:v>
                </c:pt>
                <c:pt idx="5">
                  <c:v>49</c:v>
                </c:pt>
                <c:pt idx="6">
                  <c:v>84</c:v>
                </c:pt>
                <c:pt idx="7">
                  <c:v>136</c:v>
                </c:pt>
                <c:pt idx="8">
                  <c:v>151</c:v>
                </c:pt>
                <c:pt idx="9">
                  <c:v>167</c:v>
                </c:pt>
                <c:pt idx="10">
                  <c:v>190</c:v>
                </c:pt>
                <c:pt idx="11">
                  <c:v>190</c:v>
                </c:pt>
                <c:pt idx="12">
                  <c:v>200</c:v>
                </c:pt>
                <c:pt idx="13">
                  <c:v>209</c:v>
                </c:pt>
                <c:pt idx="14">
                  <c:v>217</c:v>
                </c:pt>
                <c:pt idx="15">
                  <c:v>233</c:v>
                </c:pt>
                <c:pt idx="16">
                  <c:v>280</c:v>
                </c:pt>
                <c:pt idx="17">
                  <c:v>316</c:v>
                </c:pt>
                <c:pt idx="18">
                  <c:v>365</c:v>
                </c:pt>
                <c:pt idx="19">
                  <c:v>391</c:v>
                </c:pt>
                <c:pt idx="20">
                  <c:v>385</c:v>
                </c:pt>
                <c:pt idx="21">
                  <c:v>367</c:v>
                </c:pt>
                <c:pt idx="22">
                  <c:v>339</c:v>
                </c:pt>
                <c:pt idx="23">
                  <c:v>337.99996900000002</c:v>
                </c:pt>
                <c:pt idx="24">
                  <c:v>328</c:v>
                </c:pt>
                <c:pt idx="25">
                  <c:v>309</c:v>
                </c:pt>
                <c:pt idx="26">
                  <c:v>300</c:v>
                </c:pt>
                <c:pt idx="27">
                  <c:v>300</c:v>
                </c:pt>
                <c:pt idx="28">
                  <c:v>297</c:v>
                </c:pt>
                <c:pt idx="29">
                  <c:v>290</c:v>
                </c:pt>
                <c:pt idx="30">
                  <c:v>286</c:v>
                </c:pt>
                <c:pt idx="31">
                  <c:v>266</c:v>
                </c:pt>
                <c:pt idx="32">
                  <c:v>279</c:v>
                </c:pt>
                <c:pt idx="33">
                  <c:v>262</c:v>
                </c:pt>
                <c:pt idx="34">
                  <c:v>253</c:v>
                </c:pt>
                <c:pt idx="35">
                  <c:v>278</c:v>
                </c:pt>
                <c:pt idx="36">
                  <c:v>407</c:v>
                </c:pt>
                <c:pt idx="37">
                  <c:v>656</c:v>
                </c:pt>
                <c:pt idx="38">
                  <c:v>963</c:v>
                </c:pt>
                <c:pt idx="39">
                  <c:v>1340</c:v>
                </c:pt>
                <c:pt idx="40">
                  <c:v>1648</c:v>
                </c:pt>
                <c:pt idx="41">
                  <c:v>1845</c:v>
                </c:pt>
                <c:pt idx="42">
                  <c:v>1971</c:v>
                </c:pt>
                <c:pt idx="43">
                  <c:v>2085</c:v>
                </c:pt>
                <c:pt idx="44">
                  <c:v>2096</c:v>
                </c:pt>
                <c:pt idx="45">
                  <c:v>2097</c:v>
                </c:pt>
                <c:pt idx="46">
                  <c:v>2125</c:v>
                </c:pt>
                <c:pt idx="47">
                  <c:v>2141</c:v>
                </c:pt>
                <c:pt idx="48">
                  <c:v>2180</c:v>
                </c:pt>
                <c:pt idx="49">
                  <c:v>2188</c:v>
                </c:pt>
                <c:pt idx="50">
                  <c:v>2199</c:v>
                </c:pt>
                <c:pt idx="51">
                  <c:v>2200</c:v>
                </c:pt>
                <c:pt idx="52">
                  <c:v>2218</c:v>
                </c:pt>
                <c:pt idx="53">
                  <c:v>2239</c:v>
                </c:pt>
                <c:pt idx="54">
                  <c:v>2249</c:v>
                </c:pt>
                <c:pt idx="55">
                  <c:v>2262</c:v>
                </c:pt>
                <c:pt idx="56">
                  <c:v>2291</c:v>
                </c:pt>
                <c:pt idx="57">
                  <c:v>2325</c:v>
                </c:pt>
                <c:pt idx="58">
                  <c:v>2327</c:v>
                </c:pt>
                <c:pt idx="59">
                  <c:v>2298</c:v>
                </c:pt>
                <c:pt idx="60">
                  <c:v>2414</c:v>
                </c:pt>
                <c:pt idx="61">
                  <c:v>2444</c:v>
                </c:pt>
                <c:pt idx="62">
                  <c:v>2353</c:v>
                </c:pt>
                <c:pt idx="63">
                  <c:v>2416</c:v>
                </c:pt>
                <c:pt idx="64">
                  <c:v>2361</c:v>
                </c:pt>
                <c:pt idx="65">
                  <c:v>2295</c:v>
                </c:pt>
                <c:pt idx="66">
                  <c:v>2282</c:v>
                </c:pt>
                <c:pt idx="67">
                  <c:v>2254</c:v>
                </c:pt>
                <c:pt idx="68">
                  <c:v>2293</c:v>
                </c:pt>
                <c:pt idx="69">
                  <c:v>2317</c:v>
                </c:pt>
                <c:pt idx="70">
                  <c:v>2340</c:v>
                </c:pt>
                <c:pt idx="71">
                  <c:v>2366</c:v>
                </c:pt>
                <c:pt idx="72">
                  <c:v>2405</c:v>
                </c:pt>
                <c:pt idx="73">
                  <c:v>2413</c:v>
                </c:pt>
                <c:pt idx="74">
                  <c:v>2444</c:v>
                </c:pt>
                <c:pt idx="75">
                  <c:v>2461</c:v>
                </c:pt>
                <c:pt idx="76">
                  <c:v>2464</c:v>
                </c:pt>
                <c:pt idx="77">
                  <c:v>2490</c:v>
                </c:pt>
                <c:pt idx="78">
                  <c:v>2521</c:v>
                </c:pt>
                <c:pt idx="79">
                  <c:v>2500.9997560000002</c:v>
                </c:pt>
                <c:pt idx="80">
                  <c:v>2456</c:v>
                </c:pt>
                <c:pt idx="81">
                  <c:v>2423</c:v>
                </c:pt>
                <c:pt idx="82">
                  <c:v>2331</c:v>
                </c:pt>
                <c:pt idx="83">
                  <c:v>2310</c:v>
                </c:pt>
                <c:pt idx="84">
                  <c:v>2278</c:v>
                </c:pt>
                <c:pt idx="85">
                  <c:v>2195</c:v>
                </c:pt>
                <c:pt idx="86">
                  <c:v>2130</c:v>
                </c:pt>
                <c:pt idx="87">
                  <c:v>2097</c:v>
                </c:pt>
                <c:pt idx="88">
                  <c:v>2089</c:v>
                </c:pt>
                <c:pt idx="89">
                  <c:v>2080</c:v>
                </c:pt>
                <c:pt idx="90">
                  <c:v>2103</c:v>
                </c:pt>
                <c:pt idx="91">
                  <c:v>2142</c:v>
                </c:pt>
                <c:pt idx="92">
                  <c:v>2181</c:v>
                </c:pt>
                <c:pt idx="93">
                  <c:v>2202</c:v>
                </c:pt>
                <c:pt idx="94">
                  <c:v>2223</c:v>
                </c:pt>
                <c:pt idx="95">
                  <c:v>2257</c:v>
                </c:pt>
                <c:pt idx="96">
                  <c:v>2215</c:v>
                </c:pt>
                <c:pt idx="97">
                  <c:v>2301</c:v>
                </c:pt>
                <c:pt idx="98">
                  <c:v>2314</c:v>
                </c:pt>
                <c:pt idx="99">
                  <c:v>2334</c:v>
                </c:pt>
                <c:pt idx="100">
                  <c:v>2312</c:v>
                </c:pt>
                <c:pt idx="101">
                  <c:v>2313</c:v>
                </c:pt>
                <c:pt idx="102">
                  <c:v>2258</c:v>
                </c:pt>
                <c:pt idx="103">
                  <c:v>0</c:v>
                </c:pt>
                <c:pt idx="104">
                  <c:v>0</c:v>
                </c:pt>
                <c:pt idx="105">
                  <c:v>0</c:v>
                </c:pt>
                <c:pt idx="106">
                  <c:v>0</c:v>
                </c:pt>
                <c:pt idx="107">
                  <c:v>0</c:v>
                </c:pt>
                <c:pt idx="108">
                  <c:v>0</c:v>
                </c:pt>
                <c:pt idx="109">
                  <c:v>0</c:v>
                </c:pt>
                <c:pt idx="110">
                  <c:v>0</c:v>
                </c:pt>
                <c:pt idx="111">
                  <c:v>0</c:v>
                </c:pt>
                <c:pt idx="112">
                  <c:v>0</c:v>
                </c:pt>
                <c:pt idx="113">
                  <c:v>0</c:v>
                </c:pt>
                <c:pt idx="114">
                  <c:v>715.00006099999996</c:v>
                </c:pt>
                <c:pt idx="115">
                  <c:v>675</c:v>
                </c:pt>
                <c:pt idx="116">
                  <c:v>606</c:v>
                </c:pt>
                <c:pt idx="117">
                  <c:v>662</c:v>
                </c:pt>
                <c:pt idx="118">
                  <c:v>652</c:v>
                </c:pt>
                <c:pt idx="119">
                  <c:v>691</c:v>
                </c:pt>
                <c:pt idx="120">
                  <c:v>725</c:v>
                </c:pt>
                <c:pt idx="121">
                  <c:v>741</c:v>
                </c:pt>
                <c:pt idx="122">
                  <c:v>785</c:v>
                </c:pt>
                <c:pt idx="123">
                  <c:v>825.00006099999996</c:v>
                </c:pt>
                <c:pt idx="124">
                  <c:v>855</c:v>
                </c:pt>
                <c:pt idx="125">
                  <c:v>900.00006099999996</c:v>
                </c:pt>
                <c:pt idx="126">
                  <c:v>945</c:v>
                </c:pt>
                <c:pt idx="127">
                  <c:v>976</c:v>
                </c:pt>
                <c:pt idx="128">
                  <c:v>1013</c:v>
                </c:pt>
                <c:pt idx="129">
                  <c:v>1054</c:v>
                </c:pt>
                <c:pt idx="130">
                  <c:v>1088</c:v>
                </c:pt>
                <c:pt idx="131">
                  <c:v>1134</c:v>
                </c:pt>
                <c:pt idx="132">
                  <c:v>1156</c:v>
                </c:pt>
                <c:pt idx="133">
                  <c:v>1198</c:v>
                </c:pt>
                <c:pt idx="134">
                  <c:v>1214</c:v>
                </c:pt>
                <c:pt idx="135">
                  <c:v>1242</c:v>
                </c:pt>
                <c:pt idx="136">
                  <c:v>1230</c:v>
                </c:pt>
                <c:pt idx="137">
                  <c:v>1210</c:v>
                </c:pt>
                <c:pt idx="138">
                  <c:v>1229</c:v>
                </c:pt>
                <c:pt idx="139">
                  <c:v>1215</c:v>
                </c:pt>
                <c:pt idx="140">
                  <c:v>1189</c:v>
                </c:pt>
                <c:pt idx="141">
                  <c:v>1155</c:v>
                </c:pt>
                <c:pt idx="142">
                  <c:v>1105</c:v>
                </c:pt>
                <c:pt idx="143">
                  <c:v>1082</c:v>
                </c:pt>
                <c:pt idx="144">
                  <c:v>1063</c:v>
                </c:pt>
                <c:pt idx="145">
                  <c:v>1074</c:v>
                </c:pt>
                <c:pt idx="146">
                  <c:v>1042</c:v>
                </c:pt>
                <c:pt idx="147">
                  <c:v>1038</c:v>
                </c:pt>
                <c:pt idx="148">
                  <c:v>1035</c:v>
                </c:pt>
                <c:pt idx="149">
                  <c:v>1040</c:v>
                </c:pt>
                <c:pt idx="150">
                  <c:v>1066</c:v>
                </c:pt>
                <c:pt idx="151">
                  <c:v>1088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156</c:v>
                </c:pt>
                <c:pt idx="169">
                  <c:v>179</c:v>
                </c:pt>
                <c:pt idx="170">
                  <c:v>147</c:v>
                </c:pt>
                <c:pt idx="171">
                  <c:v>178</c:v>
                </c:pt>
                <c:pt idx="172">
                  <c:v>190</c:v>
                </c:pt>
                <c:pt idx="173">
                  <c:v>193</c:v>
                </c:pt>
                <c:pt idx="174">
                  <c:v>207</c:v>
                </c:pt>
                <c:pt idx="175">
                  <c:v>210</c:v>
                </c:pt>
                <c:pt idx="176">
                  <c:v>252</c:v>
                </c:pt>
                <c:pt idx="177">
                  <c:v>279</c:v>
                </c:pt>
                <c:pt idx="178">
                  <c:v>279</c:v>
                </c:pt>
                <c:pt idx="179">
                  <c:v>261</c:v>
                </c:pt>
                <c:pt idx="180">
                  <c:v>268</c:v>
                </c:pt>
                <c:pt idx="181">
                  <c:v>296</c:v>
                </c:pt>
                <c:pt idx="182">
                  <c:v>330</c:v>
                </c:pt>
                <c:pt idx="183">
                  <c:v>348</c:v>
                </c:pt>
                <c:pt idx="184">
                  <c:v>345</c:v>
                </c:pt>
                <c:pt idx="185">
                  <c:v>370</c:v>
                </c:pt>
                <c:pt idx="186">
                  <c:v>380</c:v>
                </c:pt>
                <c:pt idx="187">
                  <c:v>380</c:v>
                </c:pt>
                <c:pt idx="188">
                  <c:v>402</c:v>
                </c:pt>
                <c:pt idx="189">
                  <c:v>402</c:v>
                </c:pt>
                <c:pt idx="190">
                  <c:v>422</c:v>
                </c:pt>
                <c:pt idx="191">
                  <c:v>423</c:v>
                </c:pt>
                <c:pt idx="192">
                  <c:v>439.00003099999998</c:v>
                </c:pt>
                <c:pt idx="193">
                  <c:v>473</c:v>
                </c:pt>
                <c:pt idx="194">
                  <c:v>461.00003099999998</c:v>
                </c:pt>
                <c:pt idx="195">
                  <c:v>501</c:v>
                </c:pt>
                <c:pt idx="196">
                  <c:v>479</c:v>
                </c:pt>
                <c:pt idx="197">
                  <c:v>456</c:v>
                </c:pt>
                <c:pt idx="198">
                  <c:v>434</c:v>
                </c:pt>
                <c:pt idx="199">
                  <c:v>385</c:v>
                </c:pt>
                <c:pt idx="200">
                  <c:v>354</c:v>
                </c:pt>
                <c:pt idx="201">
                  <c:v>351.00003099999998</c:v>
                </c:pt>
                <c:pt idx="202">
                  <c:v>337.99996900000002</c:v>
                </c:pt>
                <c:pt idx="203">
                  <c:v>289</c:v>
                </c:pt>
                <c:pt idx="204">
                  <c:v>275</c:v>
                </c:pt>
                <c:pt idx="205">
                  <c:v>284</c:v>
                </c:pt>
                <c:pt idx="206">
                  <c:v>276</c:v>
                </c:pt>
                <c:pt idx="207">
                  <c:v>291</c:v>
                </c:pt>
                <c:pt idx="208">
                  <c:v>284</c:v>
                </c:pt>
                <c:pt idx="209">
                  <c:v>258</c:v>
                </c:pt>
                <c:pt idx="210">
                  <c:v>272</c:v>
                </c:pt>
                <c:pt idx="211">
                  <c:v>275</c:v>
                </c:pt>
                <c:pt idx="212">
                  <c:v>241</c:v>
                </c:pt>
                <c:pt idx="213">
                  <c:v>261</c:v>
                </c:pt>
                <c:pt idx="214">
                  <c:v>257</c:v>
                </c:pt>
                <c:pt idx="215">
                  <c:v>230</c:v>
                </c:pt>
                <c:pt idx="216">
                  <c:v>223</c:v>
                </c:pt>
                <c:pt idx="217">
                  <c:v>220</c:v>
                </c:pt>
                <c:pt idx="218">
                  <c:v>201</c:v>
                </c:pt>
                <c:pt idx="219">
                  <c:v>217</c:v>
                </c:pt>
                <c:pt idx="220">
                  <c:v>190</c:v>
                </c:pt>
                <c:pt idx="221">
                  <c:v>253</c:v>
                </c:pt>
                <c:pt idx="222">
                  <c:v>163</c:v>
                </c:pt>
                <c:pt idx="223">
                  <c:v>185</c:v>
                </c:pt>
              </c:numCache>
            </c:numRef>
          </c:yVal>
          <c:smooth val="0"/>
          <c:extLst xmlns:c16r2="http://schemas.microsoft.com/office/drawing/2015/06/chart">
            <c:ext xmlns:c16="http://schemas.microsoft.com/office/drawing/2014/chart" uri="{C3380CC4-5D6E-409C-BE32-E72D297353CC}">
              <c16:uniqueId val="{000000AD-9E4D-41DE-88AA-65C469FB2388}"/>
            </c:ext>
          </c:extLst>
        </c:ser>
        <c:ser>
          <c:idx val="174"/>
          <c:order val="174"/>
          <c:tx>
            <c:strRef>
              <c:f>Sheet1!$FT$1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Sheet1!$FT$2:$FT$225</c:f>
              <c:numCache>
                <c:formatCode>General</c:formatCode>
                <c:ptCount val="224"/>
                <c:pt idx="0">
                  <c:v>0</c:v>
                </c:pt>
                <c:pt idx="1">
                  <c:v>0</c:v>
                </c:pt>
                <c:pt idx="2">
                  <c:v>0</c:v>
                </c:pt>
                <c:pt idx="3">
                  <c:v>0</c:v>
                </c:pt>
                <c:pt idx="4">
                  <c:v>0</c:v>
                </c:pt>
                <c:pt idx="5">
                  <c:v>0</c:v>
                </c:pt>
                <c:pt idx="6">
                  <c:v>26</c:v>
                </c:pt>
                <c:pt idx="7">
                  <c:v>70</c:v>
                </c:pt>
                <c:pt idx="8">
                  <c:v>102</c:v>
                </c:pt>
                <c:pt idx="9">
                  <c:v>115</c:v>
                </c:pt>
                <c:pt idx="10">
                  <c:v>139</c:v>
                </c:pt>
                <c:pt idx="11">
                  <c:v>142</c:v>
                </c:pt>
                <c:pt idx="12">
                  <c:v>159.00001499999999</c:v>
                </c:pt>
                <c:pt idx="13">
                  <c:v>161</c:v>
                </c:pt>
                <c:pt idx="14">
                  <c:v>170.00001499999999</c:v>
                </c:pt>
                <c:pt idx="15">
                  <c:v>181.00001499999999</c:v>
                </c:pt>
                <c:pt idx="16">
                  <c:v>230</c:v>
                </c:pt>
                <c:pt idx="17">
                  <c:v>263</c:v>
                </c:pt>
                <c:pt idx="18">
                  <c:v>310</c:v>
                </c:pt>
                <c:pt idx="19">
                  <c:v>336</c:v>
                </c:pt>
                <c:pt idx="20">
                  <c:v>336</c:v>
                </c:pt>
                <c:pt idx="21">
                  <c:v>316</c:v>
                </c:pt>
                <c:pt idx="22">
                  <c:v>292</c:v>
                </c:pt>
                <c:pt idx="23">
                  <c:v>291</c:v>
                </c:pt>
                <c:pt idx="24">
                  <c:v>283</c:v>
                </c:pt>
                <c:pt idx="25">
                  <c:v>270</c:v>
                </c:pt>
                <c:pt idx="26">
                  <c:v>261</c:v>
                </c:pt>
                <c:pt idx="27">
                  <c:v>260</c:v>
                </c:pt>
                <c:pt idx="28">
                  <c:v>260</c:v>
                </c:pt>
                <c:pt idx="29">
                  <c:v>251</c:v>
                </c:pt>
                <c:pt idx="30">
                  <c:v>247.00001499999999</c:v>
                </c:pt>
                <c:pt idx="31">
                  <c:v>230</c:v>
                </c:pt>
                <c:pt idx="32">
                  <c:v>242</c:v>
                </c:pt>
                <c:pt idx="33">
                  <c:v>225.00001499999999</c:v>
                </c:pt>
                <c:pt idx="34">
                  <c:v>217</c:v>
                </c:pt>
                <c:pt idx="35">
                  <c:v>241</c:v>
                </c:pt>
                <c:pt idx="36">
                  <c:v>369</c:v>
                </c:pt>
                <c:pt idx="37">
                  <c:v>610</c:v>
                </c:pt>
                <c:pt idx="38">
                  <c:v>903</c:v>
                </c:pt>
                <c:pt idx="39">
                  <c:v>1256</c:v>
                </c:pt>
                <c:pt idx="40">
                  <c:v>1547</c:v>
                </c:pt>
                <c:pt idx="41">
                  <c:v>1736</c:v>
                </c:pt>
                <c:pt idx="42">
                  <c:v>1841</c:v>
                </c:pt>
                <c:pt idx="43">
                  <c:v>1956</c:v>
                </c:pt>
                <c:pt idx="44">
                  <c:v>1971</c:v>
                </c:pt>
                <c:pt idx="45">
                  <c:v>1971</c:v>
                </c:pt>
                <c:pt idx="46">
                  <c:v>1996</c:v>
                </c:pt>
                <c:pt idx="47">
                  <c:v>2006</c:v>
                </c:pt>
                <c:pt idx="48">
                  <c:v>2046.0001219999999</c:v>
                </c:pt>
                <c:pt idx="49">
                  <c:v>2061</c:v>
                </c:pt>
                <c:pt idx="50">
                  <c:v>2061</c:v>
                </c:pt>
                <c:pt idx="51">
                  <c:v>2076</c:v>
                </c:pt>
                <c:pt idx="52">
                  <c:v>2086</c:v>
                </c:pt>
                <c:pt idx="53">
                  <c:v>2106</c:v>
                </c:pt>
                <c:pt idx="54">
                  <c:v>2127</c:v>
                </c:pt>
                <c:pt idx="55">
                  <c:v>2135</c:v>
                </c:pt>
                <c:pt idx="56">
                  <c:v>2155</c:v>
                </c:pt>
                <c:pt idx="57">
                  <c:v>2187</c:v>
                </c:pt>
                <c:pt idx="58">
                  <c:v>2189</c:v>
                </c:pt>
                <c:pt idx="59">
                  <c:v>2171</c:v>
                </c:pt>
                <c:pt idx="60">
                  <c:v>2255</c:v>
                </c:pt>
                <c:pt idx="61">
                  <c:v>2285</c:v>
                </c:pt>
                <c:pt idx="62">
                  <c:v>2208</c:v>
                </c:pt>
                <c:pt idx="63">
                  <c:v>2261</c:v>
                </c:pt>
                <c:pt idx="64">
                  <c:v>2220</c:v>
                </c:pt>
                <c:pt idx="65">
                  <c:v>2176</c:v>
                </c:pt>
                <c:pt idx="66">
                  <c:v>2159</c:v>
                </c:pt>
                <c:pt idx="67">
                  <c:v>2140</c:v>
                </c:pt>
                <c:pt idx="68">
                  <c:v>2172</c:v>
                </c:pt>
                <c:pt idx="69">
                  <c:v>2208</c:v>
                </c:pt>
                <c:pt idx="70">
                  <c:v>2227</c:v>
                </c:pt>
                <c:pt idx="71">
                  <c:v>2256</c:v>
                </c:pt>
                <c:pt idx="72">
                  <c:v>2280</c:v>
                </c:pt>
                <c:pt idx="73">
                  <c:v>2300</c:v>
                </c:pt>
                <c:pt idx="74">
                  <c:v>2331</c:v>
                </c:pt>
                <c:pt idx="75">
                  <c:v>2335</c:v>
                </c:pt>
                <c:pt idx="76">
                  <c:v>2343</c:v>
                </c:pt>
                <c:pt idx="77">
                  <c:v>2368</c:v>
                </c:pt>
                <c:pt idx="78">
                  <c:v>2389</c:v>
                </c:pt>
                <c:pt idx="79">
                  <c:v>2368</c:v>
                </c:pt>
                <c:pt idx="80">
                  <c:v>2347</c:v>
                </c:pt>
                <c:pt idx="81">
                  <c:v>2336</c:v>
                </c:pt>
                <c:pt idx="82">
                  <c:v>2242</c:v>
                </c:pt>
                <c:pt idx="83">
                  <c:v>2210</c:v>
                </c:pt>
                <c:pt idx="84">
                  <c:v>2150</c:v>
                </c:pt>
                <c:pt idx="85">
                  <c:v>2086</c:v>
                </c:pt>
                <c:pt idx="86">
                  <c:v>2040</c:v>
                </c:pt>
                <c:pt idx="87">
                  <c:v>2015</c:v>
                </c:pt>
                <c:pt idx="88">
                  <c:v>1992</c:v>
                </c:pt>
                <c:pt idx="89">
                  <c:v>1993</c:v>
                </c:pt>
                <c:pt idx="90">
                  <c:v>2020.9998780000001</c:v>
                </c:pt>
                <c:pt idx="91">
                  <c:v>2048</c:v>
                </c:pt>
                <c:pt idx="92">
                  <c:v>2089</c:v>
                </c:pt>
                <c:pt idx="93">
                  <c:v>2121</c:v>
                </c:pt>
                <c:pt idx="94">
                  <c:v>2136</c:v>
                </c:pt>
                <c:pt idx="95">
                  <c:v>2167</c:v>
                </c:pt>
                <c:pt idx="96">
                  <c:v>2131</c:v>
                </c:pt>
                <c:pt idx="97">
                  <c:v>2161</c:v>
                </c:pt>
                <c:pt idx="98">
                  <c:v>2176</c:v>
                </c:pt>
                <c:pt idx="99">
                  <c:v>2146</c:v>
                </c:pt>
                <c:pt idx="100">
                  <c:v>2150</c:v>
                </c:pt>
                <c:pt idx="101">
                  <c:v>2132</c:v>
                </c:pt>
                <c:pt idx="102">
                  <c:v>2121</c:v>
                </c:pt>
                <c:pt idx="103">
                  <c:v>0</c:v>
                </c:pt>
                <c:pt idx="104">
                  <c:v>0</c:v>
                </c:pt>
                <c:pt idx="105">
                  <c:v>0</c:v>
                </c:pt>
                <c:pt idx="106">
                  <c:v>0</c:v>
                </c:pt>
                <c:pt idx="107">
                  <c:v>0</c:v>
                </c:pt>
                <c:pt idx="108">
                  <c:v>0</c:v>
                </c:pt>
                <c:pt idx="109">
                  <c:v>0</c:v>
                </c:pt>
                <c:pt idx="110">
                  <c:v>0</c:v>
                </c:pt>
                <c:pt idx="111">
                  <c:v>0</c:v>
                </c:pt>
                <c:pt idx="112">
                  <c:v>0</c:v>
                </c:pt>
                <c:pt idx="113">
                  <c:v>0</c:v>
                </c:pt>
                <c:pt idx="114">
                  <c:v>673</c:v>
                </c:pt>
                <c:pt idx="115">
                  <c:v>637</c:v>
                </c:pt>
                <c:pt idx="116">
                  <c:v>580</c:v>
                </c:pt>
                <c:pt idx="117">
                  <c:v>614</c:v>
                </c:pt>
                <c:pt idx="118">
                  <c:v>631</c:v>
                </c:pt>
                <c:pt idx="119">
                  <c:v>683</c:v>
                </c:pt>
                <c:pt idx="120">
                  <c:v>697</c:v>
                </c:pt>
                <c:pt idx="121">
                  <c:v>725</c:v>
                </c:pt>
                <c:pt idx="122">
                  <c:v>758</c:v>
                </c:pt>
                <c:pt idx="123">
                  <c:v>788</c:v>
                </c:pt>
                <c:pt idx="124">
                  <c:v>826</c:v>
                </c:pt>
                <c:pt idx="125">
                  <c:v>871</c:v>
                </c:pt>
                <c:pt idx="126">
                  <c:v>923</c:v>
                </c:pt>
                <c:pt idx="127">
                  <c:v>950</c:v>
                </c:pt>
                <c:pt idx="128">
                  <c:v>970</c:v>
                </c:pt>
                <c:pt idx="129">
                  <c:v>996.99993900000004</c:v>
                </c:pt>
                <c:pt idx="130">
                  <c:v>1047</c:v>
                </c:pt>
                <c:pt idx="131">
                  <c:v>1082</c:v>
                </c:pt>
                <c:pt idx="132">
                  <c:v>1108</c:v>
                </c:pt>
                <c:pt idx="133">
                  <c:v>1140</c:v>
                </c:pt>
                <c:pt idx="134">
                  <c:v>1158</c:v>
                </c:pt>
                <c:pt idx="135">
                  <c:v>1190</c:v>
                </c:pt>
                <c:pt idx="136">
                  <c:v>1185</c:v>
                </c:pt>
                <c:pt idx="137">
                  <c:v>1172</c:v>
                </c:pt>
                <c:pt idx="138">
                  <c:v>1172</c:v>
                </c:pt>
                <c:pt idx="139">
                  <c:v>1167</c:v>
                </c:pt>
                <c:pt idx="140">
                  <c:v>1138</c:v>
                </c:pt>
                <c:pt idx="141">
                  <c:v>1100</c:v>
                </c:pt>
                <c:pt idx="142">
                  <c:v>1074</c:v>
                </c:pt>
                <c:pt idx="143">
                  <c:v>1035</c:v>
                </c:pt>
                <c:pt idx="144">
                  <c:v>1024</c:v>
                </c:pt>
                <c:pt idx="145">
                  <c:v>1018</c:v>
                </c:pt>
                <c:pt idx="146">
                  <c:v>1005</c:v>
                </c:pt>
                <c:pt idx="147">
                  <c:v>1001.000061</c:v>
                </c:pt>
                <c:pt idx="148">
                  <c:v>1000</c:v>
                </c:pt>
                <c:pt idx="149">
                  <c:v>1045</c:v>
                </c:pt>
                <c:pt idx="150">
                  <c:v>1028</c:v>
                </c:pt>
                <c:pt idx="151">
                  <c:v>1039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122.99999200000001</c:v>
                </c:pt>
                <c:pt idx="169">
                  <c:v>150</c:v>
                </c:pt>
                <c:pt idx="170">
                  <c:v>161</c:v>
                </c:pt>
                <c:pt idx="171">
                  <c:v>178</c:v>
                </c:pt>
                <c:pt idx="172">
                  <c:v>197</c:v>
                </c:pt>
                <c:pt idx="173">
                  <c:v>193</c:v>
                </c:pt>
                <c:pt idx="174">
                  <c:v>253</c:v>
                </c:pt>
                <c:pt idx="175">
                  <c:v>218</c:v>
                </c:pt>
                <c:pt idx="176">
                  <c:v>275</c:v>
                </c:pt>
                <c:pt idx="177">
                  <c:v>302</c:v>
                </c:pt>
                <c:pt idx="178">
                  <c:v>281</c:v>
                </c:pt>
                <c:pt idx="179">
                  <c:v>275</c:v>
                </c:pt>
                <c:pt idx="180">
                  <c:v>265</c:v>
                </c:pt>
                <c:pt idx="181">
                  <c:v>337</c:v>
                </c:pt>
                <c:pt idx="182">
                  <c:v>331</c:v>
                </c:pt>
                <c:pt idx="183">
                  <c:v>352</c:v>
                </c:pt>
                <c:pt idx="184">
                  <c:v>350</c:v>
                </c:pt>
                <c:pt idx="185">
                  <c:v>377</c:v>
                </c:pt>
                <c:pt idx="186">
                  <c:v>384.00003099999998</c:v>
                </c:pt>
                <c:pt idx="187">
                  <c:v>389</c:v>
                </c:pt>
                <c:pt idx="188">
                  <c:v>390</c:v>
                </c:pt>
                <c:pt idx="189">
                  <c:v>402</c:v>
                </c:pt>
                <c:pt idx="190">
                  <c:v>414.99996900000002</c:v>
                </c:pt>
                <c:pt idx="191">
                  <c:v>434</c:v>
                </c:pt>
                <c:pt idx="192">
                  <c:v>453</c:v>
                </c:pt>
                <c:pt idx="193">
                  <c:v>480</c:v>
                </c:pt>
                <c:pt idx="194">
                  <c:v>474</c:v>
                </c:pt>
                <c:pt idx="195">
                  <c:v>502</c:v>
                </c:pt>
                <c:pt idx="196">
                  <c:v>489</c:v>
                </c:pt>
                <c:pt idx="197">
                  <c:v>467</c:v>
                </c:pt>
                <c:pt idx="198">
                  <c:v>434</c:v>
                </c:pt>
                <c:pt idx="199">
                  <c:v>380</c:v>
                </c:pt>
                <c:pt idx="200">
                  <c:v>372</c:v>
                </c:pt>
                <c:pt idx="201">
                  <c:v>351.00003099999998</c:v>
                </c:pt>
                <c:pt idx="202">
                  <c:v>352</c:v>
                </c:pt>
                <c:pt idx="203">
                  <c:v>304</c:v>
                </c:pt>
                <c:pt idx="204">
                  <c:v>298</c:v>
                </c:pt>
                <c:pt idx="205">
                  <c:v>304</c:v>
                </c:pt>
                <c:pt idx="206">
                  <c:v>311</c:v>
                </c:pt>
                <c:pt idx="207">
                  <c:v>293</c:v>
                </c:pt>
                <c:pt idx="208">
                  <c:v>278</c:v>
                </c:pt>
                <c:pt idx="209">
                  <c:v>279</c:v>
                </c:pt>
                <c:pt idx="210">
                  <c:v>280</c:v>
                </c:pt>
                <c:pt idx="211">
                  <c:v>273</c:v>
                </c:pt>
                <c:pt idx="212">
                  <c:v>262</c:v>
                </c:pt>
                <c:pt idx="213">
                  <c:v>266</c:v>
                </c:pt>
                <c:pt idx="214">
                  <c:v>252</c:v>
                </c:pt>
                <c:pt idx="215">
                  <c:v>275</c:v>
                </c:pt>
                <c:pt idx="216">
                  <c:v>244</c:v>
                </c:pt>
                <c:pt idx="217">
                  <c:v>228</c:v>
                </c:pt>
                <c:pt idx="218">
                  <c:v>220</c:v>
                </c:pt>
                <c:pt idx="219">
                  <c:v>241</c:v>
                </c:pt>
                <c:pt idx="220">
                  <c:v>214.00001499999999</c:v>
                </c:pt>
                <c:pt idx="221">
                  <c:v>219</c:v>
                </c:pt>
                <c:pt idx="222">
                  <c:v>209</c:v>
                </c:pt>
                <c:pt idx="223">
                  <c:v>181.00001499999999</c:v>
                </c:pt>
              </c:numCache>
            </c:numRef>
          </c:yVal>
          <c:smooth val="0"/>
          <c:extLst xmlns:c16r2="http://schemas.microsoft.com/office/drawing/2015/06/chart">
            <c:ext xmlns:c16="http://schemas.microsoft.com/office/drawing/2014/chart" uri="{C3380CC4-5D6E-409C-BE32-E72D297353CC}">
              <c16:uniqueId val="{000000AE-9E4D-41DE-88AA-65C469FB2388}"/>
            </c:ext>
          </c:extLst>
        </c:ser>
        <c:ser>
          <c:idx val="175"/>
          <c:order val="175"/>
          <c:tx>
            <c:strRef>
              <c:f>Sheet1!$FU$1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Sheet1!$FU$2:$FU$225</c:f>
              <c:numCache>
                <c:formatCode>General</c:formatCode>
                <c:ptCount val="224"/>
                <c:pt idx="0">
                  <c:v>0</c:v>
                </c:pt>
                <c:pt idx="1">
                  <c:v>0</c:v>
                </c:pt>
                <c:pt idx="2">
                  <c:v>0</c:v>
                </c:pt>
                <c:pt idx="3">
                  <c:v>0</c:v>
                </c:pt>
                <c:pt idx="4">
                  <c:v>0</c:v>
                </c:pt>
                <c:pt idx="5">
                  <c:v>0</c:v>
                </c:pt>
                <c:pt idx="6">
                  <c:v>27.999998000000001</c:v>
                </c:pt>
                <c:pt idx="7">
                  <c:v>72</c:v>
                </c:pt>
                <c:pt idx="8">
                  <c:v>94</c:v>
                </c:pt>
                <c:pt idx="9">
                  <c:v>106</c:v>
                </c:pt>
                <c:pt idx="10">
                  <c:v>138</c:v>
                </c:pt>
                <c:pt idx="11">
                  <c:v>139</c:v>
                </c:pt>
                <c:pt idx="12">
                  <c:v>152</c:v>
                </c:pt>
                <c:pt idx="13">
                  <c:v>156</c:v>
                </c:pt>
                <c:pt idx="14">
                  <c:v>166</c:v>
                </c:pt>
                <c:pt idx="15">
                  <c:v>183</c:v>
                </c:pt>
                <c:pt idx="16">
                  <c:v>222</c:v>
                </c:pt>
                <c:pt idx="17">
                  <c:v>250</c:v>
                </c:pt>
                <c:pt idx="18">
                  <c:v>294</c:v>
                </c:pt>
                <c:pt idx="19">
                  <c:v>316</c:v>
                </c:pt>
                <c:pt idx="20">
                  <c:v>320</c:v>
                </c:pt>
                <c:pt idx="21">
                  <c:v>297</c:v>
                </c:pt>
                <c:pt idx="22">
                  <c:v>279</c:v>
                </c:pt>
                <c:pt idx="23">
                  <c:v>278</c:v>
                </c:pt>
                <c:pt idx="24">
                  <c:v>272</c:v>
                </c:pt>
                <c:pt idx="25">
                  <c:v>264</c:v>
                </c:pt>
                <c:pt idx="26">
                  <c:v>256</c:v>
                </c:pt>
                <c:pt idx="27">
                  <c:v>259</c:v>
                </c:pt>
                <c:pt idx="28">
                  <c:v>255</c:v>
                </c:pt>
                <c:pt idx="29">
                  <c:v>250</c:v>
                </c:pt>
                <c:pt idx="30">
                  <c:v>248</c:v>
                </c:pt>
                <c:pt idx="31">
                  <c:v>236.00001499999999</c:v>
                </c:pt>
                <c:pt idx="32">
                  <c:v>242</c:v>
                </c:pt>
                <c:pt idx="33">
                  <c:v>231</c:v>
                </c:pt>
                <c:pt idx="34">
                  <c:v>218</c:v>
                </c:pt>
                <c:pt idx="35">
                  <c:v>247.00001499999999</c:v>
                </c:pt>
                <c:pt idx="36">
                  <c:v>365</c:v>
                </c:pt>
                <c:pt idx="37">
                  <c:v>593</c:v>
                </c:pt>
                <c:pt idx="38">
                  <c:v>891.00006099999996</c:v>
                </c:pt>
                <c:pt idx="39">
                  <c:v>1266</c:v>
                </c:pt>
                <c:pt idx="40">
                  <c:v>1595</c:v>
                </c:pt>
                <c:pt idx="41">
                  <c:v>1821</c:v>
                </c:pt>
                <c:pt idx="42">
                  <c:v>1958.9998780000001</c:v>
                </c:pt>
                <c:pt idx="43">
                  <c:v>2089</c:v>
                </c:pt>
                <c:pt idx="44">
                  <c:v>2103</c:v>
                </c:pt>
                <c:pt idx="45">
                  <c:v>2102</c:v>
                </c:pt>
                <c:pt idx="46">
                  <c:v>2132</c:v>
                </c:pt>
                <c:pt idx="47">
                  <c:v>2143</c:v>
                </c:pt>
                <c:pt idx="48">
                  <c:v>2175</c:v>
                </c:pt>
                <c:pt idx="49">
                  <c:v>2194</c:v>
                </c:pt>
                <c:pt idx="50">
                  <c:v>2200</c:v>
                </c:pt>
                <c:pt idx="51">
                  <c:v>2208</c:v>
                </c:pt>
                <c:pt idx="52">
                  <c:v>2225</c:v>
                </c:pt>
                <c:pt idx="53">
                  <c:v>2247</c:v>
                </c:pt>
                <c:pt idx="54">
                  <c:v>2270</c:v>
                </c:pt>
                <c:pt idx="55">
                  <c:v>2265</c:v>
                </c:pt>
                <c:pt idx="56">
                  <c:v>2297</c:v>
                </c:pt>
                <c:pt idx="57">
                  <c:v>2326</c:v>
                </c:pt>
                <c:pt idx="58">
                  <c:v>2339</c:v>
                </c:pt>
                <c:pt idx="59">
                  <c:v>2312</c:v>
                </c:pt>
                <c:pt idx="60">
                  <c:v>2392</c:v>
                </c:pt>
                <c:pt idx="61">
                  <c:v>2413</c:v>
                </c:pt>
                <c:pt idx="62">
                  <c:v>2352</c:v>
                </c:pt>
                <c:pt idx="63">
                  <c:v>2398</c:v>
                </c:pt>
                <c:pt idx="64">
                  <c:v>2343</c:v>
                </c:pt>
                <c:pt idx="65">
                  <c:v>2288</c:v>
                </c:pt>
                <c:pt idx="66">
                  <c:v>2291</c:v>
                </c:pt>
                <c:pt idx="67">
                  <c:v>2264</c:v>
                </c:pt>
                <c:pt idx="68">
                  <c:v>2306</c:v>
                </c:pt>
                <c:pt idx="69">
                  <c:v>2323</c:v>
                </c:pt>
                <c:pt idx="70">
                  <c:v>2354</c:v>
                </c:pt>
                <c:pt idx="71">
                  <c:v>2382</c:v>
                </c:pt>
                <c:pt idx="72">
                  <c:v>2415</c:v>
                </c:pt>
                <c:pt idx="73">
                  <c:v>2426</c:v>
                </c:pt>
                <c:pt idx="74">
                  <c:v>2454</c:v>
                </c:pt>
                <c:pt idx="75">
                  <c:v>2472</c:v>
                </c:pt>
                <c:pt idx="76">
                  <c:v>2471</c:v>
                </c:pt>
                <c:pt idx="77">
                  <c:v>2487</c:v>
                </c:pt>
                <c:pt idx="78">
                  <c:v>2518</c:v>
                </c:pt>
                <c:pt idx="79">
                  <c:v>2496</c:v>
                </c:pt>
                <c:pt idx="80">
                  <c:v>2479</c:v>
                </c:pt>
                <c:pt idx="81">
                  <c:v>2449</c:v>
                </c:pt>
                <c:pt idx="82">
                  <c:v>2364</c:v>
                </c:pt>
                <c:pt idx="83">
                  <c:v>2305</c:v>
                </c:pt>
                <c:pt idx="84">
                  <c:v>2254</c:v>
                </c:pt>
                <c:pt idx="85">
                  <c:v>2192</c:v>
                </c:pt>
                <c:pt idx="86">
                  <c:v>2134</c:v>
                </c:pt>
                <c:pt idx="87">
                  <c:v>2110</c:v>
                </c:pt>
                <c:pt idx="88">
                  <c:v>2091</c:v>
                </c:pt>
                <c:pt idx="89">
                  <c:v>2082</c:v>
                </c:pt>
                <c:pt idx="90">
                  <c:v>2111</c:v>
                </c:pt>
                <c:pt idx="91">
                  <c:v>2138</c:v>
                </c:pt>
                <c:pt idx="92">
                  <c:v>2184</c:v>
                </c:pt>
                <c:pt idx="93">
                  <c:v>2209</c:v>
                </c:pt>
                <c:pt idx="94">
                  <c:v>2220</c:v>
                </c:pt>
                <c:pt idx="95">
                  <c:v>2249</c:v>
                </c:pt>
                <c:pt idx="96">
                  <c:v>2214</c:v>
                </c:pt>
                <c:pt idx="97">
                  <c:v>2236</c:v>
                </c:pt>
                <c:pt idx="98">
                  <c:v>2286</c:v>
                </c:pt>
                <c:pt idx="99">
                  <c:v>2234</c:v>
                </c:pt>
                <c:pt idx="100">
                  <c:v>2271</c:v>
                </c:pt>
                <c:pt idx="101">
                  <c:v>2253</c:v>
                </c:pt>
                <c:pt idx="102">
                  <c:v>2208</c:v>
                </c:pt>
                <c:pt idx="103">
                  <c:v>0</c:v>
                </c:pt>
                <c:pt idx="104">
                  <c:v>0</c:v>
                </c:pt>
                <c:pt idx="105">
                  <c:v>0</c:v>
                </c:pt>
                <c:pt idx="106">
                  <c:v>0</c:v>
                </c:pt>
                <c:pt idx="107">
                  <c:v>0</c:v>
                </c:pt>
                <c:pt idx="108">
                  <c:v>0</c:v>
                </c:pt>
                <c:pt idx="109">
                  <c:v>0</c:v>
                </c:pt>
                <c:pt idx="110">
                  <c:v>0</c:v>
                </c:pt>
                <c:pt idx="111">
                  <c:v>0</c:v>
                </c:pt>
                <c:pt idx="112">
                  <c:v>0</c:v>
                </c:pt>
                <c:pt idx="113">
                  <c:v>0</c:v>
                </c:pt>
                <c:pt idx="114">
                  <c:v>730</c:v>
                </c:pt>
                <c:pt idx="115">
                  <c:v>691</c:v>
                </c:pt>
                <c:pt idx="116">
                  <c:v>627.00006099999996</c:v>
                </c:pt>
                <c:pt idx="117">
                  <c:v>656</c:v>
                </c:pt>
                <c:pt idx="118">
                  <c:v>671.00006099999996</c:v>
                </c:pt>
                <c:pt idx="119">
                  <c:v>694</c:v>
                </c:pt>
                <c:pt idx="120">
                  <c:v>730</c:v>
                </c:pt>
                <c:pt idx="121">
                  <c:v>749</c:v>
                </c:pt>
                <c:pt idx="122">
                  <c:v>805</c:v>
                </c:pt>
                <c:pt idx="123">
                  <c:v>844</c:v>
                </c:pt>
                <c:pt idx="124">
                  <c:v>883</c:v>
                </c:pt>
                <c:pt idx="125">
                  <c:v>937</c:v>
                </c:pt>
                <c:pt idx="126">
                  <c:v>974.99993900000004</c:v>
                </c:pt>
                <c:pt idx="127">
                  <c:v>1002</c:v>
                </c:pt>
                <c:pt idx="128">
                  <c:v>1036</c:v>
                </c:pt>
                <c:pt idx="129">
                  <c:v>1077</c:v>
                </c:pt>
                <c:pt idx="130">
                  <c:v>1102</c:v>
                </c:pt>
                <c:pt idx="131">
                  <c:v>1139</c:v>
                </c:pt>
                <c:pt idx="132">
                  <c:v>1190</c:v>
                </c:pt>
                <c:pt idx="133">
                  <c:v>1219</c:v>
                </c:pt>
                <c:pt idx="134">
                  <c:v>1233</c:v>
                </c:pt>
                <c:pt idx="135">
                  <c:v>1254.9998780000001</c:v>
                </c:pt>
                <c:pt idx="136">
                  <c:v>1264</c:v>
                </c:pt>
                <c:pt idx="137">
                  <c:v>1260</c:v>
                </c:pt>
                <c:pt idx="138">
                  <c:v>1256</c:v>
                </c:pt>
                <c:pt idx="139">
                  <c:v>1242</c:v>
                </c:pt>
                <c:pt idx="140">
                  <c:v>1205</c:v>
                </c:pt>
                <c:pt idx="141">
                  <c:v>1175</c:v>
                </c:pt>
                <c:pt idx="142">
                  <c:v>1134</c:v>
                </c:pt>
                <c:pt idx="143">
                  <c:v>1094</c:v>
                </c:pt>
                <c:pt idx="144">
                  <c:v>1089</c:v>
                </c:pt>
                <c:pt idx="145">
                  <c:v>1094</c:v>
                </c:pt>
                <c:pt idx="146">
                  <c:v>1074</c:v>
                </c:pt>
                <c:pt idx="147">
                  <c:v>1048</c:v>
                </c:pt>
                <c:pt idx="148">
                  <c:v>1065</c:v>
                </c:pt>
                <c:pt idx="149">
                  <c:v>1083</c:v>
                </c:pt>
                <c:pt idx="150">
                  <c:v>1099</c:v>
                </c:pt>
                <c:pt idx="151">
                  <c:v>1132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171</c:v>
                </c:pt>
                <c:pt idx="169">
                  <c:v>147</c:v>
                </c:pt>
                <c:pt idx="170">
                  <c:v>176</c:v>
                </c:pt>
                <c:pt idx="171">
                  <c:v>212</c:v>
                </c:pt>
                <c:pt idx="172">
                  <c:v>231</c:v>
                </c:pt>
                <c:pt idx="173">
                  <c:v>229</c:v>
                </c:pt>
                <c:pt idx="174">
                  <c:v>275</c:v>
                </c:pt>
                <c:pt idx="175">
                  <c:v>230</c:v>
                </c:pt>
                <c:pt idx="176">
                  <c:v>292</c:v>
                </c:pt>
                <c:pt idx="177">
                  <c:v>342</c:v>
                </c:pt>
                <c:pt idx="178">
                  <c:v>314</c:v>
                </c:pt>
                <c:pt idx="179">
                  <c:v>291</c:v>
                </c:pt>
                <c:pt idx="180">
                  <c:v>316</c:v>
                </c:pt>
                <c:pt idx="181">
                  <c:v>361</c:v>
                </c:pt>
                <c:pt idx="182">
                  <c:v>362.00003099999998</c:v>
                </c:pt>
                <c:pt idx="183">
                  <c:v>388</c:v>
                </c:pt>
                <c:pt idx="184">
                  <c:v>372</c:v>
                </c:pt>
                <c:pt idx="185">
                  <c:v>403</c:v>
                </c:pt>
                <c:pt idx="186">
                  <c:v>410</c:v>
                </c:pt>
                <c:pt idx="187">
                  <c:v>419</c:v>
                </c:pt>
                <c:pt idx="188">
                  <c:v>427</c:v>
                </c:pt>
                <c:pt idx="189">
                  <c:v>436.99996900000002</c:v>
                </c:pt>
                <c:pt idx="190">
                  <c:v>462</c:v>
                </c:pt>
                <c:pt idx="191">
                  <c:v>467</c:v>
                </c:pt>
                <c:pt idx="192">
                  <c:v>468</c:v>
                </c:pt>
                <c:pt idx="193">
                  <c:v>491</c:v>
                </c:pt>
                <c:pt idx="194">
                  <c:v>502.99996900000002</c:v>
                </c:pt>
                <c:pt idx="195">
                  <c:v>532</c:v>
                </c:pt>
                <c:pt idx="196">
                  <c:v>515</c:v>
                </c:pt>
                <c:pt idx="197">
                  <c:v>491</c:v>
                </c:pt>
                <c:pt idx="198">
                  <c:v>475</c:v>
                </c:pt>
                <c:pt idx="199">
                  <c:v>428.00003099999998</c:v>
                </c:pt>
                <c:pt idx="200">
                  <c:v>391</c:v>
                </c:pt>
                <c:pt idx="201">
                  <c:v>388</c:v>
                </c:pt>
                <c:pt idx="202">
                  <c:v>370.99996900000002</c:v>
                </c:pt>
                <c:pt idx="203">
                  <c:v>354</c:v>
                </c:pt>
                <c:pt idx="204">
                  <c:v>308</c:v>
                </c:pt>
                <c:pt idx="205">
                  <c:v>320</c:v>
                </c:pt>
                <c:pt idx="206">
                  <c:v>346</c:v>
                </c:pt>
                <c:pt idx="207">
                  <c:v>304</c:v>
                </c:pt>
                <c:pt idx="208">
                  <c:v>303</c:v>
                </c:pt>
                <c:pt idx="209">
                  <c:v>304</c:v>
                </c:pt>
                <c:pt idx="210">
                  <c:v>299</c:v>
                </c:pt>
                <c:pt idx="211">
                  <c:v>271</c:v>
                </c:pt>
                <c:pt idx="212">
                  <c:v>306</c:v>
                </c:pt>
                <c:pt idx="213">
                  <c:v>277</c:v>
                </c:pt>
                <c:pt idx="214">
                  <c:v>282</c:v>
                </c:pt>
                <c:pt idx="215">
                  <c:v>292</c:v>
                </c:pt>
                <c:pt idx="216">
                  <c:v>258</c:v>
                </c:pt>
                <c:pt idx="217">
                  <c:v>300</c:v>
                </c:pt>
                <c:pt idx="218">
                  <c:v>240</c:v>
                </c:pt>
                <c:pt idx="219">
                  <c:v>256</c:v>
                </c:pt>
                <c:pt idx="220">
                  <c:v>241</c:v>
                </c:pt>
                <c:pt idx="221">
                  <c:v>277</c:v>
                </c:pt>
                <c:pt idx="222">
                  <c:v>117</c:v>
                </c:pt>
                <c:pt idx="223">
                  <c:v>174</c:v>
                </c:pt>
              </c:numCache>
            </c:numRef>
          </c:yVal>
          <c:smooth val="0"/>
          <c:extLst xmlns:c16r2="http://schemas.microsoft.com/office/drawing/2015/06/chart">
            <c:ext xmlns:c16="http://schemas.microsoft.com/office/drawing/2014/chart" uri="{C3380CC4-5D6E-409C-BE32-E72D297353CC}">
              <c16:uniqueId val="{000000AF-9E4D-41DE-88AA-65C469FB2388}"/>
            </c:ext>
          </c:extLst>
        </c:ser>
        <c:ser>
          <c:idx val="176"/>
          <c:order val="176"/>
          <c:tx>
            <c:strRef>
              <c:f>Sheet1!$FV$1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Sheet1!$FV$2:$FV$225</c:f>
              <c:numCache>
                <c:formatCode>General</c:formatCode>
                <c:ptCount val="224"/>
                <c:pt idx="0">
                  <c:v>0</c:v>
                </c:pt>
                <c:pt idx="1">
                  <c:v>0</c:v>
                </c:pt>
                <c:pt idx="2">
                  <c:v>0</c:v>
                </c:pt>
                <c:pt idx="3">
                  <c:v>3</c:v>
                </c:pt>
                <c:pt idx="4">
                  <c:v>18</c:v>
                </c:pt>
                <c:pt idx="5">
                  <c:v>53</c:v>
                </c:pt>
                <c:pt idx="6">
                  <c:v>88</c:v>
                </c:pt>
                <c:pt idx="7">
                  <c:v>120</c:v>
                </c:pt>
                <c:pt idx="8">
                  <c:v>147</c:v>
                </c:pt>
                <c:pt idx="9">
                  <c:v>154</c:v>
                </c:pt>
                <c:pt idx="10">
                  <c:v>177</c:v>
                </c:pt>
                <c:pt idx="11">
                  <c:v>172</c:v>
                </c:pt>
                <c:pt idx="12">
                  <c:v>187</c:v>
                </c:pt>
                <c:pt idx="13">
                  <c:v>200</c:v>
                </c:pt>
                <c:pt idx="14">
                  <c:v>201.99998500000001</c:v>
                </c:pt>
                <c:pt idx="15">
                  <c:v>212.99998500000001</c:v>
                </c:pt>
                <c:pt idx="16">
                  <c:v>253</c:v>
                </c:pt>
                <c:pt idx="17">
                  <c:v>275</c:v>
                </c:pt>
                <c:pt idx="18">
                  <c:v>315</c:v>
                </c:pt>
                <c:pt idx="19">
                  <c:v>339</c:v>
                </c:pt>
                <c:pt idx="20">
                  <c:v>336</c:v>
                </c:pt>
                <c:pt idx="21">
                  <c:v>321</c:v>
                </c:pt>
                <c:pt idx="22">
                  <c:v>297</c:v>
                </c:pt>
                <c:pt idx="23">
                  <c:v>301</c:v>
                </c:pt>
                <c:pt idx="24">
                  <c:v>295</c:v>
                </c:pt>
                <c:pt idx="25">
                  <c:v>281</c:v>
                </c:pt>
                <c:pt idx="26">
                  <c:v>271</c:v>
                </c:pt>
                <c:pt idx="27">
                  <c:v>273</c:v>
                </c:pt>
                <c:pt idx="28">
                  <c:v>270</c:v>
                </c:pt>
                <c:pt idx="29">
                  <c:v>269</c:v>
                </c:pt>
                <c:pt idx="30">
                  <c:v>266</c:v>
                </c:pt>
                <c:pt idx="31">
                  <c:v>244</c:v>
                </c:pt>
                <c:pt idx="32">
                  <c:v>256</c:v>
                </c:pt>
                <c:pt idx="33">
                  <c:v>240</c:v>
                </c:pt>
                <c:pt idx="34">
                  <c:v>234</c:v>
                </c:pt>
                <c:pt idx="35">
                  <c:v>259</c:v>
                </c:pt>
                <c:pt idx="36">
                  <c:v>365</c:v>
                </c:pt>
                <c:pt idx="37">
                  <c:v>579</c:v>
                </c:pt>
                <c:pt idx="38">
                  <c:v>853</c:v>
                </c:pt>
                <c:pt idx="39">
                  <c:v>1196</c:v>
                </c:pt>
                <c:pt idx="40">
                  <c:v>1474.0001219999999</c:v>
                </c:pt>
                <c:pt idx="41">
                  <c:v>1650.9998780000001</c:v>
                </c:pt>
                <c:pt idx="42">
                  <c:v>1759</c:v>
                </c:pt>
                <c:pt idx="43">
                  <c:v>1879.0001219999999</c:v>
                </c:pt>
                <c:pt idx="44">
                  <c:v>1883</c:v>
                </c:pt>
                <c:pt idx="45">
                  <c:v>1883</c:v>
                </c:pt>
                <c:pt idx="46">
                  <c:v>1902</c:v>
                </c:pt>
                <c:pt idx="47">
                  <c:v>1925</c:v>
                </c:pt>
                <c:pt idx="48">
                  <c:v>1952</c:v>
                </c:pt>
                <c:pt idx="49">
                  <c:v>1954</c:v>
                </c:pt>
                <c:pt idx="50">
                  <c:v>1957</c:v>
                </c:pt>
                <c:pt idx="51">
                  <c:v>1963</c:v>
                </c:pt>
                <c:pt idx="52">
                  <c:v>1976.0001219999999</c:v>
                </c:pt>
                <c:pt idx="53">
                  <c:v>1997</c:v>
                </c:pt>
                <c:pt idx="54">
                  <c:v>2004</c:v>
                </c:pt>
                <c:pt idx="55">
                  <c:v>2009</c:v>
                </c:pt>
                <c:pt idx="56">
                  <c:v>2032</c:v>
                </c:pt>
                <c:pt idx="57">
                  <c:v>2054</c:v>
                </c:pt>
                <c:pt idx="58">
                  <c:v>2066</c:v>
                </c:pt>
                <c:pt idx="59">
                  <c:v>2041</c:v>
                </c:pt>
                <c:pt idx="60">
                  <c:v>2146</c:v>
                </c:pt>
                <c:pt idx="61">
                  <c:v>2174</c:v>
                </c:pt>
                <c:pt idx="62">
                  <c:v>2069</c:v>
                </c:pt>
                <c:pt idx="63">
                  <c:v>2143</c:v>
                </c:pt>
                <c:pt idx="64">
                  <c:v>2087</c:v>
                </c:pt>
                <c:pt idx="65">
                  <c:v>2017</c:v>
                </c:pt>
                <c:pt idx="66">
                  <c:v>2008</c:v>
                </c:pt>
                <c:pt idx="67">
                  <c:v>1987</c:v>
                </c:pt>
                <c:pt idx="68">
                  <c:v>2009</c:v>
                </c:pt>
                <c:pt idx="69">
                  <c:v>2033</c:v>
                </c:pt>
                <c:pt idx="70">
                  <c:v>2055</c:v>
                </c:pt>
                <c:pt idx="71">
                  <c:v>2077</c:v>
                </c:pt>
                <c:pt idx="72">
                  <c:v>2101</c:v>
                </c:pt>
                <c:pt idx="73">
                  <c:v>2114</c:v>
                </c:pt>
                <c:pt idx="74">
                  <c:v>2136</c:v>
                </c:pt>
                <c:pt idx="75">
                  <c:v>2153</c:v>
                </c:pt>
                <c:pt idx="76">
                  <c:v>2151</c:v>
                </c:pt>
                <c:pt idx="77">
                  <c:v>2167</c:v>
                </c:pt>
                <c:pt idx="78">
                  <c:v>2197</c:v>
                </c:pt>
                <c:pt idx="79">
                  <c:v>2179</c:v>
                </c:pt>
                <c:pt idx="80">
                  <c:v>2135</c:v>
                </c:pt>
                <c:pt idx="81">
                  <c:v>2103</c:v>
                </c:pt>
                <c:pt idx="82">
                  <c:v>2024</c:v>
                </c:pt>
                <c:pt idx="83">
                  <c:v>1999</c:v>
                </c:pt>
                <c:pt idx="84">
                  <c:v>1975</c:v>
                </c:pt>
                <c:pt idx="85">
                  <c:v>1895</c:v>
                </c:pt>
                <c:pt idx="86">
                  <c:v>1844.0001219999999</c:v>
                </c:pt>
                <c:pt idx="87">
                  <c:v>1805</c:v>
                </c:pt>
                <c:pt idx="88">
                  <c:v>1802</c:v>
                </c:pt>
                <c:pt idx="89">
                  <c:v>1788</c:v>
                </c:pt>
                <c:pt idx="90">
                  <c:v>1816</c:v>
                </c:pt>
                <c:pt idx="91">
                  <c:v>1835.0001219999999</c:v>
                </c:pt>
                <c:pt idx="92">
                  <c:v>1869</c:v>
                </c:pt>
                <c:pt idx="93">
                  <c:v>1885</c:v>
                </c:pt>
                <c:pt idx="94">
                  <c:v>1899</c:v>
                </c:pt>
                <c:pt idx="95">
                  <c:v>1911</c:v>
                </c:pt>
                <c:pt idx="96">
                  <c:v>1893</c:v>
                </c:pt>
                <c:pt idx="97">
                  <c:v>1956</c:v>
                </c:pt>
                <c:pt idx="98">
                  <c:v>1961</c:v>
                </c:pt>
                <c:pt idx="99">
                  <c:v>1976.0001219999999</c:v>
                </c:pt>
                <c:pt idx="100">
                  <c:v>1951</c:v>
                </c:pt>
                <c:pt idx="101">
                  <c:v>1989</c:v>
                </c:pt>
                <c:pt idx="102">
                  <c:v>1936</c:v>
                </c:pt>
                <c:pt idx="103">
                  <c:v>0</c:v>
                </c:pt>
                <c:pt idx="104">
                  <c:v>0</c:v>
                </c:pt>
                <c:pt idx="105">
                  <c:v>0</c:v>
                </c:pt>
                <c:pt idx="106">
                  <c:v>0</c:v>
                </c:pt>
                <c:pt idx="107">
                  <c:v>0</c:v>
                </c:pt>
                <c:pt idx="108">
                  <c:v>0</c:v>
                </c:pt>
                <c:pt idx="109">
                  <c:v>0</c:v>
                </c:pt>
                <c:pt idx="110">
                  <c:v>0</c:v>
                </c:pt>
                <c:pt idx="111">
                  <c:v>0</c:v>
                </c:pt>
                <c:pt idx="112">
                  <c:v>0</c:v>
                </c:pt>
                <c:pt idx="113">
                  <c:v>0</c:v>
                </c:pt>
                <c:pt idx="114">
                  <c:v>699</c:v>
                </c:pt>
                <c:pt idx="115">
                  <c:v>635</c:v>
                </c:pt>
                <c:pt idx="116">
                  <c:v>578</c:v>
                </c:pt>
                <c:pt idx="117">
                  <c:v>599</c:v>
                </c:pt>
                <c:pt idx="118">
                  <c:v>617</c:v>
                </c:pt>
                <c:pt idx="119">
                  <c:v>600</c:v>
                </c:pt>
                <c:pt idx="120">
                  <c:v>626</c:v>
                </c:pt>
                <c:pt idx="121">
                  <c:v>659</c:v>
                </c:pt>
                <c:pt idx="122">
                  <c:v>697</c:v>
                </c:pt>
                <c:pt idx="123">
                  <c:v>729</c:v>
                </c:pt>
                <c:pt idx="124">
                  <c:v>745</c:v>
                </c:pt>
                <c:pt idx="125">
                  <c:v>795</c:v>
                </c:pt>
                <c:pt idx="126">
                  <c:v>824</c:v>
                </c:pt>
                <c:pt idx="127">
                  <c:v>850</c:v>
                </c:pt>
                <c:pt idx="128">
                  <c:v>881</c:v>
                </c:pt>
                <c:pt idx="129">
                  <c:v>914</c:v>
                </c:pt>
                <c:pt idx="130">
                  <c:v>952.99993900000004</c:v>
                </c:pt>
                <c:pt idx="131">
                  <c:v>983</c:v>
                </c:pt>
                <c:pt idx="132">
                  <c:v>1002</c:v>
                </c:pt>
                <c:pt idx="133">
                  <c:v>1043</c:v>
                </c:pt>
                <c:pt idx="134">
                  <c:v>1057</c:v>
                </c:pt>
                <c:pt idx="135">
                  <c:v>1073</c:v>
                </c:pt>
                <c:pt idx="136">
                  <c:v>1058</c:v>
                </c:pt>
                <c:pt idx="137">
                  <c:v>1063</c:v>
                </c:pt>
                <c:pt idx="138">
                  <c:v>1059</c:v>
                </c:pt>
                <c:pt idx="139">
                  <c:v>1056</c:v>
                </c:pt>
                <c:pt idx="140">
                  <c:v>1032</c:v>
                </c:pt>
                <c:pt idx="141">
                  <c:v>995</c:v>
                </c:pt>
                <c:pt idx="142">
                  <c:v>966.00006099999996</c:v>
                </c:pt>
                <c:pt idx="143">
                  <c:v>939.99993900000004</c:v>
                </c:pt>
                <c:pt idx="144">
                  <c:v>925</c:v>
                </c:pt>
                <c:pt idx="145">
                  <c:v>921</c:v>
                </c:pt>
                <c:pt idx="146">
                  <c:v>917.99993900000004</c:v>
                </c:pt>
                <c:pt idx="147">
                  <c:v>908</c:v>
                </c:pt>
                <c:pt idx="148">
                  <c:v>908</c:v>
                </c:pt>
                <c:pt idx="149">
                  <c:v>904</c:v>
                </c:pt>
                <c:pt idx="150">
                  <c:v>952.99993900000004</c:v>
                </c:pt>
                <c:pt idx="151">
                  <c:v>963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190</c:v>
                </c:pt>
                <c:pt idx="169">
                  <c:v>179</c:v>
                </c:pt>
                <c:pt idx="170">
                  <c:v>183</c:v>
                </c:pt>
                <c:pt idx="171">
                  <c:v>178</c:v>
                </c:pt>
                <c:pt idx="172">
                  <c:v>201</c:v>
                </c:pt>
                <c:pt idx="173">
                  <c:v>200</c:v>
                </c:pt>
                <c:pt idx="174">
                  <c:v>183</c:v>
                </c:pt>
                <c:pt idx="175">
                  <c:v>237</c:v>
                </c:pt>
                <c:pt idx="176">
                  <c:v>243</c:v>
                </c:pt>
                <c:pt idx="177">
                  <c:v>272</c:v>
                </c:pt>
                <c:pt idx="178">
                  <c:v>275</c:v>
                </c:pt>
                <c:pt idx="179">
                  <c:v>272</c:v>
                </c:pt>
                <c:pt idx="180">
                  <c:v>263</c:v>
                </c:pt>
                <c:pt idx="181">
                  <c:v>288</c:v>
                </c:pt>
                <c:pt idx="182">
                  <c:v>302</c:v>
                </c:pt>
                <c:pt idx="183">
                  <c:v>329.00003099999998</c:v>
                </c:pt>
                <c:pt idx="184">
                  <c:v>306</c:v>
                </c:pt>
                <c:pt idx="185">
                  <c:v>320</c:v>
                </c:pt>
                <c:pt idx="186">
                  <c:v>346</c:v>
                </c:pt>
                <c:pt idx="187">
                  <c:v>341</c:v>
                </c:pt>
                <c:pt idx="188">
                  <c:v>358</c:v>
                </c:pt>
                <c:pt idx="189">
                  <c:v>367</c:v>
                </c:pt>
                <c:pt idx="190">
                  <c:v>377</c:v>
                </c:pt>
                <c:pt idx="191">
                  <c:v>386</c:v>
                </c:pt>
                <c:pt idx="192">
                  <c:v>380</c:v>
                </c:pt>
                <c:pt idx="193">
                  <c:v>425</c:v>
                </c:pt>
                <c:pt idx="194">
                  <c:v>418</c:v>
                </c:pt>
                <c:pt idx="195">
                  <c:v>434</c:v>
                </c:pt>
                <c:pt idx="196">
                  <c:v>414</c:v>
                </c:pt>
                <c:pt idx="197">
                  <c:v>417.00003099999998</c:v>
                </c:pt>
                <c:pt idx="198">
                  <c:v>384.00003099999998</c:v>
                </c:pt>
                <c:pt idx="199">
                  <c:v>351.00003099999998</c:v>
                </c:pt>
                <c:pt idx="200">
                  <c:v>319</c:v>
                </c:pt>
                <c:pt idx="201">
                  <c:v>297</c:v>
                </c:pt>
                <c:pt idx="202">
                  <c:v>287</c:v>
                </c:pt>
                <c:pt idx="203">
                  <c:v>274</c:v>
                </c:pt>
                <c:pt idx="204">
                  <c:v>265</c:v>
                </c:pt>
                <c:pt idx="205">
                  <c:v>258</c:v>
                </c:pt>
                <c:pt idx="206">
                  <c:v>271</c:v>
                </c:pt>
                <c:pt idx="207">
                  <c:v>285</c:v>
                </c:pt>
                <c:pt idx="208">
                  <c:v>263</c:v>
                </c:pt>
                <c:pt idx="209">
                  <c:v>258</c:v>
                </c:pt>
                <c:pt idx="210">
                  <c:v>251</c:v>
                </c:pt>
                <c:pt idx="211">
                  <c:v>275</c:v>
                </c:pt>
                <c:pt idx="212">
                  <c:v>258</c:v>
                </c:pt>
                <c:pt idx="213">
                  <c:v>216</c:v>
                </c:pt>
                <c:pt idx="214">
                  <c:v>205</c:v>
                </c:pt>
                <c:pt idx="215">
                  <c:v>218</c:v>
                </c:pt>
                <c:pt idx="216">
                  <c:v>157</c:v>
                </c:pt>
                <c:pt idx="217">
                  <c:v>190.99998500000001</c:v>
                </c:pt>
                <c:pt idx="218">
                  <c:v>201</c:v>
                </c:pt>
                <c:pt idx="219">
                  <c:v>227</c:v>
                </c:pt>
                <c:pt idx="220">
                  <c:v>212</c:v>
                </c:pt>
                <c:pt idx="221">
                  <c:v>234.99998500000001</c:v>
                </c:pt>
                <c:pt idx="222">
                  <c:v>50</c:v>
                </c:pt>
                <c:pt idx="223">
                  <c:v>0</c:v>
                </c:pt>
              </c:numCache>
            </c:numRef>
          </c:yVal>
          <c:smooth val="0"/>
          <c:extLst xmlns:c16r2="http://schemas.microsoft.com/office/drawing/2015/06/chart">
            <c:ext xmlns:c16="http://schemas.microsoft.com/office/drawing/2014/chart" uri="{C3380CC4-5D6E-409C-BE32-E72D297353CC}">
              <c16:uniqueId val="{000000B0-9E4D-41DE-88AA-65C469FB2388}"/>
            </c:ext>
          </c:extLst>
        </c:ser>
        <c:ser>
          <c:idx val="177"/>
          <c:order val="177"/>
          <c:tx>
            <c:strRef>
              <c:f>Sheet1!$FW$1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Sheet1!$FW$2:$FW$225</c:f>
              <c:numCache>
                <c:formatCode>General</c:formatCode>
                <c:ptCount val="224"/>
                <c:pt idx="0">
                  <c:v>0</c:v>
                </c:pt>
                <c:pt idx="1">
                  <c:v>0</c:v>
                </c:pt>
                <c:pt idx="2">
                  <c:v>0</c:v>
                </c:pt>
                <c:pt idx="3">
                  <c:v>0</c:v>
                </c:pt>
                <c:pt idx="4">
                  <c:v>0</c:v>
                </c:pt>
                <c:pt idx="5">
                  <c:v>0</c:v>
                </c:pt>
                <c:pt idx="6">
                  <c:v>27</c:v>
                </c:pt>
                <c:pt idx="7">
                  <c:v>68</c:v>
                </c:pt>
                <c:pt idx="8">
                  <c:v>94</c:v>
                </c:pt>
                <c:pt idx="9">
                  <c:v>113</c:v>
                </c:pt>
                <c:pt idx="10">
                  <c:v>132</c:v>
                </c:pt>
                <c:pt idx="11">
                  <c:v>135</c:v>
                </c:pt>
                <c:pt idx="12">
                  <c:v>144</c:v>
                </c:pt>
                <c:pt idx="13">
                  <c:v>162</c:v>
                </c:pt>
                <c:pt idx="14">
                  <c:v>165</c:v>
                </c:pt>
                <c:pt idx="15">
                  <c:v>179</c:v>
                </c:pt>
                <c:pt idx="16">
                  <c:v>225.00001499999999</c:v>
                </c:pt>
                <c:pt idx="17">
                  <c:v>255</c:v>
                </c:pt>
                <c:pt idx="18">
                  <c:v>301</c:v>
                </c:pt>
                <c:pt idx="19">
                  <c:v>322</c:v>
                </c:pt>
                <c:pt idx="20">
                  <c:v>322</c:v>
                </c:pt>
                <c:pt idx="21">
                  <c:v>304</c:v>
                </c:pt>
                <c:pt idx="22">
                  <c:v>284</c:v>
                </c:pt>
                <c:pt idx="23">
                  <c:v>285</c:v>
                </c:pt>
                <c:pt idx="24">
                  <c:v>276</c:v>
                </c:pt>
                <c:pt idx="25">
                  <c:v>264</c:v>
                </c:pt>
                <c:pt idx="26">
                  <c:v>257</c:v>
                </c:pt>
                <c:pt idx="27">
                  <c:v>258</c:v>
                </c:pt>
                <c:pt idx="28">
                  <c:v>256</c:v>
                </c:pt>
                <c:pt idx="29">
                  <c:v>250</c:v>
                </c:pt>
                <c:pt idx="30">
                  <c:v>245.99998500000001</c:v>
                </c:pt>
                <c:pt idx="31">
                  <c:v>233</c:v>
                </c:pt>
                <c:pt idx="32">
                  <c:v>247.00001499999999</c:v>
                </c:pt>
                <c:pt idx="33">
                  <c:v>229</c:v>
                </c:pt>
                <c:pt idx="34">
                  <c:v>220</c:v>
                </c:pt>
                <c:pt idx="35">
                  <c:v>253</c:v>
                </c:pt>
                <c:pt idx="36">
                  <c:v>376</c:v>
                </c:pt>
                <c:pt idx="37">
                  <c:v>615</c:v>
                </c:pt>
                <c:pt idx="38">
                  <c:v>934</c:v>
                </c:pt>
                <c:pt idx="39">
                  <c:v>1344</c:v>
                </c:pt>
                <c:pt idx="40">
                  <c:v>1694.0001219999999</c:v>
                </c:pt>
                <c:pt idx="41">
                  <c:v>1934</c:v>
                </c:pt>
                <c:pt idx="42">
                  <c:v>2082</c:v>
                </c:pt>
                <c:pt idx="43">
                  <c:v>2220</c:v>
                </c:pt>
                <c:pt idx="44">
                  <c:v>2236</c:v>
                </c:pt>
                <c:pt idx="45">
                  <c:v>2239</c:v>
                </c:pt>
                <c:pt idx="46">
                  <c:v>2260</c:v>
                </c:pt>
                <c:pt idx="47">
                  <c:v>2290</c:v>
                </c:pt>
                <c:pt idx="48">
                  <c:v>2321</c:v>
                </c:pt>
                <c:pt idx="49">
                  <c:v>2332</c:v>
                </c:pt>
                <c:pt idx="50">
                  <c:v>2341</c:v>
                </c:pt>
                <c:pt idx="51">
                  <c:v>2349</c:v>
                </c:pt>
                <c:pt idx="52">
                  <c:v>2375</c:v>
                </c:pt>
                <c:pt idx="53">
                  <c:v>2394</c:v>
                </c:pt>
                <c:pt idx="54">
                  <c:v>2407</c:v>
                </c:pt>
                <c:pt idx="55">
                  <c:v>2430</c:v>
                </c:pt>
                <c:pt idx="56">
                  <c:v>2448</c:v>
                </c:pt>
                <c:pt idx="57">
                  <c:v>2474</c:v>
                </c:pt>
                <c:pt idx="58">
                  <c:v>2481</c:v>
                </c:pt>
                <c:pt idx="59">
                  <c:v>2459</c:v>
                </c:pt>
                <c:pt idx="60">
                  <c:v>2540</c:v>
                </c:pt>
                <c:pt idx="61">
                  <c:v>2574</c:v>
                </c:pt>
                <c:pt idx="62">
                  <c:v>2497</c:v>
                </c:pt>
                <c:pt idx="63">
                  <c:v>2532</c:v>
                </c:pt>
                <c:pt idx="64">
                  <c:v>2492</c:v>
                </c:pt>
                <c:pt idx="65">
                  <c:v>2435</c:v>
                </c:pt>
                <c:pt idx="66">
                  <c:v>2429</c:v>
                </c:pt>
                <c:pt idx="67">
                  <c:v>2400</c:v>
                </c:pt>
                <c:pt idx="68">
                  <c:v>2439</c:v>
                </c:pt>
                <c:pt idx="69">
                  <c:v>2473</c:v>
                </c:pt>
                <c:pt idx="70">
                  <c:v>2509</c:v>
                </c:pt>
                <c:pt idx="71">
                  <c:v>2533</c:v>
                </c:pt>
                <c:pt idx="72">
                  <c:v>2559</c:v>
                </c:pt>
                <c:pt idx="73">
                  <c:v>2582</c:v>
                </c:pt>
                <c:pt idx="74">
                  <c:v>2606</c:v>
                </c:pt>
                <c:pt idx="75">
                  <c:v>2623.0002439999998</c:v>
                </c:pt>
                <c:pt idx="76">
                  <c:v>2627</c:v>
                </c:pt>
                <c:pt idx="77">
                  <c:v>2649.9997560000002</c:v>
                </c:pt>
                <c:pt idx="78">
                  <c:v>2667</c:v>
                </c:pt>
                <c:pt idx="79">
                  <c:v>2643</c:v>
                </c:pt>
                <c:pt idx="80">
                  <c:v>2623.0002439999998</c:v>
                </c:pt>
                <c:pt idx="81">
                  <c:v>2599</c:v>
                </c:pt>
                <c:pt idx="82">
                  <c:v>2496</c:v>
                </c:pt>
                <c:pt idx="83">
                  <c:v>2435</c:v>
                </c:pt>
                <c:pt idx="84">
                  <c:v>2389</c:v>
                </c:pt>
                <c:pt idx="85">
                  <c:v>2303</c:v>
                </c:pt>
                <c:pt idx="86">
                  <c:v>2242</c:v>
                </c:pt>
                <c:pt idx="87">
                  <c:v>2211</c:v>
                </c:pt>
                <c:pt idx="88">
                  <c:v>2196</c:v>
                </c:pt>
                <c:pt idx="89">
                  <c:v>2189</c:v>
                </c:pt>
                <c:pt idx="90">
                  <c:v>2211</c:v>
                </c:pt>
                <c:pt idx="91">
                  <c:v>2249</c:v>
                </c:pt>
                <c:pt idx="92">
                  <c:v>2290</c:v>
                </c:pt>
                <c:pt idx="93">
                  <c:v>2322</c:v>
                </c:pt>
                <c:pt idx="94">
                  <c:v>2344</c:v>
                </c:pt>
                <c:pt idx="95">
                  <c:v>2372</c:v>
                </c:pt>
                <c:pt idx="96">
                  <c:v>2336</c:v>
                </c:pt>
                <c:pt idx="97">
                  <c:v>2363</c:v>
                </c:pt>
                <c:pt idx="98">
                  <c:v>2373</c:v>
                </c:pt>
                <c:pt idx="99">
                  <c:v>2349</c:v>
                </c:pt>
                <c:pt idx="100">
                  <c:v>2359</c:v>
                </c:pt>
                <c:pt idx="101">
                  <c:v>2380</c:v>
                </c:pt>
                <c:pt idx="102">
                  <c:v>2298</c:v>
                </c:pt>
                <c:pt idx="103">
                  <c:v>0</c:v>
                </c:pt>
                <c:pt idx="104">
                  <c:v>0</c:v>
                </c:pt>
                <c:pt idx="105">
                  <c:v>0</c:v>
                </c:pt>
                <c:pt idx="106">
                  <c:v>0</c:v>
                </c:pt>
                <c:pt idx="107">
                  <c:v>0</c:v>
                </c:pt>
                <c:pt idx="108">
                  <c:v>0</c:v>
                </c:pt>
                <c:pt idx="109">
                  <c:v>0</c:v>
                </c:pt>
                <c:pt idx="110">
                  <c:v>0</c:v>
                </c:pt>
                <c:pt idx="111">
                  <c:v>0</c:v>
                </c:pt>
                <c:pt idx="112">
                  <c:v>0</c:v>
                </c:pt>
                <c:pt idx="113">
                  <c:v>0</c:v>
                </c:pt>
                <c:pt idx="114">
                  <c:v>690</c:v>
                </c:pt>
                <c:pt idx="115">
                  <c:v>702.00006099999996</c:v>
                </c:pt>
                <c:pt idx="116">
                  <c:v>639</c:v>
                </c:pt>
                <c:pt idx="117">
                  <c:v>660</c:v>
                </c:pt>
                <c:pt idx="118">
                  <c:v>647</c:v>
                </c:pt>
                <c:pt idx="119">
                  <c:v>694</c:v>
                </c:pt>
                <c:pt idx="120">
                  <c:v>726</c:v>
                </c:pt>
                <c:pt idx="121">
                  <c:v>759.00006099999996</c:v>
                </c:pt>
                <c:pt idx="122">
                  <c:v>798</c:v>
                </c:pt>
                <c:pt idx="123">
                  <c:v>829</c:v>
                </c:pt>
                <c:pt idx="124">
                  <c:v>875</c:v>
                </c:pt>
                <c:pt idx="125">
                  <c:v>929</c:v>
                </c:pt>
                <c:pt idx="126">
                  <c:v>974.99993900000004</c:v>
                </c:pt>
                <c:pt idx="127">
                  <c:v>1004</c:v>
                </c:pt>
                <c:pt idx="128">
                  <c:v>1031</c:v>
                </c:pt>
                <c:pt idx="129">
                  <c:v>1074</c:v>
                </c:pt>
                <c:pt idx="130">
                  <c:v>1107</c:v>
                </c:pt>
                <c:pt idx="131">
                  <c:v>1151</c:v>
                </c:pt>
                <c:pt idx="132">
                  <c:v>1188</c:v>
                </c:pt>
                <c:pt idx="133">
                  <c:v>1212</c:v>
                </c:pt>
                <c:pt idx="134">
                  <c:v>1242</c:v>
                </c:pt>
                <c:pt idx="135">
                  <c:v>1267</c:v>
                </c:pt>
                <c:pt idx="136">
                  <c:v>1264</c:v>
                </c:pt>
                <c:pt idx="137">
                  <c:v>1257</c:v>
                </c:pt>
                <c:pt idx="138">
                  <c:v>1256</c:v>
                </c:pt>
                <c:pt idx="139">
                  <c:v>1248</c:v>
                </c:pt>
                <c:pt idx="140">
                  <c:v>1205</c:v>
                </c:pt>
                <c:pt idx="141">
                  <c:v>1181</c:v>
                </c:pt>
                <c:pt idx="142">
                  <c:v>1146</c:v>
                </c:pt>
                <c:pt idx="143">
                  <c:v>1115</c:v>
                </c:pt>
                <c:pt idx="144">
                  <c:v>1084</c:v>
                </c:pt>
                <c:pt idx="145">
                  <c:v>1096</c:v>
                </c:pt>
                <c:pt idx="146">
                  <c:v>1074</c:v>
                </c:pt>
                <c:pt idx="147">
                  <c:v>1048</c:v>
                </c:pt>
                <c:pt idx="148">
                  <c:v>1078</c:v>
                </c:pt>
                <c:pt idx="149">
                  <c:v>1072</c:v>
                </c:pt>
                <c:pt idx="150">
                  <c:v>1098</c:v>
                </c:pt>
                <c:pt idx="151">
                  <c:v>1146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145</c:v>
                </c:pt>
                <c:pt idx="169">
                  <c:v>147</c:v>
                </c:pt>
                <c:pt idx="170">
                  <c:v>176</c:v>
                </c:pt>
                <c:pt idx="171">
                  <c:v>199</c:v>
                </c:pt>
                <c:pt idx="172">
                  <c:v>231</c:v>
                </c:pt>
                <c:pt idx="173">
                  <c:v>216</c:v>
                </c:pt>
                <c:pt idx="174">
                  <c:v>275</c:v>
                </c:pt>
                <c:pt idx="175">
                  <c:v>243</c:v>
                </c:pt>
                <c:pt idx="176">
                  <c:v>297</c:v>
                </c:pt>
                <c:pt idx="177">
                  <c:v>328</c:v>
                </c:pt>
                <c:pt idx="178">
                  <c:v>314</c:v>
                </c:pt>
                <c:pt idx="179">
                  <c:v>297</c:v>
                </c:pt>
                <c:pt idx="180">
                  <c:v>306</c:v>
                </c:pt>
                <c:pt idx="181">
                  <c:v>364</c:v>
                </c:pt>
                <c:pt idx="182">
                  <c:v>362.00003099999998</c:v>
                </c:pt>
                <c:pt idx="183">
                  <c:v>390</c:v>
                </c:pt>
                <c:pt idx="184">
                  <c:v>375</c:v>
                </c:pt>
                <c:pt idx="185">
                  <c:v>394</c:v>
                </c:pt>
                <c:pt idx="186">
                  <c:v>406.00003099999998</c:v>
                </c:pt>
                <c:pt idx="187">
                  <c:v>419</c:v>
                </c:pt>
                <c:pt idx="188">
                  <c:v>430</c:v>
                </c:pt>
                <c:pt idx="189">
                  <c:v>441</c:v>
                </c:pt>
                <c:pt idx="190">
                  <c:v>443</c:v>
                </c:pt>
                <c:pt idx="191">
                  <c:v>456</c:v>
                </c:pt>
                <c:pt idx="192">
                  <c:v>458.99996900000002</c:v>
                </c:pt>
                <c:pt idx="193">
                  <c:v>519</c:v>
                </c:pt>
                <c:pt idx="194">
                  <c:v>502.99996900000002</c:v>
                </c:pt>
                <c:pt idx="195">
                  <c:v>517</c:v>
                </c:pt>
                <c:pt idx="196">
                  <c:v>515</c:v>
                </c:pt>
                <c:pt idx="197">
                  <c:v>495</c:v>
                </c:pt>
                <c:pt idx="198">
                  <c:v>463</c:v>
                </c:pt>
                <c:pt idx="199">
                  <c:v>411</c:v>
                </c:pt>
                <c:pt idx="200">
                  <c:v>403.99996900000002</c:v>
                </c:pt>
                <c:pt idx="201">
                  <c:v>396</c:v>
                </c:pt>
                <c:pt idx="202">
                  <c:v>362.00003099999998</c:v>
                </c:pt>
                <c:pt idx="203">
                  <c:v>348.99996900000002</c:v>
                </c:pt>
                <c:pt idx="204">
                  <c:v>336</c:v>
                </c:pt>
                <c:pt idx="205">
                  <c:v>309</c:v>
                </c:pt>
                <c:pt idx="206">
                  <c:v>351.00003099999998</c:v>
                </c:pt>
                <c:pt idx="207">
                  <c:v>315</c:v>
                </c:pt>
                <c:pt idx="208">
                  <c:v>296</c:v>
                </c:pt>
                <c:pt idx="209">
                  <c:v>304</c:v>
                </c:pt>
                <c:pt idx="210">
                  <c:v>319</c:v>
                </c:pt>
                <c:pt idx="211">
                  <c:v>271</c:v>
                </c:pt>
                <c:pt idx="212">
                  <c:v>274</c:v>
                </c:pt>
                <c:pt idx="213">
                  <c:v>292</c:v>
                </c:pt>
                <c:pt idx="214">
                  <c:v>274</c:v>
                </c:pt>
                <c:pt idx="215">
                  <c:v>292</c:v>
                </c:pt>
                <c:pt idx="216">
                  <c:v>258</c:v>
                </c:pt>
                <c:pt idx="217">
                  <c:v>207</c:v>
                </c:pt>
                <c:pt idx="218">
                  <c:v>194</c:v>
                </c:pt>
                <c:pt idx="219">
                  <c:v>238</c:v>
                </c:pt>
                <c:pt idx="220">
                  <c:v>241</c:v>
                </c:pt>
                <c:pt idx="221">
                  <c:v>261</c:v>
                </c:pt>
                <c:pt idx="222">
                  <c:v>117</c:v>
                </c:pt>
                <c:pt idx="223">
                  <c:v>209</c:v>
                </c:pt>
              </c:numCache>
            </c:numRef>
          </c:yVal>
          <c:smooth val="0"/>
          <c:extLst xmlns:c16r2="http://schemas.microsoft.com/office/drawing/2015/06/chart">
            <c:ext xmlns:c16="http://schemas.microsoft.com/office/drawing/2014/chart" uri="{C3380CC4-5D6E-409C-BE32-E72D297353CC}">
              <c16:uniqueId val="{000000B1-9E4D-41DE-88AA-65C469FB2388}"/>
            </c:ext>
          </c:extLst>
        </c:ser>
        <c:ser>
          <c:idx val="178"/>
          <c:order val="178"/>
          <c:tx>
            <c:strRef>
              <c:f>Sheet1!$FX$1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Sheet1!$FX$2:$FX$225</c:f>
              <c:numCache>
                <c:formatCode>General</c:formatCode>
                <c:ptCount val="224"/>
                <c:pt idx="0">
                  <c:v>0</c:v>
                </c:pt>
                <c:pt idx="1">
                  <c:v>0</c:v>
                </c:pt>
                <c:pt idx="2">
                  <c:v>151</c:v>
                </c:pt>
                <c:pt idx="3">
                  <c:v>270</c:v>
                </c:pt>
                <c:pt idx="4">
                  <c:v>266</c:v>
                </c:pt>
                <c:pt idx="5">
                  <c:v>254</c:v>
                </c:pt>
                <c:pt idx="6">
                  <c:v>283</c:v>
                </c:pt>
                <c:pt idx="7">
                  <c:v>309</c:v>
                </c:pt>
                <c:pt idx="8">
                  <c:v>328</c:v>
                </c:pt>
                <c:pt idx="9">
                  <c:v>342</c:v>
                </c:pt>
                <c:pt idx="10">
                  <c:v>358</c:v>
                </c:pt>
                <c:pt idx="11">
                  <c:v>357</c:v>
                </c:pt>
                <c:pt idx="12">
                  <c:v>357</c:v>
                </c:pt>
                <c:pt idx="13">
                  <c:v>367</c:v>
                </c:pt>
                <c:pt idx="14">
                  <c:v>362.00003099999998</c:v>
                </c:pt>
                <c:pt idx="15">
                  <c:v>383</c:v>
                </c:pt>
                <c:pt idx="16">
                  <c:v>444</c:v>
                </c:pt>
                <c:pt idx="17">
                  <c:v>489</c:v>
                </c:pt>
                <c:pt idx="18">
                  <c:v>549</c:v>
                </c:pt>
                <c:pt idx="19">
                  <c:v>581</c:v>
                </c:pt>
                <c:pt idx="20">
                  <c:v>575</c:v>
                </c:pt>
                <c:pt idx="21">
                  <c:v>546</c:v>
                </c:pt>
                <c:pt idx="22">
                  <c:v>509</c:v>
                </c:pt>
                <c:pt idx="23">
                  <c:v>506</c:v>
                </c:pt>
                <c:pt idx="24">
                  <c:v>487</c:v>
                </c:pt>
                <c:pt idx="25">
                  <c:v>458</c:v>
                </c:pt>
                <c:pt idx="26">
                  <c:v>439.00003099999998</c:v>
                </c:pt>
                <c:pt idx="27">
                  <c:v>434</c:v>
                </c:pt>
                <c:pt idx="28">
                  <c:v>431</c:v>
                </c:pt>
                <c:pt idx="29">
                  <c:v>422</c:v>
                </c:pt>
                <c:pt idx="30">
                  <c:v>402</c:v>
                </c:pt>
                <c:pt idx="31">
                  <c:v>376</c:v>
                </c:pt>
                <c:pt idx="32">
                  <c:v>401</c:v>
                </c:pt>
                <c:pt idx="33">
                  <c:v>372</c:v>
                </c:pt>
                <c:pt idx="34">
                  <c:v>358</c:v>
                </c:pt>
                <c:pt idx="35">
                  <c:v>390</c:v>
                </c:pt>
                <c:pt idx="36">
                  <c:v>584</c:v>
                </c:pt>
                <c:pt idx="37">
                  <c:v>914</c:v>
                </c:pt>
                <c:pt idx="38">
                  <c:v>1311</c:v>
                </c:pt>
                <c:pt idx="39">
                  <c:v>1857</c:v>
                </c:pt>
                <c:pt idx="40">
                  <c:v>2299</c:v>
                </c:pt>
                <c:pt idx="41">
                  <c:v>2551</c:v>
                </c:pt>
                <c:pt idx="42">
                  <c:v>2703.9997560000002</c:v>
                </c:pt>
                <c:pt idx="43">
                  <c:v>2818</c:v>
                </c:pt>
                <c:pt idx="44">
                  <c:v>2881</c:v>
                </c:pt>
                <c:pt idx="45">
                  <c:v>2879</c:v>
                </c:pt>
                <c:pt idx="46">
                  <c:v>2927</c:v>
                </c:pt>
                <c:pt idx="47">
                  <c:v>2952</c:v>
                </c:pt>
                <c:pt idx="48">
                  <c:v>3019</c:v>
                </c:pt>
                <c:pt idx="49">
                  <c:v>3001.9997560000002</c:v>
                </c:pt>
                <c:pt idx="50">
                  <c:v>3001</c:v>
                </c:pt>
                <c:pt idx="51">
                  <c:v>3000</c:v>
                </c:pt>
                <c:pt idx="52">
                  <c:v>3021</c:v>
                </c:pt>
                <c:pt idx="53">
                  <c:v>3046</c:v>
                </c:pt>
                <c:pt idx="54">
                  <c:v>3067</c:v>
                </c:pt>
                <c:pt idx="55">
                  <c:v>3072.0002439999998</c:v>
                </c:pt>
                <c:pt idx="56">
                  <c:v>3125.9997560000002</c:v>
                </c:pt>
                <c:pt idx="57">
                  <c:v>3195</c:v>
                </c:pt>
                <c:pt idx="58">
                  <c:v>3200</c:v>
                </c:pt>
                <c:pt idx="59">
                  <c:v>3137</c:v>
                </c:pt>
                <c:pt idx="60">
                  <c:v>3379.0002439999998</c:v>
                </c:pt>
                <c:pt idx="61">
                  <c:v>3506</c:v>
                </c:pt>
                <c:pt idx="62">
                  <c:v>3185</c:v>
                </c:pt>
                <c:pt idx="63">
                  <c:v>3318.0002439999998</c:v>
                </c:pt>
                <c:pt idx="64">
                  <c:v>3204</c:v>
                </c:pt>
                <c:pt idx="65">
                  <c:v>3070</c:v>
                </c:pt>
                <c:pt idx="66">
                  <c:v>3045.0002439999998</c:v>
                </c:pt>
                <c:pt idx="67">
                  <c:v>2970</c:v>
                </c:pt>
                <c:pt idx="68">
                  <c:v>3014</c:v>
                </c:pt>
                <c:pt idx="69">
                  <c:v>3050</c:v>
                </c:pt>
                <c:pt idx="70">
                  <c:v>3096</c:v>
                </c:pt>
                <c:pt idx="71">
                  <c:v>3137</c:v>
                </c:pt>
                <c:pt idx="72">
                  <c:v>3171</c:v>
                </c:pt>
                <c:pt idx="73">
                  <c:v>3186.9997560000002</c:v>
                </c:pt>
                <c:pt idx="74">
                  <c:v>3195.9997560000002</c:v>
                </c:pt>
                <c:pt idx="75">
                  <c:v>3234</c:v>
                </c:pt>
                <c:pt idx="76">
                  <c:v>3228</c:v>
                </c:pt>
                <c:pt idx="77">
                  <c:v>3265</c:v>
                </c:pt>
                <c:pt idx="78">
                  <c:v>3324</c:v>
                </c:pt>
                <c:pt idx="79">
                  <c:v>3335</c:v>
                </c:pt>
                <c:pt idx="80">
                  <c:v>3181</c:v>
                </c:pt>
                <c:pt idx="81">
                  <c:v>3064</c:v>
                </c:pt>
                <c:pt idx="82">
                  <c:v>2927</c:v>
                </c:pt>
                <c:pt idx="83">
                  <c:v>2956</c:v>
                </c:pt>
                <c:pt idx="84">
                  <c:v>2955</c:v>
                </c:pt>
                <c:pt idx="85">
                  <c:v>2805</c:v>
                </c:pt>
                <c:pt idx="86">
                  <c:v>2699</c:v>
                </c:pt>
                <c:pt idx="87">
                  <c:v>2660</c:v>
                </c:pt>
                <c:pt idx="88">
                  <c:v>2626</c:v>
                </c:pt>
                <c:pt idx="89">
                  <c:v>2618</c:v>
                </c:pt>
                <c:pt idx="90">
                  <c:v>2647</c:v>
                </c:pt>
                <c:pt idx="91">
                  <c:v>2673</c:v>
                </c:pt>
                <c:pt idx="92">
                  <c:v>2694</c:v>
                </c:pt>
                <c:pt idx="93">
                  <c:v>2700</c:v>
                </c:pt>
                <c:pt idx="94">
                  <c:v>2708</c:v>
                </c:pt>
                <c:pt idx="95">
                  <c:v>2702.0002439999998</c:v>
                </c:pt>
                <c:pt idx="96">
                  <c:v>2701</c:v>
                </c:pt>
                <c:pt idx="97">
                  <c:v>2673</c:v>
                </c:pt>
                <c:pt idx="98">
                  <c:v>2692</c:v>
                </c:pt>
                <c:pt idx="99">
                  <c:v>2745.0002439999998</c:v>
                </c:pt>
                <c:pt idx="100">
                  <c:v>2753</c:v>
                </c:pt>
                <c:pt idx="101">
                  <c:v>2750</c:v>
                </c:pt>
                <c:pt idx="102">
                  <c:v>2652</c:v>
                </c:pt>
                <c:pt idx="103">
                  <c:v>0</c:v>
                </c:pt>
                <c:pt idx="104">
                  <c:v>0</c:v>
                </c:pt>
                <c:pt idx="105">
                  <c:v>0</c:v>
                </c:pt>
                <c:pt idx="106">
                  <c:v>0</c:v>
                </c:pt>
                <c:pt idx="107">
                  <c:v>0</c:v>
                </c:pt>
                <c:pt idx="108">
                  <c:v>0</c:v>
                </c:pt>
                <c:pt idx="109">
                  <c:v>0</c:v>
                </c:pt>
                <c:pt idx="110">
                  <c:v>0</c:v>
                </c:pt>
                <c:pt idx="111">
                  <c:v>0</c:v>
                </c:pt>
                <c:pt idx="112">
                  <c:v>0</c:v>
                </c:pt>
                <c:pt idx="113">
                  <c:v>0</c:v>
                </c:pt>
                <c:pt idx="114">
                  <c:v>985</c:v>
                </c:pt>
                <c:pt idx="115">
                  <c:v>847.00006099999996</c:v>
                </c:pt>
                <c:pt idx="116">
                  <c:v>746.00006099999996</c:v>
                </c:pt>
                <c:pt idx="117">
                  <c:v>729</c:v>
                </c:pt>
                <c:pt idx="118">
                  <c:v>715.00006099999996</c:v>
                </c:pt>
                <c:pt idx="119">
                  <c:v>812.00006099999996</c:v>
                </c:pt>
                <c:pt idx="120">
                  <c:v>827</c:v>
                </c:pt>
                <c:pt idx="121">
                  <c:v>848</c:v>
                </c:pt>
                <c:pt idx="122">
                  <c:v>905</c:v>
                </c:pt>
                <c:pt idx="123">
                  <c:v>942</c:v>
                </c:pt>
                <c:pt idx="124">
                  <c:v>979.00006099999996</c:v>
                </c:pt>
                <c:pt idx="125">
                  <c:v>1031</c:v>
                </c:pt>
                <c:pt idx="126">
                  <c:v>1079</c:v>
                </c:pt>
                <c:pt idx="127">
                  <c:v>1138</c:v>
                </c:pt>
                <c:pt idx="128">
                  <c:v>1163</c:v>
                </c:pt>
                <c:pt idx="129">
                  <c:v>1208</c:v>
                </c:pt>
                <c:pt idx="130">
                  <c:v>1261</c:v>
                </c:pt>
                <c:pt idx="131">
                  <c:v>1289.9998780000001</c:v>
                </c:pt>
                <c:pt idx="132">
                  <c:v>1322</c:v>
                </c:pt>
                <c:pt idx="133">
                  <c:v>1377.0001219999999</c:v>
                </c:pt>
                <c:pt idx="134">
                  <c:v>1388</c:v>
                </c:pt>
                <c:pt idx="135">
                  <c:v>1421.0001219999999</c:v>
                </c:pt>
                <c:pt idx="136">
                  <c:v>1424</c:v>
                </c:pt>
                <c:pt idx="137">
                  <c:v>1426</c:v>
                </c:pt>
                <c:pt idx="138">
                  <c:v>1435</c:v>
                </c:pt>
                <c:pt idx="139">
                  <c:v>1428</c:v>
                </c:pt>
                <c:pt idx="140">
                  <c:v>1403</c:v>
                </c:pt>
                <c:pt idx="141">
                  <c:v>1389</c:v>
                </c:pt>
                <c:pt idx="142">
                  <c:v>1328</c:v>
                </c:pt>
                <c:pt idx="143">
                  <c:v>1304</c:v>
                </c:pt>
                <c:pt idx="144">
                  <c:v>1277</c:v>
                </c:pt>
                <c:pt idx="145">
                  <c:v>1284</c:v>
                </c:pt>
                <c:pt idx="146">
                  <c:v>1256</c:v>
                </c:pt>
                <c:pt idx="147">
                  <c:v>1238</c:v>
                </c:pt>
                <c:pt idx="148">
                  <c:v>1246</c:v>
                </c:pt>
                <c:pt idx="149">
                  <c:v>1256</c:v>
                </c:pt>
                <c:pt idx="150">
                  <c:v>1278</c:v>
                </c:pt>
                <c:pt idx="151">
                  <c:v>1324.9998780000001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206</c:v>
                </c:pt>
                <c:pt idx="169">
                  <c:v>236.00001499999999</c:v>
                </c:pt>
                <c:pt idx="170">
                  <c:v>176</c:v>
                </c:pt>
                <c:pt idx="171">
                  <c:v>192.00001499999999</c:v>
                </c:pt>
                <c:pt idx="172">
                  <c:v>212.99998500000001</c:v>
                </c:pt>
                <c:pt idx="173">
                  <c:v>187</c:v>
                </c:pt>
                <c:pt idx="174">
                  <c:v>247.00001499999999</c:v>
                </c:pt>
                <c:pt idx="175">
                  <c:v>244</c:v>
                </c:pt>
                <c:pt idx="176">
                  <c:v>274</c:v>
                </c:pt>
                <c:pt idx="177">
                  <c:v>315</c:v>
                </c:pt>
                <c:pt idx="178">
                  <c:v>308</c:v>
                </c:pt>
                <c:pt idx="179">
                  <c:v>293</c:v>
                </c:pt>
                <c:pt idx="180">
                  <c:v>295</c:v>
                </c:pt>
                <c:pt idx="181">
                  <c:v>359.99996900000002</c:v>
                </c:pt>
                <c:pt idx="182">
                  <c:v>381.99996900000002</c:v>
                </c:pt>
                <c:pt idx="183">
                  <c:v>416</c:v>
                </c:pt>
                <c:pt idx="184">
                  <c:v>413</c:v>
                </c:pt>
                <c:pt idx="185">
                  <c:v>455</c:v>
                </c:pt>
                <c:pt idx="186">
                  <c:v>460</c:v>
                </c:pt>
                <c:pt idx="187">
                  <c:v>468</c:v>
                </c:pt>
                <c:pt idx="188">
                  <c:v>487</c:v>
                </c:pt>
                <c:pt idx="189">
                  <c:v>491.99996900000002</c:v>
                </c:pt>
                <c:pt idx="190">
                  <c:v>518</c:v>
                </c:pt>
                <c:pt idx="191">
                  <c:v>501</c:v>
                </c:pt>
                <c:pt idx="192">
                  <c:v>547</c:v>
                </c:pt>
                <c:pt idx="193">
                  <c:v>555</c:v>
                </c:pt>
                <c:pt idx="194">
                  <c:v>571</c:v>
                </c:pt>
                <c:pt idx="195">
                  <c:v>585</c:v>
                </c:pt>
                <c:pt idx="196">
                  <c:v>570</c:v>
                </c:pt>
                <c:pt idx="197">
                  <c:v>557</c:v>
                </c:pt>
                <c:pt idx="198">
                  <c:v>527</c:v>
                </c:pt>
                <c:pt idx="199">
                  <c:v>483.00003099999998</c:v>
                </c:pt>
                <c:pt idx="200">
                  <c:v>454</c:v>
                </c:pt>
                <c:pt idx="201">
                  <c:v>440</c:v>
                </c:pt>
                <c:pt idx="202">
                  <c:v>421</c:v>
                </c:pt>
                <c:pt idx="203">
                  <c:v>392</c:v>
                </c:pt>
                <c:pt idx="204">
                  <c:v>391</c:v>
                </c:pt>
                <c:pt idx="205">
                  <c:v>352</c:v>
                </c:pt>
                <c:pt idx="206">
                  <c:v>399</c:v>
                </c:pt>
                <c:pt idx="207">
                  <c:v>351.00003099999998</c:v>
                </c:pt>
                <c:pt idx="208">
                  <c:v>335</c:v>
                </c:pt>
                <c:pt idx="209">
                  <c:v>334</c:v>
                </c:pt>
                <c:pt idx="210">
                  <c:v>348</c:v>
                </c:pt>
                <c:pt idx="211">
                  <c:v>336</c:v>
                </c:pt>
                <c:pt idx="212">
                  <c:v>312</c:v>
                </c:pt>
                <c:pt idx="213">
                  <c:v>307</c:v>
                </c:pt>
                <c:pt idx="214">
                  <c:v>325</c:v>
                </c:pt>
                <c:pt idx="215">
                  <c:v>268</c:v>
                </c:pt>
                <c:pt idx="216">
                  <c:v>285</c:v>
                </c:pt>
                <c:pt idx="217">
                  <c:v>216</c:v>
                </c:pt>
                <c:pt idx="218">
                  <c:v>217</c:v>
                </c:pt>
                <c:pt idx="219">
                  <c:v>316</c:v>
                </c:pt>
                <c:pt idx="220">
                  <c:v>331</c:v>
                </c:pt>
                <c:pt idx="221">
                  <c:v>340.00003099999998</c:v>
                </c:pt>
                <c:pt idx="222">
                  <c:v>134</c:v>
                </c:pt>
                <c:pt idx="223">
                  <c:v>0</c:v>
                </c:pt>
              </c:numCache>
            </c:numRef>
          </c:yVal>
          <c:smooth val="0"/>
          <c:extLst xmlns:c16r2="http://schemas.microsoft.com/office/drawing/2015/06/chart">
            <c:ext xmlns:c16="http://schemas.microsoft.com/office/drawing/2014/chart" uri="{C3380CC4-5D6E-409C-BE32-E72D297353CC}">
              <c16:uniqueId val="{000000B2-9E4D-41DE-88AA-65C469FB2388}"/>
            </c:ext>
          </c:extLst>
        </c:ser>
        <c:ser>
          <c:idx val="179"/>
          <c:order val="179"/>
          <c:tx>
            <c:strRef>
              <c:f>Sheet1!$FY$1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Sheet1!$FY$2:$FY$225</c:f>
              <c:numCache>
                <c:formatCode>General</c:formatCode>
                <c:ptCount val="224"/>
                <c:pt idx="0">
                  <c:v>3</c:v>
                </c:pt>
                <c:pt idx="1">
                  <c:v>0</c:v>
                </c:pt>
                <c:pt idx="2">
                  <c:v>226</c:v>
                </c:pt>
                <c:pt idx="3">
                  <c:v>249</c:v>
                </c:pt>
                <c:pt idx="4">
                  <c:v>252</c:v>
                </c:pt>
                <c:pt idx="5">
                  <c:v>247.00001499999999</c:v>
                </c:pt>
                <c:pt idx="6">
                  <c:v>271</c:v>
                </c:pt>
                <c:pt idx="7">
                  <c:v>306</c:v>
                </c:pt>
                <c:pt idx="8">
                  <c:v>326</c:v>
                </c:pt>
                <c:pt idx="9">
                  <c:v>337.99996900000002</c:v>
                </c:pt>
                <c:pt idx="10">
                  <c:v>359.99996900000002</c:v>
                </c:pt>
                <c:pt idx="11">
                  <c:v>367</c:v>
                </c:pt>
                <c:pt idx="12">
                  <c:v>366</c:v>
                </c:pt>
                <c:pt idx="13">
                  <c:v>376</c:v>
                </c:pt>
                <c:pt idx="14">
                  <c:v>388</c:v>
                </c:pt>
                <c:pt idx="15">
                  <c:v>413</c:v>
                </c:pt>
                <c:pt idx="16">
                  <c:v>480.99996900000002</c:v>
                </c:pt>
                <c:pt idx="17">
                  <c:v>538</c:v>
                </c:pt>
                <c:pt idx="18">
                  <c:v>610</c:v>
                </c:pt>
                <c:pt idx="19">
                  <c:v>644.99993900000004</c:v>
                </c:pt>
                <c:pt idx="20">
                  <c:v>648</c:v>
                </c:pt>
                <c:pt idx="21">
                  <c:v>609</c:v>
                </c:pt>
                <c:pt idx="22">
                  <c:v>565</c:v>
                </c:pt>
                <c:pt idx="23">
                  <c:v>573</c:v>
                </c:pt>
                <c:pt idx="24">
                  <c:v>560</c:v>
                </c:pt>
                <c:pt idx="25">
                  <c:v>529</c:v>
                </c:pt>
                <c:pt idx="26">
                  <c:v>509</c:v>
                </c:pt>
                <c:pt idx="27">
                  <c:v>506</c:v>
                </c:pt>
                <c:pt idx="28">
                  <c:v>506</c:v>
                </c:pt>
                <c:pt idx="29">
                  <c:v>498</c:v>
                </c:pt>
                <c:pt idx="30">
                  <c:v>478</c:v>
                </c:pt>
                <c:pt idx="31">
                  <c:v>450.00003099999998</c:v>
                </c:pt>
                <c:pt idx="32">
                  <c:v>480</c:v>
                </c:pt>
                <c:pt idx="33">
                  <c:v>445</c:v>
                </c:pt>
                <c:pt idx="34">
                  <c:v>439.00003099999998</c:v>
                </c:pt>
                <c:pt idx="35">
                  <c:v>475</c:v>
                </c:pt>
                <c:pt idx="36">
                  <c:v>677</c:v>
                </c:pt>
                <c:pt idx="37">
                  <c:v>1036</c:v>
                </c:pt>
                <c:pt idx="38">
                  <c:v>1482</c:v>
                </c:pt>
                <c:pt idx="39">
                  <c:v>2104</c:v>
                </c:pt>
                <c:pt idx="40">
                  <c:v>2605.0002439999998</c:v>
                </c:pt>
                <c:pt idx="41">
                  <c:v>2877</c:v>
                </c:pt>
                <c:pt idx="42">
                  <c:v>3037</c:v>
                </c:pt>
                <c:pt idx="43">
                  <c:v>3166</c:v>
                </c:pt>
                <c:pt idx="44">
                  <c:v>3226</c:v>
                </c:pt>
                <c:pt idx="45">
                  <c:v>3227</c:v>
                </c:pt>
                <c:pt idx="46">
                  <c:v>3265</c:v>
                </c:pt>
                <c:pt idx="47">
                  <c:v>3288</c:v>
                </c:pt>
                <c:pt idx="48">
                  <c:v>3358</c:v>
                </c:pt>
                <c:pt idx="49">
                  <c:v>3355</c:v>
                </c:pt>
                <c:pt idx="50">
                  <c:v>3350</c:v>
                </c:pt>
                <c:pt idx="51">
                  <c:v>3336.0002439999998</c:v>
                </c:pt>
                <c:pt idx="52">
                  <c:v>3359</c:v>
                </c:pt>
                <c:pt idx="53">
                  <c:v>3389</c:v>
                </c:pt>
                <c:pt idx="54">
                  <c:v>3402</c:v>
                </c:pt>
                <c:pt idx="55">
                  <c:v>3411</c:v>
                </c:pt>
                <c:pt idx="56">
                  <c:v>3471</c:v>
                </c:pt>
                <c:pt idx="57">
                  <c:v>3563</c:v>
                </c:pt>
                <c:pt idx="58">
                  <c:v>3572</c:v>
                </c:pt>
                <c:pt idx="59">
                  <c:v>3491</c:v>
                </c:pt>
                <c:pt idx="60">
                  <c:v>3766</c:v>
                </c:pt>
                <c:pt idx="61">
                  <c:v>3901</c:v>
                </c:pt>
                <c:pt idx="62">
                  <c:v>3529.9997560000002</c:v>
                </c:pt>
                <c:pt idx="63">
                  <c:v>3652.0002439999998</c:v>
                </c:pt>
                <c:pt idx="64">
                  <c:v>3536</c:v>
                </c:pt>
                <c:pt idx="65">
                  <c:v>3391</c:v>
                </c:pt>
                <c:pt idx="66">
                  <c:v>3362</c:v>
                </c:pt>
                <c:pt idx="67">
                  <c:v>3289</c:v>
                </c:pt>
                <c:pt idx="68">
                  <c:v>3336.0002439999998</c:v>
                </c:pt>
                <c:pt idx="69">
                  <c:v>3387</c:v>
                </c:pt>
                <c:pt idx="70">
                  <c:v>3428</c:v>
                </c:pt>
                <c:pt idx="71">
                  <c:v>3468.9997560000002</c:v>
                </c:pt>
                <c:pt idx="72">
                  <c:v>3517</c:v>
                </c:pt>
                <c:pt idx="73">
                  <c:v>3538.9997560000002</c:v>
                </c:pt>
                <c:pt idx="74">
                  <c:v>3563</c:v>
                </c:pt>
                <c:pt idx="75">
                  <c:v>3590</c:v>
                </c:pt>
                <c:pt idx="76">
                  <c:v>3583</c:v>
                </c:pt>
                <c:pt idx="77">
                  <c:v>3630</c:v>
                </c:pt>
                <c:pt idx="78">
                  <c:v>3693</c:v>
                </c:pt>
                <c:pt idx="79">
                  <c:v>3683</c:v>
                </c:pt>
                <c:pt idx="80">
                  <c:v>3590</c:v>
                </c:pt>
                <c:pt idx="81">
                  <c:v>3445</c:v>
                </c:pt>
                <c:pt idx="82">
                  <c:v>3274.9997560000002</c:v>
                </c:pt>
                <c:pt idx="83">
                  <c:v>3283</c:v>
                </c:pt>
                <c:pt idx="84">
                  <c:v>3248.0002439999998</c:v>
                </c:pt>
                <c:pt idx="85">
                  <c:v>3111</c:v>
                </c:pt>
                <c:pt idx="86">
                  <c:v>2994</c:v>
                </c:pt>
                <c:pt idx="87">
                  <c:v>2967.9997560000002</c:v>
                </c:pt>
                <c:pt idx="88">
                  <c:v>2948.0002439999998</c:v>
                </c:pt>
                <c:pt idx="89">
                  <c:v>2928</c:v>
                </c:pt>
                <c:pt idx="90">
                  <c:v>2948.0002439999998</c:v>
                </c:pt>
                <c:pt idx="91">
                  <c:v>2976</c:v>
                </c:pt>
                <c:pt idx="92">
                  <c:v>2992</c:v>
                </c:pt>
                <c:pt idx="93">
                  <c:v>3016</c:v>
                </c:pt>
                <c:pt idx="94">
                  <c:v>3026</c:v>
                </c:pt>
                <c:pt idx="95">
                  <c:v>3027.0002439999998</c:v>
                </c:pt>
                <c:pt idx="96">
                  <c:v>3019</c:v>
                </c:pt>
                <c:pt idx="97">
                  <c:v>3059</c:v>
                </c:pt>
                <c:pt idx="98">
                  <c:v>3031</c:v>
                </c:pt>
                <c:pt idx="99">
                  <c:v>3014</c:v>
                </c:pt>
                <c:pt idx="100">
                  <c:v>3031</c:v>
                </c:pt>
                <c:pt idx="101">
                  <c:v>2998</c:v>
                </c:pt>
                <c:pt idx="102">
                  <c:v>2913</c:v>
                </c:pt>
                <c:pt idx="103">
                  <c:v>0</c:v>
                </c:pt>
                <c:pt idx="104">
                  <c:v>0</c:v>
                </c:pt>
                <c:pt idx="105">
                  <c:v>0</c:v>
                </c:pt>
                <c:pt idx="106">
                  <c:v>0</c:v>
                </c:pt>
                <c:pt idx="107">
                  <c:v>0</c:v>
                </c:pt>
                <c:pt idx="108">
                  <c:v>0</c:v>
                </c:pt>
                <c:pt idx="109">
                  <c:v>0</c:v>
                </c:pt>
                <c:pt idx="110">
                  <c:v>0</c:v>
                </c:pt>
                <c:pt idx="111">
                  <c:v>0</c:v>
                </c:pt>
                <c:pt idx="112">
                  <c:v>0</c:v>
                </c:pt>
                <c:pt idx="113">
                  <c:v>0</c:v>
                </c:pt>
                <c:pt idx="114">
                  <c:v>1188</c:v>
                </c:pt>
                <c:pt idx="115">
                  <c:v>963</c:v>
                </c:pt>
                <c:pt idx="116">
                  <c:v>809</c:v>
                </c:pt>
                <c:pt idx="117">
                  <c:v>863</c:v>
                </c:pt>
                <c:pt idx="118">
                  <c:v>835</c:v>
                </c:pt>
                <c:pt idx="119">
                  <c:v>894</c:v>
                </c:pt>
                <c:pt idx="120">
                  <c:v>917</c:v>
                </c:pt>
                <c:pt idx="121">
                  <c:v>954</c:v>
                </c:pt>
                <c:pt idx="122">
                  <c:v>1013</c:v>
                </c:pt>
                <c:pt idx="123">
                  <c:v>1059</c:v>
                </c:pt>
                <c:pt idx="124">
                  <c:v>1105</c:v>
                </c:pt>
                <c:pt idx="125">
                  <c:v>1181</c:v>
                </c:pt>
                <c:pt idx="126">
                  <c:v>1237</c:v>
                </c:pt>
                <c:pt idx="127">
                  <c:v>1280</c:v>
                </c:pt>
                <c:pt idx="128">
                  <c:v>1328</c:v>
                </c:pt>
                <c:pt idx="129">
                  <c:v>1383</c:v>
                </c:pt>
                <c:pt idx="130">
                  <c:v>1425</c:v>
                </c:pt>
                <c:pt idx="131">
                  <c:v>1465.0001219999999</c:v>
                </c:pt>
                <c:pt idx="132">
                  <c:v>1509.0001219999999</c:v>
                </c:pt>
                <c:pt idx="133">
                  <c:v>1549</c:v>
                </c:pt>
                <c:pt idx="134">
                  <c:v>1592</c:v>
                </c:pt>
                <c:pt idx="135">
                  <c:v>1606.9998780000001</c:v>
                </c:pt>
                <c:pt idx="136">
                  <c:v>1620</c:v>
                </c:pt>
                <c:pt idx="137">
                  <c:v>1610</c:v>
                </c:pt>
                <c:pt idx="138">
                  <c:v>1614</c:v>
                </c:pt>
                <c:pt idx="139">
                  <c:v>1603</c:v>
                </c:pt>
                <c:pt idx="140">
                  <c:v>1581</c:v>
                </c:pt>
                <c:pt idx="141">
                  <c:v>1568</c:v>
                </c:pt>
                <c:pt idx="142">
                  <c:v>1526</c:v>
                </c:pt>
                <c:pt idx="143">
                  <c:v>1480</c:v>
                </c:pt>
                <c:pt idx="144">
                  <c:v>1448.0001219999999</c:v>
                </c:pt>
                <c:pt idx="145">
                  <c:v>1456.9998780000001</c:v>
                </c:pt>
                <c:pt idx="146">
                  <c:v>1423</c:v>
                </c:pt>
                <c:pt idx="147">
                  <c:v>1381</c:v>
                </c:pt>
                <c:pt idx="148">
                  <c:v>1388</c:v>
                </c:pt>
                <c:pt idx="149">
                  <c:v>1383</c:v>
                </c:pt>
                <c:pt idx="150">
                  <c:v>1409</c:v>
                </c:pt>
                <c:pt idx="151">
                  <c:v>1445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421</c:v>
                </c:pt>
                <c:pt idx="169">
                  <c:v>406.00003099999998</c:v>
                </c:pt>
                <c:pt idx="170">
                  <c:v>341</c:v>
                </c:pt>
                <c:pt idx="171">
                  <c:v>286</c:v>
                </c:pt>
                <c:pt idx="172">
                  <c:v>301</c:v>
                </c:pt>
                <c:pt idx="173">
                  <c:v>292</c:v>
                </c:pt>
                <c:pt idx="174">
                  <c:v>508</c:v>
                </c:pt>
                <c:pt idx="175">
                  <c:v>422</c:v>
                </c:pt>
                <c:pt idx="176">
                  <c:v>384.00003099999998</c:v>
                </c:pt>
                <c:pt idx="177">
                  <c:v>422</c:v>
                </c:pt>
                <c:pt idx="178">
                  <c:v>422</c:v>
                </c:pt>
                <c:pt idx="179">
                  <c:v>400</c:v>
                </c:pt>
                <c:pt idx="180">
                  <c:v>416</c:v>
                </c:pt>
                <c:pt idx="181">
                  <c:v>474</c:v>
                </c:pt>
                <c:pt idx="182">
                  <c:v>489</c:v>
                </c:pt>
                <c:pt idx="183">
                  <c:v>514</c:v>
                </c:pt>
                <c:pt idx="184">
                  <c:v>512</c:v>
                </c:pt>
                <c:pt idx="185">
                  <c:v>535</c:v>
                </c:pt>
                <c:pt idx="186">
                  <c:v>553</c:v>
                </c:pt>
                <c:pt idx="187">
                  <c:v>562</c:v>
                </c:pt>
                <c:pt idx="188">
                  <c:v>583</c:v>
                </c:pt>
                <c:pt idx="189">
                  <c:v>587</c:v>
                </c:pt>
                <c:pt idx="190">
                  <c:v>624</c:v>
                </c:pt>
                <c:pt idx="191">
                  <c:v>617</c:v>
                </c:pt>
                <c:pt idx="192">
                  <c:v>652</c:v>
                </c:pt>
                <c:pt idx="193">
                  <c:v>674</c:v>
                </c:pt>
                <c:pt idx="194">
                  <c:v>665</c:v>
                </c:pt>
                <c:pt idx="195">
                  <c:v>685</c:v>
                </c:pt>
                <c:pt idx="196">
                  <c:v>669</c:v>
                </c:pt>
                <c:pt idx="197">
                  <c:v>668</c:v>
                </c:pt>
                <c:pt idx="198">
                  <c:v>646</c:v>
                </c:pt>
                <c:pt idx="199">
                  <c:v>602</c:v>
                </c:pt>
                <c:pt idx="200">
                  <c:v>561</c:v>
                </c:pt>
                <c:pt idx="201">
                  <c:v>556</c:v>
                </c:pt>
                <c:pt idx="202">
                  <c:v>535</c:v>
                </c:pt>
                <c:pt idx="203">
                  <c:v>498</c:v>
                </c:pt>
                <c:pt idx="204">
                  <c:v>489</c:v>
                </c:pt>
                <c:pt idx="205">
                  <c:v>468</c:v>
                </c:pt>
                <c:pt idx="206">
                  <c:v>484</c:v>
                </c:pt>
                <c:pt idx="207">
                  <c:v>473</c:v>
                </c:pt>
                <c:pt idx="208">
                  <c:v>392.99996900000002</c:v>
                </c:pt>
                <c:pt idx="209">
                  <c:v>440</c:v>
                </c:pt>
                <c:pt idx="210">
                  <c:v>442</c:v>
                </c:pt>
                <c:pt idx="211">
                  <c:v>405</c:v>
                </c:pt>
                <c:pt idx="212">
                  <c:v>373.00003099999998</c:v>
                </c:pt>
                <c:pt idx="213">
                  <c:v>355</c:v>
                </c:pt>
                <c:pt idx="214">
                  <c:v>352</c:v>
                </c:pt>
                <c:pt idx="215">
                  <c:v>358</c:v>
                </c:pt>
                <c:pt idx="216">
                  <c:v>322</c:v>
                </c:pt>
                <c:pt idx="217">
                  <c:v>370</c:v>
                </c:pt>
                <c:pt idx="218">
                  <c:v>270</c:v>
                </c:pt>
                <c:pt idx="219">
                  <c:v>286</c:v>
                </c:pt>
                <c:pt idx="220">
                  <c:v>301</c:v>
                </c:pt>
                <c:pt idx="221">
                  <c:v>377</c:v>
                </c:pt>
                <c:pt idx="222">
                  <c:v>483.00003099999998</c:v>
                </c:pt>
                <c:pt idx="223">
                  <c:v>183</c:v>
                </c:pt>
              </c:numCache>
            </c:numRef>
          </c:yVal>
          <c:smooth val="0"/>
          <c:extLst xmlns:c16r2="http://schemas.microsoft.com/office/drawing/2015/06/chart">
            <c:ext xmlns:c16="http://schemas.microsoft.com/office/drawing/2014/chart" uri="{C3380CC4-5D6E-409C-BE32-E72D297353CC}">
              <c16:uniqueId val="{000000B3-9E4D-41DE-88AA-65C469FB2388}"/>
            </c:ext>
          </c:extLst>
        </c:ser>
        <c:ser>
          <c:idx val="180"/>
          <c:order val="180"/>
          <c:tx>
            <c:strRef>
              <c:f>Sheet1!$FZ$1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Sheet1!$FZ$2:$FZ$225</c:f>
              <c:numCache>
                <c:formatCode>General</c:formatCode>
                <c:ptCount val="224"/>
                <c:pt idx="0">
                  <c:v>3</c:v>
                </c:pt>
                <c:pt idx="1">
                  <c:v>0</c:v>
                </c:pt>
                <c:pt idx="2">
                  <c:v>226</c:v>
                </c:pt>
                <c:pt idx="3">
                  <c:v>249</c:v>
                </c:pt>
                <c:pt idx="4">
                  <c:v>252</c:v>
                </c:pt>
                <c:pt idx="5">
                  <c:v>247.00001499999999</c:v>
                </c:pt>
                <c:pt idx="6">
                  <c:v>271</c:v>
                </c:pt>
                <c:pt idx="7">
                  <c:v>306</c:v>
                </c:pt>
                <c:pt idx="8">
                  <c:v>326</c:v>
                </c:pt>
                <c:pt idx="9">
                  <c:v>337.99996900000002</c:v>
                </c:pt>
                <c:pt idx="10">
                  <c:v>359.99996900000002</c:v>
                </c:pt>
                <c:pt idx="11">
                  <c:v>367</c:v>
                </c:pt>
                <c:pt idx="12">
                  <c:v>366</c:v>
                </c:pt>
                <c:pt idx="13">
                  <c:v>376</c:v>
                </c:pt>
                <c:pt idx="14">
                  <c:v>388</c:v>
                </c:pt>
                <c:pt idx="15">
                  <c:v>413</c:v>
                </c:pt>
                <c:pt idx="16">
                  <c:v>480.99996900000002</c:v>
                </c:pt>
                <c:pt idx="17">
                  <c:v>538</c:v>
                </c:pt>
                <c:pt idx="18">
                  <c:v>610</c:v>
                </c:pt>
                <c:pt idx="19">
                  <c:v>644.99993900000004</c:v>
                </c:pt>
                <c:pt idx="20">
                  <c:v>648</c:v>
                </c:pt>
                <c:pt idx="21">
                  <c:v>609</c:v>
                </c:pt>
                <c:pt idx="22">
                  <c:v>565</c:v>
                </c:pt>
                <c:pt idx="23">
                  <c:v>573</c:v>
                </c:pt>
                <c:pt idx="24">
                  <c:v>560</c:v>
                </c:pt>
                <c:pt idx="25">
                  <c:v>529</c:v>
                </c:pt>
                <c:pt idx="26">
                  <c:v>509</c:v>
                </c:pt>
                <c:pt idx="27">
                  <c:v>506</c:v>
                </c:pt>
                <c:pt idx="28">
                  <c:v>506</c:v>
                </c:pt>
                <c:pt idx="29">
                  <c:v>498</c:v>
                </c:pt>
                <c:pt idx="30">
                  <c:v>478</c:v>
                </c:pt>
                <c:pt idx="31">
                  <c:v>450.00003099999998</c:v>
                </c:pt>
                <c:pt idx="32">
                  <c:v>480</c:v>
                </c:pt>
                <c:pt idx="33">
                  <c:v>445</c:v>
                </c:pt>
                <c:pt idx="34">
                  <c:v>439.00003099999998</c:v>
                </c:pt>
                <c:pt idx="35">
                  <c:v>475</c:v>
                </c:pt>
                <c:pt idx="36">
                  <c:v>677</c:v>
                </c:pt>
                <c:pt idx="37">
                  <c:v>1036</c:v>
                </c:pt>
                <c:pt idx="38">
                  <c:v>1482</c:v>
                </c:pt>
                <c:pt idx="39">
                  <c:v>2104</c:v>
                </c:pt>
                <c:pt idx="40">
                  <c:v>2605.0002439999998</c:v>
                </c:pt>
                <c:pt idx="41">
                  <c:v>2877</c:v>
                </c:pt>
                <c:pt idx="42">
                  <c:v>3037</c:v>
                </c:pt>
                <c:pt idx="43">
                  <c:v>3166</c:v>
                </c:pt>
                <c:pt idx="44">
                  <c:v>3226</c:v>
                </c:pt>
                <c:pt idx="45">
                  <c:v>3227</c:v>
                </c:pt>
                <c:pt idx="46">
                  <c:v>3265</c:v>
                </c:pt>
                <c:pt idx="47">
                  <c:v>3288</c:v>
                </c:pt>
                <c:pt idx="48">
                  <c:v>3358</c:v>
                </c:pt>
                <c:pt idx="49">
                  <c:v>3355</c:v>
                </c:pt>
                <c:pt idx="50">
                  <c:v>3350</c:v>
                </c:pt>
                <c:pt idx="51">
                  <c:v>3336.0002439999998</c:v>
                </c:pt>
                <c:pt idx="52">
                  <c:v>3359</c:v>
                </c:pt>
                <c:pt idx="53">
                  <c:v>3389</c:v>
                </c:pt>
                <c:pt idx="54">
                  <c:v>3402</c:v>
                </c:pt>
                <c:pt idx="55">
                  <c:v>3411</c:v>
                </c:pt>
                <c:pt idx="56">
                  <c:v>3471</c:v>
                </c:pt>
                <c:pt idx="57">
                  <c:v>3563</c:v>
                </c:pt>
                <c:pt idx="58">
                  <c:v>3572</c:v>
                </c:pt>
                <c:pt idx="59">
                  <c:v>3491</c:v>
                </c:pt>
                <c:pt idx="60">
                  <c:v>3766</c:v>
                </c:pt>
                <c:pt idx="61">
                  <c:v>3901</c:v>
                </c:pt>
                <c:pt idx="62">
                  <c:v>3529.9997560000002</c:v>
                </c:pt>
                <c:pt idx="63">
                  <c:v>3652.0002439999998</c:v>
                </c:pt>
                <c:pt idx="64">
                  <c:v>3536</c:v>
                </c:pt>
                <c:pt idx="65">
                  <c:v>3391</c:v>
                </c:pt>
                <c:pt idx="66">
                  <c:v>3362</c:v>
                </c:pt>
                <c:pt idx="67">
                  <c:v>3289</c:v>
                </c:pt>
                <c:pt idx="68">
                  <c:v>3336.0002439999998</c:v>
                </c:pt>
                <c:pt idx="69">
                  <c:v>3387</c:v>
                </c:pt>
                <c:pt idx="70">
                  <c:v>3428</c:v>
                </c:pt>
                <c:pt idx="71">
                  <c:v>3468.9997560000002</c:v>
                </c:pt>
                <c:pt idx="72">
                  <c:v>3517</c:v>
                </c:pt>
                <c:pt idx="73">
                  <c:v>3538.9997560000002</c:v>
                </c:pt>
                <c:pt idx="74">
                  <c:v>3563</c:v>
                </c:pt>
                <c:pt idx="75">
                  <c:v>3590</c:v>
                </c:pt>
                <c:pt idx="76">
                  <c:v>3583</c:v>
                </c:pt>
                <c:pt idx="77">
                  <c:v>3630</c:v>
                </c:pt>
                <c:pt idx="78">
                  <c:v>3693</c:v>
                </c:pt>
                <c:pt idx="79">
                  <c:v>3683</c:v>
                </c:pt>
                <c:pt idx="80">
                  <c:v>3590</c:v>
                </c:pt>
                <c:pt idx="81">
                  <c:v>3445</c:v>
                </c:pt>
                <c:pt idx="82">
                  <c:v>3274.9997560000002</c:v>
                </c:pt>
                <c:pt idx="83">
                  <c:v>3283</c:v>
                </c:pt>
                <c:pt idx="84">
                  <c:v>3248.0002439999998</c:v>
                </c:pt>
                <c:pt idx="85">
                  <c:v>3111</c:v>
                </c:pt>
                <c:pt idx="86">
                  <c:v>2994</c:v>
                </c:pt>
                <c:pt idx="87">
                  <c:v>2967.9997560000002</c:v>
                </c:pt>
                <c:pt idx="88">
                  <c:v>2948.0002439999998</c:v>
                </c:pt>
                <c:pt idx="89">
                  <c:v>2928</c:v>
                </c:pt>
                <c:pt idx="90">
                  <c:v>2948.0002439999998</c:v>
                </c:pt>
                <c:pt idx="91">
                  <c:v>2976</c:v>
                </c:pt>
                <c:pt idx="92">
                  <c:v>2992</c:v>
                </c:pt>
                <c:pt idx="93">
                  <c:v>3016</c:v>
                </c:pt>
                <c:pt idx="94">
                  <c:v>3026</c:v>
                </c:pt>
                <c:pt idx="95">
                  <c:v>3027.0002439999998</c:v>
                </c:pt>
                <c:pt idx="96">
                  <c:v>3019</c:v>
                </c:pt>
                <c:pt idx="97">
                  <c:v>3059</c:v>
                </c:pt>
                <c:pt idx="98">
                  <c:v>3031</c:v>
                </c:pt>
                <c:pt idx="99">
                  <c:v>3014</c:v>
                </c:pt>
                <c:pt idx="100">
                  <c:v>3031</c:v>
                </c:pt>
                <c:pt idx="101">
                  <c:v>2998</c:v>
                </c:pt>
                <c:pt idx="102">
                  <c:v>2913</c:v>
                </c:pt>
                <c:pt idx="103">
                  <c:v>0</c:v>
                </c:pt>
                <c:pt idx="104">
                  <c:v>0</c:v>
                </c:pt>
                <c:pt idx="105">
                  <c:v>0</c:v>
                </c:pt>
                <c:pt idx="106">
                  <c:v>0</c:v>
                </c:pt>
                <c:pt idx="107">
                  <c:v>0</c:v>
                </c:pt>
                <c:pt idx="108">
                  <c:v>0</c:v>
                </c:pt>
                <c:pt idx="109">
                  <c:v>0</c:v>
                </c:pt>
                <c:pt idx="110">
                  <c:v>0</c:v>
                </c:pt>
                <c:pt idx="111">
                  <c:v>0</c:v>
                </c:pt>
                <c:pt idx="112">
                  <c:v>0</c:v>
                </c:pt>
                <c:pt idx="113">
                  <c:v>0</c:v>
                </c:pt>
                <c:pt idx="114">
                  <c:v>1188</c:v>
                </c:pt>
                <c:pt idx="115">
                  <c:v>963</c:v>
                </c:pt>
                <c:pt idx="116">
                  <c:v>809</c:v>
                </c:pt>
                <c:pt idx="117">
                  <c:v>863</c:v>
                </c:pt>
                <c:pt idx="118">
                  <c:v>835</c:v>
                </c:pt>
                <c:pt idx="119">
                  <c:v>894</c:v>
                </c:pt>
                <c:pt idx="120">
                  <c:v>917</c:v>
                </c:pt>
                <c:pt idx="121">
                  <c:v>954</c:v>
                </c:pt>
                <c:pt idx="122">
                  <c:v>1013</c:v>
                </c:pt>
                <c:pt idx="123">
                  <c:v>1059</c:v>
                </c:pt>
                <c:pt idx="124">
                  <c:v>1105</c:v>
                </c:pt>
                <c:pt idx="125">
                  <c:v>1181</c:v>
                </c:pt>
                <c:pt idx="126">
                  <c:v>1237</c:v>
                </c:pt>
                <c:pt idx="127">
                  <c:v>1280</c:v>
                </c:pt>
                <c:pt idx="128">
                  <c:v>1328</c:v>
                </c:pt>
                <c:pt idx="129">
                  <c:v>1383</c:v>
                </c:pt>
                <c:pt idx="130">
                  <c:v>1425</c:v>
                </c:pt>
                <c:pt idx="131">
                  <c:v>1465.0001219999999</c:v>
                </c:pt>
                <c:pt idx="132">
                  <c:v>1509.0001219999999</c:v>
                </c:pt>
                <c:pt idx="133">
                  <c:v>1549</c:v>
                </c:pt>
                <c:pt idx="134">
                  <c:v>1592</c:v>
                </c:pt>
                <c:pt idx="135">
                  <c:v>1606.9998780000001</c:v>
                </c:pt>
                <c:pt idx="136">
                  <c:v>1620</c:v>
                </c:pt>
                <c:pt idx="137">
                  <c:v>1610</c:v>
                </c:pt>
                <c:pt idx="138">
                  <c:v>1614</c:v>
                </c:pt>
                <c:pt idx="139">
                  <c:v>1603</c:v>
                </c:pt>
                <c:pt idx="140">
                  <c:v>1581</c:v>
                </c:pt>
                <c:pt idx="141">
                  <c:v>1568</c:v>
                </c:pt>
                <c:pt idx="142">
                  <c:v>1526</c:v>
                </c:pt>
                <c:pt idx="143">
                  <c:v>1480</c:v>
                </c:pt>
                <c:pt idx="144">
                  <c:v>1448.0001219999999</c:v>
                </c:pt>
                <c:pt idx="145">
                  <c:v>1456.9998780000001</c:v>
                </c:pt>
                <c:pt idx="146">
                  <c:v>1423</c:v>
                </c:pt>
                <c:pt idx="147">
                  <c:v>1381</c:v>
                </c:pt>
                <c:pt idx="148">
                  <c:v>1388</c:v>
                </c:pt>
                <c:pt idx="149">
                  <c:v>1383</c:v>
                </c:pt>
                <c:pt idx="150">
                  <c:v>1409</c:v>
                </c:pt>
                <c:pt idx="151">
                  <c:v>1445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421</c:v>
                </c:pt>
                <c:pt idx="169">
                  <c:v>406.00003099999998</c:v>
                </c:pt>
                <c:pt idx="170">
                  <c:v>341</c:v>
                </c:pt>
                <c:pt idx="171">
                  <c:v>286</c:v>
                </c:pt>
                <c:pt idx="172">
                  <c:v>301</c:v>
                </c:pt>
                <c:pt idx="173">
                  <c:v>292</c:v>
                </c:pt>
                <c:pt idx="174">
                  <c:v>508</c:v>
                </c:pt>
                <c:pt idx="175">
                  <c:v>422</c:v>
                </c:pt>
                <c:pt idx="176">
                  <c:v>384.00003099999998</c:v>
                </c:pt>
                <c:pt idx="177">
                  <c:v>422</c:v>
                </c:pt>
                <c:pt idx="178">
                  <c:v>422</c:v>
                </c:pt>
                <c:pt idx="179">
                  <c:v>400</c:v>
                </c:pt>
                <c:pt idx="180">
                  <c:v>416</c:v>
                </c:pt>
                <c:pt idx="181">
                  <c:v>474</c:v>
                </c:pt>
                <c:pt idx="182">
                  <c:v>489</c:v>
                </c:pt>
                <c:pt idx="183">
                  <c:v>514</c:v>
                </c:pt>
                <c:pt idx="184">
                  <c:v>512</c:v>
                </c:pt>
                <c:pt idx="185">
                  <c:v>535</c:v>
                </c:pt>
                <c:pt idx="186">
                  <c:v>553</c:v>
                </c:pt>
                <c:pt idx="187">
                  <c:v>562</c:v>
                </c:pt>
                <c:pt idx="188">
                  <c:v>583</c:v>
                </c:pt>
                <c:pt idx="189">
                  <c:v>587</c:v>
                </c:pt>
                <c:pt idx="190">
                  <c:v>624</c:v>
                </c:pt>
                <c:pt idx="191">
                  <c:v>617</c:v>
                </c:pt>
                <c:pt idx="192">
                  <c:v>652</c:v>
                </c:pt>
                <c:pt idx="193">
                  <c:v>674</c:v>
                </c:pt>
                <c:pt idx="194">
                  <c:v>665</c:v>
                </c:pt>
                <c:pt idx="195">
                  <c:v>685</c:v>
                </c:pt>
                <c:pt idx="196">
                  <c:v>669</c:v>
                </c:pt>
                <c:pt idx="197">
                  <c:v>668</c:v>
                </c:pt>
                <c:pt idx="198">
                  <c:v>646</c:v>
                </c:pt>
                <c:pt idx="199">
                  <c:v>602</c:v>
                </c:pt>
                <c:pt idx="200">
                  <c:v>561</c:v>
                </c:pt>
                <c:pt idx="201">
                  <c:v>556</c:v>
                </c:pt>
                <c:pt idx="202">
                  <c:v>535</c:v>
                </c:pt>
                <c:pt idx="203">
                  <c:v>498</c:v>
                </c:pt>
                <c:pt idx="204">
                  <c:v>489</c:v>
                </c:pt>
                <c:pt idx="205">
                  <c:v>468</c:v>
                </c:pt>
                <c:pt idx="206">
                  <c:v>484</c:v>
                </c:pt>
                <c:pt idx="207">
                  <c:v>473</c:v>
                </c:pt>
                <c:pt idx="208">
                  <c:v>392.99996900000002</c:v>
                </c:pt>
                <c:pt idx="209">
                  <c:v>440</c:v>
                </c:pt>
                <c:pt idx="210">
                  <c:v>442</c:v>
                </c:pt>
                <c:pt idx="211">
                  <c:v>405</c:v>
                </c:pt>
                <c:pt idx="212">
                  <c:v>373.00003099999998</c:v>
                </c:pt>
                <c:pt idx="213">
                  <c:v>355</c:v>
                </c:pt>
                <c:pt idx="214">
                  <c:v>352</c:v>
                </c:pt>
                <c:pt idx="215">
                  <c:v>358</c:v>
                </c:pt>
                <c:pt idx="216">
                  <c:v>322</c:v>
                </c:pt>
                <c:pt idx="217">
                  <c:v>370</c:v>
                </c:pt>
                <c:pt idx="218">
                  <c:v>270</c:v>
                </c:pt>
                <c:pt idx="219">
                  <c:v>286</c:v>
                </c:pt>
                <c:pt idx="220">
                  <c:v>301</c:v>
                </c:pt>
                <c:pt idx="221">
                  <c:v>377</c:v>
                </c:pt>
                <c:pt idx="222">
                  <c:v>483.00003099999998</c:v>
                </c:pt>
                <c:pt idx="223">
                  <c:v>183</c:v>
                </c:pt>
              </c:numCache>
            </c:numRef>
          </c:yVal>
          <c:smooth val="0"/>
          <c:extLst xmlns:c16r2="http://schemas.microsoft.com/office/drawing/2015/06/chart">
            <c:ext xmlns:c16="http://schemas.microsoft.com/office/drawing/2014/chart" uri="{C3380CC4-5D6E-409C-BE32-E72D297353CC}">
              <c16:uniqueId val="{000000B4-9E4D-41DE-88AA-65C469FB2388}"/>
            </c:ext>
          </c:extLst>
        </c:ser>
        <c:ser>
          <c:idx val="181"/>
          <c:order val="181"/>
          <c:tx>
            <c:strRef>
              <c:f>Sheet1!$GA$1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Sheet1!$GA$2:$GA$225</c:f>
              <c:numCache>
                <c:formatCode>General</c:formatCode>
                <c:ptCount val="224"/>
                <c:pt idx="0">
                  <c:v>0</c:v>
                </c:pt>
                <c:pt idx="1">
                  <c:v>0</c:v>
                </c:pt>
                <c:pt idx="2">
                  <c:v>85.000007999999994</c:v>
                </c:pt>
                <c:pt idx="3">
                  <c:v>190.99998500000001</c:v>
                </c:pt>
                <c:pt idx="4">
                  <c:v>200</c:v>
                </c:pt>
                <c:pt idx="5">
                  <c:v>212.99998500000001</c:v>
                </c:pt>
                <c:pt idx="6">
                  <c:v>237</c:v>
                </c:pt>
                <c:pt idx="7">
                  <c:v>275</c:v>
                </c:pt>
                <c:pt idx="8">
                  <c:v>294</c:v>
                </c:pt>
                <c:pt idx="9">
                  <c:v>306</c:v>
                </c:pt>
                <c:pt idx="10">
                  <c:v>332</c:v>
                </c:pt>
                <c:pt idx="11">
                  <c:v>341</c:v>
                </c:pt>
                <c:pt idx="12">
                  <c:v>342</c:v>
                </c:pt>
                <c:pt idx="13">
                  <c:v>351.00003099999998</c:v>
                </c:pt>
                <c:pt idx="14">
                  <c:v>362.00003099999998</c:v>
                </c:pt>
                <c:pt idx="15">
                  <c:v>386</c:v>
                </c:pt>
                <c:pt idx="16">
                  <c:v>457</c:v>
                </c:pt>
                <c:pt idx="17">
                  <c:v>512</c:v>
                </c:pt>
                <c:pt idx="18">
                  <c:v>581</c:v>
                </c:pt>
                <c:pt idx="19">
                  <c:v>606</c:v>
                </c:pt>
                <c:pt idx="20">
                  <c:v>608</c:v>
                </c:pt>
                <c:pt idx="21">
                  <c:v>575</c:v>
                </c:pt>
                <c:pt idx="22">
                  <c:v>543</c:v>
                </c:pt>
                <c:pt idx="23">
                  <c:v>548</c:v>
                </c:pt>
                <c:pt idx="24">
                  <c:v>528</c:v>
                </c:pt>
                <c:pt idx="25">
                  <c:v>506</c:v>
                </c:pt>
                <c:pt idx="26">
                  <c:v>487</c:v>
                </c:pt>
                <c:pt idx="27">
                  <c:v>484</c:v>
                </c:pt>
                <c:pt idx="28">
                  <c:v>482</c:v>
                </c:pt>
                <c:pt idx="29">
                  <c:v>476</c:v>
                </c:pt>
                <c:pt idx="30">
                  <c:v>456</c:v>
                </c:pt>
                <c:pt idx="31">
                  <c:v>428.00003099999998</c:v>
                </c:pt>
                <c:pt idx="32">
                  <c:v>461.00003099999998</c:v>
                </c:pt>
                <c:pt idx="33">
                  <c:v>423</c:v>
                </c:pt>
                <c:pt idx="34">
                  <c:v>414.99996900000002</c:v>
                </c:pt>
                <c:pt idx="35">
                  <c:v>456</c:v>
                </c:pt>
                <c:pt idx="36">
                  <c:v>655</c:v>
                </c:pt>
                <c:pt idx="37">
                  <c:v>991</c:v>
                </c:pt>
                <c:pt idx="38">
                  <c:v>1408</c:v>
                </c:pt>
                <c:pt idx="39">
                  <c:v>2007</c:v>
                </c:pt>
                <c:pt idx="40">
                  <c:v>2476</c:v>
                </c:pt>
                <c:pt idx="41">
                  <c:v>2737</c:v>
                </c:pt>
                <c:pt idx="42">
                  <c:v>2892</c:v>
                </c:pt>
                <c:pt idx="43">
                  <c:v>3010</c:v>
                </c:pt>
                <c:pt idx="44">
                  <c:v>3074</c:v>
                </c:pt>
                <c:pt idx="45">
                  <c:v>3092</c:v>
                </c:pt>
                <c:pt idx="46">
                  <c:v>3134.9997560000002</c:v>
                </c:pt>
                <c:pt idx="47">
                  <c:v>3163</c:v>
                </c:pt>
                <c:pt idx="48">
                  <c:v>3231</c:v>
                </c:pt>
                <c:pt idx="49">
                  <c:v>3229</c:v>
                </c:pt>
                <c:pt idx="50">
                  <c:v>3233</c:v>
                </c:pt>
                <c:pt idx="51">
                  <c:v>3222.9997560000002</c:v>
                </c:pt>
                <c:pt idx="52">
                  <c:v>3250</c:v>
                </c:pt>
                <c:pt idx="53">
                  <c:v>3283.9997560000002</c:v>
                </c:pt>
                <c:pt idx="54">
                  <c:v>3301.9997560000002</c:v>
                </c:pt>
                <c:pt idx="55">
                  <c:v>3312</c:v>
                </c:pt>
                <c:pt idx="56">
                  <c:v>3380.9997560000002</c:v>
                </c:pt>
                <c:pt idx="57">
                  <c:v>3470</c:v>
                </c:pt>
                <c:pt idx="58">
                  <c:v>3473</c:v>
                </c:pt>
                <c:pt idx="59">
                  <c:v>3407.9997560000002</c:v>
                </c:pt>
                <c:pt idx="60">
                  <c:v>3680</c:v>
                </c:pt>
                <c:pt idx="61">
                  <c:v>3816</c:v>
                </c:pt>
                <c:pt idx="62">
                  <c:v>3420</c:v>
                </c:pt>
                <c:pt idx="63">
                  <c:v>3564.0002439999998</c:v>
                </c:pt>
                <c:pt idx="64">
                  <c:v>3439</c:v>
                </c:pt>
                <c:pt idx="65">
                  <c:v>3301.9997560000002</c:v>
                </c:pt>
                <c:pt idx="66">
                  <c:v>3258</c:v>
                </c:pt>
                <c:pt idx="67">
                  <c:v>3181</c:v>
                </c:pt>
                <c:pt idx="68">
                  <c:v>3253</c:v>
                </c:pt>
                <c:pt idx="69">
                  <c:v>3296</c:v>
                </c:pt>
                <c:pt idx="70">
                  <c:v>3359</c:v>
                </c:pt>
                <c:pt idx="71">
                  <c:v>3396</c:v>
                </c:pt>
                <c:pt idx="72">
                  <c:v>3438</c:v>
                </c:pt>
                <c:pt idx="73">
                  <c:v>3468.9997560000002</c:v>
                </c:pt>
                <c:pt idx="74">
                  <c:v>3501</c:v>
                </c:pt>
                <c:pt idx="75">
                  <c:v>3529.9997560000002</c:v>
                </c:pt>
                <c:pt idx="76">
                  <c:v>3525</c:v>
                </c:pt>
                <c:pt idx="77">
                  <c:v>3574</c:v>
                </c:pt>
                <c:pt idx="78">
                  <c:v>3631</c:v>
                </c:pt>
                <c:pt idx="79">
                  <c:v>3622</c:v>
                </c:pt>
                <c:pt idx="80">
                  <c:v>3549</c:v>
                </c:pt>
                <c:pt idx="81">
                  <c:v>3386</c:v>
                </c:pt>
                <c:pt idx="82">
                  <c:v>3193</c:v>
                </c:pt>
                <c:pt idx="83">
                  <c:v>3211</c:v>
                </c:pt>
                <c:pt idx="84">
                  <c:v>3156</c:v>
                </c:pt>
                <c:pt idx="85">
                  <c:v>3025</c:v>
                </c:pt>
                <c:pt idx="86">
                  <c:v>2906</c:v>
                </c:pt>
                <c:pt idx="87">
                  <c:v>2861</c:v>
                </c:pt>
                <c:pt idx="88">
                  <c:v>2843</c:v>
                </c:pt>
                <c:pt idx="89">
                  <c:v>2824</c:v>
                </c:pt>
                <c:pt idx="90">
                  <c:v>2858</c:v>
                </c:pt>
                <c:pt idx="91">
                  <c:v>2883</c:v>
                </c:pt>
                <c:pt idx="92">
                  <c:v>2902</c:v>
                </c:pt>
                <c:pt idx="93">
                  <c:v>2924</c:v>
                </c:pt>
                <c:pt idx="94">
                  <c:v>2937</c:v>
                </c:pt>
                <c:pt idx="95">
                  <c:v>2939.0002439999998</c:v>
                </c:pt>
                <c:pt idx="96">
                  <c:v>2931</c:v>
                </c:pt>
                <c:pt idx="97">
                  <c:v>2943</c:v>
                </c:pt>
                <c:pt idx="98">
                  <c:v>2971</c:v>
                </c:pt>
                <c:pt idx="99">
                  <c:v>2977</c:v>
                </c:pt>
                <c:pt idx="100">
                  <c:v>2960</c:v>
                </c:pt>
                <c:pt idx="101">
                  <c:v>2937</c:v>
                </c:pt>
                <c:pt idx="102">
                  <c:v>2848</c:v>
                </c:pt>
                <c:pt idx="103">
                  <c:v>0</c:v>
                </c:pt>
                <c:pt idx="104">
                  <c:v>0</c:v>
                </c:pt>
                <c:pt idx="105">
                  <c:v>0</c:v>
                </c:pt>
                <c:pt idx="106">
                  <c:v>0</c:v>
                </c:pt>
                <c:pt idx="107">
                  <c:v>0</c:v>
                </c:pt>
                <c:pt idx="108">
                  <c:v>0</c:v>
                </c:pt>
                <c:pt idx="109">
                  <c:v>0</c:v>
                </c:pt>
                <c:pt idx="110">
                  <c:v>0</c:v>
                </c:pt>
                <c:pt idx="111">
                  <c:v>0</c:v>
                </c:pt>
                <c:pt idx="112">
                  <c:v>0</c:v>
                </c:pt>
                <c:pt idx="113">
                  <c:v>0</c:v>
                </c:pt>
                <c:pt idx="114">
                  <c:v>960</c:v>
                </c:pt>
                <c:pt idx="115">
                  <c:v>911</c:v>
                </c:pt>
                <c:pt idx="116">
                  <c:v>768.00006099999996</c:v>
                </c:pt>
                <c:pt idx="117">
                  <c:v>842</c:v>
                </c:pt>
                <c:pt idx="118">
                  <c:v>846</c:v>
                </c:pt>
                <c:pt idx="119">
                  <c:v>891.00006099999996</c:v>
                </c:pt>
                <c:pt idx="120">
                  <c:v>920</c:v>
                </c:pt>
                <c:pt idx="121">
                  <c:v>929</c:v>
                </c:pt>
                <c:pt idx="122">
                  <c:v>979.00006099999996</c:v>
                </c:pt>
                <c:pt idx="123">
                  <c:v>1018</c:v>
                </c:pt>
                <c:pt idx="124">
                  <c:v>1064</c:v>
                </c:pt>
                <c:pt idx="125">
                  <c:v>1115</c:v>
                </c:pt>
                <c:pt idx="126">
                  <c:v>1179</c:v>
                </c:pt>
                <c:pt idx="127">
                  <c:v>1218</c:v>
                </c:pt>
                <c:pt idx="128">
                  <c:v>1270</c:v>
                </c:pt>
                <c:pt idx="129">
                  <c:v>1305</c:v>
                </c:pt>
                <c:pt idx="130">
                  <c:v>1374</c:v>
                </c:pt>
                <c:pt idx="131">
                  <c:v>1401</c:v>
                </c:pt>
                <c:pt idx="132">
                  <c:v>1452</c:v>
                </c:pt>
                <c:pt idx="133">
                  <c:v>1496</c:v>
                </c:pt>
                <c:pt idx="134">
                  <c:v>1502</c:v>
                </c:pt>
                <c:pt idx="135">
                  <c:v>1535</c:v>
                </c:pt>
                <c:pt idx="136">
                  <c:v>1541</c:v>
                </c:pt>
                <c:pt idx="137">
                  <c:v>1541</c:v>
                </c:pt>
                <c:pt idx="138">
                  <c:v>1548</c:v>
                </c:pt>
                <c:pt idx="139">
                  <c:v>1550</c:v>
                </c:pt>
                <c:pt idx="140">
                  <c:v>1518.0001219999999</c:v>
                </c:pt>
                <c:pt idx="141">
                  <c:v>1502</c:v>
                </c:pt>
                <c:pt idx="142">
                  <c:v>1460</c:v>
                </c:pt>
                <c:pt idx="143">
                  <c:v>1427</c:v>
                </c:pt>
                <c:pt idx="144">
                  <c:v>1389</c:v>
                </c:pt>
                <c:pt idx="145">
                  <c:v>1391</c:v>
                </c:pt>
                <c:pt idx="146">
                  <c:v>1359</c:v>
                </c:pt>
                <c:pt idx="147">
                  <c:v>1351.9998780000001</c:v>
                </c:pt>
                <c:pt idx="148">
                  <c:v>1359</c:v>
                </c:pt>
                <c:pt idx="149">
                  <c:v>1357</c:v>
                </c:pt>
                <c:pt idx="150">
                  <c:v>1360.0001219999999</c:v>
                </c:pt>
                <c:pt idx="151">
                  <c:v>1385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240</c:v>
                </c:pt>
                <c:pt idx="169">
                  <c:v>198</c:v>
                </c:pt>
                <c:pt idx="170">
                  <c:v>212.99998500000001</c:v>
                </c:pt>
                <c:pt idx="171">
                  <c:v>239</c:v>
                </c:pt>
                <c:pt idx="172">
                  <c:v>268</c:v>
                </c:pt>
                <c:pt idx="173">
                  <c:v>250</c:v>
                </c:pt>
                <c:pt idx="174">
                  <c:v>298</c:v>
                </c:pt>
                <c:pt idx="175">
                  <c:v>283</c:v>
                </c:pt>
                <c:pt idx="176">
                  <c:v>332</c:v>
                </c:pt>
                <c:pt idx="177">
                  <c:v>396</c:v>
                </c:pt>
                <c:pt idx="178">
                  <c:v>389</c:v>
                </c:pt>
                <c:pt idx="179">
                  <c:v>365</c:v>
                </c:pt>
                <c:pt idx="180">
                  <c:v>374</c:v>
                </c:pt>
                <c:pt idx="181">
                  <c:v>451</c:v>
                </c:pt>
                <c:pt idx="182">
                  <c:v>471</c:v>
                </c:pt>
                <c:pt idx="183">
                  <c:v>501</c:v>
                </c:pt>
                <c:pt idx="184">
                  <c:v>495</c:v>
                </c:pt>
                <c:pt idx="185">
                  <c:v>515</c:v>
                </c:pt>
                <c:pt idx="186">
                  <c:v>541</c:v>
                </c:pt>
                <c:pt idx="187">
                  <c:v>549</c:v>
                </c:pt>
                <c:pt idx="188">
                  <c:v>556</c:v>
                </c:pt>
                <c:pt idx="189">
                  <c:v>577</c:v>
                </c:pt>
                <c:pt idx="190">
                  <c:v>587</c:v>
                </c:pt>
                <c:pt idx="191">
                  <c:v>618</c:v>
                </c:pt>
                <c:pt idx="192">
                  <c:v>625</c:v>
                </c:pt>
                <c:pt idx="193">
                  <c:v>653.99993900000004</c:v>
                </c:pt>
                <c:pt idx="194">
                  <c:v>666</c:v>
                </c:pt>
                <c:pt idx="195">
                  <c:v>662</c:v>
                </c:pt>
                <c:pt idx="196">
                  <c:v>662</c:v>
                </c:pt>
                <c:pt idx="197">
                  <c:v>660</c:v>
                </c:pt>
                <c:pt idx="198">
                  <c:v>633</c:v>
                </c:pt>
                <c:pt idx="199">
                  <c:v>593</c:v>
                </c:pt>
                <c:pt idx="200">
                  <c:v>556</c:v>
                </c:pt>
                <c:pt idx="201">
                  <c:v>534</c:v>
                </c:pt>
                <c:pt idx="202">
                  <c:v>507</c:v>
                </c:pt>
                <c:pt idx="203">
                  <c:v>483.00003099999998</c:v>
                </c:pt>
                <c:pt idx="204">
                  <c:v>469</c:v>
                </c:pt>
                <c:pt idx="205">
                  <c:v>463</c:v>
                </c:pt>
                <c:pt idx="206">
                  <c:v>457</c:v>
                </c:pt>
                <c:pt idx="207">
                  <c:v>438</c:v>
                </c:pt>
                <c:pt idx="208">
                  <c:v>373.00003099999998</c:v>
                </c:pt>
                <c:pt idx="209">
                  <c:v>427</c:v>
                </c:pt>
                <c:pt idx="210">
                  <c:v>428.00003099999998</c:v>
                </c:pt>
                <c:pt idx="211">
                  <c:v>379</c:v>
                </c:pt>
                <c:pt idx="212">
                  <c:v>356</c:v>
                </c:pt>
                <c:pt idx="213">
                  <c:v>340.00003099999998</c:v>
                </c:pt>
                <c:pt idx="214">
                  <c:v>354</c:v>
                </c:pt>
                <c:pt idx="215">
                  <c:v>290</c:v>
                </c:pt>
                <c:pt idx="216">
                  <c:v>305</c:v>
                </c:pt>
                <c:pt idx="217">
                  <c:v>291</c:v>
                </c:pt>
                <c:pt idx="218">
                  <c:v>305</c:v>
                </c:pt>
                <c:pt idx="219">
                  <c:v>312</c:v>
                </c:pt>
                <c:pt idx="220">
                  <c:v>332</c:v>
                </c:pt>
                <c:pt idx="221">
                  <c:v>355</c:v>
                </c:pt>
                <c:pt idx="222">
                  <c:v>245</c:v>
                </c:pt>
                <c:pt idx="223">
                  <c:v>0</c:v>
                </c:pt>
              </c:numCache>
            </c:numRef>
          </c:yVal>
          <c:smooth val="0"/>
          <c:extLst xmlns:c16r2="http://schemas.microsoft.com/office/drawing/2015/06/chart">
            <c:ext xmlns:c16="http://schemas.microsoft.com/office/drawing/2014/chart" uri="{C3380CC4-5D6E-409C-BE32-E72D297353CC}">
              <c16:uniqueId val="{000000B5-9E4D-41DE-88AA-65C469FB2388}"/>
            </c:ext>
          </c:extLst>
        </c:ser>
        <c:ser>
          <c:idx val="182"/>
          <c:order val="182"/>
          <c:tx>
            <c:strRef>
              <c:f>Sheet1!$GB$1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Sheet1!$GB$2:$GB$225</c:f>
              <c:numCache>
                <c:formatCode>General</c:formatCode>
                <c:ptCount val="224"/>
                <c:pt idx="0">
                  <c:v>0</c:v>
                </c:pt>
                <c:pt idx="1">
                  <c:v>0</c:v>
                </c:pt>
                <c:pt idx="2">
                  <c:v>175</c:v>
                </c:pt>
                <c:pt idx="3">
                  <c:v>275</c:v>
                </c:pt>
                <c:pt idx="4">
                  <c:v>266</c:v>
                </c:pt>
                <c:pt idx="5">
                  <c:v>271</c:v>
                </c:pt>
                <c:pt idx="6">
                  <c:v>305</c:v>
                </c:pt>
                <c:pt idx="7">
                  <c:v>324</c:v>
                </c:pt>
                <c:pt idx="8">
                  <c:v>347</c:v>
                </c:pt>
                <c:pt idx="9">
                  <c:v>352</c:v>
                </c:pt>
                <c:pt idx="10">
                  <c:v>362.00003099999998</c:v>
                </c:pt>
                <c:pt idx="11">
                  <c:v>364</c:v>
                </c:pt>
                <c:pt idx="12">
                  <c:v>367</c:v>
                </c:pt>
                <c:pt idx="13">
                  <c:v>368</c:v>
                </c:pt>
                <c:pt idx="14">
                  <c:v>377</c:v>
                </c:pt>
                <c:pt idx="15">
                  <c:v>394</c:v>
                </c:pt>
                <c:pt idx="16">
                  <c:v>428.00003099999998</c:v>
                </c:pt>
                <c:pt idx="17">
                  <c:v>468</c:v>
                </c:pt>
                <c:pt idx="18">
                  <c:v>524</c:v>
                </c:pt>
                <c:pt idx="19">
                  <c:v>550</c:v>
                </c:pt>
                <c:pt idx="20">
                  <c:v>548</c:v>
                </c:pt>
                <c:pt idx="21">
                  <c:v>518</c:v>
                </c:pt>
                <c:pt idx="22">
                  <c:v>480.99996900000002</c:v>
                </c:pt>
                <c:pt idx="23">
                  <c:v>500</c:v>
                </c:pt>
                <c:pt idx="24">
                  <c:v>473</c:v>
                </c:pt>
                <c:pt idx="25">
                  <c:v>452</c:v>
                </c:pt>
                <c:pt idx="26">
                  <c:v>432</c:v>
                </c:pt>
                <c:pt idx="27">
                  <c:v>432</c:v>
                </c:pt>
                <c:pt idx="28">
                  <c:v>428.00003099999998</c:v>
                </c:pt>
                <c:pt idx="29">
                  <c:v>423</c:v>
                </c:pt>
                <c:pt idx="30">
                  <c:v>412</c:v>
                </c:pt>
                <c:pt idx="31">
                  <c:v>386</c:v>
                </c:pt>
                <c:pt idx="32">
                  <c:v>408</c:v>
                </c:pt>
                <c:pt idx="33">
                  <c:v>381.99996900000002</c:v>
                </c:pt>
                <c:pt idx="34">
                  <c:v>362.00003099999998</c:v>
                </c:pt>
                <c:pt idx="35">
                  <c:v>395.00003099999998</c:v>
                </c:pt>
                <c:pt idx="36">
                  <c:v>555</c:v>
                </c:pt>
                <c:pt idx="37">
                  <c:v>861</c:v>
                </c:pt>
                <c:pt idx="38">
                  <c:v>1228</c:v>
                </c:pt>
                <c:pt idx="39">
                  <c:v>1741</c:v>
                </c:pt>
                <c:pt idx="40">
                  <c:v>2138</c:v>
                </c:pt>
                <c:pt idx="41">
                  <c:v>2357</c:v>
                </c:pt>
                <c:pt idx="42">
                  <c:v>2509</c:v>
                </c:pt>
                <c:pt idx="43">
                  <c:v>2621</c:v>
                </c:pt>
                <c:pt idx="44">
                  <c:v>2676.9997560000002</c:v>
                </c:pt>
                <c:pt idx="45">
                  <c:v>2701</c:v>
                </c:pt>
                <c:pt idx="46">
                  <c:v>2751</c:v>
                </c:pt>
                <c:pt idx="47">
                  <c:v>2780</c:v>
                </c:pt>
                <c:pt idx="48">
                  <c:v>2852.9997560000002</c:v>
                </c:pt>
                <c:pt idx="49">
                  <c:v>2842.0002439999998</c:v>
                </c:pt>
                <c:pt idx="50">
                  <c:v>2839</c:v>
                </c:pt>
                <c:pt idx="51">
                  <c:v>2843</c:v>
                </c:pt>
                <c:pt idx="52">
                  <c:v>2867</c:v>
                </c:pt>
                <c:pt idx="53">
                  <c:v>2887.0002439999998</c:v>
                </c:pt>
                <c:pt idx="54">
                  <c:v>2909</c:v>
                </c:pt>
                <c:pt idx="55">
                  <c:v>2920</c:v>
                </c:pt>
                <c:pt idx="56">
                  <c:v>2975.0002439999998</c:v>
                </c:pt>
                <c:pt idx="57">
                  <c:v>3067</c:v>
                </c:pt>
                <c:pt idx="58">
                  <c:v>3070</c:v>
                </c:pt>
                <c:pt idx="59">
                  <c:v>3000</c:v>
                </c:pt>
                <c:pt idx="60">
                  <c:v>3269</c:v>
                </c:pt>
                <c:pt idx="61">
                  <c:v>3409</c:v>
                </c:pt>
                <c:pt idx="62">
                  <c:v>3057</c:v>
                </c:pt>
                <c:pt idx="63">
                  <c:v>3216</c:v>
                </c:pt>
                <c:pt idx="64">
                  <c:v>3094</c:v>
                </c:pt>
                <c:pt idx="65">
                  <c:v>2954</c:v>
                </c:pt>
                <c:pt idx="66">
                  <c:v>2926</c:v>
                </c:pt>
                <c:pt idx="67">
                  <c:v>2849</c:v>
                </c:pt>
                <c:pt idx="68">
                  <c:v>2896.0002439999998</c:v>
                </c:pt>
                <c:pt idx="69">
                  <c:v>2933</c:v>
                </c:pt>
                <c:pt idx="70">
                  <c:v>2983</c:v>
                </c:pt>
                <c:pt idx="71">
                  <c:v>3010</c:v>
                </c:pt>
                <c:pt idx="72">
                  <c:v>3046</c:v>
                </c:pt>
                <c:pt idx="73">
                  <c:v>3061</c:v>
                </c:pt>
                <c:pt idx="74">
                  <c:v>3089</c:v>
                </c:pt>
                <c:pt idx="75">
                  <c:v>3113</c:v>
                </c:pt>
                <c:pt idx="76">
                  <c:v>3110</c:v>
                </c:pt>
                <c:pt idx="77">
                  <c:v>3155</c:v>
                </c:pt>
                <c:pt idx="78">
                  <c:v>3207</c:v>
                </c:pt>
                <c:pt idx="79">
                  <c:v>3208</c:v>
                </c:pt>
                <c:pt idx="80">
                  <c:v>3053</c:v>
                </c:pt>
                <c:pt idx="81">
                  <c:v>2922</c:v>
                </c:pt>
                <c:pt idx="82">
                  <c:v>2802</c:v>
                </c:pt>
                <c:pt idx="83">
                  <c:v>2851.0002439999998</c:v>
                </c:pt>
                <c:pt idx="84">
                  <c:v>2834.9997560000002</c:v>
                </c:pt>
                <c:pt idx="85">
                  <c:v>2711.0002439999998</c:v>
                </c:pt>
                <c:pt idx="86">
                  <c:v>2592</c:v>
                </c:pt>
                <c:pt idx="87">
                  <c:v>2539</c:v>
                </c:pt>
                <c:pt idx="88">
                  <c:v>2524</c:v>
                </c:pt>
                <c:pt idx="89">
                  <c:v>2495</c:v>
                </c:pt>
                <c:pt idx="90">
                  <c:v>2525</c:v>
                </c:pt>
                <c:pt idx="91">
                  <c:v>2550</c:v>
                </c:pt>
                <c:pt idx="92">
                  <c:v>2569.0002439999998</c:v>
                </c:pt>
                <c:pt idx="93">
                  <c:v>2570.9997560000002</c:v>
                </c:pt>
                <c:pt idx="94">
                  <c:v>2574</c:v>
                </c:pt>
                <c:pt idx="95">
                  <c:v>2552.9997560000002</c:v>
                </c:pt>
                <c:pt idx="96">
                  <c:v>2564</c:v>
                </c:pt>
                <c:pt idx="97">
                  <c:v>2517.0002439999998</c:v>
                </c:pt>
                <c:pt idx="98">
                  <c:v>2541</c:v>
                </c:pt>
                <c:pt idx="99">
                  <c:v>2597</c:v>
                </c:pt>
                <c:pt idx="100">
                  <c:v>2595</c:v>
                </c:pt>
                <c:pt idx="101">
                  <c:v>2602</c:v>
                </c:pt>
                <c:pt idx="102">
                  <c:v>2520</c:v>
                </c:pt>
                <c:pt idx="103">
                  <c:v>0</c:v>
                </c:pt>
                <c:pt idx="104">
                  <c:v>0</c:v>
                </c:pt>
                <c:pt idx="105">
                  <c:v>0</c:v>
                </c:pt>
                <c:pt idx="106">
                  <c:v>0</c:v>
                </c:pt>
                <c:pt idx="107">
                  <c:v>0</c:v>
                </c:pt>
                <c:pt idx="108">
                  <c:v>0</c:v>
                </c:pt>
                <c:pt idx="109">
                  <c:v>0</c:v>
                </c:pt>
                <c:pt idx="110">
                  <c:v>0</c:v>
                </c:pt>
                <c:pt idx="111">
                  <c:v>0</c:v>
                </c:pt>
                <c:pt idx="112">
                  <c:v>0</c:v>
                </c:pt>
                <c:pt idx="113">
                  <c:v>0</c:v>
                </c:pt>
                <c:pt idx="114">
                  <c:v>972</c:v>
                </c:pt>
                <c:pt idx="115">
                  <c:v>846</c:v>
                </c:pt>
                <c:pt idx="116">
                  <c:v>716</c:v>
                </c:pt>
                <c:pt idx="117">
                  <c:v>732.99993900000004</c:v>
                </c:pt>
                <c:pt idx="118">
                  <c:v>741.99993900000004</c:v>
                </c:pt>
                <c:pt idx="119">
                  <c:v>813</c:v>
                </c:pt>
                <c:pt idx="120">
                  <c:v>829.99993900000004</c:v>
                </c:pt>
                <c:pt idx="121">
                  <c:v>824</c:v>
                </c:pt>
                <c:pt idx="122">
                  <c:v>886</c:v>
                </c:pt>
                <c:pt idx="123">
                  <c:v>919</c:v>
                </c:pt>
                <c:pt idx="124">
                  <c:v>957.00006099999996</c:v>
                </c:pt>
                <c:pt idx="125">
                  <c:v>1001.000061</c:v>
                </c:pt>
                <c:pt idx="126">
                  <c:v>1045</c:v>
                </c:pt>
                <c:pt idx="127">
                  <c:v>1084</c:v>
                </c:pt>
                <c:pt idx="128">
                  <c:v>1116</c:v>
                </c:pt>
                <c:pt idx="129">
                  <c:v>1162</c:v>
                </c:pt>
                <c:pt idx="130">
                  <c:v>1203</c:v>
                </c:pt>
                <c:pt idx="131">
                  <c:v>1227</c:v>
                </c:pt>
                <c:pt idx="132">
                  <c:v>1265</c:v>
                </c:pt>
                <c:pt idx="133">
                  <c:v>1307.0001219999999</c:v>
                </c:pt>
                <c:pt idx="134">
                  <c:v>1322</c:v>
                </c:pt>
                <c:pt idx="135">
                  <c:v>1345</c:v>
                </c:pt>
                <c:pt idx="136">
                  <c:v>1354</c:v>
                </c:pt>
                <c:pt idx="137">
                  <c:v>1347</c:v>
                </c:pt>
                <c:pt idx="138">
                  <c:v>1332</c:v>
                </c:pt>
                <c:pt idx="139">
                  <c:v>1346</c:v>
                </c:pt>
                <c:pt idx="140">
                  <c:v>1307.0001219999999</c:v>
                </c:pt>
                <c:pt idx="141">
                  <c:v>1300</c:v>
                </c:pt>
                <c:pt idx="142">
                  <c:v>1267</c:v>
                </c:pt>
                <c:pt idx="143">
                  <c:v>1228</c:v>
                </c:pt>
                <c:pt idx="144">
                  <c:v>1220</c:v>
                </c:pt>
                <c:pt idx="145">
                  <c:v>1209</c:v>
                </c:pt>
                <c:pt idx="146">
                  <c:v>1185</c:v>
                </c:pt>
                <c:pt idx="147">
                  <c:v>1173</c:v>
                </c:pt>
                <c:pt idx="148">
                  <c:v>1168</c:v>
                </c:pt>
                <c:pt idx="149">
                  <c:v>1191</c:v>
                </c:pt>
                <c:pt idx="150">
                  <c:v>1215</c:v>
                </c:pt>
                <c:pt idx="151">
                  <c:v>1122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155</c:v>
                </c:pt>
                <c:pt idx="169">
                  <c:v>207</c:v>
                </c:pt>
                <c:pt idx="170">
                  <c:v>184</c:v>
                </c:pt>
                <c:pt idx="171">
                  <c:v>211</c:v>
                </c:pt>
                <c:pt idx="172">
                  <c:v>234</c:v>
                </c:pt>
                <c:pt idx="173">
                  <c:v>226</c:v>
                </c:pt>
                <c:pt idx="174">
                  <c:v>250</c:v>
                </c:pt>
                <c:pt idx="175">
                  <c:v>230</c:v>
                </c:pt>
                <c:pt idx="176">
                  <c:v>282</c:v>
                </c:pt>
                <c:pt idx="177">
                  <c:v>318.00003099999998</c:v>
                </c:pt>
                <c:pt idx="178">
                  <c:v>315</c:v>
                </c:pt>
                <c:pt idx="179">
                  <c:v>281</c:v>
                </c:pt>
                <c:pt idx="180">
                  <c:v>285</c:v>
                </c:pt>
                <c:pt idx="181">
                  <c:v>342</c:v>
                </c:pt>
                <c:pt idx="182">
                  <c:v>372</c:v>
                </c:pt>
                <c:pt idx="183">
                  <c:v>399</c:v>
                </c:pt>
                <c:pt idx="184">
                  <c:v>387</c:v>
                </c:pt>
                <c:pt idx="185">
                  <c:v>406.00003099999998</c:v>
                </c:pt>
                <c:pt idx="186">
                  <c:v>434</c:v>
                </c:pt>
                <c:pt idx="187">
                  <c:v>431</c:v>
                </c:pt>
                <c:pt idx="188">
                  <c:v>449</c:v>
                </c:pt>
                <c:pt idx="189">
                  <c:v>453</c:v>
                </c:pt>
                <c:pt idx="190">
                  <c:v>476</c:v>
                </c:pt>
                <c:pt idx="191">
                  <c:v>477</c:v>
                </c:pt>
                <c:pt idx="192">
                  <c:v>485</c:v>
                </c:pt>
                <c:pt idx="193">
                  <c:v>520</c:v>
                </c:pt>
                <c:pt idx="194">
                  <c:v>527</c:v>
                </c:pt>
                <c:pt idx="195">
                  <c:v>543</c:v>
                </c:pt>
                <c:pt idx="196">
                  <c:v>516</c:v>
                </c:pt>
                <c:pt idx="197">
                  <c:v>506</c:v>
                </c:pt>
                <c:pt idx="198">
                  <c:v>490</c:v>
                </c:pt>
                <c:pt idx="199">
                  <c:v>454</c:v>
                </c:pt>
                <c:pt idx="200">
                  <c:v>423</c:v>
                </c:pt>
                <c:pt idx="201">
                  <c:v>392.99996900000002</c:v>
                </c:pt>
                <c:pt idx="202">
                  <c:v>388</c:v>
                </c:pt>
                <c:pt idx="203">
                  <c:v>345</c:v>
                </c:pt>
                <c:pt idx="204">
                  <c:v>335</c:v>
                </c:pt>
                <c:pt idx="205">
                  <c:v>334</c:v>
                </c:pt>
                <c:pt idx="206">
                  <c:v>332</c:v>
                </c:pt>
                <c:pt idx="207">
                  <c:v>319</c:v>
                </c:pt>
                <c:pt idx="208">
                  <c:v>323</c:v>
                </c:pt>
                <c:pt idx="209">
                  <c:v>288</c:v>
                </c:pt>
                <c:pt idx="210">
                  <c:v>310</c:v>
                </c:pt>
                <c:pt idx="211">
                  <c:v>280</c:v>
                </c:pt>
                <c:pt idx="212">
                  <c:v>300</c:v>
                </c:pt>
                <c:pt idx="213">
                  <c:v>267</c:v>
                </c:pt>
                <c:pt idx="214">
                  <c:v>312</c:v>
                </c:pt>
                <c:pt idx="215">
                  <c:v>283</c:v>
                </c:pt>
                <c:pt idx="216">
                  <c:v>284</c:v>
                </c:pt>
                <c:pt idx="217">
                  <c:v>223.99998500000001</c:v>
                </c:pt>
                <c:pt idx="218">
                  <c:v>230</c:v>
                </c:pt>
                <c:pt idx="219">
                  <c:v>154</c:v>
                </c:pt>
                <c:pt idx="220">
                  <c:v>300</c:v>
                </c:pt>
                <c:pt idx="221">
                  <c:v>443</c:v>
                </c:pt>
                <c:pt idx="222">
                  <c:v>332</c:v>
                </c:pt>
                <c:pt idx="223">
                  <c:v>379</c:v>
                </c:pt>
              </c:numCache>
            </c:numRef>
          </c:yVal>
          <c:smooth val="0"/>
          <c:extLst xmlns:c16r2="http://schemas.microsoft.com/office/drawing/2015/06/chart">
            <c:ext xmlns:c16="http://schemas.microsoft.com/office/drawing/2014/chart" uri="{C3380CC4-5D6E-409C-BE32-E72D297353CC}">
              <c16:uniqueId val="{000000B6-9E4D-41DE-88AA-65C469FB2388}"/>
            </c:ext>
          </c:extLst>
        </c:ser>
        <c:ser>
          <c:idx val="183"/>
          <c:order val="183"/>
          <c:tx>
            <c:strRef>
              <c:f>Sheet1!$GC$1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Sheet1!$GC$2:$GC$225</c:f>
              <c:numCache>
                <c:formatCode>General</c:formatCode>
                <c:ptCount val="224"/>
                <c:pt idx="0">
                  <c:v>79</c:v>
                </c:pt>
                <c:pt idx="1">
                  <c:v>87</c:v>
                </c:pt>
                <c:pt idx="2">
                  <c:v>269</c:v>
                </c:pt>
                <c:pt idx="3">
                  <c:v>343</c:v>
                </c:pt>
                <c:pt idx="4">
                  <c:v>350</c:v>
                </c:pt>
                <c:pt idx="5">
                  <c:v>321</c:v>
                </c:pt>
                <c:pt idx="6">
                  <c:v>373.00003099999998</c:v>
                </c:pt>
                <c:pt idx="7">
                  <c:v>391</c:v>
                </c:pt>
                <c:pt idx="8">
                  <c:v>410</c:v>
                </c:pt>
                <c:pt idx="9">
                  <c:v>420</c:v>
                </c:pt>
                <c:pt idx="10">
                  <c:v>433</c:v>
                </c:pt>
                <c:pt idx="11">
                  <c:v>440</c:v>
                </c:pt>
                <c:pt idx="12">
                  <c:v>436.99996900000002</c:v>
                </c:pt>
                <c:pt idx="13">
                  <c:v>440</c:v>
                </c:pt>
                <c:pt idx="14">
                  <c:v>445</c:v>
                </c:pt>
                <c:pt idx="15">
                  <c:v>468</c:v>
                </c:pt>
                <c:pt idx="16">
                  <c:v>520</c:v>
                </c:pt>
                <c:pt idx="17">
                  <c:v>567</c:v>
                </c:pt>
                <c:pt idx="18">
                  <c:v>630</c:v>
                </c:pt>
                <c:pt idx="19">
                  <c:v>660</c:v>
                </c:pt>
                <c:pt idx="20">
                  <c:v>655</c:v>
                </c:pt>
                <c:pt idx="21">
                  <c:v>624</c:v>
                </c:pt>
                <c:pt idx="22">
                  <c:v>589</c:v>
                </c:pt>
                <c:pt idx="23">
                  <c:v>595</c:v>
                </c:pt>
                <c:pt idx="24">
                  <c:v>575</c:v>
                </c:pt>
                <c:pt idx="25">
                  <c:v>554</c:v>
                </c:pt>
                <c:pt idx="26">
                  <c:v>529</c:v>
                </c:pt>
                <c:pt idx="27">
                  <c:v>533</c:v>
                </c:pt>
                <c:pt idx="28">
                  <c:v>532</c:v>
                </c:pt>
                <c:pt idx="29">
                  <c:v>528</c:v>
                </c:pt>
                <c:pt idx="30">
                  <c:v>510</c:v>
                </c:pt>
                <c:pt idx="31">
                  <c:v>475</c:v>
                </c:pt>
                <c:pt idx="32">
                  <c:v>505.00003099999998</c:v>
                </c:pt>
                <c:pt idx="33">
                  <c:v>471</c:v>
                </c:pt>
                <c:pt idx="34">
                  <c:v>452</c:v>
                </c:pt>
                <c:pt idx="35">
                  <c:v>480</c:v>
                </c:pt>
                <c:pt idx="36">
                  <c:v>675</c:v>
                </c:pt>
                <c:pt idx="37">
                  <c:v>999</c:v>
                </c:pt>
                <c:pt idx="38">
                  <c:v>1406</c:v>
                </c:pt>
                <c:pt idx="39">
                  <c:v>1967.0001219999999</c:v>
                </c:pt>
                <c:pt idx="40">
                  <c:v>2411</c:v>
                </c:pt>
                <c:pt idx="41">
                  <c:v>2653</c:v>
                </c:pt>
                <c:pt idx="42">
                  <c:v>2800</c:v>
                </c:pt>
                <c:pt idx="43">
                  <c:v>2920</c:v>
                </c:pt>
                <c:pt idx="44">
                  <c:v>2981</c:v>
                </c:pt>
                <c:pt idx="45">
                  <c:v>2992</c:v>
                </c:pt>
                <c:pt idx="46">
                  <c:v>3042</c:v>
                </c:pt>
                <c:pt idx="47">
                  <c:v>3070</c:v>
                </c:pt>
                <c:pt idx="48">
                  <c:v>3147</c:v>
                </c:pt>
                <c:pt idx="49">
                  <c:v>3132</c:v>
                </c:pt>
                <c:pt idx="50">
                  <c:v>3127</c:v>
                </c:pt>
                <c:pt idx="51">
                  <c:v>3128</c:v>
                </c:pt>
                <c:pt idx="52">
                  <c:v>3164</c:v>
                </c:pt>
                <c:pt idx="53">
                  <c:v>3184</c:v>
                </c:pt>
                <c:pt idx="54">
                  <c:v>3210</c:v>
                </c:pt>
                <c:pt idx="55">
                  <c:v>3231.9997560000002</c:v>
                </c:pt>
                <c:pt idx="56">
                  <c:v>3280</c:v>
                </c:pt>
                <c:pt idx="57">
                  <c:v>3387</c:v>
                </c:pt>
                <c:pt idx="58">
                  <c:v>3379.0002439999998</c:v>
                </c:pt>
                <c:pt idx="59">
                  <c:v>3304</c:v>
                </c:pt>
                <c:pt idx="60">
                  <c:v>3607</c:v>
                </c:pt>
                <c:pt idx="61">
                  <c:v>3765</c:v>
                </c:pt>
                <c:pt idx="62">
                  <c:v>3356</c:v>
                </c:pt>
                <c:pt idx="63">
                  <c:v>3531</c:v>
                </c:pt>
                <c:pt idx="64">
                  <c:v>3409</c:v>
                </c:pt>
                <c:pt idx="65">
                  <c:v>3262</c:v>
                </c:pt>
                <c:pt idx="66">
                  <c:v>3227</c:v>
                </c:pt>
                <c:pt idx="67">
                  <c:v>3151.0002439999998</c:v>
                </c:pt>
                <c:pt idx="68">
                  <c:v>3207</c:v>
                </c:pt>
                <c:pt idx="69">
                  <c:v>3258</c:v>
                </c:pt>
                <c:pt idx="70">
                  <c:v>3305</c:v>
                </c:pt>
                <c:pt idx="71">
                  <c:v>3348</c:v>
                </c:pt>
                <c:pt idx="72">
                  <c:v>3383</c:v>
                </c:pt>
                <c:pt idx="73">
                  <c:v>3414</c:v>
                </c:pt>
                <c:pt idx="74">
                  <c:v>3441</c:v>
                </c:pt>
                <c:pt idx="75">
                  <c:v>3484</c:v>
                </c:pt>
                <c:pt idx="76">
                  <c:v>3474</c:v>
                </c:pt>
                <c:pt idx="77">
                  <c:v>3521.0002439999998</c:v>
                </c:pt>
                <c:pt idx="78">
                  <c:v>3590</c:v>
                </c:pt>
                <c:pt idx="79">
                  <c:v>3589</c:v>
                </c:pt>
                <c:pt idx="80">
                  <c:v>3435</c:v>
                </c:pt>
                <c:pt idx="81">
                  <c:v>3288</c:v>
                </c:pt>
                <c:pt idx="82">
                  <c:v>3111</c:v>
                </c:pt>
                <c:pt idx="83">
                  <c:v>3211</c:v>
                </c:pt>
                <c:pt idx="84">
                  <c:v>3171</c:v>
                </c:pt>
                <c:pt idx="85">
                  <c:v>3018.0002439999998</c:v>
                </c:pt>
                <c:pt idx="86">
                  <c:v>2881</c:v>
                </c:pt>
                <c:pt idx="87">
                  <c:v>2852</c:v>
                </c:pt>
                <c:pt idx="88">
                  <c:v>2824</c:v>
                </c:pt>
                <c:pt idx="89">
                  <c:v>2804</c:v>
                </c:pt>
                <c:pt idx="90">
                  <c:v>2829</c:v>
                </c:pt>
                <c:pt idx="91">
                  <c:v>2865</c:v>
                </c:pt>
                <c:pt idx="92">
                  <c:v>2888</c:v>
                </c:pt>
                <c:pt idx="93">
                  <c:v>2897</c:v>
                </c:pt>
                <c:pt idx="94">
                  <c:v>2908</c:v>
                </c:pt>
                <c:pt idx="95">
                  <c:v>2890</c:v>
                </c:pt>
                <c:pt idx="96">
                  <c:v>2901</c:v>
                </c:pt>
                <c:pt idx="97">
                  <c:v>2910</c:v>
                </c:pt>
                <c:pt idx="98">
                  <c:v>2886</c:v>
                </c:pt>
                <c:pt idx="99">
                  <c:v>2913.9997560000002</c:v>
                </c:pt>
                <c:pt idx="100">
                  <c:v>2967.9997560000002</c:v>
                </c:pt>
                <c:pt idx="101">
                  <c:v>2925</c:v>
                </c:pt>
                <c:pt idx="102">
                  <c:v>2836</c:v>
                </c:pt>
                <c:pt idx="103">
                  <c:v>0</c:v>
                </c:pt>
                <c:pt idx="104">
                  <c:v>0</c:v>
                </c:pt>
                <c:pt idx="105">
                  <c:v>0</c:v>
                </c:pt>
                <c:pt idx="106">
                  <c:v>0</c:v>
                </c:pt>
                <c:pt idx="107">
                  <c:v>0</c:v>
                </c:pt>
                <c:pt idx="108">
                  <c:v>0</c:v>
                </c:pt>
                <c:pt idx="109">
                  <c:v>0</c:v>
                </c:pt>
                <c:pt idx="110">
                  <c:v>0</c:v>
                </c:pt>
                <c:pt idx="111">
                  <c:v>0</c:v>
                </c:pt>
                <c:pt idx="112">
                  <c:v>0</c:v>
                </c:pt>
                <c:pt idx="113">
                  <c:v>0</c:v>
                </c:pt>
                <c:pt idx="114">
                  <c:v>1011</c:v>
                </c:pt>
                <c:pt idx="115">
                  <c:v>1040</c:v>
                </c:pt>
                <c:pt idx="116">
                  <c:v>816</c:v>
                </c:pt>
                <c:pt idx="117">
                  <c:v>905</c:v>
                </c:pt>
                <c:pt idx="118">
                  <c:v>866</c:v>
                </c:pt>
                <c:pt idx="119">
                  <c:v>902</c:v>
                </c:pt>
                <c:pt idx="120">
                  <c:v>914</c:v>
                </c:pt>
                <c:pt idx="121">
                  <c:v>933</c:v>
                </c:pt>
                <c:pt idx="122">
                  <c:v>971</c:v>
                </c:pt>
                <c:pt idx="123">
                  <c:v>1020</c:v>
                </c:pt>
                <c:pt idx="124">
                  <c:v>1049</c:v>
                </c:pt>
                <c:pt idx="125">
                  <c:v>1127</c:v>
                </c:pt>
                <c:pt idx="126">
                  <c:v>1155</c:v>
                </c:pt>
                <c:pt idx="127">
                  <c:v>1206</c:v>
                </c:pt>
                <c:pt idx="128">
                  <c:v>1240</c:v>
                </c:pt>
                <c:pt idx="129">
                  <c:v>1286</c:v>
                </c:pt>
                <c:pt idx="130">
                  <c:v>1340</c:v>
                </c:pt>
                <c:pt idx="131">
                  <c:v>1385</c:v>
                </c:pt>
                <c:pt idx="132">
                  <c:v>1423</c:v>
                </c:pt>
                <c:pt idx="133">
                  <c:v>1465.0001219999999</c:v>
                </c:pt>
                <c:pt idx="134">
                  <c:v>1495</c:v>
                </c:pt>
                <c:pt idx="135">
                  <c:v>1505</c:v>
                </c:pt>
                <c:pt idx="136">
                  <c:v>1518.9998780000001</c:v>
                </c:pt>
                <c:pt idx="137">
                  <c:v>1507</c:v>
                </c:pt>
                <c:pt idx="138">
                  <c:v>1505</c:v>
                </c:pt>
                <c:pt idx="139">
                  <c:v>1509.0001219999999</c:v>
                </c:pt>
                <c:pt idx="140">
                  <c:v>1486</c:v>
                </c:pt>
                <c:pt idx="141">
                  <c:v>1472</c:v>
                </c:pt>
                <c:pt idx="142">
                  <c:v>1412.9998780000001</c:v>
                </c:pt>
                <c:pt idx="143">
                  <c:v>1385</c:v>
                </c:pt>
                <c:pt idx="144">
                  <c:v>1365</c:v>
                </c:pt>
                <c:pt idx="145">
                  <c:v>1357</c:v>
                </c:pt>
                <c:pt idx="146">
                  <c:v>1320</c:v>
                </c:pt>
                <c:pt idx="147">
                  <c:v>1315</c:v>
                </c:pt>
                <c:pt idx="148">
                  <c:v>1340</c:v>
                </c:pt>
                <c:pt idx="149">
                  <c:v>1341</c:v>
                </c:pt>
                <c:pt idx="150">
                  <c:v>1390</c:v>
                </c:pt>
                <c:pt idx="151">
                  <c:v>1435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249</c:v>
                </c:pt>
                <c:pt idx="169">
                  <c:v>270</c:v>
                </c:pt>
                <c:pt idx="170">
                  <c:v>280</c:v>
                </c:pt>
                <c:pt idx="171">
                  <c:v>310</c:v>
                </c:pt>
                <c:pt idx="172">
                  <c:v>331</c:v>
                </c:pt>
                <c:pt idx="173">
                  <c:v>312</c:v>
                </c:pt>
                <c:pt idx="174">
                  <c:v>384.00003099999998</c:v>
                </c:pt>
                <c:pt idx="175">
                  <c:v>354</c:v>
                </c:pt>
                <c:pt idx="176">
                  <c:v>408</c:v>
                </c:pt>
                <c:pt idx="177">
                  <c:v>440</c:v>
                </c:pt>
                <c:pt idx="178">
                  <c:v>431</c:v>
                </c:pt>
                <c:pt idx="179">
                  <c:v>403</c:v>
                </c:pt>
                <c:pt idx="180">
                  <c:v>408</c:v>
                </c:pt>
                <c:pt idx="181">
                  <c:v>465</c:v>
                </c:pt>
                <c:pt idx="182">
                  <c:v>482</c:v>
                </c:pt>
                <c:pt idx="183">
                  <c:v>513</c:v>
                </c:pt>
                <c:pt idx="184">
                  <c:v>495</c:v>
                </c:pt>
                <c:pt idx="185">
                  <c:v>528</c:v>
                </c:pt>
                <c:pt idx="186">
                  <c:v>542</c:v>
                </c:pt>
                <c:pt idx="187">
                  <c:v>552</c:v>
                </c:pt>
                <c:pt idx="188">
                  <c:v>568</c:v>
                </c:pt>
                <c:pt idx="189">
                  <c:v>585</c:v>
                </c:pt>
                <c:pt idx="190">
                  <c:v>592</c:v>
                </c:pt>
                <c:pt idx="191">
                  <c:v>615</c:v>
                </c:pt>
                <c:pt idx="192">
                  <c:v>619</c:v>
                </c:pt>
                <c:pt idx="193">
                  <c:v>632</c:v>
                </c:pt>
                <c:pt idx="194">
                  <c:v>648</c:v>
                </c:pt>
                <c:pt idx="195">
                  <c:v>666</c:v>
                </c:pt>
                <c:pt idx="196">
                  <c:v>629</c:v>
                </c:pt>
                <c:pt idx="197">
                  <c:v>626</c:v>
                </c:pt>
                <c:pt idx="198">
                  <c:v>590</c:v>
                </c:pt>
                <c:pt idx="199">
                  <c:v>554</c:v>
                </c:pt>
                <c:pt idx="200">
                  <c:v>522</c:v>
                </c:pt>
                <c:pt idx="201">
                  <c:v>514</c:v>
                </c:pt>
                <c:pt idx="202">
                  <c:v>512</c:v>
                </c:pt>
                <c:pt idx="203">
                  <c:v>457</c:v>
                </c:pt>
                <c:pt idx="204">
                  <c:v>455</c:v>
                </c:pt>
                <c:pt idx="205">
                  <c:v>451</c:v>
                </c:pt>
                <c:pt idx="206">
                  <c:v>458</c:v>
                </c:pt>
                <c:pt idx="207">
                  <c:v>431</c:v>
                </c:pt>
                <c:pt idx="208">
                  <c:v>391</c:v>
                </c:pt>
                <c:pt idx="209">
                  <c:v>388</c:v>
                </c:pt>
                <c:pt idx="210">
                  <c:v>391</c:v>
                </c:pt>
                <c:pt idx="211">
                  <c:v>390</c:v>
                </c:pt>
                <c:pt idx="212">
                  <c:v>394</c:v>
                </c:pt>
                <c:pt idx="213">
                  <c:v>326.99996900000002</c:v>
                </c:pt>
                <c:pt idx="214">
                  <c:v>353</c:v>
                </c:pt>
                <c:pt idx="215">
                  <c:v>374</c:v>
                </c:pt>
                <c:pt idx="216">
                  <c:v>320</c:v>
                </c:pt>
                <c:pt idx="217">
                  <c:v>281</c:v>
                </c:pt>
                <c:pt idx="218">
                  <c:v>293</c:v>
                </c:pt>
                <c:pt idx="219">
                  <c:v>334</c:v>
                </c:pt>
                <c:pt idx="220">
                  <c:v>339</c:v>
                </c:pt>
                <c:pt idx="221">
                  <c:v>348</c:v>
                </c:pt>
                <c:pt idx="222">
                  <c:v>348.99996900000002</c:v>
                </c:pt>
                <c:pt idx="223">
                  <c:v>127</c:v>
                </c:pt>
              </c:numCache>
            </c:numRef>
          </c:yVal>
          <c:smooth val="0"/>
          <c:extLst xmlns:c16r2="http://schemas.microsoft.com/office/drawing/2015/06/chart">
            <c:ext xmlns:c16="http://schemas.microsoft.com/office/drawing/2014/chart" uri="{C3380CC4-5D6E-409C-BE32-E72D297353CC}">
              <c16:uniqueId val="{000000B7-9E4D-41DE-88AA-65C469FB2388}"/>
            </c:ext>
          </c:extLst>
        </c:ser>
        <c:ser>
          <c:idx val="184"/>
          <c:order val="184"/>
          <c:tx>
            <c:strRef>
              <c:f>Sheet1!$GD$1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Sheet1!$GD$2:$GD$225</c:f>
              <c:numCache>
                <c:formatCode>General</c:formatCode>
                <c:ptCount val="224"/>
                <c:pt idx="0">
                  <c:v>0</c:v>
                </c:pt>
                <c:pt idx="1">
                  <c:v>0</c:v>
                </c:pt>
                <c:pt idx="2">
                  <c:v>194</c:v>
                </c:pt>
                <c:pt idx="3">
                  <c:v>290</c:v>
                </c:pt>
                <c:pt idx="4">
                  <c:v>301</c:v>
                </c:pt>
                <c:pt idx="5">
                  <c:v>305</c:v>
                </c:pt>
                <c:pt idx="6">
                  <c:v>331</c:v>
                </c:pt>
                <c:pt idx="7">
                  <c:v>359</c:v>
                </c:pt>
                <c:pt idx="8">
                  <c:v>383</c:v>
                </c:pt>
                <c:pt idx="9">
                  <c:v>386</c:v>
                </c:pt>
                <c:pt idx="10">
                  <c:v>398</c:v>
                </c:pt>
                <c:pt idx="11">
                  <c:v>403.99996900000002</c:v>
                </c:pt>
                <c:pt idx="12">
                  <c:v>407</c:v>
                </c:pt>
                <c:pt idx="13">
                  <c:v>413</c:v>
                </c:pt>
                <c:pt idx="14">
                  <c:v>419</c:v>
                </c:pt>
                <c:pt idx="15">
                  <c:v>436</c:v>
                </c:pt>
                <c:pt idx="16">
                  <c:v>508</c:v>
                </c:pt>
                <c:pt idx="17">
                  <c:v>565</c:v>
                </c:pt>
                <c:pt idx="18">
                  <c:v>637</c:v>
                </c:pt>
                <c:pt idx="19">
                  <c:v>679</c:v>
                </c:pt>
                <c:pt idx="20">
                  <c:v>677</c:v>
                </c:pt>
                <c:pt idx="21">
                  <c:v>640</c:v>
                </c:pt>
                <c:pt idx="22">
                  <c:v>589</c:v>
                </c:pt>
                <c:pt idx="23">
                  <c:v>592</c:v>
                </c:pt>
                <c:pt idx="24">
                  <c:v>577</c:v>
                </c:pt>
                <c:pt idx="25">
                  <c:v>542</c:v>
                </c:pt>
                <c:pt idx="26">
                  <c:v>518</c:v>
                </c:pt>
                <c:pt idx="27">
                  <c:v>515</c:v>
                </c:pt>
                <c:pt idx="28">
                  <c:v>512</c:v>
                </c:pt>
                <c:pt idx="29">
                  <c:v>495</c:v>
                </c:pt>
                <c:pt idx="30">
                  <c:v>484</c:v>
                </c:pt>
                <c:pt idx="31">
                  <c:v>445</c:v>
                </c:pt>
                <c:pt idx="32">
                  <c:v>478</c:v>
                </c:pt>
                <c:pt idx="33">
                  <c:v>442</c:v>
                </c:pt>
                <c:pt idx="34">
                  <c:v>428.00003099999998</c:v>
                </c:pt>
                <c:pt idx="35">
                  <c:v>460</c:v>
                </c:pt>
                <c:pt idx="36">
                  <c:v>682</c:v>
                </c:pt>
                <c:pt idx="37">
                  <c:v>1089</c:v>
                </c:pt>
                <c:pt idx="38">
                  <c:v>1569</c:v>
                </c:pt>
                <c:pt idx="39">
                  <c:v>2219</c:v>
                </c:pt>
                <c:pt idx="40">
                  <c:v>2711.0002439999998</c:v>
                </c:pt>
                <c:pt idx="41">
                  <c:v>2979</c:v>
                </c:pt>
                <c:pt idx="42">
                  <c:v>3134.9997560000002</c:v>
                </c:pt>
                <c:pt idx="43">
                  <c:v>3242</c:v>
                </c:pt>
                <c:pt idx="44">
                  <c:v>3325</c:v>
                </c:pt>
                <c:pt idx="45">
                  <c:v>3341</c:v>
                </c:pt>
                <c:pt idx="46">
                  <c:v>3384</c:v>
                </c:pt>
                <c:pt idx="47">
                  <c:v>3415.0002439999998</c:v>
                </c:pt>
                <c:pt idx="48">
                  <c:v>3497</c:v>
                </c:pt>
                <c:pt idx="49">
                  <c:v>3481</c:v>
                </c:pt>
                <c:pt idx="50">
                  <c:v>3490</c:v>
                </c:pt>
                <c:pt idx="51">
                  <c:v>3493</c:v>
                </c:pt>
                <c:pt idx="52">
                  <c:v>3524</c:v>
                </c:pt>
                <c:pt idx="53">
                  <c:v>3554</c:v>
                </c:pt>
                <c:pt idx="54">
                  <c:v>3580</c:v>
                </c:pt>
                <c:pt idx="55">
                  <c:v>3596</c:v>
                </c:pt>
                <c:pt idx="56">
                  <c:v>3669</c:v>
                </c:pt>
                <c:pt idx="57">
                  <c:v>3759</c:v>
                </c:pt>
                <c:pt idx="58">
                  <c:v>3761</c:v>
                </c:pt>
                <c:pt idx="59">
                  <c:v>3680</c:v>
                </c:pt>
                <c:pt idx="60">
                  <c:v>3983</c:v>
                </c:pt>
                <c:pt idx="61">
                  <c:v>4130</c:v>
                </c:pt>
                <c:pt idx="62">
                  <c:v>3717</c:v>
                </c:pt>
                <c:pt idx="63">
                  <c:v>3919</c:v>
                </c:pt>
                <c:pt idx="64">
                  <c:v>3788</c:v>
                </c:pt>
                <c:pt idx="65">
                  <c:v>3631</c:v>
                </c:pt>
                <c:pt idx="66">
                  <c:v>3600.0002439999998</c:v>
                </c:pt>
                <c:pt idx="67">
                  <c:v>3508</c:v>
                </c:pt>
                <c:pt idx="68">
                  <c:v>3563</c:v>
                </c:pt>
                <c:pt idx="69">
                  <c:v>3608</c:v>
                </c:pt>
                <c:pt idx="70">
                  <c:v>3662</c:v>
                </c:pt>
                <c:pt idx="71">
                  <c:v>3698</c:v>
                </c:pt>
                <c:pt idx="72">
                  <c:v>3736</c:v>
                </c:pt>
                <c:pt idx="73">
                  <c:v>3762</c:v>
                </c:pt>
                <c:pt idx="74">
                  <c:v>3787</c:v>
                </c:pt>
                <c:pt idx="75">
                  <c:v>3820.9997560000002</c:v>
                </c:pt>
                <c:pt idx="76">
                  <c:v>3816</c:v>
                </c:pt>
                <c:pt idx="77">
                  <c:v>3870</c:v>
                </c:pt>
                <c:pt idx="78">
                  <c:v>3949</c:v>
                </c:pt>
                <c:pt idx="79">
                  <c:v>3935.9997560000002</c:v>
                </c:pt>
                <c:pt idx="80">
                  <c:v>3781</c:v>
                </c:pt>
                <c:pt idx="81">
                  <c:v>3638</c:v>
                </c:pt>
                <c:pt idx="82">
                  <c:v>3448</c:v>
                </c:pt>
                <c:pt idx="83">
                  <c:v>3532</c:v>
                </c:pt>
                <c:pt idx="84">
                  <c:v>3523</c:v>
                </c:pt>
                <c:pt idx="85">
                  <c:v>3376</c:v>
                </c:pt>
                <c:pt idx="86">
                  <c:v>3245</c:v>
                </c:pt>
                <c:pt idx="87">
                  <c:v>3190</c:v>
                </c:pt>
                <c:pt idx="88">
                  <c:v>3179</c:v>
                </c:pt>
                <c:pt idx="89">
                  <c:v>3151.0002439999998</c:v>
                </c:pt>
                <c:pt idx="90">
                  <c:v>3193</c:v>
                </c:pt>
                <c:pt idx="91">
                  <c:v>3215</c:v>
                </c:pt>
                <c:pt idx="92">
                  <c:v>3227</c:v>
                </c:pt>
                <c:pt idx="93">
                  <c:v>3236</c:v>
                </c:pt>
                <c:pt idx="94">
                  <c:v>3254</c:v>
                </c:pt>
                <c:pt idx="95">
                  <c:v>3235</c:v>
                </c:pt>
                <c:pt idx="96">
                  <c:v>3246</c:v>
                </c:pt>
                <c:pt idx="97">
                  <c:v>3210</c:v>
                </c:pt>
                <c:pt idx="98">
                  <c:v>3231.9997560000002</c:v>
                </c:pt>
                <c:pt idx="99">
                  <c:v>3230.0002439999998</c:v>
                </c:pt>
                <c:pt idx="100">
                  <c:v>3251</c:v>
                </c:pt>
                <c:pt idx="101">
                  <c:v>3224</c:v>
                </c:pt>
                <c:pt idx="102">
                  <c:v>3086</c:v>
                </c:pt>
                <c:pt idx="103">
                  <c:v>0</c:v>
                </c:pt>
                <c:pt idx="104">
                  <c:v>0</c:v>
                </c:pt>
                <c:pt idx="105">
                  <c:v>0</c:v>
                </c:pt>
                <c:pt idx="106">
                  <c:v>0</c:v>
                </c:pt>
                <c:pt idx="107">
                  <c:v>0</c:v>
                </c:pt>
                <c:pt idx="108">
                  <c:v>0</c:v>
                </c:pt>
                <c:pt idx="109">
                  <c:v>0</c:v>
                </c:pt>
                <c:pt idx="110">
                  <c:v>0</c:v>
                </c:pt>
                <c:pt idx="111">
                  <c:v>0</c:v>
                </c:pt>
                <c:pt idx="112">
                  <c:v>0</c:v>
                </c:pt>
                <c:pt idx="113">
                  <c:v>0</c:v>
                </c:pt>
                <c:pt idx="114">
                  <c:v>1152</c:v>
                </c:pt>
                <c:pt idx="115">
                  <c:v>1009</c:v>
                </c:pt>
                <c:pt idx="116">
                  <c:v>846</c:v>
                </c:pt>
                <c:pt idx="117">
                  <c:v>952</c:v>
                </c:pt>
                <c:pt idx="118">
                  <c:v>898</c:v>
                </c:pt>
                <c:pt idx="119">
                  <c:v>978</c:v>
                </c:pt>
                <c:pt idx="120">
                  <c:v>999</c:v>
                </c:pt>
                <c:pt idx="121">
                  <c:v>1038</c:v>
                </c:pt>
                <c:pt idx="122">
                  <c:v>1092</c:v>
                </c:pt>
                <c:pt idx="123">
                  <c:v>1141</c:v>
                </c:pt>
                <c:pt idx="124">
                  <c:v>1183</c:v>
                </c:pt>
                <c:pt idx="125">
                  <c:v>1261</c:v>
                </c:pt>
                <c:pt idx="126">
                  <c:v>1311</c:v>
                </c:pt>
                <c:pt idx="127">
                  <c:v>1377.0001219999999</c:v>
                </c:pt>
                <c:pt idx="128">
                  <c:v>1407</c:v>
                </c:pt>
                <c:pt idx="129">
                  <c:v>1472</c:v>
                </c:pt>
                <c:pt idx="130">
                  <c:v>1520</c:v>
                </c:pt>
                <c:pt idx="131">
                  <c:v>1569</c:v>
                </c:pt>
                <c:pt idx="132">
                  <c:v>1611</c:v>
                </c:pt>
                <c:pt idx="133">
                  <c:v>1669</c:v>
                </c:pt>
                <c:pt idx="134">
                  <c:v>1690</c:v>
                </c:pt>
                <c:pt idx="135">
                  <c:v>1724</c:v>
                </c:pt>
                <c:pt idx="136">
                  <c:v>1742</c:v>
                </c:pt>
                <c:pt idx="137">
                  <c:v>1719</c:v>
                </c:pt>
                <c:pt idx="138">
                  <c:v>1707</c:v>
                </c:pt>
                <c:pt idx="139">
                  <c:v>1738.0001219999999</c:v>
                </c:pt>
                <c:pt idx="140">
                  <c:v>1702</c:v>
                </c:pt>
                <c:pt idx="141">
                  <c:v>1703.0001219999999</c:v>
                </c:pt>
                <c:pt idx="142">
                  <c:v>1637</c:v>
                </c:pt>
                <c:pt idx="143">
                  <c:v>1615.9998780000001</c:v>
                </c:pt>
                <c:pt idx="144">
                  <c:v>1586</c:v>
                </c:pt>
                <c:pt idx="145">
                  <c:v>1567</c:v>
                </c:pt>
                <c:pt idx="146">
                  <c:v>1543</c:v>
                </c:pt>
                <c:pt idx="147">
                  <c:v>1512</c:v>
                </c:pt>
                <c:pt idx="148">
                  <c:v>1544.9998780000001</c:v>
                </c:pt>
                <c:pt idx="149">
                  <c:v>1552</c:v>
                </c:pt>
                <c:pt idx="150">
                  <c:v>1570</c:v>
                </c:pt>
                <c:pt idx="151">
                  <c:v>1576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233</c:v>
                </c:pt>
                <c:pt idx="169">
                  <c:v>258</c:v>
                </c:pt>
                <c:pt idx="170">
                  <c:v>196</c:v>
                </c:pt>
                <c:pt idx="171">
                  <c:v>228</c:v>
                </c:pt>
                <c:pt idx="172">
                  <c:v>248</c:v>
                </c:pt>
                <c:pt idx="173">
                  <c:v>233</c:v>
                </c:pt>
                <c:pt idx="174">
                  <c:v>250</c:v>
                </c:pt>
                <c:pt idx="175">
                  <c:v>264</c:v>
                </c:pt>
                <c:pt idx="176">
                  <c:v>326.99996900000002</c:v>
                </c:pt>
                <c:pt idx="177">
                  <c:v>414</c:v>
                </c:pt>
                <c:pt idx="178">
                  <c:v>375</c:v>
                </c:pt>
                <c:pt idx="179">
                  <c:v>337</c:v>
                </c:pt>
                <c:pt idx="180">
                  <c:v>381.99996900000002</c:v>
                </c:pt>
                <c:pt idx="181">
                  <c:v>460</c:v>
                </c:pt>
                <c:pt idx="182">
                  <c:v>493</c:v>
                </c:pt>
                <c:pt idx="183">
                  <c:v>516</c:v>
                </c:pt>
                <c:pt idx="184">
                  <c:v>517</c:v>
                </c:pt>
                <c:pt idx="185">
                  <c:v>562</c:v>
                </c:pt>
                <c:pt idx="186">
                  <c:v>572</c:v>
                </c:pt>
                <c:pt idx="187">
                  <c:v>596</c:v>
                </c:pt>
                <c:pt idx="188">
                  <c:v>623</c:v>
                </c:pt>
                <c:pt idx="189">
                  <c:v>613</c:v>
                </c:pt>
                <c:pt idx="190">
                  <c:v>631</c:v>
                </c:pt>
                <c:pt idx="191">
                  <c:v>666.99993900000004</c:v>
                </c:pt>
                <c:pt idx="192">
                  <c:v>663</c:v>
                </c:pt>
                <c:pt idx="193">
                  <c:v>707</c:v>
                </c:pt>
                <c:pt idx="194">
                  <c:v>716</c:v>
                </c:pt>
                <c:pt idx="195">
                  <c:v>735</c:v>
                </c:pt>
                <c:pt idx="196">
                  <c:v>726</c:v>
                </c:pt>
                <c:pt idx="197">
                  <c:v>699</c:v>
                </c:pt>
                <c:pt idx="198">
                  <c:v>666.99993900000004</c:v>
                </c:pt>
                <c:pt idx="199">
                  <c:v>619</c:v>
                </c:pt>
                <c:pt idx="200">
                  <c:v>573</c:v>
                </c:pt>
                <c:pt idx="201">
                  <c:v>566</c:v>
                </c:pt>
                <c:pt idx="202">
                  <c:v>545</c:v>
                </c:pt>
                <c:pt idx="203">
                  <c:v>527</c:v>
                </c:pt>
                <c:pt idx="204">
                  <c:v>506</c:v>
                </c:pt>
                <c:pt idx="205">
                  <c:v>489</c:v>
                </c:pt>
                <c:pt idx="206">
                  <c:v>488</c:v>
                </c:pt>
                <c:pt idx="207">
                  <c:v>457</c:v>
                </c:pt>
                <c:pt idx="208">
                  <c:v>414.99996900000002</c:v>
                </c:pt>
                <c:pt idx="209">
                  <c:v>402</c:v>
                </c:pt>
                <c:pt idx="210">
                  <c:v>468</c:v>
                </c:pt>
                <c:pt idx="211">
                  <c:v>386</c:v>
                </c:pt>
                <c:pt idx="212">
                  <c:v>366</c:v>
                </c:pt>
                <c:pt idx="213">
                  <c:v>333</c:v>
                </c:pt>
                <c:pt idx="214">
                  <c:v>323</c:v>
                </c:pt>
                <c:pt idx="215">
                  <c:v>381.99996900000002</c:v>
                </c:pt>
                <c:pt idx="216">
                  <c:v>337.99996900000002</c:v>
                </c:pt>
                <c:pt idx="217">
                  <c:v>399</c:v>
                </c:pt>
                <c:pt idx="218">
                  <c:v>287</c:v>
                </c:pt>
                <c:pt idx="219">
                  <c:v>343</c:v>
                </c:pt>
                <c:pt idx="220">
                  <c:v>330</c:v>
                </c:pt>
                <c:pt idx="221">
                  <c:v>436</c:v>
                </c:pt>
                <c:pt idx="222">
                  <c:v>157</c:v>
                </c:pt>
                <c:pt idx="223">
                  <c:v>243</c:v>
                </c:pt>
              </c:numCache>
            </c:numRef>
          </c:yVal>
          <c:smooth val="0"/>
          <c:extLst xmlns:c16r2="http://schemas.microsoft.com/office/drawing/2015/06/chart">
            <c:ext xmlns:c16="http://schemas.microsoft.com/office/drawing/2014/chart" uri="{C3380CC4-5D6E-409C-BE32-E72D297353CC}">
              <c16:uniqueId val="{000000B8-9E4D-41DE-88AA-65C469FB2388}"/>
            </c:ext>
          </c:extLst>
        </c:ser>
        <c:ser>
          <c:idx val="185"/>
          <c:order val="185"/>
          <c:tx>
            <c:strRef>
              <c:f>Sheet1!$GE$1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Sheet1!$GE$2:$GE$225</c:f>
              <c:numCache>
                <c:formatCode>General</c:formatCode>
                <c:ptCount val="224"/>
                <c:pt idx="0">
                  <c:v>128</c:v>
                </c:pt>
                <c:pt idx="1">
                  <c:v>156</c:v>
                </c:pt>
                <c:pt idx="2">
                  <c:v>319</c:v>
                </c:pt>
                <c:pt idx="3">
                  <c:v>370.99996900000002</c:v>
                </c:pt>
                <c:pt idx="4">
                  <c:v>387</c:v>
                </c:pt>
                <c:pt idx="5">
                  <c:v>402</c:v>
                </c:pt>
                <c:pt idx="6">
                  <c:v>397</c:v>
                </c:pt>
                <c:pt idx="7">
                  <c:v>420</c:v>
                </c:pt>
                <c:pt idx="8">
                  <c:v>436.99996900000002</c:v>
                </c:pt>
                <c:pt idx="9">
                  <c:v>447.99996900000002</c:v>
                </c:pt>
                <c:pt idx="10">
                  <c:v>460</c:v>
                </c:pt>
                <c:pt idx="11">
                  <c:v>462</c:v>
                </c:pt>
                <c:pt idx="12">
                  <c:v>467</c:v>
                </c:pt>
                <c:pt idx="13">
                  <c:v>472.00003099999998</c:v>
                </c:pt>
                <c:pt idx="14">
                  <c:v>482</c:v>
                </c:pt>
                <c:pt idx="15">
                  <c:v>504</c:v>
                </c:pt>
                <c:pt idx="16">
                  <c:v>573</c:v>
                </c:pt>
                <c:pt idx="17">
                  <c:v>632</c:v>
                </c:pt>
                <c:pt idx="18">
                  <c:v>707</c:v>
                </c:pt>
                <c:pt idx="19">
                  <c:v>732</c:v>
                </c:pt>
                <c:pt idx="20">
                  <c:v>732.99993900000004</c:v>
                </c:pt>
                <c:pt idx="21">
                  <c:v>708</c:v>
                </c:pt>
                <c:pt idx="22">
                  <c:v>656</c:v>
                </c:pt>
                <c:pt idx="23">
                  <c:v>666</c:v>
                </c:pt>
                <c:pt idx="24">
                  <c:v>639</c:v>
                </c:pt>
                <c:pt idx="25">
                  <c:v>608</c:v>
                </c:pt>
                <c:pt idx="26">
                  <c:v>584</c:v>
                </c:pt>
                <c:pt idx="27">
                  <c:v>579</c:v>
                </c:pt>
                <c:pt idx="28">
                  <c:v>572</c:v>
                </c:pt>
                <c:pt idx="29">
                  <c:v>568</c:v>
                </c:pt>
                <c:pt idx="30">
                  <c:v>537</c:v>
                </c:pt>
                <c:pt idx="31">
                  <c:v>508</c:v>
                </c:pt>
                <c:pt idx="32">
                  <c:v>537</c:v>
                </c:pt>
                <c:pt idx="33">
                  <c:v>504</c:v>
                </c:pt>
                <c:pt idx="34">
                  <c:v>490</c:v>
                </c:pt>
                <c:pt idx="35">
                  <c:v>532</c:v>
                </c:pt>
                <c:pt idx="36">
                  <c:v>744</c:v>
                </c:pt>
                <c:pt idx="37">
                  <c:v>1121</c:v>
                </c:pt>
                <c:pt idx="38">
                  <c:v>1587</c:v>
                </c:pt>
                <c:pt idx="39">
                  <c:v>2257</c:v>
                </c:pt>
                <c:pt idx="40">
                  <c:v>2794</c:v>
                </c:pt>
                <c:pt idx="41">
                  <c:v>3073</c:v>
                </c:pt>
                <c:pt idx="42">
                  <c:v>3246</c:v>
                </c:pt>
                <c:pt idx="43">
                  <c:v>3380</c:v>
                </c:pt>
                <c:pt idx="44">
                  <c:v>3449</c:v>
                </c:pt>
                <c:pt idx="45">
                  <c:v>3461</c:v>
                </c:pt>
                <c:pt idx="46">
                  <c:v>3511</c:v>
                </c:pt>
                <c:pt idx="47">
                  <c:v>3538</c:v>
                </c:pt>
                <c:pt idx="48">
                  <c:v>3623</c:v>
                </c:pt>
                <c:pt idx="49">
                  <c:v>3611</c:v>
                </c:pt>
                <c:pt idx="50">
                  <c:v>3603</c:v>
                </c:pt>
                <c:pt idx="51">
                  <c:v>3597</c:v>
                </c:pt>
                <c:pt idx="52">
                  <c:v>3624</c:v>
                </c:pt>
                <c:pt idx="53">
                  <c:v>3661.0002439999998</c:v>
                </c:pt>
                <c:pt idx="54">
                  <c:v>3684</c:v>
                </c:pt>
                <c:pt idx="55">
                  <c:v>3694</c:v>
                </c:pt>
                <c:pt idx="56">
                  <c:v>3768.9997560000002</c:v>
                </c:pt>
                <c:pt idx="57">
                  <c:v>3874</c:v>
                </c:pt>
                <c:pt idx="58">
                  <c:v>3885</c:v>
                </c:pt>
                <c:pt idx="59">
                  <c:v>3778</c:v>
                </c:pt>
                <c:pt idx="60">
                  <c:v>4108</c:v>
                </c:pt>
                <c:pt idx="61">
                  <c:v>4311</c:v>
                </c:pt>
                <c:pt idx="62">
                  <c:v>3809</c:v>
                </c:pt>
                <c:pt idx="63">
                  <c:v>3987</c:v>
                </c:pt>
                <c:pt idx="64">
                  <c:v>3841</c:v>
                </c:pt>
                <c:pt idx="65">
                  <c:v>3675</c:v>
                </c:pt>
                <c:pt idx="66">
                  <c:v>3630</c:v>
                </c:pt>
                <c:pt idx="67">
                  <c:v>3547</c:v>
                </c:pt>
                <c:pt idx="68">
                  <c:v>3608</c:v>
                </c:pt>
                <c:pt idx="69">
                  <c:v>3648</c:v>
                </c:pt>
                <c:pt idx="70">
                  <c:v>3709</c:v>
                </c:pt>
                <c:pt idx="71">
                  <c:v>3754</c:v>
                </c:pt>
                <c:pt idx="72">
                  <c:v>3815</c:v>
                </c:pt>
                <c:pt idx="73">
                  <c:v>3838</c:v>
                </c:pt>
                <c:pt idx="74">
                  <c:v>3864.0002439999998</c:v>
                </c:pt>
                <c:pt idx="75">
                  <c:v>3911</c:v>
                </c:pt>
                <c:pt idx="76">
                  <c:v>3899</c:v>
                </c:pt>
                <c:pt idx="77">
                  <c:v>3947</c:v>
                </c:pt>
                <c:pt idx="78">
                  <c:v>4014</c:v>
                </c:pt>
                <c:pt idx="79">
                  <c:v>4017</c:v>
                </c:pt>
                <c:pt idx="80">
                  <c:v>3899</c:v>
                </c:pt>
                <c:pt idx="81">
                  <c:v>3730</c:v>
                </c:pt>
                <c:pt idx="82">
                  <c:v>3509</c:v>
                </c:pt>
                <c:pt idx="83">
                  <c:v>3549</c:v>
                </c:pt>
                <c:pt idx="84">
                  <c:v>3515</c:v>
                </c:pt>
                <c:pt idx="85">
                  <c:v>3352</c:v>
                </c:pt>
                <c:pt idx="86">
                  <c:v>3226</c:v>
                </c:pt>
                <c:pt idx="87">
                  <c:v>3156</c:v>
                </c:pt>
                <c:pt idx="88">
                  <c:v>3150</c:v>
                </c:pt>
                <c:pt idx="89">
                  <c:v>3122</c:v>
                </c:pt>
                <c:pt idx="90">
                  <c:v>3152</c:v>
                </c:pt>
                <c:pt idx="91">
                  <c:v>3180</c:v>
                </c:pt>
                <c:pt idx="92">
                  <c:v>3199</c:v>
                </c:pt>
                <c:pt idx="93">
                  <c:v>3226</c:v>
                </c:pt>
                <c:pt idx="94">
                  <c:v>3242</c:v>
                </c:pt>
                <c:pt idx="95">
                  <c:v>3250</c:v>
                </c:pt>
                <c:pt idx="96">
                  <c:v>3236</c:v>
                </c:pt>
                <c:pt idx="97">
                  <c:v>3200</c:v>
                </c:pt>
                <c:pt idx="98">
                  <c:v>3224</c:v>
                </c:pt>
                <c:pt idx="99">
                  <c:v>3239.0002439999998</c:v>
                </c:pt>
                <c:pt idx="100">
                  <c:v>3233</c:v>
                </c:pt>
                <c:pt idx="101">
                  <c:v>3222.9997560000002</c:v>
                </c:pt>
                <c:pt idx="102">
                  <c:v>3077</c:v>
                </c:pt>
                <c:pt idx="103">
                  <c:v>0</c:v>
                </c:pt>
                <c:pt idx="104">
                  <c:v>0</c:v>
                </c:pt>
                <c:pt idx="105">
                  <c:v>0</c:v>
                </c:pt>
                <c:pt idx="106">
                  <c:v>0</c:v>
                </c:pt>
                <c:pt idx="107">
                  <c:v>0</c:v>
                </c:pt>
                <c:pt idx="108">
                  <c:v>0</c:v>
                </c:pt>
                <c:pt idx="109">
                  <c:v>0</c:v>
                </c:pt>
                <c:pt idx="110">
                  <c:v>0</c:v>
                </c:pt>
                <c:pt idx="111">
                  <c:v>0</c:v>
                </c:pt>
                <c:pt idx="112">
                  <c:v>0</c:v>
                </c:pt>
                <c:pt idx="113">
                  <c:v>0</c:v>
                </c:pt>
                <c:pt idx="114">
                  <c:v>1200</c:v>
                </c:pt>
                <c:pt idx="115">
                  <c:v>1000</c:v>
                </c:pt>
                <c:pt idx="116">
                  <c:v>812.00006099999996</c:v>
                </c:pt>
                <c:pt idx="117">
                  <c:v>872</c:v>
                </c:pt>
                <c:pt idx="118">
                  <c:v>913.00006099999996</c:v>
                </c:pt>
                <c:pt idx="119">
                  <c:v>935.00006099999996</c:v>
                </c:pt>
                <c:pt idx="120">
                  <c:v>959</c:v>
                </c:pt>
                <c:pt idx="121">
                  <c:v>990</c:v>
                </c:pt>
                <c:pt idx="122">
                  <c:v>1062</c:v>
                </c:pt>
                <c:pt idx="123">
                  <c:v>1114</c:v>
                </c:pt>
                <c:pt idx="124">
                  <c:v>1144</c:v>
                </c:pt>
                <c:pt idx="125">
                  <c:v>1219</c:v>
                </c:pt>
                <c:pt idx="126">
                  <c:v>1272.0001219999999</c:v>
                </c:pt>
                <c:pt idx="127">
                  <c:v>1327</c:v>
                </c:pt>
                <c:pt idx="128">
                  <c:v>1368.9998780000001</c:v>
                </c:pt>
                <c:pt idx="129">
                  <c:v>1430.0001219999999</c:v>
                </c:pt>
                <c:pt idx="130">
                  <c:v>1474.9998780000001</c:v>
                </c:pt>
                <c:pt idx="131">
                  <c:v>1521</c:v>
                </c:pt>
                <c:pt idx="132">
                  <c:v>1553.9998780000001</c:v>
                </c:pt>
                <c:pt idx="133">
                  <c:v>1608</c:v>
                </c:pt>
                <c:pt idx="134">
                  <c:v>1630</c:v>
                </c:pt>
                <c:pt idx="135">
                  <c:v>1669</c:v>
                </c:pt>
                <c:pt idx="136">
                  <c:v>1632.9998780000001</c:v>
                </c:pt>
                <c:pt idx="137">
                  <c:v>1652</c:v>
                </c:pt>
                <c:pt idx="138">
                  <c:v>1632.9998780000001</c:v>
                </c:pt>
                <c:pt idx="139">
                  <c:v>1638</c:v>
                </c:pt>
                <c:pt idx="140">
                  <c:v>1600</c:v>
                </c:pt>
                <c:pt idx="141">
                  <c:v>1586</c:v>
                </c:pt>
                <c:pt idx="142">
                  <c:v>1540</c:v>
                </c:pt>
                <c:pt idx="143">
                  <c:v>1493</c:v>
                </c:pt>
                <c:pt idx="144">
                  <c:v>1478</c:v>
                </c:pt>
                <c:pt idx="145">
                  <c:v>1456</c:v>
                </c:pt>
                <c:pt idx="146">
                  <c:v>1446</c:v>
                </c:pt>
                <c:pt idx="147">
                  <c:v>1411</c:v>
                </c:pt>
                <c:pt idx="148">
                  <c:v>1414</c:v>
                </c:pt>
                <c:pt idx="149">
                  <c:v>1436</c:v>
                </c:pt>
                <c:pt idx="150">
                  <c:v>1442</c:v>
                </c:pt>
                <c:pt idx="151">
                  <c:v>1543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273</c:v>
                </c:pt>
                <c:pt idx="169">
                  <c:v>265</c:v>
                </c:pt>
                <c:pt idx="170">
                  <c:v>244</c:v>
                </c:pt>
                <c:pt idx="171">
                  <c:v>274</c:v>
                </c:pt>
                <c:pt idx="172">
                  <c:v>305</c:v>
                </c:pt>
                <c:pt idx="173">
                  <c:v>284</c:v>
                </c:pt>
                <c:pt idx="174">
                  <c:v>302</c:v>
                </c:pt>
                <c:pt idx="175">
                  <c:v>300</c:v>
                </c:pt>
                <c:pt idx="176">
                  <c:v>369</c:v>
                </c:pt>
                <c:pt idx="177">
                  <c:v>425.99996900000002</c:v>
                </c:pt>
                <c:pt idx="178">
                  <c:v>425</c:v>
                </c:pt>
                <c:pt idx="179">
                  <c:v>385</c:v>
                </c:pt>
                <c:pt idx="180">
                  <c:v>392</c:v>
                </c:pt>
                <c:pt idx="181">
                  <c:v>480.99996900000002</c:v>
                </c:pt>
                <c:pt idx="182">
                  <c:v>483.00003099999998</c:v>
                </c:pt>
                <c:pt idx="183">
                  <c:v>520</c:v>
                </c:pt>
                <c:pt idx="184">
                  <c:v>511</c:v>
                </c:pt>
                <c:pt idx="185">
                  <c:v>544</c:v>
                </c:pt>
                <c:pt idx="186">
                  <c:v>546</c:v>
                </c:pt>
                <c:pt idx="187">
                  <c:v>569</c:v>
                </c:pt>
                <c:pt idx="188">
                  <c:v>585</c:v>
                </c:pt>
                <c:pt idx="189">
                  <c:v>577</c:v>
                </c:pt>
                <c:pt idx="190">
                  <c:v>608</c:v>
                </c:pt>
                <c:pt idx="191">
                  <c:v>613</c:v>
                </c:pt>
                <c:pt idx="192">
                  <c:v>637</c:v>
                </c:pt>
                <c:pt idx="193">
                  <c:v>646</c:v>
                </c:pt>
                <c:pt idx="194">
                  <c:v>673</c:v>
                </c:pt>
                <c:pt idx="195">
                  <c:v>686</c:v>
                </c:pt>
                <c:pt idx="196">
                  <c:v>670</c:v>
                </c:pt>
                <c:pt idx="197">
                  <c:v>656</c:v>
                </c:pt>
                <c:pt idx="198">
                  <c:v>629</c:v>
                </c:pt>
                <c:pt idx="199">
                  <c:v>589</c:v>
                </c:pt>
                <c:pt idx="200">
                  <c:v>561</c:v>
                </c:pt>
                <c:pt idx="201">
                  <c:v>551</c:v>
                </c:pt>
                <c:pt idx="202">
                  <c:v>521</c:v>
                </c:pt>
                <c:pt idx="203">
                  <c:v>493</c:v>
                </c:pt>
                <c:pt idx="204">
                  <c:v>466</c:v>
                </c:pt>
                <c:pt idx="205">
                  <c:v>469.99996900000002</c:v>
                </c:pt>
                <c:pt idx="206">
                  <c:v>469.99996900000002</c:v>
                </c:pt>
                <c:pt idx="207">
                  <c:v>441</c:v>
                </c:pt>
                <c:pt idx="208">
                  <c:v>399</c:v>
                </c:pt>
                <c:pt idx="209">
                  <c:v>381.99996900000002</c:v>
                </c:pt>
                <c:pt idx="210">
                  <c:v>434</c:v>
                </c:pt>
                <c:pt idx="211">
                  <c:v>379</c:v>
                </c:pt>
                <c:pt idx="212">
                  <c:v>347</c:v>
                </c:pt>
                <c:pt idx="213">
                  <c:v>339</c:v>
                </c:pt>
                <c:pt idx="214">
                  <c:v>355</c:v>
                </c:pt>
                <c:pt idx="215">
                  <c:v>305</c:v>
                </c:pt>
                <c:pt idx="216">
                  <c:v>304</c:v>
                </c:pt>
                <c:pt idx="217">
                  <c:v>277</c:v>
                </c:pt>
                <c:pt idx="218">
                  <c:v>251</c:v>
                </c:pt>
                <c:pt idx="219">
                  <c:v>287</c:v>
                </c:pt>
                <c:pt idx="220">
                  <c:v>320</c:v>
                </c:pt>
                <c:pt idx="221">
                  <c:v>386</c:v>
                </c:pt>
                <c:pt idx="222">
                  <c:v>141</c:v>
                </c:pt>
                <c:pt idx="223">
                  <c:v>330</c:v>
                </c:pt>
              </c:numCache>
            </c:numRef>
          </c:yVal>
          <c:smooth val="0"/>
          <c:extLst xmlns:c16r2="http://schemas.microsoft.com/office/drawing/2015/06/chart">
            <c:ext xmlns:c16="http://schemas.microsoft.com/office/drawing/2014/chart" uri="{C3380CC4-5D6E-409C-BE32-E72D297353CC}">
              <c16:uniqueId val="{000000B9-9E4D-41DE-88AA-65C469FB2388}"/>
            </c:ext>
          </c:extLst>
        </c:ser>
        <c:ser>
          <c:idx val="186"/>
          <c:order val="186"/>
          <c:tx>
            <c:strRef>
              <c:f>Sheet1!$GF$1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Sheet1!$GF$2:$GF$225</c:f>
              <c:numCache>
                <c:formatCode>General</c:formatCode>
                <c:ptCount val="224"/>
                <c:pt idx="0">
                  <c:v>0</c:v>
                </c:pt>
                <c:pt idx="1">
                  <c:v>0</c:v>
                </c:pt>
                <c:pt idx="2">
                  <c:v>179.99998500000001</c:v>
                </c:pt>
                <c:pt idx="3">
                  <c:v>297</c:v>
                </c:pt>
                <c:pt idx="4">
                  <c:v>283</c:v>
                </c:pt>
                <c:pt idx="5">
                  <c:v>296</c:v>
                </c:pt>
                <c:pt idx="6">
                  <c:v>301</c:v>
                </c:pt>
                <c:pt idx="7">
                  <c:v>341</c:v>
                </c:pt>
                <c:pt idx="8">
                  <c:v>353</c:v>
                </c:pt>
                <c:pt idx="9">
                  <c:v>357</c:v>
                </c:pt>
                <c:pt idx="10">
                  <c:v>372</c:v>
                </c:pt>
                <c:pt idx="11">
                  <c:v>367</c:v>
                </c:pt>
                <c:pt idx="12">
                  <c:v>373.00003099999998</c:v>
                </c:pt>
                <c:pt idx="13">
                  <c:v>370</c:v>
                </c:pt>
                <c:pt idx="14">
                  <c:v>383</c:v>
                </c:pt>
                <c:pt idx="15">
                  <c:v>396</c:v>
                </c:pt>
                <c:pt idx="16">
                  <c:v>460</c:v>
                </c:pt>
                <c:pt idx="17">
                  <c:v>507</c:v>
                </c:pt>
                <c:pt idx="18">
                  <c:v>569</c:v>
                </c:pt>
                <c:pt idx="19">
                  <c:v>595</c:v>
                </c:pt>
                <c:pt idx="20">
                  <c:v>597</c:v>
                </c:pt>
                <c:pt idx="21">
                  <c:v>560</c:v>
                </c:pt>
                <c:pt idx="22">
                  <c:v>523</c:v>
                </c:pt>
                <c:pt idx="23">
                  <c:v>530</c:v>
                </c:pt>
                <c:pt idx="24">
                  <c:v>504</c:v>
                </c:pt>
                <c:pt idx="25">
                  <c:v>475</c:v>
                </c:pt>
                <c:pt idx="26">
                  <c:v>455</c:v>
                </c:pt>
                <c:pt idx="27">
                  <c:v>449</c:v>
                </c:pt>
                <c:pt idx="28">
                  <c:v>452</c:v>
                </c:pt>
                <c:pt idx="29">
                  <c:v>438</c:v>
                </c:pt>
                <c:pt idx="30">
                  <c:v>424</c:v>
                </c:pt>
                <c:pt idx="31">
                  <c:v>391</c:v>
                </c:pt>
                <c:pt idx="32">
                  <c:v>423</c:v>
                </c:pt>
                <c:pt idx="33">
                  <c:v>386</c:v>
                </c:pt>
                <c:pt idx="34">
                  <c:v>378</c:v>
                </c:pt>
                <c:pt idx="35">
                  <c:v>405</c:v>
                </c:pt>
                <c:pt idx="36">
                  <c:v>598</c:v>
                </c:pt>
                <c:pt idx="37">
                  <c:v>949</c:v>
                </c:pt>
                <c:pt idx="38">
                  <c:v>1364</c:v>
                </c:pt>
                <c:pt idx="39">
                  <c:v>1932.0001219999999</c:v>
                </c:pt>
                <c:pt idx="40">
                  <c:v>2362</c:v>
                </c:pt>
                <c:pt idx="41">
                  <c:v>2597.9997560000002</c:v>
                </c:pt>
                <c:pt idx="42">
                  <c:v>2736</c:v>
                </c:pt>
                <c:pt idx="43">
                  <c:v>2849</c:v>
                </c:pt>
                <c:pt idx="44">
                  <c:v>2912</c:v>
                </c:pt>
                <c:pt idx="45">
                  <c:v>2936</c:v>
                </c:pt>
                <c:pt idx="46">
                  <c:v>2975.0002439999998</c:v>
                </c:pt>
                <c:pt idx="47">
                  <c:v>2997</c:v>
                </c:pt>
                <c:pt idx="48">
                  <c:v>3065</c:v>
                </c:pt>
                <c:pt idx="49">
                  <c:v>3059</c:v>
                </c:pt>
                <c:pt idx="50">
                  <c:v>3055.9997560000002</c:v>
                </c:pt>
                <c:pt idx="51">
                  <c:v>3057</c:v>
                </c:pt>
                <c:pt idx="52">
                  <c:v>3084</c:v>
                </c:pt>
                <c:pt idx="53">
                  <c:v>3109</c:v>
                </c:pt>
                <c:pt idx="54">
                  <c:v>3137</c:v>
                </c:pt>
                <c:pt idx="55">
                  <c:v>3142.0002439999998</c:v>
                </c:pt>
                <c:pt idx="56">
                  <c:v>3204.9997560000002</c:v>
                </c:pt>
                <c:pt idx="57">
                  <c:v>3289</c:v>
                </c:pt>
                <c:pt idx="58">
                  <c:v>3294</c:v>
                </c:pt>
                <c:pt idx="59">
                  <c:v>3208</c:v>
                </c:pt>
                <c:pt idx="60">
                  <c:v>3468</c:v>
                </c:pt>
                <c:pt idx="61">
                  <c:v>3585</c:v>
                </c:pt>
                <c:pt idx="62">
                  <c:v>3267</c:v>
                </c:pt>
                <c:pt idx="63">
                  <c:v>3423</c:v>
                </c:pt>
                <c:pt idx="64">
                  <c:v>3307</c:v>
                </c:pt>
                <c:pt idx="65">
                  <c:v>3157</c:v>
                </c:pt>
                <c:pt idx="66">
                  <c:v>3125.9997560000002</c:v>
                </c:pt>
                <c:pt idx="67">
                  <c:v>3055</c:v>
                </c:pt>
                <c:pt idx="68">
                  <c:v>3101</c:v>
                </c:pt>
                <c:pt idx="69">
                  <c:v>3153</c:v>
                </c:pt>
                <c:pt idx="70">
                  <c:v>3185</c:v>
                </c:pt>
                <c:pt idx="71">
                  <c:v>3235</c:v>
                </c:pt>
                <c:pt idx="72">
                  <c:v>3262</c:v>
                </c:pt>
                <c:pt idx="73">
                  <c:v>3291.0002439999998</c:v>
                </c:pt>
                <c:pt idx="74">
                  <c:v>3303</c:v>
                </c:pt>
                <c:pt idx="75">
                  <c:v>3335</c:v>
                </c:pt>
                <c:pt idx="76">
                  <c:v>3328.9997560000002</c:v>
                </c:pt>
                <c:pt idx="77">
                  <c:v>3371.9997560000002</c:v>
                </c:pt>
                <c:pt idx="78">
                  <c:v>3446</c:v>
                </c:pt>
                <c:pt idx="79">
                  <c:v>3436</c:v>
                </c:pt>
                <c:pt idx="80">
                  <c:v>3286</c:v>
                </c:pt>
                <c:pt idx="81">
                  <c:v>3172</c:v>
                </c:pt>
                <c:pt idx="82">
                  <c:v>3006</c:v>
                </c:pt>
                <c:pt idx="83">
                  <c:v>3057</c:v>
                </c:pt>
                <c:pt idx="84">
                  <c:v>3028</c:v>
                </c:pt>
                <c:pt idx="85">
                  <c:v>2894</c:v>
                </c:pt>
                <c:pt idx="86">
                  <c:v>2770</c:v>
                </c:pt>
                <c:pt idx="87">
                  <c:v>2700</c:v>
                </c:pt>
                <c:pt idx="88">
                  <c:v>2697</c:v>
                </c:pt>
                <c:pt idx="89">
                  <c:v>2674</c:v>
                </c:pt>
                <c:pt idx="90">
                  <c:v>2708</c:v>
                </c:pt>
                <c:pt idx="91">
                  <c:v>2732</c:v>
                </c:pt>
                <c:pt idx="92">
                  <c:v>2754.0002439999998</c:v>
                </c:pt>
                <c:pt idx="93">
                  <c:v>2761</c:v>
                </c:pt>
                <c:pt idx="94">
                  <c:v>2787</c:v>
                </c:pt>
                <c:pt idx="95">
                  <c:v>2762</c:v>
                </c:pt>
                <c:pt idx="96">
                  <c:v>2776</c:v>
                </c:pt>
                <c:pt idx="97">
                  <c:v>2777</c:v>
                </c:pt>
                <c:pt idx="98">
                  <c:v>2760</c:v>
                </c:pt>
                <c:pt idx="99">
                  <c:v>2777</c:v>
                </c:pt>
                <c:pt idx="100">
                  <c:v>2778</c:v>
                </c:pt>
                <c:pt idx="101">
                  <c:v>2775</c:v>
                </c:pt>
                <c:pt idx="102">
                  <c:v>2667</c:v>
                </c:pt>
                <c:pt idx="103">
                  <c:v>0</c:v>
                </c:pt>
                <c:pt idx="104">
                  <c:v>0</c:v>
                </c:pt>
                <c:pt idx="105">
                  <c:v>0</c:v>
                </c:pt>
                <c:pt idx="106">
                  <c:v>0</c:v>
                </c:pt>
                <c:pt idx="107">
                  <c:v>0</c:v>
                </c:pt>
                <c:pt idx="108">
                  <c:v>0</c:v>
                </c:pt>
                <c:pt idx="109">
                  <c:v>0</c:v>
                </c:pt>
                <c:pt idx="110">
                  <c:v>0</c:v>
                </c:pt>
                <c:pt idx="111">
                  <c:v>0</c:v>
                </c:pt>
                <c:pt idx="112">
                  <c:v>0</c:v>
                </c:pt>
                <c:pt idx="113">
                  <c:v>0</c:v>
                </c:pt>
                <c:pt idx="114">
                  <c:v>944.00006099999996</c:v>
                </c:pt>
                <c:pt idx="115">
                  <c:v>884</c:v>
                </c:pt>
                <c:pt idx="116">
                  <c:v>729</c:v>
                </c:pt>
                <c:pt idx="117">
                  <c:v>820</c:v>
                </c:pt>
                <c:pt idx="118">
                  <c:v>767</c:v>
                </c:pt>
                <c:pt idx="119">
                  <c:v>835</c:v>
                </c:pt>
                <c:pt idx="120">
                  <c:v>851.99993900000004</c:v>
                </c:pt>
                <c:pt idx="121">
                  <c:v>878.00006099999996</c:v>
                </c:pt>
                <c:pt idx="122">
                  <c:v>919</c:v>
                </c:pt>
                <c:pt idx="123">
                  <c:v>948</c:v>
                </c:pt>
                <c:pt idx="124">
                  <c:v>974.99993900000004</c:v>
                </c:pt>
                <c:pt idx="125">
                  <c:v>1038</c:v>
                </c:pt>
                <c:pt idx="126">
                  <c:v>1090</c:v>
                </c:pt>
                <c:pt idx="127">
                  <c:v>1129</c:v>
                </c:pt>
                <c:pt idx="128">
                  <c:v>1168</c:v>
                </c:pt>
                <c:pt idx="129">
                  <c:v>1198</c:v>
                </c:pt>
                <c:pt idx="130">
                  <c:v>1254.0001219999999</c:v>
                </c:pt>
                <c:pt idx="131">
                  <c:v>1300</c:v>
                </c:pt>
                <c:pt idx="132">
                  <c:v>1319</c:v>
                </c:pt>
                <c:pt idx="133">
                  <c:v>1380</c:v>
                </c:pt>
                <c:pt idx="134">
                  <c:v>1395.0001219999999</c:v>
                </c:pt>
                <c:pt idx="135">
                  <c:v>1427</c:v>
                </c:pt>
                <c:pt idx="136">
                  <c:v>1423</c:v>
                </c:pt>
                <c:pt idx="137">
                  <c:v>1425</c:v>
                </c:pt>
                <c:pt idx="138">
                  <c:v>1409</c:v>
                </c:pt>
                <c:pt idx="139">
                  <c:v>1408</c:v>
                </c:pt>
                <c:pt idx="140">
                  <c:v>1403</c:v>
                </c:pt>
                <c:pt idx="141">
                  <c:v>1379</c:v>
                </c:pt>
                <c:pt idx="142">
                  <c:v>1330</c:v>
                </c:pt>
                <c:pt idx="143">
                  <c:v>1288</c:v>
                </c:pt>
                <c:pt idx="144">
                  <c:v>1266</c:v>
                </c:pt>
                <c:pt idx="145">
                  <c:v>1249</c:v>
                </c:pt>
                <c:pt idx="146">
                  <c:v>1226</c:v>
                </c:pt>
                <c:pt idx="147">
                  <c:v>1213</c:v>
                </c:pt>
                <c:pt idx="148">
                  <c:v>1239</c:v>
                </c:pt>
                <c:pt idx="149">
                  <c:v>1249</c:v>
                </c:pt>
                <c:pt idx="150">
                  <c:v>1314</c:v>
                </c:pt>
                <c:pt idx="151">
                  <c:v>1335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149</c:v>
                </c:pt>
                <c:pt idx="169">
                  <c:v>203.00001499999999</c:v>
                </c:pt>
                <c:pt idx="170">
                  <c:v>183</c:v>
                </c:pt>
                <c:pt idx="171">
                  <c:v>209</c:v>
                </c:pt>
                <c:pt idx="172">
                  <c:v>228</c:v>
                </c:pt>
                <c:pt idx="173">
                  <c:v>223.99998500000001</c:v>
                </c:pt>
                <c:pt idx="174">
                  <c:v>282</c:v>
                </c:pt>
                <c:pt idx="175">
                  <c:v>245.99998500000001</c:v>
                </c:pt>
                <c:pt idx="176">
                  <c:v>282</c:v>
                </c:pt>
                <c:pt idx="177">
                  <c:v>317</c:v>
                </c:pt>
                <c:pt idx="178">
                  <c:v>309</c:v>
                </c:pt>
                <c:pt idx="179">
                  <c:v>295</c:v>
                </c:pt>
                <c:pt idx="180">
                  <c:v>304</c:v>
                </c:pt>
                <c:pt idx="181">
                  <c:v>352</c:v>
                </c:pt>
                <c:pt idx="182">
                  <c:v>383</c:v>
                </c:pt>
                <c:pt idx="183">
                  <c:v>414</c:v>
                </c:pt>
                <c:pt idx="184">
                  <c:v>410</c:v>
                </c:pt>
                <c:pt idx="185">
                  <c:v>445</c:v>
                </c:pt>
                <c:pt idx="186">
                  <c:v>457</c:v>
                </c:pt>
                <c:pt idx="187">
                  <c:v>468</c:v>
                </c:pt>
                <c:pt idx="188">
                  <c:v>489</c:v>
                </c:pt>
                <c:pt idx="189">
                  <c:v>482</c:v>
                </c:pt>
                <c:pt idx="190">
                  <c:v>511</c:v>
                </c:pt>
                <c:pt idx="191">
                  <c:v>535</c:v>
                </c:pt>
                <c:pt idx="192">
                  <c:v>546</c:v>
                </c:pt>
                <c:pt idx="193">
                  <c:v>553</c:v>
                </c:pt>
                <c:pt idx="194">
                  <c:v>578</c:v>
                </c:pt>
                <c:pt idx="195">
                  <c:v>582</c:v>
                </c:pt>
                <c:pt idx="196">
                  <c:v>570</c:v>
                </c:pt>
                <c:pt idx="197">
                  <c:v>557</c:v>
                </c:pt>
                <c:pt idx="198">
                  <c:v>523</c:v>
                </c:pt>
                <c:pt idx="199">
                  <c:v>489</c:v>
                </c:pt>
                <c:pt idx="200">
                  <c:v>434</c:v>
                </c:pt>
                <c:pt idx="201">
                  <c:v>440</c:v>
                </c:pt>
                <c:pt idx="202">
                  <c:v>421</c:v>
                </c:pt>
                <c:pt idx="203">
                  <c:v>345</c:v>
                </c:pt>
                <c:pt idx="204">
                  <c:v>398</c:v>
                </c:pt>
                <c:pt idx="205">
                  <c:v>359.99996900000002</c:v>
                </c:pt>
                <c:pt idx="206">
                  <c:v>356</c:v>
                </c:pt>
                <c:pt idx="207">
                  <c:v>339</c:v>
                </c:pt>
                <c:pt idx="208">
                  <c:v>322</c:v>
                </c:pt>
                <c:pt idx="209">
                  <c:v>328</c:v>
                </c:pt>
                <c:pt idx="210">
                  <c:v>344</c:v>
                </c:pt>
                <c:pt idx="211">
                  <c:v>300</c:v>
                </c:pt>
                <c:pt idx="212">
                  <c:v>321</c:v>
                </c:pt>
                <c:pt idx="213">
                  <c:v>304</c:v>
                </c:pt>
                <c:pt idx="214">
                  <c:v>261</c:v>
                </c:pt>
                <c:pt idx="215">
                  <c:v>280</c:v>
                </c:pt>
                <c:pt idx="216">
                  <c:v>271</c:v>
                </c:pt>
                <c:pt idx="217">
                  <c:v>236.00001499999999</c:v>
                </c:pt>
                <c:pt idx="218">
                  <c:v>227</c:v>
                </c:pt>
                <c:pt idx="219">
                  <c:v>168</c:v>
                </c:pt>
                <c:pt idx="220">
                  <c:v>296</c:v>
                </c:pt>
                <c:pt idx="221">
                  <c:v>401</c:v>
                </c:pt>
                <c:pt idx="222">
                  <c:v>156</c:v>
                </c:pt>
                <c:pt idx="223">
                  <c:v>0</c:v>
                </c:pt>
              </c:numCache>
            </c:numRef>
          </c:yVal>
          <c:smooth val="0"/>
          <c:extLst xmlns:c16r2="http://schemas.microsoft.com/office/drawing/2015/06/chart">
            <c:ext xmlns:c16="http://schemas.microsoft.com/office/drawing/2014/chart" uri="{C3380CC4-5D6E-409C-BE32-E72D297353CC}">
              <c16:uniqueId val="{000000BA-9E4D-41DE-88AA-65C469FB2388}"/>
            </c:ext>
          </c:extLst>
        </c:ser>
        <c:ser>
          <c:idx val="187"/>
          <c:order val="187"/>
          <c:tx>
            <c:strRef>
              <c:f>Sheet1!$GG$1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Sheet1!$GG$2:$GG$225</c:f>
              <c:numCache>
                <c:formatCode>General</c:formatCode>
                <c:ptCount val="224"/>
                <c:pt idx="0">
                  <c:v>0</c:v>
                </c:pt>
                <c:pt idx="1">
                  <c:v>23</c:v>
                </c:pt>
                <c:pt idx="2">
                  <c:v>248</c:v>
                </c:pt>
                <c:pt idx="3">
                  <c:v>323</c:v>
                </c:pt>
                <c:pt idx="4">
                  <c:v>304</c:v>
                </c:pt>
                <c:pt idx="5">
                  <c:v>329.00003099999998</c:v>
                </c:pt>
                <c:pt idx="6">
                  <c:v>330</c:v>
                </c:pt>
                <c:pt idx="7">
                  <c:v>362.00003099999998</c:v>
                </c:pt>
                <c:pt idx="8">
                  <c:v>376</c:v>
                </c:pt>
                <c:pt idx="9">
                  <c:v>386</c:v>
                </c:pt>
                <c:pt idx="10">
                  <c:v>406.00003099999998</c:v>
                </c:pt>
                <c:pt idx="11">
                  <c:v>396</c:v>
                </c:pt>
                <c:pt idx="12">
                  <c:v>403</c:v>
                </c:pt>
                <c:pt idx="13">
                  <c:v>412</c:v>
                </c:pt>
                <c:pt idx="14">
                  <c:v>418</c:v>
                </c:pt>
                <c:pt idx="15">
                  <c:v>434</c:v>
                </c:pt>
                <c:pt idx="16">
                  <c:v>502</c:v>
                </c:pt>
                <c:pt idx="17">
                  <c:v>559</c:v>
                </c:pt>
                <c:pt idx="18">
                  <c:v>630</c:v>
                </c:pt>
                <c:pt idx="19">
                  <c:v>660</c:v>
                </c:pt>
                <c:pt idx="20">
                  <c:v>661</c:v>
                </c:pt>
                <c:pt idx="21">
                  <c:v>621</c:v>
                </c:pt>
                <c:pt idx="22">
                  <c:v>580</c:v>
                </c:pt>
                <c:pt idx="23">
                  <c:v>589</c:v>
                </c:pt>
                <c:pt idx="24">
                  <c:v>564</c:v>
                </c:pt>
                <c:pt idx="25">
                  <c:v>536</c:v>
                </c:pt>
                <c:pt idx="26">
                  <c:v>519</c:v>
                </c:pt>
                <c:pt idx="27">
                  <c:v>510</c:v>
                </c:pt>
                <c:pt idx="28">
                  <c:v>502.99996900000002</c:v>
                </c:pt>
                <c:pt idx="29">
                  <c:v>500</c:v>
                </c:pt>
                <c:pt idx="30">
                  <c:v>485</c:v>
                </c:pt>
                <c:pt idx="31">
                  <c:v>452</c:v>
                </c:pt>
                <c:pt idx="32">
                  <c:v>486</c:v>
                </c:pt>
                <c:pt idx="33">
                  <c:v>449</c:v>
                </c:pt>
                <c:pt idx="34">
                  <c:v>435</c:v>
                </c:pt>
                <c:pt idx="35">
                  <c:v>468</c:v>
                </c:pt>
                <c:pt idx="36">
                  <c:v>670</c:v>
                </c:pt>
                <c:pt idx="37">
                  <c:v>1064</c:v>
                </c:pt>
                <c:pt idx="38">
                  <c:v>1558</c:v>
                </c:pt>
                <c:pt idx="39">
                  <c:v>2263</c:v>
                </c:pt>
                <c:pt idx="40">
                  <c:v>2845</c:v>
                </c:pt>
                <c:pt idx="41">
                  <c:v>3170</c:v>
                </c:pt>
                <c:pt idx="42">
                  <c:v>3364</c:v>
                </c:pt>
                <c:pt idx="43">
                  <c:v>3495</c:v>
                </c:pt>
                <c:pt idx="44">
                  <c:v>3576</c:v>
                </c:pt>
                <c:pt idx="45">
                  <c:v>3594</c:v>
                </c:pt>
                <c:pt idx="46">
                  <c:v>3649</c:v>
                </c:pt>
                <c:pt idx="47">
                  <c:v>3684</c:v>
                </c:pt>
                <c:pt idx="48">
                  <c:v>3761</c:v>
                </c:pt>
                <c:pt idx="49">
                  <c:v>3748</c:v>
                </c:pt>
                <c:pt idx="50">
                  <c:v>3739</c:v>
                </c:pt>
                <c:pt idx="51">
                  <c:v>3731.0002439999998</c:v>
                </c:pt>
                <c:pt idx="52">
                  <c:v>3768</c:v>
                </c:pt>
                <c:pt idx="53">
                  <c:v>3796</c:v>
                </c:pt>
                <c:pt idx="54">
                  <c:v>3816</c:v>
                </c:pt>
                <c:pt idx="55">
                  <c:v>3832</c:v>
                </c:pt>
                <c:pt idx="56">
                  <c:v>3896</c:v>
                </c:pt>
                <c:pt idx="57">
                  <c:v>4000</c:v>
                </c:pt>
                <c:pt idx="58">
                  <c:v>4009</c:v>
                </c:pt>
                <c:pt idx="59">
                  <c:v>3899</c:v>
                </c:pt>
                <c:pt idx="60">
                  <c:v>4237</c:v>
                </c:pt>
                <c:pt idx="61">
                  <c:v>4419</c:v>
                </c:pt>
                <c:pt idx="62">
                  <c:v>3944.9997560000002</c:v>
                </c:pt>
                <c:pt idx="63">
                  <c:v>4153</c:v>
                </c:pt>
                <c:pt idx="64">
                  <c:v>3986</c:v>
                </c:pt>
                <c:pt idx="65">
                  <c:v>3824</c:v>
                </c:pt>
                <c:pt idx="66">
                  <c:v>3768</c:v>
                </c:pt>
                <c:pt idx="67">
                  <c:v>3675</c:v>
                </c:pt>
                <c:pt idx="68">
                  <c:v>3728</c:v>
                </c:pt>
                <c:pt idx="69">
                  <c:v>3775</c:v>
                </c:pt>
                <c:pt idx="70">
                  <c:v>3834</c:v>
                </c:pt>
                <c:pt idx="71">
                  <c:v>3874</c:v>
                </c:pt>
                <c:pt idx="72">
                  <c:v>3908</c:v>
                </c:pt>
                <c:pt idx="73">
                  <c:v>3938</c:v>
                </c:pt>
                <c:pt idx="74">
                  <c:v>3960</c:v>
                </c:pt>
                <c:pt idx="75">
                  <c:v>3996</c:v>
                </c:pt>
                <c:pt idx="76">
                  <c:v>3985</c:v>
                </c:pt>
                <c:pt idx="77">
                  <c:v>4037</c:v>
                </c:pt>
                <c:pt idx="78">
                  <c:v>4108</c:v>
                </c:pt>
                <c:pt idx="79">
                  <c:v>4099</c:v>
                </c:pt>
                <c:pt idx="80">
                  <c:v>3933</c:v>
                </c:pt>
                <c:pt idx="81">
                  <c:v>3747</c:v>
                </c:pt>
                <c:pt idx="82">
                  <c:v>3582.0002439999998</c:v>
                </c:pt>
                <c:pt idx="83">
                  <c:v>3653</c:v>
                </c:pt>
                <c:pt idx="84">
                  <c:v>3623</c:v>
                </c:pt>
                <c:pt idx="85">
                  <c:v>3468</c:v>
                </c:pt>
                <c:pt idx="86">
                  <c:v>3306</c:v>
                </c:pt>
                <c:pt idx="87">
                  <c:v>3256</c:v>
                </c:pt>
                <c:pt idx="88">
                  <c:v>3240.9997560000002</c:v>
                </c:pt>
                <c:pt idx="89">
                  <c:v>3213</c:v>
                </c:pt>
                <c:pt idx="90">
                  <c:v>3246</c:v>
                </c:pt>
                <c:pt idx="91">
                  <c:v>3260</c:v>
                </c:pt>
                <c:pt idx="92">
                  <c:v>3273</c:v>
                </c:pt>
                <c:pt idx="93">
                  <c:v>3283.9997560000002</c:v>
                </c:pt>
                <c:pt idx="94">
                  <c:v>3283</c:v>
                </c:pt>
                <c:pt idx="95">
                  <c:v>3261</c:v>
                </c:pt>
                <c:pt idx="96">
                  <c:v>3269</c:v>
                </c:pt>
                <c:pt idx="97">
                  <c:v>3295</c:v>
                </c:pt>
                <c:pt idx="98">
                  <c:v>3292</c:v>
                </c:pt>
                <c:pt idx="99">
                  <c:v>3299</c:v>
                </c:pt>
                <c:pt idx="100">
                  <c:v>3376</c:v>
                </c:pt>
                <c:pt idx="101">
                  <c:v>3335</c:v>
                </c:pt>
                <c:pt idx="102">
                  <c:v>3222.9997560000002</c:v>
                </c:pt>
                <c:pt idx="103">
                  <c:v>0</c:v>
                </c:pt>
                <c:pt idx="104">
                  <c:v>0</c:v>
                </c:pt>
                <c:pt idx="105">
                  <c:v>0</c:v>
                </c:pt>
                <c:pt idx="106">
                  <c:v>0</c:v>
                </c:pt>
                <c:pt idx="107">
                  <c:v>0</c:v>
                </c:pt>
                <c:pt idx="108">
                  <c:v>0</c:v>
                </c:pt>
                <c:pt idx="109">
                  <c:v>0</c:v>
                </c:pt>
                <c:pt idx="110">
                  <c:v>0</c:v>
                </c:pt>
                <c:pt idx="111">
                  <c:v>0</c:v>
                </c:pt>
                <c:pt idx="112">
                  <c:v>0</c:v>
                </c:pt>
                <c:pt idx="113">
                  <c:v>0</c:v>
                </c:pt>
                <c:pt idx="114">
                  <c:v>1236</c:v>
                </c:pt>
                <c:pt idx="115">
                  <c:v>1171</c:v>
                </c:pt>
                <c:pt idx="116">
                  <c:v>880</c:v>
                </c:pt>
                <c:pt idx="117">
                  <c:v>961.99993900000004</c:v>
                </c:pt>
                <c:pt idx="118">
                  <c:v>957.00006099999996</c:v>
                </c:pt>
                <c:pt idx="119">
                  <c:v>1005.999939</c:v>
                </c:pt>
                <c:pt idx="120">
                  <c:v>1030</c:v>
                </c:pt>
                <c:pt idx="121">
                  <c:v>1043</c:v>
                </c:pt>
                <c:pt idx="122">
                  <c:v>1105</c:v>
                </c:pt>
                <c:pt idx="123">
                  <c:v>1141</c:v>
                </c:pt>
                <c:pt idx="124">
                  <c:v>1194</c:v>
                </c:pt>
                <c:pt idx="125">
                  <c:v>1262</c:v>
                </c:pt>
                <c:pt idx="126">
                  <c:v>1340</c:v>
                </c:pt>
                <c:pt idx="127">
                  <c:v>1375</c:v>
                </c:pt>
                <c:pt idx="128">
                  <c:v>1434</c:v>
                </c:pt>
                <c:pt idx="129">
                  <c:v>1474.9998780000001</c:v>
                </c:pt>
                <c:pt idx="130">
                  <c:v>1541</c:v>
                </c:pt>
                <c:pt idx="131">
                  <c:v>1595</c:v>
                </c:pt>
                <c:pt idx="132">
                  <c:v>1637</c:v>
                </c:pt>
                <c:pt idx="133">
                  <c:v>1683</c:v>
                </c:pt>
                <c:pt idx="134">
                  <c:v>1715</c:v>
                </c:pt>
                <c:pt idx="135">
                  <c:v>1745</c:v>
                </c:pt>
                <c:pt idx="136">
                  <c:v>1766</c:v>
                </c:pt>
                <c:pt idx="137">
                  <c:v>1762</c:v>
                </c:pt>
                <c:pt idx="138">
                  <c:v>1747.9998780000001</c:v>
                </c:pt>
                <c:pt idx="139">
                  <c:v>1761</c:v>
                </c:pt>
                <c:pt idx="140">
                  <c:v>1735</c:v>
                </c:pt>
                <c:pt idx="141">
                  <c:v>1709</c:v>
                </c:pt>
                <c:pt idx="142">
                  <c:v>1659.9998780000001</c:v>
                </c:pt>
                <c:pt idx="143">
                  <c:v>1621</c:v>
                </c:pt>
                <c:pt idx="144">
                  <c:v>1617</c:v>
                </c:pt>
                <c:pt idx="145">
                  <c:v>1571.0001219999999</c:v>
                </c:pt>
                <c:pt idx="146">
                  <c:v>1543</c:v>
                </c:pt>
                <c:pt idx="147">
                  <c:v>1547</c:v>
                </c:pt>
                <c:pt idx="148">
                  <c:v>1580.0001219999999</c:v>
                </c:pt>
                <c:pt idx="149">
                  <c:v>1543</c:v>
                </c:pt>
                <c:pt idx="150">
                  <c:v>1619</c:v>
                </c:pt>
                <c:pt idx="151">
                  <c:v>1720.9998780000001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156</c:v>
                </c:pt>
                <c:pt idx="169">
                  <c:v>209</c:v>
                </c:pt>
                <c:pt idx="170">
                  <c:v>185</c:v>
                </c:pt>
                <c:pt idx="171">
                  <c:v>223.99998500000001</c:v>
                </c:pt>
                <c:pt idx="172">
                  <c:v>250</c:v>
                </c:pt>
                <c:pt idx="173">
                  <c:v>252</c:v>
                </c:pt>
                <c:pt idx="174">
                  <c:v>283</c:v>
                </c:pt>
                <c:pt idx="175">
                  <c:v>265</c:v>
                </c:pt>
                <c:pt idx="176">
                  <c:v>340.00003099999998</c:v>
                </c:pt>
                <c:pt idx="177">
                  <c:v>414.99996900000002</c:v>
                </c:pt>
                <c:pt idx="178">
                  <c:v>380</c:v>
                </c:pt>
                <c:pt idx="179">
                  <c:v>337.99996900000002</c:v>
                </c:pt>
                <c:pt idx="180">
                  <c:v>376</c:v>
                </c:pt>
                <c:pt idx="181">
                  <c:v>479</c:v>
                </c:pt>
                <c:pt idx="182">
                  <c:v>502</c:v>
                </c:pt>
                <c:pt idx="183">
                  <c:v>536</c:v>
                </c:pt>
                <c:pt idx="184">
                  <c:v>533</c:v>
                </c:pt>
                <c:pt idx="185">
                  <c:v>571</c:v>
                </c:pt>
                <c:pt idx="186">
                  <c:v>580</c:v>
                </c:pt>
                <c:pt idx="187">
                  <c:v>596</c:v>
                </c:pt>
                <c:pt idx="188">
                  <c:v>623</c:v>
                </c:pt>
                <c:pt idx="189">
                  <c:v>623</c:v>
                </c:pt>
                <c:pt idx="190">
                  <c:v>666.99993900000004</c:v>
                </c:pt>
                <c:pt idx="191">
                  <c:v>668</c:v>
                </c:pt>
                <c:pt idx="192">
                  <c:v>688</c:v>
                </c:pt>
                <c:pt idx="193">
                  <c:v>713</c:v>
                </c:pt>
                <c:pt idx="194">
                  <c:v>726</c:v>
                </c:pt>
                <c:pt idx="195">
                  <c:v>741</c:v>
                </c:pt>
                <c:pt idx="196">
                  <c:v>735</c:v>
                </c:pt>
                <c:pt idx="197">
                  <c:v>709</c:v>
                </c:pt>
                <c:pt idx="198">
                  <c:v>686</c:v>
                </c:pt>
                <c:pt idx="199">
                  <c:v>629</c:v>
                </c:pt>
                <c:pt idx="200">
                  <c:v>589</c:v>
                </c:pt>
                <c:pt idx="201">
                  <c:v>598</c:v>
                </c:pt>
                <c:pt idx="202">
                  <c:v>540</c:v>
                </c:pt>
                <c:pt idx="203">
                  <c:v>522</c:v>
                </c:pt>
                <c:pt idx="204">
                  <c:v>501</c:v>
                </c:pt>
                <c:pt idx="205">
                  <c:v>502.99996900000002</c:v>
                </c:pt>
                <c:pt idx="206">
                  <c:v>489</c:v>
                </c:pt>
                <c:pt idx="207">
                  <c:v>472.00003099999998</c:v>
                </c:pt>
                <c:pt idx="208">
                  <c:v>407</c:v>
                </c:pt>
                <c:pt idx="209">
                  <c:v>387</c:v>
                </c:pt>
                <c:pt idx="210">
                  <c:v>461.00003099999998</c:v>
                </c:pt>
                <c:pt idx="211">
                  <c:v>409</c:v>
                </c:pt>
                <c:pt idx="212">
                  <c:v>425.99996900000002</c:v>
                </c:pt>
                <c:pt idx="213">
                  <c:v>355</c:v>
                </c:pt>
                <c:pt idx="214">
                  <c:v>412</c:v>
                </c:pt>
                <c:pt idx="215">
                  <c:v>388</c:v>
                </c:pt>
                <c:pt idx="216">
                  <c:v>318.00003099999998</c:v>
                </c:pt>
                <c:pt idx="217">
                  <c:v>280</c:v>
                </c:pt>
                <c:pt idx="218">
                  <c:v>291</c:v>
                </c:pt>
                <c:pt idx="219">
                  <c:v>332</c:v>
                </c:pt>
                <c:pt idx="220">
                  <c:v>318.00003099999998</c:v>
                </c:pt>
                <c:pt idx="221">
                  <c:v>447</c:v>
                </c:pt>
                <c:pt idx="222">
                  <c:v>165</c:v>
                </c:pt>
                <c:pt idx="223">
                  <c:v>0</c:v>
                </c:pt>
              </c:numCache>
            </c:numRef>
          </c:yVal>
          <c:smooth val="0"/>
          <c:extLst xmlns:c16r2="http://schemas.microsoft.com/office/drawing/2015/06/chart">
            <c:ext xmlns:c16="http://schemas.microsoft.com/office/drawing/2014/chart" uri="{C3380CC4-5D6E-409C-BE32-E72D297353CC}">
              <c16:uniqueId val="{000000BB-9E4D-41DE-88AA-65C469FB2388}"/>
            </c:ext>
          </c:extLst>
        </c:ser>
        <c:ser>
          <c:idx val="188"/>
          <c:order val="188"/>
          <c:tx>
            <c:strRef>
              <c:f>Sheet1!$GH$1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Sheet1!$GH$2:$GH$225</c:f>
              <c:numCache>
                <c:formatCode>General</c:formatCode>
                <c:ptCount val="224"/>
                <c:pt idx="0">
                  <c:v>0</c:v>
                </c:pt>
                <c:pt idx="1">
                  <c:v>0</c:v>
                </c:pt>
                <c:pt idx="2">
                  <c:v>172</c:v>
                </c:pt>
                <c:pt idx="3">
                  <c:v>261</c:v>
                </c:pt>
                <c:pt idx="4">
                  <c:v>297</c:v>
                </c:pt>
                <c:pt idx="5">
                  <c:v>266</c:v>
                </c:pt>
                <c:pt idx="6">
                  <c:v>305</c:v>
                </c:pt>
                <c:pt idx="7">
                  <c:v>335</c:v>
                </c:pt>
                <c:pt idx="8">
                  <c:v>345</c:v>
                </c:pt>
                <c:pt idx="9">
                  <c:v>359.99996900000002</c:v>
                </c:pt>
                <c:pt idx="10">
                  <c:v>366</c:v>
                </c:pt>
                <c:pt idx="11">
                  <c:v>367</c:v>
                </c:pt>
                <c:pt idx="12">
                  <c:v>364</c:v>
                </c:pt>
                <c:pt idx="13">
                  <c:v>370</c:v>
                </c:pt>
                <c:pt idx="14">
                  <c:v>367</c:v>
                </c:pt>
                <c:pt idx="15">
                  <c:v>379</c:v>
                </c:pt>
                <c:pt idx="16">
                  <c:v>419</c:v>
                </c:pt>
                <c:pt idx="17">
                  <c:v>455</c:v>
                </c:pt>
                <c:pt idx="18">
                  <c:v>506</c:v>
                </c:pt>
                <c:pt idx="19">
                  <c:v>529</c:v>
                </c:pt>
                <c:pt idx="20">
                  <c:v>520</c:v>
                </c:pt>
                <c:pt idx="21">
                  <c:v>494.00003099999998</c:v>
                </c:pt>
                <c:pt idx="22">
                  <c:v>457</c:v>
                </c:pt>
                <c:pt idx="23">
                  <c:v>469</c:v>
                </c:pt>
                <c:pt idx="24">
                  <c:v>454</c:v>
                </c:pt>
                <c:pt idx="25">
                  <c:v>424</c:v>
                </c:pt>
                <c:pt idx="26">
                  <c:v>411</c:v>
                </c:pt>
                <c:pt idx="27">
                  <c:v>408</c:v>
                </c:pt>
                <c:pt idx="28">
                  <c:v>405</c:v>
                </c:pt>
                <c:pt idx="29">
                  <c:v>403.99996900000002</c:v>
                </c:pt>
                <c:pt idx="30">
                  <c:v>392.99996900000002</c:v>
                </c:pt>
                <c:pt idx="31">
                  <c:v>364</c:v>
                </c:pt>
                <c:pt idx="32">
                  <c:v>387</c:v>
                </c:pt>
                <c:pt idx="33">
                  <c:v>361</c:v>
                </c:pt>
                <c:pt idx="34">
                  <c:v>352</c:v>
                </c:pt>
                <c:pt idx="35">
                  <c:v>375</c:v>
                </c:pt>
                <c:pt idx="36">
                  <c:v>525</c:v>
                </c:pt>
                <c:pt idx="37">
                  <c:v>798.99993900000004</c:v>
                </c:pt>
                <c:pt idx="38">
                  <c:v>1149</c:v>
                </c:pt>
                <c:pt idx="39">
                  <c:v>1647</c:v>
                </c:pt>
                <c:pt idx="40">
                  <c:v>2036</c:v>
                </c:pt>
                <c:pt idx="41">
                  <c:v>2250</c:v>
                </c:pt>
                <c:pt idx="42">
                  <c:v>2386</c:v>
                </c:pt>
                <c:pt idx="43">
                  <c:v>2482</c:v>
                </c:pt>
                <c:pt idx="44">
                  <c:v>2547</c:v>
                </c:pt>
                <c:pt idx="45">
                  <c:v>2554</c:v>
                </c:pt>
                <c:pt idx="46">
                  <c:v>2587.0002439999998</c:v>
                </c:pt>
                <c:pt idx="47">
                  <c:v>2606</c:v>
                </c:pt>
                <c:pt idx="48">
                  <c:v>2662</c:v>
                </c:pt>
                <c:pt idx="49">
                  <c:v>2649.9997560000002</c:v>
                </c:pt>
                <c:pt idx="50">
                  <c:v>2646</c:v>
                </c:pt>
                <c:pt idx="51">
                  <c:v>2635</c:v>
                </c:pt>
                <c:pt idx="52">
                  <c:v>2657.0002439999998</c:v>
                </c:pt>
                <c:pt idx="53">
                  <c:v>2685</c:v>
                </c:pt>
                <c:pt idx="54">
                  <c:v>2694.9997560000002</c:v>
                </c:pt>
                <c:pt idx="55">
                  <c:v>2691</c:v>
                </c:pt>
                <c:pt idx="56">
                  <c:v>2753</c:v>
                </c:pt>
                <c:pt idx="57">
                  <c:v>2823</c:v>
                </c:pt>
                <c:pt idx="58">
                  <c:v>2822</c:v>
                </c:pt>
                <c:pt idx="59">
                  <c:v>2743</c:v>
                </c:pt>
                <c:pt idx="60">
                  <c:v>2969</c:v>
                </c:pt>
                <c:pt idx="61">
                  <c:v>3098</c:v>
                </c:pt>
                <c:pt idx="62">
                  <c:v>2787</c:v>
                </c:pt>
                <c:pt idx="63">
                  <c:v>2951</c:v>
                </c:pt>
                <c:pt idx="64">
                  <c:v>2830</c:v>
                </c:pt>
                <c:pt idx="65">
                  <c:v>2710</c:v>
                </c:pt>
                <c:pt idx="66">
                  <c:v>2667.9997560000002</c:v>
                </c:pt>
                <c:pt idx="67">
                  <c:v>2613</c:v>
                </c:pt>
                <c:pt idx="68">
                  <c:v>2652</c:v>
                </c:pt>
                <c:pt idx="69">
                  <c:v>2683</c:v>
                </c:pt>
                <c:pt idx="70">
                  <c:v>2723</c:v>
                </c:pt>
                <c:pt idx="71">
                  <c:v>2740</c:v>
                </c:pt>
                <c:pt idx="72">
                  <c:v>2773.9997560000002</c:v>
                </c:pt>
                <c:pt idx="73">
                  <c:v>2773</c:v>
                </c:pt>
                <c:pt idx="74">
                  <c:v>2807</c:v>
                </c:pt>
                <c:pt idx="75">
                  <c:v>2820</c:v>
                </c:pt>
                <c:pt idx="76">
                  <c:v>2812</c:v>
                </c:pt>
                <c:pt idx="77">
                  <c:v>2849</c:v>
                </c:pt>
                <c:pt idx="78">
                  <c:v>2911</c:v>
                </c:pt>
                <c:pt idx="79">
                  <c:v>2896.0002439999998</c:v>
                </c:pt>
                <c:pt idx="80">
                  <c:v>2750</c:v>
                </c:pt>
                <c:pt idx="81">
                  <c:v>2660</c:v>
                </c:pt>
                <c:pt idx="82">
                  <c:v>2537</c:v>
                </c:pt>
                <c:pt idx="83">
                  <c:v>2574</c:v>
                </c:pt>
                <c:pt idx="84">
                  <c:v>2581</c:v>
                </c:pt>
                <c:pt idx="85">
                  <c:v>2450</c:v>
                </c:pt>
                <c:pt idx="86">
                  <c:v>2342</c:v>
                </c:pt>
                <c:pt idx="87">
                  <c:v>2309</c:v>
                </c:pt>
                <c:pt idx="88">
                  <c:v>2289</c:v>
                </c:pt>
                <c:pt idx="89">
                  <c:v>2264</c:v>
                </c:pt>
                <c:pt idx="90">
                  <c:v>2306</c:v>
                </c:pt>
                <c:pt idx="91">
                  <c:v>2307</c:v>
                </c:pt>
                <c:pt idx="92">
                  <c:v>2322</c:v>
                </c:pt>
                <c:pt idx="93">
                  <c:v>2329</c:v>
                </c:pt>
                <c:pt idx="94">
                  <c:v>2337</c:v>
                </c:pt>
                <c:pt idx="95">
                  <c:v>2310</c:v>
                </c:pt>
                <c:pt idx="96">
                  <c:v>2330</c:v>
                </c:pt>
                <c:pt idx="97">
                  <c:v>2351</c:v>
                </c:pt>
                <c:pt idx="98">
                  <c:v>2368</c:v>
                </c:pt>
                <c:pt idx="99">
                  <c:v>2414</c:v>
                </c:pt>
                <c:pt idx="100">
                  <c:v>2401</c:v>
                </c:pt>
                <c:pt idx="101">
                  <c:v>2391</c:v>
                </c:pt>
                <c:pt idx="102">
                  <c:v>2325</c:v>
                </c:pt>
                <c:pt idx="103">
                  <c:v>0</c:v>
                </c:pt>
                <c:pt idx="104">
                  <c:v>0</c:v>
                </c:pt>
                <c:pt idx="105">
                  <c:v>0</c:v>
                </c:pt>
                <c:pt idx="106">
                  <c:v>0</c:v>
                </c:pt>
                <c:pt idx="107">
                  <c:v>0</c:v>
                </c:pt>
                <c:pt idx="108">
                  <c:v>0</c:v>
                </c:pt>
                <c:pt idx="109">
                  <c:v>0</c:v>
                </c:pt>
                <c:pt idx="110">
                  <c:v>0</c:v>
                </c:pt>
                <c:pt idx="111">
                  <c:v>0</c:v>
                </c:pt>
                <c:pt idx="112">
                  <c:v>0</c:v>
                </c:pt>
                <c:pt idx="113">
                  <c:v>0</c:v>
                </c:pt>
                <c:pt idx="114">
                  <c:v>833</c:v>
                </c:pt>
                <c:pt idx="115">
                  <c:v>740</c:v>
                </c:pt>
                <c:pt idx="116">
                  <c:v>656</c:v>
                </c:pt>
                <c:pt idx="117">
                  <c:v>705</c:v>
                </c:pt>
                <c:pt idx="118">
                  <c:v>669</c:v>
                </c:pt>
                <c:pt idx="119">
                  <c:v>735</c:v>
                </c:pt>
                <c:pt idx="120">
                  <c:v>758</c:v>
                </c:pt>
                <c:pt idx="121">
                  <c:v>749</c:v>
                </c:pt>
                <c:pt idx="122">
                  <c:v>795</c:v>
                </c:pt>
                <c:pt idx="123">
                  <c:v>840</c:v>
                </c:pt>
                <c:pt idx="124">
                  <c:v>860</c:v>
                </c:pt>
                <c:pt idx="125">
                  <c:v>913.00006099999996</c:v>
                </c:pt>
                <c:pt idx="126">
                  <c:v>961</c:v>
                </c:pt>
                <c:pt idx="127">
                  <c:v>985</c:v>
                </c:pt>
                <c:pt idx="128">
                  <c:v>1013</c:v>
                </c:pt>
                <c:pt idx="129">
                  <c:v>1060</c:v>
                </c:pt>
                <c:pt idx="130">
                  <c:v>1094</c:v>
                </c:pt>
                <c:pt idx="131">
                  <c:v>1122</c:v>
                </c:pt>
                <c:pt idx="132">
                  <c:v>1169</c:v>
                </c:pt>
                <c:pt idx="133">
                  <c:v>1207</c:v>
                </c:pt>
                <c:pt idx="134">
                  <c:v>1227</c:v>
                </c:pt>
                <c:pt idx="135">
                  <c:v>1247</c:v>
                </c:pt>
                <c:pt idx="136">
                  <c:v>1246</c:v>
                </c:pt>
                <c:pt idx="137">
                  <c:v>1242</c:v>
                </c:pt>
                <c:pt idx="138">
                  <c:v>1240</c:v>
                </c:pt>
                <c:pt idx="139">
                  <c:v>1234</c:v>
                </c:pt>
                <c:pt idx="140">
                  <c:v>1224</c:v>
                </c:pt>
                <c:pt idx="141">
                  <c:v>1196</c:v>
                </c:pt>
                <c:pt idx="142">
                  <c:v>1169</c:v>
                </c:pt>
                <c:pt idx="143">
                  <c:v>1131</c:v>
                </c:pt>
                <c:pt idx="144">
                  <c:v>1108</c:v>
                </c:pt>
                <c:pt idx="145">
                  <c:v>1119</c:v>
                </c:pt>
                <c:pt idx="146">
                  <c:v>1084</c:v>
                </c:pt>
                <c:pt idx="147">
                  <c:v>1075</c:v>
                </c:pt>
                <c:pt idx="148">
                  <c:v>1081</c:v>
                </c:pt>
                <c:pt idx="149">
                  <c:v>1077</c:v>
                </c:pt>
                <c:pt idx="150">
                  <c:v>1104</c:v>
                </c:pt>
                <c:pt idx="151">
                  <c:v>1109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151</c:v>
                </c:pt>
                <c:pt idx="169">
                  <c:v>204</c:v>
                </c:pt>
                <c:pt idx="170">
                  <c:v>170.00001499999999</c:v>
                </c:pt>
                <c:pt idx="171">
                  <c:v>190.99998500000001</c:v>
                </c:pt>
                <c:pt idx="172">
                  <c:v>209</c:v>
                </c:pt>
                <c:pt idx="173">
                  <c:v>183</c:v>
                </c:pt>
                <c:pt idx="174">
                  <c:v>250</c:v>
                </c:pt>
                <c:pt idx="175">
                  <c:v>230</c:v>
                </c:pt>
                <c:pt idx="176">
                  <c:v>253</c:v>
                </c:pt>
                <c:pt idx="177">
                  <c:v>280</c:v>
                </c:pt>
                <c:pt idx="178">
                  <c:v>279</c:v>
                </c:pt>
                <c:pt idx="179">
                  <c:v>245</c:v>
                </c:pt>
                <c:pt idx="180">
                  <c:v>266</c:v>
                </c:pt>
                <c:pt idx="181">
                  <c:v>305</c:v>
                </c:pt>
                <c:pt idx="182">
                  <c:v>311</c:v>
                </c:pt>
                <c:pt idx="183">
                  <c:v>361</c:v>
                </c:pt>
                <c:pt idx="184">
                  <c:v>341</c:v>
                </c:pt>
                <c:pt idx="185">
                  <c:v>370.99996900000002</c:v>
                </c:pt>
                <c:pt idx="186">
                  <c:v>381</c:v>
                </c:pt>
                <c:pt idx="187">
                  <c:v>389</c:v>
                </c:pt>
                <c:pt idx="188">
                  <c:v>418</c:v>
                </c:pt>
                <c:pt idx="189">
                  <c:v>410</c:v>
                </c:pt>
                <c:pt idx="190">
                  <c:v>419</c:v>
                </c:pt>
                <c:pt idx="191">
                  <c:v>438</c:v>
                </c:pt>
                <c:pt idx="192">
                  <c:v>447</c:v>
                </c:pt>
                <c:pt idx="193">
                  <c:v>480.99996900000002</c:v>
                </c:pt>
                <c:pt idx="194">
                  <c:v>463</c:v>
                </c:pt>
                <c:pt idx="195">
                  <c:v>490</c:v>
                </c:pt>
                <c:pt idx="196">
                  <c:v>480.99996900000002</c:v>
                </c:pt>
                <c:pt idx="197">
                  <c:v>465</c:v>
                </c:pt>
                <c:pt idx="198">
                  <c:v>447</c:v>
                </c:pt>
                <c:pt idx="199">
                  <c:v>408</c:v>
                </c:pt>
                <c:pt idx="200">
                  <c:v>381</c:v>
                </c:pt>
                <c:pt idx="201">
                  <c:v>392.99996900000002</c:v>
                </c:pt>
                <c:pt idx="202">
                  <c:v>366</c:v>
                </c:pt>
                <c:pt idx="203">
                  <c:v>322</c:v>
                </c:pt>
                <c:pt idx="204">
                  <c:v>312</c:v>
                </c:pt>
                <c:pt idx="205">
                  <c:v>315</c:v>
                </c:pt>
                <c:pt idx="206">
                  <c:v>306</c:v>
                </c:pt>
                <c:pt idx="207">
                  <c:v>312</c:v>
                </c:pt>
                <c:pt idx="208">
                  <c:v>279</c:v>
                </c:pt>
                <c:pt idx="209">
                  <c:v>296</c:v>
                </c:pt>
                <c:pt idx="210">
                  <c:v>309</c:v>
                </c:pt>
                <c:pt idx="211">
                  <c:v>301</c:v>
                </c:pt>
                <c:pt idx="212">
                  <c:v>275</c:v>
                </c:pt>
                <c:pt idx="213">
                  <c:v>237</c:v>
                </c:pt>
                <c:pt idx="214">
                  <c:v>238</c:v>
                </c:pt>
                <c:pt idx="215">
                  <c:v>264</c:v>
                </c:pt>
                <c:pt idx="216">
                  <c:v>250</c:v>
                </c:pt>
                <c:pt idx="217">
                  <c:v>196</c:v>
                </c:pt>
                <c:pt idx="218">
                  <c:v>168.99998500000001</c:v>
                </c:pt>
                <c:pt idx="219">
                  <c:v>255</c:v>
                </c:pt>
                <c:pt idx="220">
                  <c:v>247.00001499999999</c:v>
                </c:pt>
                <c:pt idx="221">
                  <c:v>369</c:v>
                </c:pt>
                <c:pt idx="222">
                  <c:v>0</c:v>
                </c:pt>
                <c:pt idx="223">
                  <c:v>0</c:v>
                </c:pt>
              </c:numCache>
            </c:numRef>
          </c:yVal>
          <c:smooth val="0"/>
          <c:extLst xmlns:c16r2="http://schemas.microsoft.com/office/drawing/2015/06/chart">
            <c:ext xmlns:c16="http://schemas.microsoft.com/office/drawing/2014/chart" uri="{C3380CC4-5D6E-409C-BE32-E72D297353CC}">
              <c16:uniqueId val="{000000BC-9E4D-41DE-88AA-65C469FB2388}"/>
            </c:ext>
          </c:extLst>
        </c:ser>
        <c:ser>
          <c:idx val="189"/>
          <c:order val="189"/>
          <c:tx>
            <c:strRef>
              <c:f>Sheet1!$GI$1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Sheet1!$GI$2:$GI$225</c:f>
              <c:numCache>
                <c:formatCode>General</c:formatCode>
                <c:ptCount val="224"/>
                <c:pt idx="0">
                  <c:v>133</c:v>
                </c:pt>
                <c:pt idx="1">
                  <c:v>129</c:v>
                </c:pt>
                <c:pt idx="2">
                  <c:v>346</c:v>
                </c:pt>
                <c:pt idx="3">
                  <c:v>358</c:v>
                </c:pt>
                <c:pt idx="4">
                  <c:v>383</c:v>
                </c:pt>
                <c:pt idx="5">
                  <c:v>381.99996900000002</c:v>
                </c:pt>
                <c:pt idx="6">
                  <c:v>392</c:v>
                </c:pt>
                <c:pt idx="7">
                  <c:v>421</c:v>
                </c:pt>
                <c:pt idx="8">
                  <c:v>427</c:v>
                </c:pt>
                <c:pt idx="9">
                  <c:v>428.00003099999998</c:v>
                </c:pt>
                <c:pt idx="10">
                  <c:v>454</c:v>
                </c:pt>
                <c:pt idx="11">
                  <c:v>452</c:v>
                </c:pt>
                <c:pt idx="12">
                  <c:v>455</c:v>
                </c:pt>
                <c:pt idx="13">
                  <c:v>458.99996900000002</c:v>
                </c:pt>
                <c:pt idx="14">
                  <c:v>472.00003099999998</c:v>
                </c:pt>
                <c:pt idx="15">
                  <c:v>490</c:v>
                </c:pt>
                <c:pt idx="16">
                  <c:v>554</c:v>
                </c:pt>
                <c:pt idx="17">
                  <c:v>604</c:v>
                </c:pt>
                <c:pt idx="18">
                  <c:v>669</c:v>
                </c:pt>
                <c:pt idx="19">
                  <c:v>704</c:v>
                </c:pt>
                <c:pt idx="20">
                  <c:v>704</c:v>
                </c:pt>
                <c:pt idx="21">
                  <c:v>674</c:v>
                </c:pt>
                <c:pt idx="22">
                  <c:v>627.00006099999996</c:v>
                </c:pt>
                <c:pt idx="23">
                  <c:v>638</c:v>
                </c:pt>
                <c:pt idx="24">
                  <c:v>607</c:v>
                </c:pt>
                <c:pt idx="25">
                  <c:v>579</c:v>
                </c:pt>
                <c:pt idx="26">
                  <c:v>552</c:v>
                </c:pt>
                <c:pt idx="27">
                  <c:v>544</c:v>
                </c:pt>
                <c:pt idx="28">
                  <c:v>544</c:v>
                </c:pt>
                <c:pt idx="29">
                  <c:v>535</c:v>
                </c:pt>
                <c:pt idx="30">
                  <c:v>512</c:v>
                </c:pt>
                <c:pt idx="31">
                  <c:v>480</c:v>
                </c:pt>
                <c:pt idx="32">
                  <c:v>514</c:v>
                </c:pt>
                <c:pt idx="33">
                  <c:v>476</c:v>
                </c:pt>
                <c:pt idx="34">
                  <c:v>455</c:v>
                </c:pt>
                <c:pt idx="35">
                  <c:v>499</c:v>
                </c:pt>
                <c:pt idx="36">
                  <c:v>718</c:v>
                </c:pt>
                <c:pt idx="37">
                  <c:v>1108</c:v>
                </c:pt>
                <c:pt idx="38">
                  <c:v>1580.0001219999999</c:v>
                </c:pt>
                <c:pt idx="39">
                  <c:v>2222</c:v>
                </c:pt>
                <c:pt idx="40">
                  <c:v>2693.0002439999998</c:v>
                </c:pt>
                <c:pt idx="41">
                  <c:v>2958.9997560000002</c:v>
                </c:pt>
                <c:pt idx="42">
                  <c:v>3109</c:v>
                </c:pt>
                <c:pt idx="43">
                  <c:v>3240.9997560000002</c:v>
                </c:pt>
                <c:pt idx="44">
                  <c:v>3322</c:v>
                </c:pt>
                <c:pt idx="45">
                  <c:v>3330</c:v>
                </c:pt>
                <c:pt idx="46">
                  <c:v>3378</c:v>
                </c:pt>
                <c:pt idx="47">
                  <c:v>3406.0002439999998</c:v>
                </c:pt>
                <c:pt idx="48">
                  <c:v>3491</c:v>
                </c:pt>
                <c:pt idx="49">
                  <c:v>3480</c:v>
                </c:pt>
                <c:pt idx="50">
                  <c:v>3474</c:v>
                </c:pt>
                <c:pt idx="51">
                  <c:v>3480</c:v>
                </c:pt>
                <c:pt idx="52">
                  <c:v>3504.9997560000002</c:v>
                </c:pt>
                <c:pt idx="53">
                  <c:v>3527</c:v>
                </c:pt>
                <c:pt idx="54">
                  <c:v>3549</c:v>
                </c:pt>
                <c:pt idx="55">
                  <c:v>3564.0002439999998</c:v>
                </c:pt>
                <c:pt idx="56">
                  <c:v>3624</c:v>
                </c:pt>
                <c:pt idx="57">
                  <c:v>3720</c:v>
                </c:pt>
                <c:pt idx="58">
                  <c:v>3741</c:v>
                </c:pt>
                <c:pt idx="59">
                  <c:v>3644</c:v>
                </c:pt>
                <c:pt idx="60">
                  <c:v>3947</c:v>
                </c:pt>
                <c:pt idx="61">
                  <c:v>4105</c:v>
                </c:pt>
                <c:pt idx="62">
                  <c:v>3698</c:v>
                </c:pt>
                <c:pt idx="63">
                  <c:v>3867</c:v>
                </c:pt>
                <c:pt idx="64">
                  <c:v>3735</c:v>
                </c:pt>
                <c:pt idx="65">
                  <c:v>3576</c:v>
                </c:pt>
                <c:pt idx="66">
                  <c:v>3547.9997560000002</c:v>
                </c:pt>
                <c:pt idx="67">
                  <c:v>3450</c:v>
                </c:pt>
                <c:pt idx="68">
                  <c:v>3506</c:v>
                </c:pt>
                <c:pt idx="69">
                  <c:v>3537</c:v>
                </c:pt>
                <c:pt idx="70">
                  <c:v>3583.9997560000002</c:v>
                </c:pt>
                <c:pt idx="71">
                  <c:v>3624</c:v>
                </c:pt>
                <c:pt idx="72">
                  <c:v>3662.9997560000002</c:v>
                </c:pt>
                <c:pt idx="73">
                  <c:v>3686</c:v>
                </c:pt>
                <c:pt idx="74">
                  <c:v>3703</c:v>
                </c:pt>
                <c:pt idx="75">
                  <c:v>3741.9997560000002</c:v>
                </c:pt>
                <c:pt idx="76">
                  <c:v>3732</c:v>
                </c:pt>
                <c:pt idx="77">
                  <c:v>3780</c:v>
                </c:pt>
                <c:pt idx="78">
                  <c:v>3835</c:v>
                </c:pt>
                <c:pt idx="79">
                  <c:v>3817</c:v>
                </c:pt>
                <c:pt idx="80">
                  <c:v>3644.9997560000002</c:v>
                </c:pt>
                <c:pt idx="81">
                  <c:v>3538.9997560000002</c:v>
                </c:pt>
                <c:pt idx="82">
                  <c:v>3359</c:v>
                </c:pt>
                <c:pt idx="83">
                  <c:v>3443</c:v>
                </c:pt>
                <c:pt idx="84">
                  <c:v>3438</c:v>
                </c:pt>
                <c:pt idx="85">
                  <c:v>3277</c:v>
                </c:pt>
                <c:pt idx="86">
                  <c:v>3140</c:v>
                </c:pt>
                <c:pt idx="87">
                  <c:v>3089.9997560000002</c:v>
                </c:pt>
                <c:pt idx="88">
                  <c:v>3068</c:v>
                </c:pt>
                <c:pt idx="89">
                  <c:v>3052</c:v>
                </c:pt>
                <c:pt idx="90">
                  <c:v>3083</c:v>
                </c:pt>
                <c:pt idx="91">
                  <c:v>3104</c:v>
                </c:pt>
                <c:pt idx="92">
                  <c:v>3106.0002439999998</c:v>
                </c:pt>
                <c:pt idx="93">
                  <c:v>3123</c:v>
                </c:pt>
                <c:pt idx="94">
                  <c:v>3134.9997560000002</c:v>
                </c:pt>
                <c:pt idx="95">
                  <c:v>3125.9997560000002</c:v>
                </c:pt>
                <c:pt idx="96">
                  <c:v>3123</c:v>
                </c:pt>
                <c:pt idx="97">
                  <c:v>3127</c:v>
                </c:pt>
                <c:pt idx="98">
                  <c:v>3169.0002439999998</c:v>
                </c:pt>
                <c:pt idx="99">
                  <c:v>3174</c:v>
                </c:pt>
                <c:pt idx="100">
                  <c:v>3200</c:v>
                </c:pt>
                <c:pt idx="101">
                  <c:v>3161</c:v>
                </c:pt>
                <c:pt idx="102">
                  <c:v>3078</c:v>
                </c:pt>
                <c:pt idx="103">
                  <c:v>0</c:v>
                </c:pt>
                <c:pt idx="104">
                  <c:v>0</c:v>
                </c:pt>
                <c:pt idx="105">
                  <c:v>0</c:v>
                </c:pt>
                <c:pt idx="106">
                  <c:v>0</c:v>
                </c:pt>
                <c:pt idx="107">
                  <c:v>0</c:v>
                </c:pt>
                <c:pt idx="108">
                  <c:v>0</c:v>
                </c:pt>
                <c:pt idx="109">
                  <c:v>0</c:v>
                </c:pt>
                <c:pt idx="110">
                  <c:v>0</c:v>
                </c:pt>
                <c:pt idx="111">
                  <c:v>0</c:v>
                </c:pt>
                <c:pt idx="112">
                  <c:v>0</c:v>
                </c:pt>
                <c:pt idx="113">
                  <c:v>0</c:v>
                </c:pt>
                <c:pt idx="114">
                  <c:v>1177</c:v>
                </c:pt>
                <c:pt idx="115">
                  <c:v>1009</c:v>
                </c:pt>
                <c:pt idx="116">
                  <c:v>904</c:v>
                </c:pt>
                <c:pt idx="117">
                  <c:v>897</c:v>
                </c:pt>
                <c:pt idx="118">
                  <c:v>948</c:v>
                </c:pt>
                <c:pt idx="119">
                  <c:v>973</c:v>
                </c:pt>
                <c:pt idx="120">
                  <c:v>1018</c:v>
                </c:pt>
                <c:pt idx="121">
                  <c:v>1050</c:v>
                </c:pt>
                <c:pt idx="122">
                  <c:v>1100</c:v>
                </c:pt>
                <c:pt idx="123">
                  <c:v>1142</c:v>
                </c:pt>
                <c:pt idx="124">
                  <c:v>1196</c:v>
                </c:pt>
                <c:pt idx="125">
                  <c:v>1256</c:v>
                </c:pt>
                <c:pt idx="126">
                  <c:v>1313</c:v>
                </c:pt>
                <c:pt idx="127">
                  <c:v>1367</c:v>
                </c:pt>
                <c:pt idx="128">
                  <c:v>1395.0001219999999</c:v>
                </c:pt>
                <c:pt idx="129">
                  <c:v>1460</c:v>
                </c:pt>
                <c:pt idx="130">
                  <c:v>1498</c:v>
                </c:pt>
                <c:pt idx="131">
                  <c:v>1547</c:v>
                </c:pt>
                <c:pt idx="132">
                  <c:v>1586</c:v>
                </c:pt>
                <c:pt idx="133">
                  <c:v>1630</c:v>
                </c:pt>
                <c:pt idx="134">
                  <c:v>1662</c:v>
                </c:pt>
                <c:pt idx="135">
                  <c:v>1684</c:v>
                </c:pt>
                <c:pt idx="136">
                  <c:v>1694.9998780000001</c:v>
                </c:pt>
                <c:pt idx="137">
                  <c:v>1685.0001219999999</c:v>
                </c:pt>
                <c:pt idx="138">
                  <c:v>1669</c:v>
                </c:pt>
                <c:pt idx="139">
                  <c:v>1670</c:v>
                </c:pt>
                <c:pt idx="140">
                  <c:v>1647</c:v>
                </c:pt>
                <c:pt idx="141">
                  <c:v>1617</c:v>
                </c:pt>
                <c:pt idx="142">
                  <c:v>1581</c:v>
                </c:pt>
                <c:pt idx="143">
                  <c:v>1552</c:v>
                </c:pt>
                <c:pt idx="144">
                  <c:v>1527.9998780000001</c:v>
                </c:pt>
                <c:pt idx="145">
                  <c:v>1516</c:v>
                </c:pt>
                <c:pt idx="146">
                  <c:v>1474.0001219999999</c:v>
                </c:pt>
                <c:pt idx="147">
                  <c:v>1470</c:v>
                </c:pt>
                <c:pt idx="148">
                  <c:v>1465.0001219999999</c:v>
                </c:pt>
                <c:pt idx="149">
                  <c:v>1472</c:v>
                </c:pt>
                <c:pt idx="150">
                  <c:v>1498</c:v>
                </c:pt>
                <c:pt idx="151">
                  <c:v>1465.0001219999999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269</c:v>
                </c:pt>
                <c:pt idx="169">
                  <c:v>262</c:v>
                </c:pt>
                <c:pt idx="170">
                  <c:v>210</c:v>
                </c:pt>
                <c:pt idx="171">
                  <c:v>273</c:v>
                </c:pt>
                <c:pt idx="172">
                  <c:v>308</c:v>
                </c:pt>
                <c:pt idx="173">
                  <c:v>276</c:v>
                </c:pt>
                <c:pt idx="174">
                  <c:v>328</c:v>
                </c:pt>
                <c:pt idx="175">
                  <c:v>300</c:v>
                </c:pt>
                <c:pt idx="176">
                  <c:v>383</c:v>
                </c:pt>
                <c:pt idx="177">
                  <c:v>447</c:v>
                </c:pt>
                <c:pt idx="178">
                  <c:v>450.00003099999998</c:v>
                </c:pt>
                <c:pt idx="179">
                  <c:v>403</c:v>
                </c:pt>
                <c:pt idx="180">
                  <c:v>413</c:v>
                </c:pt>
                <c:pt idx="181">
                  <c:v>509</c:v>
                </c:pt>
                <c:pt idx="182">
                  <c:v>511</c:v>
                </c:pt>
                <c:pt idx="183">
                  <c:v>551</c:v>
                </c:pt>
                <c:pt idx="184">
                  <c:v>534</c:v>
                </c:pt>
                <c:pt idx="185">
                  <c:v>571</c:v>
                </c:pt>
                <c:pt idx="186">
                  <c:v>582</c:v>
                </c:pt>
                <c:pt idx="187">
                  <c:v>589</c:v>
                </c:pt>
                <c:pt idx="188">
                  <c:v>609</c:v>
                </c:pt>
                <c:pt idx="189">
                  <c:v>605</c:v>
                </c:pt>
                <c:pt idx="190">
                  <c:v>643</c:v>
                </c:pt>
                <c:pt idx="191">
                  <c:v>644</c:v>
                </c:pt>
                <c:pt idx="192">
                  <c:v>673</c:v>
                </c:pt>
                <c:pt idx="193">
                  <c:v>691</c:v>
                </c:pt>
                <c:pt idx="194">
                  <c:v>688</c:v>
                </c:pt>
                <c:pt idx="195">
                  <c:v>716</c:v>
                </c:pt>
                <c:pt idx="196">
                  <c:v>701</c:v>
                </c:pt>
                <c:pt idx="197">
                  <c:v>696</c:v>
                </c:pt>
                <c:pt idx="198">
                  <c:v>663</c:v>
                </c:pt>
                <c:pt idx="199">
                  <c:v>616</c:v>
                </c:pt>
                <c:pt idx="200">
                  <c:v>570</c:v>
                </c:pt>
                <c:pt idx="201">
                  <c:v>560</c:v>
                </c:pt>
                <c:pt idx="202">
                  <c:v>521</c:v>
                </c:pt>
                <c:pt idx="203">
                  <c:v>508</c:v>
                </c:pt>
                <c:pt idx="204">
                  <c:v>495</c:v>
                </c:pt>
                <c:pt idx="205">
                  <c:v>480.99996900000002</c:v>
                </c:pt>
                <c:pt idx="206">
                  <c:v>486</c:v>
                </c:pt>
                <c:pt idx="207">
                  <c:v>489</c:v>
                </c:pt>
                <c:pt idx="208">
                  <c:v>413</c:v>
                </c:pt>
                <c:pt idx="209">
                  <c:v>438</c:v>
                </c:pt>
                <c:pt idx="210">
                  <c:v>471</c:v>
                </c:pt>
                <c:pt idx="211">
                  <c:v>405</c:v>
                </c:pt>
                <c:pt idx="212">
                  <c:v>385</c:v>
                </c:pt>
                <c:pt idx="213">
                  <c:v>372</c:v>
                </c:pt>
                <c:pt idx="214">
                  <c:v>375</c:v>
                </c:pt>
                <c:pt idx="215">
                  <c:v>332</c:v>
                </c:pt>
                <c:pt idx="216">
                  <c:v>322</c:v>
                </c:pt>
                <c:pt idx="217">
                  <c:v>299</c:v>
                </c:pt>
                <c:pt idx="218">
                  <c:v>283</c:v>
                </c:pt>
                <c:pt idx="219">
                  <c:v>310</c:v>
                </c:pt>
                <c:pt idx="220">
                  <c:v>317</c:v>
                </c:pt>
                <c:pt idx="221">
                  <c:v>410</c:v>
                </c:pt>
                <c:pt idx="222">
                  <c:v>861</c:v>
                </c:pt>
                <c:pt idx="223">
                  <c:v>212.99998500000001</c:v>
                </c:pt>
              </c:numCache>
            </c:numRef>
          </c:yVal>
          <c:smooth val="0"/>
          <c:extLst xmlns:c16r2="http://schemas.microsoft.com/office/drawing/2015/06/chart">
            <c:ext xmlns:c16="http://schemas.microsoft.com/office/drawing/2014/chart" uri="{C3380CC4-5D6E-409C-BE32-E72D297353CC}">
              <c16:uniqueId val="{000000BD-9E4D-41DE-88AA-65C469FB2388}"/>
            </c:ext>
          </c:extLst>
        </c:ser>
        <c:ser>
          <c:idx val="190"/>
          <c:order val="190"/>
          <c:tx>
            <c:strRef>
              <c:f>Sheet1!$GJ$1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Sheet1!$GJ$2:$GJ$225</c:f>
              <c:numCache>
                <c:formatCode>General</c:formatCode>
                <c:ptCount val="224"/>
                <c:pt idx="0">
                  <c:v>12.000000999999999</c:v>
                </c:pt>
                <c:pt idx="1">
                  <c:v>0</c:v>
                </c:pt>
                <c:pt idx="2">
                  <c:v>156</c:v>
                </c:pt>
                <c:pt idx="3">
                  <c:v>288</c:v>
                </c:pt>
                <c:pt idx="4">
                  <c:v>284</c:v>
                </c:pt>
                <c:pt idx="5">
                  <c:v>289</c:v>
                </c:pt>
                <c:pt idx="6">
                  <c:v>310</c:v>
                </c:pt>
                <c:pt idx="7">
                  <c:v>328</c:v>
                </c:pt>
                <c:pt idx="8">
                  <c:v>348</c:v>
                </c:pt>
                <c:pt idx="9">
                  <c:v>361</c:v>
                </c:pt>
                <c:pt idx="10">
                  <c:v>375</c:v>
                </c:pt>
                <c:pt idx="11">
                  <c:v>363</c:v>
                </c:pt>
                <c:pt idx="12">
                  <c:v>372</c:v>
                </c:pt>
                <c:pt idx="13">
                  <c:v>370</c:v>
                </c:pt>
                <c:pt idx="14">
                  <c:v>370.99996900000002</c:v>
                </c:pt>
                <c:pt idx="15">
                  <c:v>380</c:v>
                </c:pt>
                <c:pt idx="16">
                  <c:v>424</c:v>
                </c:pt>
                <c:pt idx="17">
                  <c:v>454</c:v>
                </c:pt>
                <c:pt idx="18">
                  <c:v>500</c:v>
                </c:pt>
                <c:pt idx="19">
                  <c:v>517</c:v>
                </c:pt>
                <c:pt idx="20">
                  <c:v>513</c:v>
                </c:pt>
                <c:pt idx="21">
                  <c:v>493</c:v>
                </c:pt>
                <c:pt idx="22">
                  <c:v>464</c:v>
                </c:pt>
                <c:pt idx="23">
                  <c:v>473</c:v>
                </c:pt>
                <c:pt idx="24">
                  <c:v>447.99996900000002</c:v>
                </c:pt>
                <c:pt idx="25">
                  <c:v>425.99996900000002</c:v>
                </c:pt>
                <c:pt idx="26">
                  <c:v>412</c:v>
                </c:pt>
                <c:pt idx="27">
                  <c:v>414.99996900000002</c:v>
                </c:pt>
                <c:pt idx="28">
                  <c:v>406.00003099999998</c:v>
                </c:pt>
                <c:pt idx="29">
                  <c:v>409</c:v>
                </c:pt>
                <c:pt idx="30">
                  <c:v>392.99996900000002</c:v>
                </c:pt>
                <c:pt idx="31">
                  <c:v>372</c:v>
                </c:pt>
                <c:pt idx="32">
                  <c:v>395.00003099999998</c:v>
                </c:pt>
                <c:pt idx="33">
                  <c:v>369</c:v>
                </c:pt>
                <c:pt idx="34">
                  <c:v>353</c:v>
                </c:pt>
                <c:pt idx="35">
                  <c:v>378</c:v>
                </c:pt>
                <c:pt idx="36">
                  <c:v>530</c:v>
                </c:pt>
                <c:pt idx="37">
                  <c:v>798.99993900000004</c:v>
                </c:pt>
                <c:pt idx="38">
                  <c:v>1136</c:v>
                </c:pt>
                <c:pt idx="39">
                  <c:v>1617</c:v>
                </c:pt>
                <c:pt idx="40">
                  <c:v>1982</c:v>
                </c:pt>
                <c:pt idx="41">
                  <c:v>2182</c:v>
                </c:pt>
                <c:pt idx="42">
                  <c:v>2309</c:v>
                </c:pt>
                <c:pt idx="43">
                  <c:v>2391</c:v>
                </c:pt>
                <c:pt idx="44">
                  <c:v>2454</c:v>
                </c:pt>
                <c:pt idx="45">
                  <c:v>2463</c:v>
                </c:pt>
                <c:pt idx="46">
                  <c:v>2499</c:v>
                </c:pt>
                <c:pt idx="47">
                  <c:v>2509.9997560000002</c:v>
                </c:pt>
                <c:pt idx="48">
                  <c:v>2584</c:v>
                </c:pt>
                <c:pt idx="49">
                  <c:v>2572</c:v>
                </c:pt>
                <c:pt idx="50">
                  <c:v>2560</c:v>
                </c:pt>
                <c:pt idx="51">
                  <c:v>2556</c:v>
                </c:pt>
                <c:pt idx="52">
                  <c:v>2579.9997560000002</c:v>
                </c:pt>
                <c:pt idx="53">
                  <c:v>2594</c:v>
                </c:pt>
                <c:pt idx="54">
                  <c:v>2611</c:v>
                </c:pt>
                <c:pt idx="55">
                  <c:v>2622</c:v>
                </c:pt>
                <c:pt idx="56">
                  <c:v>2658.9997560000002</c:v>
                </c:pt>
                <c:pt idx="57">
                  <c:v>2741</c:v>
                </c:pt>
                <c:pt idx="58">
                  <c:v>2746.9997560000002</c:v>
                </c:pt>
                <c:pt idx="59">
                  <c:v>2681</c:v>
                </c:pt>
                <c:pt idx="60">
                  <c:v>2907</c:v>
                </c:pt>
                <c:pt idx="61">
                  <c:v>3037</c:v>
                </c:pt>
                <c:pt idx="62">
                  <c:v>2732</c:v>
                </c:pt>
                <c:pt idx="63">
                  <c:v>2879</c:v>
                </c:pt>
                <c:pt idx="64">
                  <c:v>2758</c:v>
                </c:pt>
                <c:pt idx="65">
                  <c:v>2623.0002439999998</c:v>
                </c:pt>
                <c:pt idx="66">
                  <c:v>2579</c:v>
                </c:pt>
                <c:pt idx="67">
                  <c:v>2522</c:v>
                </c:pt>
                <c:pt idx="68">
                  <c:v>2563</c:v>
                </c:pt>
                <c:pt idx="69">
                  <c:v>2588.9997560000002</c:v>
                </c:pt>
                <c:pt idx="70">
                  <c:v>2640.9997560000002</c:v>
                </c:pt>
                <c:pt idx="71">
                  <c:v>2651</c:v>
                </c:pt>
                <c:pt idx="72">
                  <c:v>2685</c:v>
                </c:pt>
                <c:pt idx="73">
                  <c:v>2703.9997560000002</c:v>
                </c:pt>
                <c:pt idx="74">
                  <c:v>2712</c:v>
                </c:pt>
                <c:pt idx="75">
                  <c:v>2740</c:v>
                </c:pt>
                <c:pt idx="76">
                  <c:v>2740</c:v>
                </c:pt>
                <c:pt idx="77">
                  <c:v>2784</c:v>
                </c:pt>
                <c:pt idx="78">
                  <c:v>2836</c:v>
                </c:pt>
                <c:pt idx="79">
                  <c:v>2838</c:v>
                </c:pt>
                <c:pt idx="80">
                  <c:v>2675.0002439999998</c:v>
                </c:pt>
                <c:pt idx="81">
                  <c:v>2563</c:v>
                </c:pt>
                <c:pt idx="82">
                  <c:v>2469</c:v>
                </c:pt>
                <c:pt idx="83">
                  <c:v>2498</c:v>
                </c:pt>
                <c:pt idx="84">
                  <c:v>2500.9997560000002</c:v>
                </c:pt>
                <c:pt idx="85">
                  <c:v>2381</c:v>
                </c:pt>
                <c:pt idx="86">
                  <c:v>2277</c:v>
                </c:pt>
                <c:pt idx="87">
                  <c:v>2218</c:v>
                </c:pt>
                <c:pt idx="88">
                  <c:v>2211</c:v>
                </c:pt>
                <c:pt idx="89">
                  <c:v>2187</c:v>
                </c:pt>
                <c:pt idx="90">
                  <c:v>2219</c:v>
                </c:pt>
                <c:pt idx="91">
                  <c:v>2228</c:v>
                </c:pt>
                <c:pt idx="92">
                  <c:v>2247</c:v>
                </c:pt>
                <c:pt idx="93">
                  <c:v>2261</c:v>
                </c:pt>
                <c:pt idx="94">
                  <c:v>2262</c:v>
                </c:pt>
                <c:pt idx="95">
                  <c:v>2245</c:v>
                </c:pt>
                <c:pt idx="96">
                  <c:v>2252</c:v>
                </c:pt>
                <c:pt idx="97">
                  <c:v>2270</c:v>
                </c:pt>
                <c:pt idx="98">
                  <c:v>2274</c:v>
                </c:pt>
                <c:pt idx="99">
                  <c:v>2314</c:v>
                </c:pt>
                <c:pt idx="100">
                  <c:v>2349</c:v>
                </c:pt>
                <c:pt idx="101">
                  <c:v>2335</c:v>
                </c:pt>
                <c:pt idx="102">
                  <c:v>2257</c:v>
                </c:pt>
                <c:pt idx="103">
                  <c:v>0</c:v>
                </c:pt>
                <c:pt idx="104">
                  <c:v>0</c:v>
                </c:pt>
                <c:pt idx="105">
                  <c:v>0</c:v>
                </c:pt>
                <c:pt idx="106">
                  <c:v>0</c:v>
                </c:pt>
                <c:pt idx="107">
                  <c:v>0</c:v>
                </c:pt>
                <c:pt idx="108">
                  <c:v>0</c:v>
                </c:pt>
                <c:pt idx="109">
                  <c:v>0</c:v>
                </c:pt>
                <c:pt idx="110">
                  <c:v>0</c:v>
                </c:pt>
                <c:pt idx="111">
                  <c:v>0</c:v>
                </c:pt>
                <c:pt idx="112">
                  <c:v>0</c:v>
                </c:pt>
                <c:pt idx="113">
                  <c:v>0</c:v>
                </c:pt>
                <c:pt idx="114">
                  <c:v>943</c:v>
                </c:pt>
                <c:pt idx="115">
                  <c:v>793</c:v>
                </c:pt>
                <c:pt idx="116">
                  <c:v>630</c:v>
                </c:pt>
                <c:pt idx="117">
                  <c:v>636.00006099999996</c:v>
                </c:pt>
                <c:pt idx="118">
                  <c:v>709</c:v>
                </c:pt>
                <c:pt idx="119">
                  <c:v>693.00006099999996</c:v>
                </c:pt>
                <c:pt idx="120">
                  <c:v>730</c:v>
                </c:pt>
                <c:pt idx="121">
                  <c:v>756</c:v>
                </c:pt>
                <c:pt idx="122">
                  <c:v>780</c:v>
                </c:pt>
                <c:pt idx="123">
                  <c:v>818</c:v>
                </c:pt>
                <c:pt idx="124">
                  <c:v>856.00006099999996</c:v>
                </c:pt>
                <c:pt idx="125">
                  <c:v>898</c:v>
                </c:pt>
                <c:pt idx="126">
                  <c:v>939</c:v>
                </c:pt>
                <c:pt idx="127">
                  <c:v>970</c:v>
                </c:pt>
                <c:pt idx="128">
                  <c:v>999</c:v>
                </c:pt>
                <c:pt idx="129">
                  <c:v>1049</c:v>
                </c:pt>
                <c:pt idx="130">
                  <c:v>1085</c:v>
                </c:pt>
                <c:pt idx="131">
                  <c:v>1107</c:v>
                </c:pt>
                <c:pt idx="132">
                  <c:v>1138</c:v>
                </c:pt>
                <c:pt idx="133">
                  <c:v>1172</c:v>
                </c:pt>
                <c:pt idx="134">
                  <c:v>1197</c:v>
                </c:pt>
                <c:pt idx="135">
                  <c:v>1205</c:v>
                </c:pt>
                <c:pt idx="136">
                  <c:v>1217</c:v>
                </c:pt>
                <c:pt idx="137">
                  <c:v>1209</c:v>
                </c:pt>
                <c:pt idx="138">
                  <c:v>1219</c:v>
                </c:pt>
                <c:pt idx="139">
                  <c:v>1208</c:v>
                </c:pt>
                <c:pt idx="140">
                  <c:v>1186</c:v>
                </c:pt>
                <c:pt idx="141">
                  <c:v>1174</c:v>
                </c:pt>
                <c:pt idx="142">
                  <c:v>1135</c:v>
                </c:pt>
                <c:pt idx="143">
                  <c:v>1107</c:v>
                </c:pt>
                <c:pt idx="144">
                  <c:v>1105</c:v>
                </c:pt>
                <c:pt idx="145">
                  <c:v>1075</c:v>
                </c:pt>
                <c:pt idx="146">
                  <c:v>1061</c:v>
                </c:pt>
                <c:pt idx="147">
                  <c:v>1040</c:v>
                </c:pt>
                <c:pt idx="148">
                  <c:v>1057</c:v>
                </c:pt>
                <c:pt idx="149">
                  <c:v>1044</c:v>
                </c:pt>
                <c:pt idx="150">
                  <c:v>1067</c:v>
                </c:pt>
                <c:pt idx="151">
                  <c:v>1029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157</c:v>
                </c:pt>
                <c:pt idx="169">
                  <c:v>209</c:v>
                </c:pt>
                <c:pt idx="170">
                  <c:v>185</c:v>
                </c:pt>
                <c:pt idx="171">
                  <c:v>205</c:v>
                </c:pt>
                <c:pt idx="172">
                  <c:v>215</c:v>
                </c:pt>
                <c:pt idx="173">
                  <c:v>209</c:v>
                </c:pt>
                <c:pt idx="174">
                  <c:v>250</c:v>
                </c:pt>
                <c:pt idx="175">
                  <c:v>230</c:v>
                </c:pt>
                <c:pt idx="176">
                  <c:v>266</c:v>
                </c:pt>
                <c:pt idx="177">
                  <c:v>293</c:v>
                </c:pt>
                <c:pt idx="178">
                  <c:v>280</c:v>
                </c:pt>
                <c:pt idx="179">
                  <c:v>253</c:v>
                </c:pt>
                <c:pt idx="180">
                  <c:v>273</c:v>
                </c:pt>
                <c:pt idx="181">
                  <c:v>315</c:v>
                </c:pt>
                <c:pt idx="182">
                  <c:v>311</c:v>
                </c:pt>
                <c:pt idx="183">
                  <c:v>376</c:v>
                </c:pt>
                <c:pt idx="184">
                  <c:v>346</c:v>
                </c:pt>
                <c:pt idx="185">
                  <c:v>384.00003099999998</c:v>
                </c:pt>
                <c:pt idx="186">
                  <c:v>384.00003099999998</c:v>
                </c:pt>
                <c:pt idx="187">
                  <c:v>401</c:v>
                </c:pt>
                <c:pt idx="188">
                  <c:v>398</c:v>
                </c:pt>
                <c:pt idx="189">
                  <c:v>406.00003099999998</c:v>
                </c:pt>
                <c:pt idx="190">
                  <c:v>436.99996900000002</c:v>
                </c:pt>
                <c:pt idx="191">
                  <c:v>425</c:v>
                </c:pt>
                <c:pt idx="192">
                  <c:v>447.99996900000002</c:v>
                </c:pt>
                <c:pt idx="193">
                  <c:v>472.00003099999998</c:v>
                </c:pt>
                <c:pt idx="194">
                  <c:v>463</c:v>
                </c:pt>
                <c:pt idx="195">
                  <c:v>487</c:v>
                </c:pt>
                <c:pt idx="196">
                  <c:v>468</c:v>
                </c:pt>
                <c:pt idx="197">
                  <c:v>465</c:v>
                </c:pt>
                <c:pt idx="198">
                  <c:v>442</c:v>
                </c:pt>
                <c:pt idx="199">
                  <c:v>414</c:v>
                </c:pt>
                <c:pt idx="200">
                  <c:v>344</c:v>
                </c:pt>
                <c:pt idx="201">
                  <c:v>381.99996900000002</c:v>
                </c:pt>
                <c:pt idx="202">
                  <c:v>372</c:v>
                </c:pt>
                <c:pt idx="203">
                  <c:v>310</c:v>
                </c:pt>
                <c:pt idx="204">
                  <c:v>307</c:v>
                </c:pt>
                <c:pt idx="205">
                  <c:v>322</c:v>
                </c:pt>
                <c:pt idx="206">
                  <c:v>326</c:v>
                </c:pt>
                <c:pt idx="207">
                  <c:v>298</c:v>
                </c:pt>
                <c:pt idx="208">
                  <c:v>297</c:v>
                </c:pt>
                <c:pt idx="209">
                  <c:v>288</c:v>
                </c:pt>
                <c:pt idx="210">
                  <c:v>310</c:v>
                </c:pt>
                <c:pt idx="211">
                  <c:v>280</c:v>
                </c:pt>
                <c:pt idx="212">
                  <c:v>301</c:v>
                </c:pt>
                <c:pt idx="213">
                  <c:v>238</c:v>
                </c:pt>
                <c:pt idx="214">
                  <c:v>252</c:v>
                </c:pt>
                <c:pt idx="215">
                  <c:v>284</c:v>
                </c:pt>
                <c:pt idx="216">
                  <c:v>274</c:v>
                </c:pt>
                <c:pt idx="217">
                  <c:v>197</c:v>
                </c:pt>
                <c:pt idx="218">
                  <c:v>151</c:v>
                </c:pt>
                <c:pt idx="219">
                  <c:v>258</c:v>
                </c:pt>
                <c:pt idx="220">
                  <c:v>267</c:v>
                </c:pt>
                <c:pt idx="221">
                  <c:v>412</c:v>
                </c:pt>
                <c:pt idx="222">
                  <c:v>0</c:v>
                </c:pt>
                <c:pt idx="223">
                  <c:v>124</c:v>
                </c:pt>
              </c:numCache>
            </c:numRef>
          </c:yVal>
          <c:smooth val="0"/>
          <c:extLst xmlns:c16r2="http://schemas.microsoft.com/office/drawing/2015/06/chart">
            <c:ext xmlns:c16="http://schemas.microsoft.com/office/drawing/2014/chart" uri="{C3380CC4-5D6E-409C-BE32-E72D297353CC}">
              <c16:uniqueId val="{000000BE-9E4D-41DE-88AA-65C469FB2388}"/>
            </c:ext>
          </c:extLst>
        </c:ser>
        <c:ser>
          <c:idx val="191"/>
          <c:order val="191"/>
          <c:tx>
            <c:strRef>
              <c:f>Sheet1!$GK$1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Sheet1!$GK$2:$GK$225</c:f>
              <c:numCache>
                <c:formatCode>General</c:formatCode>
                <c:ptCount val="224"/>
                <c:pt idx="0">
                  <c:v>0</c:v>
                </c:pt>
                <c:pt idx="1">
                  <c:v>0</c:v>
                </c:pt>
                <c:pt idx="2">
                  <c:v>144</c:v>
                </c:pt>
                <c:pt idx="3">
                  <c:v>277</c:v>
                </c:pt>
                <c:pt idx="4">
                  <c:v>295</c:v>
                </c:pt>
                <c:pt idx="5">
                  <c:v>269</c:v>
                </c:pt>
                <c:pt idx="6">
                  <c:v>299</c:v>
                </c:pt>
                <c:pt idx="7">
                  <c:v>329.00003099999998</c:v>
                </c:pt>
                <c:pt idx="8">
                  <c:v>350</c:v>
                </c:pt>
                <c:pt idx="9">
                  <c:v>354</c:v>
                </c:pt>
                <c:pt idx="10">
                  <c:v>370.99996900000002</c:v>
                </c:pt>
                <c:pt idx="11">
                  <c:v>368</c:v>
                </c:pt>
                <c:pt idx="12">
                  <c:v>375</c:v>
                </c:pt>
                <c:pt idx="13">
                  <c:v>381</c:v>
                </c:pt>
                <c:pt idx="14">
                  <c:v>381.99996900000002</c:v>
                </c:pt>
                <c:pt idx="15">
                  <c:v>390</c:v>
                </c:pt>
                <c:pt idx="16">
                  <c:v>436.99996900000002</c:v>
                </c:pt>
                <c:pt idx="17">
                  <c:v>476</c:v>
                </c:pt>
                <c:pt idx="18">
                  <c:v>531</c:v>
                </c:pt>
                <c:pt idx="19">
                  <c:v>553</c:v>
                </c:pt>
                <c:pt idx="20">
                  <c:v>545</c:v>
                </c:pt>
                <c:pt idx="21">
                  <c:v>520</c:v>
                </c:pt>
                <c:pt idx="22">
                  <c:v>480.99996900000002</c:v>
                </c:pt>
                <c:pt idx="23">
                  <c:v>493</c:v>
                </c:pt>
                <c:pt idx="24">
                  <c:v>473</c:v>
                </c:pt>
                <c:pt idx="25">
                  <c:v>453</c:v>
                </c:pt>
                <c:pt idx="26">
                  <c:v>430</c:v>
                </c:pt>
                <c:pt idx="27">
                  <c:v>422</c:v>
                </c:pt>
                <c:pt idx="28">
                  <c:v>420</c:v>
                </c:pt>
                <c:pt idx="29">
                  <c:v>417.00003099999998</c:v>
                </c:pt>
                <c:pt idx="30">
                  <c:v>399</c:v>
                </c:pt>
                <c:pt idx="31">
                  <c:v>374</c:v>
                </c:pt>
                <c:pt idx="32">
                  <c:v>402</c:v>
                </c:pt>
                <c:pt idx="33">
                  <c:v>370.99996900000002</c:v>
                </c:pt>
                <c:pt idx="34">
                  <c:v>353</c:v>
                </c:pt>
                <c:pt idx="35">
                  <c:v>383</c:v>
                </c:pt>
                <c:pt idx="36">
                  <c:v>553</c:v>
                </c:pt>
                <c:pt idx="37">
                  <c:v>881</c:v>
                </c:pt>
                <c:pt idx="38">
                  <c:v>1259</c:v>
                </c:pt>
                <c:pt idx="39">
                  <c:v>1795</c:v>
                </c:pt>
                <c:pt idx="40">
                  <c:v>2198</c:v>
                </c:pt>
                <c:pt idx="41">
                  <c:v>2405</c:v>
                </c:pt>
                <c:pt idx="42">
                  <c:v>2542</c:v>
                </c:pt>
                <c:pt idx="43">
                  <c:v>2636</c:v>
                </c:pt>
                <c:pt idx="44">
                  <c:v>2694</c:v>
                </c:pt>
                <c:pt idx="45">
                  <c:v>2697</c:v>
                </c:pt>
                <c:pt idx="46">
                  <c:v>2748</c:v>
                </c:pt>
                <c:pt idx="47">
                  <c:v>2768</c:v>
                </c:pt>
                <c:pt idx="48">
                  <c:v>2836</c:v>
                </c:pt>
                <c:pt idx="49">
                  <c:v>2825.9997560000002</c:v>
                </c:pt>
                <c:pt idx="50">
                  <c:v>2818</c:v>
                </c:pt>
                <c:pt idx="51">
                  <c:v>2816.9997560000002</c:v>
                </c:pt>
                <c:pt idx="52">
                  <c:v>2840</c:v>
                </c:pt>
                <c:pt idx="53">
                  <c:v>2865</c:v>
                </c:pt>
                <c:pt idx="54">
                  <c:v>2878.0002439999998</c:v>
                </c:pt>
                <c:pt idx="55">
                  <c:v>2888</c:v>
                </c:pt>
                <c:pt idx="56">
                  <c:v>2947</c:v>
                </c:pt>
                <c:pt idx="57">
                  <c:v>3016</c:v>
                </c:pt>
                <c:pt idx="58">
                  <c:v>3028.9997560000002</c:v>
                </c:pt>
                <c:pt idx="59">
                  <c:v>2953</c:v>
                </c:pt>
                <c:pt idx="60">
                  <c:v>3210</c:v>
                </c:pt>
                <c:pt idx="61">
                  <c:v>3324</c:v>
                </c:pt>
                <c:pt idx="62">
                  <c:v>3021</c:v>
                </c:pt>
                <c:pt idx="63">
                  <c:v>3170</c:v>
                </c:pt>
                <c:pt idx="64">
                  <c:v>3065</c:v>
                </c:pt>
                <c:pt idx="65">
                  <c:v>2922.9997560000002</c:v>
                </c:pt>
                <c:pt idx="66">
                  <c:v>2896.0002439999998</c:v>
                </c:pt>
                <c:pt idx="67">
                  <c:v>2832</c:v>
                </c:pt>
                <c:pt idx="68">
                  <c:v>2858</c:v>
                </c:pt>
                <c:pt idx="69">
                  <c:v>2903</c:v>
                </c:pt>
                <c:pt idx="70">
                  <c:v>2940</c:v>
                </c:pt>
                <c:pt idx="71">
                  <c:v>2970</c:v>
                </c:pt>
                <c:pt idx="72">
                  <c:v>3001.9997560000002</c:v>
                </c:pt>
                <c:pt idx="73">
                  <c:v>3027.0002439999998</c:v>
                </c:pt>
                <c:pt idx="74">
                  <c:v>3036.0002439999998</c:v>
                </c:pt>
                <c:pt idx="75">
                  <c:v>3064</c:v>
                </c:pt>
                <c:pt idx="76">
                  <c:v>3062</c:v>
                </c:pt>
                <c:pt idx="77">
                  <c:v>3107.9997560000002</c:v>
                </c:pt>
                <c:pt idx="78">
                  <c:v>3170</c:v>
                </c:pt>
                <c:pt idx="79">
                  <c:v>3167</c:v>
                </c:pt>
                <c:pt idx="80">
                  <c:v>3014</c:v>
                </c:pt>
                <c:pt idx="81">
                  <c:v>2908</c:v>
                </c:pt>
                <c:pt idx="82">
                  <c:v>2785</c:v>
                </c:pt>
                <c:pt idx="83">
                  <c:v>2810</c:v>
                </c:pt>
                <c:pt idx="84">
                  <c:v>2830</c:v>
                </c:pt>
                <c:pt idx="85">
                  <c:v>2711.0002439999998</c:v>
                </c:pt>
                <c:pt idx="86">
                  <c:v>2600</c:v>
                </c:pt>
                <c:pt idx="87">
                  <c:v>2550</c:v>
                </c:pt>
                <c:pt idx="88">
                  <c:v>2535.0002439999998</c:v>
                </c:pt>
                <c:pt idx="89">
                  <c:v>2520</c:v>
                </c:pt>
                <c:pt idx="90">
                  <c:v>2554</c:v>
                </c:pt>
                <c:pt idx="91">
                  <c:v>2561.9997560000002</c:v>
                </c:pt>
                <c:pt idx="92">
                  <c:v>2578.0002439999998</c:v>
                </c:pt>
                <c:pt idx="93">
                  <c:v>2588</c:v>
                </c:pt>
                <c:pt idx="94">
                  <c:v>2597</c:v>
                </c:pt>
                <c:pt idx="95">
                  <c:v>2570.9997560000002</c:v>
                </c:pt>
                <c:pt idx="96">
                  <c:v>2587.0002439999998</c:v>
                </c:pt>
                <c:pt idx="97">
                  <c:v>2539</c:v>
                </c:pt>
                <c:pt idx="98">
                  <c:v>2578.0002439999998</c:v>
                </c:pt>
                <c:pt idx="99">
                  <c:v>2606.9997560000002</c:v>
                </c:pt>
                <c:pt idx="100">
                  <c:v>2640</c:v>
                </c:pt>
                <c:pt idx="101">
                  <c:v>2634</c:v>
                </c:pt>
                <c:pt idx="102">
                  <c:v>2552.9997560000002</c:v>
                </c:pt>
                <c:pt idx="103">
                  <c:v>0</c:v>
                </c:pt>
                <c:pt idx="104">
                  <c:v>0</c:v>
                </c:pt>
                <c:pt idx="105">
                  <c:v>0</c:v>
                </c:pt>
                <c:pt idx="106">
                  <c:v>0</c:v>
                </c:pt>
                <c:pt idx="107">
                  <c:v>0</c:v>
                </c:pt>
                <c:pt idx="108">
                  <c:v>0</c:v>
                </c:pt>
                <c:pt idx="109">
                  <c:v>0</c:v>
                </c:pt>
                <c:pt idx="110">
                  <c:v>0</c:v>
                </c:pt>
                <c:pt idx="111">
                  <c:v>0</c:v>
                </c:pt>
                <c:pt idx="112">
                  <c:v>0</c:v>
                </c:pt>
                <c:pt idx="113">
                  <c:v>0</c:v>
                </c:pt>
                <c:pt idx="114">
                  <c:v>806</c:v>
                </c:pt>
                <c:pt idx="115">
                  <c:v>908.99993900000004</c:v>
                </c:pt>
                <c:pt idx="116">
                  <c:v>743</c:v>
                </c:pt>
                <c:pt idx="117">
                  <c:v>774</c:v>
                </c:pt>
                <c:pt idx="118">
                  <c:v>730</c:v>
                </c:pt>
                <c:pt idx="119">
                  <c:v>795</c:v>
                </c:pt>
                <c:pt idx="120">
                  <c:v>801</c:v>
                </c:pt>
                <c:pt idx="121">
                  <c:v>834.00006099999996</c:v>
                </c:pt>
                <c:pt idx="122">
                  <c:v>875</c:v>
                </c:pt>
                <c:pt idx="123">
                  <c:v>950</c:v>
                </c:pt>
                <c:pt idx="124">
                  <c:v>954</c:v>
                </c:pt>
                <c:pt idx="125">
                  <c:v>1025</c:v>
                </c:pt>
                <c:pt idx="126">
                  <c:v>1071</c:v>
                </c:pt>
                <c:pt idx="127">
                  <c:v>1101</c:v>
                </c:pt>
                <c:pt idx="128">
                  <c:v>1143</c:v>
                </c:pt>
                <c:pt idx="129">
                  <c:v>1178</c:v>
                </c:pt>
                <c:pt idx="130">
                  <c:v>1238</c:v>
                </c:pt>
                <c:pt idx="131">
                  <c:v>1268</c:v>
                </c:pt>
                <c:pt idx="132">
                  <c:v>1296</c:v>
                </c:pt>
                <c:pt idx="133">
                  <c:v>1350</c:v>
                </c:pt>
                <c:pt idx="134">
                  <c:v>1355</c:v>
                </c:pt>
                <c:pt idx="135">
                  <c:v>1390</c:v>
                </c:pt>
                <c:pt idx="136">
                  <c:v>1402</c:v>
                </c:pt>
                <c:pt idx="137">
                  <c:v>1383</c:v>
                </c:pt>
                <c:pt idx="138">
                  <c:v>1385</c:v>
                </c:pt>
                <c:pt idx="139">
                  <c:v>1399</c:v>
                </c:pt>
                <c:pt idx="140">
                  <c:v>1375</c:v>
                </c:pt>
                <c:pt idx="141">
                  <c:v>1340</c:v>
                </c:pt>
                <c:pt idx="142">
                  <c:v>1313</c:v>
                </c:pt>
                <c:pt idx="143">
                  <c:v>1268</c:v>
                </c:pt>
                <c:pt idx="144">
                  <c:v>1236</c:v>
                </c:pt>
                <c:pt idx="145">
                  <c:v>1252</c:v>
                </c:pt>
                <c:pt idx="146">
                  <c:v>1224</c:v>
                </c:pt>
                <c:pt idx="147">
                  <c:v>1193</c:v>
                </c:pt>
                <c:pt idx="148">
                  <c:v>1211</c:v>
                </c:pt>
                <c:pt idx="149">
                  <c:v>1226</c:v>
                </c:pt>
                <c:pt idx="150">
                  <c:v>1253</c:v>
                </c:pt>
                <c:pt idx="151">
                  <c:v>1261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155</c:v>
                </c:pt>
                <c:pt idx="169">
                  <c:v>207</c:v>
                </c:pt>
                <c:pt idx="170">
                  <c:v>171</c:v>
                </c:pt>
                <c:pt idx="171">
                  <c:v>185</c:v>
                </c:pt>
                <c:pt idx="172">
                  <c:v>214.00001499999999</c:v>
                </c:pt>
                <c:pt idx="173">
                  <c:v>183</c:v>
                </c:pt>
                <c:pt idx="174">
                  <c:v>250</c:v>
                </c:pt>
                <c:pt idx="175">
                  <c:v>230</c:v>
                </c:pt>
                <c:pt idx="176">
                  <c:v>266</c:v>
                </c:pt>
                <c:pt idx="177">
                  <c:v>297</c:v>
                </c:pt>
                <c:pt idx="178">
                  <c:v>290</c:v>
                </c:pt>
                <c:pt idx="179">
                  <c:v>252</c:v>
                </c:pt>
                <c:pt idx="180">
                  <c:v>273</c:v>
                </c:pt>
                <c:pt idx="181">
                  <c:v>333</c:v>
                </c:pt>
                <c:pt idx="182">
                  <c:v>359</c:v>
                </c:pt>
                <c:pt idx="183">
                  <c:v>391</c:v>
                </c:pt>
                <c:pt idx="184">
                  <c:v>380</c:v>
                </c:pt>
                <c:pt idx="185">
                  <c:v>406.00003099999998</c:v>
                </c:pt>
                <c:pt idx="186">
                  <c:v>419</c:v>
                </c:pt>
                <c:pt idx="187">
                  <c:v>427</c:v>
                </c:pt>
                <c:pt idx="188">
                  <c:v>453</c:v>
                </c:pt>
                <c:pt idx="189">
                  <c:v>449</c:v>
                </c:pt>
                <c:pt idx="190">
                  <c:v>480.99996900000002</c:v>
                </c:pt>
                <c:pt idx="191">
                  <c:v>477</c:v>
                </c:pt>
                <c:pt idx="192">
                  <c:v>485</c:v>
                </c:pt>
                <c:pt idx="193">
                  <c:v>515</c:v>
                </c:pt>
                <c:pt idx="194">
                  <c:v>518</c:v>
                </c:pt>
                <c:pt idx="195">
                  <c:v>534</c:v>
                </c:pt>
                <c:pt idx="196">
                  <c:v>521</c:v>
                </c:pt>
                <c:pt idx="197">
                  <c:v>511</c:v>
                </c:pt>
                <c:pt idx="198">
                  <c:v>485</c:v>
                </c:pt>
                <c:pt idx="199">
                  <c:v>443</c:v>
                </c:pt>
                <c:pt idx="200">
                  <c:v>418</c:v>
                </c:pt>
                <c:pt idx="201">
                  <c:v>413</c:v>
                </c:pt>
                <c:pt idx="202">
                  <c:v>399</c:v>
                </c:pt>
                <c:pt idx="203">
                  <c:v>386</c:v>
                </c:pt>
                <c:pt idx="204">
                  <c:v>340.00003099999998</c:v>
                </c:pt>
                <c:pt idx="205">
                  <c:v>334</c:v>
                </c:pt>
                <c:pt idx="206">
                  <c:v>332</c:v>
                </c:pt>
                <c:pt idx="207">
                  <c:v>340.00003099999998</c:v>
                </c:pt>
                <c:pt idx="208">
                  <c:v>297</c:v>
                </c:pt>
                <c:pt idx="209">
                  <c:v>313</c:v>
                </c:pt>
                <c:pt idx="210">
                  <c:v>328</c:v>
                </c:pt>
                <c:pt idx="211">
                  <c:v>280</c:v>
                </c:pt>
                <c:pt idx="212">
                  <c:v>323</c:v>
                </c:pt>
                <c:pt idx="213">
                  <c:v>295</c:v>
                </c:pt>
                <c:pt idx="214">
                  <c:v>288</c:v>
                </c:pt>
                <c:pt idx="215">
                  <c:v>266</c:v>
                </c:pt>
                <c:pt idx="216">
                  <c:v>240</c:v>
                </c:pt>
                <c:pt idx="217">
                  <c:v>197</c:v>
                </c:pt>
                <c:pt idx="218">
                  <c:v>171</c:v>
                </c:pt>
                <c:pt idx="219">
                  <c:v>154</c:v>
                </c:pt>
                <c:pt idx="220">
                  <c:v>266</c:v>
                </c:pt>
                <c:pt idx="221">
                  <c:v>305</c:v>
                </c:pt>
                <c:pt idx="222">
                  <c:v>0</c:v>
                </c:pt>
                <c:pt idx="223">
                  <c:v>122</c:v>
                </c:pt>
              </c:numCache>
            </c:numRef>
          </c:yVal>
          <c:smooth val="0"/>
          <c:extLst xmlns:c16r2="http://schemas.microsoft.com/office/drawing/2015/06/chart">
            <c:ext xmlns:c16="http://schemas.microsoft.com/office/drawing/2014/chart" uri="{C3380CC4-5D6E-409C-BE32-E72D297353CC}">
              <c16:uniqueId val="{000000BF-9E4D-41DE-88AA-65C469FB2388}"/>
            </c:ext>
          </c:extLst>
        </c:ser>
        <c:ser>
          <c:idx val="192"/>
          <c:order val="192"/>
          <c:tx>
            <c:strRef>
              <c:f>Sheet1!$GL$1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Sheet1!$GL$2:$GL$225</c:f>
              <c:numCache>
                <c:formatCode>General</c:formatCode>
                <c:ptCount val="224"/>
                <c:pt idx="0">
                  <c:v>0</c:v>
                </c:pt>
                <c:pt idx="1">
                  <c:v>13</c:v>
                </c:pt>
                <c:pt idx="2">
                  <c:v>194</c:v>
                </c:pt>
                <c:pt idx="3">
                  <c:v>281</c:v>
                </c:pt>
                <c:pt idx="4">
                  <c:v>293</c:v>
                </c:pt>
                <c:pt idx="5">
                  <c:v>287</c:v>
                </c:pt>
                <c:pt idx="6">
                  <c:v>301</c:v>
                </c:pt>
                <c:pt idx="7">
                  <c:v>341</c:v>
                </c:pt>
                <c:pt idx="8">
                  <c:v>359</c:v>
                </c:pt>
                <c:pt idx="9">
                  <c:v>363</c:v>
                </c:pt>
                <c:pt idx="10">
                  <c:v>373.00003099999998</c:v>
                </c:pt>
                <c:pt idx="11">
                  <c:v>373.00003099999998</c:v>
                </c:pt>
                <c:pt idx="12">
                  <c:v>377</c:v>
                </c:pt>
                <c:pt idx="13">
                  <c:v>378</c:v>
                </c:pt>
                <c:pt idx="14">
                  <c:v>377</c:v>
                </c:pt>
                <c:pt idx="15">
                  <c:v>396</c:v>
                </c:pt>
                <c:pt idx="16">
                  <c:v>457</c:v>
                </c:pt>
                <c:pt idx="17">
                  <c:v>508</c:v>
                </c:pt>
                <c:pt idx="18">
                  <c:v>574</c:v>
                </c:pt>
                <c:pt idx="19">
                  <c:v>604</c:v>
                </c:pt>
                <c:pt idx="20">
                  <c:v>612</c:v>
                </c:pt>
                <c:pt idx="21">
                  <c:v>564</c:v>
                </c:pt>
                <c:pt idx="22">
                  <c:v>531</c:v>
                </c:pt>
                <c:pt idx="23">
                  <c:v>535</c:v>
                </c:pt>
                <c:pt idx="24">
                  <c:v>516</c:v>
                </c:pt>
                <c:pt idx="25">
                  <c:v>485</c:v>
                </c:pt>
                <c:pt idx="26">
                  <c:v>460</c:v>
                </c:pt>
                <c:pt idx="27">
                  <c:v>456</c:v>
                </c:pt>
                <c:pt idx="28">
                  <c:v>456</c:v>
                </c:pt>
                <c:pt idx="29">
                  <c:v>441</c:v>
                </c:pt>
                <c:pt idx="30">
                  <c:v>424</c:v>
                </c:pt>
                <c:pt idx="31">
                  <c:v>387</c:v>
                </c:pt>
                <c:pt idx="32">
                  <c:v>419</c:v>
                </c:pt>
                <c:pt idx="33">
                  <c:v>383</c:v>
                </c:pt>
                <c:pt idx="34">
                  <c:v>370.99996900000002</c:v>
                </c:pt>
                <c:pt idx="35">
                  <c:v>403</c:v>
                </c:pt>
                <c:pt idx="36">
                  <c:v>610</c:v>
                </c:pt>
                <c:pt idx="37">
                  <c:v>983.99993900000004</c:v>
                </c:pt>
                <c:pt idx="38">
                  <c:v>1436</c:v>
                </c:pt>
                <c:pt idx="39">
                  <c:v>2054</c:v>
                </c:pt>
                <c:pt idx="40">
                  <c:v>2529</c:v>
                </c:pt>
                <c:pt idx="41">
                  <c:v>2771</c:v>
                </c:pt>
                <c:pt idx="42">
                  <c:v>2924</c:v>
                </c:pt>
                <c:pt idx="43">
                  <c:v>3042</c:v>
                </c:pt>
                <c:pt idx="44">
                  <c:v>3110</c:v>
                </c:pt>
                <c:pt idx="45">
                  <c:v>3122</c:v>
                </c:pt>
                <c:pt idx="46">
                  <c:v>3182</c:v>
                </c:pt>
                <c:pt idx="47">
                  <c:v>3199</c:v>
                </c:pt>
                <c:pt idx="48">
                  <c:v>3274</c:v>
                </c:pt>
                <c:pt idx="49">
                  <c:v>3269</c:v>
                </c:pt>
                <c:pt idx="50">
                  <c:v>3262</c:v>
                </c:pt>
                <c:pt idx="51">
                  <c:v>3265</c:v>
                </c:pt>
                <c:pt idx="52">
                  <c:v>3286</c:v>
                </c:pt>
                <c:pt idx="53">
                  <c:v>3319</c:v>
                </c:pt>
                <c:pt idx="54">
                  <c:v>3335</c:v>
                </c:pt>
                <c:pt idx="55">
                  <c:v>3346</c:v>
                </c:pt>
                <c:pt idx="56">
                  <c:v>3412</c:v>
                </c:pt>
                <c:pt idx="57">
                  <c:v>3504</c:v>
                </c:pt>
                <c:pt idx="58">
                  <c:v>3495.9997560000002</c:v>
                </c:pt>
                <c:pt idx="59">
                  <c:v>3418</c:v>
                </c:pt>
                <c:pt idx="60">
                  <c:v>3717</c:v>
                </c:pt>
                <c:pt idx="61">
                  <c:v>3858</c:v>
                </c:pt>
                <c:pt idx="62">
                  <c:v>3459.9997560000002</c:v>
                </c:pt>
                <c:pt idx="63">
                  <c:v>3640</c:v>
                </c:pt>
                <c:pt idx="64">
                  <c:v>3501</c:v>
                </c:pt>
                <c:pt idx="65">
                  <c:v>3343</c:v>
                </c:pt>
                <c:pt idx="66">
                  <c:v>3306</c:v>
                </c:pt>
                <c:pt idx="67">
                  <c:v>3219</c:v>
                </c:pt>
                <c:pt idx="68">
                  <c:v>3276</c:v>
                </c:pt>
                <c:pt idx="69">
                  <c:v>3316</c:v>
                </c:pt>
                <c:pt idx="70">
                  <c:v>3366</c:v>
                </c:pt>
                <c:pt idx="71">
                  <c:v>3400</c:v>
                </c:pt>
                <c:pt idx="72">
                  <c:v>3436</c:v>
                </c:pt>
                <c:pt idx="73">
                  <c:v>3461</c:v>
                </c:pt>
                <c:pt idx="74">
                  <c:v>3481</c:v>
                </c:pt>
                <c:pt idx="75">
                  <c:v>3514</c:v>
                </c:pt>
                <c:pt idx="76">
                  <c:v>3510</c:v>
                </c:pt>
                <c:pt idx="77">
                  <c:v>3562</c:v>
                </c:pt>
                <c:pt idx="78">
                  <c:v>3632</c:v>
                </c:pt>
                <c:pt idx="79">
                  <c:v>3623</c:v>
                </c:pt>
                <c:pt idx="80">
                  <c:v>3486.9997560000002</c:v>
                </c:pt>
                <c:pt idx="81">
                  <c:v>3306</c:v>
                </c:pt>
                <c:pt idx="82">
                  <c:v>3154</c:v>
                </c:pt>
                <c:pt idx="83">
                  <c:v>3183</c:v>
                </c:pt>
                <c:pt idx="84">
                  <c:v>3170</c:v>
                </c:pt>
                <c:pt idx="85">
                  <c:v>3036.0002439999998</c:v>
                </c:pt>
                <c:pt idx="86">
                  <c:v>2889</c:v>
                </c:pt>
                <c:pt idx="87">
                  <c:v>2834</c:v>
                </c:pt>
                <c:pt idx="88">
                  <c:v>2821</c:v>
                </c:pt>
                <c:pt idx="89">
                  <c:v>2788</c:v>
                </c:pt>
                <c:pt idx="90">
                  <c:v>2825</c:v>
                </c:pt>
                <c:pt idx="91">
                  <c:v>2842.0002439999998</c:v>
                </c:pt>
                <c:pt idx="92">
                  <c:v>2874</c:v>
                </c:pt>
                <c:pt idx="93">
                  <c:v>2870.9997560000002</c:v>
                </c:pt>
                <c:pt idx="94">
                  <c:v>2879.9997560000002</c:v>
                </c:pt>
                <c:pt idx="95">
                  <c:v>2865</c:v>
                </c:pt>
                <c:pt idx="96">
                  <c:v>2870</c:v>
                </c:pt>
                <c:pt idx="97">
                  <c:v>2913</c:v>
                </c:pt>
                <c:pt idx="98">
                  <c:v>2926</c:v>
                </c:pt>
                <c:pt idx="99">
                  <c:v>2970</c:v>
                </c:pt>
                <c:pt idx="100">
                  <c:v>2988</c:v>
                </c:pt>
                <c:pt idx="101">
                  <c:v>2935</c:v>
                </c:pt>
                <c:pt idx="102">
                  <c:v>2863</c:v>
                </c:pt>
                <c:pt idx="103">
                  <c:v>0</c:v>
                </c:pt>
                <c:pt idx="104">
                  <c:v>0</c:v>
                </c:pt>
                <c:pt idx="105">
                  <c:v>0</c:v>
                </c:pt>
                <c:pt idx="106">
                  <c:v>0</c:v>
                </c:pt>
                <c:pt idx="107">
                  <c:v>0</c:v>
                </c:pt>
                <c:pt idx="108">
                  <c:v>0</c:v>
                </c:pt>
                <c:pt idx="109">
                  <c:v>0</c:v>
                </c:pt>
                <c:pt idx="110">
                  <c:v>0</c:v>
                </c:pt>
                <c:pt idx="111">
                  <c:v>0</c:v>
                </c:pt>
                <c:pt idx="112">
                  <c:v>0</c:v>
                </c:pt>
                <c:pt idx="113">
                  <c:v>0</c:v>
                </c:pt>
                <c:pt idx="114">
                  <c:v>892</c:v>
                </c:pt>
                <c:pt idx="115">
                  <c:v>849</c:v>
                </c:pt>
                <c:pt idx="116">
                  <c:v>771</c:v>
                </c:pt>
                <c:pt idx="117">
                  <c:v>724.00006099999996</c:v>
                </c:pt>
                <c:pt idx="118">
                  <c:v>769</c:v>
                </c:pt>
                <c:pt idx="119">
                  <c:v>841</c:v>
                </c:pt>
                <c:pt idx="120">
                  <c:v>856.00006099999996</c:v>
                </c:pt>
                <c:pt idx="121">
                  <c:v>883</c:v>
                </c:pt>
                <c:pt idx="122">
                  <c:v>933</c:v>
                </c:pt>
                <c:pt idx="123">
                  <c:v>979.00006099999996</c:v>
                </c:pt>
                <c:pt idx="124">
                  <c:v>1005.999939</c:v>
                </c:pt>
                <c:pt idx="125">
                  <c:v>1065</c:v>
                </c:pt>
                <c:pt idx="126">
                  <c:v>1117</c:v>
                </c:pt>
                <c:pt idx="127">
                  <c:v>1168</c:v>
                </c:pt>
                <c:pt idx="128">
                  <c:v>1205</c:v>
                </c:pt>
                <c:pt idx="129">
                  <c:v>1247</c:v>
                </c:pt>
                <c:pt idx="130">
                  <c:v>1298.9998780000001</c:v>
                </c:pt>
                <c:pt idx="131">
                  <c:v>1351.0001219999999</c:v>
                </c:pt>
                <c:pt idx="132">
                  <c:v>1386.0001219999999</c:v>
                </c:pt>
                <c:pt idx="133">
                  <c:v>1425</c:v>
                </c:pt>
                <c:pt idx="134">
                  <c:v>1462</c:v>
                </c:pt>
                <c:pt idx="135">
                  <c:v>1473</c:v>
                </c:pt>
                <c:pt idx="136">
                  <c:v>1477</c:v>
                </c:pt>
                <c:pt idx="137">
                  <c:v>1470</c:v>
                </c:pt>
                <c:pt idx="138">
                  <c:v>1474.0001219999999</c:v>
                </c:pt>
                <c:pt idx="139">
                  <c:v>1468</c:v>
                </c:pt>
                <c:pt idx="140">
                  <c:v>1459</c:v>
                </c:pt>
                <c:pt idx="141">
                  <c:v>1424</c:v>
                </c:pt>
                <c:pt idx="142">
                  <c:v>1397</c:v>
                </c:pt>
                <c:pt idx="143">
                  <c:v>1346</c:v>
                </c:pt>
                <c:pt idx="144">
                  <c:v>1319</c:v>
                </c:pt>
                <c:pt idx="145">
                  <c:v>1324.9998780000001</c:v>
                </c:pt>
                <c:pt idx="146">
                  <c:v>1285</c:v>
                </c:pt>
                <c:pt idx="147">
                  <c:v>1285</c:v>
                </c:pt>
                <c:pt idx="148">
                  <c:v>1277</c:v>
                </c:pt>
                <c:pt idx="149">
                  <c:v>1328</c:v>
                </c:pt>
                <c:pt idx="150">
                  <c:v>1331</c:v>
                </c:pt>
                <c:pt idx="151">
                  <c:v>1331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155</c:v>
                </c:pt>
                <c:pt idx="169">
                  <c:v>208</c:v>
                </c:pt>
                <c:pt idx="170">
                  <c:v>223.99998500000001</c:v>
                </c:pt>
                <c:pt idx="171">
                  <c:v>217</c:v>
                </c:pt>
                <c:pt idx="172">
                  <c:v>229</c:v>
                </c:pt>
                <c:pt idx="173">
                  <c:v>243</c:v>
                </c:pt>
                <c:pt idx="174">
                  <c:v>283</c:v>
                </c:pt>
                <c:pt idx="175">
                  <c:v>265</c:v>
                </c:pt>
                <c:pt idx="176">
                  <c:v>282</c:v>
                </c:pt>
                <c:pt idx="177">
                  <c:v>322</c:v>
                </c:pt>
                <c:pt idx="178">
                  <c:v>315</c:v>
                </c:pt>
                <c:pt idx="179">
                  <c:v>302</c:v>
                </c:pt>
                <c:pt idx="180">
                  <c:v>311</c:v>
                </c:pt>
                <c:pt idx="181">
                  <c:v>352</c:v>
                </c:pt>
                <c:pt idx="182">
                  <c:v>383</c:v>
                </c:pt>
                <c:pt idx="183">
                  <c:v>414.99996900000002</c:v>
                </c:pt>
                <c:pt idx="184">
                  <c:v>414.99996900000002</c:v>
                </c:pt>
                <c:pt idx="185">
                  <c:v>445</c:v>
                </c:pt>
                <c:pt idx="186">
                  <c:v>465</c:v>
                </c:pt>
                <c:pt idx="187">
                  <c:v>468</c:v>
                </c:pt>
                <c:pt idx="188">
                  <c:v>493</c:v>
                </c:pt>
                <c:pt idx="189">
                  <c:v>491</c:v>
                </c:pt>
                <c:pt idx="190">
                  <c:v>525</c:v>
                </c:pt>
                <c:pt idx="191">
                  <c:v>526</c:v>
                </c:pt>
                <c:pt idx="192">
                  <c:v>527</c:v>
                </c:pt>
                <c:pt idx="193">
                  <c:v>573</c:v>
                </c:pt>
                <c:pt idx="194">
                  <c:v>569</c:v>
                </c:pt>
                <c:pt idx="195">
                  <c:v>587</c:v>
                </c:pt>
                <c:pt idx="196">
                  <c:v>566</c:v>
                </c:pt>
                <c:pt idx="197">
                  <c:v>570</c:v>
                </c:pt>
                <c:pt idx="198">
                  <c:v>528</c:v>
                </c:pt>
                <c:pt idx="199">
                  <c:v>484</c:v>
                </c:pt>
                <c:pt idx="200">
                  <c:v>434</c:v>
                </c:pt>
                <c:pt idx="201">
                  <c:v>440</c:v>
                </c:pt>
                <c:pt idx="202">
                  <c:v>421</c:v>
                </c:pt>
                <c:pt idx="203">
                  <c:v>398</c:v>
                </c:pt>
                <c:pt idx="204">
                  <c:v>398</c:v>
                </c:pt>
                <c:pt idx="205">
                  <c:v>359.99996900000002</c:v>
                </c:pt>
                <c:pt idx="206">
                  <c:v>357</c:v>
                </c:pt>
                <c:pt idx="207">
                  <c:v>340.00003099999998</c:v>
                </c:pt>
                <c:pt idx="208">
                  <c:v>323</c:v>
                </c:pt>
                <c:pt idx="209">
                  <c:v>337.99996900000002</c:v>
                </c:pt>
                <c:pt idx="210">
                  <c:v>345</c:v>
                </c:pt>
                <c:pt idx="211">
                  <c:v>302</c:v>
                </c:pt>
                <c:pt idx="212">
                  <c:v>323</c:v>
                </c:pt>
                <c:pt idx="213">
                  <c:v>296</c:v>
                </c:pt>
                <c:pt idx="214">
                  <c:v>325</c:v>
                </c:pt>
                <c:pt idx="215">
                  <c:v>250</c:v>
                </c:pt>
                <c:pt idx="216">
                  <c:v>284</c:v>
                </c:pt>
                <c:pt idx="217">
                  <c:v>251</c:v>
                </c:pt>
                <c:pt idx="218">
                  <c:v>250</c:v>
                </c:pt>
                <c:pt idx="219">
                  <c:v>184</c:v>
                </c:pt>
                <c:pt idx="220">
                  <c:v>300</c:v>
                </c:pt>
                <c:pt idx="221">
                  <c:v>444</c:v>
                </c:pt>
                <c:pt idx="222">
                  <c:v>163</c:v>
                </c:pt>
                <c:pt idx="223">
                  <c:v>251</c:v>
                </c:pt>
              </c:numCache>
            </c:numRef>
          </c:yVal>
          <c:smooth val="0"/>
          <c:extLst xmlns:c16r2="http://schemas.microsoft.com/office/drawing/2015/06/chart">
            <c:ext xmlns:c16="http://schemas.microsoft.com/office/drawing/2014/chart" uri="{C3380CC4-5D6E-409C-BE32-E72D297353CC}">
              <c16:uniqueId val="{000000C0-9E4D-41DE-88AA-65C469FB2388}"/>
            </c:ext>
          </c:extLst>
        </c:ser>
        <c:ser>
          <c:idx val="193"/>
          <c:order val="193"/>
          <c:tx>
            <c:strRef>
              <c:f>Sheet1!$GM$1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Sheet1!$GM$2:$GM$225</c:f>
              <c:numCache>
                <c:formatCode>General</c:formatCode>
                <c:ptCount val="224"/>
                <c:pt idx="0">
                  <c:v>0</c:v>
                </c:pt>
                <c:pt idx="1">
                  <c:v>0</c:v>
                </c:pt>
                <c:pt idx="2">
                  <c:v>156</c:v>
                </c:pt>
                <c:pt idx="3">
                  <c:v>219</c:v>
                </c:pt>
                <c:pt idx="4">
                  <c:v>210</c:v>
                </c:pt>
                <c:pt idx="5">
                  <c:v>223</c:v>
                </c:pt>
                <c:pt idx="6">
                  <c:v>257</c:v>
                </c:pt>
                <c:pt idx="7">
                  <c:v>283</c:v>
                </c:pt>
                <c:pt idx="8">
                  <c:v>302</c:v>
                </c:pt>
                <c:pt idx="9">
                  <c:v>320</c:v>
                </c:pt>
                <c:pt idx="10">
                  <c:v>337.99996900000002</c:v>
                </c:pt>
                <c:pt idx="11">
                  <c:v>337</c:v>
                </c:pt>
                <c:pt idx="12">
                  <c:v>342</c:v>
                </c:pt>
                <c:pt idx="13">
                  <c:v>348.99996900000002</c:v>
                </c:pt>
                <c:pt idx="14">
                  <c:v>359.99996900000002</c:v>
                </c:pt>
                <c:pt idx="15">
                  <c:v>379</c:v>
                </c:pt>
                <c:pt idx="16">
                  <c:v>444</c:v>
                </c:pt>
                <c:pt idx="17">
                  <c:v>497</c:v>
                </c:pt>
                <c:pt idx="18">
                  <c:v>565</c:v>
                </c:pt>
                <c:pt idx="19">
                  <c:v>597</c:v>
                </c:pt>
                <c:pt idx="20">
                  <c:v>590</c:v>
                </c:pt>
                <c:pt idx="21">
                  <c:v>560</c:v>
                </c:pt>
                <c:pt idx="22">
                  <c:v>516</c:v>
                </c:pt>
                <c:pt idx="23">
                  <c:v>526</c:v>
                </c:pt>
                <c:pt idx="24">
                  <c:v>504</c:v>
                </c:pt>
                <c:pt idx="25">
                  <c:v>486</c:v>
                </c:pt>
                <c:pt idx="26">
                  <c:v>471</c:v>
                </c:pt>
                <c:pt idx="27">
                  <c:v>461.00003099999998</c:v>
                </c:pt>
                <c:pt idx="28">
                  <c:v>462</c:v>
                </c:pt>
                <c:pt idx="29">
                  <c:v>457</c:v>
                </c:pt>
                <c:pt idx="30">
                  <c:v>442</c:v>
                </c:pt>
                <c:pt idx="31">
                  <c:v>414.99996900000002</c:v>
                </c:pt>
                <c:pt idx="32">
                  <c:v>430</c:v>
                </c:pt>
                <c:pt idx="33">
                  <c:v>412</c:v>
                </c:pt>
                <c:pt idx="34">
                  <c:v>403.99996900000002</c:v>
                </c:pt>
                <c:pt idx="35">
                  <c:v>436</c:v>
                </c:pt>
                <c:pt idx="36">
                  <c:v>609</c:v>
                </c:pt>
                <c:pt idx="37">
                  <c:v>947</c:v>
                </c:pt>
                <c:pt idx="38">
                  <c:v>1388</c:v>
                </c:pt>
                <c:pt idx="39">
                  <c:v>2032</c:v>
                </c:pt>
                <c:pt idx="40">
                  <c:v>2541</c:v>
                </c:pt>
                <c:pt idx="41">
                  <c:v>2852</c:v>
                </c:pt>
                <c:pt idx="42">
                  <c:v>3027.0002439999998</c:v>
                </c:pt>
                <c:pt idx="43">
                  <c:v>3176</c:v>
                </c:pt>
                <c:pt idx="44">
                  <c:v>3233</c:v>
                </c:pt>
                <c:pt idx="45">
                  <c:v>3250</c:v>
                </c:pt>
                <c:pt idx="46">
                  <c:v>3296</c:v>
                </c:pt>
                <c:pt idx="47">
                  <c:v>3327.0002439999998</c:v>
                </c:pt>
                <c:pt idx="48">
                  <c:v>3402</c:v>
                </c:pt>
                <c:pt idx="49">
                  <c:v>3398.9997560000002</c:v>
                </c:pt>
                <c:pt idx="50">
                  <c:v>3395</c:v>
                </c:pt>
                <c:pt idx="51">
                  <c:v>3386</c:v>
                </c:pt>
                <c:pt idx="52">
                  <c:v>3418</c:v>
                </c:pt>
                <c:pt idx="53">
                  <c:v>3453</c:v>
                </c:pt>
                <c:pt idx="54">
                  <c:v>3468.9997560000002</c:v>
                </c:pt>
                <c:pt idx="55">
                  <c:v>3480</c:v>
                </c:pt>
                <c:pt idx="56">
                  <c:v>3541</c:v>
                </c:pt>
                <c:pt idx="57">
                  <c:v>3628</c:v>
                </c:pt>
                <c:pt idx="58">
                  <c:v>3642</c:v>
                </c:pt>
                <c:pt idx="59">
                  <c:v>3565.9997560000002</c:v>
                </c:pt>
                <c:pt idx="60">
                  <c:v>3844</c:v>
                </c:pt>
                <c:pt idx="61">
                  <c:v>3993</c:v>
                </c:pt>
                <c:pt idx="62">
                  <c:v>3597</c:v>
                </c:pt>
                <c:pt idx="63">
                  <c:v>3729</c:v>
                </c:pt>
                <c:pt idx="64">
                  <c:v>3597</c:v>
                </c:pt>
                <c:pt idx="65">
                  <c:v>3461</c:v>
                </c:pt>
                <c:pt idx="66">
                  <c:v>3412</c:v>
                </c:pt>
                <c:pt idx="67">
                  <c:v>3350</c:v>
                </c:pt>
                <c:pt idx="68">
                  <c:v>3397.0002439999998</c:v>
                </c:pt>
                <c:pt idx="69">
                  <c:v>3461</c:v>
                </c:pt>
                <c:pt idx="70">
                  <c:v>3508</c:v>
                </c:pt>
                <c:pt idx="71">
                  <c:v>3553</c:v>
                </c:pt>
                <c:pt idx="72">
                  <c:v>3599</c:v>
                </c:pt>
                <c:pt idx="73">
                  <c:v>3629</c:v>
                </c:pt>
                <c:pt idx="74">
                  <c:v>3662</c:v>
                </c:pt>
                <c:pt idx="75">
                  <c:v>3690</c:v>
                </c:pt>
                <c:pt idx="76">
                  <c:v>3684</c:v>
                </c:pt>
                <c:pt idx="77">
                  <c:v>3732</c:v>
                </c:pt>
                <c:pt idx="78">
                  <c:v>3792</c:v>
                </c:pt>
                <c:pt idx="79">
                  <c:v>3778</c:v>
                </c:pt>
                <c:pt idx="80">
                  <c:v>3694</c:v>
                </c:pt>
                <c:pt idx="81">
                  <c:v>3579</c:v>
                </c:pt>
                <c:pt idx="82">
                  <c:v>3362</c:v>
                </c:pt>
                <c:pt idx="83">
                  <c:v>3364</c:v>
                </c:pt>
                <c:pt idx="84">
                  <c:v>3298</c:v>
                </c:pt>
                <c:pt idx="85">
                  <c:v>3176</c:v>
                </c:pt>
                <c:pt idx="86">
                  <c:v>3051</c:v>
                </c:pt>
                <c:pt idx="87">
                  <c:v>3014</c:v>
                </c:pt>
                <c:pt idx="88">
                  <c:v>2992</c:v>
                </c:pt>
                <c:pt idx="89">
                  <c:v>2965</c:v>
                </c:pt>
                <c:pt idx="90">
                  <c:v>2997</c:v>
                </c:pt>
                <c:pt idx="91">
                  <c:v>3028</c:v>
                </c:pt>
                <c:pt idx="92">
                  <c:v>3048</c:v>
                </c:pt>
                <c:pt idx="93">
                  <c:v>3078</c:v>
                </c:pt>
                <c:pt idx="94">
                  <c:v>3096</c:v>
                </c:pt>
                <c:pt idx="95">
                  <c:v>3106.0002439999998</c:v>
                </c:pt>
                <c:pt idx="96">
                  <c:v>3092</c:v>
                </c:pt>
                <c:pt idx="97">
                  <c:v>3066</c:v>
                </c:pt>
                <c:pt idx="98">
                  <c:v>3055.9997560000002</c:v>
                </c:pt>
                <c:pt idx="99">
                  <c:v>3066</c:v>
                </c:pt>
                <c:pt idx="100">
                  <c:v>3039</c:v>
                </c:pt>
                <c:pt idx="101">
                  <c:v>3046</c:v>
                </c:pt>
                <c:pt idx="102">
                  <c:v>2906</c:v>
                </c:pt>
                <c:pt idx="103">
                  <c:v>0</c:v>
                </c:pt>
                <c:pt idx="104">
                  <c:v>0</c:v>
                </c:pt>
                <c:pt idx="105">
                  <c:v>0</c:v>
                </c:pt>
                <c:pt idx="106">
                  <c:v>0</c:v>
                </c:pt>
                <c:pt idx="107">
                  <c:v>0</c:v>
                </c:pt>
                <c:pt idx="108">
                  <c:v>0</c:v>
                </c:pt>
                <c:pt idx="109">
                  <c:v>0</c:v>
                </c:pt>
                <c:pt idx="110">
                  <c:v>0</c:v>
                </c:pt>
                <c:pt idx="111">
                  <c:v>0</c:v>
                </c:pt>
                <c:pt idx="112">
                  <c:v>0</c:v>
                </c:pt>
                <c:pt idx="113">
                  <c:v>0</c:v>
                </c:pt>
                <c:pt idx="114">
                  <c:v>1180</c:v>
                </c:pt>
                <c:pt idx="115">
                  <c:v>1027</c:v>
                </c:pt>
                <c:pt idx="116">
                  <c:v>784</c:v>
                </c:pt>
                <c:pt idx="117">
                  <c:v>835</c:v>
                </c:pt>
                <c:pt idx="118">
                  <c:v>820.99993900000004</c:v>
                </c:pt>
                <c:pt idx="119">
                  <c:v>855</c:v>
                </c:pt>
                <c:pt idx="120">
                  <c:v>886.99993900000004</c:v>
                </c:pt>
                <c:pt idx="121">
                  <c:v>917.99993900000004</c:v>
                </c:pt>
                <c:pt idx="122">
                  <c:v>963</c:v>
                </c:pt>
                <c:pt idx="123">
                  <c:v>1025</c:v>
                </c:pt>
                <c:pt idx="124">
                  <c:v>1069</c:v>
                </c:pt>
                <c:pt idx="125">
                  <c:v>1144</c:v>
                </c:pt>
                <c:pt idx="126">
                  <c:v>1187</c:v>
                </c:pt>
                <c:pt idx="127">
                  <c:v>1238</c:v>
                </c:pt>
                <c:pt idx="128">
                  <c:v>1272.0001219999999</c:v>
                </c:pt>
                <c:pt idx="129">
                  <c:v>1333.9998780000001</c:v>
                </c:pt>
                <c:pt idx="130">
                  <c:v>1372</c:v>
                </c:pt>
                <c:pt idx="131">
                  <c:v>1421.0001219999999</c:v>
                </c:pt>
                <c:pt idx="132">
                  <c:v>1478</c:v>
                </c:pt>
                <c:pt idx="133">
                  <c:v>1516</c:v>
                </c:pt>
                <c:pt idx="134">
                  <c:v>1533</c:v>
                </c:pt>
                <c:pt idx="135">
                  <c:v>1558</c:v>
                </c:pt>
                <c:pt idx="136">
                  <c:v>1584</c:v>
                </c:pt>
                <c:pt idx="137">
                  <c:v>1571.0001219999999</c:v>
                </c:pt>
                <c:pt idx="138">
                  <c:v>1566</c:v>
                </c:pt>
                <c:pt idx="139">
                  <c:v>1560</c:v>
                </c:pt>
                <c:pt idx="140">
                  <c:v>1536.0001219999999</c:v>
                </c:pt>
                <c:pt idx="141">
                  <c:v>1524</c:v>
                </c:pt>
                <c:pt idx="142">
                  <c:v>1483.9998780000001</c:v>
                </c:pt>
                <c:pt idx="143">
                  <c:v>1448.0001219999999</c:v>
                </c:pt>
                <c:pt idx="144">
                  <c:v>1417</c:v>
                </c:pt>
                <c:pt idx="145">
                  <c:v>1394</c:v>
                </c:pt>
                <c:pt idx="146">
                  <c:v>1355</c:v>
                </c:pt>
                <c:pt idx="147">
                  <c:v>1339</c:v>
                </c:pt>
                <c:pt idx="148">
                  <c:v>1346</c:v>
                </c:pt>
                <c:pt idx="149">
                  <c:v>1366</c:v>
                </c:pt>
                <c:pt idx="150">
                  <c:v>1384</c:v>
                </c:pt>
                <c:pt idx="151">
                  <c:v>1464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356</c:v>
                </c:pt>
                <c:pt idx="169">
                  <c:v>403.99996900000002</c:v>
                </c:pt>
                <c:pt idx="170">
                  <c:v>318.00003099999998</c:v>
                </c:pt>
                <c:pt idx="171">
                  <c:v>275</c:v>
                </c:pt>
                <c:pt idx="172">
                  <c:v>283</c:v>
                </c:pt>
                <c:pt idx="173">
                  <c:v>284</c:v>
                </c:pt>
                <c:pt idx="174">
                  <c:v>454</c:v>
                </c:pt>
                <c:pt idx="175">
                  <c:v>394</c:v>
                </c:pt>
                <c:pt idx="176">
                  <c:v>331</c:v>
                </c:pt>
                <c:pt idx="177">
                  <c:v>381</c:v>
                </c:pt>
                <c:pt idx="178">
                  <c:v>379</c:v>
                </c:pt>
                <c:pt idx="179">
                  <c:v>370</c:v>
                </c:pt>
                <c:pt idx="180">
                  <c:v>379</c:v>
                </c:pt>
                <c:pt idx="181">
                  <c:v>434</c:v>
                </c:pt>
                <c:pt idx="182">
                  <c:v>439.00003099999998</c:v>
                </c:pt>
                <c:pt idx="183">
                  <c:v>469.99996900000002</c:v>
                </c:pt>
                <c:pt idx="184">
                  <c:v>466</c:v>
                </c:pt>
                <c:pt idx="185">
                  <c:v>498</c:v>
                </c:pt>
                <c:pt idx="186">
                  <c:v>507</c:v>
                </c:pt>
                <c:pt idx="187">
                  <c:v>533</c:v>
                </c:pt>
                <c:pt idx="188">
                  <c:v>538</c:v>
                </c:pt>
                <c:pt idx="189">
                  <c:v>544</c:v>
                </c:pt>
                <c:pt idx="190">
                  <c:v>575</c:v>
                </c:pt>
                <c:pt idx="191">
                  <c:v>583</c:v>
                </c:pt>
                <c:pt idx="192">
                  <c:v>595</c:v>
                </c:pt>
                <c:pt idx="193">
                  <c:v>628</c:v>
                </c:pt>
                <c:pt idx="194">
                  <c:v>633</c:v>
                </c:pt>
                <c:pt idx="195">
                  <c:v>651</c:v>
                </c:pt>
                <c:pt idx="196">
                  <c:v>642</c:v>
                </c:pt>
                <c:pt idx="197">
                  <c:v>632</c:v>
                </c:pt>
                <c:pt idx="198">
                  <c:v>596</c:v>
                </c:pt>
                <c:pt idx="199">
                  <c:v>559</c:v>
                </c:pt>
                <c:pt idx="200">
                  <c:v>516</c:v>
                </c:pt>
                <c:pt idx="201">
                  <c:v>497</c:v>
                </c:pt>
                <c:pt idx="202">
                  <c:v>502</c:v>
                </c:pt>
                <c:pt idx="203">
                  <c:v>458</c:v>
                </c:pt>
                <c:pt idx="204">
                  <c:v>454</c:v>
                </c:pt>
                <c:pt idx="205">
                  <c:v>446</c:v>
                </c:pt>
                <c:pt idx="206">
                  <c:v>440</c:v>
                </c:pt>
                <c:pt idx="207">
                  <c:v>431</c:v>
                </c:pt>
                <c:pt idx="208">
                  <c:v>350</c:v>
                </c:pt>
                <c:pt idx="209">
                  <c:v>363</c:v>
                </c:pt>
                <c:pt idx="210">
                  <c:v>419</c:v>
                </c:pt>
                <c:pt idx="211">
                  <c:v>386</c:v>
                </c:pt>
                <c:pt idx="212">
                  <c:v>373.00003099999998</c:v>
                </c:pt>
                <c:pt idx="213">
                  <c:v>355</c:v>
                </c:pt>
                <c:pt idx="214">
                  <c:v>351.00003099999998</c:v>
                </c:pt>
                <c:pt idx="215">
                  <c:v>329.00003099999998</c:v>
                </c:pt>
                <c:pt idx="216">
                  <c:v>284</c:v>
                </c:pt>
                <c:pt idx="217">
                  <c:v>232</c:v>
                </c:pt>
                <c:pt idx="218">
                  <c:v>269</c:v>
                </c:pt>
                <c:pt idx="219">
                  <c:v>285</c:v>
                </c:pt>
                <c:pt idx="220">
                  <c:v>285</c:v>
                </c:pt>
                <c:pt idx="221">
                  <c:v>402</c:v>
                </c:pt>
                <c:pt idx="222">
                  <c:v>115</c:v>
                </c:pt>
                <c:pt idx="223">
                  <c:v>369</c:v>
                </c:pt>
              </c:numCache>
            </c:numRef>
          </c:yVal>
          <c:smooth val="0"/>
          <c:extLst xmlns:c16r2="http://schemas.microsoft.com/office/drawing/2015/06/chart">
            <c:ext xmlns:c16="http://schemas.microsoft.com/office/drawing/2014/chart" uri="{C3380CC4-5D6E-409C-BE32-E72D297353CC}">
              <c16:uniqueId val="{000000C1-9E4D-41DE-88AA-65C469FB2388}"/>
            </c:ext>
          </c:extLst>
        </c:ser>
        <c:ser>
          <c:idx val="194"/>
          <c:order val="194"/>
          <c:tx>
            <c:strRef>
              <c:f>Sheet1!$GN$1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Sheet1!$GN$2:$GN$225</c:f>
              <c:numCache>
                <c:formatCode>General</c:formatCode>
                <c:ptCount val="224"/>
                <c:pt idx="0">
                  <c:v>0</c:v>
                </c:pt>
                <c:pt idx="1">
                  <c:v>0</c:v>
                </c:pt>
                <c:pt idx="2">
                  <c:v>159.00001499999999</c:v>
                </c:pt>
                <c:pt idx="3">
                  <c:v>264</c:v>
                </c:pt>
                <c:pt idx="4">
                  <c:v>270</c:v>
                </c:pt>
                <c:pt idx="5">
                  <c:v>282</c:v>
                </c:pt>
                <c:pt idx="6">
                  <c:v>297</c:v>
                </c:pt>
                <c:pt idx="7">
                  <c:v>324</c:v>
                </c:pt>
                <c:pt idx="8">
                  <c:v>339</c:v>
                </c:pt>
                <c:pt idx="9">
                  <c:v>347</c:v>
                </c:pt>
                <c:pt idx="10">
                  <c:v>359.99996900000002</c:v>
                </c:pt>
                <c:pt idx="11">
                  <c:v>362.00003099999998</c:v>
                </c:pt>
                <c:pt idx="12">
                  <c:v>359</c:v>
                </c:pt>
                <c:pt idx="13">
                  <c:v>353</c:v>
                </c:pt>
                <c:pt idx="14">
                  <c:v>365</c:v>
                </c:pt>
                <c:pt idx="15">
                  <c:v>370.99996900000002</c:v>
                </c:pt>
                <c:pt idx="16">
                  <c:v>417.00003099999998</c:v>
                </c:pt>
                <c:pt idx="17">
                  <c:v>447</c:v>
                </c:pt>
                <c:pt idx="18">
                  <c:v>494.00003099999998</c:v>
                </c:pt>
                <c:pt idx="19">
                  <c:v>514</c:v>
                </c:pt>
                <c:pt idx="20">
                  <c:v>514</c:v>
                </c:pt>
                <c:pt idx="21">
                  <c:v>491</c:v>
                </c:pt>
                <c:pt idx="22">
                  <c:v>461.00003099999998</c:v>
                </c:pt>
                <c:pt idx="23">
                  <c:v>473</c:v>
                </c:pt>
                <c:pt idx="24">
                  <c:v>455</c:v>
                </c:pt>
                <c:pt idx="25">
                  <c:v>435</c:v>
                </c:pt>
                <c:pt idx="26">
                  <c:v>421</c:v>
                </c:pt>
                <c:pt idx="27">
                  <c:v>413</c:v>
                </c:pt>
                <c:pt idx="28">
                  <c:v>414</c:v>
                </c:pt>
                <c:pt idx="29">
                  <c:v>412</c:v>
                </c:pt>
                <c:pt idx="30">
                  <c:v>396</c:v>
                </c:pt>
                <c:pt idx="31">
                  <c:v>374</c:v>
                </c:pt>
                <c:pt idx="32">
                  <c:v>402</c:v>
                </c:pt>
                <c:pt idx="33">
                  <c:v>370</c:v>
                </c:pt>
                <c:pt idx="34">
                  <c:v>361</c:v>
                </c:pt>
                <c:pt idx="35">
                  <c:v>391</c:v>
                </c:pt>
                <c:pt idx="36">
                  <c:v>549</c:v>
                </c:pt>
                <c:pt idx="37">
                  <c:v>844</c:v>
                </c:pt>
                <c:pt idx="38">
                  <c:v>1206</c:v>
                </c:pt>
                <c:pt idx="39">
                  <c:v>1699</c:v>
                </c:pt>
                <c:pt idx="40">
                  <c:v>2067</c:v>
                </c:pt>
                <c:pt idx="41">
                  <c:v>2270</c:v>
                </c:pt>
                <c:pt idx="42">
                  <c:v>2401</c:v>
                </c:pt>
                <c:pt idx="43">
                  <c:v>2518.9997560000002</c:v>
                </c:pt>
                <c:pt idx="44">
                  <c:v>2559</c:v>
                </c:pt>
                <c:pt idx="45">
                  <c:v>2581</c:v>
                </c:pt>
                <c:pt idx="46">
                  <c:v>2625</c:v>
                </c:pt>
                <c:pt idx="47">
                  <c:v>2649</c:v>
                </c:pt>
                <c:pt idx="48">
                  <c:v>2715</c:v>
                </c:pt>
                <c:pt idx="49">
                  <c:v>2712</c:v>
                </c:pt>
                <c:pt idx="50">
                  <c:v>2708</c:v>
                </c:pt>
                <c:pt idx="51">
                  <c:v>2713</c:v>
                </c:pt>
                <c:pt idx="52">
                  <c:v>2745.0002439999998</c:v>
                </c:pt>
                <c:pt idx="53">
                  <c:v>2763.0002439999998</c:v>
                </c:pt>
                <c:pt idx="54">
                  <c:v>2791</c:v>
                </c:pt>
                <c:pt idx="55">
                  <c:v>2790.0002439999998</c:v>
                </c:pt>
                <c:pt idx="56">
                  <c:v>2845</c:v>
                </c:pt>
                <c:pt idx="57">
                  <c:v>2924</c:v>
                </c:pt>
                <c:pt idx="58">
                  <c:v>2928</c:v>
                </c:pt>
                <c:pt idx="59">
                  <c:v>2864</c:v>
                </c:pt>
                <c:pt idx="60">
                  <c:v>3119</c:v>
                </c:pt>
                <c:pt idx="61">
                  <c:v>3239.0002439999998</c:v>
                </c:pt>
                <c:pt idx="62">
                  <c:v>2929</c:v>
                </c:pt>
                <c:pt idx="63">
                  <c:v>3098</c:v>
                </c:pt>
                <c:pt idx="64">
                  <c:v>2972</c:v>
                </c:pt>
                <c:pt idx="65">
                  <c:v>2845</c:v>
                </c:pt>
                <c:pt idx="66">
                  <c:v>2813</c:v>
                </c:pt>
                <c:pt idx="67">
                  <c:v>2739</c:v>
                </c:pt>
                <c:pt idx="68">
                  <c:v>2782</c:v>
                </c:pt>
                <c:pt idx="69">
                  <c:v>2821</c:v>
                </c:pt>
                <c:pt idx="70">
                  <c:v>2858</c:v>
                </c:pt>
                <c:pt idx="71">
                  <c:v>2901</c:v>
                </c:pt>
                <c:pt idx="72">
                  <c:v>2937</c:v>
                </c:pt>
                <c:pt idx="73">
                  <c:v>2943</c:v>
                </c:pt>
                <c:pt idx="74">
                  <c:v>2976</c:v>
                </c:pt>
                <c:pt idx="75">
                  <c:v>2998</c:v>
                </c:pt>
                <c:pt idx="76">
                  <c:v>2997</c:v>
                </c:pt>
                <c:pt idx="77">
                  <c:v>3042</c:v>
                </c:pt>
                <c:pt idx="78">
                  <c:v>3106.0002439999998</c:v>
                </c:pt>
                <c:pt idx="79">
                  <c:v>3106.0002439999998</c:v>
                </c:pt>
                <c:pt idx="80">
                  <c:v>2931.9997560000002</c:v>
                </c:pt>
                <c:pt idx="81">
                  <c:v>2818</c:v>
                </c:pt>
                <c:pt idx="82">
                  <c:v>2733</c:v>
                </c:pt>
                <c:pt idx="83">
                  <c:v>2761</c:v>
                </c:pt>
                <c:pt idx="84">
                  <c:v>2761</c:v>
                </c:pt>
                <c:pt idx="85">
                  <c:v>2639</c:v>
                </c:pt>
                <c:pt idx="86">
                  <c:v>2535.0002439999998</c:v>
                </c:pt>
                <c:pt idx="87">
                  <c:v>2491</c:v>
                </c:pt>
                <c:pt idx="88">
                  <c:v>2467</c:v>
                </c:pt>
                <c:pt idx="89">
                  <c:v>2443</c:v>
                </c:pt>
                <c:pt idx="90">
                  <c:v>2476</c:v>
                </c:pt>
                <c:pt idx="91">
                  <c:v>2499</c:v>
                </c:pt>
                <c:pt idx="92">
                  <c:v>2513</c:v>
                </c:pt>
                <c:pt idx="93">
                  <c:v>2537</c:v>
                </c:pt>
                <c:pt idx="94">
                  <c:v>2528</c:v>
                </c:pt>
                <c:pt idx="95">
                  <c:v>2508.0002439999998</c:v>
                </c:pt>
                <c:pt idx="96">
                  <c:v>2521</c:v>
                </c:pt>
                <c:pt idx="97">
                  <c:v>2531</c:v>
                </c:pt>
                <c:pt idx="98">
                  <c:v>2577</c:v>
                </c:pt>
                <c:pt idx="99">
                  <c:v>2631</c:v>
                </c:pt>
                <c:pt idx="100">
                  <c:v>2663</c:v>
                </c:pt>
                <c:pt idx="101">
                  <c:v>2626</c:v>
                </c:pt>
                <c:pt idx="102">
                  <c:v>2518.9997560000002</c:v>
                </c:pt>
                <c:pt idx="103">
                  <c:v>0</c:v>
                </c:pt>
                <c:pt idx="104">
                  <c:v>0</c:v>
                </c:pt>
                <c:pt idx="105">
                  <c:v>0</c:v>
                </c:pt>
                <c:pt idx="106">
                  <c:v>0</c:v>
                </c:pt>
                <c:pt idx="107">
                  <c:v>0</c:v>
                </c:pt>
                <c:pt idx="108">
                  <c:v>0</c:v>
                </c:pt>
                <c:pt idx="109">
                  <c:v>0</c:v>
                </c:pt>
                <c:pt idx="110">
                  <c:v>0</c:v>
                </c:pt>
                <c:pt idx="111">
                  <c:v>0</c:v>
                </c:pt>
                <c:pt idx="112">
                  <c:v>0</c:v>
                </c:pt>
                <c:pt idx="113">
                  <c:v>0</c:v>
                </c:pt>
                <c:pt idx="114">
                  <c:v>1064</c:v>
                </c:pt>
                <c:pt idx="115">
                  <c:v>734</c:v>
                </c:pt>
                <c:pt idx="116">
                  <c:v>697</c:v>
                </c:pt>
                <c:pt idx="117">
                  <c:v>732.99993900000004</c:v>
                </c:pt>
                <c:pt idx="118">
                  <c:v>800</c:v>
                </c:pt>
                <c:pt idx="119">
                  <c:v>784</c:v>
                </c:pt>
                <c:pt idx="120">
                  <c:v>823</c:v>
                </c:pt>
                <c:pt idx="121">
                  <c:v>845</c:v>
                </c:pt>
                <c:pt idx="122">
                  <c:v>873.99993900000004</c:v>
                </c:pt>
                <c:pt idx="123">
                  <c:v>915</c:v>
                </c:pt>
                <c:pt idx="124">
                  <c:v>947</c:v>
                </c:pt>
                <c:pt idx="125">
                  <c:v>1020</c:v>
                </c:pt>
                <c:pt idx="126">
                  <c:v>1059</c:v>
                </c:pt>
                <c:pt idx="127">
                  <c:v>1101</c:v>
                </c:pt>
                <c:pt idx="128">
                  <c:v>1124</c:v>
                </c:pt>
                <c:pt idx="129">
                  <c:v>1183</c:v>
                </c:pt>
                <c:pt idx="130">
                  <c:v>1211</c:v>
                </c:pt>
                <c:pt idx="131">
                  <c:v>1262</c:v>
                </c:pt>
                <c:pt idx="132">
                  <c:v>1296</c:v>
                </c:pt>
                <c:pt idx="133">
                  <c:v>1331</c:v>
                </c:pt>
                <c:pt idx="134">
                  <c:v>1358</c:v>
                </c:pt>
                <c:pt idx="135">
                  <c:v>1371</c:v>
                </c:pt>
                <c:pt idx="136">
                  <c:v>1368</c:v>
                </c:pt>
                <c:pt idx="137">
                  <c:v>1358</c:v>
                </c:pt>
                <c:pt idx="138">
                  <c:v>1356</c:v>
                </c:pt>
                <c:pt idx="139">
                  <c:v>1355</c:v>
                </c:pt>
                <c:pt idx="140">
                  <c:v>1329</c:v>
                </c:pt>
                <c:pt idx="141">
                  <c:v>1295</c:v>
                </c:pt>
                <c:pt idx="142">
                  <c:v>1258</c:v>
                </c:pt>
                <c:pt idx="143">
                  <c:v>1231</c:v>
                </c:pt>
                <c:pt idx="144">
                  <c:v>1203</c:v>
                </c:pt>
                <c:pt idx="145">
                  <c:v>1207</c:v>
                </c:pt>
                <c:pt idx="146">
                  <c:v>1183</c:v>
                </c:pt>
                <c:pt idx="147">
                  <c:v>1164</c:v>
                </c:pt>
                <c:pt idx="148">
                  <c:v>1177</c:v>
                </c:pt>
                <c:pt idx="149">
                  <c:v>1193</c:v>
                </c:pt>
                <c:pt idx="150">
                  <c:v>1206</c:v>
                </c:pt>
                <c:pt idx="151">
                  <c:v>1267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144</c:v>
                </c:pt>
                <c:pt idx="169">
                  <c:v>143</c:v>
                </c:pt>
                <c:pt idx="170">
                  <c:v>155</c:v>
                </c:pt>
                <c:pt idx="171">
                  <c:v>189</c:v>
                </c:pt>
                <c:pt idx="172">
                  <c:v>217</c:v>
                </c:pt>
                <c:pt idx="173">
                  <c:v>181.00001499999999</c:v>
                </c:pt>
                <c:pt idx="174">
                  <c:v>215</c:v>
                </c:pt>
                <c:pt idx="175">
                  <c:v>229</c:v>
                </c:pt>
                <c:pt idx="176">
                  <c:v>264</c:v>
                </c:pt>
                <c:pt idx="177">
                  <c:v>308</c:v>
                </c:pt>
                <c:pt idx="178">
                  <c:v>309</c:v>
                </c:pt>
                <c:pt idx="179">
                  <c:v>280</c:v>
                </c:pt>
                <c:pt idx="180">
                  <c:v>290</c:v>
                </c:pt>
                <c:pt idx="181">
                  <c:v>337</c:v>
                </c:pt>
                <c:pt idx="182">
                  <c:v>363</c:v>
                </c:pt>
                <c:pt idx="183">
                  <c:v>394</c:v>
                </c:pt>
                <c:pt idx="184">
                  <c:v>367</c:v>
                </c:pt>
                <c:pt idx="185">
                  <c:v>406.00003099999998</c:v>
                </c:pt>
                <c:pt idx="186">
                  <c:v>407</c:v>
                </c:pt>
                <c:pt idx="187">
                  <c:v>431</c:v>
                </c:pt>
                <c:pt idx="188">
                  <c:v>441</c:v>
                </c:pt>
                <c:pt idx="189">
                  <c:v>431</c:v>
                </c:pt>
                <c:pt idx="190">
                  <c:v>475</c:v>
                </c:pt>
                <c:pt idx="191">
                  <c:v>489</c:v>
                </c:pt>
                <c:pt idx="192">
                  <c:v>488</c:v>
                </c:pt>
                <c:pt idx="193">
                  <c:v>513</c:v>
                </c:pt>
                <c:pt idx="194">
                  <c:v>507</c:v>
                </c:pt>
                <c:pt idx="195">
                  <c:v>520</c:v>
                </c:pt>
                <c:pt idx="196">
                  <c:v>512</c:v>
                </c:pt>
                <c:pt idx="197">
                  <c:v>497</c:v>
                </c:pt>
                <c:pt idx="198">
                  <c:v>456</c:v>
                </c:pt>
                <c:pt idx="199">
                  <c:v>413</c:v>
                </c:pt>
                <c:pt idx="200">
                  <c:v>402</c:v>
                </c:pt>
                <c:pt idx="201">
                  <c:v>397</c:v>
                </c:pt>
                <c:pt idx="202">
                  <c:v>377</c:v>
                </c:pt>
                <c:pt idx="203">
                  <c:v>322</c:v>
                </c:pt>
                <c:pt idx="204">
                  <c:v>323</c:v>
                </c:pt>
                <c:pt idx="205">
                  <c:v>333</c:v>
                </c:pt>
                <c:pt idx="206">
                  <c:v>331</c:v>
                </c:pt>
                <c:pt idx="207">
                  <c:v>318.00003099999998</c:v>
                </c:pt>
                <c:pt idx="208">
                  <c:v>303</c:v>
                </c:pt>
                <c:pt idx="209">
                  <c:v>303</c:v>
                </c:pt>
                <c:pt idx="210">
                  <c:v>325</c:v>
                </c:pt>
                <c:pt idx="211">
                  <c:v>298</c:v>
                </c:pt>
                <c:pt idx="212">
                  <c:v>272</c:v>
                </c:pt>
                <c:pt idx="213">
                  <c:v>254</c:v>
                </c:pt>
                <c:pt idx="214">
                  <c:v>259</c:v>
                </c:pt>
                <c:pt idx="215">
                  <c:v>276</c:v>
                </c:pt>
                <c:pt idx="216">
                  <c:v>269</c:v>
                </c:pt>
                <c:pt idx="217">
                  <c:v>247.00001499999999</c:v>
                </c:pt>
                <c:pt idx="218">
                  <c:v>223.99998500000001</c:v>
                </c:pt>
                <c:pt idx="219">
                  <c:v>252</c:v>
                </c:pt>
                <c:pt idx="220">
                  <c:v>274</c:v>
                </c:pt>
                <c:pt idx="221">
                  <c:v>325</c:v>
                </c:pt>
                <c:pt idx="222">
                  <c:v>148</c:v>
                </c:pt>
                <c:pt idx="223">
                  <c:v>111.99999200000001</c:v>
                </c:pt>
              </c:numCache>
            </c:numRef>
          </c:yVal>
          <c:smooth val="0"/>
          <c:extLst xmlns:c16r2="http://schemas.microsoft.com/office/drawing/2015/06/chart">
            <c:ext xmlns:c16="http://schemas.microsoft.com/office/drawing/2014/chart" uri="{C3380CC4-5D6E-409C-BE32-E72D297353CC}">
              <c16:uniqueId val="{000000C2-9E4D-41DE-88AA-65C469FB2388}"/>
            </c:ext>
          </c:extLst>
        </c:ser>
        <c:ser>
          <c:idx val="195"/>
          <c:order val="195"/>
          <c:tx>
            <c:strRef>
              <c:f>Sheet1!$GO$1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Sheet1!$GO$2:$GO$225</c:f>
              <c:numCache>
                <c:formatCode>General</c:formatCode>
                <c:ptCount val="224"/>
                <c:pt idx="0">
                  <c:v>0</c:v>
                </c:pt>
                <c:pt idx="1">
                  <c:v>0</c:v>
                </c:pt>
                <c:pt idx="2">
                  <c:v>220</c:v>
                </c:pt>
                <c:pt idx="3">
                  <c:v>283</c:v>
                </c:pt>
                <c:pt idx="4">
                  <c:v>286</c:v>
                </c:pt>
                <c:pt idx="5">
                  <c:v>284</c:v>
                </c:pt>
                <c:pt idx="6">
                  <c:v>313</c:v>
                </c:pt>
                <c:pt idx="7">
                  <c:v>326</c:v>
                </c:pt>
                <c:pt idx="8">
                  <c:v>351.00003099999998</c:v>
                </c:pt>
                <c:pt idx="9">
                  <c:v>363</c:v>
                </c:pt>
                <c:pt idx="10">
                  <c:v>370.99996900000002</c:v>
                </c:pt>
                <c:pt idx="11">
                  <c:v>374</c:v>
                </c:pt>
                <c:pt idx="12">
                  <c:v>370.99996900000002</c:v>
                </c:pt>
                <c:pt idx="13">
                  <c:v>372</c:v>
                </c:pt>
                <c:pt idx="14">
                  <c:v>384.00003099999998</c:v>
                </c:pt>
                <c:pt idx="15">
                  <c:v>397</c:v>
                </c:pt>
                <c:pt idx="16">
                  <c:v>447</c:v>
                </c:pt>
                <c:pt idx="17">
                  <c:v>483.00003099999998</c:v>
                </c:pt>
                <c:pt idx="18">
                  <c:v>535</c:v>
                </c:pt>
                <c:pt idx="19">
                  <c:v>552</c:v>
                </c:pt>
                <c:pt idx="20">
                  <c:v>549</c:v>
                </c:pt>
                <c:pt idx="21">
                  <c:v>527</c:v>
                </c:pt>
                <c:pt idx="22">
                  <c:v>491.99996900000002</c:v>
                </c:pt>
                <c:pt idx="23">
                  <c:v>507</c:v>
                </c:pt>
                <c:pt idx="24">
                  <c:v>484</c:v>
                </c:pt>
                <c:pt idx="25">
                  <c:v>458</c:v>
                </c:pt>
                <c:pt idx="26">
                  <c:v>438</c:v>
                </c:pt>
                <c:pt idx="27">
                  <c:v>436.99996900000002</c:v>
                </c:pt>
                <c:pt idx="28">
                  <c:v>442</c:v>
                </c:pt>
                <c:pt idx="29">
                  <c:v>441</c:v>
                </c:pt>
                <c:pt idx="30">
                  <c:v>424</c:v>
                </c:pt>
                <c:pt idx="31">
                  <c:v>397</c:v>
                </c:pt>
                <c:pt idx="32">
                  <c:v>428.00003099999998</c:v>
                </c:pt>
                <c:pt idx="33">
                  <c:v>392.99996900000002</c:v>
                </c:pt>
                <c:pt idx="34">
                  <c:v>377</c:v>
                </c:pt>
                <c:pt idx="35">
                  <c:v>408</c:v>
                </c:pt>
                <c:pt idx="36">
                  <c:v>582</c:v>
                </c:pt>
                <c:pt idx="37">
                  <c:v>894</c:v>
                </c:pt>
                <c:pt idx="38">
                  <c:v>1288</c:v>
                </c:pt>
                <c:pt idx="39">
                  <c:v>1832</c:v>
                </c:pt>
                <c:pt idx="40">
                  <c:v>2250</c:v>
                </c:pt>
                <c:pt idx="41">
                  <c:v>2467</c:v>
                </c:pt>
                <c:pt idx="42">
                  <c:v>2597.9997560000002</c:v>
                </c:pt>
                <c:pt idx="43">
                  <c:v>2683</c:v>
                </c:pt>
                <c:pt idx="44">
                  <c:v>2749</c:v>
                </c:pt>
                <c:pt idx="45">
                  <c:v>2755.9997560000002</c:v>
                </c:pt>
                <c:pt idx="46">
                  <c:v>2797</c:v>
                </c:pt>
                <c:pt idx="47">
                  <c:v>2813</c:v>
                </c:pt>
                <c:pt idx="48">
                  <c:v>2879</c:v>
                </c:pt>
                <c:pt idx="49">
                  <c:v>2868</c:v>
                </c:pt>
                <c:pt idx="50">
                  <c:v>2860.0002439999998</c:v>
                </c:pt>
                <c:pt idx="51">
                  <c:v>2847</c:v>
                </c:pt>
                <c:pt idx="52">
                  <c:v>2863</c:v>
                </c:pt>
                <c:pt idx="53">
                  <c:v>2892</c:v>
                </c:pt>
                <c:pt idx="54">
                  <c:v>2902</c:v>
                </c:pt>
                <c:pt idx="55">
                  <c:v>2916</c:v>
                </c:pt>
                <c:pt idx="56">
                  <c:v>2957.0002439999998</c:v>
                </c:pt>
                <c:pt idx="57">
                  <c:v>3044</c:v>
                </c:pt>
                <c:pt idx="58">
                  <c:v>3028</c:v>
                </c:pt>
                <c:pt idx="59">
                  <c:v>2947</c:v>
                </c:pt>
                <c:pt idx="60">
                  <c:v>3221.0002439999998</c:v>
                </c:pt>
                <c:pt idx="61">
                  <c:v>3344</c:v>
                </c:pt>
                <c:pt idx="62">
                  <c:v>2988</c:v>
                </c:pt>
                <c:pt idx="63">
                  <c:v>3128</c:v>
                </c:pt>
                <c:pt idx="64">
                  <c:v>3026</c:v>
                </c:pt>
                <c:pt idx="65">
                  <c:v>2879</c:v>
                </c:pt>
                <c:pt idx="66">
                  <c:v>2841</c:v>
                </c:pt>
                <c:pt idx="67">
                  <c:v>2778</c:v>
                </c:pt>
                <c:pt idx="68">
                  <c:v>2816</c:v>
                </c:pt>
                <c:pt idx="69">
                  <c:v>2856</c:v>
                </c:pt>
                <c:pt idx="70">
                  <c:v>2884</c:v>
                </c:pt>
                <c:pt idx="71">
                  <c:v>2919</c:v>
                </c:pt>
                <c:pt idx="72">
                  <c:v>2948.0002439999998</c:v>
                </c:pt>
                <c:pt idx="73">
                  <c:v>2956</c:v>
                </c:pt>
                <c:pt idx="74">
                  <c:v>2973</c:v>
                </c:pt>
                <c:pt idx="75">
                  <c:v>3001</c:v>
                </c:pt>
                <c:pt idx="76">
                  <c:v>2995</c:v>
                </c:pt>
                <c:pt idx="77">
                  <c:v>3036.0002439999998</c:v>
                </c:pt>
                <c:pt idx="78">
                  <c:v>3085</c:v>
                </c:pt>
                <c:pt idx="79">
                  <c:v>3092</c:v>
                </c:pt>
                <c:pt idx="80">
                  <c:v>2931.9997560000002</c:v>
                </c:pt>
                <c:pt idx="81">
                  <c:v>2773.9997560000002</c:v>
                </c:pt>
                <c:pt idx="82">
                  <c:v>2684.0002439999998</c:v>
                </c:pt>
                <c:pt idx="83">
                  <c:v>2728</c:v>
                </c:pt>
                <c:pt idx="84">
                  <c:v>2734</c:v>
                </c:pt>
                <c:pt idx="85">
                  <c:v>2574</c:v>
                </c:pt>
                <c:pt idx="86">
                  <c:v>2479</c:v>
                </c:pt>
                <c:pt idx="87">
                  <c:v>2423</c:v>
                </c:pt>
                <c:pt idx="88">
                  <c:v>2418</c:v>
                </c:pt>
                <c:pt idx="89">
                  <c:v>2379</c:v>
                </c:pt>
                <c:pt idx="90">
                  <c:v>2417</c:v>
                </c:pt>
                <c:pt idx="91">
                  <c:v>2422</c:v>
                </c:pt>
                <c:pt idx="92">
                  <c:v>2443</c:v>
                </c:pt>
                <c:pt idx="93">
                  <c:v>2452</c:v>
                </c:pt>
                <c:pt idx="94">
                  <c:v>2440</c:v>
                </c:pt>
                <c:pt idx="95">
                  <c:v>2413</c:v>
                </c:pt>
                <c:pt idx="96">
                  <c:v>2430</c:v>
                </c:pt>
                <c:pt idx="97">
                  <c:v>2410</c:v>
                </c:pt>
                <c:pt idx="98">
                  <c:v>2432</c:v>
                </c:pt>
                <c:pt idx="99">
                  <c:v>2466</c:v>
                </c:pt>
                <c:pt idx="100">
                  <c:v>2478</c:v>
                </c:pt>
                <c:pt idx="101">
                  <c:v>2471</c:v>
                </c:pt>
                <c:pt idx="102">
                  <c:v>2423</c:v>
                </c:pt>
                <c:pt idx="103">
                  <c:v>0</c:v>
                </c:pt>
                <c:pt idx="104">
                  <c:v>0</c:v>
                </c:pt>
                <c:pt idx="105">
                  <c:v>0</c:v>
                </c:pt>
                <c:pt idx="106">
                  <c:v>0</c:v>
                </c:pt>
                <c:pt idx="107">
                  <c:v>0</c:v>
                </c:pt>
                <c:pt idx="108">
                  <c:v>0</c:v>
                </c:pt>
                <c:pt idx="109">
                  <c:v>0</c:v>
                </c:pt>
                <c:pt idx="110">
                  <c:v>0</c:v>
                </c:pt>
                <c:pt idx="111">
                  <c:v>0</c:v>
                </c:pt>
                <c:pt idx="112">
                  <c:v>0</c:v>
                </c:pt>
                <c:pt idx="113">
                  <c:v>0</c:v>
                </c:pt>
                <c:pt idx="114">
                  <c:v>998</c:v>
                </c:pt>
                <c:pt idx="115">
                  <c:v>961.99993900000004</c:v>
                </c:pt>
                <c:pt idx="116">
                  <c:v>769</c:v>
                </c:pt>
                <c:pt idx="117">
                  <c:v>785.99993900000004</c:v>
                </c:pt>
                <c:pt idx="118">
                  <c:v>806</c:v>
                </c:pt>
                <c:pt idx="119">
                  <c:v>833</c:v>
                </c:pt>
                <c:pt idx="120">
                  <c:v>832</c:v>
                </c:pt>
                <c:pt idx="121">
                  <c:v>809</c:v>
                </c:pt>
                <c:pt idx="122">
                  <c:v>868</c:v>
                </c:pt>
                <c:pt idx="123">
                  <c:v>884</c:v>
                </c:pt>
                <c:pt idx="124">
                  <c:v>920</c:v>
                </c:pt>
                <c:pt idx="125">
                  <c:v>946</c:v>
                </c:pt>
                <c:pt idx="126">
                  <c:v>1018.999939</c:v>
                </c:pt>
                <c:pt idx="127">
                  <c:v>1047</c:v>
                </c:pt>
                <c:pt idx="128">
                  <c:v>1083</c:v>
                </c:pt>
                <c:pt idx="129">
                  <c:v>1112</c:v>
                </c:pt>
                <c:pt idx="130">
                  <c:v>1163</c:v>
                </c:pt>
                <c:pt idx="131">
                  <c:v>1207</c:v>
                </c:pt>
                <c:pt idx="132">
                  <c:v>1230</c:v>
                </c:pt>
                <c:pt idx="133">
                  <c:v>1276</c:v>
                </c:pt>
                <c:pt idx="134">
                  <c:v>1294</c:v>
                </c:pt>
                <c:pt idx="135">
                  <c:v>1312</c:v>
                </c:pt>
                <c:pt idx="136">
                  <c:v>1315</c:v>
                </c:pt>
                <c:pt idx="137">
                  <c:v>1318</c:v>
                </c:pt>
                <c:pt idx="138">
                  <c:v>1324</c:v>
                </c:pt>
                <c:pt idx="139">
                  <c:v>1315</c:v>
                </c:pt>
                <c:pt idx="140">
                  <c:v>1295</c:v>
                </c:pt>
                <c:pt idx="141">
                  <c:v>1297</c:v>
                </c:pt>
                <c:pt idx="142">
                  <c:v>1247</c:v>
                </c:pt>
                <c:pt idx="143">
                  <c:v>1217</c:v>
                </c:pt>
                <c:pt idx="144">
                  <c:v>1202</c:v>
                </c:pt>
                <c:pt idx="145">
                  <c:v>1174</c:v>
                </c:pt>
                <c:pt idx="146">
                  <c:v>1166</c:v>
                </c:pt>
                <c:pt idx="147">
                  <c:v>1148</c:v>
                </c:pt>
                <c:pt idx="148">
                  <c:v>1192</c:v>
                </c:pt>
                <c:pt idx="149">
                  <c:v>1218</c:v>
                </c:pt>
                <c:pt idx="150">
                  <c:v>1253</c:v>
                </c:pt>
                <c:pt idx="151">
                  <c:v>1248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245</c:v>
                </c:pt>
                <c:pt idx="169">
                  <c:v>211</c:v>
                </c:pt>
                <c:pt idx="170">
                  <c:v>212</c:v>
                </c:pt>
                <c:pt idx="171">
                  <c:v>231</c:v>
                </c:pt>
                <c:pt idx="172">
                  <c:v>260</c:v>
                </c:pt>
                <c:pt idx="173">
                  <c:v>252</c:v>
                </c:pt>
                <c:pt idx="174">
                  <c:v>283</c:v>
                </c:pt>
                <c:pt idx="175">
                  <c:v>266</c:v>
                </c:pt>
                <c:pt idx="176">
                  <c:v>328</c:v>
                </c:pt>
                <c:pt idx="177">
                  <c:v>387</c:v>
                </c:pt>
                <c:pt idx="178">
                  <c:v>350</c:v>
                </c:pt>
                <c:pt idx="179">
                  <c:v>324</c:v>
                </c:pt>
                <c:pt idx="180">
                  <c:v>324</c:v>
                </c:pt>
                <c:pt idx="181">
                  <c:v>403.99996900000002</c:v>
                </c:pt>
                <c:pt idx="182">
                  <c:v>405</c:v>
                </c:pt>
                <c:pt idx="183">
                  <c:v>447</c:v>
                </c:pt>
                <c:pt idx="184">
                  <c:v>433</c:v>
                </c:pt>
                <c:pt idx="185">
                  <c:v>466</c:v>
                </c:pt>
                <c:pt idx="186">
                  <c:v>480</c:v>
                </c:pt>
                <c:pt idx="187">
                  <c:v>480</c:v>
                </c:pt>
                <c:pt idx="188">
                  <c:v>505.00003099999998</c:v>
                </c:pt>
                <c:pt idx="189">
                  <c:v>500</c:v>
                </c:pt>
                <c:pt idx="190">
                  <c:v>543</c:v>
                </c:pt>
                <c:pt idx="191">
                  <c:v>527</c:v>
                </c:pt>
                <c:pt idx="192">
                  <c:v>543</c:v>
                </c:pt>
                <c:pt idx="193">
                  <c:v>559</c:v>
                </c:pt>
                <c:pt idx="194">
                  <c:v>569</c:v>
                </c:pt>
                <c:pt idx="195">
                  <c:v>578</c:v>
                </c:pt>
                <c:pt idx="196">
                  <c:v>566</c:v>
                </c:pt>
                <c:pt idx="197">
                  <c:v>562</c:v>
                </c:pt>
                <c:pt idx="198">
                  <c:v>523</c:v>
                </c:pt>
                <c:pt idx="199">
                  <c:v>484</c:v>
                </c:pt>
                <c:pt idx="200">
                  <c:v>464</c:v>
                </c:pt>
                <c:pt idx="201">
                  <c:v>456</c:v>
                </c:pt>
                <c:pt idx="202">
                  <c:v>447.99996900000002</c:v>
                </c:pt>
                <c:pt idx="203">
                  <c:v>421</c:v>
                </c:pt>
                <c:pt idx="204">
                  <c:v>416</c:v>
                </c:pt>
                <c:pt idx="205">
                  <c:v>419</c:v>
                </c:pt>
                <c:pt idx="206">
                  <c:v>408</c:v>
                </c:pt>
                <c:pt idx="207">
                  <c:v>368</c:v>
                </c:pt>
                <c:pt idx="208">
                  <c:v>348.99996900000002</c:v>
                </c:pt>
                <c:pt idx="209">
                  <c:v>355</c:v>
                </c:pt>
                <c:pt idx="210">
                  <c:v>373.00003099999998</c:v>
                </c:pt>
                <c:pt idx="211">
                  <c:v>346</c:v>
                </c:pt>
                <c:pt idx="212">
                  <c:v>336</c:v>
                </c:pt>
                <c:pt idx="213">
                  <c:v>316</c:v>
                </c:pt>
                <c:pt idx="214">
                  <c:v>339</c:v>
                </c:pt>
                <c:pt idx="215">
                  <c:v>321</c:v>
                </c:pt>
                <c:pt idx="216">
                  <c:v>297</c:v>
                </c:pt>
                <c:pt idx="217">
                  <c:v>267</c:v>
                </c:pt>
                <c:pt idx="218">
                  <c:v>252</c:v>
                </c:pt>
                <c:pt idx="219">
                  <c:v>348</c:v>
                </c:pt>
                <c:pt idx="220">
                  <c:v>320</c:v>
                </c:pt>
                <c:pt idx="221">
                  <c:v>486</c:v>
                </c:pt>
                <c:pt idx="222">
                  <c:v>168</c:v>
                </c:pt>
                <c:pt idx="223">
                  <c:v>126</c:v>
                </c:pt>
              </c:numCache>
            </c:numRef>
          </c:yVal>
          <c:smooth val="0"/>
          <c:extLst xmlns:c16r2="http://schemas.microsoft.com/office/drawing/2015/06/chart">
            <c:ext xmlns:c16="http://schemas.microsoft.com/office/drawing/2014/chart" uri="{C3380CC4-5D6E-409C-BE32-E72D297353CC}">
              <c16:uniqueId val="{000000C3-9E4D-41DE-88AA-65C469FB2388}"/>
            </c:ext>
          </c:extLst>
        </c:ser>
        <c:ser>
          <c:idx val="196"/>
          <c:order val="196"/>
          <c:tx>
            <c:strRef>
              <c:f>Sheet1!$GP$1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Sheet1!$GP$2:$GP$225</c:f>
              <c:numCache>
                <c:formatCode>General</c:formatCode>
                <c:ptCount val="224"/>
                <c:pt idx="0">
                  <c:v>0</c:v>
                </c:pt>
                <c:pt idx="1">
                  <c:v>0</c:v>
                </c:pt>
                <c:pt idx="2">
                  <c:v>232</c:v>
                </c:pt>
                <c:pt idx="3">
                  <c:v>290</c:v>
                </c:pt>
                <c:pt idx="4">
                  <c:v>280</c:v>
                </c:pt>
                <c:pt idx="5">
                  <c:v>278</c:v>
                </c:pt>
                <c:pt idx="6">
                  <c:v>296</c:v>
                </c:pt>
                <c:pt idx="7">
                  <c:v>335</c:v>
                </c:pt>
                <c:pt idx="8">
                  <c:v>347</c:v>
                </c:pt>
                <c:pt idx="9">
                  <c:v>350</c:v>
                </c:pt>
                <c:pt idx="10">
                  <c:v>364</c:v>
                </c:pt>
                <c:pt idx="11">
                  <c:v>359</c:v>
                </c:pt>
                <c:pt idx="12">
                  <c:v>363</c:v>
                </c:pt>
                <c:pt idx="13">
                  <c:v>362.00003099999998</c:v>
                </c:pt>
                <c:pt idx="14">
                  <c:v>365</c:v>
                </c:pt>
                <c:pt idx="15">
                  <c:v>374</c:v>
                </c:pt>
                <c:pt idx="16">
                  <c:v>424</c:v>
                </c:pt>
                <c:pt idx="17">
                  <c:v>456</c:v>
                </c:pt>
                <c:pt idx="18">
                  <c:v>504</c:v>
                </c:pt>
                <c:pt idx="19">
                  <c:v>532</c:v>
                </c:pt>
                <c:pt idx="20">
                  <c:v>525</c:v>
                </c:pt>
                <c:pt idx="21">
                  <c:v>502.99996900000002</c:v>
                </c:pt>
                <c:pt idx="22">
                  <c:v>474</c:v>
                </c:pt>
                <c:pt idx="23">
                  <c:v>484</c:v>
                </c:pt>
                <c:pt idx="24">
                  <c:v>458.99996900000002</c:v>
                </c:pt>
                <c:pt idx="25">
                  <c:v>438</c:v>
                </c:pt>
                <c:pt idx="26">
                  <c:v>420</c:v>
                </c:pt>
                <c:pt idx="27">
                  <c:v>418</c:v>
                </c:pt>
                <c:pt idx="28">
                  <c:v>417.00003099999998</c:v>
                </c:pt>
                <c:pt idx="29">
                  <c:v>413</c:v>
                </c:pt>
                <c:pt idx="30">
                  <c:v>398</c:v>
                </c:pt>
                <c:pt idx="31">
                  <c:v>370.99996900000002</c:v>
                </c:pt>
                <c:pt idx="32">
                  <c:v>398</c:v>
                </c:pt>
                <c:pt idx="33">
                  <c:v>367</c:v>
                </c:pt>
                <c:pt idx="34">
                  <c:v>354</c:v>
                </c:pt>
                <c:pt idx="35">
                  <c:v>380</c:v>
                </c:pt>
                <c:pt idx="36">
                  <c:v>537</c:v>
                </c:pt>
                <c:pt idx="37">
                  <c:v>812.00006099999996</c:v>
                </c:pt>
                <c:pt idx="38">
                  <c:v>1153</c:v>
                </c:pt>
                <c:pt idx="39">
                  <c:v>1626</c:v>
                </c:pt>
                <c:pt idx="40">
                  <c:v>2004</c:v>
                </c:pt>
                <c:pt idx="41">
                  <c:v>2229</c:v>
                </c:pt>
                <c:pt idx="42">
                  <c:v>2382</c:v>
                </c:pt>
                <c:pt idx="43">
                  <c:v>2484</c:v>
                </c:pt>
                <c:pt idx="44">
                  <c:v>2552</c:v>
                </c:pt>
                <c:pt idx="45">
                  <c:v>2578.0002439999998</c:v>
                </c:pt>
                <c:pt idx="46">
                  <c:v>2619</c:v>
                </c:pt>
                <c:pt idx="47">
                  <c:v>2658.9997560000002</c:v>
                </c:pt>
                <c:pt idx="48">
                  <c:v>2727</c:v>
                </c:pt>
                <c:pt idx="49">
                  <c:v>2712</c:v>
                </c:pt>
                <c:pt idx="50">
                  <c:v>2717</c:v>
                </c:pt>
                <c:pt idx="51">
                  <c:v>2719</c:v>
                </c:pt>
                <c:pt idx="52">
                  <c:v>2752</c:v>
                </c:pt>
                <c:pt idx="53">
                  <c:v>2775</c:v>
                </c:pt>
                <c:pt idx="54">
                  <c:v>2801</c:v>
                </c:pt>
                <c:pt idx="55">
                  <c:v>2810</c:v>
                </c:pt>
                <c:pt idx="56">
                  <c:v>2869.0002439999998</c:v>
                </c:pt>
                <c:pt idx="57">
                  <c:v>2946</c:v>
                </c:pt>
                <c:pt idx="58">
                  <c:v>2949.9997560000002</c:v>
                </c:pt>
                <c:pt idx="59">
                  <c:v>2888</c:v>
                </c:pt>
                <c:pt idx="60">
                  <c:v>3142.0002439999998</c:v>
                </c:pt>
                <c:pt idx="61">
                  <c:v>3234</c:v>
                </c:pt>
                <c:pt idx="62">
                  <c:v>2942</c:v>
                </c:pt>
                <c:pt idx="63">
                  <c:v>3100</c:v>
                </c:pt>
                <c:pt idx="64">
                  <c:v>2991</c:v>
                </c:pt>
                <c:pt idx="65">
                  <c:v>2861.9997560000002</c:v>
                </c:pt>
                <c:pt idx="66">
                  <c:v>2822</c:v>
                </c:pt>
                <c:pt idx="67">
                  <c:v>2763.0002439999998</c:v>
                </c:pt>
                <c:pt idx="68">
                  <c:v>2814</c:v>
                </c:pt>
                <c:pt idx="69">
                  <c:v>2843</c:v>
                </c:pt>
                <c:pt idx="70">
                  <c:v>2887.0002439999998</c:v>
                </c:pt>
                <c:pt idx="71">
                  <c:v>2922</c:v>
                </c:pt>
                <c:pt idx="72">
                  <c:v>2953</c:v>
                </c:pt>
                <c:pt idx="73">
                  <c:v>2985</c:v>
                </c:pt>
                <c:pt idx="74">
                  <c:v>3004</c:v>
                </c:pt>
                <c:pt idx="75">
                  <c:v>3037</c:v>
                </c:pt>
                <c:pt idx="76">
                  <c:v>3037.9997560000002</c:v>
                </c:pt>
                <c:pt idx="77">
                  <c:v>3085</c:v>
                </c:pt>
                <c:pt idx="78">
                  <c:v>3143.9997560000002</c:v>
                </c:pt>
                <c:pt idx="79">
                  <c:v>3147</c:v>
                </c:pt>
                <c:pt idx="80">
                  <c:v>2997</c:v>
                </c:pt>
                <c:pt idx="81">
                  <c:v>2893</c:v>
                </c:pt>
                <c:pt idx="82">
                  <c:v>2725</c:v>
                </c:pt>
                <c:pt idx="83">
                  <c:v>2784</c:v>
                </c:pt>
                <c:pt idx="84">
                  <c:v>2760</c:v>
                </c:pt>
                <c:pt idx="85">
                  <c:v>2629</c:v>
                </c:pt>
                <c:pt idx="86">
                  <c:v>2509.9997560000002</c:v>
                </c:pt>
                <c:pt idx="87">
                  <c:v>2447</c:v>
                </c:pt>
                <c:pt idx="88">
                  <c:v>2450</c:v>
                </c:pt>
                <c:pt idx="89">
                  <c:v>2421</c:v>
                </c:pt>
                <c:pt idx="90">
                  <c:v>2454</c:v>
                </c:pt>
                <c:pt idx="91">
                  <c:v>2482</c:v>
                </c:pt>
                <c:pt idx="92">
                  <c:v>2511</c:v>
                </c:pt>
                <c:pt idx="93">
                  <c:v>2526.0002439999998</c:v>
                </c:pt>
                <c:pt idx="94">
                  <c:v>2540</c:v>
                </c:pt>
                <c:pt idx="95">
                  <c:v>2520</c:v>
                </c:pt>
                <c:pt idx="96">
                  <c:v>2533</c:v>
                </c:pt>
                <c:pt idx="97">
                  <c:v>2590</c:v>
                </c:pt>
                <c:pt idx="98">
                  <c:v>2574</c:v>
                </c:pt>
                <c:pt idx="99">
                  <c:v>2612</c:v>
                </c:pt>
                <c:pt idx="100">
                  <c:v>2648</c:v>
                </c:pt>
                <c:pt idx="101">
                  <c:v>2608</c:v>
                </c:pt>
                <c:pt idx="102">
                  <c:v>2563</c:v>
                </c:pt>
                <c:pt idx="103">
                  <c:v>0</c:v>
                </c:pt>
                <c:pt idx="104">
                  <c:v>0</c:v>
                </c:pt>
                <c:pt idx="105">
                  <c:v>0</c:v>
                </c:pt>
                <c:pt idx="106">
                  <c:v>0</c:v>
                </c:pt>
                <c:pt idx="107">
                  <c:v>0</c:v>
                </c:pt>
                <c:pt idx="108">
                  <c:v>0</c:v>
                </c:pt>
                <c:pt idx="109">
                  <c:v>0</c:v>
                </c:pt>
                <c:pt idx="110">
                  <c:v>0</c:v>
                </c:pt>
                <c:pt idx="111">
                  <c:v>0</c:v>
                </c:pt>
                <c:pt idx="112">
                  <c:v>0</c:v>
                </c:pt>
                <c:pt idx="113">
                  <c:v>0</c:v>
                </c:pt>
                <c:pt idx="114">
                  <c:v>1031</c:v>
                </c:pt>
                <c:pt idx="115">
                  <c:v>917.99993900000004</c:v>
                </c:pt>
                <c:pt idx="116">
                  <c:v>743</c:v>
                </c:pt>
                <c:pt idx="117">
                  <c:v>732</c:v>
                </c:pt>
                <c:pt idx="118">
                  <c:v>770</c:v>
                </c:pt>
                <c:pt idx="119">
                  <c:v>785</c:v>
                </c:pt>
                <c:pt idx="120">
                  <c:v>795</c:v>
                </c:pt>
                <c:pt idx="121">
                  <c:v>810</c:v>
                </c:pt>
                <c:pt idx="122">
                  <c:v>847.00006099999996</c:v>
                </c:pt>
                <c:pt idx="123">
                  <c:v>886</c:v>
                </c:pt>
                <c:pt idx="124">
                  <c:v>911</c:v>
                </c:pt>
                <c:pt idx="125">
                  <c:v>960</c:v>
                </c:pt>
                <c:pt idx="126">
                  <c:v>1005</c:v>
                </c:pt>
                <c:pt idx="127">
                  <c:v>1040</c:v>
                </c:pt>
                <c:pt idx="128">
                  <c:v>1066</c:v>
                </c:pt>
                <c:pt idx="129">
                  <c:v>1104</c:v>
                </c:pt>
                <c:pt idx="130">
                  <c:v>1147</c:v>
                </c:pt>
                <c:pt idx="131">
                  <c:v>1187</c:v>
                </c:pt>
                <c:pt idx="132">
                  <c:v>1222</c:v>
                </c:pt>
                <c:pt idx="133">
                  <c:v>1260</c:v>
                </c:pt>
                <c:pt idx="134">
                  <c:v>1289.0001219999999</c:v>
                </c:pt>
                <c:pt idx="135">
                  <c:v>1300</c:v>
                </c:pt>
                <c:pt idx="136">
                  <c:v>1303</c:v>
                </c:pt>
                <c:pt idx="137">
                  <c:v>1302</c:v>
                </c:pt>
                <c:pt idx="138">
                  <c:v>1289.0001219999999</c:v>
                </c:pt>
                <c:pt idx="139">
                  <c:v>1287</c:v>
                </c:pt>
                <c:pt idx="140">
                  <c:v>1245</c:v>
                </c:pt>
                <c:pt idx="141">
                  <c:v>1236</c:v>
                </c:pt>
                <c:pt idx="142">
                  <c:v>1179</c:v>
                </c:pt>
                <c:pt idx="143">
                  <c:v>1156</c:v>
                </c:pt>
                <c:pt idx="144">
                  <c:v>1151</c:v>
                </c:pt>
                <c:pt idx="145">
                  <c:v>1144</c:v>
                </c:pt>
                <c:pt idx="146">
                  <c:v>1118</c:v>
                </c:pt>
                <c:pt idx="147">
                  <c:v>1117</c:v>
                </c:pt>
                <c:pt idx="148">
                  <c:v>1120</c:v>
                </c:pt>
                <c:pt idx="149">
                  <c:v>1142</c:v>
                </c:pt>
                <c:pt idx="150">
                  <c:v>1215</c:v>
                </c:pt>
                <c:pt idx="151">
                  <c:v>1239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233</c:v>
                </c:pt>
                <c:pt idx="169">
                  <c:v>258</c:v>
                </c:pt>
                <c:pt idx="170">
                  <c:v>223</c:v>
                </c:pt>
                <c:pt idx="171">
                  <c:v>222</c:v>
                </c:pt>
                <c:pt idx="172">
                  <c:v>248</c:v>
                </c:pt>
                <c:pt idx="173">
                  <c:v>250</c:v>
                </c:pt>
                <c:pt idx="174">
                  <c:v>316</c:v>
                </c:pt>
                <c:pt idx="175">
                  <c:v>264</c:v>
                </c:pt>
                <c:pt idx="176">
                  <c:v>287</c:v>
                </c:pt>
                <c:pt idx="177">
                  <c:v>326</c:v>
                </c:pt>
                <c:pt idx="178">
                  <c:v>320</c:v>
                </c:pt>
                <c:pt idx="179">
                  <c:v>309</c:v>
                </c:pt>
                <c:pt idx="180">
                  <c:v>310</c:v>
                </c:pt>
                <c:pt idx="181">
                  <c:v>352</c:v>
                </c:pt>
                <c:pt idx="182">
                  <c:v>372</c:v>
                </c:pt>
                <c:pt idx="183">
                  <c:v>407</c:v>
                </c:pt>
                <c:pt idx="184">
                  <c:v>387</c:v>
                </c:pt>
                <c:pt idx="185">
                  <c:v>414</c:v>
                </c:pt>
                <c:pt idx="186">
                  <c:v>425.99996900000002</c:v>
                </c:pt>
                <c:pt idx="187">
                  <c:v>431</c:v>
                </c:pt>
                <c:pt idx="188">
                  <c:v>453</c:v>
                </c:pt>
                <c:pt idx="189">
                  <c:v>466</c:v>
                </c:pt>
                <c:pt idx="190">
                  <c:v>445</c:v>
                </c:pt>
                <c:pt idx="191">
                  <c:v>495</c:v>
                </c:pt>
                <c:pt idx="192">
                  <c:v>489</c:v>
                </c:pt>
                <c:pt idx="193">
                  <c:v>534</c:v>
                </c:pt>
                <c:pt idx="194">
                  <c:v>517</c:v>
                </c:pt>
                <c:pt idx="195">
                  <c:v>543</c:v>
                </c:pt>
                <c:pt idx="196">
                  <c:v>526</c:v>
                </c:pt>
                <c:pt idx="197">
                  <c:v>502</c:v>
                </c:pt>
                <c:pt idx="198">
                  <c:v>466</c:v>
                </c:pt>
                <c:pt idx="199">
                  <c:v>423</c:v>
                </c:pt>
                <c:pt idx="200">
                  <c:v>413</c:v>
                </c:pt>
                <c:pt idx="201">
                  <c:v>397</c:v>
                </c:pt>
                <c:pt idx="202">
                  <c:v>394</c:v>
                </c:pt>
                <c:pt idx="203">
                  <c:v>345</c:v>
                </c:pt>
                <c:pt idx="204">
                  <c:v>329.00003099999998</c:v>
                </c:pt>
                <c:pt idx="205">
                  <c:v>347</c:v>
                </c:pt>
                <c:pt idx="206">
                  <c:v>325</c:v>
                </c:pt>
                <c:pt idx="207">
                  <c:v>325</c:v>
                </c:pt>
                <c:pt idx="208">
                  <c:v>296</c:v>
                </c:pt>
                <c:pt idx="209">
                  <c:v>296</c:v>
                </c:pt>
                <c:pt idx="210">
                  <c:v>335</c:v>
                </c:pt>
                <c:pt idx="211">
                  <c:v>301</c:v>
                </c:pt>
                <c:pt idx="212">
                  <c:v>298</c:v>
                </c:pt>
                <c:pt idx="213">
                  <c:v>294</c:v>
                </c:pt>
                <c:pt idx="214">
                  <c:v>335</c:v>
                </c:pt>
                <c:pt idx="215">
                  <c:v>280</c:v>
                </c:pt>
                <c:pt idx="216">
                  <c:v>271</c:v>
                </c:pt>
                <c:pt idx="217">
                  <c:v>209</c:v>
                </c:pt>
                <c:pt idx="218">
                  <c:v>267</c:v>
                </c:pt>
                <c:pt idx="219">
                  <c:v>284</c:v>
                </c:pt>
                <c:pt idx="220">
                  <c:v>297</c:v>
                </c:pt>
                <c:pt idx="221">
                  <c:v>368</c:v>
                </c:pt>
                <c:pt idx="222">
                  <c:v>157</c:v>
                </c:pt>
                <c:pt idx="223">
                  <c:v>368</c:v>
                </c:pt>
              </c:numCache>
            </c:numRef>
          </c:yVal>
          <c:smooth val="0"/>
          <c:extLst xmlns:c16r2="http://schemas.microsoft.com/office/drawing/2015/06/chart">
            <c:ext xmlns:c16="http://schemas.microsoft.com/office/drawing/2014/chart" uri="{C3380CC4-5D6E-409C-BE32-E72D297353CC}">
              <c16:uniqueId val="{000000C4-9E4D-41DE-88AA-65C469FB2388}"/>
            </c:ext>
          </c:extLst>
        </c:ser>
        <c:ser>
          <c:idx val="197"/>
          <c:order val="197"/>
          <c:tx>
            <c:strRef>
              <c:f>Sheet1!$GQ$1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Sheet1!$GQ$2:$GQ$225</c:f>
              <c:numCache>
                <c:formatCode>General</c:formatCode>
                <c:ptCount val="224"/>
                <c:pt idx="0">
                  <c:v>0</c:v>
                </c:pt>
                <c:pt idx="1">
                  <c:v>0</c:v>
                </c:pt>
                <c:pt idx="2">
                  <c:v>60</c:v>
                </c:pt>
                <c:pt idx="3">
                  <c:v>201</c:v>
                </c:pt>
                <c:pt idx="4">
                  <c:v>187</c:v>
                </c:pt>
                <c:pt idx="5">
                  <c:v>208</c:v>
                </c:pt>
                <c:pt idx="6">
                  <c:v>233</c:v>
                </c:pt>
                <c:pt idx="7">
                  <c:v>270</c:v>
                </c:pt>
                <c:pt idx="8">
                  <c:v>293</c:v>
                </c:pt>
                <c:pt idx="9">
                  <c:v>309</c:v>
                </c:pt>
                <c:pt idx="10">
                  <c:v>330</c:v>
                </c:pt>
                <c:pt idx="11">
                  <c:v>330</c:v>
                </c:pt>
                <c:pt idx="12">
                  <c:v>337.99996900000002</c:v>
                </c:pt>
                <c:pt idx="13">
                  <c:v>355</c:v>
                </c:pt>
                <c:pt idx="14">
                  <c:v>357</c:v>
                </c:pt>
                <c:pt idx="15">
                  <c:v>390</c:v>
                </c:pt>
                <c:pt idx="16">
                  <c:v>454</c:v>
                </c:pt>
                <c:pt idx="17">
                  <c:v>509</c:v>
                </c:pt>
                <c:pt idx="18">
                  <c:v>581</c:v>
                </c:pt>
                <c:pt idx="19">
                  <c:v>604</c:v>
                </c:pt>
                <c:pt idx="20">
                  <c:v>609</c:v>
                </c:pt>
                <c:pt idx="21">
                  <c:v>583</c:v>
                </c:pt>
                <c:pt idx="22">
                  <c:v>545</c:v>
                </c:pt>
                <c:pt idx="23">
                  <c:v>552</c:v>
                </c:pt>
                <c:pt idx="24">
                  <c:v>533</c:v>
                </c:pt>
                <c:pt idx="25">
                  <c:v>512</c:v>
                </c:pt>
                <c:pt idx="26">
                  <c:v>490</c:v>
                </c:pt>
                <c:pt idx="27">
                  <c:v>489</c:v>
                </c:pt>
                <c:pt idx="28">
                  <c:v>488</c:v>
                </c:pt>
                <c:pt idx="29">
                  <c:v>480.99996900000002</c:v>
                </c:pt>
                <c:pt idx="30">
                  <c:v>467</c:v>
                </c:pt>
                <c:pt idx="31">
                  <c:v>442</c:v>
                </c:pt>
                <c:pt idx="32">
                  <c:v>473</c:v>
                </c:pt>
                <c:pt idx="33">
                  <c:v>438</c:v>
                </c:pt>
                <c:pt idx="34">
                  <c:v>433</c:v>
                </c:pt>
                <c:pt idx="35">
                  <c:v>476</c:v>
                </c:pt>
                <c:pt idx="36">
                  <c:v>653.99993900000004</c:v>
                </c:pt>
                <c:pt idx="37">
                  <c:v>985</c:v>
                </c:pt>
                <c:pt idx="38">
                  <c:v>1393</c:v>
                </c:pt>
                <c:pt idx="39">
                  <c:v>1987</c:v>
                </c:pt>
                <c:pt idx="40">
                  <c:v>2467</c:v>
                </c:pt>
                <c:pt idx="41">
                  <c:v>2743</c:v>
                </c:pt>
                <c:pt idx="42">
                  <c:v>2901</c:v>
                </c:pt>
                <c:pt idx="43">
                  <c:v>3036.0002439999998</c:v>
                </c:pt>
                <c:pt idx="44">
                  <c:v>3096</c:v>
                </c:pt>
                <c:pt idx="45">
                  <c:v>3119</c:v>
                </c:pt>
                <c:pt idx="46">
                  <c:v>3166</c:v>
                </c:pt>
                <c:pt idx="47">
                  <c:v>3200</c:v>
                </c:pt>
                <c:pt idx="48">
                  <c:v>3276</c:v>
                </c:pt>
                <c:pt idx="49">
                  <c:v>3274</c:v>
                </c:pt>
                <c:pt idx="50">
                  <c:v>3274</c:v>
                </c:pt>
                <c:pt idx="51">
                  <c:v>3276</c:v>
                </c:pt>
                <c:pt idx="52">
                  <c:v>3301.9997560000002</c:v>
                </c:pt>
                <c:pt idx="53">
                  <c:v>3328</c:v>
                </c:pt>
                <c:pt idx="54">
                  <c:v>3357</c:v>
                </c:pt>
                <c:pt idx="55">
                  <c:v>3371</c:v>
                </c:pt>
                <c:pt idx="56">
                  <c:v>3427</c:v>
                </c:pt>
                <c:pt idx="57">
                  <c:v>3534</c:v>
                </c:pt>
                <c:pt idx="58">
                  <c:v>3552</c:v>
                </c:pt>
                <c:pt idx="59">
                  <c:v>3464</c:v>
                </c:pt>
                <c:pt idx="60">
                  <c:v>3758.0002439999998</c:v>
                </c:pt>
                <c:pt idx="61">
                  <c:v>3899.9997560000002</c:v>
                </c:pt>
                <c:pt idx="62">
                  <c:v>3510</c:v>
                </c:pt>
                <c:pt idx="63">
                  <c:v>3648</c:v>
                </c:pt>
                <c:pt idx="64">
                  <c:v>3525</c:v>
                </c:pt>
                <c:pt idx="65">
                  <c:v>3387</c:v>
                </c:pt>
                <c:pt idx="66">
                  <c:v>3351</c:v>
                </c:pt>
                <c:pt idx="67">
                  <c:v>3274</c:v>
                </c:pt>
                <c:pt idx="68">
                  <c:v>3334</c:v>
                </c:pt>
                <c:pt idx="69">
                  <c:v>3388.0002439999998</c:v>
                </c:pt>
                <c:pt idx="70">
                  <c:v>3445</c:v>
                </c:pt>
                <c:pt idx="71">
                  <c:v>3480</c:v>
                </c:pt>
                <c:pt idx="72">
                  <c:v>3532</c:v>
                </c:pt>
                <c:pt idx="73">
                  <c:v>3570</c:v>
                </c:pt>
                <c:pt idx="74">
                  <c:v>3598</c:v>
                </c:pt>
                <c:pt idx="75">
                  <c:v>3635.9997560000002</c:v>
                </c:pt>
                <c:pt idx="76">
                  <c:v>3630</c:v>
                </c:pt>
                <c:pt idx="77">
                  <c:v>3677</c:v>
                </c:pt>
                <c:pt idx="78">
                  <c:v>3741.9997560000002</c:v>
                </c:pt>
                <c:pt idx="79">
                  <c:v>3729</c:v>
                </c:pt>
                <c:pt idx="80">
                  <c:v>3626</c:v>
                </c:pt>
                <c:pt idx="81">
                  <c:v>3513</c:v>
                </c:pt>
                <c:pt idx="82">
                  <c:v>3286</c:v>
                </c:pt>
                <c:pt idx="83">
                  <c:v>3313</c:v>
                </c:pt>
                <c:pt idx="84">
                  <c:v>3272</c:v>
                </c:pt>
                <c:pt idx="85">
                  <c:v>3146</c:v>
                </c:pt>
                <c:pt idx="86">
                  <c:v>3025</c:v>
                </c:pt>
                <c:pt idx="87">
                  <c:v>2978</c:v>
                </c:pt>
                <c:pt idx="88">
                  <c:v>2964</c:v>
                </c:pt>
                <c:pt idx="89">
                  <c:v>2928</c:v>
                </c:pt>
                <c:pt idx="90">
                  <c:v>2982</c:v>
                </c:pt>
                <c:pt idx="91">
                  <c:v>2992.9997560000002</c:v>
                </c:pt>
                <c:pt idx="92">
                  <c:v>3012</c:v>
                </c:pt>
                <c:pt idx="93">
                  <c:v>3037</c:v>
                </c:pt>
                <c:pt idx="94">
                  <c:v>3042</c:v>
                </c:pt>
                <c:pt idx="95">
                  <c:v>3053</c:v>
                </c:pt>
                <c:pt idx="96">
                  <c:v>3035</c:v>
                </c:pt>
                <c:pt idx="97">
                  <c:v>3034</c:v>
                </c:pt>
                <c:pt idx="98">
                  <c:v>3031</c:v>
                </c:pt>
                <c:pt idx="99">
                  <c:v>3041</c:v>
                </c:pt>
                <c:pt idx="100">
                  <c:v>3073</c:v>
                </c:pt>
                <c:pt idx="101">
                  <c:v>3052</c:v>
                </c:pt>
                <c:pt idx="102">
                  <c:v>2928</c:v>
                </c:pt>
                <c:pt idx="103">
                  <c:v>0</c:v>
                </c:pt>
                <c:pt idx="104">
                  <c:v>0</c:v>
                </c:pt>
                <c:pt idx="105">
                  <c:v>0</c:v>
                </c:pt>
                <c:pt idx="106">
                  <c:v>0</c:v>
                </c:pt>
                <c:pt idx="107">
                  <c:v>0</c:v>
                </c:pt>
                <c:pt idx="108">
                  <c:v>0</c:v>
                </c:pt>
                <c:pt idx="109">
                  <c:v>0</c:v>
                </c:pt>
                <c:pt idx="110">
                  <c:v>0</c:v>
                </c:pt>
                <c:pt idx="111">
                  <c:v>0</c:v>
                </c:pt>
                <c:pt idx="112">
                  <c:v>0</c:v>
                </c:pt>
                <c:pt idx="113">
                  <c:v>0</c:v>
                </c:pt>
                <c:pt idx="114">
                  <c:v>1125</c:v>
                </c:pt>
                <c:pt idx="115">
                  <c:v>1012</c:v>
                </c:pt>
                <c:pt idx="116">
                  <c:v>833</c:v>
                </c:pt>
                <c:pt idx="117">
                  <c:v>787</c:v>
                </c:pt>
                <c:pt idx="118">
                  <c:v>922.00006099999996</c:v>
                </c:pt>
                <c:pt idx="119">
                  <c:v>915</c:v>
                </c:pt>
                <c:pt idx="120">
                  <c:v>950</c:v>
                </c:pt>
                <c:pt idx="121">
                  <c:v>977</c:v>
                </c:pt>
                <c:pt idx="122">
                  <c:v>1049</c:v>
                </c:pt>
                <c:pt idx="123">
                  <c:v>1081</c:v>
                </c:pt>
                <c:pt idx="124">
                  <c:v>1118</c:v>
                </c:pt>
                <c:pt idx="125">
                  <c:v>1185</c:v>
                </c:pt>
                <c:pt idx="126">
                  <c:v>1244</c:v>
                </c:pt>
                <c:pt idx="127">
                  <c:v>1282</c:v>
                </c:pt>
                <c:pt idx="128">
                  <c:v>1344</c:v>
                </c:pt>
                <c:pt idx="129">
                  <c:v>1386.0001219999999</c:v>
                </c:pt>
                <c:pt idx="130">
                  <c:v>1439.0001219999999</c:v>
                </c:pt>
                <c:pt idx="131">
                  <c:v>1478</c:v>
                </c:pt>
                <c:pt idx="132">
                  <c:v>1521</c:v>
                </c:pt>
                <c:pt idx="133">
                  <c:v>1568</c:v>
                </c:pt>
                <c:pt idx="134">
                  <c:v>1592</c:v>
                </c:pt>
                <c:pt idx="135">
                  <c:v>1625</c:v>
                </c:pt>
                <c:pt idx="136">
                  <c:v>1629</c:v>
                </c:pt>
                <c:pt idx="137">
                  <c:v>1629</c:v>
                </c:pt>
                <c:pt idx="138">
                  <c:v>1619</c:v>
                </c:pt>
                <c:pt idx="139">
                  <c:v>1641.0001219999999</c:v>
                </c:pt>
                <c:pt idx="140">
                  <c:v>1602</c:v>
                </c:pt>
                <c:pt idx="141">
                  <c:v>1586</c:v>
                </c:pt>
                <c:pt idx="142">
                  <c:v>1540</c:v>
                </c:pt>
                <c:pt idx="143">
                  <c:v>1509.9998780000001</c:v>
                </c:pt>
                <c:pt idx="144">
                  <c:v>1474.9998780000001</c:v>
                </c:pt>
                <c:pt idx="145">
                  <c:v>1474.0001219999999</c:v>
                </c:pt>
                <c:pt idx="146">
                  <c:v>1438</c:v>
                </c:pt>
                <c:pt idx="147">
                  <c:v>1419</c:v>
                </c:pt>
                <c:pt idx="148">
                  <c:v>1416</c:v>
                </c:pt>
                <c:pt idx="149">
                  <c:v>1429</c:v>
                </c:pt>
                <c:pt idx="150">
                  <c:v>1456.9998780000001</c:v>
                </c:pt>
                <c:pt idx="151">
                  <c:v>1500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305</c:v>
                </c:pt>
                <c:pt idx="169">
                  <c:v>329.00003099999998</c:v>
                </c:pt>
                <c:pt idx="170">
                  <c:v>321</c:v>
                </c:pt>
                <c:pt idx="171">
                  <c:v>305</c:v>
                </c:pt>
                <c:pt idx="172">
                  <c:v>348</c:v>
                </c:pt>
                <c:pt idx="173">
                  <c:v>293</c:v>
                </c:pt>
                <c:pt idx="174">
                  <c:v>377</c:v>
                </c:pt>
                <c:pt idx="175">
                  <c:v>409</c:v>
                </c:pt>
                <c:pt idx="176">
                  <c:v>394</c:v>
                </c:pt>
                <c:pt idx="177">
                  <c:v>447.99996900000002</c:v>
                </c:pt>
                <c:pt idx="178">
                  <c:v>447.99996900000002</c:v>
                </c:pt>
                <c:pt idx="179">
                  <c:v>412</c:v>
                </c:pt>
                <c:pt idx="180">
                  <c:v>439.00003099999998</c:v>
                </c:pt>
                <c:pt idx="181">
                  <c:v>502.99996900000002</c:v>
                </c:pt>
                <c:pt idx="182">
                  <c:v>513</c:v>
                </c:pt>
                <c:pt idx="183">
                  <c:v>541</c:v>
                </c:pt>
                <c:pt idx="184">
                  <c:v>538</c:v>
                </c:pt>
                <c:pt idx="185">
                  <c:v>566</c:v>
                </c:pt>
                <c:pt idx="186">
                  <c:v>584</c:v>
                </c:pt>
                <c:pt idx="187">
                  <c:v>588</c:v>
                </c:pt>
                <c:pt idx="188">
                  <c:v>607</c:v>
                </c:pt>
                <c:pt idx="189">
                  <c:v>625</c:v>
                </c:pt>
                <c:pt idx="190">
                  <c:v>660</c:v>
                </c:pt>
                <c:pt idx="191">
                  <c:v>648</c:v>
                </c:pt>
                <c:pt idx="192">
                  <c:v>677</c:v>
                </c:pt>
                <c:pt idx="193">
                  <c:v>691</c:v>
                </c:pt>
                <c:pt idx="194">
                  <c:v>697.99993900000004</c:v>
                </c:pt>
                <c:pt idx="195">
                  <c:v>738</c:v>
                </c:pt>
                <c:pt idx="196">
                  <c:v>704</c:v>
                </c:pt>
                <c:pt idx="197">
                  <c:v>691</c:v>
                </c:pt>
                <c:pt idx="198">
                  <c:v>653.99993900000004</c:v>
                </c:pt>
                <c:pt idx="199">
                  <c:v>623</c:v>
                </c:pt>
                <c:pt idx="200">
                  <c:v>592</c:v>
                </c:pt>
                <c:pt idx="201">
                  <c:v>597</c:v>
                </c:pt>
                <c:pt idx="202">
                  <c:v>563</c:v>
                </c:pt>
                <c:pt idx="203">
                  <c:v>533</c:v>
                </c:pt>
                <c:pt idx="204">
                  <c:v>519</c:v>
                </c:pt>
                <c:pt idx="205">
                  <c:v>502</c:v>
                </c:pt>
                <c:pt idx="206">
                  <c:v>516</c:v>
                </c:pt>
                <c:pt idx="207">
                  <c:v>498</c:v>
                </c:pt>
                <c:pt idx="208">
                  <c:v>431</c:v>
                </c:pt>
                <c:pt idx="209">
                  <c:v>469</c:v>
                </c:pt>
                <c:pt idx="210">
                  <c:v>480.99996900000002</c:v>
                </c:pt>
                <c:pt idx="211">
                  <c:v>414.99996900000002</c:v>
                </c:pt>
                <c:pt idx="212">
                  <c:v>403.99996900000002</c:v>
                </c:pt>
                <c:pt idx="213">
                  <c:v>424</c:v>
                </c:pt>
                <c:pt idx="214">
                  <c:v>458</c:v>
                </c:pt>
                <c:pt idx="215">
                  <c:v>362.00003099999998</c:v>
                </c:pt>
                <c:pt idx="216">
                  <c:v>314</c:v>
                </c:pt>
                <c:pt idx="217">
                  <c:v>280</c:v>
                </c:pt>
                <c:pt idx="218">
                  <c:v>256</c:v>
                </c:pt>
                <c:pt idx="219">
                  <c:v>313</c:v>
                </c:pt>
                <c:pt idx="220">
                  <c:v>318.00003099999998</c:v>
                </c:pt>
                <c:pt idx="221">
                  <c:v>384.00003099999998</c:v>
                </c:pt>
                <c:pt idx="222">
                  <c:v>120</c:v>
                </c:pt>
                <c:pt idx="223">
                  <c:v>189</c:v>
                </c:pt>
              </c:numCache>
            </c:numRef>
          </c:yVal>
          <c:smooth val="0"/>
          <c:extLst xmlns:c16r2="http://schemas.microsoft.com/office/drawing/2015/06/chart">
            <c:ext xmlns:c16="http://schemas.microsoft.com/office/drawing/2014/chart" uri="{C3380CC4-5D6E-409C-BE32-E72D297353CC}">
              <c16:uniqueId val="{000000C5-9E4D-41DE-88AA-65C469FB2388}"/>
            </c:ext>
          </c:extLst>
        </c:ser>
        <c:ser>
          <c:idx val="198"/>
          <c:order val="198"/>
          <c:tx>
            <c:strRef>
              <c:f>Sheet1!$GR$1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Sheet1!$GR$2:$GR$225</c:f>
              <c:numCache>
                <c:formatCode>General</c:formatCode>
                <c:ptCount val="224"/>
                <c:pt idx="0">
                  <c:v>320</c:v>
                </c:pt>
                <c:pt idx="1">
                  <c:v>399</c:v>
                </c:pt>
                <c:pt idx="2">
                  <c:v>598</c:v>
                </c:pt>
                <c:pt idx="3">
                  <c:v>722</c:v>
                </c:pt>
                <c:pt idx="4">
                  <c:v>785.99993900000004</c:v>
                </c:pt>
                <c:pt idx="5">
                  <c:v>845</c:v>
                </c:pt>
                <c:pt idx="6">
                  <c:v>922.00006099999996</c:v>
                </c:pt>
                <c:pt idx="7">
                  <c:v>1012</c:v>
                </c:pt>
                <c:pt idx="8">
                  <c:v>1091</c:v>
                </c:pt>
                <c:pt idx="9">
                  <c:v>1170</c:v>
                </c:pt>
                <c:pt idx="10">
                  <c:v>1239</c:v>
                </c:pt>
                <c:pt idx="11">
                  <c:v>1307.0001219999999</c:v>
                </c:pt>
                <c:pt idx="12">
                  <c:v>1364</c:v>
                </c:pt>
                <c:pt idx="13">
                  <c:v>1438</c:v>
                </c:pt>
                <c:pt idx="14">
                  <c:v>1502</c:v>
                </c:pt>
                <c:pt idx="15">
                  <c:v>1567</c:v>
                </c:pt>
                <c:pt idx="16">
                  <c:v>1655</c:v>
                </c:pt>
                <c:pt idx="17">
                  <c:v>1722</c:v>
                </c:pt>
                <c:pt idx="18">
                  <c:v>1801</c:v>
                </c:pt>
                <c:pt idx="19">
                  <c:v>1879.9998780000001</c:v>
                </c:pt>
                <c:pt idx="20">
                  <c:v>1958.9998780000001</c:v>
                </c:pt>
                <c:pt idx="21">
                  <c:v>2029.0001219999999</c:v>
                </c:pt>
                <c:pt idx="22">
                  <c:v>2081</c:v>
                </c:pt>
                <c:pt idx="23">
                  <c:v>2165</c:v>
                </c:pt>
                <c:pt idx="24">
                  <c:v>2201</c:v>
                </c:pt>
                <c:pt idx="25">
                  <c:v>2234</c:v>
                </c:pt>
                <c:pt idx="26">
                  <c:v>2280</c:v>
                </c:pt>
                <c:pt idx="27">
                  <c:v>2325</c:v>
                </c:pt>
                <c:pt idx="28">
                  <c:v>2371</c:v>
                </c:pt>
                <c:pt idx="29">
                  <c:v>2412</c:v>
                </c:pt>
                <c:pt idx="30">
                  <c:v>2451</c:v>
                </c:pt>
                <c:pt idx="31">
                  <c:v>2469</c:v>
                </c:pt>
                <c:pt idx="32">
                  <c:v>2447</c:v>
                </c:pt>
                <c:pt idx="33">
                  <c:v>2462</c:v>
                </c:pt>
                <c:pt idx="34">
                  <c:v>2491</c:v>
                </c:pt>
                <c:pt idx="35">
                  <c:v>2524</c:v>
                </c:pt>
                <c:pt idx="36">
                  <c:v>2605.0002439999998</c:v>
                </c:pt>
                <c:pt idx="37">
                  <c:v>2649.9997560000002</c:v>
                </c:pt>
                <c:pt idx="38">
                  <c:v>2680</c:v>
                </c:pt>
                <c:pt idx="39">
                  <c:v>2788</c:v>
                </c:pt>
                <c:pt idx="40">
                  <c:v>2819</c:v>
                </c:pt>
                <c:pt idx="41">
                  <c:v>2802</c:v>
                </c:pt>
                <c:pt idx="42">
                  <c:v>2816</c:v>
                </c:pt>
                <c:pt idx="43">
                  <c:v>2920</c:v>
                </c:pt>
                <c:pt idx="44">
                  <c:v>2926</c:v>
                </c:pt>
                <c:pt idx="45">
                  <c:v>2931.9997560000002</c:v>
                </c:pt>
                <c:pt idx="46">
                  <c:v>2961</c:v>
                </c:pt>
                <c:pt idx="47">
                  <c:v>2987</c:v>
                </c:pt>
                <c:pt idx="48">
                  <c:v>3037</c:v>
                </c:pt>
                <c:pt idx="49">
                  <c:v>3024</c:v>
                </c:pt>
                <c:pt idx="50">
                  <c:v>3037</c:v>
                </c:pt>
                <c:pt idx="51">
                  <c:v>3039</c:v>
                </c:pt>
                <c:pt idx="52">
                  <c:v>3060</c:v>
                </c:pt>
                <c:pt idx="53">
                  <c:v>3075</c:v>
                </c:pt>
                <c:pt idx="54">
                  <c:v>3095</c:v>
                </c:pt>
                <c:pt idx="55">
                  <c:v>3101</c:v>
                </c:pt>
                <c:pt idx="56">
                  <c:v>3134</c:v>
                </c:pt>
                <c:pt idx="57">
                  <c:v>3190</c:v>
                </c:pt>
                <c:pt idx="58">
                  <c:v>3189</c:v>
                </c:pt>
                <c:pt idx="59">
                  <c:v>3141</c:v>
                </c:pt>
                <c:pt idx="60">
                  <c:v>3331</c:v>
                </c:pt>
                <c:pt idx="61">
                  <c:v>3395</c:v>
                </c:pt>
                <c:pt idx="62">
                  <c:v>3207</c:v>
                </c:pt>
                <c:pt idx="63">
                  <c:v>3389</c:v>
                </c:pt>
                <c:pt idx="64">
                  <c:v>3371</c:v>
                </c:pt>
                <c:pt idx="65">
                  <c:v>3280</c:v>
                </c:pt>
                <c:pt idx="66">
                  <c:v>3267</c:v>
                </c:pt>
                <c:pt idx="67">
                  <c:v>3197</c:v>
                </c:pt>
                <c:pt idx="68">
                  <c:v>3222</c:v>
                </c:pt>
                <c:pt idx="69">
                  <c:v>3244</c:v>
                </c:pt>
                <c:pt idx="70">
                  <c:v>3247</c:v>
                </c:pt>
                <c:pt idx="71">
                  <c:v>3272</c:v>
                </c:pt>
                <c:pt idx="72">
                  <c:v>3278</c:v>
                </c:pt>
                <c:pt idx="73">
                  <c:v>3280</c:v>
                </c:pt>
                <c:pt idx="74">
                  <c:v>3286</c:v>
                </c:pt>
                <c:pt idx="75">
                  <c:v>3307</c:v>
                </c:pt>
                <c:pt idx="76">
                  <c:v>3304</c:v>
                </c:pt>
                <c:pt idx="77">
                  <c:v>3338</c:v>
                </c:pt>
                <c:pt idx="78">
                  <c:v>3368</c:v>
                </c:pt>
                <c:pt idx="79">
                  <c:v>3356</c:v>
                </c:pt>
                <c:pt idx="80">
                  <c:v>3217</c:v>
                </c:pt>
                <c:pt idx="81">
                  <c:v>3215</c:v>
                </c:pt>
                <c:pt idx="82">
                  <c:v>3233</c:v>
                </c:pt>
                <c:pt idx="83">
                  <c:v>3380</c:v>
                </c:pt>
                <c:pt idx="84">
                  <c:v>3512.0002439999998</c:v>
                </c:pt>
                <c:pt idx="85">
                  <c:v>3470</c:v>
                </c:pt>
                <c:pt idx="86">
                  <c:v>3407.9997560000002</c:v>
                </c:pt>
                <c:pt idx="87">
                  <c:v>3407</c:v>
                </c:pt>
                <c:pt idx="88">
                  <c:v>3418</c:v>
                </c:pt>
                <c:pt idx="89">
                  <c:v>3405</c:v>
                </c:pt>
                <c:pt idx="90">
                  <c:v>3436</c:v>
                </c:pt>
                <c:pt idx="91">
                  <c:v>3427</c:v>
                </c:pt>
                <c:pt idx="92">
                  <c:v>3423</c:v>
                </c:pt>
                <c:pt idx="93">
                  <c:v>3410</c:v>
                </c:pt>
                <c:pt idx="94">
                  <c:v>3431</c:v>
                </c:pt>
                <c:pt idx="95">
                  <c:v>3425</c:v>
                </c:pt>
                <c:pt idx="96">
                  <c:v>3427</c:v>
                </c:pt>
                <c:pt idx="97">
                  <c:v>3447</c:v>
                </c:pt>
                <c:pt idx="98">
                  <c:v>3494.0002439999998</c:v>
                </c:pt>
                <c:pt idx="99">
                  <c:v>3480</c:v>
                </c:pt>
                <c:pt idx="100">
                  <c:v>3525</c:v>
                </c:pt>
                <c:pt idx="101">
                  <c:v>3559</c:v>
                </c:pt>
                <c:pt idx="102">
                  <c:v>3486.9997560000002</c:v>
                </c:pt>
                <c:pt idx="103">
                  <c:v>0</c:v>
                </c:pt>
                <c:pt idx="104">
                  <c:v>0</c:v>
                </c:pt>
                <c:pt idx="105">
                  <c:v>0</c:v>
                </c:pt>
                <c:pt idx="106">
                  <c:v>0</c:v>
                </c:pt>
                <c:pt idx="107">
                  <c:v>0</c:v>
                </c:pt>
                <c:pt idx="108">
                  <c:v>0</c:v>
                </c:pt>
                <c:pt idx="109">
                  <c:v>0</c:v>
                </c:pt>
                <c:pt idx="110">
                  <c:v>0</c:v>
                </c:pt>
                <c:pt idx="111">
                  <c:v>0</c:v>
                </c:pt>
                <c:pt idx="112">
                  <c:v>0</c:v>
                </c:pt>
                <c:pt idx="113">
                  <c:v>0</c:v>
                </c:pt>
                <c:pt idx="114">
                  <c:v>3231</c:v>
                </c:pt>
                <c:pt idx="115">
                  <c:v>3001.9997560000002</c:v>
                </c:pt>
                <c:pt idx="116">
                  <c:v>3092</c:v>
                </c:pt>
                <c:pt idx="117">
                  <c:v>3268</c:v>
                </c:pt>
                <c:pt idx="118">
                  <c:v>3166</c:v>
                </c:pt>
                <c:pt idx="119">
                  <c:v>3308</c:v>
                </c:pt>
                <c:pt idx="120">
                  <c:v>3407.9997560000002</c:v>
                </c:pt>
                <c:pt idx="121">
                  <c:v>3398.9997560000002</c:v>
                </c:pt>
                <c:pt idx="122">
                  <c:v>3398</c:v>
                </c:pt>
                <c:pt idx="123">
                  <c:v>3400</c:v>
                </c:pt>
                <c:pt idx="124">
                  <c:v>3403</c:v>
                </c:pt>
                <c:pt idx="125">
                  <c:v>3420</c:v>
                </c:pt>
                <c:pt idx="126">
                  <c:v>3439</c:v>
                </c:pt>
                <c:pt idx="127">
                  <c:v>3467.0002439999998</c:v>
                </c:pt>
                <c:pt idx="128">
                  <c:v>3484</c:v>
                </c:pt>
                <c:pt idx="129">
                  <c:v>3489</c:v>
                </c:pt>
                <c:pt idx="130">
                  <c:v>3491</c:v>
                </c:pt>
                <c:pt idx="131">
                  <c:v>3545</c:v>
                </c:pt>
                <c:pt idx="132">
                  <c:v>3544</c:v>
                </c:pt>
                <c:pt idx="133">
                  <c:v>3549</c:v>
                </c:pt>
                <c:pt idx="134">
                  <c:v>3578</c:v>
                </c:pt>
                <c:pt idx="135">
                  <c:v>3574.9997560000002</c:v>
                </c:pt>
                <c:pt idx="136">
                  <c:v>3588</c:v>
                </c:pt>
                <c:pt idx="137">
                  <c:v>3577</c:v>
                </c:pt>
                <c:pt idx="138">
                  <c:v>3572</c:v>
                </c:pt>
                <c:pt idx="139">
                  <c:v>3535</c:v>
                </c:pt>
                <c:pt idx="140">
                  <c:v>3553</c:v>
                </c:pt>
                <c:pt idx="141">
                  <c:v>3547</c:v>
                </c:pt>
                <c:pt idx="142">
                  <c:v>3520</c:v>
                </c:pt>
                <c:pt idx="143">
                  <c:v>3512.0002439999998</c:v>
                </c:pt>
                <c:pt idx="144">
                  <c:v>3501</c:v>
                </c:pt>
                <c:pt idx="145">
                  <c:v>3494.0002439999998</c:v>
                </c:pt>
                <c:pt idx="146">
                  <c:v>3481</c:v>
                </c:pt>
                <c:pt idx="147">
                  <c:v>3486</c:v>
                </c:pt>
                <c:pt idx="148">
                  <c:v>3528</c:v>
                </c:pt>
                <c:pt idx="149">
                  <c:v>3564.0002439999998</c:v>
                </c:pt>
                <c:pt idx="150">
                  <c:v>3563</c:v>
                </c:pt>
                <c:pt idx="151">
                  <c:v>3432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1636</c:v>
                </c:pt>
                <c:pt idx="169">
                  <c:v>2013</c:v>
                </c:pt>
                <c:pt idx="170">
                  <c:v>2746.9997560000002</c:v>
                </c:pt>
                <c:pt idx="171">
                  <c:v>2898</c:v>
                </c:pt>
                <c:pt idx="172">
                  <c:v>2971</c:v>
                </c:pt>
                <c:pt idx="173">
                  <c:v>3070</c:v>
                </c:pt>
                <c:pt idx="174">
                  <c:v>3110</c:v>
                </c:pt>
                <c:pt idx="175">
                  <c:v>3164</c:v>
                </c:pt>
                <c:pt idx="176">
                  <c:v>3244</c:v>
                </c:pt>
                <c:pt idx="177">
                  <c:v>3218</c:v>
                </c:pt>
                <c:pt idx="178">
                  <c:v>3216</c:v>
                </c:pt>
                <c:pt idx="179">
                  <c:v>3231</c:v>
                </c:pt>
                <c:pt idx="180">
                  <c:v>3208</c:v>
                </c:pt>
                <c:pt idx="181">
                  <c:v>3161</c:v>
                </c:pt>
                <c:pt idx="182">
                  <c:v>3131</c:v>
                </c:pt>
                <c:pt idx="183">
                  <c:v>3121</c:v>
                </c:pt>
                <c:pt idx="184">
                  <c:v>3077</c:v>
                </c:pt>
                <c:pt idx="185">
                  <c:v>3098.9997560000002</c:v>
                </c:pt>
                <c:pt idx="186">
                  <c:v>3120</c:v>
                </c:pt>
                <c:pt idx="187">
                  <c:v>3094</c:v>
                </c:pt>
                <c:pt idx="188">
                  <c:v>3130</c:v>
                </c:pt>
                <c:pt idx="189">
                  <c:v>3116</c:v>
                </c:pt>
                <c:pt idx="190">
                  <c:v>3098</c:v>
                </c:pt>
                <c:pt idx="191">
                  <c:v>3095</c:v>
                </c:pt>
                <c:pt idx="192">
                  <c:v>3058</c:v>
                </c:pt>
                <c:pt idx="193">
                  <c:v>3028.9997560000002</c:v>
                </c:pt>
                <c:pt idx="194">
                  <c:v>2997</c:v>
                </c:pt>
                <c:pt idx="195">
                  <c:v>3006</c:v>
                </c:pt>
                <c:pt idx="196">
                  <c:v>2967.9997560000002</c:v>
                </c:pt>
                <c:pt idx="197">
                  <c:v>2995</c:v>
                </c:pt>
                <c:pt idx="198">
                  <c:v>2971</c:v>
                </c:pt>
                <c:pt idx="199">
                  <c:v>2927</c:v>
                </c:pt>
                <c:pt idx="200">
                  <c:v>2865</c:v>
                </c:pt>
                <c:pt idx="201">
                  <c:v>2870</c:v>
                </c:pt>
                <c:pt idx="202">
                  <c:v>2816</c:v>
                </c:pt>
                <c:pt idx="203">
                  <c:v>2751</c:v>
                </c:pt>
                <c:pt idx="204">
                  <c:v>2749</c:v>
                </c:pt>
                <c:pt idx="205">
                  <c:v>2798</c:v>
                </c:pt>
                <c:pt idx="206">
                  <c:v>2754.0002439999998</c:v>
                </c:pt>
                <c:pt idx="207">
                  <c:v>2735</c:v>
                </c:pt>
                <c:pt idx="208">
                  <c:v>2725</c:v>
                </c:pt>
                <c:pt idx="209">
                  <c:v>2667.9997560000002</c:v>
                </c:pt>
                <c:pt idx="210">
                  <c:v>2709</c:v>
                </c:pt>
                <c:pt idx="211">
                  <c:v>2702.0002439999998</c:v>
                </c:pt>
                <c:pt idx="212">
                  <c:v>2509.9997560000002</c:v>
                </c:pt>
                <c:pt idx="213">
                  <c:v>2557</c:v>
                </c:pt>
                <c:pt idx="214">
                  <c:v>2552</c:v>
                </c:pt>
                <c:pt idx="215">
                  <c:v>2386</c:v>
                </c:pt>
                <c:pt idx="216">
                  <c:v>2315</c:v>
                </c:pt>
                <c:pt idx="217">
                  <c:v>2320</c:v>
                </c:pt>
                <c:pt idx="218">
                  <c:v>2154</c:v>
                </c:pt>
                <c:pt idx="219">
                  <c:v>1957</c:v>
                </c:pt>
                <c:pt idx="220">
                  <c:v>1887</c:v>
                </c:pt>
                <c:pt idx="221">
                  <c:v>1945</c:v>
                </c:pt>
                <c:pt idx="222">
                  <c:v>1909</c:v>
                </c:pt>
                <c:pt idx="223">
                  <c:v>1553.9998780000001</c:v>
                </c:pt>
              </c:numCache>
            </c:numRef>
          </c:yVal>
          <c:smooth val="0"/>
          <c:extLst xmlns:c16r2="http://schemas.microsoft.com/office/drawing/2015/06/chart">
            <c:ext xmlns:c16="http://schemas.microsoft.com/office/drawing/2014/chart" uri="{C3380CC4-5D6E-409C-BE32-E72D297353CC}">
              <c16:uniqueId val="{000000C6-9E4D-41DE-88AA-65C469FB2388}"/>
            </c:ext>
          </c:extLst>
        </c:ser>
        <c:ser>
          <c:idx val="199"/>
          <c:order val="199"/>
          <c:tx>
            <c:strRef>
              <c:f>Sheet1!$GS$1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Sheet1!$GS$2:$GS$225</c:f>
              <c:numCache>
                <c:formatCode>General</c:formatCode>
                <c:ptCount val="224"/>
                <c:pt idx="0">
                  <c:v>320</c:v>
                </c:pt>
                <c:pt idx="1">
                  <c:v>399</c:v>
                </c:pt>
                <c:pt idx="2">
                  <c:v>598</c:v>
                </c:pt>
                <c:pt idx="3">
                  <c:v>722</c:v>
                </c:pt>
                <c:pt idx="4">
                  <c:v>785.99993900000004</c:v>
                </c:pt>
                <c:pt idx="5">
                  <c:v>845</c:v>
                </c:pt>
                <c:pt idx="6">
                  <c:v>922.00006099999996</c:v>
                </c:pt>
                <c:pt idx="7">
                  <c:v>1012</c:v>
                </c:pt>
                <c:pt idx="8">
                  <c:v>1091</c:v>
                </c:pt>
                <c:pt idx="9">
                  <c:v>1170</c:v>
                </c:pt>
                <c:pt idx="10">
                  <c:v>1239</c:v>
                </c:pt>
                <c:pt idx="11">
                  <c:v>1307.0001219999999</c:v>
                </c:pt>
                <c:pt idx="12">
                  <c:v>1364</c:v>
                </c:pt>
                <c:pt idx="13">
                  <c:v>1438</c:v>
                </c:pt>
                <c:pt idx="14">
                  <c:v>1502</c:v>
                </c:pt>
                <c:pt idx="15">
                  <c:v>1567</c:v>
                </c:pt>
                <c:pt idx="16">
                  <c:v>1655</c:v>
                </c:pt>
                <c:pt idx="17">
                  <c:v>1722</c:v>
                </c:pt>
                <c:pt idx="18">
                  <c:v>1801</c:v>
                </c:pt>
                <c:pt idx="19">
                  <c:v>1879.9998780000001</c:v>
                </c:pt>
                <c:pt idx="20">
                  <c:v>1958.9998780000001</c:v>
                </c:pt>
                <c:pt idx="21">
                  <c:v>2029.0001219999999</c:v>
                </c:pt>
                <c:pt idx="22">
                  <c:v>2081</c:v>
                </c:pt>
                <c:pt idx="23">
                  <c:v>2165</c:v>
                </c:pt>
                <c:pt idx="24">
                  <c:v>2201</c:v>
                </c:pt>
                <c:pt idx="25">
                  <c:v>2234</c:v>
                </c:pt>
                <c:pt idx="26">
                  <c:v>2280</c:v>
                </c:pt>
                <c:pt idx="27">
                  <c:v>2325</c:v>
                </c:pt>
                <c:pt idx="28">
                  <c:v>2371</c:v>
                </c:pt>
                <c:pt idx="29">
                  <c:v>2412</c:v>
                </c:pt>
                <c:pt idx="30">
                  <c:v>2451</c:v>
                </c:pt>
                <c:pt idx="31">
                  <c:v>2469</c:v>
                </c:pt>
                <c:pt idx="32">
                  <c:v>2447</c:v>
                </c:pt>
                <c:pt idx="33">
                  <c:v>2462</c:v>
                </c:pt>
                <c:pt idx="34">
                  <c:v>2491</c:v>
                </c:pt>
                <c:pt idx="35">
                  <c:v>2524</c:v>
                </c:pt>
                <c:pt idx="36">
                  <c:v>2605.0002439999998</c:v>
                </c:pt>
                <c:pt idx="37">
                  <c:v>2649.9997560000002</c:v>
                </c:pt>
                <c:pt idx="38">
                  <c:v>2680</c:v>
                </c:pt>
                <c:pt idx="39">
                  <c:v>2788</c:v>
                </c:pt>
                <c:pt idx="40">
                  <c:v>2819</c:v>
                </c:pt>
                <c:pt idx="41">
                  <c:v>2802</c:v>
                </c:pt>
                <c:pt idx="42">
                  <c:v>2816</c:v>
                </c:pt>
                <c:pt idx="43">
                  <c:v>2920</c:v>
                </c:pt>
                <c:pt idx="44">
                  <c:v>2926</c:v>
                </c:pt>
                <c:pt idx="45">
                  <c:v>2931.9997560000002</c:v>
                </c:pt>
                <c:pt idx="46">
                  <c:v>2961</c:v>
                </c:pt>
                <c:pt idx="47">
                  <c:v>2987</c:v>
                </c:pt>
                <c:pt idx="48">
                  <c:v>3037</c:v>
                </c:pt>
                <c:pt idx="49">
                  <c:v>3024</c:v>
                </c:pt>
                <c:pt idx="50">
                  <c:v>3037</c:v>
                </c:pt>
                <c:pt idx="51">
                  <c:v>3039</c:v>
                </c:pt>
                <c:pt idx="52">
                  <c:v>3060</c:v>
                </c:pt>
                <c:pt idx="53">
                  <c:v>3075</c:v>
                </c:pt>
                <c:pt idx="54">
                  <c:v>3095</c:v>
                </c:pt>
                <c:pt idx="55">
                  <c:v>3101</c:v>
                </c:pt>
                <c:pt idx="56">
                  <c:v>3134</c:v>
                </c:pt>
                <c:pt idx="57">
                  <c:v>3190</c:v>
                </c:pt>
                <c:pt idx="58">
                  <c:v>3189</c:v>
                </c:pt>
                <c:pt idx="59">
                  <c:v>3141</c:v>
                </c:pt>
                <c:pt idx="60">
                  <c:v>3331</c:v>
                </c:pt>
                <c:pt idx="61">
                  <c:v>3395</c:v>
                </c:pt>
                <c:pt idx="62">
                  <c:v>3207</c:v>
                </c:pt>
                <c:pt idx="63">
                  <c:v>3389</c:v>
                </c:pt>
                <c:pt idx="64">
                  <c:v>3371</c:v>
                </c:pt>
                <c:pt idx="65">
                  <c:v>3280</c:v>
                </c:pt>
                <c:pt idx="66">
                  <c:v>3267</c:v>
                </c:pt>
                <c:pt idx="67">
                  <c:v>3197</c:v>
                </c:pt>
                <c:pt idx="68">
                  <c:v>3222</c:v>
                </c:pt>
                <c:pt idx="69">
                  <c:v>3244</c:v>
                </c:pt>
                <c:pt idx="70">
                  <c:v>3247</c:v>
                </c:pt>
                <c:pt idx="71">
                  <c:v>3272</c:v>
                </c:pt>
                <c:pt idx="72">
                  <c:v>3278</c:v>
                </c:pt>
                <c:pt idx="73">
                  <c:v>3280</c:v>
                </c:pt>
                <c:pt idx="74">
                  <c:v>3286</c:v>
                </c:pt>
                <c:pt idx="75">
                  <c:v>3307</c:v>
                </c:pt>
                <c:pt idx="76">
                  <c:v>3304</c:v>
                </c:pt>
                <c:pt idx="77">
                  <c:v>3338</c:v>
                </c:pt>
                <c:pt idx="78">
                  <c:v>3368</c:v>
                </c:pt>
                <c:pt idx="79">
                  <c:v>3356</c:v>
                </c:pt>
                <c:pt idx="80">
                  <c:v>3217</c:v>
                </c:pt>
                <c:pt idx="81">
                  <c:v>3215</c:v>
                </c:pt>
                <c:pt idx="82">
                  <c:v>3233</c:v>
                </c:pt>
                <c:pt idx="83">
                  <c:v>3380</c:v>
                </c:pt>
                <c:pt idx="84">
                  <c:v>3512.0002439999998</c:v>
                </c:pt>
                <c:pt idx="85">
                  <c:v>3470</c:v>
                </c:pt>
                <c:pt idx="86">
                  <c:v>3407.9997560000002</c:v>
                </c:pt>
                <c:pt idx="87">
                  <c:v>3407</c:v>
                </c:pt>
                <c:pt idx="88">
                  <c:v>3418</c:v>
                </c:pt>
                <c:pt idx="89">
                  <c:v>3405</c:v>
                </c:pt>
                <c:pt idx="90">
                  <c:v>3436</c:v>
                </c:pt>
                <c:pt idx="91">
                  <c:v>3427</c:v>
                </c:pt>
                <c:pt idx="92">
                  <c:v>3423</c:v>
                </c:pt>
                <c:pt idx="93">
                  <c:v>3410</c:v>
                </c:pt>
                <c:pt idx="94">
                  <c:v>3431</c:v>
                </c:pt>
                <c:pt idx="95">
                  <c:v>3425</c:v>
                </c:pt>
                <c:pt idx="96">
                  <c:v>3427</c:v>
                </c:pt>
                <c:pt idx="97">
                  <c:v>3447</c:v>
                </c:pt>
                <c:pt idx="98">
                  <c:v>3494.0002439999998</c:v>
                </c:pt>
                <c:pt idx="99">
                  <c:v>3480</c:v>
                </c:pt>
                <c:pt idx="100">
                  <c:v>3525</c:v>
                </c:pt>
                <c:pt idx="101">
                  <c:v>3559</c:v>
                </c:pt>
                <c:pt idx="102">
                  <c:v>3486.9997560000002</c:v>
                </c:pt>
                <c:pt idx="103">
                  <c:v>0</c:v>
                </c:pt>
                <c:pt idx="104">
                  <c:v>0</c:v>
                </c:pt>
                <c:pt idx="105">
                  <c:v>0</c:v>
                </c:pt>
                <c:pt idx="106">
                  <c:v>0</c:v>
                </c:pt>
                <c:pt idx="107">
                  <c:v>0</c:v>
                </c:pt>
                <c:pt idx="108">
                  <c:v>0</c:v>
                </c:pt>
                <c:pt idx="109">
                  <c:v>0</c:v>
                </c:pt>
                <c:pt idx="110">
                  <c:v>0</c:v>
                </c:pt>
                <c:pt idx="111">
                  <c:v>0</c:v>
                </c:pt>
                <c:pt idx="112">
                  <c:v>0</c:v>
                </c:pt>
                <c:pt idx="113">
                  <c:v>0</c:v>
                </c:pt>
                <c:pt idx="114">
                  <c:v>3231</c:v>
                </c:pt>
                <c:pt idx="115">
                  <c:v>3001.9997560000002</c:v>
                </c:pt>
                <c:pt idx="116">
                  <c:v>3092</c:v>
                </c:pt>
                <c:pt idx="117">
                  <c:v>3268</c:v>
                </c:pt>
                <c:pt idx="118">
                  <c:v>3166</c:v>
                </c:pt>
                <c:pt idx="119">
                  <c:v>3308</c:v>
                </c:pt>
                <c:pt idx="120">
                  <c:v>3407.9997560000002</c:v>
                </c:pt>
                <c:pt idx="121">
                  <c:v>3398.9997560000002</c:v>
                </c:pt>
                <c:pt idx="122">
                  <c:v>3398</c:v>
                </c:pt>
                <c:pt idx="123">
                  <c:v>3400</c:v>
                </c:pt>
                <c:pt idx="124">
                  <c:v>3403</c:v>
                </c:pt>
                <c:pt idx="125">
                  <c:v>3420</c:v>
                </c:pt>
                <c:pt idx="126">
                  <c:v>3439</c:v>
                </c:pt>
                <c:pt idx="127">
                  <c:v>3467.0002439999998</c:v>
                </c:pt>
                <c:pt idx="128">
                  <c:v>3484</c:v>
                </c:pt>
                <c:pt idx="129">
                  <c:v>3489</c:v>
                </c:pt>
                <c:pt idx="130">
                  <c:v>3491</c:v>
                </c:pt>
                <c:pt idx="131">
                  <c:v>3545</c:v>
                </c:pt>
                <c:pt idx="132">
                  <c:v>3544</c:v>
                </c:pt>
                <c:pt idx="133">
                  <c:v>3549</c:v>
                </c:pt>
                <c:pt idx="134">
                  <c:v>3578</c:v>
                </c:pt>
                <c:pt idx="135">
                  <c:v>3574.9997560000002</c:v>
                </c:pt>
                <c:pt idx="136">
                  <c:v>3588</c:v>
                </c:pt>
                <c:pt idx="137">
                  <c:v>3577</c:v>
                </c:pt>
                <c:pt idx="138">
                  <c:v>3572</c:v>
                </c:pt>
                <c:pt idx="139">
                  <c:v>3535</c:v>
                </c:pt>
                <c:pt idx="140">
                  <c:v>3553</c:v>
                </c:pt>
                <c:pt idx="141">
                  <c:v>3547</c:v>
                </c:pt>
                <c:pt idx="142">
                  <c:v>3520</c:v>
                </c:pt>
                <c:pt idx="143">
                  <c:v>3512.0002439999998</c:v>
                </c:pt>
                <c:pt idx="144">
                  <c:v>3501</c:v>
                </c:pt>
                <c:pt idx="145">
                  <c:v>3494.0002439999998</c:v>
                </c:pt>
                <c:pt idx="146">
                  <c:v>3481</c:v>
                </c:pt>
                <c:pt idx="147">
                  <c:v>3486</c:v>
                </c:pt>
                <c:pt idx="148">
                  <c:v>3528</c:v>
                </c:pt>
                <c:pt idx="149">
                  <c:v>3564.0002439999998</c:v>
                </c:pt>
                <c:pt idx="150">
                  <c:v>3563</c:v>
                </c:pt>
                <c:pt idx="151">
                  <c:v>3432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1636</c:v>
                </c:pt>
                <c:pt idx="169">
                  <c:v>2013</c:v>
                </c:pt>
                <c:pt idx="170">
                  <c:v>2746.9997560000002</c:v>
                </c:pt>
                <c:pt idx="171">
                  <c:v>2898</c:v>
                </c:pt>
                <c:pt idx="172">
                  <c:v>2971</c:v>
                </c:pt>
                <c:pt idx="173">
                  <c:v>3070</c:v>
                </c:pt>
                <c:pt idx="174">
                  <c:v>3110</c:v>
                </c:pt>
                <c:pt idx="175">
                  <c:v>3164</c:v>
                </c:pt>
                <c:pt idx="176">
                  <c:v>3244</c:v>
                </c:pt>
                <c:pt idx="177">
                  <c:v>3218</c:v>
                </c:pt>
                <c:pt idx="178">
                  <c:v>3216</c:v>
                </c:pt>
                <c:pt idx="179">
                  <c:v>3231</c:v>
                </c:pt>
                <c:pt idx="180">
                  <c:v>3208</c:v>
                </c:pt>
                <c:pt idx="181">
                  <c:v>3161</c:v>
                </c:pt>
                <c:pt idx="182">
                  <c:v>3131</c:v>
                </c:pt>
                <c:pt idx="183">
                  <c:v>3121</c:v>
                </c:pt>
                <c:pt idx="184">
                  <c:v>3077</c:v>
                </c:pt>
                <c:pt idx="185">
                  <c:v>3098.9997560000002</c:v>
                </c:pt>
                <c:pt idx="186">
                  <c:v>3120</c:v>
                </c:pt>
                <c:pt idx="187">
                  <c:v>3094</c:v>
                </c:pt>
                <c:pt idx="188">
                  <c:v>3130</c:v>
                </c:pt>
                <c:pt idx="189">
                  <c:v>3116</c:v>
                </c:pt>
                <c:pt idx="190">
                  <c:v>3098</c:v>
                </c:pt>
                <c:pt idx="191">
                  <c:v>3095</c:v>
                </c:pt>
                <c:pt idx="192">
                  <c:v>3058</c:v>
                </c:pt>
                <c:pt idx="193">
                  <c:v>3028.9997560000002</c:v>
                </c:pt>
                <c:pt idx="194">
                  <c:v>2997</c:v>
                </c:pt>
                <c:pt idx="195">
                  <c:v>3006</c:v>
                </c:pt>
                <c:pt idx="196">
                  <c:v>2967.9997560000002</c:v>
                </c:pt>
                <c:pt idx="197">
                  <c:v>2995</c:v>
                </c:pt>
                <c:pt idx="198">
                  <c:v>2971</c:v>
                </c:pt>
                <c:pt idx="199">
                  <c:v>2927</c:v>
                </c:pt>
                <c:pt idx="200">
                  <c:v>2865</c:v>
                </c:pt>
                <c:pt idx="201">
                  <c:v>2870</c:v>
                </c:pt>
                <c:pt idx="202">
                  <c:v>2816</c:v>
                </c:pt>
                <c:pt idx="203">
                  <c:v>2751</c:v>
                </c:pt>
                <c:pt idx="204">
                  <c:v>2749</c:v>
                </c:pt>
                <c:pt idx="205">
                  <c:v>2798</c:v>
                </c:pt>
                <c:pt idx="206">
                  <c:v>2754.0002439999998</c:v>
                </c:pt>
                <c:pt idx="207">
                  <c:v>2735</c:v>
                </c:pt>
                <c:pt idx="208">
                  <c:v>2725</c:v>
                </c:pt>
                <c:pt idx="209">
                  <c:v>2667.9997560000002</c:v>
                </c:pt>
                <c:pt idx="210">
                  <c:v>2709</c:v>
                </c:pt>
                <c:pt idx="211">
                  <c:v>2702.0002439999998</c:v>
                </c:pt>
                <c:pt idx="212">
                  <c:v>2509.9997560000002</c:v>
                </c:pt>
                <c:pt idx="213">
                  <c:v>2557</c:v>
                </c:pt>
                <c:pt idx="214">
                  <c:v>2552</c:v>
                </c:pt>
                <c:pt idx="215">
                  <c:v>2386</c:v>
                </c:pt>
                <c:pt idx="216">
                  <c:v>2315</c:v>
                </c:pt>
                <c:pt idx="217">
                  <c:v>2320</c:v>
                </c:pt>
                <c:pt idx="218">
                  <c:v>2154</c:v>
                </c:pt>
                <c:pt idx="219">
                  <c:v>1957</c:v>
                </c:pt>
                <c:pt idx="220">
                  <c:v>1887</c:v>
                </c:pt>
                <c:pt idx="221">
                  <c:v>1945</c:v>
                </c:pt>
                <c:pt idx="222">
                  <c:v>1909</c:v>
                </c:pt>
                <c:pt idx="223">
                  <c:v>1553.9998780000001</c:v>
                </c:pt>
              </c:numCache>
            </c:numRef>
          </c:yVal>
          <c:smooth val="0"/>
          <c:extLst xmlns:c16r2="http://schemas.microsoft.com/office/drawing/2015/06/chart">
            <c:ext xmlns:c16="http://schemas.microsoft.com/office/drawing/2014/chart" uri="{C3380CC4-5D6E-409C-BE32-E72D297353CC}">
              <c16:uniqueId val="{000000C7-9E4D-41DE-88AA-65C469FB2388}"/>
            </c:ext>
          </c:extLst>
        </c:ser>
        <c:ser>
          <c:idx val="200"/>
          <c:order val="200"/>
          <c:tx>
            <c:strRef>
              <c:f>Sheet1!$GT$1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Sheet1!$GT$2:$GT$225</c:f>
              <c:numCache>
                <c:formatCode>General</c:formatCode>
                <c:ptCount val="224"/>
                <c:pt idx="0">
                  <c:v>523</c:v>
                </c:pt>
                <c:pt idx="1">
                  <c:v>486</c:v>
                </c:pt>
                <c:pt idx="2">
                  <c:v>681</c:v>
                </c:pt>
                <c:pt idx="3">
                  <c:v>813</c:v>
                </c:pt>
                <c:pt idx="4">
                  <c:v>849</c:v>
                </c:pt>
                <c:pt idx="5">
                  <c:v>914</c:v>
                </c:pt>
                <c:pt idx="6">
                  <c:v>971</c:v>
                </c:pt>
                <c:pt idx="7">
                  <c:v>1076</c:v>
                </c:pt>
                <c:pt idx="8">
                  <c:v>1131</c:v>
                </c:pt>
                <c:pt idx="9">
                  <c:v>1214</c:v>
                </c:pt>
                <c:pt idx="10">
                  <c:v>1293</c:v>
                </c:pt>
                <c:pt idx="11">
                  <c:v>1346</c:v>
                </c:pt>
                <c:pt idx="12">
                  <c:v>1406</c:v>
                </c:pt>
                <c:pt idx="13">
                  <c:v>1488</c:v>
                </c:pt>
                <c:pt idx="14">
                  <c:v>1550</c:v>
                </c:pt>
                <c:pt idx="15">
                  <c:v>1632</c:v>
                </c:pt>
                <c:pt idx="16">
                  <c:v>1718</c:v>
                </c:pt>
                <c:pt idx="17">
                  <c:v>1784</c:v>
                </c:pt>
                <c:pt idx="18">
                  <c:v>1864</c:v>
                </c:pt>
                <c:pt idx="19">
                  <c:v>1944</c:v>
                </c:pt>
                <c:pt idx="20">
                  <c:v>2015</c:v>
                </c:pt>
                <c:pt idx="21">
                  <c:v>2092</c:v>
                </c:pt>
                <c:pt idx="22">
                  <c:v>2154</c:v>
                </c:pt>
                <c:pt idx="23">
                  <c:v>2243</c:v>
                </c:pt>
                <c:pt idx="24">
                  <c:v>2270</c:v>
                </c:pt>
                <c:pt idx="25">
                  <c:v>2288</c:v>
                </c:pt>
                <c:pt idx="26">
                  <c:v>2335</c:v>
                </c:pt>
                <c:pt idx="27">
                  <c:v>2386</c:v>
                </c:pt>
                <c:pt idx="28">
                  <c:v>2417</c:v>
                </c:pt>
                <c:pt idx="29">
                  <c:v>2465</c:v>
                </c:pt>
                <c:pt idx="30">
                  <c:v>2495</c:v>
                </c:pt>
                <c:pt idx="31">
                  <c:v>2518.9997560000002</c:v>
                </c:pt>
                <c:pt idx="32">
                  <c:v>2494</c:v>
                </c:pt>
                <c:pt idx="33">
                  <c:v>2511</c:v>
                </c:pt>
                <c:pt idx="34">
                  <c:v>2531</c:v>
                </c:pt>
                <c:pt idx="35">
                  <c:v>2561</c:v>
                </c:pt>
                <c:pt idx="36">
                  <c:v>2646</c:v>
                </c:pt>
                <c:pt idx="37">
                  <c:v>2680</c:v>
                </c:pt>
                <c:pt idx="38">
                  <c:v>2703.9997560000002</c:v>
                </c:pt>
                <c:pt idx="39">
                  <c:v>2804</c:v>
                </c:pt>
                <c:pt idx="40">
                  <c:v>2824</c:v>
                </c:pt>
                <c:pt idx="41">
                  <c:v>2815</c:v>
                </c:pt>
                <c:pt idx="42">
                  <c:v>2823</c:v>
                </c:pt>
                <c:pt idx="43">
                  <c:v>2925</c:v>
                </c:pt>
                <c:pt idx="44">
                  <c:v>2928</c:v>
                </c:pt>
                <c:pt idx="45">
                  <c:v>2922.9997560000002</c:v>
                </c:pt>
                <c:pt idx="46">
                  <c:v>2957.0002439999998</c:v>
                </c:pt>
                <c:pt idx="47">
                  <c:v>2977</c:v>
                </c:pt>
                <c:pt idx="48">
                  <c:v>3025</c:v>
                </c:pt>
                <c:pt idx="49">
                  <c:v>3010</c:v>
                </c:pt>
                <c:pt idx="50">
                  <c:v>3022</c:v>
                </c:pt>
                <c:pt idx="51">
                  <c:v>3023</c:v>
                </c:pt>
                <c:pt idx="52">
                  <c:v>3037.9997560000002</c:v>
                </c:pt>
                <c:pt idx="53">
                  <c:v>3058</c:v>
                </c:pt>
                <c:pt idx="54">
                  <c:v>3063.0002439999998</c:v>
                </c:pt>
                <c:pt idx="55">
                  <c:v>3073</c:v>
                </c:pt>
                <c:pt idx="56">
                  <c:v>3107.9997560000002</c:v>
                </c:pt>
                <c:pt idx="57">
                  <c:v>3148</c:v>
                </c:pt>
                <c:pt idx="58">
                  <c:v>3151.0002439999998</c:v>
                </c:pt>
                <c:pt idx="59">
                  <c:v>3095</c:v>
                </c:pt>
                <c:pt idx="60">
                  <c:v>3283</c:v>
                </c:pt>
                <c:pt idx="61">
                  <c:v>3326</c:v>
                </c:pt>
                <c:pt idx="62">
                  <c:v>3176</c:v>
                </c:pt>
                <c:pt idx="63">
                  <c:v>3357</c:v>
                </c:pt>
                <c:pt idx="64">
                  <c:v>3321</c:v>
                </c:pt>
                <c:pt idx="65">
                  <c:v>3233</c:v>
                </c:pt>
                <c:pt idx="66">
                  <c:v>3229</c:v>
                </c:pt>
                <c:pt idx="67">
                  <c:v>3158</c:v>
                </c:pt>
                <c:pt idx="68">
                  <c:v>3185</c:v>
                </c:pt>
                <c:pt idx="69">
                  <c:v>3198</c:v>
                </c:pt>
                <c:pt idx="70">
                  <c:v>3209</c:v>
                </c:pt>
                <c:pt idx="71">
                  <c:v>3222.9997560000002</c:v>
                </c:pt>
                <c:pt idx="72">
                  <c:v>3231.9997560000002</c:v>
                </c:pt>
                <c:pt idx="73">
                  <c:v>3239.0002439999998</c:v>
                </c:pt>
                <c:pt idx="74">
                  <c:v>3257.0002439999998</c:v>
                </c:pt>
                <c:pt idx="75">
                  <c:v>3268</c:v>
                </c:pt>
                <c:pt idx="76">
                  <c:v>3262</c:v>
                </c:pt>
                <c:pt idx="77">
                  <c:v>3291.0002439999998</c:v>
                </c:pt>
                <c:pt idx="78">
                  <c:v>3333</c:v>
                </c:pt>
                <c:pt idx="79">
                  <c:v>3292.9997560000002</c:v>
                </c:pt>
                <c:pt idx="80">
                  <c:v>3184</c:v>
                </c:pt>
                <c:pt idx="81">
                  <c:v>3213</c:v>
                </c:pt>
                <c:pt idx="82">
                  <c:v>3188</c:v>
                </c:pt>
                <c:pt idx="83">
                  <c:v>3366</c:v>
                </c:pt>
                <c:pt idx="84">
                  <c:v>3475</c:v>
                </c:pt>
                <c:pt idx="85">
                  <c:v>3456</c:v>
                </c:pt>
                <c:pt idx="86">
                  <c:v>3375</c:v>
                </c:pt>
                <c:pt idx="87">
                  <c:v>3382</c:v>
                </c:pt>
                <c:pt idx="88">
                  <c:v>3400</c:v>
                </c:pt>
                <c:pt idx="89">
                  <c:v>3391</c:v>
                </c:pt>
                <c:pt idx="90">
                  <c:v>3411</c:v>
                </c:pt>
                <c:pt idx="91">
                  <c:v>3404</c:v>
                </c:pt>
                <c:pt idx="92">
                  <c:v>3398</c:v>
                </c:pt>
                <c:pt idx="93">
                  <c:v>3407</c:v>
                </c:pt>
                <c:pt idx="94">
                  <c:v>3402</c:v>
                </c:pt>
                <c:pt idx="95">
                  <c:v>3419</c:v>
                </c:pt>
                <c:pt idx="96">
                  <c:v>3398.9997560000002</c:v>
                </c:pt>
                <c:pt idx="97">
                  <c:v>3457</c:v>
                </c:pt>
                <c:pt idx="98">
                  <c:v>3389.9997560000002</c:v>
                </c:pt>
                <c:pt idx="99">
                  <c:v>3441.9997560000002</c:v>
                </c:pt>
                <c:pt idx="100">
                  <c:v>3449</c:v>
                </c:pt>
                <c:pt idx="101">
                  <c:v>3485.0002439999998</c:v>
                </c:pt>
                <c:pt idx="102">
                  <c:v>3420</c:v>
                </c:pt>
                <c:pt idx="103">
                  <c:v>0</c:v>
                </c:pt>
                <c:pt idx="104">
                  <c:v>0</c:v>
                </c:pt>
                <c:pt idx="105">
                  <c:v>0</c:v>
                </c:pt>
                <c:pt idx="106">
                  <c:v>0</c:v>
                </c:pt>
                <c:pt idx="107">
                  <c:v>0</c:v>
                </c:pt>
                <c:pt idx="108">
                  <c:v>0</c:v>
                </c:pt>
                <c:pt idx="109">
                  <c:v>0</c:v>
                </c:pt>
                <c:pt idx="110">
                  <c:v>0</c:v>
                </c:pt>
                <c:pt idx="111">
                  <c:v>0</c:v>
                </c:pt>
                <c:pt idx="112">
                  <c:v>0</c:v>
                </c:pt>
                <c:pt idx="113">
                  <c:v>0</c:v>
                </c:pt>
                <c:pt idx="114">
                  <c:v>3248.0002439999998</c:v>
                </c:pt>
                <c:pt idx="115">
                  <c:v>3208</c:v>
                </c:pt>
                <c:pt idx="116">
                  <c:v>3050</c:v>
                </c:pt>
                <c:pt idx="117">
                  <c:v>3383</c:v>
                </c:pt>
                <c:pt idx="118">
                  <c:v>3195.9997560000002</c:v>
                </c:pt>
                <c:pt idx="119">
                  <c:v>3331</c:v>
                </c:pt>
                <c:pt idx="120">
                  <c:v>3398</c:v>
                </c:pt>
                <c:pt idx="121">
                  <c:v>3367</c:v>
                </c:pt>
                <c:pt idx="122">
                  <c:v>3397.0002439999998</c:v>
                </c:pt>
                <c:pt idx="123">
                  <c:v>3406.0002439999998</c:v>
                </c:pt>
                <c:pt idx="124">
                  <c:v>3393</c:v>
                </c:pt>
                <c:pt idx="125">
                  <c:v>3405</c:v>
                </c:pt>
                <c:pt idx="126">
                  <c:v>3416.9997560000002</c:v>
                </c:pt>
                <c:pt idx="127">
                  <c:v>3455</c:v>
                </c:pt>
                <c:pt idx="128">
                  <c:v>3456</c:v>
                </c:pt>
                <c:pt idx="129">
                  <c:v>3468.9997560000002</c:v>
                </c:pt>
                <c:pt idx="130">
                  <c:v>3480</c:v>
                </c:pt>
                <c:pt idx="131">
                  <c:v>3500</c:v>
                </c:pt>
                <c:pt idx="132">
                  <c:v>3534</c:v>
                </c:pt>
                <c:pt idx="133">
                  <c:v>3511</c:v>
                </c:pt>
                <c:pt idx="134">
                  <c:v>3526</c:v>
                </c:pt>
                <c:pt idx="135">
                  <c:v>3550</c:v>
                </c:pt>
                <c:pt idx="136">
                  <c:v>3558</c:v>
                </c:pt>
                <c:pt idx="137">
                  <c:v>3552</c:v>
                </c:pt>
                <c:pt idx="138">
                  <c:v>3544</c:v>
                </c:pt>
                <c:pt idx="139">
                  <c:v>3517</c:v>
                </c:pt>
                <c:pt idx="140">
                  <c:v>3529</c:v>
                </c:pt>
                <c:pt idx="141">
                  <c:v>3527</c:v>
                </c:pt>
                <c:pt idx="142">
                  <c:v>3499</c:v>
                </c:pt>
                <c:pt idx="143">
                  <c:v>3477</c:v>
                </c:pt>
                <c:pt idx="144">
                  <c:v>3470</c:v>
                </c:pt>
                <c:pt idx="145">
                  <c:v>3477.9997560000002</c:v>
                </c:pt>
                <c:pt idx="146">
                  <c:v>3465</c:v>
                </c:pt>
                <c:pt idx="147">
                  <c:v>3475</c:v>
                </c:pt>
                <c:pt idx="148">
                  <c:v>3512.0002439999998</c:v>
                </c:pt>
                <c:pt idx="149">
                  <c:v>3540</c:v>
                </c:pt>
                <c:pt idx="150">
                  <c:v>3538</c:v>
                </c:pt>
                <c:pt idx="151">
                  <c:v>3481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1703.0001219999999</c:v>
                </c:pt>
                <c:pt idx="169">
                  <c:v>1989</c:v>
                </c:pt>
                <c:pt idx="170">
                  <c:v>2754.0002439999998</c:v>
                </c:pt>
                <c:pt idx="171">
                  <c:v>2924</c:v>
                </c:pt>
                <c:pt idx="172">
                  <c:v>2966.0002439999998</c:v>
                </c:pt>
                <c:pt idx="173">
                  <c:v>3125.9997560000002</c:v>
                </c:pt>
                <c:pt idx="174">
                  <c:v>3161</c:v>
                </c:pt>
                <c:pt idx="175">
                  <c:v>3291.0002439999998</c:v>
                </c:pt>
                <c:pt idx="176">
                  <c:v>3265.9997560000002</c:v>
                </c:pt>
                <c:pt idx="177">
                  <c:v>3219</c:v>
                </c:pt>
                <c:pt idx="178">
                  <c:v>3291.0002439999998</c:v>
                </c:pt>
                <c:pt idx="179">
                  <c:v>3291.0002439999998</c:v>
                </c:pt>
                <c:pt idx="180">
                  <c:v>3235</c:v>
                </c:pt>
                <c:pt idx="181">
                  <c:v>3179</c:v>
                </c:pt>
                <c:pt idx="182">
                  <c:v>3151.0002439999998</c:v>
                </c:pt>
                <c:pt idx="183">
                  <c:v>3147</c:v>
                </c:pt>
                <c:pt idx="184">
                  <c:v>3106.0002439999998</c:v>
                </c:pt>
                <c:pt idx="185">
                  <c:v>3107.9997560000002</c:v>
                </c:pt>
                <c:pt idx="186">
                  <c:v>3129</c:v>
                </c:pt>
                <c:pt idx="187">
                  <c:v>3121</c:v>
                </c:pt>
                <c:pt idx="188">
                  <c:v>3136</c:v>
                </c:pt>
                <c:pt idx="189">
                  <c:v>3129</c:v>
                </c:pt>
                <c:pt idx="190">
                  <c:v>3120</c:v>
                </c:pt>
                <c:pt idx="191">
                  <c:v>3100</c:v>
                </c:pt>
                <c:pt idx="192">
                  <c:v>3055.9997560000002</c:v>
                </c:pt>
                <c:pt idx="193">
                  <c:v>3026</c:v>
                </c:pt>
                <c:pt idx="194">
                  <c:v>2987</c:v>
                </c:pt>
                <c:pt idx="195">
                  <c:v>2973</c:v>
                </c:pt>
                <c:pt idx="196">
                  <c:v>2972</c:v>
                </c:pt>
                <c:pt idx="197">
                  <c:v>2970</c:v>
                </c:pt>
                <c:pt idx="198">
                  <c:v>2971</c:v>
                </c:pt>
                <c:pt idx="199">
                  <c:v>2936</c:v>
                </c:pt>
                <c:pt idx="200">
                  <c:v>2904</c:v>
                </c:pt>
                <c:pt idx="201">
                  <c:v>2899</c:v>
                </c:pt>
                <c:pt idx="202">
                  <c:v>2831</c:v>
                </c:pt>
                <c:pt idx="203">
                  <c:v>2789</c:v>
                </c:pt>
                <c:pt idx="204">
                  <c:v>2815</c:v>
                </c:pt>
                <c:pt idx="205">
                  <c:v>2820</c:v>
                </c:pt>
                <c:pt idx="206">
                  <c:v>2814</c:v>
                </c:pt>
                <c:pt idx="207">
                  <c:v>2820</c:v>
                </c:pt>
                <c:pt idx="208">
                  <c:v>2773</c:v>
                </c:pt>
                <c:pt idx="209">
                  <c:v>2728.9997560000002</c:v>
                </c:pt>
                <c:pt idx="210">
                  <c:v>2766</c:v>
                </c:pt>
                <c:pt idx="211">
                  <c:v>2694</c:v>
                </c:pt>
                <c:pt idx="212">
                  <c:v>2593</c:v>
                </c:pt>
                <c:pt idx="213">
                  <c:v>2575</c:v>
                </c:pt>
                <c:pt idx="214">
                  <c:v>2542</c:v>
                </c:pt>
                <c:pt idx="215">
                  <c:v>2477</c:v>
                </c:pt>
                <c:pt idx="216">
                  <c:v>2370</c:v>
                </c:pt>
                <c:pt idx="217">
                  <c:v>2344</c:v>
                </c:pt>
                <c:pt idx="218">
                  <c:v>2187</c:v>
                </c:pt>
                <c:pt idx="219">
                  <c:v>2005</c:v>
                </c:pt>
                <c:pt idx="220">
                  <c:v>1925</c:v>
                </c:pt>
                <c:pt idx="221">
                  <c:v>1923.9998780000001</c:v>
                </c:pt>
                <c:pt idx="222">
                  <c:v>2276</c:v>
                </c:pt>
                <c:pt idx="223">
                  <c:v>1659.0001219999999</c:v>
                </c:pt>
              </c:numCache>
            </c:numRef>
          </c:yVal>
          <c:smooth val="0"/>
          <c:extLst xmlns:c16r2="http://schemas.microsoft.com/office/drawing/2015/06/chart">
            <c:ext xmlns:c16="http://schemas.microsoft.com/office/drawing/2014/chart" uri="{C3380CC4-5D6E-409C-BE32-E72D297353CC}">
              <c16:uniqueId val="{000000C8-9E4D-41DE-88AA-65C469FB2388}"/>
            </c:ext>
          </c:extLst>
        </c:ser>
        <c:ser>
          <c:idx val="201"/>
          <c:order val="201"/>
          <c:tx>
            <c:strRef>
              <c:f>Sheet1!$GU$1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Sheet1!$GU$2:$GU$225</c:f>
              <c:numCache>
                <c:formatCode>General</c:formatCode>
                <c:ptCount val="224"/>
                <c:pt idx="0">
                  <c:v>454</c:v>
                </c:pt>
                <c:pt idx="1">
                  <c:v>416</c:v>
                </c:pt>
                <c:pt idx="2">
                  <c:v>677</c:v>
                </c:pt>
                <c:pt idx="3">
                  <c:v>819</c:v>
                </c:pt>
                <c:pt idx="4">
                  <c:v>851</c:v>
                </c:pt>
                <c:pt idx="5">
                  <c:v>923</c:v>
                </c:pt>
                <c:pt idx="6">
                  <c:v>992</c:v>
                </c:pt>
                <c:pt idx="7">
                  <c:v>1071</c:v>
                </c:pt>
                <c:pt idx="8">
                  <c:v>1143</c:v>
                </c:pt>
                <c:pt idx="9">
                  <c:v>1233</c:v>
                </c:pt>
                <c:pt idx="10">
                  <c:v>1297</c:v>
                </c:pt>
                <c:pt idx="11">
                  <c:v>1367</c:v>
                </c:pt>
                <c:pt idx="12">
                  <c:v>1425</c:v>
                </c:pt>
                <c:pt idx="13">
                  <c:v>1497</c:v>
                </c:pt>
                <c:pt idx="14">
                  <c:v>1562.0001219999999</c:v>
                </c:pt>
                <c:pt idx="15">
                  <c:v>1632.9998780000001</c:v>
                </c:pt>
                <c:pt idx="16">
                  <c:v>1724</c:v>
                </c:pt>
                <c:pt idx="17">
                  <c:v>1789</c:v>
                </c:pt>
                <c:pt idx="18">
                  <c:v>1866</c:v>
                </c:pt>
                <c:pt idx="19">
                  <c:v>1947</c:v>
                </c:pt>
                <c:pt idx="20">
                  <c:v>2014</c:v>
                </c:pt>
                <c:pt idx="21">
                  <c:v>2086</c:v>
                </c:pt>
                <c:pt idx="22">
                  <c:v>2140</c:v>
                </c:pt>
                <c:pt idx="23">
                  <c:v>2237</c:v>
                </c:pt>
                <c:pt idx="24">
                  <c:v>2268</c:v>
                </c:pt>
                <c:pt idx="25">
                  <c:v>2296</c:v>
                </c:pt>
                <c:pt idx="26">
                  <c:v>2332</c:v>
                </c:pt>
                <c:pt idx="27">
                  <c:v>2381</c:v>
                </c:pt>
                <c:pt idx="28">
                  <c:v>2421</c:v>
                </c:pt>
                <c:pt idx="29">
                  <c:v>2472</c:v>
                </c:pt>
                <c:pt idx="30">
                  <c:v>2499</c:v>
                </c:pt>
                <c:pt idx="31">
                  <c:v>2513</c:v>
                </c:pt>
                <c:pt idx="32">
                  <c:v>2495</c:v>
                </c:pt>
                <c:pt idx="33">
                  <c:v>2505</c:v>
                </c:pt>
                <c:pt idx="34">
                  <c:v>2529</c:v>
                </c:pt>
                <c:pt idx="35">
                  <c:v>2551</c:v>
                </c:pt>
                <c:pt idx="36">
                  <c:v>2632.0002439999998</c:v>
                </c:pt>
                <c:pt idx="37">
                  <c:v>2670</c:v>
                </c:pt>
                <c:pt idx="38">
                  <c:v>2683</c:v>
                </c:pt>
                <c:pt idx="39">
                  <c:v>2787</c:v>
                </c:pt>
                <c:pt idx="40">
                  <c:v>2807</c:v>
                </c:pt>
                <c:pt idx="41">
                  <c:v>2791.9997560000002</c:v>
                </c:pt>
                <c:pt idx="42">
                  <c:v>2800</c:v>
                </c:pt>
                <c:pt idx="43">
                  <c:v>2912</c:v>
                </c:pt>
                <c:pt idx="44">
                  <c:v>2899</c:v>
                </c:pt>
                <c:pt idx="45">
                  <c:v>2900</c:v>
                </c:pt>
                <c:pt idx="46">
                  <c:v>2929</c:v>
                </c:pt>
                <c:pt idx="47">
                  <c:v>2949</c:v>
                </c:pt>
                <c:pt idx="48">
                  <c:v>2999</c:v>
                </c:pt>
                <c:pt idx="49">
                  <c:v>2988</c:v>
                </c:pt>
                <c:pt idx="50">
                  <c:v>2990</c:v>
                </c:pt>
                <c:pt idx="51">
                  <c:v>2984.0002439999998</c:v>
                </c:pt>
                <c:pt idx="52">
                  <c:v>3010.9997560000002</c:v>
                </c:pt>
                <c:pt idx="53">
                  <c:v>3025</c:v>
                </c:pt>
                <c:pt idx="54">
                  <c:v>3035</c:v>
                </c:pt>
                <c:pt idx="55">
                  <c:v>3035</c:v>
                </c:pt>
                <c:pt idx="56">
                  <c:v>3070</c:v>
                </c:pt>
                <c:pt idx="57">
                  <c:v>3120</c:v>
                </c:pt>
                <c:pt idx="58">
                  <c:v>3119</c:v>
                </c:pt>
                <c:pt idx="59">
                  <c:v>3066</c:v>
                </c:pt>
                <c:pt idx="60">
                  <c:v>3255</c:v>
                </c:pt>
                <c:pt idx="61">
                  <c:v>3276</c:v>
                </c:pt>
                <c:pt idx="62">
                  <c:v>3121</c:v>
                </c:pt>
                <c:pt idx="63">
                  <c:v>3306</c:v>
                </c:pt>
                <c:pt idx="64">
                  <c:v>3296</c:v>
                </c:pt>
                <c:pt idx="65">
                  <c:v>3209</c:v>
                </c:pt>
                <c:pt idx="66">
                  <c:v>3184</c:v>
                </c:pt>
                <c:pt idx="67">
                  <c:v>3129</c:v>
                </c:pt>
                <c:pt idx="68">
                  <c:v>3154</c:v>
                </c:pt>
                <c:pt idx="69">
                  <c:v>3164</c:v>
                </c:pt>
                <c:pt idx="70">
                  <c:v>3169.0002439999998</c:v>
                </c:pt>
                <c:pt idx="71">
                  <c:v>3182</c:v>
                </c:pt>
                <c:pt idx="72">
                  <c:v>3198</c:v>
                </c:pt>
                <c:pt idx="73">
                  <c:v>3202</c:v>
                </c:pt>
                <c:pt idx="74">
                  <c:v>3212.0002439999998</c:v>
                </c:pt>
                <c:pt idx="75">
                  <c:v>3230.0002439999998</c:v>
                </c:pt>
                <c:pt idx="76">
                  <c:v>3227</c:v>
                </c:pt>
                <c:pt idx="77">
                  <c:v>3259</c:v>
                </c:pt>
                <c:pt idx="78">
                  <c:v>3299</c:v>
                </c:pt>
                <c:pt idx="79">
                  <c:v>3287</c:v>
                </c:pt>
                <c:pt idx="80">
                  <c:v>3169.0002439999998</c:v>
                </c:pt>
                <c:pt idx="81">
                  <c:v>3156</c:v>
                </c:pt>
                <c:pt idx="82">
                  <c:v>3150</c:v>
                </c:pt>
                <c:pt idx="83">
                  <c:v>3317</c:v>
                </c:pt>
                <c:pt idx="84">
                  <c:v>3441</c:v>
                </c:pt>
                <c:pt idx="85">
                  <c:v>3415.0002439999998</c:v>
                </c:pt>
                <c:pt idx="86">
                  <c:v>3358</c:v>
                </c:pt>
                <c:pt idx="87">
                  <c:v>3342</c:v>
                </c:pt>
                <c:pt idx="88">
                  <c:v>3361</c:v>
                </c:pt>
                <c:pt idx="89">
                  <c:v>3360</c:v>
                </c:pt>
                <c:pt idx="90">
                  <c:v>3371.9997560000002</c:v>
                </c:pt>
                <c:pt idx="91">
                  <c:v>3369</c:v>
                </c:pt>
                <c:pt idx="92">
                  <c:v>3369</c:v>
                </c:pt>
                <c:pt idx="93">
                  <c:v>3367</c:v>
                </c:pt>
                <c:pt idx="94">
                  <c:v>3368</c:v>
                </c:pt>
                <c:pt idx="95">
                  <c:v>3368</c:v>
                </c:pt>
                <c:pt idx="96">
                  <c:v>3364</c:v>
                </c:pt>
                <c:pt idx="97">
                  <c:v>3379.0002439999998</c:v>
                </c:pt>
                <c:pt idx="98">
                  <c:v>3373</c:v>
                </c:pt>
                <c:pt idx="99">
                  <c:v>3394</c:v>
                </c:pt>
                <c:pt idx="100">
                  <c:v>3397.0002439999998</c:v>
                </c:pt>
                <c:pt idx="101">
                  <c:v>3446</c:v>
                </c:pt>
                <c:pt idx="102">
                  <c:v>3411</c:v>
                </c:pt>
                <c:pt idx="103">
                  <c:v>0</c:v>
                </c:pt>
                <c:pt idx="104">
                  <c:v>0</c:v>
                </c:pt>
                <c:pt idx="105">
                  <c:v>0</c:v>
                </c:pt>
                <c:pt idx="106">
                  <c:v>0</c:v>
                </c:pt>
                <c:pt idx="107">
                  <c:v>0</c:v>
                </c:pt>
                <c:pt idx="108">
                  <c:v>0</c:v>
                </c:pt>
                <c:pt idx="109">
                  <c:v>0</c:v>
                </c:pt>
                <c:pt idx="110">
                  <c:v>0</c:v>
                </c:pt>
                <c:pt idx="111">
                  <c:v>0</c:v>
                </c:pt>
                <c:pt idx="112">
                  <c:v>0</c:v>
                </c:pt>
                <c:pt idx="113">
                  <c:v>0</c:v>
                </c:pt>
                <c:pt idx="114">
                  <c:v>3199</c:v>
                </c:pt>
                <c:pt idx="115">
                  <c:v>3101</c:v>
                </c:pt>
                <c:pt idx="116">
                  <c:v>3010.9997560000002</c:v>
                </c:pt>
                <c:pt idx="117">
                  <c:v>3074</c:v>
                </c:pt>
                <c:pt idx="118">
                  <c:v>3164</c:v>
                </c:pt>
                <c:pt idx="119">
                  <c:v>3291.0002439999998</c:v>
                </c:pt>
                <c:pt idx="120">
                  <c:v>3351</c:v>
                </c:pt>
                <c:pt idx="121">
                  <c:v>3347</c:v>
                </c:pt>
                <c:pt idx="122">
                  <c:v>3377</c:v>
                </c:pt>
                <c:pt idx="123">
                  <c:v>3370.0002439999998</c:v>
                </c:pt>
                <c:pt idx="124">
                  <c:v>3370.0002439999998</c:v>
                </c:pt>
                <c:pt idx="125">
                  <c:v>3371.9997560000002</c:v>
                </c:pt>
                <c:pt idx="126">
                  <c:v>3402</c:v>
                </c:pt>
                <c:pt idx="127">
                  <c:v>3405</c:v>
                </c:pt>
                <c:pt idx="128">
                  <c:v>3446</c:v>
                </c:pt>
                <c:pt idx="129">
                  <c:v>3450.9997560000002</c:v>
                </c:pt>
                <c:pt idx="130">
                  <c:v>3448</c:v>
                </c:pt>
                <c:pt idx="131">
                  <c:v>3464</c:v>
                </c:pt>
                <c:pt idx="132">
                  <c:v>3500</c:v>
                </c:pt>
                <c:pt idx="133">
                  <c:v>3481</c:v>
                </c:pt>
                <c:pt idx="134">
                  <c:v>3526</c:v>
                </c:pt>
                <c:pt idx="135">
                  <c:v>3515</c:v>
                </c:pt>
                <c:pt idx="136">
                  <c:v>3531</c:v>
                </c:pt>
                <c:pt idx="137">
                  <c:v>3517</c:v>
                </c:pt>
                <c:pt idx="138">
                  <c:v>3513</c:v>
                </c:pt>
                <c:pt idx="139">
                  <c:v>3511</c:v>
                </c:pt>
                <c:pt idx="140">
                  <c:v>3494.0002439999998</c:v>
                </c:pt>
                <c:pt idx="141">
                  <c:v>3509</c:v>
                </c:pt>
                <c:pt idx="142">
                  <c:v>3474</c:v>
                </c:pt>
                <c:pt idx="143">
                  <c:v>3465</c:v>
                </c:pt>
                <c:pt idx="144">
                  <c:v>3464</c:v>
                </c:pt>
                <c:pt idx="145">
                  <c:v>3435</c:v>
                </c:pt>
                <c:pt idx="146">
                  <c:v>3409</c:v>
                </c:pt>
                <c:pt idx="147">
                  <c:v>3457</c:v>
                </c:pt>
                <c:pt idx="148">
                  <c:v>3501</c:v>
                </c:pt>
                <c:pt idx="149">
                  <c:v>3508</c:v>
                </c:pt>
                <c:pt idx="150">
                  <c:v>3510</c:v>
                </c:pt>
                <c:pt idx="151">
                  <c:v>3452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1667</c:v>
                </c:pt>
                <c:pt idx="169">
                  <c:v>1999</c:v>
                </c:pt>
                <c:pt idx="170">
                  <c:v>2770</c:v>
                </c:pt>
                <c:pt idx="171">
                  <c:v>2896.0002439999998</c:v>
                </c:pt>
                <c:pt idx="172">
                  <c:v>2936</c:v>
                </c:pt>
                <c:pt idx="173">
                  <c:v>3058</c:v>
                </c:pt>
                <c:pt idx="174">
                  <c:v>3162</c:v>
                </c:pt>
                <c:pt idx="175">
                  <c:v>3175</c:v>
                </c:pt>
                <c:pt idx="176">
                  <c:v>3242</c:v>
                </c:pt>
                <c:pt idx="177">
                  <c:v>3246</c:v>
                </c:pt>
                <c:pt idx="178">
                  <c:v>3260</c:v>
                </c:pt>
                <c:pt idx="179">
                  <c:v>3273</c:v>
                </c:pt>
                <c:pt idx="180">
                  <c:v>3246</c:v>
                </c:pt>
                <c:pt idx="181">
                  <c:v>3193</c:v>
                </c:pt>
                <c:pt idx="182">
                  <c:v>3177</c:v>
                </c:pt>
                <c:pt idx="183">
                  <c:v>3162</c:v>
                </c:pt>
                <c:pt idx="184">
                  <c:v>3128</c:v>
                </c:pt>
                <c:pt idx="185">
                  <c:v>3140</c:v>
                </c:pt>
                <c:pt idx="186">
                  <c:v>3136</c:v>
                </c:pt>
                <c:pt idx="187">
                  <c:v>3116.9997560000002</c:v>
                </c:pt>
                <c:pt idx="188">
                  <c:v>3154</c:v>
                </c:pt>
                <c:pt idx="189">
                  <c:v>3138</c:v>
                </c:pt>
                <c:pt idx="190">
                  <c:v>3125</c:v>
                </c:pt>
                <c:pt idx="191">
                  <c:v>3097</c:v>
                </c:pt>
                <c:pt idx="192">
                  <c:v>3044</c:v>
                </c:pt>
                <c:pt idx="193">
                  <c:v>3014</c:v>
                </c:pt>
                <c:pt idx="194">
                  <c:v>3001</c:v>
                </c:pt>
                <c:pt idx="195">
                  <c:v>2981</c:v>
                </c:pt>
                <c:pt idx="196">
                  <c:v>2996</c:v>
                </c:pt>
                <c:pt idx="197">
                  <c:v>3012</c:v>
                </c:pt>
                <c:pt idx="198">
                  <c:v>2994</c:v>
                </c:pt>
                <c:pt idx="199">
                  <c:v>2954</c:v>
                </c:pt>
                <c:pt idx="200">
                  <c:v>2913</c:v>
                </c:pt>
                <c:pt idx="201">
                  <c:v>2908</c:v>
                </c:pt>
                <c:pt idx="202">
                  <c:v>2851.0002439999998</c:v>
                </c:pt>
                <c:pt idx="203">
                  <c:v>2789</c:v>
                </c:pt>
                <c:pt idx="204">
                  <c:v>2821</c:v>
                </c:pt>
                <c:pt idx="205">
                  <c:v>2833.0002439999998</c:v>
                </c:pt>
                <c:pt idx="206">
                  <c:v>2770</c:v>
                </c:pt>
                <c:pt idx="207">
                  <c:v>2789</c:v>
                </c:pt>
                <c:pt idx="208">
                  <c:v>2752</c:v>
                </c:pt>
                <c:pt idx="209">
                  <c:v>2731</c:v>
                </c:pt>
                <c:pt idx="210">
                  <c:v>2791</c:v>
                </c:pt>
                <c:pt idx="211">
                  <c:v>2706</c:v>
                </c:pt>
                <c:pt idx="212">
                  <c:v>2587.0002439999998</c:v>
                </c:pt>
                <c:pt idx="213">
                  <c:v>2520</c:v>
                </c:pt>
                <c:pt idx="214">
                  <c:v>2536</c:v>
                </c:pt>
                <c:pt idx="215">
                  <c:v>2391</c:v>
                </c:pt>
                <c:pt idx="216">
                  <c:v>2310</c:v>
                </c:pt>
                <c:pt idx="217">
                  <c:v>2237</c:v>
                </c:pt>
                <c:pt idx="218">
                  <c:v>2162</c:v>
                </c:pt>
                <c:pt idx="219">
                  <c:v>1986</c:v>
                </c:pt>
                <c:pt idx="220">
                  <c:v>1918</c:v>
                </c:pt>
                <c:pt idx="221">
                  <c:v>1932.0001219999999</c:v>
                </c:pt>
                <c:pt idx="222">
                  <c:v>2295</c:v>
                </c:pt>
                <c:pt idx="223">
                  <c:v>1470</c:v>
                </c:pt>
              </c:numCache>
            </c:numRef>
          </c:yVal>
          <c:smooth val="0"/>
          <c:extLst xmlns:c16r2="http://schemas.microsoft.com/office/drawing/2015/06/chart">
            <c:ext xmlns:c16="http://schemas.microsoft.com/office/drawing/2014/chart" uri="{C3380CC4-5D6E-409C-BE32-E72D297353CC}">
              <c16:uniqueId val="{000000C9-9E4D-41DE-88AA-65C469FB2388}"/>
            </c:ext>
          </c:extLst>
        </c:ser>
        <c:ser>
          <c:idx val="202"/>
          <c:order val="202"/>
          <c:tx>
            <c:strRef>
              <c:f>Sheet1!$GV$1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Sheet1!$GV$2:$GV$225</c:f>
              <c:numCache>
                <c:formatCode>General</c:formatCode>
                <c:ptCount val="224"/>
                <c:pt idx="0">
                  <c:v>309</c:v>
                </c:pt>
                <c:pt idx="1">
                  <c:v>210</c:v>
                </c:pt>
                <c:pt idx="2">
                  <c:v>493</c:v>
                </c:pt>
                <c:pt idx="3">
                  <c:v>631</c:v>
                </c:pt>
                <c:pt idx="4">
                  <c:v>672</c:v>
                </c:pt>
                <c:pt idx="5">
                  <c:v>756</c:v>
                </c:pt>
                <c:pt idx="6">
                  <c:v>801</c:v>
                </c:pt>
                <c:pt idx="7">
                  <c:v>903</c:v>
                </c:pt>
                <c:pt idx="8">
                  <c:v>983</c:v>
                </c:pt>
                <c:pt idx="9">
                  <c:v>1049</c:v>
                </c:pt>
                <c:pt idx="10">
                  <c:v>1131</c:v>
                </c:pt>
                <c:pt idx="11">
                  <c:v>1191</c:v>
                </c:pt>
                <c:pt idx="12">
                  <c:v>1254.9998780000001</c:v>
                </c:pt>
                <c:pt idx="13">
                  <c:v>1320</c:v>
                </c:pt>
                <c:pt idx="14">
                  <c:v>1386.0001219999999</c:v>
                </c:pt>
                <c:pt idx="15">
                  <c:v>1461</c:v>
                </c:pt>
                <c:pt idx="16">
                  <c:v>1535</c:v>
                </c:pt>
                <c:pt idx="17">
                  <c:v>1601</c:v>
                </c:pt>
                <c:pt idx="18">
                  <c:v>1681</c:v>
                </c:pt>
                <c:pt idx="19">
                  <c:v>1750</c:v>
                </c:pt>
                <c:pt idx="20">
                  <c:v>1812</c:v>
                </c:pt>
                <c:pt idx="21">
                  <c:v>1881</c:v>
                </c:pt>
                <c:pt idx="22">
                  <c:v>1940</c:v>
                </c:pt>
                <c:pt idx="23">
                  <c:v>2027</c:v>
                </c:pt>
                <c:pt idx="24">
                  <c:v>2061</c:v>
                </c:pt>
                <c:pt idx="25">
                  <c:v>2093</c:v>
                </c:pt>
                <c:pt idx="26">
                  <c:v>2137</c:v>
                </c:pt>
                <c:pt idx="27">
                  <c:v>2187</c:v>
                </c:pt>
                <c:pt idx="28">
                  <c:v>2232</c:v>
                </c:pt>
                <c:pt idx="29">
                  <c:v>2283</c:v>
                </c:pt>
                <c:pt idx="30">
                  <c:v>2314</c:v>
                </c:pt>
                <c:pt idx="31">
                  <c:v>2340</c:v>
                </c:pt>
                <c:pt idx="32">
                  <c:v>2320</c:v>
                </c:pt>
                <c:pt idx="33">
                  <c:v>2333</c:v>
                </c:pt>
                <c:pt idx="34">
                  <c:v>2361</c:v>
                </c:pt>
                <c:pt idx="35">
                  <c:v>2394</c:v>
                </c:pt>
                <c:pt idx="36">
                  <c:v>2465</c:v>
                </c:pt>
                <c:pt idx="37">
                  <c:v>2506</c:v>
                </c:pt>
                <c:pt idx="38">
                  <c:v>2536</c:v>
                </c:pt>
                <c:pt idx="39">
                  <c:v>2619</c:v>
                </c:pt>
                <c:pt idx="40">
                  <c:v>2648</c:v>
                </c:pt>
                <c:pt idx="41">
                  <c:v>2640</c:v>
                </c:pt>
                <c:pt idx="42">
                  <c:v>2661</c:v>
                </c:pt>
                <c:pt idx="43">
                  <c:v>2750</c:v>
                </c:pt>
                <c:pt idx="44">
                  <c:v>2757</c:v>
                </c:pt>
                <c:pt idx="45">
                  <c:v>2751</c:v>
                </c:pt>
                <c:pt idx="46">
                  <c:v>2790.0002439999998</c:v>
                </c:pt>
                <c:pt idx="47">
                  <c:v>2812</c:v>
                </c:pt>
                <c:pt idx="48">
                  <c:v>2852.9997560000002</c:v>
                </c:pt>
                <c:pt idx="49">
                  <c:v>2854</c:v>
                </c:pt>
                <c:pt idx="50">
                  <c:v>2855</c:v>
                </c:pt>
                <c:pt idx="51">
                  <c:v>2864</c:v>
                </c:pt>
                <c:pt idx="52">
                  <c:v>2877</c:v>
                </c:pt>
                <c:pt idx="53">
                  <c:v>2907</c:v>
                </c:pt>
                <c:pt idx="54">
                  <c:v>2917</c:v>
                </c:pt>
                <c:pt idx="55">
                  <c:v>2915</c:v>
                </c:pt>
                <c:pt idx="56">
                  <c:v>2958</c:v>
                </c:pt>
                <c:pt idx="57">
                  <c:v>2995</c:v>
                </c:pt>
                <c:pt idx="58">
                  <c:v>3005</c:v>
                </c:pt>
                <c:pt idx="59">
                  <c:v>2956</c:v>
                </c:pt>
                <c:pt idx="60">
                  <c:v>3127</c:v>
                </c:pt>
                <c:pt idx="61">
                  <c:v>3141</c:v>
                </c:pt>
                <c:pt idx="62">
                  <c:v>3018.0002439999998</c:v>
                </c:pt>
                <c:pt idx="63">
                  <c:v>3202</c:v>
                </c:pt>
                <c:pt idx="64">
                  <c:v>3175</c:v>
                </c:pt>
                <c:pt idx="65">
                  <c:v>3101</c:v>
                </c:pt>
                <c:pt idx="66">
                  <c:v>3087</c:v>
                </c:pt>
                <c:pt idx="67">
                  <c:v>3028.9997560000002</c:v>
                </c:pt>
                <c:pt idx="68">
                  <c:v>3048</c:v>
                </c:pt>
                <c:pt idx="69">
                  <c:v>3059</c:v>
                </c:pt>
                <c:pt idx="70">
                  <c:v>3082</c:v>
                </c:pt>
                <c:pt idx="71">
                  <c:v>3080.9997560000002</c:v>
                </c:pt>
                <c:pt idx="72">
                  <c:v>3093</c:v>
                </c:pt>
                <c:pt idx="73">
                  <c:v>3107.9997560000002</c:v>
                </c:pt>
                <c:pt idx="74">
                  <c:v>3112</c:v>
                </c:pt>
                <c:pt idx="75">
                  <c:v>3131</c:v>
                </c:pt>
                <c:pt idx="76">
                  <c:v>3124.0002439999998</c:v>
                </c:pt>
                <c:pt idx="77">
                  <c:v>3152</c:v>
                </c:pt>
                <c:pt idx="78">
                  <c:v>3195</c:v>
                </c:pt>
                <c:pt idx="79">
                  <c:v>3168</c:v>
                </c:pt>
                <c:pt idx="80">
                  <c:v>3074</c:v>
                </c:pt>
                <c:pt idx="81">
                  <c:v>3046.9997560000002</c:v>
                </c:pt>
                <c:pt idx="82">
                  <c:v>3066</c:v>
                </c:pt>
                <c:pt idx="83">
                  <c:v>3201</c:v>
                </c:pt>
                <c:pt idx="84">
                  <c:v>3310</c:v>
                </c:pt>
                <c:pt idx="85">
                  <c:v>3291.0002439999998</c:v>
                </c:pt>
                <c:pt idx="86">
                  <c:v>3231</c:v>
                </c:pt>
                <c:pt idx="87">
                  <c:v>3219</c:v>
                </c:pt>
                <c:pt idx="88">
                  <c:v>3249</c:v>
                </c:pt>
                <c:pt idx="89">
                  <c:v>3228</c:v>
                </c:pt>
                <c:pt idx="90">
                  <c:v>3253</c:v>
                </c:pt>
                <c:pt idx="91">
                  <c:v>3252</c:v>
                </c:pt>
                <c:pt idx="92">
                  <c:v>3239.0002439999998</c:v>
                </c:pt>
                <c:pt idx="93">
                  <c:v>3235</c:v>
                </c:pt>
                <c:pt idx="94">
                  <c:v>3242</c:v>
                </c:pt>
                <c:pt idx="95">
                  <c:v>3251</c:v>
                </c:pt>
                <c:pt idx="96">
                  <c:v>3235</c:v>
                </c:pt>
                <c:pt idx="97">
                  <c:v>3328</c:v>
                </c:pt>
                <c:pt idx="98">
                  <c:v>3309.0002439999998</c:v>
                </c:pt>
                <c:pt idx="99">
                  <c:v>3261</c:v>
                </c:pt>
                <c:pt idx="100">
                  <c:v>3310.9997560000002</c:v>
                </c:pt>
                <c:pt idx="101">
                  <c:v>3338</c:v>
                </c:pt>
                <c:pt idx="102">
                  <c:v>3316</c:v>
                </c:pt>
                <c:pt idx="103">
                  <c:v>0</c:v>
                </c:pt>
                <c:pt idx="104">
                  <c:v>0</c:v>
                </c:pt>
                <c:pt idx="105">
                  <c:v>0</c:v>
                </c:pt>
                <c:pt idx="106">
                  <c:v>0</c:v>
                </c:pt>
                <c:pt idx="107">
                  <c:v>0</c:v>
                </c:pt>
                <c:pt idx="108">
                  <c:v>0</c:v>
                </c:pt>
                <c:pt idx="109">
                  <c:v>0</c:v>
                </c:pt>
                <c:pt idx="110">
                  <c:v>0</c:v>
                </c:pt>
                <c:pt idx="111">
                  <c:v>0</c:v>
                </c:pt>
                <c:pt idx="112">
                  <c:v>0</c:v>
                </c:pt>
                <c:pt idx="113">
                  <c:v>0</c:v>
                </c:pt>
                <c:pt idx="114">
                  <c:v>3036.0002439999998</c:v>
                </c:pt>
                <c:pt idx="115">
                  <c:v>2861</c:v>
                </c:pt>
                <c:pt idx="116">
                  <c:v>2816.9997560000002</c:v>
                </c:pt>
                <c:pt idx="117">
                  <c:v>3082</c:v>
                </c:pt>
                <c:pt idx="118">
                  <c:v>2967</c:v>
                </c:pt>
                <c:pt idx="119">
                  <c:v>3077</c:v>
                </c:pt>
                <c:pt idx="120">
                  <c:v>3166</c:v>
                </c:pt>
                <c:pt idx="121">
                  <c:v>3185</c:v>
                </c:pt>
                <c:pt idx="122">
                  <c:v>3193</c:v>
                </c:pt>
                <c:pt idx="123">
                  <c:v>3199</c:v>
                </c:pt>
                <c:pt idx="124">
                  <c:v>3195</c:v>
                </c:pt>
                <c:pt idx="125">
                  <c:v>3199</c:v>
                </c:pt>
                <c:pt idx="126">
                  <c:v>3228</c:v>
                </c:pt>
                <c:pt idx="127">
                  <c:v>3239.0002439999998</c:v>
                </c:pt>
                <c:pt idx="128">
                  <c:v>3261</c:v>
                </c:pt>
                <c:pt idx="129">
                  <c:v>3261</c:v>
                </c:pt>
                <c:pt idx="130">
                  <c:v>3277</c:v>
                </c:pt>
                <c:pt idx="131">
                  <c:v>3312</c:v>
                </c:pt>
                <c:pt idx="132">
                  <c:v>3336.0002439999998</c:v>
                </c:pt>
                <c:pt idx="133">
                  <c:v>3350</c:v>
                </c:pt>
                <c:pt idx="134">
                  <c:v>3353</c:v>
                </c:pt>
                <c:pt idx="135">
                  <c:v>3388.0002439999998</c:v>
                </c:pt>
                <c:pt idx="136">
                  <c:v>3359</c:v>
                </c:pt>
                <c:pt idx="137">
                  <c:v>3360</c:v>
                </c:pt>
                <c:pt idx="138">
                  <c:v>3356</c:v>
                </c:pt>
                <c:pt idx="139">
                  <c:v>3355</c:v>
                </c:pt>
                <c:pt idx="140">
                  <c:v>3342</c:v>
                </c:pt>
                <c:pt idx="141">
                  <c:v>3330</c:v>
                </c:pt>
                <c:pt idx="142">
                  <c:v>3296</c:v>
                </c:pt>
                <c:pt idx="143">
                  <c:v>3287</c:v>
                </c:pt>
                <c:pt idx="144">
                  <c:v>3277</c:v>
                </c:pt>
                <c:pt idx="145">
                  <c:v>3285</c:v>
                </c:pt>
                <c:pt idx="146">
                  <c:v>3279</c:v>
                </c:pt>
                <c:pt idx="147">
                  <c:v>3283.9997560000002</c:v>
                </c:pt>
                <c:pt idx="148">
                  <c:v>3327.0002439999998</c:v>
                </c:pt>
                <c:pt idx="149">
                  <c:v>3338</c:v>
                </c:pt>
                <c:pt idx="150">
                  <c:v>3382</c:v>
                </c:pt>
                <c:pt idx="151">
                  <c:v>3239.0002439999998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1596</c:v>
                </c:pt>
                <c:pt idx="169">
                  <c:v>1907</c:v>
                </c:pt>
                <c:pt idx="170">
                  <c:v>2561</c:v>
                </c:pt>
                <c:pt idx="171">
                  <c:v>2772.0002439999998</c:v>
                </c:pt>
                <c:pt idx="172">
                  <c:v>2841</c:v>
                </c:pt>
                <c:pt idx="173">
                  <c:v>2909</c:v>
                </c:pt>
                <c:pt idx="174">
                  <c:v>2879.9997560000002</c:v>
                </c:pt>
                <c:pt idx="175">
                  <c:v>2965</c:v>
                </c:pt>
                <c:pt idx="176">
                  <c:v>3050</c:v>
                </c:pt>
                <c:pt idx="177">
                  <c:v>3001</c:v>
                </c:pt>
                <c:pt idx="178">
                  <c:v>3017</c:v>
                </c:pt>
                <c:pt idx="179">
                  <c:v>2964</c:v>
                </c:pt>
                <c:pt idx="180">
                  <c:v>2966.0002439999998</c:v>
                </c:pt>
                <c:pt idx="181">
                  <c:v>2892</c:v>
                </c:pt>
                <c:pt idx="182">
                  <c:v>2879</c:v>
                </c:pt>
                <c:pt idx="183">
                  <c:v>2886</c:v>
                </c:pt>
                <c:pt idx="184">
                  <c:v>2866</c:v>
                </c:pt>
                <c:pt idx="185">
                  <c:v>2882</c:v>
                </c:pt>
                <c:pt idx="186">
                  <c:v>2875</c:v>
                </c:pt>
                <c:pt idx="187">
                  <c:v>2910</c:v>
                </c:pt>
                <c:pt idx="188">
                  <c:v>2904.9997560000002</c:v>
                </c:pt>
                <c:pt idx="189">
                  <c:v>2899</c:v>
                </c:pt>
                <c:pt idx="190">
                  <c:v>2860.0002439999998</c:v>
                </c:pt>
                <c:pt idx="191">
                  <c:v>2881</c:v>
                </c:pt>
                <c:pt idx="192">
                  <c:v>2860.0002439999998</c:v>
                </c:pt>
                <c:pt idx="193">
                  <c:v>2836</c:v>
                </c:pt>
                <c:pt idx="194">
                  <c:v>2836</c:v>
                </c:pt>
                <c:pt idx="195">
                  <c:v>2824</c:v>
                </c:pt>
                <c:pt idx="196">
                  <c:v>2821</c:v>
                </c:pt>
                <c:pt idx="197">
                  <c:v>2825.9997560000002</c:v>
                </c:pt>
                <c:pt idx="198">
                  <c:v>2773.9997560000002</c:v>
                </c:pt>
                <c:pt idx="199">
                  <c:v>2720.0002439999998</c:v>
                </c:pt>
                <c:pt idx="200">
                  <c:v>2670</c:v>
                </c:pt>
                <c:pt idx="201">
                  <c:v>2628</c:v>
                </c:pt>
                <c:pt idx="202">
                  <c:v>2542</c:v>
                </c:pt>
                <c:pt idx="203">
                  <c:v>2514</c:v>
                </c:pt>
                <c:pt idx="204">
                  <c:v>2540</c:v>
                </c:pt>
                <c:pt idx="205">
                  <c:v>2529</c:v>
                </c:pt>
                <c:pt idx="206">
                  <c:v>2492</c:v>
                </c:pt>
                <c:pt idx="207">
                  <c:v>2453</c:v>
                </c:pt>
                <c:pt idx="208">
                  <c:v>2438</c:v>
                </c:pt>
                <c:pt idx="209">
                  <c:v>2438</c:v>
                </c:pt>
                <c:pt idx="210">
                  <c:v>2488</c:v>
                </c:pt>
                <c:pt idx="211">
                  <c:v>2422</c:v>
                </c:pt>
                <c:pt idx="212">
                  <c:v>2328</c:v>
                </c:pt>
                <c:pt idx="213">
                  <c:v>2267</c:v>
                </c:pt>
                <c:pt idx="214">
                  <c:v>2317</c:v>
                </c:pt>
                <c:pt idx="215">
                  <c:v>2209</c:v>
                </c:pt>
                <c:pt idx="216">
                  <c:v>2136</c:v>
                </c:pt>
                <c:pt idx="217">
                  <c:v>2006</c:v>
                </c:pt>
                <c:pt idx="218">
                  <c:v>1967.9998780000001</c:v>
                </c:pt>
                <c:pt idx="219">
                  <c:v>1732</c:v>
                </c:pt>
                <c:pt idx="220">
                  <c:v>1650.9998780000001</c:v>
                </c:pt>
                <c:pt idx="221">
                  <c:v>1615.9998780000001</c:v>
                </c:pt>
                <c:pt idx="222">
                  <c:v>1768</c:v>
                </c:pt>
                <c:pt idx="223">
                  <c:v>1313</c:v>
                </c:pt>
              </c:numCache>
            </c:numRef>
          </c:yVal>
          <c:smooth val="0"/>
          <c:extLst xmlns:c16r2="http://schemas.microsoft.com/office/drawing/2015/06/chart">
            <c:ext xmlns:c16="http://schemas.microsoft.com/office/drawing/2014/chart" uri="{C3380CC4-5D6E-409C-BE32-E72D297353CC}">
              <c16:uniqueId val="{000000CA-9E4D-41DE-88AA-65C469FB2388}"/>
            </c:ext>
          </c:extLst>
        </c:ser>
        <c:ser>
          <c:idx val="203"/>
          <c:order val="203"/>
          <c:tx>
            <c:strRef>
              <c:f>Sheet1!$GW$1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Sheet1!$GW$2:$GW$225</c:f>
              <c:numCache>
                <c:formatCode>General</c:formatCode>
                <c:ptCount val="224"/>
                <c:pt idx="0">
                  <c:v>461.00003099999998</c:v>
                </c:pt>
                <c:pt idx="1">
                  <c:v>325</c:v>
                </c:pt>
                <c:pt idx="2">
                  <c:v>627.00006099999996</c:v>
                </c:pt>
                <c:pt idx="3">
                  <c:v>743</c:v>
                </c:pt>
                <c:pt idx="4">
                  <c:v>767</c:v>
                </c:pt>
                <c:pt idx="5">
                  <c:v>828</c:v>
                </c:pt>
                <c:pt idx="6">
                  <c:v>895</c:v>
                </c:pt>
                <c:pt idx="7">
                  <c:v>990</c:v>
                </c:pt>
                <c:pt idx="8">
                  <c:v>1061</c:v>
                </c:pt>
                <c:pt idx="9">
                  <c:v>1150</c:v>
                </c:pt>
                <c:pt idx="10">
                  <c:v>1215</c:v>
                </c:pt>
                <c:pt idx="11">
                  <c:v>1272.0001219999999</c:v>
                </c:pt>
                <c:pt idx="12">
                  <c:v>1335</c:v>
                </c:pt>
                <c:pt idx="13">
                  <c:v>1401</c:v>
                </c:pt>
                <c:pt idx="14">
                  <c:v>1469</c:v>
                </c:pt>
                <c:pt idx="15">
                  <c:v>1536.0001219999999</c:v>
                </c:pt>
                <c:pt idx="16">
                  <c:v>1612</c:v>
                </c:pt>
                <c:pt idx="17">
                  <c:v>1682</c:v>
                </c:pt>
                <c:pt idx="18">
                  <c:v>1764.9998780000001</c:v>
                </c:pt>
                <c:pt idx="19">
                  <c:v>1834</c:v>
                </c:pt>
                <c:pt idx="20">
                  <c:v>1907</c:v>
                </c:pt>
                <c:pt idx="21">
                  <c:v>1976.9998780000001</c:v>
                </c:pt>
                <c:pt idx="22">
                  <c:v>2035</c:v>
                </c:pt>
                <c:pt idx="23">
                  <c:v>2118</c:v>
                </c:pt>
                <c:pt idx="24">
                  <c:v>2154</c:v>
                </c:pt>
                <c:pt idx="25">
                  <c:v>2179</c:v>
                </c:pt>
                <c:pt idx="26">
                  <c:v>2216</c:v>
                </c:pt>
                <c:pt idx="27">
                  <c:v>2261</c:v>
                </c:pt>
                <c:pt idx="28">
                  <c:v>2297</c:v>
                </c:pt>
                <c:pt idx="29">
                  <c:v>2339</c:v>
                </c:pt>
                <c:pt idx="30">
                  <c:v>2368</c:v>
                </c:pt>
                <c:pt idx="31">
                  <c:v>2392</c:v>
                </c:pt>
                <c:pt idx="32">
                  <c:v>2367</c:v>
                </c:pt>
                <c:pt idx="33">
                  <c:v>2385</c:v>
                </c:pt>
                <c:pt idx="34">
                  <c:v>2403</c:v>
                </c:pt>
                <c:pt idx="35">
                  <c:v>2428</c:v>
                </c:pt>
                <c:pt idx="36">
                  <c:v>2508.0002439999998</c:v>
                </c:pt>
                <c:pt idx="37">
                  <c:v>2535.0002439999998</c:v>
                </c:pt>
                <c:pt idx="38">
                  <c:v>2556</c:v>
                </c:pt>
                <c:pt idx="39">
                  <c:v>2645</c:v>
                </c:pt>
                <c:pt idx="40">
                  <c:v>2666.0002439999998</c:v>
                </c:pt>
                <c:pt idx="41">
                  <c:v>2651</c:v>
                </c:pt>
                <c:pt idx="42">
                  <c:v>2666.0002439999998</c:v>
                </c:pt>
                <c:pt idx="43">
                  <c:v>2761</c:v>
                </c:pt>
                <c:pt idx="44">
                  <c:v>2758</c:v>
                </c:pt>
                <c:pt idx="45">
                  <c:v>2751</c:v>
                </c:pt>
                <c:pt idx="46">
                  <c:v>2784</c:v>
                </c:pt>
                <c:pt idx="47">
                  <c:v>2806</c:v>
                </c:pt>
                <c:pt idx="48">
                  <c:v>2843.9997560000002</c:v>
                </c:pt>
                <c:pt idx="49">
                  <c:v>2834.9997560000002</c:v>
                </c:pt>
                <c:pt idx="50">
                  <c:v>2839</c:v>
                </c:pt>
                <c:pt idx="51">
                  <c:v>2831</c:v>
                </c:pt>
                <c:pt idx="52">
                  <c:v>2846</c:v>
                </c:pt>
                <c:pt idx="53">
                  <c:v>2854</c:v>
                </c:pt>
                <c:pt idx="54">
                  <c:v>2876</c:v>
                </c:pt>
                <c:pt idx="55">
                  <c:v>2868</c:v>
                </c:pt>
                <c:pt idx="56">
                  <c:v>2910</c:v>
                </c:pt>
                <c:pt idx="57">
                  <c:v>2942</c:v>
                </c:pt>
                <c:pt idx="58">
                  <c:v>2949</c:v>
                </c:pt>
                <c:pt idx="59">
                  <c:v>2884</c:v>
                </c:pt>
                <c:pt idx="60">
                  <c:v>3071</c:v>
                </c:pt>
                <c:pt idx="61">
                  <c:v>3124.0002439999998</c:v>
                </c:pt>
                <c:pt idx="62">
                  <c:v>2949</c:v>
                </c:pt>
                <c:pt idx="63">
                  <c:v>3129</c:v>
                </c:pt>
                <c:pt idx="64">
                  <c:v>3116.9997560000002</c:v>
                </c:pt>
                <c:pt idx="65">
                  <c:v>3013</c:v>
                </c:pt>
                <c:pt idx="66">
                  <c:v>3009.0002439999998</c:v>
                </c:pt>
                <c:pt idx="67">
                  <c:v>2949</c:v>
                </c:pt>
                <c:pt idx="68">
                  <c:v>2970</c:v>
                </c:pt>
                <c:pt idx="69">
                  <c:v>2976</c:v>
                </c:pt>
                <c:pt idx="70">
                  <c:v>2997</c:v>
                </c:pt>
                <c:pt idx="71">
                  <c:v>3000</c:v>
                </c:pt>
                <c:pt idx="72">
                  <c:v>3014</c:v>
                </c:pt>
                <c:pt idx="73">
                  <c:v>3022</c:v>
                </c:pt>
                <c:pt idx="74">
                  <c:v>3028.9997560000002</c:v>
                </c:pt>
                <c:pt idx="75">
                  <c:v>3046.9997560000002</c:v>
                </c:pt>
                <c:pt idx="76">
                  <c:v>3042</c:v>
                </c:pt>
                <c:pt idx="77">
                  <c:v>3072.0002439999998</c:v>
                </c:pt>
                <c:pt idx="78">
                  <c:v>3110</c:v>
                </c:pt>
                <c:pt idx="79">
                  <c:v>3092</c:v>
                </c:pt>
                <c:pt idx="80">
                  <c:v>2989</c:v>
                </c:pt>
                <c:pt idx="81">
                  <c:v>2978</c:v>
                </c:pt>
                <c:pt idx="82">
                  <c:v>2984.0002439999998</c:v>
                </c:pt>
                <c:pt idx="83">
                  <c:v>3120</c:v>
                </c:pt>
                <c:pt idx="84">
                  <c:v>3238</c:v>
                </c:pt>
                <c:pt idx="85">
                  <c:v>3215</c:v>
                </c:pt>
                <c:pt idx="86">
                  <c:v>3165</c:v>
                </c:pt>
                <c:pt idx="87">
                  <c:v>3148</c:v>
                </c:pt>
                <c:pt idx="88">
                  <c:v>3159</c:v>
                </c:pt>
                <c:pt idx="89">
                  <c:v>3175</c:v>
                </c:pt>
                <c:pt idx="90">
                  <c:v>3185</c:v>
                </c:pt>
                <c:pt idx="91">
                  <c:v>3181</c:v>
                </c:pt>
                <c:pt idx="92">
                  <c:v>3172</c:v>
                </c:pt>
                <c:pt idx="93">
                  <c:v>3165</c:v>
                </c:pt>
                <c:pt idx="94">
                  <c:v>3179</c:v>
                </c:pt>
                <c:pt idx="95">
                  <c:v>3180</c:v>
                </c:pt>
                <c:pt idx="96">
                  <c:v>3175</c:v>
                </c:pt>
                <c:pt idx="97">
                  <c:v>3251</c:v>
                </c:pt>
                <c:pt idx="98">
                  <c:v>3222.9997560000002</c:v>
                </c:pt>
                <c:pt idx="99">
                  <c:v>3212.0002439999998</c:v>
                </c:pt>
                <c:pt idx="100">
                  <c:v>3250</c:v>
                </c:pt>
                <c:pt idx="101">
                  <c:v>3322</c:v>
                </c:pt>
                <c:pt idx="102">
                  <c:v>3259</c:v>
                </c:pt>
                <c:pt idx="103">
                  <c:v>0</c:v>
                </c:pt>
                <c:pt idx="104">
                  <c:v>0</c:v>
                </c:pt>
                <c:pt idx="105">
                  <c:v>0</c:v>
                </c:pt>
                <c:pt idx="106">
                  <c:v>0</c:v>
                </c:pt>
                <c:pt idx="107">
                  <c:v>0</c:v>
                </c:pt>
                <c:pt idx="108">
                  <c:v>0</c:v>
                </c:pt>
                <c:pt idx="109">
                  <c:v>0</c:v>
                </c:pt>
                <c:pt idx="110">
                  <c:v>0</c:v>
                </c:pt>
                <c:pt idx="111">
                  <c:v>0</c:v>
                </c:pt>
                <c:pt idx="112">
                  <c:v>0</c:v>
                </c:pt>
                <c:pt idx="113">
                  <c:v>0</c:v>
                </c:pt>
                <c:pt idx="114">
                  <c:v>3028</c:v>
                </c:pt>
                <c:pt idx="115">
                  <c:v>3017</c:v>
                </c:pt>
                <c:pt idx="116">
                  <c:v>2973</c:v>
                </c:pt>
                <c:pt idx="117">
                  <c:v>3089.9997560000002</c:v>
                </c:pt>
                <c:pt idx="118">
                  <c:v>3082</c:v>
                </c:pt>
                <c:pt idx="119">
                  <c:v>3204.9997560000002</c:v>
                </c:pt>
                <c:pt idx="120">
                  <c:v>3290</c:v>
                </c:pt>
                <c:pt idx="121">
                  <c:v>3294</c:v>
                </c:pt>
                <c:pt idx="122">
                  <c:v>3308</c:v>
                </c:pt>
                <c:pt idx="123">
                  <c:v>3304</c:v>
                </c:pt>
                <c:pt idx="124">
                  <c:v>3282.0002439999998</c:v>
                </c:pt>
                <c:pt idx="125">
                  <c:v>3300.0002439999998</c:v>
                </c:pt>
                <c:pt idx="126">
                  <c:v>3331</c:v>
                </c:pt>
                <c:pt idx="127">
                  <c:v>3345.0002439999998</c:v>
                </c:pt>
                <c:pt idx="128">
                  <c:v>3365</c:v>
                </c:pt>
                <c:pt idx="129">
                  <c:v>3374</c:v>
                </c:pt>
                <c:pt idx="130">
                  <c:v>3371.9997560000002</c:v>
                </c:pt>
                <c:pt idx="131">
                  <c:v>3400</c:v>
                </c:pt>
                <c:pt idx="132">
                  <c:v>3410</c:v>
                </c:pt>
                <c:pt idx="133">
                  <c:v>3411</c:v>
                </c:pt>
                <c:pt idx="134">
                  <c:v>3430</c:v>
                </c:pt>
                <c:pt idx="135">
                  <c:v>3440</c:v>
                </c:pt>
                <c:pt idx="136">
                  <c:v>3450.9997560000002</c:v>
                </c:pt>
                <c:pt idx="137">
                  <c:v>3448</c:v>
                </c:pt>
                <c:pt idx="138">
                  <c:v>3426</c:v>
                </c:pt>
                <c:pt idx="139">
                  <c:v>3423</c:v>
                </c:pt>
                <c:pt idx="140">
                  <c:v>3412</c:v>
                </c:pt>
                <c:pt idx="141">
                  <c:v>3418</c:v>
                </c:pt>
                <c:pt idx="142">
                  <c:v>3413</c:v>
                </c:pt>
                <c:pt idx="143">
                  <c:v>3384</c:v>
                </c:pt>
                <c:pt idx="144">
                  <c:v>3374</c:v>
                </c:pt>
                <c:pt idx="145">
                  <c:v>3387</c:v>
                </c:pt>
                <c:pt idx="146">
                  <c:v>3342</c:v>
                </c:pt>
                <c:pt idx="147">
                  <c:v>3357</c:v>
                </c:pt>
                <c:pt idx="148">
                  <c:v>3398.9997560000002</c:v>
                </c:pt>
                <c:pt idx="149">
                  <c:v>3443</c:v>
                </c:pt>
                <c:pt idx="150">
                  <c:v>3437</c:v>
                </c:pt>
                <c:pt idx="151">
                  <c:v>3382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1650.0001219999999</c:v>
                </c:pt>
                <c:pt idx="169">
                  <c:v>1983</c:v>
                </c:pt>
                <c:pt idx="170">
                  <c:v>2658</c:v>
                </c:pt>
                <c:pt idx="171">
                  <c:v>2827</c:v>
                </c:pt>
                <c:pt idx="172">
                  <c:v>2901</c:v>
                </c:pt>
                <c:pt idx="173">
                  <c:v>3045.0002439999998</c:v>
                </c:pt>
                <c:pt idx="174">
                  <c:v>3076</c:v>
                </c:pt>
                <c:pt idx="175">
                  <c:v>3069</c:v>
                </c:pt>
                <c:pt idx="176">
                  <c:v>3220</c:v>
                </c:pt>
                <c:pt idx="177">
                  <c:v>3197</c:v>
                </c:pt>
                <c:pt idx="178">
                  <c:v>3240</c:v>
                </c:pt>
                <c:pt idx="179">
                  <c:v>3215</c:v>
                </c:pt>
                <c:pt idx="180">
                  <c:v>3200</c:v>
                </c:pt>
                <c:pt idx="181">
                  <c:v>3179</c:v>
                </c:pt>
                <c:pt idx="182">
                  <c:v>3143</c:v>
                </c:pt>
                <c:pt idx="183">
                  <c:v>3154</c:v>
                </c:pt>
                <c:pt idx="184">
                  <c:v>3116.9997560000002</c:v>
                </c:pt>
                <c:pt idx="185">
                  <c:v>3125.9997560000002</c:v>
                </c:pt>
                <c:pt idx="186">
                  <c:v>3107.9997560000002</c:v>
                </c:pt>
                <c:pt idx="187">
                  <c:v>3121</c:v>
                </c:pt>
                <c:pt idx="188">
                  <c:v>3121</c:v>
                </c:pt>
                <c:pt idx="189">
                  <c:v>3116.9997560000002</c:v>
                </c:pt>
                <c:pt idx="190">
                  <c:v>3044</c:v>
                </c:pt>
                <c:pt idx="191">
                  <c:v>3076</c:v>
                </c:pt>
                <c:pt idx="192">
                  <c:v>3004</c:v>
                </c:pt>
                <c:pt idx="193">
                  <c:v>2979</c:v>
                </c:pt>
                <c:pt idx="194">
                  <c:v>2966.0002439999998</c:v>
                </c:pt>
                <c:pt idx="195">
                  <c:v>2949</c:v>
                </c:pt>
                <c:pt idx="196">
                  <c:v>2958.9997560000002</c:v>
                </c:pt>
                <c:pt idx="197">
                  <c:v>2965</c:v>
                </c:pt>
                <c:pt idx="198">
                  <c:v>2958</c:v>
                </c:pt>
                <c:pt idx="199">
                  <c:v>2931.9997560000002</c:v>
                </c:pt>
                <c:pt idx="200">
                  <c:v>2884</c:v>
                </c:pt>
                <c:pt idx="201">
                  <c:v>2865</c:v>
                </c:pt>
                <c:pt idx="202">
                  <c:v>2816</c:v>
                </c:pt>
                <c:pt idx="203">
                  <c:v>2755.9997560000002</c:v>
                </c:pt>
                <c:pt idx="204">
                  <c:v>2773.9997560000002</c:v>
                </c:pt>
                <c:pt idx="205">
                  <c:v>2762</c:v>
                </c:pt>
                <c:pt idx="206">
                  <c:v>2763.0002439999998</c:v>
                </c:pt>
                <c:pt idx="207">
                  <c:v>2775</c:v>
                </c:pt>
                <c:pt idx="208">
                  <c:v>2727</c:v>
                </c:pt>
                <c:pt idx="209">
                  <c:v>2649</c:v>
                </c:pt>
                <c:pt idx="210">
                  <c:v>2718</c:v>
                </c:pt>
                <c:pt idx="211">
                  <c:v>2666.0002439999998</c:v>
                </c:pt>
                <c:pt idx="212">
                  <c:v>2498</c:v>
                </c:pt>
                <c:pt idx="213">
                  <c:v>2515</c:v>
                </c:pt>
                <c:pt idx="214">
                  <c:v>2498</c:v>
                </c:pt>
                <c:pt idx="215">
                  <c:v>2395</c:v>
                </c:pt>
                <c:pt idx="216">
                  <c:v>2313</c:v>
                </c:pt>
                <c:pt idx="217">
                  <c:v>2198</c:v>
                </c:pt>
                <c:pt idx="218">
                  <c:v>2183</c:v>
                </c:pt>
                <c:pt idx="219">
                  <c:v>1991</c:v>
                </c:pt>
                <c:pt idx="220">
                  <c:v>1910</c:v>
                </c:pt>
                <c:pt idx="221">
                  <c:v>1896</c:v>
                </c:pt>
                <c:pt idx="222">
                  <c:v>2345</c:v>
                </c:pt>
                <c:pt idx="223">
                  <c:v>1452</c:v>
                </c:pt>
              </c:numCache>
            </c:numRef>
          </c:yVal>
          <c:smooth val="0"/>
          <c:extLst xmlns:c16r2="http://schemas.microsoft.com/office/drawing/2015/06/chart">
            <c:ext xmlns:c16="http://schemas.microsoft.com/office/drawing/2014/chart" uri="{C3380CC4-5D6E-409C-BE32-E72D297353CC}">
              <c16:uniqueId val="{000000CB-9E4D-41DE-88AA-65C469FB2388}"/>
            </c:ext>
          </c:extLst>
        </c:ser>
        <c:ser>
          <c:idx val="204"/>
          <c:order val="204"/>
          <c:tx>
            <c:strRef>
              <c:f>Sheet1!$GX$1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Sheet1!$GX$2:$GX$225</c:f>
              <c:numCache>
                <c:formatCode>General</c:formatCode>
                <c:ptCount val="224"/>
                <c:pt idx="0">
                  <c:v>353</c:v>
                </c:pt>
                <c:pt idx="1">
                  <c:v>379</c:v>
                </c:pt>
                <c:pt idx="2">
                  <c:v>652</c:v>
                </c:pt>
                <c:pt idx="3">
                  <c:v>745</c:v>
                </c:pt>
                <c:pt idx="4">
                  <c:v>810</c:v>
                </c:pt>
                <c:pt idx="5">
                  <c:v>866</c:v>
                </c:pt>
                <c:pt idx="6">
                  <c:v>933</c:v>
                </c:pt>
                <c:pt idx="7">
                  <c:v>1020</c:v>
                </c:pt>
                <c:pt idx="8">
                  <c:v>1088</c:v>
                </c:pt>
                <c:pt idx="9">
                  <c:v>1169</c:v>
                </c:pt>
                <c:pt idx="10">
                  <c:v>1245</c:v>
                </c:pt>
                <c:pt idx="11">
                  <c:v>1310</c:v>
                </c:pt>
                <c:pt idx="12">
                  <c:v>1372</c:v>
                </c:pt>
                <c:pt idx="13">
                  <c:v>1438</c:v>
                </c:pt>
                <c:pt idx="14">
                  <c:v>1508</c:v>
                </c:pt>
                <c:pt idx="15">
                  <c:v>1580.0001219999999</c:v>
                </c:pt>
                <c:pt idx="16">
                  <c:v>1658</c:v>
                </c:pt>
                <c:pt idx="17">
                  <c:v>1733</c:v>
                </c:pt>
                <c:pt idx="18">
                  <c:v>1821</c:v>
                </c:pt>
                <c:pt idx="19">
                  <c:v>1888.0001219999999</c:v>
                </c:pt>
                <c:pt idx="20">
                  <c:v>1956</c:v>
                </c:pt>
                <c:pt idx="21">
                  <c:v>2031</c:v>
                </c:pt>
                <c:pt idx="22">
                  <c:v>2092</c:v>
                </c:pt>
                <c:pt idx="23">
                  <c:v>2181</c:v>
                </c:pt>
                <c:pt idx="24">
                  <c:v>2227</c:v>
                </c:pt>
                <c:pt idx="25">
                  <c:v>2246</c:v>
                </c:pt>
                <c:pt idx="26">
                  <c:v>2292</c:v>
                </c:pt>
                <c:pt idx="27">
                  <c:v>2335</c:v>
                </c:pt>
                <c:pt idx="28">
                  <c:v>2379</c:v>
                </c:pt>
                <c:pt idx="29">
                  <c:v>2439</c:v>
                </c:pt>
                <c:pt idx="30">
                  <c:v>2476</c:v>
                </c:pt>
                <c:pt idx="31">
                  <c:v>2503</c:v>
                </c:pt>
                <c:pt idx="32">
                  <c:v>2471</c:v>
                </c:pt>
                <c:pt idx="33">
                  <c:v>2495</c:v>
                </c:pt>
                <c:pt idx="34">
                  <c:v>2521</c:v>
                </c:pt>
                <c:pt idx="35">
                  <c:v>2565</c:v>
                </c:pt>
                <c:pt idx="36">
                  <c:v>2644</c:v>
                </c:pt>
                <c:pt idx="37">
                  <c:v>2692</c:v>
                </c:pt>
                <c:pt idx="38">
                  <c:v>2730</c:v>
                </c:pt>
                <c:pt idx="39">
                  <c:v>2834</c:v>
                </c:pt>
                <c:pt idx="40">
                  <c:v>2863</c:v>
                </c:pt>
                <c:pt idx="41">
                  <c:v>2861</c:v>
                </c:pt>
                <c:pt idx="42">
                  <c:v>2882</c:v>
                </c:pt>
                <c:pt idx="43">
                  <c:v>2992</c:v>
                </c:pt>
                <c:pt idx="44">
                  <c:v>2992</c:v>
                </c:pt>
                <c:pt idx="45">
                  <c:v>2992.9997560000002</c:v>
                </c:pt>
                <c:pt idx="46">
                  <c:v>3036.0002439999998</c:v>
                </c:pt>
                <c:pt idx="47">
                  <c:v>3057</c:v>
                </c:pt>
                <c:pt idx="48">
                  <c:v>3106.0002439999998</c:v>
                </c:pt>
                <c:pt idx="49">
                  <c:v>3103</c:v>
                </c:pt>
                <c:pt idx="50">
                  <c:v>3106.0002439999998</c:v>
                </c:pt>
                <c:pt idx="51">
                  <c:v>3115.0002439999998</c:v>
                </c:pt>
                <c:pt idx="52">
                  <c:v>3138</c:v>
                </c:pt>
                <c:pt idx="53">
                  <c:v>3162</c:v>
                </c:pt>
                <c:pt idx="54">
                  <c:v>3177</c:v>
                </c:pt>
                <c:pt idx="55">
                  <c:v>3185</c:v>
                </c:pt>
                <c:pt idx="56">
                  <c:v>3217</c:v>
                </c:pt>
                <c:pt idx="57">
                  <c:v>3273</c:v>
                </c:pt>
                <c:pt idx="58">
                  <c:v>3272</c:v>
                </c:pt>
                <c:pt idx="59">
                  <c:v>3213.9997560000002</c:v>
                </c:pt>
                <c:pt idx="60">
                  <c:v>3413</c:v>
                </c:pt>
                <c:pt idx="61">
                  <c:v>3481</c:v>
                </c:pt>
                <c:pt idx="62">
                  <c:v>3289</c:v>
                </c:pt>
                <c:pt idx="63">
                  <c:v>3481</c:v>
                </c:pt>
                <c:pt idx="64">
                  <c:v>3461</c:v>
                </c:pt>
                <c:pt idx="65">
                  <c:v>3374</c:v>
                </c:pt>
                <c:pt idx="66">
                  <c:v>3360</c:v>
                </c:pt>
                <c:pt idx="67">
                  <c:v>3289</c:v>
                </c:pt>
                <c:pt idx="68">
                  <c:v>3322</c:v>
                </c:pt>
                <c:pt idx="69">
                  <c:v>3328</c:v>
                </c:pt>
                <c:pt idx="70">
                  <c:v>3345.0002439999998</c:v>
                </c:pt>
                <c:pt idx="71">
                  <c:v>3359</c:v>
                </c:pt>
                <c:pt idx="72">
                  <c:v>3371.9997560000002</c:v>
                </c:pt>
                <c:pt idx="73">
                  <c:v>3380.9997560000002</c:v>
                </c:pt>
                <c:pt idx="74">
                  <c:v>3387</c:v>
                </c:pt>
                <c:pt idx="75">
                  <c:v>3406.0002439999998</c:v>
                </c:pt>
                <c:pt idx="76">
                  <c:v>3401</c:v>
                </c:pt>
                <c:pt idx="77">
                  <c:v>3431</c:v>
                </c:pt>
                <c:pt idx="78">
                  <c:v>3476.0002439999998</c:v>
                </c:pt>
                <c:pt idx="79">
                  <c:v>3447</c:v>
                </c:pt>
                <c:pt idx="80">
                  <c:v>3331</c:v>
                </c:pt>
                <c:pt idx="81">
                  <c:v>3336.0002439999998</c:v>
                </c:pt>
                <c:pt idx="82">
                  <c:v>3324</c:v>
                </c:pt>
                <c:pt idx="83">
                  <c:v>3484</c:v>
                </c:pt>
                <c:pt idx="84">
                  <c:v>3607</c:v>
                </c:pt>
                <c:pt idx="85">
                  <c:v>3582.0002439999998</c:v>
                </c:pt>
                <c:pt idx="86">
                  <c:v>3521.0002439999998</c:v>
                </c:pt>
                <c:pt idx="87">
                  <c:v>3501</c:v>
                </c:pt>
                <c:pt idx="88">
                  <c:v>3522</c:v>
                </c:pt>
                <c:pt idx="89">
                  <c:v>3508</c:v>
                </c:pt>
                <c:pt idx="90">
                  <c:v>3534</c:v>
                </c:pt>
                <c:pt idx="91">
                  <c:v>3529.9997560000002</c:v>
                </c:pt>
                <c:pt idx="92">
                  <c:v>3517</c:v>
                </c:pt>
                <c:pt idx="93">
                  <c:v>3529.9997560000002</c:v>
                </c:pt>
                <c:pt idx="94">
                  <c:v>3528</c:v>
                </c:pt>
                <c:pt idx="95">
                  <c:v>3536</c:v>
                </c:pt>
                <c:pt idx="96">
                  <c:v>3522</c:v>
                </c:pt>
                <c:pt idx="97">
                  <c:v>3571</c:v>
                </c:pt>
                <c:pt idx="98">
                  <c:v>3538</c:v>
                </c:pt>
                <c:pt idx="99">
                  <c:v>3587</c:v>
                </c:pt>
                <c:pt idx="100">
                  <c:v>3601</c:v>
                </c:pt>
                <c:pt idx="101">
                  <c:v>3601</c:v>
                </c:pt>
                <c:pt idx="102">
                  <c:v>3582.0002439999998</c:v>
                </c:pt>
                <c:pt idx="103">
                  <c:v>0</c:v>
                </c:pt>
                <c:pt idx="104">
                  <c:v>0</c:v>
                </c:pt>
                <c:pt idx="105">
                  <c:v>0</c:v>
                </c:pt>
                <c:pt idx="106">
                  <c:v>0</c:v>
                </c:pt>
                <c:pt idx="107">
                  <c:v>0</c:v>
                </c:pt>
                <c:pt idx="108">
                  <c:v>0</c:v>
                </c:pt>
                <c:pt idx="109">
                  <c:v>0</c:v>
                </c:pt>
                <c:pt idx="110">
                  <c:v>0</c:v>
                </c:pt>
                <c:pt idx="111">
                  <c:v>0</c:v>
                </c:pt>
                <c:pt idx="112">
                  <c:v>0</c:v>
                </c:pt>
                <c:pt idx="113">
                  <c:v>0</c:v>
                </c:pt>
                <c:pt idx="114">
                  <c:v>3272</c:v>
                </c:pt>
                <c:pt idx="115">
                  <c:v>3140</c:v>
                </c:pt>
                <c:pt idx="116">
                  <c:v>3083</c:v>
                </c:pt>
                <c:pt idx="117">
                  <c:v>3216</c:v>
                </c:pt>
                <c:pt idx="118">
                  <c:v>3184</c:v>
                </c:pt>
                <c:pt idx="119">
                  <c:v>3300.0002439999998</c:v>
                </c:pt>
                <c:pt idx="120">
                  <c:v>3387</c:v>
                </c:pt>
                <c:pt idx="121">
                  <c:v>3374</c:v>
                </c:pt>
                <c:pt idx="122">
                  <c:v>3400</c:v>
                </c:pt>
                <c:pt idx="123">
                  <c:v>3389</c:v>
                </c:pt>
                <c:pt idx="124">
                  <c:v>3387</c:v>
                </c:pt>
                <c:pt idx="125">
                  <c:v>3414</c:v>
                </c:pt>
                <c:pt idx="126">
                  <c:v>3449</c:v>
                </c:pt>
                <c:pt idx="127">
                  <c:v>3473</c:v>
                </c:pt>
                <c:pt idx="128">
                  <c:v>3479</c:v>
                </c:pt>
                <c:pt idx="129">
                  <c:v>3492</c:v>
                </c:pt>
                <c:pt idx="130">
                  <c:v>3491</c:v>
                </c:pt>
                <c:pt idx="131">
                  <c:v>3535</c:v>
                </c:pt>
                <c:pt idx="132">
                  <c:v>3543</c:v>
                </c:pt>
                <c:pt idx="133">
                  <c:v>3565.9997560000002</c:v>
                </c:pt>
                <c:pt idx="134">
                  <c:v>3565</c:v>
                </c:pt>
                <c:pt idx="135">
                  <c:v>3591.0002439999998</c:v>
                </c:pt>
                <c:pt idx="136">
                  <c:v>3604</c:v>
                </c:pt>
                <c:pt idx="137">
                  <c:v>3600.0002439999998</c:v>
                </c:pt>
                <c:pt idx="138">
                  <c:v>3572</c:v>
                </c:pt>
                <c:pt idx="139">
                  <c:v>3563</c:v>
                </c:pt>
                <c:pt idx="140">
                  <c:v>3571</c:v>
                </c:pt>
                <c:pt idx="141">
                  <c:v>3552</c:v>
                </c:pt>
                <c:pt idx="142">
                  <c:v>3526</c:v>
                </c:pt>
                <c:pt idx="143">
                  <c:v>3504.9997560000002</c:v>
                </c:pt>
                <c:pt idx="144">
                  <c:v>3507</c:v>
                </c:pt>
                <c:pt idx="145">
                  <c:v>3484</c:v>
                </c:pt>
                <c:pt idx="146">
                  <c:v>3467.0002439999998</c:v>
                </c:pt>
                <c:pt idx="147">
                  <c:v>3524</c:v>
                </c:pt>
                <c:pt idx="148">
                  <c:v>3543</c:v>
                </c:pt>
                <c:pt idx="149">
                  <c:v>3555.0002439999998</c:v>
                </c:pt>
                <c:pt idx="150">
                  <c:v>3588</c:v>
                </c:pt>
                <c:pt idx="151">
                  <c:v>3499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1622</c:v>
                </c:pt>
                <c:pt idx="169">
                  <c:v>1929</c:v>
                </c:pt>
                <c:pt idx="170">
                  <c:v>2740</c:v>
                </c:pt>
                <c:pt idx="171">
                  <c:v>2882</c:v>
                </c:pt>
                <c:pt idx="172">
                  <c:v>2966.0002439999998</c:v>
                </c:pt>
                <c:pt idx="173">
                  <c:v>3051</c:v>
                </c:pt>
                <c:pt idx="174">
                  <c:v>3134.9997560000002</c:v>
                </c:pt>
                <c:pt idx="175">
                  <c:v>3264</c:v>
                </c:pt>
                <c:pt idx="176">
                  <c:v>3242</c:v>
                </c:pt>
                <c:pt idx="177">
                  <c:v>3177</c:v>
                </c:pt>
                <c:pt idx="178">
                  <c:v>3166</c:v>
                </c:pt>
                <c:pt idx="179">
                  <c:v>3236</c:v>
                </c:pt>
                <c:pt idx="180">
                  <c:v>3143.9997560000002</c:v>
                </c:pt>
                <c:pt idx="181">
                  <c:v>3109</c:v>
                </c:pt>
                <c:pt idx="182">
                  <c:v>3064</c:v>
                </c:pt>
                <c:pt idx="183">
                  <c:v>3071</c:v>
                </c:pt>
                <c:pt idx="184">
                  <c:v>3041</c:v>
                </c:pt>
                <c:pt idx="185">
                  <c:v>3049</c:v>
                </c:pt>
                <c:pt idx="186">
                  <c:v>3025</c:v>
                </c:pt>
                <c:pt idx="187">
                  <c:v>3045.0002439999998</c:v>
                </c:pt>
                <c:pt idx="188">
                  <c:v>3061</c:v>
                </c:pt>
                <c:pt idx="189">
                  <c:v>3073</c:v>
                </c:pt>
                <c:pt idx="190">
                  <c:v>3030</c:v>
                </c:pt>
                <c:pt idx="191">
                  <c:v>3021</c:v>
                </c:pt>
                <c:pt idx="192">
                  <c:v>2998</c:v>
                </c:pt>
                <c:pt idx="193">
                  <c:v>2997</c:v>
                </c:pt>
                <c:pt idx="194">
                  <c:v>2984.0002439999998</c:v>
                </c:pt>
                <c:pt idx="195">
                  <c:v>2969</c:v>
                </c:pt>
                <c:pt idx="196">
                  <c:v>2955</c:v>
                </c:pt>
                <c:pt idx="197">
                  <c:v>2957.0002439999998</c:v>
                </c:pt>
                <c:pt idx="198">
                  <c:v>2954</c:v>
                </c:pt>
                <c:pt idx="199">
                  <c:v>2890</c:v>
                </c:pt>
                <c:pt idx="200">
                  <c:v>2837</c:v>
                </c:pt>
                <c:pt idx="201">
                  <c:v>2812</c:v>
                </c:pt>
                <c:pt idx="202">
                  <c:v>2786</c:v>
                </c:pt>
                <c:pt idx="203">
                  <c:v>2735</c:v>
                </c:pt>
                <c:pt idx="204">
                  <c:v>2737.9997560000002</c:v>
                </c:pt>
                <c:pt idx="205">
                  <c:v>2733</c:v>
                </c:pt>
                <c:pt idx="206">
                  <c:v>2679</c:v>
                </c:pt>
                <c:pt idx="207">
                  <c:v>2734</c:v>
                </c:pt>
                <c:pt idx="208">
                  <c:v>2685.9997560000002</c:v>
                </c:pt>
                <c:pt idx="209">
                  <c:v>2645</c:v>
                </c:pt>
                <c:pt idx="210">
                  <c:v>2699</c:v>
                </c:pt>
                <c:pt idx="211">
                  <c:v>2653</c:v>
                </c:pt>
                <c:pt idx="212">
                  <c:v>2505</c:v>
                </c:pt>
                <c:pt idx="213">
                  <c:v>2520</c:v>
                </c:pt>
                <c:pt idx="214">
                  <c:v>2496</c:v>
                </c:pt>
                <c:pt idx="215">
                  <c:v>2418</c:v>
                </c:pt>
                <c:pt idx="216">
                  <c:v>2301</c:v>
                </c:pt>
                <c:pt idx="217">
                  <c:v>2181</c:v>
                </c:pt>
                <c:pt idx="218">
                  <c:v>2102</c:v>
                </c:pt>
                <c:pt idx="219">
                  <c:v>1882</c:v>
                </c:pt>
                <c:pt idx="220">
                  <c:v>1841</c:v>
                </c:pt>
                <c:pt idx="221">
                  <c:v>1841</c:v>
                </c:pt>
                <c:pt idx="222">
                  <c:v>1888.0001219999999</c:v>
                </c:pt>
                <c:pt idx="223">
                  <c:v>1337</c:v>
                </c:pt>
              </c:numCache>
            </c:numRef>
          </c:yVal>
          <c:smooth val="0"/>
          <c:extLst xmlns:c16r2="http://schemas.microsoft.com/office/drawing/2015/06/chart">
            <c:ext xmlns:c16="http://schemas.microsoft.com/office/drawing/2014/chart" uri="{C3380CC4-5D6E-409C-BE32-E72D297353CC}">
              <c16:uniqueId val="{000000CC-9E4D-41DE-88AA-65C469FB2388}"/>
            </c:ext>
          </c:extLst>
        </c:ser>
        <c:ser>
          <c:idx val="205"/>
          <c:order val="205"/>
          <c:tx>
            <c:strRef>
              <c:f>Sheet1!$GY$1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Sheet1!$GY$2:$GY$225</c:f>
              <c:numCache>
                <c:formatCode>General</c:formatCode>
                <c:ptCount val="224"/>
                <c:pt idx="0">
                  <c:v>353</c:v>
                </c:pt>
                <c:pt idx="1">
                  <c:v>379</c:v>
                </c:pt>
                <c:pt idx="2">
                  <c:v>652</c:v>
                </c:pt>
                <c:pt idx="3">
                  <c:v>745</c:v>
                </c:pt>
                <c:pt idx="4">
                  <c:v>810</c:v>
                </c:pt>
                <c:pt idx="5">
                  <c:v>866</c:v>
                </c:pt>
                <c:pt idx="6">
                  <c:v>933</c:v>
                </c:pt>
                <c:pt idx="7">
                  <c:v>1020</c:v>
                </c:pt>
                <c:pt idx="8">
                  <c:v>1088</c:v>
                </c:pt>
                <c:pt idx="9">
                  <c:v>1169</c:v>
                </c:pt>
                <c:pt idx="10">
                  <c:v>1245</c:v>
                </c:pt>
                <c:pt idx="11">
                  <c:v>1310</c:v>
                </c:pt>
                <c:pt idx="12">
                  <c:v>1372</c:v>
                </c:pt>
                <c:pt idx="13">
                  <c:v>1438</c:v>
                </c:pt>
                <c:pt idx="14">
                  <c:v>1508</c:v>
                </c:pt>
                <c:pt idx="15">
                  <c:v>1580.0001219999999</c:v>
                </c:pt>
                <c:pt idx="16">
                  <c:v>1658</c:v>
                </c:pt>
                <c:pt idx="17">
                  <c:v>1733</c:v>
                </c:pt>
                <c:pt idx="18">
                  <c:v>1821</c:v>
                </c:pt>
                <c:pt idx="19">
                  <c:v>1888.0001219999999</c:v>
                </c:pt>
                <c:pt idx="20">
                  <c:v>1956</c:v>
                </c:pt>
                <c:pt idx="21">
                  <c:v>2031</c:v>
                </c:pt>
                <c:pt idx="22">
                  <c:v>2092</c:v>
                </c:pt>
                <c:pt idx="23">
                  <c:v>2181</c:v>
                </c:pt>
                <c:pt idx="24">
                  <c:v>2227</c:v>
                </c:pt>
                <c:pt idx="25">
                  <c:v>2246</c:v>
                </c:pt>
                <c:pt idx="26">
                  <c:v>2292</c:v>
                </c:pt>
                <c:pt idx="27">
                  <c:v>2335</c:v>
                </c:pt>
                <c:pt idx="28">
                  <c:v>2379</c:v>
                </c:pt>
                <c:pt idx="29">
                  <c:v>2439</c:v>
                </c:pt>
                <c:pt idx="30">
                  <c:v>2476</c:v>
                </c:pt>
                <c:pt idx="31">
                  <c:v>2503</c:v>
                </c:pt>
                <c:pt idx="32">
                  <c:v>2471</c:v>
                </c:pt>
                <c:pt idx="33">
                  <c:v>2495</c:v>
                </c:pt>
                <c:pt idx="34">
                  <c:v>2521</c:v>
                </c:pt>
                <c:pt idx="35">
                  <c:v>2565</c:v>
                </c:pt>
                <c:pt idx="36">
                  <c:v>2644</c:v>
                </c:pt>
                <c:pt idx="37">
                  <c:v>2692</c:v>
                </c:pt>
                <c:pt idx="38">
                  <c:v>2730</c:v>
                </c:pt>
                <c:pt idx="39">
                  <c:v>2834</c:v>
                </c:pt>
                <c:pt idx="40">
                  <c:v>2863</c:v>
                </c:pt>
                <c:pt idx="41">
                  <c:v>2861</c:v>
                </c:pt>
                <c:pt idx="42">
                  <c:v>2882</c:v>
                </c:pt>
                <c:pt idx="43">
                  <c:v>2992</c:v>
                </c:pt>
                <c:pt idx="44">
                  <c:v>2992</c:v>
                </c:pt>
                <c:pt idx="45">
                  <c:v>2992.9997560000002</c:v>
                </c:pt>
                <c:pt idx="46">
                  <c:v>3036.0002439999998</c:v>
                </c:pt>
                <c:pt idx="47">
                  <c:v>3057</c:v>
                </c:pt>
                <c:pt idx="48">
                  <c:v>3106.0002439999998</c:v>
                </c:pt>
                <c:pt idx="49">
                  <c:v>3103</c:v>
                </c:pt>
                <c:pt idx="50">
                  <c:v>3106.0002439999998</c:v>
                </c:pt>
                <c:pt idx="51">
                  <c:v>3115.0002439999998</c:v>
                </c:pt>
                <c:pt idx="52">
                  <c:v>3138</c:v>
                </c:pt>
                <c:pt idx="53">
                  <c:v>3162</c:v>
                </c:pt>
                <c:pt idx="54">
                  <c:v>3177</c:v>
                </c:pt>
                <c:pt idx="55">
                  <c:v>3185</c:v>
                </c:pt>
                <c:pt idx="56">
                  <c:v>3217</c:v>
                </c:pt>
                <c:pt idx="57">
                  <c:v>3273</c:v>
                </c:pt>
                <c:pt idx="58">
                  <c:v>3272</c:v>
                </c:pt>
                <c:pt idx="59">
                  <c:v>3213.9997560000002</c:v>
                </c:pt>
                <c:pt idx="60">
                  <c:v>3413</c:v>
                </c:pt>
                <c:pt idx="61">
                  <c:v>3481</c:v>
                </c:pt>
                <c:pt idx="62">
                  <c:v>3289</c:v>
                </c:pt>
                <c:pt idx="63">
                  <c:v>3481</c:v>
                </c:pt>
                <c:pt idx="64">
                  <c:v>3461</c:v>
                </c:pt>
                <c:pt idx="65">
                  <c:v>3374</c:v>
                </c:pt>
                <c:pt idx="66">
                  <c:v>3360</c:v>
                </c:pt>
                <c:pt idx="67">
                  <c:v>3289</c:v>
                </c:pt>
                <c:pt idx="68">
                  <c:v>3322</c:v>
                </c:pt>
                <c:pt idx="69">
                  <c:v>3328</c:v>
                </c:pt>
                <c:pt idx="70">
                  <c:v>3345.0002439999998</c:v>
                </c:pt>
                <c:pt idx="71">
                  <c:v>3359</c:v>
                </c:pt>
                <c:pt idx="72">
                  <c:v>3371.9997560000002</c:v>
                </c:pt>
                <c:pt idx="73">
                  <c:v>3380.9997560000002</c:v>
                </c:pt>
                <c:pt idx="74">
                  <c:v>3387</c:v>
                </c:pt>
                <c:pt idx="75">
                  <c:v>3406.0002439999998</c:v>
                </c:pt>
                <c:pt idx="76">
                  <c:v>3401</c:v>
                </c:pt>
                <c:pt idx="77">
                  <c:v>3431</c:v>
                </c:pt>
                <c:pt idx="78">
                  <c:v>3476.0002439999998</c:v>
                </c:pt>
                <c:pt idx="79">
                  <c:v>3447</c:v>
                </c:pt>
                <c:pt idx="80">
                  <c:v>3331</c:v>
                </c:pt>
                <c:pt idx="81">
                  <c:v>3336.0002439999998</c:v>
                </c:pt>
                <c:pt idx="82">
                  <c:v>3324</c:v>
                </c:pt>
                <c:pt idx="83">
                  <c:v>3484</c:v>
                </c:pt>
                <c:pt idx="84">
                  <c:v>3607</c:v>
                </c:pt>
                <c:pt idx="85">
                  <c:v>3582.0002439999998</c:v>
                </c:pt>
                <c:pt idx="86">
                  <c:v>3521.0002439999998</c:v>
                </c:pt>
                <c:pt idx="87">
                  <c:v>3501</c:v>
                </c:pt>
                <c:pt idx="88">
                  <c:v>3522</c:v>
                </c:pt>
                <c:pt idx="89">
                  <c:v>3508</c:v>
                </c:pt>
                <c:pt idx="90">
                  <c:v>3534</c:v>
                </c:pt>
                <c:pt idx="91">
                  <c:v>3529.9997560000002</c:v>
                </c:pt>
                <c:pt idx="92">
                  <c:v>3517</c:v>
                </c:pt>
                <c:pt idx="93">
                  <c:v>3529.9997560000002</c:v>
                </c:pt>
                <c:pt idx="94">
                  <c:v>3528</c:v>
                </c:pt>
                <c:pt idx="95">
                  <c:v>3536</c:v>
                </c:pt>
                <c:pt idx="96">
                  <c:v>3522</c:v>
                </c:pt>
                <c:pt idx="97">
                  <c:v>3571</c:v>
                </c:pt>
                <c:pt idx="98">
                  <c:v>3538</c:v>
                </c:pt>
                <c:pt idx="99">
                  <c:v>3587</c:v>
                </c:pt>
                <c:pt idx="100">
                  <c:v>3601</c:v>
                </c:pt>
                <c:pt idx="101">
                  <c:v>3601</c:v>
                </c:pt>
                <c:pt idx="102">
                  <c:v>3582.0002439999998</c:v>
                </c:pt>
                <c:pt idx="103">
                  <c:v>0</c:v>
                </c:pt>
                <c:pt idx="104">
                  <c:v>0</c:v>
                </c:pt>
                <c:pt idx="105">
                  <c:v>0</c:v>
                </c:pt>
                <c:pt idx="106">
                  <c:v>0</c:v>
                </c:pt>
                <c:pt idx="107">
                  <c:v>0</c:v>
                </c:pt>
                <c:pt idx="108">
                  <c:v>0</c:v>
                </c:pt>
                <c:pt idx="109">
                  <c:v>0</c:v>
                </c:pt>
                <c:pt idx="110">
                  <c:v>0</c:v>
                </c:pt>
                <c:pt idx="111">
                  <c:v>0</c:v>
                </c:pt>
                <c:pt idx="112">
                  <c:v>0</c:v>
                </c:pt>
                <c:pt idx="113">
                  <c:v>0</c:v>
                </c:pt>
                <c:pt idx="114">
                  <c:v>3272</c:v>
                </c:pt>
                <c:pt idx="115">
                  <c:v>3140</c:v>
                </c:pt>
                <c:pt idx="116">
                  <c:v>3083</c:v>
                </c:pt>
                <c:pt idx="117">
                  <c:v>3216</c:v>
                </c:pt>
                <c:pt idx="118">
                  <c:v>3184</c:v>
                </c:pt>
                <c:pt idx="119">
                  <c:v>3300.0002439999998</c:v>
                </c:pt>
                <c:pt idx="120">
                  <c:v>3387</c:v>
                </c:pt>
                <c:pt idx="121">
                  <c:v>3374</c:v>
                </c:pt>
                <c:pt idx="122">
                  <c:v>3400</c:v>
                </c:pt>
                <c:pt idx="123">
                  <c:v>3389</c:v>
                </c:pt>
                <c:pt idx="124">
                  <c:v>3387</c:v>
                </c:pt>
                <c:pt idx="125">
                  <c:v>3414</c:v>
                </c:pt>
                <c:pt idx="126">
                  <c:v>3449</c:v>
                </c:pt>
                <c:pt idx="127">
                  <c:v>3473</c:v>
                </c:pt>
                <c:pt idx="128">
                  <c:v>3479</c:v>
                </c:pt>
                <c:pt idx="129">
                  <c:v>3492</c:v>
                </c:pt>
                <c:pt idx="130">
                  <c:v>3491</c:v>
                </c:pt>
                <c:pt idx="131">
                  <c:v>3535</c:v>
                </c:pt>
                <c:pt idx="132">
                  <c:v>3543</c:v>
                </c:pt>
                <c:pt idx="133">
                  <c:v>3565.9997560000002</c:v>
                </c:pt>
                <c:pt idx="134">
                  <c:v>3565</c:v>
                </c:pt>
                <c:pt idx="135">
                  <c:v>3591.0002439999998</c:v>
                </c:pt>
                <c:pt idx="136">
                  <c:v>3604</c:v>
                </c:pt>
                <c:pt idx="137">
                  <c:v>3600.0002439999998</c:v>
                </c:pt>
                <c:pt idx="138">
                  <c:v>3572</c:v>
                </c:pt>
                <c:pt idx="139">
                  <c:v>3563</c:v>
                </c:pt>
                <c:pt idx="140">
                  <c:v>3571</c:v>
                </c:pt>
                <c:pt idx="141">
                  <c:v>3552</c:v>
                </c:pt>
                <c:pt idx="142">
                  <c:v>3526</c:v>
                </c:pt>
                <c:pt idx="143">
                  <c:v>3504.9997560000002</c:v>
                </c:pt>
                <c:pt idx="144">
                  <c:v>3507</c:v>
                </c:pt>
                <c:pt idx="145">
                  <c:v>3484</c:v>
                </c:pt>
                <c:pt idx="146">
                  <c:v>3467.0002439999998</c:v>
                </c:pt>
                <c:pt idx="147">
                  <c:v>3524</c:v>
                </c:pt>
                <c:pt idx="148">
                  <c:v>3543</c:v>
                </c:pt>
                <c:pt idx="149">
                  <c:v>3555.0002439999998</c:v>
                </c:pt>
                <c:pt idx="150">
                  <c:v>3588</c:v>
                </c:pt>
                <c:pt idx="151">
                  <c:v>3499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1622</c:v>
                </c:pt>
                <c:pt idx="169">
                  <c:v>1929</c:v>
                </c:pt>
                <c:pt idx="170">
                  <c:v>2740</c:v>
                </c:pt>
                <c:pt idx="171">
                  <c:v>2882</c:v>
                </c:pt>
                <c:pt idx="172">
                  <c:v>2966.0002439999998</c:v>
                </c:pt>
                <c:pt idx="173">
                  <c:v>3051</c:v>
                </c:pt>
                <c:pt idx="174">
                  <c:v>3134.9997560000002</c:v>
                </c:pt>
                <c:pt idx="175">
                  <c:v>3264</c:v>
                </c:pt>
                <c:pt idx="176">
                  <c:v>3242</c:v>
                </c:pt>
                <c:pt idx="177">
                  <c:v>3177</c:v>
                </c:pt>
                <c:pt idx="178">
                  <c:v>3166</c:v>
                </c:pt>
                <c:pt idx="179">
                  <c:v>3236</c:v>
                </c:pt>
                <c:pt idx="180">
                  <c:v>3143.9997560000002</c:v>
                </c:pt>
                <c:pt idx="181">
                  <c:v>3109</c:v>
                </c:pt>
                <c:pt idx="182">
                  <c:v>3064</c:v>
                </c:pt>
                <c:pt idx="183">
                  <c:v>3071</c:v>
                </c:pt>
                <c:pt idx="184">
                  <c:v>3041</c:v>
                </c:pt>
                <c:pt idx="185">
                  <c:v>3049</c:v>
                </c:pt>
                <c:pt idx="186">
                  <c:v>3025</c:v>
                </c:pt>
                <c:pt idx="187">
                  <c:v>3045.0002439999998</c:v>
                </c:pt>
                <c:pt idx="188">
                  <c:v>3061</c:v>
                </c:pt>
                <c:pt idx="189">
                  <c:v>3073</c:v>
                </c:pt>
                <c:pt idx="190">
                  <c:v>3030</c:v>
                </c:pt>
                <c:pt idx="191">
                  <c:v>3021</c:v>
                </c:pt>
                <c:pt idx="192">
                  <c:v>2998</c:v>
                </c:pt>
                <c:pt idx="193">
                  <c:v>2997</c:v>
                </c:pt>
                <c:pt idx="194">
                  <c:v>2984.0002439999998</c:v>
                </c:pt>
                <c:pt idx="195">
                  <c:v>2969</c:v>
                </c:pt>
                <c:pt idx="196">
                  <c:v>2955</c:v>
                </c:pt>
                <c:pt idx="197">
                  <c:v>2957.0002439999998</c:v>
                </c:pt>
                <c:pt idx="198">
                  <c:v>2954</c:v>
                </c:pt>
                <c:pt idx="199">
                  <c:v>2890</c:v>
                </c:pt>
                <c:pt idx="200">
                  <c:v>2837</c:v>
                </c:pt>
                <c:pt idx="201">
                  <c:v>2812</c:v>
                </c:pt>
                <c:pt idx="202">
                  <c:v>2786</c:v>
                </c:pt>
                <c:pt idx="203">
                  <c:v>2735</c:v>
                </c:pt>
                <c:pt idx="204">
                  <c:v>2737.9997560000002</c:v>
                </c:pt>
                <c:pt idx="205">
                  <c:v>2733</c:v>
                </c:pt>
                <c:pt idx="206">
                  <c:v>2679</c:v>
                </c:pt>
                <c:pt idx="207">
                  <c:v>2734</c:v>
                </c:pt>
                <c:pt idx="208">
                  <c:v>2685.9997560000002</c:v>
                </c:pt>
                <c:pt idx="209">
                  <c:v>2645</c:v>
                </c:pt>
                <c:pt idx="210">
                  <c:v>2699</c:v>
                </c:pt>
                <c:pt idx="211">
                  <c:v>2653</c:v>
                </c:pt>
                <c:pt idx="212">
                  <c:v>2505</c:v>
                </c:pt>
                <c:pt idx="213">
                  <c:v>2520</c:v>
                </c:pt>
                <c:pt idx="214">
                  <c:v>2496</c:v>
                </c:pt>
                <c:pt idx="215">
                  <c:v>2418</c:v>
                </c:pt>
                <c:pt idx="216">
                  <c:v>2301</c:v>
                </c:pt>
                <c:pt idx="217">
                  <c:v>2181</c:v>
                </c:pt>
                <c:pt idx="218">
                  <c:v>2102</c:v>
                </c:pt>
                <c:pt idx="219">
                  <c:v>1882</c:v>
                </c:pt>
                <c:pt idx="220">
                  <c:v>1841</c:v>
                </c:pt>
                <c:pt idx="221">
                  <c:v>1841</c:v>
                </c:pt>
                <c:pt idx="222">
                  <c:v>1888.0001219999999</c:v>
                </c:pt>
                <c:pt idx="223">
                  <c:v>1337</c:v>
                </c:pt>
              </c:numCache>
            </c:numRef>
          </c:yVal>
          <c:smooth val="0"/>
          <c:extLst xmlns:c16r2="http://schemas.microsoft.com/office/drawing/2015/06/chart">
            <c:ext xmlns:c16="http://schemas.microsoft.com/office/drawing/2014/chart" uri="{C3380CC4-5D6E-409C-BE32-E72D297353CC}">
              <c16:uniqueId val="{000000CD-9E4D-41DE-88AA-65C469FB2388}"/>
            </c:ext>
          </c:extLst>
        </c:ser>
        <c:ser>
          <c:idx val="206"/>
          <c:order val="206"/>
          <c:tx>
            <c:strRef>
              <c:f>Sheet1!$GZ$1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Sheet1!$GZ$2:$GZ$225</c:f>
              <c:numCache>
                <c:formatCode>General</c:formatCode>
                <c:ptCount val="224"/>
                <c:pt idx="0">
                  <c:v>490</c:v>
                </c:pt>
                <c:pt idx="1">
                  <c:v>422</c:v>
                </c:pt>
                <c:pt idx="2">
                  <c:v>666</c:v>
                </c:pt>
                <c:pt idx="3">
                  <c:v>822</c:v>
                </c:pt>
                <c:pt idx="4">
                  <c:v>838</c:v>
                </c:pt>
                <c:pt idx="5">
                  <c:v>879</c:v>
                </c:pt>
                <c:pt idx="6">
                  <c:v>938</c:v>
                </c:pt>
                <c:pt idx="7">
                  <c:v>1038</c:v>
                </c:pt>
                <c:pt idx="8">
                  <c:v>1096</c:v>
                </c:pt>
                <c:pt idx="9">
                  <c:v>1186</c:v>
                </c:pt>
                <c:pt idx="10">
                  <c:v>1252</c:v>
                </c:pt>
                <c:pt idx="11">
                  <c:v>1320</c:v>
                </c:pt>
                <c:pt idx="12">
                  <c:v>1368</c:v>
                </c:pt>
                <c:pt idx="13">
                  <c:v>1439.0001219999999</c:v>
                </c:pt>
                <c:pt idx="14">
                  <c:v>1491</c:v>
                </c:pt>
                <c:pt idx="15">
                  <c:v>1569</c:v>
                </c:pt>
                <c:pt idx="16">
                  <c:v>1639</c:v>
                </c:pt>
                <c:pt idx="17">
                  <c:v>1703.0001219999999</c:v>
                </c:pt>
                <c:pt idx="18">
                  <c:v>1779</c:v>
                </c:pt>
                <c:pt idx="19">
                  <c:v>1860</c:v>
                </c:pt>
                <c:pt idx="20">
                  <c:v>1919</c:v>
                </c:pt>
                <c:pt idx="21">
                  <c:v>1990</c:v>
                </c:pt>
                <c:pt idx="22">
                  <c:v>2044</c:v>
                </c:pt>
                <c:pt idx="23">
                  <c:v>2123</c:v>
                </c:pt>
                <c:pt idx="24">
                  <c:v>2147</c:v>
                </c:pt>
                <c:pt idx="25">
                  <c:v>2173</c:v>
                </c:pt>
                <c:pt idx="26">
                  <c:v>2215</c:v>
                </c:pt>
                <c:pt idx="27">
                  <c:v>2256</c:v>
                </c:pt>
                <c:pt idx="28">
                  <c:v>2280</c:v>
                </c:pt>
                <c:pt idx="29">
                  <c:v>2336</c:v>
                </c:pt>
                <c:pt idx="30">
                  <c:v>2359</c:v>
                </c:pt>
                <c:pt idx="31">
                  <c:v>2375</c:v>
                </c:pt>
                <c:pt idx="32">
                  <c:v>2359</c:v>
                </c:pt>
                <c:pt idx="33">
                  <c:v>2369</c:v>
                </c:pt>
                <c:pt idx="34">
                  <c:v>2387</c:v>
                </c:pt>
                <c:pt idx="35">
                  <c:v>2424</c:v>
                </c:pt>
                <c:pt idx="36">
                  <c:v>2485</c:v>
                </c:pt>
                <c:pt idx="37">
                  <c:v>2518.9997560000002</c:v>
                </c:pt>
                <c:pt idx="38">
                  <c:v>2529</c:v>
                </c:pt>
                <c:pt idx="39">
                  <c:v>2629</c:v>
                </c:pt>
                <c:pt idx="40">
                  <c:v>2639</c:v>
                </c:pt>
                <c:pt idx="41">
                  <c:v>2628</c:v>
                </c:pt>
                <c:pt idx="42">
                  <c:v>2640</c:v>
                </c:pt>
                <c:pt idx="43">
                  <c:v>2737</c:v>
                </c:pt>
                <c:pt idx="44">
                  <c:v>2726</c:v>
                </c:pt>
                <c:pt idx="45">
                  <c:v>2730</c:v>
                </c:pt>
                <c:pt idx="46">
                  <c:v>2753</c:v>
                </c:pt>
                <c:pt idx="47">
                  <c:v>2772.0002439999998</c:v>
                </c:pt>
                <c:pt idx="48">
                  <c:v>2815</c:v>
                </c:pt>
                <c:pt idx="49">
                  <c:v>2802</c:v>
                </c:pt>
                <c:pt idx="50">
                  <c:v>2805</c:v>
                </c:pt>
                <c:pt idx="51">
                  <c:v>2806</c:v>
                </c:pt>
                <c:pt idx="52">
                  <c:v>2821</c:v>
                </c:pt>
                <c:pt idx="53">
                  <c:v>2840</c:v>
                </c:pt>
                <c:pt idx="54">
                  <c:v>2846</c:v>
                </c:pt>
                <c:pt idx="55">
                  <c:v>2839</c:v>
                </c:pt>
                <c:pt idx="56">
                  <c:v>2877</c:v>
                </c:pt>
                <c:pt idx="57">
                  <c:v>2928</c:v>
                </c:pt>
                <c:pt idx="58">
                  <c:v>2915</c:v>
                </c:pt>
                <c:pt idx="59">
                  <c:v>2870</c:v>
                </c:pt>
                <c:pt idx="60">
                  <c:v>3052</c:v>
                </c:pt>
                <c:pt idx="61">
                  <c:v>3088</c:v>
                </c:pt>
                <c:pt idx="62">
                  <c:v>2928</c:v>
                </c:pt>
                <c:pt idx="63">
                  <c:v>3112</c:v>
                </c:pt>
                <c:pt idx="64">
                  <c:v>3073</c:v>
                </c:pt>
                <c:pt idx="65">
                  <c:v>2998</c:v>
                </c:pt>
                <c:pt idx="66">
                  <c:v>2986</c:v>
                </c:pt>
                <c:pt idx="67">
                  <c:v>2933</c:v>
                </c:pt>
                <c:pt idx="68">
                  <c:v>2949.9997560000002</c:v>
                </c:pt>
                <c:pt idx="69">
                  <c:v>2957.0002439999998</c:v>
                </c:pt>
                <c:pt idx="70">
                  <c:v>2971</c:v>
                </c:pt>
                <c:pt idx="71">
                  <c:v>2980</c:v>
                </c:pt>
                <c:pt idx="72">
                  <c:v>2996</c:v>
                </c:pt>
                <c:pt idx="73">
                  <c:v>3001.9997560000002</c:v>
                </c:pt>
                <c:pt idx="74">
                  <c:v>3009.0002439999998</c:v>
                </c:pt>
                <c:pt idx="75">
                  <c:v>3023</c:v>
                </c:pt>
                <c:pt idx="76">
                  <c:v>3017</c:v>
                </c:pt>
                <c:pt idx="77">
                  <c:v>3045.0002439999998</c:v>
                </c:pt>
                <c:pt idx="78">
                  <c:v>3091</c:v>
                </c:pt>
                <c:pt idx="79">
                  <c:v>3075</c:v>
                </c:pt>
                <c:pt idx="80">
                  <c:v>2965</c:v>
                </c:pt>
                <c:pt idx="81">
                  <c:v>2972</c:v>
                </c:pt>
                <c:pt idx="82">
                  <c:v>2967</c:v>
                </c:pt>
                <c:pt idx="83">
                  <c:v>3116</c:v>
                </c:pt>
                <c:pt idx="84">
                  <c:v>3240.9997560000002</c:v>
                </c:pt>
                <c:pt idx="85">
                  <c:v>3210</c:v>
                </c:pt>
                <c:pt idx="86">
                  <c:v>3156</c:v>
                </c:pt>
                <c:pt idx="87">
                  <c:v>3158</c:v>
                </c:pt>
                <c:pt idx="88">
                  <c:v>3171</c:v>
                </c:pt>
                <c:pt idx="89">
                  <c:v>3163</c:v>
                </c:pt>
                <c:pt idx="90">
                  <c:v>3194.0002439999998</c:v>
                </c:pt>
                <c:pt idx="91">
                  <c:v>3176</c:v>
                </c:pt>
                <c:pt idx="92">
                  <c:v>3182</c:v>
                </c:pt>
                <c:pt idx="93">
                  <c:v>3184</c:v>
                </c:pt>
                <c:pt idx="94">
                  <c:v>3182</c:v>
                </c:pt>
                <c:pt idx="95">
                  <c:v>3195.9997560000002</c:v>
                </c:pt>
                <c:pt idx="96">
                  <c:v>3182</c:v>
                </c:pt>
                <c:pt idx="97">
                  <c:v>3174</c:v>
                </c:pt>
                <c:pt idx="98">
                  <c:v>3192</c:v>
                </c:pt>
                <c:pt idx="99">
                  <c:v>3206</c:v>
                </c:pt>
                <c:pt idx="100">
                  <c:v>3195.9997560000002</c:v>
                </c:pt>
                <c:pt idx="101">
                  <c:v>3240.9997560000002</c:v>
                </c:pt>
                <c:pt idx="102">
                  <c:v>3245</c:v>
                </c:pt>
                <c:pt idx="103">
                  <c:v>0</c:v>
                </c:pt>
                <c:pt idx="104">
                  <c:v>0</c:v>
                </c:pt>
                <c:pt idx="105">
                  <c:v>0</c:v>
                </c:pt>
                <c:pt idx="106">
                  <c:v>0</c:v>
                </c:pt>
                <c:pt idx="107">
                  <c:v>0</c:v>
                </c:pt>
                <c:pt idx="108">
                  <c:v>0</c:v>
                </c:pt>
                <c:pt idx="109">
                  <c:v>0</c:v>
                </c:pt>
                <c:pt idx="110">
                  <c:v>0</c:v>
                </c:pt>
                <c:pt idx="111">
                  <c:v>0</c:v>
                </c:pt>
                <c:pt idx="112">
                  <c:v>0</c:v>
                </c:pt>
                <c:pt idx="113">
                  <c:v>0</c:v>
                </c:pt>
                <c:pt idx="114">
                  <c:v>3103</c:v>
                </c:pt>
                <c:pt idx="115">
                  <c:v>2987</c:v>
                </c:pt>
                <c:pt idx="116">
                  <c:v>2960</c:v>
                </c:pt>
                <c:pt idx="117">
                  <c:v>3024</c:v>
                </c:pt>
                <c:pt idx="118">
                  <c:v>3104</c:v>
                </c:pt>
                <c:pt idx="119">
                  <c:v>3189</c:v>
                </c:pt>
                <c:pt idx="120">
                  <c:v>3277</c:v>
                </c:pt>
                <c:pt idx="121">
                  <c:v>3264</c:v>
                </c:pt>
                <c:pt idx="122">
                  <c:v>3278</c:v>
                </c:pt>
                <c:pt idx="123">
                  <c:v>3261</c:v>
                </c:pt>
                <c:pt idx="124">
                  <c:v>3271</c:v>
                </c:pt>
                <c:pt idx="125">
                  <c:v>3292.9997560000002</c:v>
                </c:pt>
                <c:pt idx="126">
                  <c:v>3300.0002439999998</c:v>
                </c:pt>
                <c:pt idx="127">
                  <c:v>3307</c:v>
                </c:pt>
                <c:pt idx="128">
                  <c:v>3342</c:v>
                </c:pt>
                <c:pt idx="129">
                  <c:v>3328.9997560000002</c:v>
                </c:pt>
                <c:pt idx="130">
                  <c:v>3314</c:v>
                </c:pt>
                <c:pt idx="131">
                  <c:v>3353.9997560000002</c:v>
                </c:pt>
                <c:pt idx="132">
                  <c:v>3344</c:v>
                </c:pt>
                <c:pt idx="133">
                  <c:v>3340</c:v>
                </c:pt>
                <c:pt idx="134">
                  <c:v>3364</c:v>
                </c:pt>
                <c:pt idx="135">
                  <c:v>3369</c:v>
                </c:pt>
                <c:pt idx="136">
                  <c:v>3375</c:v>
                </c:pt>
                <c:pt idx="137">
                  <c:v>3366</c:v>
                </c:pt>
                <c:pt idx="138">
                  <c:v>3356</c:v>
                </c:pt>
                <c:pt idx="139">
                  <c:v>3352</c:v>
                </c:pt>
                <c:pt idx="140">
                  <c:v>3362</c:v>
                </c:pt>
                <c:pt idx="141">
                  <c:v>3355</c:v>
                </c:pt>
                <c:pt idx="142">
                  <c:v>3325</c:v>
                </c:pt>
                <c:pt idx="143">
                  <c:v>3335</c:v>
                </c:pt>
                <c:pt idx="144">
                  <c:v>3342</c:v>
                </c:pt>
                <c:pt idx="145">
                  <c:v>3319.9997560000002</c:v>
                </c:pt>
                <c:pt idx="146">
                  <c:v>3296</c:v>
                </c:pt>
                <c:pt idx="147">
                  <c:v>3328</c:v>
                </c:pt>
                <c:pt idx="148">
                  <c:v>3340</c:v>
                </c:pt>
                <c:pt idx="149">
                  <c:v>3358</c:v>
                </c:pt>
                <c:pt idx="150">
                  <c:v>3373</c:v>
                </c:pt>
                <c:pt idx="151">
                  <c:v>3299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1606.9998780000001</c:v>
                </c:pt>
                <c:pt idx="169">
                  <c:v>1986</c:v>
                </c:pt>
                <c:pt idx="170">
                  <c:v>2639</c:v>
                </c:pt>
                <c:pt idx="171">
                  <c:v>2818</c:v>
                </c:pt>
                <c:pt idx="172">
                  <c:v>2865</c:v>
                </c:pt>
                <c:pt idx="173">
                  <c:v>2997</c:v>
                </c:pt>
                <c:pt idx="174">
                  <c:v>3021</c:v>
                </c:pt>
                <c:pt idx="175">
                  <c:v>3114</c:v>
                </c:pt>
                <c:pt idx="176">
                  <c:v>3210</c:v>
                </c:pt>
                <c:pt idx="177">
                  <c:v>3168</c:v>
                </c:pt>
                <c:pt idx="178">
                  <c:v>3237</c:v>
                </c:pt>
                <c:pt idx="179">
                  <c:v>3253</c:v>
                </c:pt>
                <c:pt idx="180">
                  <c:v>3228</c:v>
                </c:pt>
                <c:pt idx="181">
                  <c:v>3201</c:v>
                </c:pt>
                <c:pt idx="182">
                  <c:v>3166</c:v>
                </c:pt>
                <c:pt idx="183">
                  <c:v>3151.0002439999998</c:v>
                </c:pt>
                <c:pt idx="184">
                  <c:v>3137</c:v>
                </c:pt>
                <c:pt idx="185">
                  <c:v>3143</c:v>
                </c:pt>
                <c:pt idx="186">
                  <c:v>3150</c:v>
                </c:pt>
                <c:pt idx="187">
                  <c:v>3121</c:v>
                </c:pt>
                <c:pt idx="188">
                  <c:v>3128</c:v>
                </c:pt>
                <c:pt idx="189">
                  <c:v>3133.0002439999998</c:v>
                </c:pt>
                <c:pt idx="190">
                  <c:v>3112</c:v>
                </c:pt>
                <c:pt idx="191">
                  <c:v>3100</c:v>
                </c:pt>
                <c:pt idx="192">
                  <c:v>3017</c:v>
                </c:pt>
                <c:pt idx="193">
                  <c:v>2971</c:v>
                </c:pt>
                <c:pt idx="194">
                  <c:v>2938</c:v>
                </c:pt>
                <c:pt idx="195">
                  <c:v>2921.0002439999998</c:v>
                </c:pt>
                <c:pt idx="196">
                  <c:v>2943</c:v>
                </c:pt>
                <c:pt idx="197">
                  <c:v>2969</c:v>
                </c:pt>
                <c:pt idx="198">
                  <c:v>2980</c:v>
                </c:pt>
                <c:pt idx="199">
                  <c:v>2954</c:v>
                </c:pt>
                <c:pt idx="200">
                  <c:v>2913</c:v>
                </c:pt>
                <c:pt idx="201">
                  <c:v>2918</c:v>
                </c:pt>
                <c:pt idx="202">
                  <c:v>2881</c:v>
                </c:pt>
                <c:pt idx="203">
                  <c:v>2852.9997560000002</c:v>
                </c:pt>
                <c:pt idx="204">
                  <c:v>2847</c:v>
                </c:pt>
                <c:pt idx="205">
                  <c:v>2848</c:v>
                </c:pt>
                <c:pt idx="206">
                  <c:v>2837</c:v>
                </c:pt>
                <c:pt idx="207">
                  <c:v>2850</c:v>
                </c:pt>
                <c:pt idx="208">
                  <c:v>2816</c:v>
                </c:pt>
                <c:pt idx="209">
                  <c:v>2757</c:v>
                </c:pt>
                <c:pt idx="210">
                  <c:v>2788</c:v>
                </c:pt>
                <c:pt idx="211">
                  <c:v>2782.9997560000002</c:v>
                </c:pt>
                <c:pt idx="212">
                  <c:v>2610</c:v>
                </c:pt>
                <c:pt idx="213">
                  <c:v>2549</c:v>
                </c:pt>
                <c:pt idx="214">
                  <c:v>2649</c:v>
                </c:pt>
                <c:pt idx="215">
                  <c:v>2500.9997560000002</c:v>
                </c:pt>
                <c:pt idx="216">
                  <c:v>2378</c:v>
                </c:pt>
                <c:pt idx="217">
                  <c:v>2299</c:v>
                </c:pt>
                <c:pt idx="218">
                  <c:v>2185</c:v>
                </c:pt>
                <c:pt idx="219">
                  <c:v>2050</c:v>
                </c:pt>
                <c:pt idx="220">
                  <c:v>2001</c:v>
                </c:pt>
                <c:pt idx="221">
                  <c:v>1967.0001219999999</c:v>
                </c:pt>
                <c:pt idx="222">
                  <c:v>2352</c:v>
                </c:pt>
                <c:pt idx="223">
                  <c:v>1456</c:v>
                </c:pt>
              </c:numCache>
            </c:numRef>
          </c:yVal>
          <c:smooth val="0"/>
          <c:extLst xmlns:c16r2="http://schemas.microsoft.com/office/drawing/2015/06/chart">
            <c:ext xmlns:c16="http://schemas.microsoft.com/office/drawing/2014/chart" uri="{C3380CC4-5D6E-409C-BE32-E72D297353CC}">
              <c16:uniqueId val="{000000CE-9E4D-41DE-88AA-65C469FB2388}"/>
            </c:ext>
          </c:extLst>
        </c:ser>
        <c:ser>
          <c:idx val="207"/>
          <c:order val="207"/>
          <c:tx>
            <c:strRef>
              <c:f>Sheet1!$HA$1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Sheet1!$HA$2:$HA$225</c:f>
              <c:numCache>
                <c:formatCode>General</c:formatCode>
                <c:ptCount val="224"/>
                <c:pt idx="0">
                  <c:v>515</c:v>
                </c:pt>
                <c:pt idx="1">
                  <c:v>544</c:v>
                </c:pt>
                <c:pt idx="2">
                  <c:v>820</c:v>
                </c:pt>
                <c:pt idx="3">
                  <c:v>895</c:v>
                </c:pt>
                <c:pt idx="4">
                  <c:v>926</c:v>
                </c:pt>
                <c:pt idx="5">
                  <c:v>961</c:v>
                </c:pt>
                <c:pt idx="6">
                  <c:v>1035</c:v>
                </c:pt>
                <c:pt idx="7">
                  <c:v>1123</c:v>
                </c:pt>
                <c:pt idx="8">
                  <c:v>1197</c:v>
                </c:pt>
                <c:pt idx="9">
                  <c:v>1280.9998780000001</c:v>
                </c:pt>
                <c:pt idx="10">
                  <c:v>1341</c:v>
                </c:pt>
                <c:pt idx="11">
                  <c:v>1406</c:v>
                </c:pt>
                <c:pt idx="12">
                  <c:v>1468</c:v>
                </c:pt>
                <c:pt idx="13">
                  <c:v>1535</c:v>
                </c:pt>
                <c:pt idx="14">
                  <c:v>1586</c:v>
                </c:pt>
                <c:pt idx="15">
                  <c:v>1658</c:v>
                </c:pt>
                <c:pt idx="16">
                  <c:v>1734</c:v>
                </c:pt>
                <c:pt idx="17">
                  <c:v>1791.9998780000001</c:v>
                </c:pt>
                <c:pt idx="18">
                  <c:v>1864</c:v>
                </c:pt>
                <c:pt idx="19">
                  <c:v>1925</c:v>
                </c:pt>
                <c:pt idx="20">
                  <c:v>1991</c:v>
                </c:pt>
                <c:pt idx="21">
                  <c:v>2049</c:v>
                </c:pt>
                <c:pt idx="22">
                  <c:v>2105</c:v>
                </c:pt>
                <c:pt idx="23">
                  <c:v>2188</c:v>
                </c:pt>
                <c:pt idx="24">
                  <c:v>2209</c:v>
                </c:pt>
                <c:pt idx="25">
                  <c:v>2232</c:v>
                </c:pt>
                <c:pt idx="26">
                  <c:v>2266</c:v>
                </c:pt>
                <c:pt idx="27">
                  <c:v>2313</c:v>
                </c:pt>
                <c:pt idx="28">
                  <c:v>2349</c:v>
                </c:pt>
                <c:pt idx="29">
                  <c:v>2396</c:v>
                </c:pt>
                <c:pt idx="30">
                  <c:v>2423</c:v>
                </c:pt>
                <c:pt idx="31">
                  <c:v>2444</c:v>
                </c:pt>
                <c:pt idx="32">
                  <c:v>2421</c:v>
                </c:pt>
                <c:pt idx="33">
                  <c:v>2437</c:v>
                </c:pt>
                <c:pt idx="34">
                  <c:v>2463</c:v>
                </c:pt>
                <c:pt idx="35">
                  <c:v>2506</c:v>
                </c:pt>
                <c:pt idx="36">
                  <c:v>2579</c:v>
                </c:pt>
                <c:pt idx="37">
                  <c:v>2617</c:v>
                </c:pt>
                <c:pt idx="38">
                  <c:v>2640</c:v>
                </c:pt>
                <c:pt idx="39">
                  <c:v>2734</c:v>
                </c:pt>
                <c:pt idx="40">
                  <c:v>2753</c:v>
                </c:pt>
                <c:pt idx="41">
                  <c:v>2745.0002439999998</c:v>
                </c:pt>
                <c:pt idx="42">
                  <c:v>2760</c:v>
                </c:pt>
                <c:pt idx="43">
                  <c:v>2856</c:v>
                </c:pt>
                <c:pt idx="44">
                  <c:v>2856</c:v>
                </c:pt>
                <c:pt idx="45">
                  <c:v>2845</c:v>
                </c:pt>
                <c:pt idx="46">
                  <c:v>2883</c:v>
                </c:pt>
                <c:pt idx="47">
                  <c:v>2902</c:v>
                </c:pt>
                <c:pt idx="48">
                  <c:v>2943</c:v>
                </c:pt>
                <c:pt idx="49">
                  <c:v>2938</c:v>
                </c:pt>
                <c:pt idx="50">
                  <c:v>2935</c:v>
                </c:pt>
                <c:pt idx="51">
                  <c:v>2942</c:v>
                </c:pt>
                <c:pt idx="52">
                  <c:v>2955</c:v>
                </c:pt>
                <c:pt idx="53">
                  <c:v>2970</c:v>
                </c:pt>
                <c:pt idx="54">
                  <c:v>2983</c:v>
                </c:pt>
                <c:pt idx="55">
                  <c:v>2984.0002439999998</c:v>
                </c:pt>
                <c:pt idx="56">
                  <c:v>3014</c:v>
                </c:pt>
                <c:pt idx="57">
                  <c:v>3059</c:v>
                </c:pt>
                <c:pt idx="58">
                  <c:v>3062</c:v>
                </c:pt>
                <c:pt idx="59">
                  <c:v>2994</c:v>
                </c:pt>
                <c:pt idx="60">
                  <c:v>3173</c:v>
                </c:pt>
                <c:pt idx="61">
                  <c:v>3251</c:v>
                </c:pt>
                <c:pt idx="62">
                  <c:v>3083</c:v>
                </c:pt>
                <c:pt idx="63">
                  <c:v>3249</c:v>
                </c:pt>
                <c:pt idx="64">
                  <c:v>3227</c:v>
                </c:pt>
                <c:pt idx="65">
                  <c:v>3143.9997560000002</c:v>
                </c:pt>
                <c:pt idx="66">
                  <c:v>3128</c:v>
                </c:pt>
                <c:pt idx="67">
                  <c:v>3065</c:v>
                </c:pt>
                <c:pt idx="68">
                  <c:v>3085</c:v>
                </c:pt>
                <c:pt idx="69">
                  <c:v>3098</c:v>
                </c:pt>
                <c:pt idx="70">
                  <c:v>3105</c:v>
                </c:pt>
                <c:pt idx="71">
                  <c:v>3111</c:v>
                </c:pt>
                <c:pt idx="72">
                  <c:v>3116.9997560000002</c:v>
                </c:pt>
                <c:pt idx="73">
                  <c:v>3119</c:v>
                </c:pt>
                <c:pt idx="74">
                  <c:v>3130</c:v>
                </c:pt>
                <c:pt idx="75">
                  <c:v>3154</c:v>
                </c:pt>
                <c:pt idx="76">
                  <c:v>3143.9997560000002</c:v>
                </c:pt>
                <c:pt idx="77">
                  <c:v>3166</c:v>
                </c:pt>
                <c:pt idx="78">
                  <c:v>3221.0002439999998</c:v>
                </c:pt>
                <c:pt idx="79">
                  <c:v>3172</c:v>
                </c:pt>
                <c:pt idx="80">
                  <c:v>3076</c:v>
                </c:pt>
                <c:pt idx="81">
                  <c:v>3098.9997560000002</c:v>
                </c:pt>
                <c:pt idx="82">
                  <c:v>3080.9997560000002</c:v>
                </c:pt>
                <c:pt idx="83">
                  <c:v>3226</c:v>
                </c:pt>
                <c:pt idx="84">
                  <c:v>3339</c:v>
                </c:pt>
                <c:pt idx="85">
                  <c:v>3328</c:v>
                </c:pt>
                <c:pt idx="86">
                  <c:v>3270</c:v>
                </c:pt>
                <c:pt idx="87">
                  <c:v>3265</c:v>
                </c:pt>
                <c:pt idx="88">
                  <c:v>3277</c:v>
                </c:pt>
                <c:pt idx="89">
                  <c:v>3276</c:v>
                </c:pt>
                <c:pt idx="90">
                  <c:v>3288</c:v>
                </c:pt>
                <c:pt idx="91">
                  <c:v>3291.0002439999998</c:v>
                </c:pt>
                <c:pt idx="92">
                  <c:v>3276</c:v>
                </c:pt>
                <c:pt idx="93">
                  <c:v>3274</c:v>
                </c:pt>
                <c:pt idx="94">
                  <c:v>3274</c:v>
                </c:pt>
                <c:pt idx="95">
                  <c:v>3281</c:v>
                </c:pt>
                <c:pt idx="96">
                  <c:v>3270</c:v>
                </c:pt>
                <c:pt idx="97">
                  <c:v>3278</c:v>
                </c:pt>
                <c:pt idx="98">
                  <c:v>3253</c:v>
                </c:pt>
                <c:pt idx="99">
                  <c:v>3276</c:v>
                </c:pt>
                <c:pt idx="100">
                  <c:v>3318.0002439999998</c:v>
                </c:pt>
                <c:pt idx="101">
                  <c:v>3301</c:v>
                </c:pt>
                <c:pt idx="102">
                  <c:v>3298</c:v>
                </c:pt>
                <c:pt idx="103">
                  <c:v>0</c:v>
                </c:pt>
                <c:pt idx="104">
                  <c:v>0</c:v>
                </c:pt>
                <c:pt idx="105">
                  <c:v>0</c:v>
                </c:pt>
                <c:pt idx="106">
                  <c:v>0</c:v>
                </c:pt>
                <c:pt idx="107">
                  <c:v>0</c:v>
                </c:pt>
                <c:pt idx="108">
                  <c:v>0</c:v>
                </c:pt>
                <c:pt idx="109">
                  <c:v>0</c:v>
                </c:pt>
                <c:pt idx="110">
                  <c:v>0</c:v>
                </c:pt>
                <c:pt idx="111">
                  <c:v>0</c:v>
                </c:pt>
                <c:pt idx="112">
                  <c:v>0</c:v>
                </c:pt>
                <c:pt idx="113">
                  <c:v>0</c:v>
                </c:pt>
                <c:pt idx="114">
                  <c:v>3087</c:v>
                </c:pt>
                <c:pt idx="115">
                  <c:v>3061</c:v>
                </c:pt>
                <c:pt idx="116">
                  <c:v>3088</c:v>
                </c:pt>
                <c:pt idx="117">
                  <c:v>3188</c:v>
                </c:pt>
                <c:pt idx="118">
                  <c:v>3190</c:v>
                </c:pt>
                <c:pt idx="119">
                  <c:v>3312</c:v>
                </c:pt>
                <c:pt idx="120">
                  <c:v>3352</c:v>
                </c:pt>
                <c:pt idx="121">
                  <c:v>3337</c:v>
                </c:pt>
                <c:pt idx="122">
                  <c:v>3347</c:v>
                </c:pt>
                <c:pt idx="123">
                  <c:v>3322</c:v>
                </c:pt>
                <c:pt idx="124">
                  <c:v>3308</c:v>
                </c:pt>
                <c:pt idx="125">
                  <c:v>3315</c:v>
                </c:pt>
                <c:pt idx="126">
                  <c:v>3340</c:v>
                </c:pt>
                <c:pt idx="127">
                  <c:v>3350</c:v>
                </c:pt>
                <c:pt idx="128">
                  <c:v>3360</c:v>
                </c:pt>
                <c:pt idx="129">
                  <c:v>3356</c:v>
                </c:pt>
                <c:pt idx="130">
                  <c:v>3360</c:v>
                </c:pt>
                <c:pt idx="131">
                  <c:v>3388.0002439999998</c:v>
                </c:pt>
                <c:pt idx="132">
                  <c:v>3378</c:v>
                </c:pt>
                <c:pt idx="133">
                  <c:v>3373</c:v>
                </c:pt>
                <c:pt idx="134">
                  <c:v>3389</c:v>
                </c:pt>
                <c:pt idx="135">
                  <c:v>3393</c:v>
                </c:pt>
                <c:pt idx="136">
                  <c:v>3397.0002439999998</c:v>
                </c:pt>
                <c:pt idx="137">
                  <c:v>3389.9997560000002</c:v>
                </c:pt>
                <c:pt idx="138">
                  <c:v>3367</c:v>
                </c:pt>
                <c:pt idx="139">
                  <c:v>3377</c:v>
                </c:pt>
                <c:pt idx="140">
                  <c:v>3368</c:v>
                </c:pt>
                <c:pt idx="141">
                  <c:v>3375</c:v>
                </c:pt>
                <c:pt idx="142">
                  <c:v>3369</c:v>
                </c:pt>
                <c:pt idx="143">
                  <c:v>3374</c:v>
                </c:pt>
                <c:pt idx="144">
                  <c:v>3355</c:v>
                </c:pt>
                <c:pt idx="145">
                  <c:v>3349</c:v>
                </c:pt>
                <c:pt idx="146">
                  <c:v>3328.9997560000002</c:v>
                </c:pt>
                <c:pt idx="147">
                  <c:v>3330</c:v>
                </c:pt>
                <c:pt idx="148">
                  <c:v>3392</c:v>
                </c:pt>
                <c:pt idx="149">
                  <c:v>3379.0002439999998</c:v>
                </c:pt>
                <c:pt idx="150">
                  <c:v>3431</c:v>
                </c:pt>
                <c:pt idx="151">
                  <c:v>3331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1689</c:v>
                </c:pt>
                <c:pt idx="169">
                  <c:v>1979</c:v>
                </c:pt>
                <c:pt idx="170">
                  <c:v>2798</c:v>
                </c:pt>
                <c:pt idx="171">
                  <c:v>2976</c:v>
                </c:pt>
                <c:pt idx="172">
                  <c:v>2991</c:v>
                </c:pt>
                <c:pt idx="173">
                  <c:v>3072.0002439999998</c:v>
                </c:pt>
                <c:pt idx="174">
                  <c:v>3103</c:v>
                </c:pt>
                <c:pt idx="175">
                  <c:v>3170</c:v>
                </c:pt>
                <c:pt idx="176">
                  <c:v>3294</c:v>
                </c:pt>
                <c:pt idx="177">
                  <c:v>3247</c:v>
                </c:pt>
                <c:pt idx="178">
                  <c:v>3321</c:v>
                </c:pt>
                <c:pt idx="179">
                  <c:v>3346</c:v>
                </c:pt>
                <c:pt idx="180">
                  <c:v>3362.9997560000002</c:v>
                </c:pt>
                <c:pt idx="181">
                  <c:v>3283.9997560000002</c:v>
                </c:pt>
                <c:pt idx="182">
                  <c:v>3268</c:v>
                </c:pt>
                <c:pt idx="183">
                  <c:v>3259</c:v>
                </c:pt>
                <c:pt idx="184">
                  <c:v>3195</c:v>
                </c:pt>
                <c:pt idx="185">
                  <c:v>3203.0002439999998</c:v>
                </c:pt>
                <c:pt idx="186">
                  <c:v>3226</c:v>
                </c:pt>
                <c:pt idx="187">
                  <c:v>3210</c:v>
                </c:pt>
                <c:pt idx="188">
                  <c:v>3203.0002439999998</c:v>
                </c:pt>
                <c:pt idx="189">
                  <c:v>3220</c:v>
                </c:pt>
                <c:pt idx="190">
                  <c:v>3188</c:v>
                </c:pt>
                <c:pt idx="191">
                  <c:v>3167</c:v>
                </c:pt>
                <c:pt idx="192">
                  <c:v>3100</c:v>
                </c:pt>
                <c:pt idx="193">
                  <c:v>3072.0002439999998</c:v>
                </c:pt>
                <c:pt idx="194">
                  <c:v>3071</c:v>
                </c:pt>
                <c:pt idx="195">
                  <c:v>3036.0002439999998</c:v>
                </c:pt>
                <c:pt idx="196">
                  <c:v>3033</c:v>
                </c:pt>
                <c:pt idx="197">
                  <c:v>3075</c:v>
                </c:pt>
                <c:pt idx="198">
                  <c:v>3076</c:v>
                </c:pt>
                <c:pt idx="199">
                  <c:v>3042</c:v>
                </c:pt>
                <c:pt idx="200">
                  <c:v>3023</c:v>
                </c:pt>
                <c:pt idx="201">
                  <c:v>3025</c:v>
                </c:pt>
                <c:pt idx="202">
                  <c:v>3014</c:v>
                </c:pt>
                <c:pt idx="203">
                  <c:v>2929</c:v>
                </c:pt>
                <c:pt idx="204">
                  <c:v>3007</c:v>
                </c:pt>
                <c:pt idx="205">
                  <c:v>2992.9997560000002</c:v>
                </c:pt>
                <c:pt idx="206">
                  <c:v>2954</c:v>
                </c:pt>
                <c:pt idx="207">
                  <c:v>2992</c:v>
                </c:pt>
                <c:pt idx="208">
                  <c:v>2956</c:v>
                </c:pt>
                <c:pt idx="209">
                  <c:v>2886</c:v>
                </c:pt>
                <c:pt idx="210">
                  <c:v>2963</c:v>
                </c:pt>
                <c:pt idx="211">
                  <c:v>2915</c:v>
                </c:pt>
                <c:pt idx="212">
                  <c:v>2782.9997560000002</c:v>
                </c:pt>
                <c:pt idx="213">
                  <c:v>2769</c:v>
                </c:pt>
                <c:pt idx="214">
                  <c:v>2784</c:v>
                </c:pt>
                <c:pt idx="215">
                  <c:v>2678</c:v>
                </c:pt>
                <c:pt idx="216">
                  <c:v>2587.0002439999998</c:v>
                </c:pt>
                <c:pt idx="217">
                  <c:v>2473</c:v>
                </c:pt>
                <c:pt idx="218">
                  <c:v>2436</c:v>
                </c:pt>
                <c:pt idx="219">
                  <c:v>2220</c:v>
                </c:pt>
                <c:pt idx="220">
                  <c:v>2111</c:v>
                </c:pt>
                <c:pt idx="221">
                  <c:v>2097</c:v>
                </c:pt>
                <c:pt idx="222">
                  <c:v>2416</c:v>
                </c:pt>
                <c:pt idx="223">
                  <c:v>1513</c:v>
                </c:pt>
              </c:numCache>
            </c:numRef>
          </c:yVal>
          <c:smooth val="0"/>
          <c:extLst xmlns:c16r2="http://schemas.microsoft.com/office/drawing/2015/06/chart">
            <c:ext xmlns:c16="http://schemas.microsoft.com/office/drawing/2014/chart" uri="{C3380CC4-5D6E-409C-BE32-E72D297353CC}">
              <c16:uniqueId val="{000000CF-9E4D-41DE-88AA-65C469FB2388}"/>
            </c:ext>
          </c:extLst>
        </c:ser>
        <c:ser>
          <c:idx val="208"/>
          <c:order val="208"/>
          <c:tx>
            <c:strRef>
              <c:f>Sheet1!$HB$1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Sheet1!$HB$2:$HB$225</c:f>
              <c:numCache>
                <c:formatCode>General</c:formatCode>
                <c:ptCount val="224"/>
                <c:pt idx="0">
                  <c:v>452</c:v>
                </c:pt>
                <c:pt idx="1">
                  <c:v>468</c:v>
                </c:pt>
                <c:pt idx="2">
                  <c:v>746.00006099999996</c:v>
                </c:pt>
                <c:pt idx="3">
                  <c:v>842</c:v>
                </c:pt>
                <c:pt idx="4">
                  <c:v>877</c:v>
                </c:pt>
                <c:pt idx="5">
                  <c:v>935.00006099999996</c:v>
                </c:pt>
                <c:pt idx="6">
                  <c:v>1003</c:v>
                </c:pt>
                <c:pt idx="7">
                  <c:v>1086</c:v>
                </c:pt>
                <c:pt idx="8">
                  <c:v>1157</c:v>
                </c:pt>
                <c:pt idx="9">
                  <c:v>1234</c:v>
                </c:pt>
                <c:pt idx="10">
                  <c:v>1303</c:v>
                </c:pt>
                <c:pt idx="11">
                  <c:v>1367</c:v>
                </c:pt>
                <c:pt idx="12">
                  <c:v>1419</c:v>
                </c:pt>
                <c:pt idx="13">
                  <c:v>1488</c:v>
                </c:pt>
                <c:pt idx="14">
                  <c:v>1551</c:v>
                </c:pt>
                <c:pt idx="15">
                  <c:v>1617</c:v>
                </c:pt>
                <c:pt idx="16">
                  <c:v>1692</c:v>
                </c:pt>
                <c:pt idx="17">
                  <c:v>1752</c:v>
                </c:pt>
                <c:pt idx="18">
                  <c:v>1825</c:v>
                </c:pt>
                <c:pt idx="19">
                  <c:v>1885</c:v>
                </c:pt>
                <c:pt idx="20">
                  <c:v>1948</c:v>
                </c:pt>
                <c:pt idx="21">
                  <c:v>2015</c:v>
                </c:pt>
                <c:pt idx="22">
                  <c:v>2068</c:v>
                </c:pt>
                <c:pt idx="23">
                  <c:v>2147</c:v>
                </c:pt>
                <c:pt idx="24">
                  <c:v>2174</c:v>
                </c:pt>
                <c:pt idx="25">
                  <c:v>2191</c:v>
                </c:pt>
                <c:pt idx="26">
                  <c:v>2228</c:v>
                </c:pt>
                <c:pt idx="27">
                  <c:v>2275</c:v>
                </c:pt>
                <c:pt idx="28">
                  <c:v>2301</c:v>
                </c:pt>
                <c:pt idx="29">
                  <c:v>2348</c:v>
                </c:pt>
                <c:pt idx="30">
                  <c:v>2374</c:v>
                </c:pt>
                <c:pt idx="31">
                  <c:v>2390</c:v>
                </c:pt>
                <c:pt idx="32">
                  <c:v>2376</c:v>
                </c:pt>
                <c:pt idx="33">
                  <c:v>2383</c:v>
                </c:pt>
                <c:pt idx="34">
                  <c:v>2406</c:v>
                </c:pt>
                <c:pt idx="35">
                  <c:v>2432</c:v>
                </c:pt>
                <c:pt idx="36">
                  <c:v>2509</c:v>
                </c:pt>
                <c:pt idx="37">
                  <c:v>2542</c:v>
                </c:pt>
                <c:pt idx="38">
                  <c:v>2560</c:v>
                </c:pt>
                <c:pt idx="39">
                  <c:v>2654</c:v>
                </c:pt>
                <c:pt idx="40">
                  <c:v>2669</c:v>
                </c:pt>
                <c:pt idx="41">
                  <c:v>2652</c:v>
                </c:pt>
                <c:pt idx="42">
                  <c:v>2660</c:v>
                </c:pt>
                <c:pt idx="43">
                  <c:v>2755</c:v>
                </c:pt>
                <c:pt idx="44">
                  <c:v>2757</c:v>
                </c:pt>
                <c:pt idx="45">
                  <c:v>2751</c:v>
                </c:pt>
                <c:pt idx="46">
                  <c:v>2781.0002439999998</c:v>
                </c:pt>
                <c:pt idx="47">
                  <c:v>2801</c:v>
                </c:pt>
                <c:pt idx="48">
                  <c:v>2840</c:v>
                </c:pt>
                <c:pt idx="49">
                  <c:v>2829</c:v>
                </c:pt>
                <c:pt idx="50">
                  <c:v>2830</c:v>
                </c:pt>
                <c:pt idx="51">
                  <c:v>2830</c:v>
                </c:pt>
                <c:pt idx="52">
                  <c:v>2847</c:v>
                </c:pt>
                <c:pt idx="53">
                  <c:v>2855</c:v>
                </c:pt>
                <c:pt idx="54">
                  <c:v>2861.9997560000002</c:v>
                </c:pt>
                <c:pt idx="55">
                  <c:v>2864</c:v>
                </c:pt>
                <c:pt idx="56">
                  <c:v>2896.0002439999998</c:v>
                </c:pt>
                <c:pt idx="57">
                  <c:v>2930.0002439999998</c:v>
                </c:pt>
                <c:pt idx="58">
                  <c:v>2938</c:v>
                </c:pt>
                <c:pt idx="59">
                  <c:v>2876</c:v>
                </c:pt>
                <c:pt idx="60">
                  <c:v>3046.9997560000002</c:v>
                </c:pt>
                <c:pt idx="61">
                  <c:v>3089.9997560000002</c:v>
                </c:pt>
                <c:pt idx="62">
                  <c:v>2951</c:v>
                </c:pt>
                <c:pt idx="63">
                  <c:v>3111</c:v>
                </c:pt>
                <c:pt idx="64">
                  <c:v>3077</c:v>
                </c:pt>
                <c:pt idx="65">
                  <c:v>3005</c:v>
                </c:pt>
                <c:pt idx="66">
                  <c:v>2990</c:v>
                </c:pt>
                <c:pt idx="67">
                  <c:v>2921.0002439999998</c:v>
                </c:pt>
                <c:pt idx="68">
                  <c:v>2947</c:v>
                </c:pt>
                <c:pt idx="69">
                  <c:v>2956</c:v>
                </c:pt>
                <c:pt idx="70">
                  <c:v>2969</c:v>
                </c:pt>
                <c:pt idx="71">
                  <c:v>2975.0002439999998</c:v>
                </c:pt>
                <c:pt idx="72">
                  <c:v>2978</c:v>
                </c:pt>
                <c:pt idx="73">
                  <c:v>2981</c:v>
                </c:pt>
                <c:pt idx="74">
                  <c:v>2988</c:v>
                </c:pt>
                <c:pt idx="75">
                  <c:v>3007</c:v>
                </c:pt>
                <c:pt idx="76">
                  <c:v>2995</c:v>
                </c:pt>
                <c:pt idx="77">
                  <c:v>3017</c:v>
                </c:pt>
                <c:pt idx="78">
                  <c:v>3058</c:v>
                </c:pt>
                <c:pt idx="79">
                  <c:v>3030</c:v>
                </c:pt>
                <c:pt idx="80">
                  <c:v>2931</c:v>
                </c:pt>
                <c:pt idx="81">
                  <c:v>2936</c:v>
                </c:pt>
                <c:pt idx="82">
                  <c:v>2934</c:v>
                </c:pt>
                <c:pt idx="83">
                  <c:v>3080</c:v>
                </c:pt>
                <c:pt idx="84">
                  <c:v>3177.9997560000002</c:v>
                </c:pt>
                <c:pt idx="85">
                  <c:v>3155</c:v>
                </c:pt>
                <c:pt idx="86">
                  <c:v>3103</c:v>
                </c:pt>
                <c:pt idx="87">
                  <c:v>3098</c:v>
                </c:pt>
                <c:pt idx="88">
                  <c:v>3120</c:v>
                </c:pt>
                <c:pt idx="89">
                  <c:v>3116.9997560000002</c:v>
                </c:pt>
                <c:pt idx="90">
                  <c:v>3121</c:v>
                </c:pt>
                <c:pt idx="91">
                  <c:v>3119</c:v>
                </c:pt>
                <c:pt idx="92">
                  <c:v>3101</c:v>
                </c:pt>
                <c:pt idx="93">
                  <c:v>3104</c:v>
                </c:pt>
                <c:pt idx="94">
                  <c:v>3107</c:v>
                </c:pt>
                <c:pt idx="95">
                  <c:v>3098.9997560000002</c:v>
                </c:pt>
                <c:pt idx="96">
                  <c:v>3103</c:v>
                </c:pt>
                <c:pt idx="97">
                  <c:v>3156</c:v>
                </c:pt>
                <c:pt idx="98">
                  <c:v>3162</c:v>
                </c:pt>
                <c:pt idx="99">
                  <c:v>3154</c:v>
                </c:pt>
                <c:pt idx="100">
                  <c:v>3160.0002439999998</c:v>
                </c:pt>
                <c:pt idx="101">
                  <c:v>3199</c:v>
                </c:pt>
                <c:pt idx="102">
                  <c:v>3172</c:v>
                </c:pt>
                <c:pt idx="103">
                  <c:v>0</c:v>
                </c:pt>
                <c:pt idx="104">
                  <c:v>0</c:v>
                </c:pt>
                <c:pt idx="105">
                  <c:v>0</c:v>
                </c:pt>
                <c:pt idx="106">
                  <c:v>0</c:v>
                </c:pt>
                <c:pt idx="107">
                  <c:v>0</c:v>
                </c:pt>
                <c:pt idx="108">
                  <c:v>0</c:v>
                </c:pt>
                <c:pt idx="109">
                  <c:v>0</c:v>
                </c:pt>
                <c:pt idx="110">
                  <c:v>0</c:v>
                </c:pt>
                <c:pt idx="111">
                  <c:v>0</c:v>
                </c:pt>
                <c:pt idx="112">
                  <c:v>0</c:v>
                </c:pt>
                <c:pt idx="113">
                  <c:v>0</c:v>
                </c:pt>
                <c:pt idx="114">
                  <c:v>3022</c:v>
                </c:pt>
                <c:pt idx="115">
                  <c:v>3012</c:v>
                </c:pt>
                <c:pt idx="116">
                  <c:v>2918</c:v>
                </c:pt>
                <c:pt idx="117">
                  <c:v>3254</c:v>
                </c:pt>
                <c:pt idx="118">
                  <c:v>3043</c:v>
                </c:pt>
                <c:pt idx="119">
                  <c:v>3138</c:v>
                </c:pt>
                <c:pt idx="120">
                  <c:v>3219</c:v>
                </c:pt>
                <c:pt idx="121">
                  <c:v>3186</c:v>
                </c:pt>
                <c:pt idx="122">
                  <c:v>3200</c:v>
                </c:pt>
                <c:pt idx="123">
                  <c:v>3195</c:v>
                </c:pt>
                <c:pt idx="124">
                  <c:v>3176</c:v>
                </c:pt>
                <c:pt idx="125">
                  <c:v>3175</c:v>
                </c:pt>
                <c:pt idx="126">
                  <c:v>3210</c:v>
                </c:pt>
                <c:pt idx="127">
                  <c:v>3222.9997560000002</c:v>
                </c:pt>
                <c:pt idx="128">
                  <c:v>3243</c:v>
                </c:pt>
                <c:pt idx="129">
                  <c:v>3228</c:v>
                </c:pt>
                <c:pt idx="130">
                  <c:v>3222.9997560000002</c:v>
                </c:pt>
                <c:pt idx="131">
                  <c:v>3254</c:v>
                </c:pt>
                <c:pt idx="132">
                  <c:v>3242</c:v>
                </c:pt>
                <c:pt idx="133">
                  <c:v>3234</c:v>
                </c:pt>
                <c:pt idx="134">
                  <c:v>3256</c:v>
                </c:pt>
                <c:pt idx="135">
                  <c:v>3269</c:v>
                </c:pt>
                <c:pt idx="136">
                  <c:v>3239.0002439999998</c:v>
                </c:pt>
                <c:pt idx="137">
                  <c:v>3262</c:v>
                </c:pt>
                <c:pt idx="138">
                  <c:v>3238</c:v>
                </c:pt>
                <c:pt idx="139">
                  <c:v>3261</c:v>
                </c:pt>
                <c:pt idx="140">
                  <c:v>3246</c:v>
                </c:pt>
                <c:pt idx="141">
                  <c:v>3237</c:v>
                </c:pt>
                <c:pt idx="142">
                  <c:v>3240</c:v>
                </c:pt>
                <c:pt idx="143">
                  <c:v>3229</c:v>
                </c:pt>
                <c:pt idx="144">
                  <c:v>3215</c:v>
                </c:pt>
                <c:pt idx="145">
                  <c:v>3219</c:v>
                </c:pt>
                <c:pt idx="146">
                  <c:v>3199</c:v>
                </c:pt>
                <c:pt idx="147">
                  <c:v>3218</c:v>
                </c:pt>
                <c:pt idx="148">
                  <c:v>3244</c:v>
                </c:pt>
                <c:pt idx="149">
                  <c:v>3281</c:v>
                </c:pt>
                <c:pt idx="150">
                  <c:v>3273</c:v>
                </c:pt>
                <c:pt idx="151">
                  <c:v>3224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1646</c:v>
                </c:pt>
                <c:pt idx="169">
                  <c:v>1981</c:v>
                </c:pt>
                <c:pt idx="170">
                  <c:v>2728</c:v>
                </c:pt>
                <c:pt idx="171">
                  <c:v>2841</c:v>
                </c:pt>
                <c:pt idx="172">
                  <c:v>2921.0002439999998</c:v>
                </c:pt>
                <c:pt idx="173">
                  <c:v>2952</c:v>
                </c:pt>
                <c:pt idx="174">
                  <c:v>3048</c:v>
                </c:pt>
                <c:pt idx="175">
                  <c:v>3113</c:v>
                </c:pt>
                <c:pt idx="176">
                  <c:v>3155</c:v>
                </c:pt>
                <c:pt idx="177">
                  <c:v>3098.9997560000002</c:v>
                </c:pt>
                <c:pt idx="178">
                  <c:v>3142.0002439999998</c:v>
                </c:pt>
                <c:pt idx="179">
                  <c:v>3221.0002439999998</c:v>
                </c:pt>
                <c:pt idx="180">
                  <c:v>3199</c:v>
                </c:pt>
                <c:pt idx="181">
                  <c:v>3167</c:v>
                </c:pt>
                <c:pt idx="182">
                  <c:v>3133.0002439999998</c:v>
                </c:pt>
                <c:pt idx="183">
                  <c:v>3129</c:v>
                </c:pt>
                <c:pt idx="184">
                  <c:v>3095</c:v>
                </c:pt>
                <c:pt idx="185">
                  <c:v>3097</c:v>
                </c:pt>
                <c:pt idx="186">
                  <c:v>3097</c:v>
                </c:pt>
                <c:pt idx="187">
                  <c:v>3073</c:v>
                </c:pt>
                <c:pt idx="188">
                  <c:v>3080.9997560000002</c:v>
                </c:pt>
                <c:pt idx="189">
                  <c:v>3060</c:v>
                </c:pt>
                <c:pt idx="190">
                  <c:v>3048</c:v>
                </c:pt>
                <c:pt idx="191">
                  <c:v>3004</c:v>
                </c:pt>
                <c:pt idx="192">
                  <c:v>2983</c:v>
                </c:pt>
                <c:pt idx="193">
                  <c:v>2944</c:v>
                </c:pt>
                <c:pt idx="194">
                  <c:v>2908</c:v>
                </c:pt>
                <c:pt idx="195">
                  <c:v>2908</c:v>
                </c:pt>
                <c:pt idx="196">
                  <c:v>2911</c:v>
                </c:pt>
                <c:pt idx="197">
                  <c:v>2919</c:v>
                </c:pt>
                <c:pt idx="198">
                  <c:v>2971</c:v>
                </c:pt>
                <c:pt idx="199">
                  <c:v>2940</c:v>
                </c:pt>
                <c:pt idx="200">
                  <c:v>2918</c:v>
                </c:pt>
                <c:pt idx="201">
                  <c:v>2928</c:v>
                </c:pt>
                <c:pt idx="202">
                  <c:v>2841</c:v>
                </c:pt>
                <c:pt idx="203">
                  <c:v>2832</c:v>
                </c:pt>
                <c:pt idx="204">
                  <c:v>2888</c:v>
                </c:pt>
                <c:pt idx="205">
                  <c:v>2900</c:v>
                </c:pt>
                <c:pt idx="206">
                  <c:v>2870</c:v>
                </c:pt>
                <c:pt idx="207">
                  <c:v>2861.9997560000002</c:v>
                </c:pt>
                <c:pt idx="208">
                  <c:v>2808.0002439999998</c:v>
                </c:pt>
                <c:pt idx="209">
                  <c:v>2785</c:v>
                </c:pt>
                <c:pt idx="210">
                  <c:v>2841</c:v>
                </c:pt>
                <c:pt idx="211">
                  <c:v>2790.0002439999998</c:v>
                </c:pt>
                <c:pt idx="212">
                  <c:v>2645</c:v>
                </c:pt>
                <c:pt idx="213">
                  <c:v>2622</c:v>
                </c:pt>
                <c:pt idx="214">
                  <c:v>2657.0002439999998</c:v>
                </c:pt>
                <c:pt idx="215">
                  <c:v>2563</c:v>
                </c:pt>
                <c:pt idx="216">
                  <c:v>2514</c:v>
                </c:pt>
                <c:pt idx="217">
                  <c:v>2374</c:v>
                </c:pt>
                <c:pt idx="218">
                  <c:v>2378</c:v>
                </c:pt>
                <c:pt idx="219">
                  <c:v>2140</c:v>
                </c:pt>
                <c:pt idx="220">
                  <c:v>2010</c:v>
                </c:pt>
                <c:pt idx="221">
                  <c:v>2054</c:v>
                </c:pt>
                <c:pt idx="222">
                  <c:v>2503</c:v>
                </c:pt>
                <c:pt idx="223">
                  <c:v>1648</c:v>
                </c:pt>
              </c:numCache>
            </c:numRef>
          </c:yVal>
          <c:smooth val="0"/>
          <c:extLst xmlns:c16r2="http://schemas.microsoft.com/office/drawing/2015/06/chart">
            <c:ext xmlns:c16="http://schemas.microsoft.com/office/drawing/2014/chart" uri="{C3380CC4-5D6E-409C-BE32-E72D297353CC}">
              <c16:uniqueId val="{000000D0-9E4D-41DE-88AA-65C469FB2388}"/>
            </c:ext>
          </c:extLst>
        </c:ser>
        <c:ser>
          <c:idx val="209"/>
          <c:order val="209"/>
          <c:tx>
            <c:strRef>
              <c:f>Sheet1!$HC$1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Sheet1!$HC$2:$HC$225</c:f>
              <c:numCache>
                <c:formatCode>General</c:formatCode>
                <c:ptCount val="224"/>
                <c:pt idx="0">
                  <c:v>313</c:v>
                </c:pt>
                <c:pt idx="1">
                  <c:v>283</c:v>
                </c:pt>
                <c:pt idx="2">
                  <c:v>516</c:v>
                </c:pt>
                <c:pt idx="3">
                  <c:v>574</c:v>
                </c:pt>
                <c:pt idx="4">
                  <c:v>611</c:v>
                </c:pt>
                <c:pt idx="5">
                  <c:v>648</c:v>
                </c:pt>
                <c:pt idx="6">
                  <c:v>685</c:v>
                </c:pt>
                <c:pt idx="7">
                  <c:v>769</c:v>
                </c:pt>
                <c:pt idx="8">
                  <c:v>827</c:v>
                </c:pt>
                <c:pt idx="9">
                  <c:v>884</c:v>
                </c:pt>
                <c:pt idx="10">
                  <c:v>939</c:v>
                </c:pt>
                <c:pt idx="11">
                  <c:v>973</c:v>
                </c:pt>
                <c:pt idx="12">
                  <c:v>1021</c:v>
                </c:pt>
                <c:pt idx="13">
                  <c:v>1076</c:v>
                </c:pt>
                <c:pt idx="14">
                  <c:v>1121</c:v>
                </c:pt>
                <c:pt idx="15">
                  <c:v>1181</c:v>
                </c:pt>
                <c:pt idx="16">
                  <c:v>1256</c:v>
                </c:pt>
                <c:pt idx="17">
                  <c:v>1307.9998780000001</c:v>
                </c:pt>
                <c:pt idx="18">
                  <c:v>1373</c:v>
                </c:pt>
                <c:pt idx="19">
                  <c:v>1446</c:v>
                </c:pt>
                <c:pt idx="20">
                  <c:v>1504</c:v>
                </c:pt>
                <c:pt idx="21">
                  <c:v>1565</c:v>
                </c:pt>
                <c:pt idx="22">
                  <c:v>1613</c:v>
                </c:pt>
                <c:pt idx="23">
                  <c:v>1701</c:v>
                </c:pt>
                <c:pt idx="24">
                  <c:v>1741</c:v>
                </c:pt>
                <c:pt idx="25">
                  <c:v>1754</c:v>
                </c:pt>
                <c:pt idx="26">
                  <c:v>1795</c:v>
                </c:pt>
                <c:pt idx="27">
                  <c:v>1842</c:v>
                </c:pt>
                <c:pt idx="28">
                  <c:v>1893</c:v>
                </c:pt>
                <c:pt idx="29">
                  <c:v>1944</c:v>
                </c:pt>
                <c:pt idx="30">
                  <c:v>1976.0001219999999</c:v>
                </c:pt>
                <c:pt idx="31">
                  <c:v>2002.9998780000001</c:v>
                </c:pt>
                <c:pt idx="32">
                  <c:v>1988</c:v>
                </c:pt>
                <c:pt idx="33">
                  <c:v>1997</c:v>
                </c:pt>
                <c:pt idx="34">
                  <c:v>2022</c:v>
                </c:pt>
                <c:pt idx="35">
                  <c:v>2070</c:v>
                </c:pt>
                <c:pt idx="36">
                  <c:v>2177</c:v>
                </c:pt>
                <c:pt idx="37">
                  <c:v>2241</c:v>
                </c:pt>
                <c:pt idx="38">
                  <c:v>2298</c:v>
                </c:pt>
                <c:pt idx="39">
                  <c:v>2437</c:v>
                </c:pt>
                <c:pt idx="40">
                  <c:v>2484</c:v>
                </c:pt>
                <c:pt idx="41">
                  <c:v>2494</c:v>
                </c:pt>
                <c:pt idx="42">
                  <c:v>2518.9997560000002</c:v>
                </c:pt>
                <c:pt idx="43">
                  <c:v>2597</c:v>
                </c:pt>
                <c:pt idx="44">
                  <c:v>2639</c:v>
                </c:pt>
                <c:pt idx="45">
                  <c:v>2655</c:v>
                </c:pt>
                <c:pt idx="46">
                  <c:v>2689</c:v>
                </c:pt>
                <c:pt idx="47">
                  <c:v>2725</c:v>
                </c:pt>
                <c:pt idx="48">
                  <c:v>2779</c:v>
                </c:pt>
                <c:pt idx="49">
                  <c:v>2772.0002439999998</c:v>
                </c:pt>
                <c:pt idx="50">
                  <c:v>2794</c:v>
                </c:pt>
                <c:pt idx="51">
                  <c:v>2799.0002439999998</c:v>
                </c:pt>
                <c:pt idx="52">
                  <c:v>2829</c:v>
                </c:pt>
                <c:pt idx="53">
                  <c:v>2857</c:v>
                </c:pt>
                <c:pt idx="54">
                  <c:v>2875</c:v>
                </c:pt>
                <c:pt idx="55">
                  <c:v>2888</c:v>
                </c:pt>
                <c:pt idx="56">
                  <c:v>2936</c:v>
                </c:pt>
                <c:pt idx="57">
                  <c:v>2997</c:v>
                </c:pt>
                <c:pt idx="58">
                  <c:v>3000</c:v>
                </c:pt>
                <c:pt idx="59">
                  <c:v>2937</c:v>
                </c:pt>
                <c:pt idx="60">
                  <c:v>3158</c:v>
                </c:pt>
                <c:pt idx="61">
                  <c:v>3242</c:v>
                </c:pt>
                <c:pt idx="62">
                  <c:v>3027.0002439999998</c:v>
                </c:pt>
                <c:pt idx="63">
                  <c:v>3248.0002439999998</c:v>
                </c:pt>
                <c:pt idx="64">
                  <c:v>3225</c:v>
                </c:pt>
                <c:pt idx="65">
                  <c:v>3124.0002439999998</c:v>
                </c:pt>
                <c:pt idx="66">
                  <c:v>3116.9997560000002</c:v>
                </c:pt>
                <c:pt idx="67">
                  <c:v>3048</c:v>
                </c:pt>
                <c:pt idx="68">
                  <c:v>3069</c:v>
                </c:pt>
                <c:pt idx="69">
                  <c:v>3089.9997560000002</c:v>
                </c:pt>
                <c:pt idx="70">
                  <c:v>3105</c:v>
                </c:pt>
                <c:pt idx="71">
                  <c:v>3122</c:v>
                </c:pt>
                <c:pt idx="72">
                  <c:v>3130</c:v>
                </c:pt>
                <c:pt idx="73">
                  <c:v>3150</c:v>
                </c:pt>
                <c:pt idx="74">
                  <c:v>3171</c:v>
                </c:pt>
                <c:pt idx="75">
                  <c:v>3188</c:v>
                </c:pt>
                <c:pt idx="76">
                  <c:v>3181</c:v>
                </c:pt>
                <c:pt idx="77">
                  <c:v>3218</c:v>
                </c:pt>
                <c:pt idx="78">
                  <c:v>3265</c:v>
                </c:pt>
                <c:pt idx="79">
                  <c:v>3253</c:v>
                </c:pt>
                <c:pt idx="80">
                  <c:v>3130</c:v>
                </c:pt>
                <c:pt idx="81">
                  <c:v>3119</c:v>
                </c:pt>
                <c:pt idx="82">
                  <c:v>3089</c:v>
                </c:pt>
                <c:pt idx="83">
                  <c:v>3258</c:v>
                </c:pt>
                <c:pt idx="84">
                  <c:v>3392</c:v>
                </c:pt>
                <c:pt idx="85">
                  <c:v>3364</c:v>
                </c:pt>
                <c:pt idx="86">
                  <c:v>3294</c:v>
                </c:pt>
                <c:pt idx="87">
                  <c:v>3277</c:v>
                </c:pt>
                <c:pt idx="88">
                  <c:v>3298</c:v>
                </c:pt>
                <c:pt idx="89">
                  <c:v>3291.0002439999998</c:v>
                </c:pt>
                <c:pt idx="90">
                  <c:v>3310</c:v>
                </c:pt>
                <c:pt idx="91">
                  <c:v>3317</c:v>
                </c:pt>
                <c:pt idx="92">
                  <c:v>3313</c:v>
                </c:pt>
                <c:pt idx="93">
                  <c:v>3316</c:v>
                </c:pt>
                <c:pt idx="94">
                  <c:v>3326</c:v>
                </c:pt>
                <c:pt idx="95">
                  <c:v>3322</c:v>
                </c:pt>
                <c:pt idx="96">
                  <c:v>3323</c:v>
                </c:pt>
                <c:pt idx="97">
                  <c:v>3400</c:v>
                </c:pt>
                <c:pt idx="98">
                  <c:v>3353</c:v>
                </c:pt>
                <c:pt idx="99">
                  <c:v>3413</c:v>
                </c:pt>
                <c:pt idx="100">
                  <c:v>3435</c:v>
                </c:pt>
                <c:pt idx="101">
                  <c:v>3455</c:v>
                </c:pt>
                <c:pt idx="102">
                  <c:v>3430</c:v>
                </c:pt>
                <c:pt idx="103">
                  <c:v>0</c:v>
                </c:pt>
                <c:pt idx="104">
                  <c:v>0</c:v>
                </c:pt>
                <c:pt idx="105">
                  <c:v>0</c:v>
                </c:pt>
                <c:pt idx="106">
                  <c:v>0</c:v>
                </c:pt>
                <c:pt idx="107">
                  <c:v>0</c:v>
                </c:pt>
                <c:pt idx="108">
                  <c:v>0</c:v>
                </c:pt>
                <c:pt idx="109">
                  <c:v>0</c:v>
                </c:pt>
                <c:pt idx="110">
                  <c:v>0</c:v>
                </c:pt>
                <c:pt idx="111">
                  <c:v>0</c:v>
                </c:pt>
                <c:pt idx="112">
                  <c:v>0</c:v>
                </c:pt>
                <c:pt idx="113">
                  <c:v>0</c:v>
                </c:pt>
                <c:pt idx="114">
                  <c:v>3070</c:v>
                </c:pt>
                <c:pt idx="115">
                  <c:v>2861.9997560000002</c:v>
                </c:pt>
                <c:pt idx="116">
                  <c:v>2787</c:v>
                </c:pt>
                <c:pt idx="117">
                  <c:v>2924</c:v>
                </c:pt>
                <c:pt idx="118">
                  <c:v>2922</c:v>
                </c:pt>
                <c:pt idx="119">
                  <c:v>3023</c:v>
                </c:pt>
                <c:pt idx="120">
                  <c:v>3138</c:v>
                </c:pt>
                <c:pt idx="121">
                  <c:v>3119</c:v>
                </c:pt>
                <c:pt idx="122">
                  <c:v>3155</c:v>
                </c:pt>
                <c:pt idx="123">
                  <c:v>3176</c:v>
                </c:pt>
                <c:pt idx="124">
                  <c:v>3175</c:v>
                </c:pt>
                <c:pt idx="125">
                  <c:v>3208</c:v>
                </c:pt>
                <c:pt idx="126">
                  <c:v>3227</c:v>
                </c:pt>
                <c:pt idx="127">
                  <c:v>3259</c:v>
                </c:pt>
                <c:pt idx="128">
                  <c:v>3290</c:v>
                </c:pt>
                <c:pt idx="129">
                  <c:v>3291.0002439999998</c:v>
                </c:pt>
                <c:pt idx="130">
                  <c:v>3305</c:v>
                </c:pt>
                <c:pt idx="131">
                  <c:v>3341</c:v>
                </c:pt>
                <c:pt idx="132">
                  <c:v>3367</c:v>
                </c:pt>
                <c:pt idx="133">
                  <c:v>3389</c:v>
                </c:pt>
                <c:pt idx="134">
                  <c:v>3412</c:v>
                </c:pt>
                <c:pt idx="135">
                  <c:v>3428</c:v>
                </c:pt>
                <c:pt idx="136">
                  <c:v>3429</c:v>
                </c:pt>
                <c:pt idx="137">
                  <c:v>3427</c:v>
                </c:pt>
                <c:pt idx="138">
                  <c:v>3410</c:v>
                </c:pt>
                <c:pt idx="139">
                  <c:v>3406.0002439999998</c:v>
                </c:pt>
                <c:pt idx="140">
                  <c:v>3383</c:v>
                </c:pt>
                <c:pt idx="141">
                  <c:v>3370.0002439999998</c:v>
                </c:pt>
                <c:pt idx="142">
                  <c:v>3315</c:v>
                </c:pt>
                <c:pt idx="143">
                  <c:v>3310</c:v>
                </c:pt>
                <c:pt idx="144">
                  <c:v>3286</c:v>
                </c:pt>
                <c:pt idx="145">
                  <c:v>3306</c:v>
                </c:pt>
                <c:pt idx="146">
                  <c:v>3322</c:v>
                </c:pt>
                <c:pt idx="147">
                  <c:v>3338</c:v>
                </c:pt>
                <c:pt idx="148">
                  <c:v>3373</c:v>
                </c:pt>
                <c:pt idx="149">
                  <c:v>3382</c:v>
                </c:pt>
                <c:pt idx="150">
                  <c:v>3433.0002439999998</c:v>
                </c:pt>
                <c:pt idx="151">
                  <c:v>3239.0002439999998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1406</c:v>
                </c:pt>
                <c:pt idx="169">
                  <c:v>1676</c:v>
                </c:pt>
                <c:pt idx="170">
                  <c:v>2476</c:v>
                </c:pt>
                <c:pt idx="171">
                  <c:v>2673</c:v>
                </c:pt>
                <c:pt idx="172">
                  <c:v>2761</c:v>
                </c:pt>
                <c:pt idx="173">
                  <c:v>2813</c:v>
                </c:pt>
                <c:pt idx="174">
                  <c:v>2720.0002439999998</c:v>
                </c:pt>
                <c:pt idx="175">
                  <c:v>2793</c:v>
                </c:pt>
                <c:pt idx="176">
                  <c:v>2933</c:v>
                </c:pt>
                <c:pt idx="177">
                  <c:v>2909</c:v>
                </c:pt>
                <c:pt idx="178">
                  <c:v>2916</c:v>
                </c:pt>
                <c:pt idx="179">
                  <c:v>2882</c:v>
                </c:pt>
                <c:pt idx="180">
                  <c:v>2867</c:v>
                </c:pt>
                <c:pt idx="181">
                  <c:v>2822</c:v>
                </c:pt>
                <c:pt idx="182">
                  <c:v>2823</c:v>
                </c:pt>
                <c:pt idx="183">
                  <c:v>2846</c:v>
                </c:pt>
                <c:pt idx="184">
                  <c:v>2799.0002439999998</c:v>
                </c:pt>
                <c:pt idx="185">
                  <c:v>2822</c:v>
                </c:pt>
                <c:pt idx="186">
                  <c:v>2832</c:v>
                </c:pt>
                <c:pt idx="187">
                  <c:v>2807</c:v>
                </c:pt>
                <c:pt idx="188">
                  <c:v>2845</c:v>
                </c:pt>
                <c:pt idx="189">
                  <c:v>2808.0002439999998</c:v>
                </c:pt>
                <c:pt idx="190">
                  <c:v>2787</c:v>
                </c:pt>
                <c:pt idx="191">
                  <c:v>2763.0002439999998</c:v>
                </c:pt>
                <c:pt idx="192">
                  <c:v>2775</c:v>
                </c:pt>
                <c:pt idx="193">
                  <c:v>2812</c:v>
                </c:pt>
                <c:pt idx="194">
                  <c:v>2759</c:v>
                </c:pt>
                <c:pt idx="195">
                  <c:v>2775</c:v>
                </c:pt>
                <c:pt idx="196">
                  <c:v>2757</c:v>
                </c:pt>
                <c:pt idx="197">
                  <c:v>2745.0002439999998</c:v>
                </c:pt>
                <c:pt idx="198">
                  <c:v>2685</c:v>
                </c:pt>
                <c:pt idx="199">
                  <c:v>2614.0002439999998</c:v>
                </c:pt>
                <c:pt idx="200">
                  <c:v>2537</c:v>
                </c:pt>
                <c:pt idx="201">
                  <c:v>2475</c:v>
                </c:pt>
                <c:pt idx="202">
                  <c:v>2408</c:v>
                </c:pt>
                <c:pt idx="203">
                  <c:v>2360</c:v>
                </c:pt>
                <c:pt idx="204">
                  <c:v>2374</c:v>
                </c:pt>
                <c:pt idx="205">
                  <c:v>2335</c:v>
                </c:pt>
                <c:pt idx="206">
                  <c:v>2352</c:v>
                </c:pt>
                <c:pt idx="207">
                  <c:v>2324</c:v>
                </c:pt>
                <c:pt idx="208">
                  <c:v>2284</c:v>
                </c:pt>
                <c:pt idx="209">
                  <c:v>2239</c:v>
                </c:pt>
                <c:pt idx="210">
                  <c:v>2358</c:v>
                </c:pt>
                <c:pt idx="211">
                  <c:v>2243</c:v>
                </c:pt>
                <c:pt idx="212">
                  <c:v>2200</c:v>
                </c:pt>
                <c:pt idx="213">
                  <c:v>2146</c:v>
                </c:pt>
                <c:pt idx="214">
                  <c:v>2257</c:v>
                </c:pt>
                <c:pt idx="215">
                  <c:v>2083</c:v>
                </c:pt>
                <c:pt idx="216">
                  <c:v>2011.0001219999999</c:v>
                </c:pt>
                <c:pt idx="217">
                  <c:v>1932.9998780000001</c:v>
                </c:pt>
                <c:pt idx="218">
                  <c:v>1808.9998780000001</c:v>
                </c:pt>
                <c:pt idx="219">
                  <c:v>1614</c:v>
                </c:pt>
                <c:pt idx="220">
                  <c:v>1542</c:v>
                </c:pt>
                <c:pt idx="221">
                  <c:v>1579</c:v>
                </c:pt>
                <c:pt idx="222">
                  <c:v>1755</c:v>
                </c:pt>
                <c:pt idx="223">
                  <c:v>1303</c:v>
                </c:pt>
              </c:numCache>
            </c:numRef>
          </c:yVal>
          <c:smooth val="0"/>
          <c:extLst xmlns:c16r2="http://schemas.microsoft.com/office/drawing/2015/06/chart">
            <c:ext xmlns:c16="http://schemas.microsoft.com/office/drawing/2014/chart" uri="{C3380CC4-5D6E-409C-BE32-E72D297353CC}">
              <c16:uniqueId val="{000000D1-9E4D-41DE-88AA-65C469FB2388}"/>
            </c:ext>
          </c:extLst>
        </c:ser>
        <c:ser>
          <c:idx val="210"/>
          <c:order val="210"/>
          <c:tx>
            <c:strRef>
              <c:f>Sheet1!$HD$1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Sheet1!$HD$2:$HD$225</c:f>
              <c:numCache>
                <c:formatCode>General</c:formatCode>
                <c:ptCount val="224"/>
                <c:pt idx="0">
                  <c:v>351.00003099999998</c:v>
                </c:pt>
                <c:pt idx="1">
                  <c:v>311</c:v>
                </c:pt>
                <c:pt idx="2">
                  <c:v>535</c:v>
                </c:pt>
                <c:pt idx="3">
                  <c:v>578</c:v>
                </c:pt>
                <c:pt idx="4">
                  <c:v>608</c:v>
                </c:pt>
                <c:pt idx="5">
                  <c:v>663</c:v>
                </c:pt>
                <c:pt idx="6">
                  <c:v>716</c:v>
                </c:pt>
                <c:pt idx="7">
                  <c:v>790.00006099999996</c:v>
                </c:pt>
                <c:pt idx="8">
                  <c:v>847.00006099999996</c:v>
                </c:pt>
                <c:pt idx="9">
                  <c:v>895</c:v>
                </c:pt>
                <c:pt idx="10">
                  <c:v>958</c:v>
                </c:pt>
                <c:pt idx="11">
                  <c:v>1001.000061</c:v>
                </c:pt>
                <c:pt idx="12">
                  <c:v>1038</c:v>
                </c:pt>
                <c:pt idx="13">
                  <c:v>1087</c:v>
                </c:pt>
                <c:pt idx="14">
                  <c:v>1137</c:v>
                </c:pt>
                <c:pt idx="15">
                  <c:v>1185</c:v>
                </c:pt>
                <c:pt idx="16">
                  <c:v>1238</c:v>
                </c:pt>
                <c:pt idx="17">
                  <c:v>1280.9998780000001</c:v>
                </c:pt>
                <c:pt idx="18">
                  <c:v>1338</c:v>
                </c:pt>
                <c:pt idx="19">
                  <c:v>1395.9998780000001</c:v>
                </c:pt>
                <c:pt idx="20">
                  <c:v>1443</c:v>
                </c:pt>
                <c:pt idx="21">
                  <c:v>1490</c:v>
                </c:pt>
                <c:pt idx="22">
                  <c:v>1530</c:v>
                </c:pt>
                <c:pt idx="23">
                  <c:v>1592</c:v>
                </c:pt>
                <c:pt idx="24">
                  <c:v>1620</c:v>
                </c:pt>
                <c:pt idx="25">
                  <c:v>1632.9998780000001</c:v>
                </c:pt>
                <c:pt idx="26">
                  <c:v>1669</c:v>
                </c:pt>
                <c:pt idx="27">
                  <c:v>1689</c:v>
                </c:pt>
                <c:pt idx="28">
                  <c:v>1727</c:v>
                </c:pt>
                <c:pt idx="29">
                  <c:v>1764.9998780000001</c:v>
                </c:pt>
                <c:pt idx="30">
                  <c:v>1779</c:v>
                </c:pt>
                <c:pt idx="31">
                  <c:v>1788</c:v>
                </c:pt>
                <c:pt idx="32">
                  <c:v>1784</c:v>
                </c:pt>
                <c:pt idx="33">
                  <c:v>1781</c:v>
                </c:pt>
                <c:pt idx="34">
                  <c:v>1803</c:v>
                </c:pt>
                <c:pt idx="35">
                  <c:v>1826.0001219999999</c:v>
                </c:pt>
                <c:pt idx="36">
                  <c:v>1905</c:v>
                </c:pt>
                <c:pt idx="37">
                  <c:v>1948</c:v>
                </c:pt>
                <c:pt idx="38">
                  <c:v>1983</c:v>
                </c:pt>
                <c:pt idx="39">
                  <c:v>2080</c:v>
                </c:pt>
                <c:pt idx="40">
                  <c:v>2105</c:v>
                </c:pt>
                <c:pt idx="41">
                  <c:v>2105</c:v>
                </c:pt>
                <c:pt idx="42">
                  <c:v>2122</c:v>
                </c:pt>
                <c:pt idx="43">
                  <c:v>2212</c:v>
                </c:pt>
                <c:pt idx="44">
                  <c:v>2202</c:v>
                </c:pt>
                <c:pt idx="45">
                  <c:v>2208</c:v>
                </c:pt>
                <c:pt idx="46">
                  <c:v>2234</c:v>
                </c:pt>
                <c:pt idx="47">
                  <c:v>2254</c:v>
                </c:pt>
                <c:pt idx="48">
                  <c:v>2298</c:v>
                </c:pt>
                <c:pt idx="49">
                  <c:v>2289</c:v>
                </c:pt>
                <c:pt idx="50">
                  <c:v>2296</c:v>
                </c:pt>
                <c:pt idx="51">
                  <c:v>2295</c:v>
                </c:pt>
                <c:pt idx="52">
                  <c:v>2314</c:v>
                </c:pt>
                <c:pt idx="53">
                  <c:v>2333</c:v>
                </c:pt>
                <c:pt idx="54">
                  <c:v>2341</c:v>
                </c:pt>
                <c:pt idx="55">
                  <c:v>2342</c:v>
                </c:pt>
                <c:pt idx="56">
                  <c:v>2378</c:v>
                </c:pt>
                <c:pt idx="57">
                  <c:v>2425</c:v>
                </c:pt>
                <c:pt idx="58">
                  <c:v>2421</c:v>
                </c:pt>
                <c:pt idx="59">
                  <c:v>2379</c:v>
                </c:pt>
                <c:pt idx="60">
                  <c:v>2536</c:v>
                </c:pt>
                <c:pt idx="61">
                  <c:v>2552</c:v>
                </c:pt>
                <c:pt idx="62">
                  <c:v>2454</c:v>
                </c:pt>
                <c:pt idx="63">
                  <c:v>2604</c:v>
                </c:pt>
                <c:pt idx="64">
                  <c:v>2574</c:v>
                </c:pt>
                <c:pt idx="65">
                  <c:v>2508.0002439999998</c:v>
                </c:pt>
                <c:pt idx="66">
                  <c:v>2487</c:v>
                </c:pt>
                <c:pt idx="67">
                  <c:v>2442</c:v>
                </c:pt>
                <c:pt idx="68">
                  <c:v>2463</c:v>
                </c:pt>
                <c:pt idx="69">
                  <c:v>2483</c:v>
                </c:pt>
                <c:pt idx="70">
                  <c:v>2491</c:v>
                </c:pt>
                <c:pt idx="71">
                  <c:v>2499</c:v>
                </c:pt>
                <c:pt idx="72">
                  <c:v>2507</c:v>
                </c:pt>
                <c:pt idx="73">
                  <c:v>2518.9997560000002</c:v>
                </c:pt>
                <c:pt idx="74">
                  <c:v>2527</c:v>
                </c:pt>
                <c:pt idx="75">
                  <c:v>2543</c:v>
                </c:pt>
                <c:pt idx="76">
                  <c:v>2538</c:v>
                </c:pt>
                <c:pt idx="77">
                  <c:v>2561</c:v>
                </c:pt>
                <c:pt idx="78">
                  <c:v>2597</c:v>
                </c:pt>
                <c:pt idx="79">
                  <c:v>2583</c:v>
                </c:pt>
                <c:pt idx="80">
                  <c:v>2484</c:v>
                </c:pt>
                <c:pt idx="81">
                  <c:v>2494</c:v>
                </c:pt>
                <c:pt idx="82">
                  <c:v>2466</c:v>
                </c:pt>
                <c:pt idx="83">
                  <c:v>2595</c:v>
                </c:pt>
                <c:pt idx="84">
                  <c:v>2663</c:v>
                </c:pt>
                <c:pt idx="85">
                  <c:v>2634</c:v>
                </c:pt>
                <c:pt idx="86">
                  <c:v>2587.0002439999998</c:v>
                </c:pt>
                <c:pt idx="87">
                  <c:v>2578.0002439999998</c:v>
                </c:pt>
                <c:pt idx="88">
                  <c:v>2592</c:v>
                </c:pt>
                <c:pt idx="89">
                  <c:v>2586</c:v>
                </c:pt>
                <c:pt idx="90">
                  <c:v>2608</c:v>
                </c:pt>
                <c:pt idx="91">
                  <c:v>2603</c:v>
                </c:pt>
                <c:pt idx="92">
                  <c:v>2603</c:v>
                </c:pt>
                <c:pt idx="93">
                  <c:v>2597.9997560000002</c:v>
                </c:pt>
                <c:pt idx="94">
                  <c:v>2605.0002439999998</c:v>
                </c:pt>
                <c:pt idx="95">
                  <c:v>2604</c:v>
                </c:pt>
                <c:pt idx="96">
                  <c:v>2599</c:v>
                </c:pt>
                <c:pt idx="97">
                  <c:v>2645</c:v>
                </c:pt>
                <c:pt idx="98">
                  <c:v>2653</c:v>
                </c:pt>
                <c:pt idx="99">
                  <c:v>2645</c:v>
                </c:pt>
                <c:pt idx="100">
                  <c:v>2694.9997560000002</c:v>
                </c:pt>
                <c:pt idx="101">
                  <c:v>2710</c:v>
                </c:pt>
                <c:pt idx="102">
                  <c:v>2690</c:v>
                </c:pt>
                <c:pt idx="103">
                  <c:v>0</c:v>
                </c:pt>
                <c:pt idx="104">
                  <c:v>0</c:v>
                </c:pt>
                <c:pt idx="105">
                  <c:v>0</c:v>
                </c:pt>
                <c:pt idx="106">
                  <c:v>0</c:v>
                </c:pt>
                <c:pt idx="107">
                  <c:v>0</c:v>
                </c:pt>
                <c:pt idx="108">
                  <c:v>0</c:v>
                </c:pt>
                <c:pt idx="109">
                  <c:v>0</c:v>
                </c:pt>
                <c:pt idx="110">
                  <c:v>0</c:v>
                </c:pt>
                <c:pt idx="111">
                  <c:v>0</c:v>
                </c:pt>
                <c:pt idx="112">
                  <c:v>0</c:v>
                </c:pt>
                <c:pt idx="113">
                  <c:v>0</c:v>
                </c:pt>
                <c:pt idx="114">
                  <c:v>2394</c:v>
                </c:pt>
                <c:pt idx="115">
                  <c:v>2302</c:v>
                </c:pt>
                <c:pt idx="116">
                  <c:v>2298</c:v>
                </c:pt>
                <c:pt idx="117">
                  <c:v>2437</c:v>
                </c:pt>
                <c:pt idx="118">
                  <c:v>2296</c:v>
                </c:pt>
                <c:pt idx="119">
                  <c:v>2451</c:v>
                </c:pt>
                <c:pt idx="120">
                  <c:v>2492</c:v>
                </c:pt>
                <c:pt idx="121">
                  <c:v>2491</c:v>
                </c:pt>
                <c:pt idx="122">
                  <c:v>2515</c:v>
                </c:pt>
                <c:pt idx="123">
                  <c:v>2512</c:v>
                </c:pt>
                <c:pt idx="124">
                  <c:v>2504</c:v>
                </c:pt>
                <c:pt idx="125">
                  <c:v>2520</c:v>
                </c:pt>
                <c:pt idx="126">
                  <c:v>2541</c:v>
                </c:pt>
                <c:pt idx="127">
                  <c:v>2561.9997560000002</c:v>
                </c:pt>
                <c:pt idx="128">
                  <c:v>2583</c:v>
                </c:pt>
                <c:pt idx="129">
                  <c:v>2579.9997560000002</c:v>
                </c:pt>
                <c:pt idx="130">
                  <c:v>2595</c:v>
                </c:pt>
                <c:pt idx="131">
                  <c:v>2635</c:v>
                </c:pt>
                <c:pt idx="132">
                  <c:v>2643</c:v>
                </c:pt>
                <c:pt idx="133">
                  <c:v>2658.9997560000002</c:v>
                </c:pt>
                <c:pt idx="134">
                  <c:v>2672</c:v>
                </c:pt>
                <c:pt idx="135">
                  <c:v>2683</c:v>
                </c:pt>
                <c:pt idx="136">
                  <c:v>2688</c:v>
                </c:pt>
                <c:pt idx="137">
                  <c:v>2682</c:v>
                </c:pt>
                <c:pt idx="138">
                  <c:v>2670</c:v>
                </c:pt>
                <c:pt idx="139">
                  <c:v>2671</c:v>
                </c:pt>
                <c:pt idx="140">
                  <c:v>2654</c:v>
                </c:pt>
                <c:pt idx="141">
                  <c:v>2644</c:v>
                </c:pt>
                <c:pt idx="142">
                  <c:v>2606.9997560000002</c:v>
                </c:pt>
                <c:pt idx="143">
                  <c:v>2621</c:v>
                </c:pt>
                <c:pt idx="144">
                  <c:v>2601</c:v>
                </c:pt>
                <c:pt idx="145">
                  <c:v>2606</c:v>
                </c:pt>
                <c:pt idx="146">
                  <c:v>2587.0002439999998</c:v>
                </c:pt>
                <c:pt idx="147">
                  <c:v>2588</c:v>
                </c:pt>
                <c:pt idx="148">
                  <c:v>2623.0002439999998</c:v>
                </c:pt>
                <c:pt idx="149">
                  <c:v>2640</c:v>
                </c:pt>
                <c:pt idx="150">
                  <c:v>2647</c:v>
                </c:pt>
                <c:pt idx="151">
                  <c:v>2632.0002439999998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1219</c:v>
                </c:pt>
                <c:pt idx="169">
                  <c:v>1449</c:v>
                </c:pt>
                <c:pt idx="170">
                  <c:v>1821</c:v>
                </c:pt>
                <c:pt idx="171">
                  <c:v>2034</c:v>
                </c:pt>
                <c:pt idx="172">
                  <c:v>2080</c:v>
                </c:pt>
                <c:pt idx="173">
                  <c:v>2110</c:v>
                </c:pt>
                <c:pt idx="174">
                  <c:v>1967.9998780000001</c:v>
                </c:pt>
                <c:pt idx="175">
                  <c:v>2166</c:v>
                </c:pt>
                <c:pt idx="176">
                  <c:v>2244</c:v>
                </c:pt>
                <c:pt idx="177">
                  <c:v>2280</c:v>
                </c:pt>
                <c:pt idx="178">
                  <c:v>2280</c:v>
                </c:pt>
                <c:pt idx="179">
                  <c:v>2197</c:v>
                </c:pt>
                <c:pt idx="180">
                  <c:v>2225</c:v>
                </c:pt>
                <c:pt idx="181">
                  <c:v>2199</c:v>
                </c:pt>
                <c:pt idx="182">
                  <c:v>2184</c:v>
                </c:pt>
                <c:pt idx="183">
                  <c:v>2179</c:v>
                </c:pt>
                <c:pt idx="184">
                  <c:v>2139</c:v>
                </c:pt>
                <c:pt idx="185">
                  <c:v>2191</c:v>
                </c:pt>
                <c:pt idx="186">
                  <c:v>2184</c:v>
                </c:pt>
                <c:pt idx="187">
                  <c:v>2191</c:v>
                </c:pt>
                <c:pt idx="188">
                  <c:v>2184</c:v>
                </c:pt>
                <c:pt idx="189">
                  <c:v>2202</c:v>
                </c:pt>
                <c:pt idx="190">
                  <c:v>2166</c:v>
                </c:pt>
                <c:pt idx="191">
                  <c:v>2170</c:v>
                </c:pt>
                <c:pt idx="192">
                  <c:v>2139</c:v>
                </c:pt>
                <c:pt idx="193">
                  <c:v>2123</c:v>
                </c:pt>
                <c:pt idx="194">
                  <c:v>2123</c:v>
                </c:pt>
                <c:pt idx="195">
                  <c:v>2124</c:v>
                </c:pt>
                <c:pt idx="196">
                  <c:v>2118</c:v>
                </c:pt>
                <c:pt idx="197">
                  <c:v>2094</c:v>
                </c:pt>
                <c:pt idx="198">
                  <c:v>2094</c:v>
                </c:pt>
                <c:pt idx="199">
                  <c:v>2040</c:v>
                </c:pt>
                <c:pt idx="200">
                  <c:v>1976.0001219999999</c:v>
                </c:pt>
                <c:pt idx="201">
                  <c:v>1976.0001219999999</c:v>
                </c:pt>
                <c:pt idx="202">
                  <c:v>1936</c:v>
                </c:pt>
                <c:pt idx="203">
                  <c:v>1865</c:v>
                </c:pt>
                <c:pt idx="204">
                  <c:v>1892</c:v>
                </c:pt>
                <c:pt idx="205">
                  <c:v>1909</c:v>
                </c:pt>
                <c:pt idx="206">
                  <c:v>1890</c:v>
                </c:pt>
                <c:pt idx="207">
                  <c:v>1899</c:v>
                </c:pt>
                <c:pt idx="208">
                  <c:v>1845</c:v>
                </c:pt>
                <c:pt idx="209">
                  <c:v>1838</c:v>
                </c:pt>
                <c:pt idx="210">
                  <c:v>1898</c:v>
                </c:pt>
                <c:pt idx="211">
                  <c:v>1840</c:v>
                </c:pt>
                <c:pt idx="212">
                  <c:v>1782.0001219999999</c:v>
                </c:pt>
                <c:pt idx="213">
                  <c:v>1773.9998780000001</c:v>
                </c:pt>
                <c:pt idx="214">
                  <c:v>1764.9998780000001</c:v>
                </c:pt>
                <c:pt idx="215">
                  <c:v>1680</c:v>
                </c:pt>
                <c:pt idx="216">
                  <c:v>1623</c:v>
                </c:pt>
                <c:pt idx="217">
                  <c:v>1494</c:v>
                </c:pt>
                <c:pt idx="218">
                  <c:v>1533</c:v>
                </c:pt>
                <c:pt idx="219">
                  <c:v>1327</c:v>
                </c:pt>
                <c:pt idx="220">
                  <c:v>1284</c:v>
                </c:pt>
                <c:pt idx="221">
                  <c:v>1368</c:v>
                </c:pt>
                <c:pt idx="222">
                  <c:v>1502</c:v>
                </c:pt>
                <c:pt idx="223">
                  <c:v>1085</c:v>
                </c:pt>
              </c:numCache>
            </c:numRef>
          </c:yVal>
          <c:smooth val="0"/>
          <c:extLst xmlns:c16r2="http://schemas.microsoft.com/office/drawing/2015/06/chart">
            <c:ext xmlns:c16="http://schemas.microsoft.com/office/drawing/2014/chart" uri="{C3380CC4-5D6E-409C-BE32-E72D297353CC}">
              <c16:uniqueId val="{000000D2-9E4D-41DE-88AA-65C469FB2388}"/>
            </c:ext>
          </c:extLst>
        </c:ser>
        <c:ser>
          <c:idx val="211"/>
          <c:order val="211"/>
          <c:tx>
            <c:strRef>
              <c:f>Sheet1!$HE$1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Sheet1!$HE$2:$HE$225</c:f>
              <c:numCache>
                <c:formatCode>General</c:formatCode>
                <c:ptCount val="224"/>
                <c:pt idx="0">
                  <c:v>374</c:v>
                </c:pt>
                <c:pt idx="1">
                  <c:v>480</c:v>
                </c:pt>
                <c:pt idx="2">
                  <c:v>776.99993900000004</c:v>
                </c:pt>
                <c:pt idx="3">
                  <c:v>885</c:v>
                </c:pt>
                <c:pt idx="4">
                  <c:v>948</c:v>
                </c:pt>
                <c:pt idx="5">
                  <c:v>1010.000061</c:v>
                </c:pt>
                <c:pt idx="6">
                  <c:v>1064</c:v>
                </c:pt>
                <c:pt idx="7">
                  <c:v>1158</c:v>
                </c:pt>
                <c:pt idx="8">
                  <c:v>1225</c:v>
                </c:pt>
                <c:pt idx="9">
                  <c:v>1302</c:v>
                </c:pt>
                <c:pt idx="10">
                  <c:v>1376</c:v>
                </c:pt>
                <c:pt idx="11">
                  <c:v>1435</c:v>
                </c:pt>
                <c:pt idx="12">
                  <c:v>1490</c:v>
                </c:pt>
                <c:pt idx="13">
                  <c:v>1562.9998780000001</c:v>
                </c:pt>
                <c:pt idx="14">
                  <c:v>1628</c:v>
                </c:pt>
                <c:pt idx="15">
                  <c:v>1701</c:v>
                </c:pt>
                <c:pt idx="16">
                  <c:v>1791.0001219999999</c:v>
                </c:pt>
                <c:pt idx="17">
                  <c:v>1852</c:v>
                </c:pt>
                <c:pt idx="18">
                  <c:v>1929</c:v>
                </c:pt>
                <c:pt idx="19">
                  <c:v>2000</c:v>
                </c:pt>
                <c:pt idx="20">
                  <c:v>2067</c:v>
                </c:pt>
                <c:pt idx="21">
                  <c:v>2133</c:v>
                </c:pt>
                <c:pt idx="22">
                  <c:v>2185</c:v>
                </c:pt>
                <c:pt idx="23">
                  <c:v>2270</c:v>
                </c:pt>
                <c:pt idx="24">
                  <c:v>2297</c:v>
                </c:pt>
                <c:pt idx="25">
                  <c:v>2315</c:v>
                </c:pt>
                <c:pt idx="26">
                  <c:v>2354</c:v>
                </c:pt>
                <c:pt idx="27">
                  <c:v>2383</c:v>
                </c:pt>
                <c:pt idx="28">
                  <c:v>2420</c:v>
                </c:pt>
                <c:pt idx="29">
                  <c:v>2461</c:v>
                </c:pt>
                <c:pt idx="30">
                  <c:v>2477</c:v>
                </c:pt>
                <c:pt idx="31">
                  <c:v>2494</c:v>
                </c:pt>
                <c:pt idx="32">
                  <c:v>2485</c:v>
                </c:pt>
                <c:pt idx="33">
                  <c:v>2486</c:v>
                </c:pt>
                <c:pt idx="34">
                  <c:v>2509</c:v>
                </c:pt>
                <c:pt idx="35">
                  <c:v>2527</c:v>
                </c:pt>
                <c:pt idx="36">
                  <c:v>2600</c:v>
                </c:pt>
                <c:pt idx="37">
                  <c:v>2620</c:v>
                </c:pt>
                <c:pt idx="38">
                  <c:v>2637</c:v>
                </c:pt>
                <c:pt idx="39">
                  <c:v>2722</c:v>
                </c:pt>
                <c:pt idx="40">
                  <c:v>2732</c:v>
                </c:pt>
                <c:pt idx="41">
                  <c:v>2718</c:v>
                </c:pt>
                <c:pt idx="42">
                  <c:v>2725</c:v>
                </c:pt>
                <c:pt idx="43">
                  <c:v>2816</c:v>
                </c:pt>
                <c:pt idx="44">
                  <c:v>2807</c:v>
                </c:pt>
                <c:pt idx="45">
                  <c:v>2805</c:v>
                </c:pt>
                <c:pt idx="46">
                  <c:v>2832</c:v>
                </c:pt>
                <c:pt idx="47">
                  <c:v>2850</c:v>
                </c:pt>
                <c:pt idx="48">
                  <c:v>2887.0002439999998</c:v>
                </c:pt>
                <c:pt idx="49">
                  <c:v>2879</c:v>
                </c:pt>
                <c:pt idx="50">
                  <c:v>2875</c:v>
                </c:pt>
                <c:pt idx="51">
                  <c:v>2869.0002439999998</c:v>
                </c:pt>
                <c:pt idx="52">
                  <c:v>2877</c:v>
                </c:pt>
                <c:pt idx="53">
                  <c:v>2884</c:v>
                </c:pt>
                <c:pt idx="54">
                  <c:v>2891</c:v>
                </c:pt>
                <c:pt idx="55">
                  <c:v>2883</c:v>
                </c:pt>
                <c:pt idx="56">
                  <c:v>2920</c:v>
                </c:pt>
                <c:pt idx="57">
                  <c:v>2953</c:v>
                </c:pt>
                <c:pt idx="58">
                  <c:v>2954</c:v>
                </c:pt>
                <c:pt idx="59">
                  <c:v>2896.0002439999998</c:v>
                </c:pt>
                <c:pt idx="60">
                  <c:v>3076</c:v>
                </c:pt>
                <c:pt idx="61">
                  <c:v>3139</c:v>
                </c:pt>
                <c:pt idx="62">
                  <c:v>2940</c:v>
                </c:pt>
                <c:pt idx="63">
                  <c:v>3128</c:v>
                </c:pt>
                <c:pt idx="64">
                  <c:v>3107.9997560000002</c:v>
                </c:pt>
                <c:pt idx="65">
                  <c:v>3024</c:v>
                </c:pt>
                <c:pt idx="66">
                  <c:v>3001</c:v>
                </c:pt>
                <c:pt idx="67">
                  <c:v>2940.9997560000002</c:v>
                </c:pt>
                <c:pt idx="68">
                  <c:v>2963</c:v>
                </c:pt>
                <c:pt idx="69">
                  <c:v>2976</c:v>
                </c:pt>
                <c:pt idx="70">
                  <c:v>2978</c:v>
                </c:pt>
                <c:pt idx="71">
                  <c:v>2989</c:v>
                </c:pt>
                <c:pt idx="72">
                  <c:v>2998</c:v>
                </c:pt>
                <c:pt idx="73">
                  <c:v>2994</c:v>
                </c:pt>
                <c:pt idx="74">
                  <c:v>3015</c:v>
                </c:pt>
                <c:pt idx="75">
                  <c:v>3019</c:v>
                </c:pt>
                <c:pt idx="76">
                  <c:v>3017</c:v>
                </c:pt>
                <c:pt idx="77">
                  <c:v>3049</c:v>
                </c:pt>
                <c:pt idx="78">
                  <c:v>3084</c:v>
                </c:pt>
                <c:pt idx="79">
                  <c:v>3060</c:v>
                </c:pt>
                <c:pt idx="80">
                  <c:v>2956</c:v>
                </c:pt>
                <c:pt idx="81">
                  <c:v>2952</c:v>
                </c:pt>
                <c:pt idx="82">
                  <c:v>2967</c:v>
                </c:pt>
                <c:pt idx="83">
                  <c:v>3101</c:v>
                </c:pt>
                <c:pt idx="84">
                  <c:v>3218</c:v>
                </c:pt>
                <c:pt idx="85">
                  <c:v>3181</c:v>
                </c:pt>
                <c:pt idx="86">
                  <c:v>3139</c:v>
                </c:pt>
                <c:pt idx="87">
                  <c:v>3127</c:v>
                </c:pt>
                <c:pt idx="88">
                  <c:v>3151.0002439999998</c:v>
                </c:pt>
                <c:pt idx="89">
                  <c:v>3151.0002439999998</c:v>
                </c:pt>
                <c:pt idx="90">
                  <c:v>3151.0002439999998</c:v>
                </c:pt>
                <c:pt idx="91">
                  <c:v>3159</c:v>
                </c:pt>
                <c:pt idx="92">
                  <c:v>3161</c:v>
                </c:pt>
                <c:pt idx="93">
                  <c:v>3148</c:v>
                </c:pt>
                <c:pt idx="94">
                  <c:v>3145</c:v>
                </c:pt>
                <c:pt idx="95">
                  <c:v>3163</c:v>
                </c:pt>
                <c:pt idx="96">
                  <c:v>3143.9997560000002</c:v>
                </c:pt>
                <c:pt idx="97">
                  <c:v>3171</c:v>
                </c:pt>
                <c:pt idx="98">
                  <c:v>3115.0002439999998</c:v>
                </c:pt>
                <c:pt idx="99">
                  <c:v>3136</c:v>
                </c:pt>
                <c:pt idx="100">
                  <c:v>3179</c:v>
                </c:pt>
                <c:pt idx="101">
                  <c:v>3179</c:v>
                </c:pt>
                <c:pt idx="102">
                  <c:v>3170</c:v>
                </c:pt>
                <c:pt idx="103">
                  <c:v>0</c:v>
                </c:pt>
                <c:pt idx="104">
                  <c:v>0</c:v>
                </c:pt>
                <c:pt idx="105">
                  <c:v>0</c:v>
                </c:pt>
                <c:pt idx="106">
                  <c:v>0</c:v>
                </c:pt>
                <c:pt idx="107">
                  <c:v>0</c:v>
                </c:pt>
                <c:pt idx="108">
                  <c:v>0</c:v>
                </c:pt>
                <c:pt idx="109">
                  <c:v>0</c:v>
                </c:pt>
                <c:pt idx="110">
                  <c:v>0</c:v>
                </c:pt>
                <c:pt idx="111">
                  <c:v>0</c:v>
                </c:pt>
                <c:pt idx="112">
                  <c:v>0</c:v>
                </c:pt>
                <c:pt idx="113">
                  <c:v>0</c:v>
                </c:pt>
                <c:pt idx="114">
                  <c:v>3034</c:v>
                </c:pt>
                <c:pt idx="115">
                  <c:v>2933</c:v>
                </c:pt>
                <c:pt idx="116">
                  <c:v>2899</c:v>
                </c:pt>
                <c:pt idx="117">
                  <c:v>2996</c:v>
                </c:pt>
                <c:pt idx="118">
                  <c:v>3024</c:v>
                </c:pt>
                <c:pt idx="119">
                  <c:v>3138</c:v>
                </c:pt>
                <c:pt idx="120">
                  <c:v>3203.0002439999998</c:v>
                </c:pt>
                <c:pt idx="121">
                  <c:v>3182</c:v>
                </c:pt>
                <c:pt idx="122">
                  <c:v>3198</c:v>
                </c:pt>
                <c:pt idx="123">
                  <c:v>3203.0002439999998</c:v>
                </c:pt>
                <c:pt idx="124">
                  <c:v>3190</c:v>
                </c:pt>
                <c:pt idx="125">
                  <c:v>3177.9997560000002</c:v>
                </c:pt>
                <c:pt idx="126">
                  <c:v>3208</c:v>
                </c:pt>
                <c:pt idx="127">
                  <c:v>3230.0002439999998</c:v>
                </c:pt>
                <c:pt idx="128">
                  <c:v>3261</c:v>
                </c:pt>
                <c:pt idx="129">
                  <c:v>3248.0002439999998</c:v>
                </c:pt>
                <c:pt idx="130">
                  <c:v>3252</c:v>
                </c:pt>
                <c:pt idx="131">
                  <c:v>3274.9997560000002</c:v>
                </c:pt>
                <c:pt idx="132">
                  <c:v>3271</c:v>
                </c:pt>
                <c:pt idx="133">
                  <c:v>3277</c:v>
                </c:pt>
                <c:pt idx="134">
                  <c:v>3274</c:v>
                </c:pt>
                <c:pt idx="135">
                  <c:v>3296</c:v>
                </c:pt>
                <c:pt idx="136">
                  <c:v>3292.9997560000002</c:v>
                </c:pt>
                <c:pt idx="137">
                  <c:v>3303</c:v>
                </c:pt>
                <c:pt idx="138">
                  <c:v>3296</c:v>
                </c:pt>
                <c:pt idx="139">
                  <c:v>3278</c:v>
                </c:pt>
                <c:pt idx="140">
                  <c:v>3277</c:v>
                </c:pt>
                <c:pt idx="141">
                  <c:v>3267</c:v>
                </c:pt>
                <c:pt idx="142">
                  <c:v>3265</c:v>
                </c:pt>
                <c:pt idx="143">
                  <c:v>3262</c:v>
                </c:pt>
                <c:pt idx="144">
                  <c:v>3244</c:v>
                </c:pt>
                <c:pt idx="145">
                  <c:v>3227</c:v>
                </c:pt>
                <c:pt idx="146">
                  <c:v>3189</c:v>
                </c:pt>
                <c:pt idx="147">
                  <c:v>3224</c:v>
                </c:pt>
                <c:pt idx="148">
                  <c:v>3251</c:v>
                </c:pt>
                <c:pt idx="149">
                  <c:v>3271</c:v>
                </c:pt>
                <c:pt idx="150">
                  <c:v>3278</c:v>
                </c:pt>
                <c:pt idx="151">
                  <c:v>3166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1514</c:v>
                </c:pt>
                <c:pt idx="169">
                  <c:v>1740</c:v>
                </c:pt>
                <c:pt idx="170">
                  <c:v>2475</c:v>
                </c:pt>
                <c:pt idx="171">
                  <c:v>2656</c:v>
                </c:pt>
                <c:pt idx="172">
                  <c:v>2725</c:v>
                </c:pt>
                <c:pt idx="173">
                  <c:v>2813</c:v>
                </c:pt>
                <c:pt idx="174">
                  <c:v>2798</c:v>
                </c:pt>
                <c:pt idx="175">
                  <c:v>2953</c:v>
                </c:pt>
                <c:pt idx="176">
                  <c:v>3062</c:v>
                </c:pt>
                <c:pt idx="177">
                  <c:v>3041</c:v>
                </c:pt>
                <c:pt idx="178">
                  <c:v>3121</c:v>
                </c:pt>
                <c:pt idx="179">
                  <c:v>3134</c:v>
                </c:pt>
                <c:pt idx="180">
                  <c:v>3115.0002439999998</c:v>
                </c:pt>
                <c:pt idx="181">
                  <c:v>3079</c:v>
                </c:pt>
                <c:pt idx="182">
                  <c:v>3055.9997560000002</c:v>
                </c:pt>
                <c:pt idx="183">
                  <c:v>3052</c:v>
                </c:pt>
                <c:pt idx="184">
                  <c:v>3037</c:v>
                </c:pt>
                <c:pt idx="185">
                  <c:v>3024</c:v>
                </c:pt>
                <c:pt idx="186">
                  <c:v>3004</c:v>
                </c:pt>
                <c:pt idx="187">
                  <c:v>2997</c:v>
                </c:pt>
                <c:pt idx="188">
                  <c:v>3001.9997560000002</c:v>
                </c:pt>
                <c:pt idx="189">
                  <c:v>2957.0002439999998</c:v>
                </c:pt>
                <c:pt idx="190">
                  <c:v>2937</c:v>
                </c:pt>
                <c:pt idx="191">
                  <c:v>2913</c:v>
                </c:pt>
                <c:pt idx="192">
                  <c:v>2865</c:v>
                </c:pt>
                <c:pt idx="193">
                  <c:v>2828</c:v>
                </c:pt>
                <c:pt idx="194">
                  <c:v>2753</c:v>
                </c:pt>
                <c:pt idx="195">
                  <c:v>2757</c:v>
                </c:pt>
                <c:pt idx="196">
                  <c:v>2784</c:v>
                </c:pt>
                <c:pt idx="197">
                  <c:v>2809</c:v>
                </c:pt>
                <c:pt idx="198">
                  <c:v>2805</c:v>
                </c:pt>
                <c:pt idx="199">
                  <c:v>2821</c:v>
                </c:pt>
                <c:pt idx="200">
                  <c:v>2775</c:v>
                </c:pt>
                <c:pt idx="201">
                  <c:v>2773</c:v>
                </c:pt>
                <c:pt idx="202">
                  <c:v>2711.0002439999998</c:v>
                </c:pt>
                <c:pt idx="203">
                  <c:v>2676</c:v>
                </c:pt>
                <c:pt idx="204">
                  <c:v>2701</c:v>
                </c:pt>
                <c:pt idx="205">
                  <c:v>2744</c:v>
                </c:pt>
                <c:pt idx="206">
                  <c:v>2718</c:v>
                </c:pt>
                <c:pt idx="207">
                  <c:v>2708</c:v>
                </c:pt>
                <c:pt idx="208">
                  <c:v>2691</c:v>
                </c:pt>
                <c:pt idx="209">
                  <c:v>2584</c:v>
                </c:pt>
                <c:pt idx="210">
                  <c:v>2658.9997560000002</c:v>
                </c:pt>
                <c:pt idx="211">
                  <c:v>2549</c:v>
                </c:pt>
                <c:pt idx="212">
                  <c:v>2461</c:v>
                </c:pt>
                <c:pt idx="213">
                  <c:v>2410</c:v>
                </c:pt>
                <c:pt idx="214">
                  <c:v>2430</c:v>
                </c:pt>
                <c:pt idx="215">
                  <c:v>2345</c:v>
                </c:pt>
                <c:pt idx="216">
                  <c:v>2222</c:v>
                </c:pt>
                <c:pt idx="217">
                  <c:v>2199</c:v>
                </c:pt>
                <c:pt idx="218">
                  <c:v>2095</c:v>
                </c:pt>
                <c:pt idx="219">
                  <c:v>1864</c:v>
                </c:pt>
                <c:pt idx="220">
                  <c:v>1860</c:v>
                </c:pt>
                <c:pt idx="221">
                  <c:v>1784</c:v>
                </c:pt>
                <c:pt idx="222">
                  <c:v>2352</c:v>
                </c:pt>
                <c:pt idx="223">
                  <c:v>1389</c:v>
                </c:pt>
              </c:numCache>
            </c:numRef>
          </c:yVal>
          <c:smooth val="0"/>
          <c:extLst xmlns:c16r2="http://schemas.microsoft.com/office/drawing/2015/06/chart">
            <c:ext xmlns:c16="http://schemas.microsoft.com/office/drawing/2014/chart" uri="{C3380CC4-5D6E-409C-BE32-E72D297353CC}">
              <c16:uniqueId val="{000000D3-9E4D-41DE-88AA-65C469FB2388}"/>
            </c:ext>
          </c:extLst>
        </c:ser>
        <c:ser>
          <c:idx val="212"/>
          <c:order val="212"/>
          <c:tx>
            <c:strRef>
              <c:f>Sheet1!$HF$1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Sheet1!$HF$2:$HF$225</c:f>
              <c:numCache>
                <c:formatCode>General</c:formatCode>
                <c:ptCount val="224"/>
                <c:pt idx="0">
                  <c:v>297</c:v>
                </c:pt>
                <c:pt idx="1">
                  <c:v>303</c:v>
                </c:pt>
                <c:pt idx="2">
                  <c:v>562</c:v>
                </c:pt>
                <c:pt idx="3">
                  <c:v>693.00006099999996</c:v>
                </c:pt>
                <c:pt idx="4">
                  <c:v>775</c:v>
                </c:pt>
                <c:pt idx="5">
                  <c:v>873</c:v>
                </c:pt>
                <c:pt idx="6">
                  <c:v>938</c:v>
                </c:pt>
                <c:pt idx="7">
                  <c:v>1028</c:v>
                </c:pt>
                <c:pt idx="8">
                  <c:v>1113</c:v>
                </c:pt>
                <c:pt idx="9">
                  <c:v>1182</c:v>
                </c:pt>
                <c:pt idx="10">
                  <c:v>1262</c:v>
                </c:pt>
                <c:pt idx="11">
                  <c:v>1332</c:v>
                </c:pt>
                <c:pt idx="12">
                  <c:v>1381</c:v>
                </c:pt>
                <c:pt idx="13">
                  <c:v>1439.0001219999999</c:v>
                </c:pt>
                <c:pt idx="14">
                  <c:v>1500.9998780000001</c:v>
                </c:pt>
                <c:pt idx="15">
                  <c:v>1565</c:v>
                </c:pt>
                <c:pt idx="16">
                  <c:v>1635</c:v>
                </c:pt>
                <c:pt idx="17">
                  <c:v>1685.9998780000001</c:v>
                </c:pt>
                <c:pt idx="18">
                  <c:v>1750</c:v>
                </c:pt>
                <c:pt idx="19">
                  <c:v>1832</c:v>
                </c:pt>
                <c:pt idx="20">
                  <c:v>1890</c:v>
                </c:pt>
                <c:pt idx="21">
                  <c:v>1940</c:v>
                </c:pt>
                <c:pt idx="22">
                  <c:v>1991</c:v>
                </c:pt>
                <c:pt idx="23">
                  <c:v>2068</c:v>
                </c:pt>
                <c:pt idx="24">
                  <c:v>2097</c:v>
                </c:pt>
                <c:pt idx="25">
                  <c:v>2117</c:v>
                </c:pt>
                <c:pt idx="26">
                  <c:v>2147</c:v>
                </c:pt>
                <c:pt idx="27">
                  <c:v>2182</c:v>
                </c:pt>
                <c:pt idx="28">
                  <c:v>2204</c:v>
                </c:pt>
                <c:pt idx="29">
                  <c:v>2246</c:v>
                </c:pt>
                <c:pt idx="30">
                  <c:v>2264</c:v>
                </c:pt>
                <c:pt idx="31">
                  <c:v>2269</c:v>
                </c:pt>
                <c:pt idx="32">
                  <c:v>2259</c:v>
                </c:pt>
                <c:pt idx="33">
                  <c:v>2262</c:v>
                </c:pt>
                <c:pt idx="34">
                  <c:v>2283</c:v>
                </c:pt>
                <c:pt idx="35">
                  <c:v>2301</c:v>
                </c:pt>
                <c:pt idx="36">
                  <c:v>2384</c:v>
                </c:pt>
                <c:pt idx="37">
                  <c:v>2425</c:v>
                </c:pt>
                <c:pt idx="38">
                  <c:v>2471</c:v>
                </c:pt>
                <c:pt idx="39">
                  <c:v>2581</c:v>
                </c:pt>
                <c:pt idx="40">
                  <c:v>2615</c:v>
                </c:pt>
                <c:pt idx="41">
                  <c:v>2603</c:v>
                </c:pt>
                <c:pt idx="42">
                  <c:v>2618</c:v>
                </c:pt>
                <c:pt idx="43">
                  <c:v>2715</c:v>
                </c:pt>
                <c:pt idx="44">
                  <c:v>2720.0002439999998</c:v>
                </c:pt>
                <c:pt idx="45">
                  <c:v>2713</c:v>
                </c:pt>
                <c:pt idx="46">
                  <c:v>2739</c:v>
                </c:pt>
                <c:pt idx="47">
                  <c:v>2761</c:v>
                </c:pt>
                <c:pt idx="48">
                  <c:v>2811</c:v>
                </c:pt>
                <c:pt idx="49">
                  <c:v>2803</c:v>
                </c:pt>
                <c:pt idx="50">
                  <c:v>2803</c:v>
                </c:pt>
                <c:pt idx="51">
                  <c:v>2807</c:v>
                </c:pt>
                <c:pt idx="52">
                  <c:v>2819</c:v>
                </c:pt>
                <c:pt idx="53">
                  <c:v>2834.9997560000002</c:v>
                </c:pt>
                <c:pt idx="54">
                  <c:v>2842.0002439999998</c:v>
                </c:pt>
                <c:pt idx="55">
                  <c:v>2845</c:v>
                </c:pt>
                <c:pt idx="56">
                  <c:v>2882</c:v>
                </c:pt>
                <c:pt idx="57">
                  <c:v>2928</c:v>
                </c:pt>
                <c:pt idx="58">
                  <c:v>2931.9997560000002</c:v>
                </c:pt>
                <c:pt idx="59">
                  <c:v>2875</c:v>
                </c:pt>
                <c:pt idx="60">
                  <c:v>3059</c:v>
                </c:pt>
                <c:pt idx="61">
                  <c:v>3093</c:v>
                </c:pt>
                <c:pt idx="62">
                  <c:v>2922</c:v>
                </c:pt>
                <c:pt idx="63">
                  <c:v>3109</c:v>
                </c:pt>
                <c:pt idx="64">
                  <c:v>3087</c:v>
                </c:pt>
                <c:pt idx="65">
                  <c:v>3003</c:v>
                </c:pt>
                <c:pt idx="66">
                  <c:v>2983</c:v>
                </c:pt>
                <c:pt idx="67">
                  <c:v>2925</c:v>
                </c:pt>
                <c:pt idx="68">
                  <c:v>2940</c:v>
                </c:pt>
                <c:pt idx="69">
                  <c:v>2956</c:v>
                </c:pt>
                <c:pt idx="70">
                  <c:v>2980</c:v>
                </c:pt>
                <c:pt idx="71">
                  <c:v>2989</c:v>
                </c:pt>
                <c:pt idx="72">
                  <c:v>2998</c:v>
                </c:pt>
                <c:pt idx="73">
                  <c:v>3001.9997560000002</c:v>
                </c:pt>
                <c:pt idx="74">
                  <c:v>3015</c:v>
                </c:pt>
                <c:pt idx="75">
                  <c:v>3019.9997560000002</c:v>
                </c:pt>
                <c:pt idx="76">
                  <c:v>3019</c:v>
                </c:pt>
                <c:pt idx="77">
                  <c:v>3050</c:v>
                </c:pt>
                <c:pt idx="78">
                  <c:v>3089</c:v>
                </c:pt>
                <c:pt idx="79">
                  <c:v>3074</c:v>
                </c:pt>
                <c:pt idx="80">
                  <c:v>2940</c:v>
                </c:pt>
                <c:pt idx="81">
                  <c:v>2975.0002439999998</c:v>
                </c:pt>
                <c:pt idx="82">
                  <c:v>2949.9997560000002</c:v>
                </c:pt>
                <c:pt idx="83">
                  <c:v>3092</c:v>
                </c:pt>
                <c:pt idx="84">
                  <c:v>3195</c:v>
                </c:pt>
                <c:pt idx="85">
                  <c:v>3158</c:v>
                </c:pt>
                <c:pt idx="86">
                  <c:v>3102</c:v>
                </c:pt>
                <c:pt idx="87">
                  <c:v>3094</c:v>
                </c:pt>
                <c:pt idx="88">
                  <c:v>3109</c:v>
                </c:pt>
                <c:pt idx="89">
                  <c:v>3110</c:v>
                </c:pt>
                <c:pt idx="90">
                  <c:v>3123</c:v>
                </c:pt>
                <c:pt idx="91">
                  <c:v>3133.0002439999998</c:v>
                </c:pt>
                <c:pt idx="92">
                  <c:v>3121</c:v>
                </c:pt>
                <c:pt idx="93">
                  <c:v>3115.0002439999998</c:v>
                </c:pt>
                <c:pt idx="94">
                  <c:v>3124.0002439999998</c:v>
                </c:pt>
                <c:pt idx="95">
                  <c:v>3125.9997560000002</c:v>
                </c:pt>
                <c:pt idx="96">
                  <c:v>3121</c:v>
                </c:pt>
                <c:pt idx="97">
                  <c:v>3133.0002439999998</c:v>
                </c:pt>
                <c:pt idx="98">
                  <c:v>3179</c:v>
                </c:pt>
                <c:pt idx="99">
                  <c:v>3149</c:v>
                </c:pt>
                <c:pt idx="100">
                  <c:v>3217</c:v>
                </c:pt>
                <c:pt idx="101">
                  <c:v>3235</c:v>
                </c:pt>
                <c:pt idx="102">
                  <c:v>3221.0002439999998</c:v>
                </c:pt>
                <c:pt idx="103">
                  <c:v>0</c:v>
                </c:pt>
                <c:pt idx="104">
                  <c:v>0</c:v>
                </c:pt>
                <c:pt idx="105">
                  <c:v>0</c:v>
                </c:pt>
                <c:pt idx="106">
                  <c:v>0</c:v>
                </c:pt>
                <c:pt idx="107">
                  <c:v>0</c:v>
                </c:pt>
                <c:pt idx="108">
                  <c:v>0</c:v>
                </c:pt>
                <c:pt idx="109">
                  <c:v>0</c:v>
                </c:pt>
                <c:pt idx="110">
                  <c:v>0</c:v>
                </c:pt>
                <c:pt idx="111">
                  <c:v>0</c:v>
                </c:pt>
                <c:pt idx="112">
                  <c:v>0</c:v>
                </c:pt>
                <c:pt idx="113">
                  <c:v>0</c:v>
                </c:pt>
                <c:pt idx="114">
                  <c:v>2734</c:v>
                </c:pt>
                <c:pt idx="115">
                  <c:v>2654</c:v>
                </c:pt>
                <c:pt idx="116">
                  <c:v>2791.9997560000002</c:v>
                </c:pt>
                <c:pt idx="117">
                  <c:v>3160.0002439999998</c:v>
                </c:pt>
                <c:pt idx="118">
                  <c:v>2887.0002439999998</c:v>
                </c:pt>
                <c:pt idx="119">
                  <c:v>3019.9997560000002</c:v>
                </c:pt>
                <c:pt idx="120">
                  <c:v>3085</c:v>
                </c:pt>
                <c:pt idx="121">
                  <c:v>3065</c:v>
                </c:pt>
                <c:pt idx="122">
                  <c:v>3088</c:v>
                </c:pt>
                <c:pt idx="123">
                  <c:v>3084</c:v>
                </c:pt>
                <c:pt idx="124">
                  <c:v>3073</c:v>
                </c:pt>
                <c:pt idx="125">
                  <c:v>3089</c:v>
                </c:pt>
                <c:pt idx="126">
                  <c:v>3115.0002439999998</c:v>
                </c:pt>
                <c:pt idx="127">
                  <c:v>3124.0002439999998</c:v>
                </c:pt>
                <c:pt idx="128">
                  <c:v>3150</c:v>
                </c:pt>
                <c:pt idx="129">
                  <c:v>3155</c:v>
                </c:pt>
                <c:pt idx="130">
                  <c:v>3162</c:v>
                </c:pt>
                <c:pt idx="131">
                  <c:v>3186</c:v>
                </c:pt>
                <c:pt idx="132">
                  <c:v>3204.9997560000002</c:v>
                </c:pt>
                <c:pt idx="133">
                  <c:v>3206</c:v>
                </c:pt>
                <c:pt idx="134">
                  <c:v>3222.9997560000002</c:v>
                </c:pt>
                <c:pt idx="135">
                  <c:v>3231</c:v>
                </c:pt>
                <c:pt idx="136">
                  <c:v>3236</c:v>
                </c:pt>
                <c:pt idx="137">
                  <c:v>3231.9997560000002</c:v>
                </c:pt>
                <c:pt idx="138">
                  <c:v>3208</c:v>
                </c:pt>
                <c:pt idx="139">
                  <c:v>3195.9997560000002</c:v>
                </c:pt>
                <c:pt idx="140">
                  <c:v>3194.0002439999998</c:v>
                </c:pt>
                <c:pt idx="141">
                  <c:v>3193</c:v>
                </c:pt>
                <c:pt idx="142">
                  <c:v>3169.0002439999998</c:v>
                </c:pt>
                <c:pt idx="143">
                  <c:v>3143</c:v>
                </c:pt>
                <c:pt idx="144">
                  <c:v>3143.9997560000002</c:v>
                </c:pt>
                <c:pt idx="145">
                  <c:v>3119</c:v>
                </c:pt>
                <c:pt idx="146">
                  <c:v>3113</c:v>
                </c:pt>
                <c:pt idx="147">
                  <c:v>3147</c:v>
                </c:pt>
                <c:pt idx="148">
                  <c:v>3167</c:v>
                </c:pt>
                <c:pt idx="149">
                  <c:v>3194.0002439999998</c:v>
                </c:pt>
                <c:pt idx="150">
                  <c:v>3159</c:v>
                </c:pt>
                <c:pt idx="151">
                  <c:v>3093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1211</c:v>
                </c:pt>
                <c:pt idx="169">
                  <c:v>1550</c:v>
                </c:pt>
                <c:pt idx="170">
                  <c:v>2240</c:v>
                </c:pt>
                <c:pt idx="171">
                  <c:v>2541</c:v>
                </c:pt>
                <c:pt idx="172">
                  <c:v>2613</c:v>
                </c:pt>
                <c:pt idx="173">
                  <c:v>2649.9997560000002</c:v>
                </c:pt>
                <c:pt idx="174">
                  <c:v>2329</c:v>
                </c:pt>
                <c:pt idx="175">
                  <c:v>2591</c:v>
                </c:pt>
                <c:pt idx="176">
                  <c:v>2799.0002439999998</c:v>
                </c:pt>
                <c:pt idx="177">
                  <c:v>2805</c:v>
                </c:pt>
                <c:pt idx="178">
                  <c:v>2833.0002439999998</c:v>
                </c:pt>
                <c:pt idx="179">
                  <c:v>2761</c:v>
                </c:pt>
                <c:pt idx="180">
                  <c:v>2793</c:v>
                </c:pt>
                <c:pt idx="181">
                  <c:v>2760</c:v>
                </c:pt>
                <c:pt idx="182">
                  <c:v>2767</c:v>
                </c:pt>
                <c:pt idx="183">
                  <c:v>2741</c:v>
                </c:pt>
                <c:pt idx="184">
                  <c:v>2712</c:v>
                </c:pt>
                <c:pt idx="185">
                  <c:v>2755</c:v>
                </c:pt>
                <c:pt idx="186">
                  <c:v>2724</c:v>
                </c:pt>
                <c:pt idx="187">
                  <c:v>2760</c:v>
                </c:pt>
                <c:pt idx="188">
                  <c:v>2759</c:v>
                </c:pt>
                <c:pt idx="189">
                  <c:v>2730</c:v>
                </c:pt>
                <c:pt idx="190">
                  <c:v>2762</c:v>
                </c:pt>
                <c:pt idx="191">
                  <c:v>2712</c:v>
                </c:pt>
                <c:pt idx="192">
                  <c:v>2657.0002439999998</c:v>
                </c:pt>
                <c:pt idx="193">
                  <c:v>2667</c:v>
                </c:pt>
                <c:pt idx="194">
                  <c:v>2630</c:v>
                </c:pt>
                <c:pt idx="195">
                  <c:v>2685.9997560000002</c:v>
                </c:pt>
                <c:pt idx="196">
                  <c:v>2646</c:v>
                </c:pt>
                <c:pt idx="197">
                  <c:v>2649</c:v>
                </c:pt>
                <c:pt idx="198">
                  <c:v>2620</c:v>
                </c:pt>
                <c:pt idx="199">
                  <c:v>2582</c:v>
                </c:pt>
                <c:pt idx="200">
                  <c:v>2499</c:v>
                </c:pt>
                <c:pt idx="201">
                  <c:v>2498</c:v>
                </c:pt>
                <c:pt idx="202">
                  <c:v>2423</c:v>
                </c:pt>
                <c:pt idx="203">
                  <c:v>2370</c:v>
                </c:pt>
                <c:pt idx="204">
                  <c:v>2396</c:v>
                </c:pt>
                <c:pt idx="205">
                  <c:v>2385</c:v>
                </c:pt>
                <c:pt idx="206">
                  <c:v>2353</c:v>
                </c:pt>
                <c:pt idx="207">
                  <c:v>2370</c:v>
                </c:pt>
                <c:pt idx="208">
                  <c:v>2348</c:v>
                </c:pt>
                <c:pt idx="209">
                  <c:v>2284</c:v>
                </c:pt>
                <c:pt idx="210">
                  <c:v>2372</c:v>
                </c:pt>
                <c:pt idx="211">
                  <c:v>2279</c:v>
                </c:pt>
                <c:pt idx="212">
                  <c:v>2238</c:v>
                </c:pt>
                <c:pt idx="213">
                  <c:v>2177</c:v>
                </c:pt>
                <c:pt idx="214">
                  <c:v>2182</c:v>
                </c:pt>
                <c:pt idx="215">
                  <c:v>2044</c:v>
                </c:pt>
                <c:pt idx="216">
                  <c:v>2028</c:v>
                </c:pt>
                <c:pt idx="217">
                  <c:v>1984</c:v>
                </c:pt>
                <c:pt idx="218">
                  <c:v>1895</c:v>
                </c:pt>
                <c:pt idx="219">
                  <c:v>1675</c:v>
                </c:pt>
                <c:pt idx="220">
                  <c:v>1615.9998780000001</c:v>
                </c:pt>
                <c:pt idx="221">
                  <c:v>1641.9998780000001</c:v>
                </c:pt>
                <c:pt idx="222">
                  <c:v>1907</c:v>
                </c:pt>
                <c:pt idx="223">
                  <c:v>1146</c:v>
                </c:pt>
              </c:numCache>
            </c:numRef>
          </c:yVal>
          <c:smooth val="0"/>
          <c:extLst xmlns:c16r2="http://schemas.microsoft.com/office/drawing/2015/06/chart">
            <c:ext xmlns:c16="http://schemas.microsoft.com/office/drawing/2014/chart" uri="{C3380CC4-5D6E-409C-BE32-E72D297353CC}">
              <c16:uniqueId val="{000000D4-9E4D-41DE-88AA-65C469FB2388}"/>
            </c:ext>
          </c:extLst>
        </c:ser>
        <c:ser>
          <c:idx val="213"/>
          <c:order val="213"/>
          <c:tx>
            <c:strRef>
              <c:f>Sheet1!$HG$1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Sheet1!$HG$2:$HG$225</c:f>
              <c:numCache>
                <c:formatCode>General</c:formatCode>
                <c:ptCount val="224"/>
                <c:pt idx="0">
                  <c:v>297</c:v>
                </c:pt>
                <c:pt idx="1">
                  <c:v>303</c:v>
                </c:pt>
                <c:pt idx="2">
                  <c:v>562</c:v>
                </c:pt>
                <c:pt idx="3">
                  <c:v>693.00006099999996</c:v>
                </c:pt>
                <c:pt idx="4">
                  <c:v>775</c:v>
                </c:pt>
                <c:pt idx="5">
                  <c:v>873</c:v>
                </c:pt>
                <c:pt idx="6">
                  <c:v>938</c:v>
                </c:pt>
                <c:pt idx="7">
                  <c:v>1028</c:v>
                </c:pt>
                <c:pt idx="8">
                  <c:v>1113</c:v>
                </c:pt>
                <c:pt idx="9">
                  <c:v>1182</c:v>
                </c:pt>
                <c:pt idx="10">
                  <c:v>1262</c:v>
                </c:pt>
                <c:pt idx="11">
                  <c:v>1332</c:v>
                </c:pt>
                <c:pt idx="12">
                  <c:v>1381</c:v>
                </c:pt>
                <c:pt idx="13">
                  <c:v>1439.0001219999999</c:v>
                </c:pt>
                <c:pt idx="14">
                  <c:v>1500.9998780000001</c:v>
                </c:pt>
                <c:pt idx="15">
                  <c:v>1565</c:v>
                </c:pt>
                <c:pt idx="16">
                  <c:v>1635</c:v>
                </c:pt>
                <c:pt idx="17">
                  <c:v>1685.9998780000001</c:v>
                </c:pt>
                <c:pt idx="18">
                  <c:v>1750</c:v>
                </c:pt>
                <c:pt idx="19">
                  <c:v>1832</c:v>
                </c:pt>
                <c:pt idx="20">
                  <c:v>1890</c:v>
                </c:pt>
                <c:pt idx="21">
                  <c:v>1940</c:v>
                </c:pt>
                <c:pt idx="22">
                  <c:v>1991</c:v>
                </c:pt>
                <c:pt idx="23">
                  <c:v>2068</c:v>
                </c:pt>
                <c:pt idx="24">
                  <c:v>2097</c:v>
                </c:pt>
                <c:pt idx="25">
                  <c:v>2117</c:v>
                </c:pt>
                <c:pt idx="26">
                  <c:v>2147</c:v>
                </c:pt>
                <c:pt idx="27">
                  <c:v>2182</c:v>
                </c:pt>
                <c:pt idx="28">
                  <c:v>2204</c:v>
                </c:pt>
                <c:pt idx="29">
                  <c:v>2246</c:v>
                </c:pt>
                <c:pt idx="30">
                  <c:v>2264</c:v>
                </c:pt>
                <c:pt idx="31">
                  <c:v>2269</c:v>
                </c:pt>
                <c:pt idx="32">
                  <c:v>2259</c:v>
                </c:pt>
                <c:pt idx="33">
                  <c:v>2262</c:v>
                </c:pt>
                <c:pt idx="34">
                  <c:v>2283</c:v>
                </c:pt>
                <c:pt idx="35">
                  <c:v>2301</c:v>
                </c:pt>
                <c:pt idx="36">
                  <c:v>2384</c:v>
                </c:pt>
                <c:pt idx="37">
                  <c:v>2425</c:v>
                </c:pt>
                <c:pt idx="38">
                  <c:v>2471</c:v>
                </c:pt>
                <c:pt idx="39">
                  <c:v>2581</c:v>
                </c:pt>
                <c:pt idx="40">
                  <c:v>2615</c:v>
                </c:pt>
                <c:pt idx="41">
                  <c:v>2603</c:v>
                </c:pt>
                <c:pt idx="42">
                  <c:v>2618</c:v>
                </c:pt>
                <c:pt idx="43">
                  <c:v>2715</c:v>
                </c:pt>
                <c:pt idx="44">
                  <c:v>2720.0002439999998</c:v>
                </c:pt>
                <c:pt idx="45">
                  <c:v>2713</c:v>
                </c:pt>
                <c:pt idx="46">
                  <c:v>2739</c:v>
                </c:pt>
                <c:pt idx="47">
                  <c:v>2761</c:v>
                </c:pt>
                <c:pt idx="48">
                  <c:v>2811</c:v>
                </c:pt>
                <c:pt idx="49">
                  <c:v>2803</c:v>
                </c:pt>
                <c:pt idx="50">
                  <c:v>2803</c:v>
                </c:pt>
                <c:pt idx="51">
                  <c:v>2807</c:v>
                </c:pt>
                <c:pt idx="52">
                  <c:v>2819</c:v>
                </c:pt>
                <c:pt idx="53">
                  <c:v>2834.9997560000002</c:v>
                </c:pt>
                <c:pt idx="54">
                  <c:v>2842.0002439999998</c:v>
                </c:pt>
                <c:pt idx="55">
                  <c:v>2845</c:v>
                </c:pt>
                <c:pt idx="56">
                  <c:v>2882</c:v>
                </c:pt>
                <c:pt idx="57">
                  <c:v>2928</c:v>
                </c:pt>
                <c:pt idx="58">
                  <c:v>2931.9997560000002</c:v>
                </c:pt>
                <c:pt idx="59">
                  <c:v>2875</c:v>
                </c:pt>
                <c:pt idx="60">
                  <c:v>3059</c:v>
                </c:pt>
                <c:pt idx="61">
                  <c:v>3093</c:v>
                </c:pt>
                <c:pt idx="62">
                  <c:v>2922</c:v>
                </c:pt>
                <c:pt idx="63">
                  <c:v>3109</c:v>
                </c:pt>
                <c:pt idx="64">
                  <c:v>3087</c:v>
                </c:pt>
                <c:pt idx="65">
                  <c:v>3003</c:v>
                </c:pt>
                <c:pt idx="66">
                  <c:v>2983</c:v>
                </c:pt>
                <c:pt idx="67">
                  <c:v>2925</c:v>
                </c:pt>
                <c:pt idx="68">
                  <c:v>2940</c:v>
                </c:pt>
                <c:pt idx="69">
                  <c:v>2956</c:v>
                </c:pt>
                <c:pt idx="70">
                  <c:v>2980</c:v>
                </c:pt>
                <c:pt idx="71">
                  <c:v>2989</c:v>
                </c:pt>
                <c:pt idx="72">
                  <c:v>2998</c:v>
                </c:pt>
                <c:pt idx="73">
                  <c:v>3001.9997560000002</c:v>
                </c:pt>
                <c:pt idx="74">
                  <c:v>3015</c:v>
                </c:pt>
                <c:pt idx="75">
                  <c:v>3019.9997560000002</c:v>
                </c:pt>
                <c:pt idx="76">
                  <c:v>3019</c:v>
                </c:pt>
                <c:pt idx="77">
                  <c:v>3050</c:v>
                </c:pt>
                <c:pt idx="78">
                  <c:v>3089</c:v>
                </c:pt>
                <c:pt idx="79">
                  <c:v>3074</c:v>
                </c:pt>
                <c:pt idx="80">
                  <c:v>2940</c:v>
                </c:pt>
                <c:pt idx="81">
                  <c:v>2975.0002439999998</c:v>
                </c:pt>
                <c:pt idx="82">
                  <c:v>2949.9997560000002</c:v>
                </c:pt>
                <c:pt idx="83">
                  <c:v>3092</c:v>
                </c:pt>
                <c:pt idx="84">
                  <c:v>3195</c:v>
                </c:pt>
                <c:pt idx="85">
                  <c:v>3158</c:v>
                </c:pt>
                <c:pt idx="86">
                  <c:v>3102</c:v>
                </c:pt>
                <c:pt idx="87">
                  <c:v>3094</c:v>
                </c:pt>
                <c:pt idx="88">
                  <c:v>3109</c:v>
                </c:pt>
                <c:pt idx="89">
                  <c:v>3110</c:v>
                </c:pt>
                <c:pt idx="90">
                  <c:v>3123</c:v>
                </c:pt>
                <c:pt idx="91">
                  <c:v>3133.0002439999998</c:v>
                </c:pt>
                <c:pt idx="92">
                  <c:v>3121</c:v>
                </c:pt>
                <c:pt idx="93">
                  <c:v>3115.0002439999998</c:v>
                </c:pt>
                <c:pt idx="94">
                  <c:v>3124.0002439999998</c:v>
                </c:pt>
                <c:pt idx="95">
                  <c:v>3125.9997560000002</c:v>
                </c:pt>
                <c:pt idx="96">
                  <c:v>3121</c:v>
                </c:pt>
                <c:pt idx="97">
                  <c:v>3133.0002439999998</c:v>
                </c:pt>
                <c:pt idx="98">
                  <c:v>3179</c:v>
                </c:pt>
                <c:pt idx="99">
                  <c:v>3149</c:v>
                </c:pt>
                <c:pt idx="100">
                  <c:v>3217</c:v>
                </c:pt>
                <c:pt idx="101">
                  <c:v>3235</c:v>
                </c:pt>
                <c:pt idx="102">
                  <c:v>3221.0002439999998</c:v>
                </c:pt>
                <c:pt idx="103">
                  <c:v>0</c:v>
                </c:pt>
                <c:pt idx="104">
                  <c:v>0</c:v>
                </c:pt>
                <c:pt idx="105">
                  <c:v>0</c:v>
                </c:pt>
                <c:pt idx="106">
                  <c:v>0</c:v>
                </c:pt>
                <c:pt idx="107">
                  <c:v>0</c:v>
                </c:pt>
                <c:pt idx="108">
                  <c:v>0</c:v>
                </c:pt>
                <c:pt idx="109">
                  <c:v>0</c:v>
                </c:pt>
                <c:pt idx="110">
                  <c:v>0</c:v>
                </c:pt>
                <c:pt idx="111">
                  <c:v>0</c:v>
                </c:pt>
                <c:pt idx="112">
                  <c:v>0</c:v>
                </c:pt>
                <c:pt idx="113">
                  <c:v>0</c:v>
                </c:pt>
                <c:pt idx="114">
                  <c:v>2734</c:v>
                </c:pt>
                <c:pt idx="115">
                  <c:v>2654</c:v>
                </c:pt>
                <c:pt idx="116">
                  <c:v>2791.9997560000002</c:v>
                </c:pt>
                <c:pt idx="117">
                  <c:v>3160.0002439999998</c:v>
                </c:pt>
                <c:pt idx="118">
                  <c:v>2887.0002439999998</c:v>
                </c:pt>
                <c:pt idx="119">
                  <c:v>3019.9997560000002</c:v>
                </c:pt>
                <c:pt idx="120">
                  <c:v>3085</c:v>
                </c:pt>
                <c:pt idx="121">
                  <c:v>3065</c:v>
                </c:pt>
                <c:pt idx="122">
                  <c:v>3088</c:v>
                </c:pt>
                <c:pt idx="123">
                  <c:v>3084</c:v>
                </c:pt>
                <c:pt idx="124">
                  <c:v>3073</c:v>
                </c:pt>
                <c:pt idx="125">
                  <c:v>3089</c:v>
                </c:pt>
                <c:pt idx="126">
                  <c:v>3115.0002439999998</c:v>
                </c:pt>
                <c:pt idx="127">
                  <c:v>3124.0002439999998</c:v>
                </c:pt>
                <c:pt idx="128">
                  <c:v>3150</c:v>
                </c:pt>
                <c:pt idx="129">
                  <c:v>3155</c:v>
                </c:pt>
                <c:pt idx="130">
                  <c:v>3162</c:v>
                </c:pt>
                <c:pt idx="131">
                  <c:v>3186</c:v>
                </c:pt>
                <c:pt idx="132">
                  <c:v>3204.9997560000002</c:v>
                </c:pt>
                <c:pt idx="133">
                  <c:v>3206</c:v>
                </c:pt>
                <c:pt idx="134">
                  <c:v>3222.9997560000002</c:v>
                </c:pt>
                <c:pt idx="135">
                  <c:v>3231</c:v>
                </c:pt>
                <c:pt idx="136">
                  <c:v>3236</c:v>
                </c:pt>
                <c:pt idx="137">
                  <c:v>3231.9997560000002</c:v>
                </c:pt>
                <c:pt idx="138">
                  <c:v>3208</c:v>
                </c:pt>
                <c:pt idx="139">
                  <c:v>3195.9997560000002</c:v>
                </c:pt>
                <c:pt idx="140">
                  <c:v>3194.0002439999998</c:v>
                </c:pt>
                <c:pt idx="141">
                  <c:v>3193</c:v>
                </c:pt>
                <c:pt idx="142">
                  <c:v>3169.0002439999998</c:v>
                </c:pt>
                <c:pt idx="143">
                  <c:v>3143</c:v>
                </c:pt>
                <c:pt idx="144">
                  <c:v>3143.9997560000002</c:v>
                </c:pt>
                <c:pt idx="145">
                  <c:v>3119</c:v>
                </c:pt>
                <c:pt idx="146">
                  <c:v>3113</c:v>
                </c:pt>
                <c:pt idx="147">
                  <c:v>3147</c:v>
                </c:pt>
                <c:pt idx="148">
                  <c:v>3167</c:v>
                </c:pt>
                <c:pt idx="149">
                  <c:v>3194.0002439999998</c:v>
                </c:pt>
                <c:pt idx="150">
                  <c:v>3159</c:v>
                </c:pt>
                <c:pt idx="151">
                  <c:v>3093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1211</c:v>
                </c:pt>
                <c:pt idx="169">
                  <c:v>1550</c:v>
                </c:pt>
                <c:pt idx="170">
                  <c:v>2240</c:v>
                </c:pt>
                <c:pt idx="171">
                  <c:v>2541</c:v>
                </c:pt>
                <c:pt idx="172">
                  <c:v>2613</c:v>
                </c:pt>
                <c:pt idx="173">
                  <c:v>2649.9997560000002</c:v>
                </c:pt>
                <c:pt idx="174">
                  <c:v>2329</c:v>
                </c:pt>
                <c:pt idx="175">
                  <c:v>2591</c:v>
                </c:pt>
                <c:pt idx="176">
                  <c:v>2799.0002439999998</c:v>
                </c:pt>
                <c:pt idx="177">
                  <c:v>2805</c:v>
                </c:pt>
                <c:pt idx="178">
                  <c:v>2833.0002439999998</c:v>
                </c:pt>
                <c:pt idx="179">
                  <c:v>2761</c:v>
                </c:pt>
                <c:pt idx="180">
                  <c:v>2793</c:v>
                </c:pt>
                <c:pt idx="181">
                  <c:v>2760</c:v>
                </c:pt>
                <c:pt idx="182">
                  <c:v>2767</c:v>
                </c:pt>
                <c:pt idx="183">
                  <c:v>2741</c:v>
                </c:pt>
                <c:pt idx="184">
                  <c:v>2712</c:v>
                </c:pt>
                <c:pt idx="185">
                  <c:v>2755</c:v>
                </c:pt>
                <c:pt idx="186">
                  <c:v>2724</c:v>
                </c:pt>
                <c:pt idx="187">
                  <c:v>2760</c:v>
                </c:pt>
                <c:pt idx="188">
                  <c:v>2759</c:v>
                </c:pt>
                <c:pt idx="189">
                  <c:v>2730</c:v>
                </c:pt>
                <c:pt idx="190">
                  <c:v>2762</c:v>
                </c:pt>
                <c:pt idx="191">
                  <c:v>2712</c:v>
                </c:pt>
                <c:pt idx="192">
                  <c:v>2657.0002439999998</c:v>
                </c:pt>
                <c:pt idx="193">
                  <c:v>2667</c:v>
                </c:pt>
                <c:pt idx="194">
                  <c:v>2630</c:v>
                </c:pt>
                <c:pt idx="195">
                  <c:v>2685.9997560000002</c:v>
                </c:pt>
                <c:pt idx="196">
                  <c:v>2646</c:v>
                </c:pt>
                <c:pt idx="197">
                  <c:v>2649</c:v>
                </c:pt>
                <c:pt idx="198">
                  <c:v>2620</c:v>
                </c:pt>
                <c:pt idx="199">
                  <c:v>2582</c:v>
                </c:pt>
                <c:pt idx="200">
                  <c:v>2499</c:v>
                </c:pt>
                <c:pt idx="201">
                  <c:v>2498</c:v>
                </c:pt>
                <c:pt idx="202">
                  <c:v>2423</c:v>
                </c:pt>
                <c:pt idx="203">
                  <c:v>2370</c:v>
                </c:pt>
                <c:pt idx="204">
                  <c:v>2396</c:v>
                </c:pt>
                <c:pt idx="205">
                  <c:v>2385</c:v>
                </c:pt>
                <c:pt idx="206">
                  <c:v>2353</c:v>
                </c:pt>
                <c:pt idx="207">
                  <c:v>2370</c:v>
                </c:pt>
                <c:pt idx="208">
                  <c:v>2348</c:v>
                </c:pt>
                <c:pt idx="209">
                  <c:v>2284</c:v>
                </c:pt>
                <c:pt idx="210">
                  <c:v>2372</c:v>
                </c:pt>
                <c:pt idx="211">
                  <c:v>2279</c:v>
                </c:pt>
                <c:pt idx="212">
                  <c:v>2238</c:v>
                </c:pt>
                <c:pt idx="213">
                  <c:v>2177</c:v>
                </c:pt>
                <c:pt idx="214">
                  <c:v>2182</c:v>
                </c:pt>
                <c:pt idx="215">
                  <c:v>2044</c:v>
                </c:pt>
                <c:pt idx="216">
                  <c:v>2028</c:v>
                </c:pt>
                <c:pt idx="217">
                  <c:v>1984</c:v>
                </c:pt>
                <c:pt idx="218">
                  <c:v>1895</c:v>
                </c:pt>
                <c:pt idx="219">
                  <c:v>1675</c:v>
                </c:pt>
                <c:pt idx="220">
                  <c:v>1615.9998780000001</c:v>
                </c:pt>
                <c:pt idx="221">
                  <c:v>1641.9998780000001</c:v>
                </c:pt>
                <c:pt idx="222">
                  <c:v>1907</c:v>
                </c:pt>
                <c:pt idx="223">
                  <c:v>1146</c:v>
                </c:pt>
              </c:numCache>
            </c:numRef>
          </c:yVal>
          <c:smooth val="0"/>
          <c:extLst xmlns:c16r2="http://schemas.microsoft.com/office/drawing/2015/06/chart">
            <c:ext xmlns:c16="http://schemas.microsoft.com/office/drawing/2014/chart" uri="{C3380CC4-5D6E-409C-BE32-E72D297353CC}">
              <c16:uniqueId val="{000000D5-9E4D-41DE-88AA-65C469FB2388}"/>
            </c:ext>
          </c:extLst>
        </c:ser>
        <c:ser>
          <c:idx val="214"/>
          <c:order val="214"/>
          <c:tx>
            <c:strRef>
              <c:f>Sheet1!$HH$1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Sheet1!$HH$2:$HH$225</c:f>
              <c:numCache>
                <c:formatCode>General</c:formatCode>
                <c:ptCount val="224"/>
                <c:pt idx="0">
                  <c:v>212.99998500000001</c:v>
                </c:pt>
                <c:pt idx="1">
                  <c:v>287</c:v>
                </c:pt>
                <c:pt idx="2">
                  <c:v>478</c:v>
                </c:pt>
                <c:pt idx="3">
                  <c:v>544</c:v>
                </c:pt>
                <c:pt idx="4">
                  <c:v>523</c:v>
                </c:pt>
                <c:pt idx="5">
                  <c:v>583</c:v>
                </c:pt>
                <c:pt idx="6">
                  <c:v>629</c:v>
                </c:pt>
                <c:pt idx="7">
                  <c:v>696</c:v>
                </c:pt>
                <c:pt idx="8">
                  <c:v>750</c:v>
                </c:pt>
                <c:pt idx="9">
                  <c:v>804</c:v>
                </c:pt>
                <c:pt idx="10">
                  <c:v>851.99993900000004</c:v>
                </c:pt>
                <c:pt idx="11">
                  <c:v>897</c:v>
                </c:pt>
                <c:pt idx="12">
                  <c:v>937</c:v>
                </c:pt>
                <c:pt idx="13">
                  <c:v>981</c:v>
                </c:pt>
                <c:pt idx="14">
                  <c:v>1022</c:v>
                </c:pt>
                <c:pt idx="15">
                  <c:v>1070</c:v>
                </c:pt>
                <c:pt idx="16">
                  <c:v>1118</c:v>
                </c:pt>
                <c:pt idx="17">
                  <c:v>1155</c:v>
                </c:pt>
                <c:pt idx="18">
                  <c:v>1206</c:v>
                </c:pt>
                <c:pt idx="19">
                  <c:v>1257</c:v>
                </c:pt>
                <c:pt idx="20">
                  <c:v>1298.9998780000001</c:v>
                </c:pt>
                <c:pt idx="21">
                  <c:v>1342.0001219999999</c:v>
                </c:pt>
                <c:pt idx="22">
                  <c:v>1376</c:v>
                </c:pt>
                <c:pt idx="23">
                  <c:v>1441</c:v>
                </c:pt>
                <c:pt idx="24">
                  <c:v>1462</c:v>
                </c:pt>
                <c:pt idx="25">
                  <c:v>1478</c:v>
                </c:pt>
                <c:pt idx="26">
                  <c:v>1515</c:v>
                </c:pt>
                <c:pt idx="27">
                  <c:v>1542</c:v>
                </c:pt>
                <c:pt idx="28">
                  <c:v>1581</c:v>
                </c:pt>
                <c:pt idx="29">
                  <c:v>1618</c:v>
                </c:pt>
                <c:pt idx="30">
                  <c:v>1636</c:v>
                </c:pt>
                <c:pt idx="31">
                  <c:v>1657</c:v>
                </c:pt>
                <c:pt idx="32">
                  <c:v>1634</c:v>
                </c:pt>
                <c:pt idx="33">
                  <c:v>1650.9998780000001</c:v>
                </c:pt>
                <c:pt idx="34">
                  <c:v>1671</c:v>
                </c:pt>
                <c:pt idx="35">
                  <c:v>1697</c:v>
                </c:pt>
                <c:pt idx="36">
                  <c:v>1773.9998780000001</c:v>
                </c:pt>
                <c:pt idx="37">
                  <c:v>1814</c:v>
                </c:pt>
                <c:pt idx="38">
                  <c:v>1848</c:v>
                </c:pt>
                <c:pt idx="39">
                  <c:v>1938</c:v>
                </c:pt>
                <c:pt idx="40">
                  <c:v>1974</c:v>
                </c:pt>
                <c:pt idx="41">
                  <c:v>1974</c:v>
                </c:pt>
                <c:pt idx="42">
                  <c:v>1991</c:v>
                </c:pt>
                <c:pt idx="43">
                  <c:v>2073</c:v>
                </c:pt>
                <c:pt idx="44">
                  <c:v>2074</c:v>
                </c:pt>
                <c:pt idx="45">
                  <c:v>2086</c:v>
                </c:pt>
                <c:pt idx="46">
                  <c:v>2114</c:v>
                </c:pt>
                <c:pt idx="47">
                  <c:v>2141</c:v>
                </c:pt>
                <c:pt idx="48">
                  <c:v>2184</c:v>
                </c:pt>
                <c:pt idx="49">
                  <c:v>2182</c:v>
                </c:pt>
                <c:pt idx="50">
                  <c:v>2195</c:v>
                </c:pt>
                <c:pt idx="51">
                  <c:v>2204</c:v>
                </c:pt>
                <c:pt idx="52">
                  <c:v>2227</c:v>
                </c:pt>
                <c:pt idx="53">
                  <c:v>2241</c:v>
                </c:pt>
                <c:pt idx="54">
                  <c:v>2263</c:v>
                </c:pt>
                <c:pt idx="55">
                  <c:v>2274</c:v>
                </c:pt>
                <c:pt idx="56">
                  <c:v>2313</c:v>
                </c:pt>
                <c:pt idx="57">
                  <c:v>2350</c:v>
                </c:pt>
                <c:pt idx="58">
                  <c:v>2363</c:v>
                </c:pt>
                <c:pt idx="59">
                  <c:v>2326</c:v>
                </c:pt>
                <c:pt idx="60">
                  <c:v>2474</c:v>
                </c:pt>
                <c:pt idx="61">
                  <c:v>2497</c:v>
                </c:pt>
                <c:pt idx="62">
                  <c:v>2395</c:v>
                </c:pt>
                <c:pt idx="63">
                  <c:v>2556</c:v>
                </c:pt>
                <c:pt idx="64">
                  <c:v>2537</c:v>
                </c:pt>
                <c:pt idx="65">
                  <c:v>2471</c:v>
                </c:pt>
                <c:pt idx="66">
                  <c:v>2465</c:v>
                </c:pt>
                <c:pt idx="67">
                  <c:v>2420</c:v>
                </c:pt>
                <c:pt idx="68">
                  <c:v>2439</c:v>
                </c:pt>
                <c:pt idx="69">
                  <c:v>2457</c:v>
                </c:pt>
                <c:pt idx="70">
                  <c:v>2479</c:v>
                </c:pt>
                <c:pt idx="71">
                  <c:v>2483</c:v>
                </c:pt>
                <c:pt idx="72">
                  <c:v>2500.9997560000002</c:v>
                </c:pt>
                <c:pt idx="73">
                  <c:v>2508.0002439999998</c:v>
                </c:pt>
                <c:pt idx="74">
                  <c:v>2515</c:v>
                </c:pt>
                <c:pt idx="75">
                  <c:v>2539</c:v>
                </c:pt>
                <c:pt idx="76">
                  <c:v>2538</c:v>
                </c:pt>
                <c:pt idx="77">
                  <c:v>2566</c:v>
                </c:pt>
                <c:pt idx="78">
                  <c:v>2600</c:v>
                </c:pt>
                <c:pt idx="79">
                  <c:v>2588</c:v>
                </c:pt>
                <c:pt idx="80">
                  <c:v>2486</c:v>
                </c:pt>
                <c:pt idx="81">
                  <c:v>2486</c:v>
                </c:pt>
                <c:pt idx="82">
                  <c:v>2475</c:v>
                </c:pt>
                <c:pt idx="83">
                  <c:v>2613</c:v>
                </c:pt>
                <c:pt idx="84">
                  <c:v>2714</c:v>
                </c:pt>
                <c:pt idx="85">
                  <c:v>2681</c:v>
                </c:pt>
                <c:pt idx="86">
                  <c:v>2630</c:v>
                </c:pt>
                <c:pt idx="87">
                  <c:v>2624</c:v>
                </c:pt>
                <c:pt idx="88">
                  <c:v>2634</c:v>
                </c:pt>
                <c:pt idx="89">
                  <c:v>2638</c:v>
                </c:pt>
                <c:pt idx="90">
                  <c:v>2660</c:v>
                </c:pt>
                <c:pt idx="91">
                  <c:v>2658.9997560000002</c:v>
                </c:pt>
                <c:pt idx="92">
                  <c:v>2664</c:v>
                </c:pt>
                <c:pt idx="93">
                  <c:v>2665</c:v>
                </c:pt>
                <c:pt idx="94">
                  <c:v>2666.0002439999998</c:v>
                </c:pt>
                <c:pt idx="95">
                  <c:v>2679</c:v>
                </c:pt>
                <c:pt idx="96">
                  <c:v>2662</c:v>
                </c:pt>
                <c:pt idx="97">
                  <c:v>2760</c:v>
                </c:pt>
                <c:pt idx="98">
                  <c:v>2763.0002439999998</c:v>
                </c:pt>
                <c:pt idx="99">
                  <c:v>2784</c:v>
                </c:pt>
                <c:pt idx="100">
                  <c:v>2852</c:v>
                </c:pt>
                <c:pt idx="101">
                  <c:v>2872</c:v>
                </c:pt>
                <c:pt idx="102">
                  <c:v>2834.9997560000002</c:v>
                </c:pt>
                <c:pt idx="103">
                  <c:v>0</c:v>
                </c:pt>
                <c:pt idx="104">
                  <c:v>0</c:v>
                </c:pt>
                <c:pt idx="105">
                  <c:v>0</c:v>
                </c:pt>
                <c:pt idx="106">
                  <c:v>0</c:v>
                </c:pt>
                <c:pt idx="107">
                  <c:v>0</c:v>
                </c:pt>
                <c:pt idx="108">
                  <c:v>0</c:v>
                </c:pt>
                <c:pt idx="109">
                  <c:v>0</c:v>
                </c:pt>
                <c:pt idx="110">
                  <c:v>0</c:v>
                </c:pt>
                <c:pt idx="111">
                  <c:v>0</c:v>
                </c:pt>
                <c:pt idx="112">
                  <c:v>0</c:v>
                </c:pt>
                <c:pt idx="113">
                  <c:v>0</c:v>
                </c:pt>
                <c:pt idx="114">
                  <c:v>2468</c:v>
                </c:pt>
                <c:pt idx="115">
                  <c:v>2360</c:v>
                </c:pt>
                <c:pt idx="116">
                  <c:v>2318</c:v>
                </c:pt>
                <c:pt idx="117">
                  <c:v>2284</c:v>
                </c:pt>
                <c:pt idx="118">
                  <c:v>2442</c:v>
                </c:pt>
                <c:pt idx="119">
                  <c:v>2569.0002439999998</c:v>
                </c:pt>
                <c:pt idx="120">
                  <c:v>2652</c:v>
                </c:pt>
                <c:pt idx="121">
                  <c:v>2653</c:v>
                </c:pt>
                <c:pt idx="122">
                  <c:v>2679</c:v>
                </c:pt>
                <c:pt idx="123">
                  <c:v>2675.0002439999998</c:v>
                </c:pt>
                <c:pt idx="124">
                  <c:v>2691</c:v>
                </c:pt>
                <c:pt idx="125">
                  <c:v>2719</c:v>
                </c:pt>
                <c:pt idx="126">
                  <c:v>2746</c:v>
                </c:pt>
                <c:pt idx="127">
                  <c:v>2744</c:v>
                </c:pt>
                <c:pt idx="128">
                  <c:v>2773</c:v>
                </c:pt>
                <c:pt idx="129">
                  <c:v>2776</c:v>
                </c:pt>
                <c:pt idx="130">
                  <c:v>2793</c:v>
                </c:pt>
                <c:pt idx="131">
                  <c:v>2829</c:v>
                </c:pt>
                <c:pt idx="132">
                  <c:v>2846</c:v>
                </c:pt>
                <c:pt idx="133">
                  <c:v>2879</c:v>
                </c:pt>
                <c:pt idx="134">
                  <c:v>2894</c:v>
                </c:pt>
                <c:pt idx="135">
                  <c:v>2911</c:v>
                </c:pt>
                <c:pt idx="136">
                  <c:v>2909</c:v>
                </c:pt>
                <c:pt idx="137">
                  <c:v>2925</c:v>
                </c:pt>
                <c:pt idx="138">
                  <c:v>2912</c:v>
                </c:pt>
                <c:pt idx="139">
                  <c:v>2894</c:v>
                </c:pt>
                <c:pt idx="140">
                  <c:v>2861</c:v>
                </c:pt>
                <c:pt idx="141">
                  <c:v>2848</c:v>
                </c:pt>
                <c:pt idx="142">
                  <c:v>2822</c:v>
                </c:pt>
                <c:pt idx="143">
                  <c:v>2816.9997560000002</c:v>
                </c:pt>
                <c:pt idx="144">
                  <c:v>2796</c:v>
                </c:pt>
                <c:pt idx="145">
                  <c:v>2820</c:v>
                </c:pt>
                <c:pt idx="146">
                  <c:v>2798</c:v>
                </c:pt>
                <c:pt idx="147">
                  <c:v>2815</c:v>
                </c:pt>
                <c:pt idx="148">
                  <c:v>2879.9997560000002</c:v>
                </c:pt>
                <c:pt idx="149">
                  <c:v>2891</c:v>
                </c:pt>
                <c:pt idx="150">
                  <c:v>2890</c:v>
                </c:pt>
                <c:pt idx="151">
                  <c:v>2904.9997560000002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1220</c:v>
                </c:pt>
                <c:pt idx="169">
                  <c:v>1522</c:v>
                </c:pt>
                <c:pt idx="170">
                  <c:v>1935</c:v>
                </c:pt>
                <c:pt idx="171">
                  <c:v>2150</c:v>
                </c:pt>
                <c:pt idx="172">
                  <c:v>2238</c:v>
                </c:pt>
                <c:pt idx="173">
                  <c:v>2246</c:v>
                </c:pt>
                <c:pt idx="174">
                  <c:v>2163</c:v>
                </c:pt>
                <c:pt idx="175">
                  <c:v>2240</c:v>
                </c:pt>
                <c:pt idx="176">
                  <c:v>2399</c:v>
                </c:pt>
                <c:pt idx="177">
                  <c:v>2372</c:v>
                </c:pt>
                <c:pt idx="178">
                  <c:v>2351</c:v>
                </c:pt>
                <c:pt idx="179">
                  <c:v>2291</c:v>
                </c:pt>
                <c:pt idx="180">
                  <c:v>2270</c:v>
                </c:pt>
                <c:pt idx="181">
                  <c:v>2279</c:v>
                </c:pt>
                <c:pt idx="182">
                  <c:v>2250</c:v>
                </c:pt>
                <c:pt idx="183">
                  <c:v>2257</c:v>
                </c:pt>
                <c:pt idx="184">
                  <c:v>2240</c:v>
                </c:pt>
                <c:pt idx="185">
                  <c:v>2275</c:v>
                </c:pt>
                <c:pt idx="186">
                  <c:v>2244</c:v>
                </c:pt>
                <c:pt idx="187">
                  <c:v>2256</c:v>
                </c:pt>
                <c:pt idx="188">
                  <c:v>2275</c:v>
                </c:pt>
                <c:pt idx="189">
                  <c:v>2275</c:v>
                </c:pt>
                <c:pt idx="190">
                  <c:v>2243</c:v>
                </c:pt>
                <c:pt idx="191">
                  <c:v>2257</c:v>
                </c:pt>
                <c:pt idx="192">
                  <c:v>2283</c:v>
                </c:pt>
                <c:pt idx="193">
                  <c:v>2266</c:v>
                </c:pt>
                <c:pt idx="194">
                  <c:v>2291</c:v>
                </c:pt>
                <c:pt idx="195">
                  <c:v>2296</c:v>
                </c:pt>
                <c:pt idx="196">
                  <c:v>2260</c:v>
                </c:pt>
                <c:pt idx="197">
                  <c:v>2246</c:v>
                </c:pt>
                <c:pt idx="198">
                  <c:v>2177</c:v>
                </c:pt>
                <c:pt idx="199">
                  <c:v>2118</c:v>
                </c:pt>
                <c:pt idx="200">
                  <c:v>2033</c:v>
                </c:pt>
                <c:pt idx="201">
                  <c:v>1995</c:v>
                </c:pt>
                <c:pt idx="202">
                  <c:v>1946</c:v>
                </c:pt>
                <c:pt idx="203">
                  <c:v>1930</c:v>
                </c:pt>
                <c:pt idx="204">
                  <c:v>1908</c:v>
                </c:pt>
                <c:pt idx="205">
                  <c:v>1909</c:v>
                </c:pt>
                <c:pt idx="206">
                  <c:v>1946</c:v>
                </c:pt>
                <c:pt idx="207">
                  <c:v>1936</c:v>
                </c:pt>
                <c:pt idx="208">
                  <c:v>1868</c:v>
                </c:pt>
                <c:pt idx="209">
                  <c:v>1852</c:v>
                </c:pt>
                <c:pt idx="210">
                  <c:v>1905.9998780000001</c:v>
                </c:pt>
                <c:pt idx="211">
                  <c:v>1930</c:v>
                </c:pt>
                <c:pt idx="212">
                  <c:v>1839</c:v>
                </c:pt>
                <c:pt idx="213">
                  <c:v>1841</c:v>
                </c:pt>
                <c:pt idx="214">
                  <c:v>1835.9998780000001</c:v>
                </c:pt>
                <c:pt idx="215">
                  <c:v>1707</c:v>
                </c:pt>
                <c:pt idx="216">
                  <c:v>1698</c:v>
                </c:pt>
                <c:pt idx="217">
                  <c:v>1527.9998780000001</c:v>
                </c:pt>
                <c:pt idx="218">
                  <c:v>1565</c:v>
                </c:pt>
                <c:pt idx="219">
                  <c:v>1386.0001219999999</c:v>
                </c:pt>
                <c:pt idx="220">
                  <c:v>1297</c:v>
                </c:pt>
                <c:pt idx="221">
                  <c:v>1393</c:v>
                </c:pt>
                <c:pt idx="222">
                  <c:v>1505</c:v>
                </c:pt>
                <c:pt idx="223">
                  <c:v>1155</c:v>
                </c:pt>
              </c:numCache>
            </c:numRef>
          </c:yVal>
          <c:smooth val="0"/>
          <c:extLst xmlns:c16r2="http://schemas.microsoft.com/office/drawing/2015/06/chart">
            <c:ext xmlns:c16="http://schemas.microsoft.com/office/drawing/2014/chart" uri="{C3380CC4-5D6E-409C-BE32-E72D297353CC}">
              <c16:uniqueId val="{000000D6-9E4D-41DE-88AA-65C469FB2388}"/>
            </c:ext>
          </c:extLst>
        </c:ser>
        <c:ser>
          <c:idx val="215"/>
          <c:order val="215"/>
          <c:tx>
            <c:strRef>
              <c:f>Sheet1!$HI$1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Sheet1!$HI$2:$HI$225</c:f>
              <c:numCache>
                <c:formatCode>General</c:formatCode>
                <c:ptCount val="224"/>
                <c:pt idx="0">
                  <c:v>212.99998500000001</c:v>
                </c:pt>
                <c:pt idx="1">
                  <c:v>287</c:v>
                </c:pt>
                <c:pt idx="2">
                  <c:v>478</c:v>
                </c:pt>
                <c:pt idx="3">
                  <c:v>544</c:v>
                </c:pt>
                <c:pt idx="4">
                  <c:v>523</c:v>
                </c:pt>
                <c:pt idx="5">
                  <c:v>583</c:v>
                </c:pt>
                <c:pt idx="6">
                  <c:v>629</c:v>
                </c:pt>
                <c:pt idx="7">
                  <c:v>696</c:v>
                </c:pt>
                <c:pt idx="8">
                  <c:v>750</c:v>
                </c:pt>
                <c:pt idx="9">
                  <c:v>804</c:v>
                </c:pt>
                <c:pt idx="10">
                  <c:v>851.99993900000004</c:v>
                </c:pt>
                <c:pt idx="11">
                  <c:v>897</c:v>
                </c:pt>
                <c:pt idx="12">
                  <c:v>937</c:v>
                </c:pt>
                <c:pt idx="13">
                  <c:v>981</c:v>
                </c:pt>
                <c:pt idx="14">
                  <c:v>1022</c:v>
                </c:pt>
                <c:pt idx="15">
                  <c:v>1070</c:v>
                </c:pt>
                <c:pt idx="16">
                  <c:v>1118</c:v>
                </c:pt>
                <c:pt idx="17">
                  <c:v>1155</c:v>
                </c:pt>
                <c:pt idx="18">
                  <c:v>1206</c:v>
                </c:pt>
                <c:pt idx="19">
                  <c:v>1257</c:v>
                </c:pt>
                <c:pt idx="20">
                  <c:v>1298.9998780000001</c:v>
                </c:pt>
                <c:pt idx="21">
                  <c:v>1342.0001219999999</c:v>
                </c:pt>
                <c:pt idx="22">
                  <c:v>1376</c:v>
                </c:pt>
                <c:pt idx="23">
                  <c:v>1441</c:v>
                </c:pt>
                <c:pt idx="24">
                  <c:v>1462</c:v>
                </c:pt>
                <c:pt idx="25">
                  <c:v>1478</c:v>
                </c:pt>
                <c:pt idx="26">
                  <c:v>1515</c:v>
                </c:pt>
                <c:pt idx="27">
                  <c:v>1542</c:v>
                </c:pt>
                <c:pt idx="28">
                  <c:v>1581</c:v>
                </c:pt>
                <c:pt idx="29">
                  <c:v>1618</c:v>
                </c:pt>
                <c:pt idx="30">
                  <c:v>1636</c:v>
                </c:pt>
                <c:pt idx="31">
                  <c:v>1657</c:v>
                </c:pt>
                <c:pt idx="32">
                  <c:v>1634</c:v>
                </c:pt>
                <c:pt idx="33">
                  <c:v>1650.9998780000001</c:v>
                </c:pt>
                <c:pt idx="34">
                  <c:v>1671</c:v>
                </c:pt>
                <c:pt idx="35">
                  <c:v>1697</c:v>
                </c:pt>
                <c:pt idx="36">
                  <c:v>1773.9998780000001</c:v>
                </c:pt>
                <c:pt idx="37">
                  <c:v>1814</c:v>
                </c:pt>
                <c:pt idx="38">
                  <c:v>1848</c:v>
                </c:pt>
                <c:pt idx="39">
                  <c:v>1938</c:v>
                </c:pt>
                <c:pt idx="40">
                  <c:v>1974</c:v>
                </c:pt>
                <c:pt idx="41">
                  <c:v>1974</c:v>
                </c:pt>
                <c:pt idx="42">
                  <c:v>1991</c:v>
                </c:pt>
                <c:pt idx="43">
                  <c:v>2073</c:v>
                </c:pt>
                <c:pt idx="44">
                  <c:v>2074</c:v>
                </c:pt>
                <c:pt idx="45">
                  <c:v>2086</c:v>
                </c:pt>
                <c:pt idx="46">
                  <c:v>2114</c:v>
                </c:pt>
                <c:pt idx="47">
                  <c:v>2141</c:v>
                </c:pt>
                <c:pt idx="48">
                  <c:v>2184</c:v>
                </c:pt>
                <c:pt idx="49">
                  <c:v>2182</c:v>
                </c:pt>
                <c:pt idx="50">
                  <c:v>2195</c:v>
                </c:pt>
                <c:pt idx="51">
                  <c:v>2204</c:v>
                </c:pt>
                <c:pt idx="52">
                  <c:v>2227</c:v>
                </c:pt>
                <c:pt idx="53">
                  <c:v>2241</c:v>
                </c:pt>
                <c:pt idx="54">
                  <c:v>2263</c:v>
                </c:pt>
                <c:pt idx="55">
                  <c:v>2274</c:v>
                </c:pt>
                <c:pt idx="56">
                  <c:v>2313</c:v>
                </c:pt>
                <c:pt idx="57">
                  <c:v>2350</c:v>
                </c:pt>
                <c:pt idx="58">
                  <c:v>2363</c:v>
                </c:pt>
                <c:pt idx="59">
                  <c:v>2326</c:v>
                </c:pt>
                <c:pt idx="60">
                  <c:v>2474</c:v>
                </c:pt>
                <c:pt idx="61">
                  <c:v>2497</c:v>
                </c:pt>
                <c:pt idx="62">
                  <c:v>2395</c:v>
                </c:pt>
                <c:pt idx="63">
                  <c:v>2556</c:v>
                </c:pt>
                <c:pt idx="64">
                  <c:v>2537</c:v>
                </c:pt>
                <c:pt idx="65">
                  <c:v>2471</c:v>
                </c:pt>
                <c:pt idx="66">
                  <c:v>2465</c:v>
                </c:pt>
                <c:pt idx="67">
                  <c:v>2420</c:v>
                </c:pt>
                <c:pt idx="68">
                  <c:v>2439</c:v>
                </c:pt>
                <c:pt idx="69">
                  <c:v>2457</c:v>
                </c:pt>
                <c:pt idx="70">
                  <c:v>2479</c:v>
                </c:pt>
                <c:pt idx="71">
                  <c:v>2483</c:v>
                </c:pt>
                <c:pt idx="72">
                  <c:v>2500.9997560000002</c:v>
                </c:pt>
                <c:pt idx="73">
                  <c:v>2508.0002439999998</c:v>
                </c:pt>
                <c:pt idx="74">
                  <c:v>2515</c:v>
                </c:pt>
                <c:pt idx="75">
                  <c:v>2539</c:v>
                </c:pt>
                <c:pt idx="76">
                  <c:v>2538</c:v>
                </c:pt>
                <c:pt idx="77">
                  <c:v>2566</c:v>
                </c:pt>
                <c:pt idx="78">
                  <c:v>2600</c:v>
                </c:pt>
                <c:pt idx="79">
                  <c:v>2588</c:v>
                </c:pt>
                <c:pt idx="80">
                  <c:v>2486</c:v>
                </c:pt>
                <c:pt idx="81">
                  <c:v>2486</c:v>
                </c:pt>
                <c:pt idx="82">
                  <c:v>2475</c:v>
                </c:pt>
                <c:pt idx="83">
                  <c:v>2613</c:v>
                </c:pt>
                <c:pt idx="84">
                  <c:v>2714</c:v>
                </c:pt>
                <c:pt idx="85">
                  <c:v>2681</c:v>
                </c:pt>
                <c:pt idx="86">
                  <c:v>2630</c:v>
                </c:pt>
                <c:pt idx="87">
                  <c:v>2624</c:v>
                </c:pt>
                <c:pt idx="88">
                  <c:v>2634</c:v>
                </c:pt>
                <c:pt idx="89">
                  <c:v>2638</c:v>
                </c:pt>
                <c:pt idx="90">
                  <c:v>2660</c:v>
                </c:pt>
                <c:pt idx="91">
                  <c:v>2658.9997560000002</c:v>
                </c:pt>
                <c:pt idx="92">
                  <c:v>2664</c:v>
                </c:pt>
                <c:pt idx="93">
                  <c:v>2665</c:v>
                </c:pt>
                <c:pt idx="94">
                  <c:v>2666.0002439999998</c:v>
                </c:pt>
                <c:pt idx="95">
                  <c:v>2679</c:v>
                </c:pt>
                <c:pt idx="96">
                  <c:v>2662</c:v>
                </c:pt>
                <c:pt idx="97">
                  <c:v>2760</c:v>
                </c:pt>
                <c:pt idx="98">
                  <c:v>2763.0002439999998</c:v>
                </c:pt>
                <c:pt idx="99">
                  <c:v>2784</c:v>
                </c:pt>
                <c:pt idx="100">
                  <c:v>2852</c:v>
                </c:pt>
                <c:pt idx="101">
                  <c:v>2872</c:v>
                </c:pt>
                <c:pt idx="102">
                  <c:v>2834.9997560000002</c:v>
                </c:pt>
                <c:pt idx="103">
                  <c:v>0</c:v>
                </c:pt>
                <c:pt idx="104">
                  <c:v>0</c:v>
                </c:pt>
                <c:pt idx="105">
                  <c:v>0</c:v>
                </c:pt>
                <c:pt idx="106">
                  <c:v>0</c:v>
                </c:pt>
                <c:pt idx="107">
                  <c:v>0</c:v>
                </c:pt>
                <c:pt idx="108">
                  <c:v>0</c:v>
                </c:pt>
                <c:pt idx="109">
                  <c:v>0</c:v>
                </c:pt>
                <c:pt idx="110">
                  <c:v>0</c:v>
                </c:pt>
                <c:pt idx="111">
                  <c:v>0</c:v>
                </c:pt>
                <c:pt idx="112">
                  <c:v>0</c:v>
                </c:pt>
                <c:pt idx="113">
                  <c:v>0</c:v>
                </c:pt>
                <c:pt idx="114">
                  <c:v>2468</c:v>
                </c:pt>
                <c:pt idx="115">
                  <c:v>2360</c:v>
                </c:pt>
                <c:pt idx="116">
                  <c:v>2318</c:v>
                </c:pt>
                <c:pt idx="117">
                  <c:v>2284</c:v>
                </c:pt>
                <c:pt idx="118">
                  <c:v>2442</c:v>
                </c:pt>
                <c:pt idx="119">
                  <c:v>2569.0002439999998</c:v>
                </c:pt>
                <c:pt idx="120">
                  <c:v>2652</c:v>
                </c:pt>
                <c:pt idx="121">
                  <c:v>2653</c:v>
                </c:pt>
                <c:pt idx="122">
                  <c:v>2679</c:v>
                </c:pt>
                <c:pt idx="123">
                  <c:v>2675.0002439999998</c:v>
                </c:pt>
                <c:pt idx="124">
                  <c:v>2691</c:v>
                </c:pt>
                <c:pt idx="125">
                  <c:v>2719</c:v>
                </c:pt>
                <c:pt idx="126">
                  <c:v>2746</c:v>
                </c:pt>
                <c:pt idx="127">
                  <c:v>2744</c:v>
                </c:pt>
                <c:pt idx="128">
                  <c:v>2773</c:v>
                </c:pt>
                <c:pt idx="129">
                  <c:v>2776</c:v>
                </c:pt>
                <c:pt idx="130">
                  <c:v>2793</c:v>
                </c:pt>
                <c:pt idx="131">
                  <c:v>2829</c:v>
                </c:pt>
                <c:pt idx="132">
                  <c:v>2846</c:v>
                </c:pt>
                <c:pt idx="133">
                  <c:v>2879</c:v>
                </c:pt>
                <c:pt idx="134">
                  <c:v>2894</c:v>
                </c:pt>
                <c:pt idx="135">
                  <c:v>2911</c:v>
                </c:pt>
                <c:pt idx="136">
                  <c:v>2909</c:v>
                </c:pt>
                <c:pt idx="137">
                  <c:v>2925</c:v>
                </c:pt>
                <c:pt idx="138">
                  <c:v>2912</c:v>
                </c:pt>
                <c:pt idx="139">
                  <c:v>2894</c:v>
                </c:pt>
                <c:pt idx="140">
                  <c:v>2861</c:v>
                </c:pt>
                <c:pt idx="141">
                  <c:v>2848</c:v>
                </c:pt>
                <c:pt idx="142">
                  <c:v>2822</c:v>
                </c:pt>
                <c:pt idx="143">
                  <c:v>2816.9997560000002</c:v>
                </c:pt>
                <c:pt idx="144">
                  <c:v>2796</c:v>
                </c:pt>
                <c:pt idx="145">
                  <c:v>2820</c:v>
                </c:pt>
                <c:pt idx="146">
                  <c:v>2798</c:v>
                </c:pt>
                <c:pt idx="147">
                  <c:v>2815</c:v>
                </c:pt>
                <c:pt idx="148">
                  <c:v>2879.9997560000002</c:v>
                </c:pt>
                <c:pt idx="149">
                  <c:v>2891</c:v>
                </c:pt>
                <c:pt idx="150">
                  <c:v>2890</c:v>
                </c:pt>
                <c:pt idx="151">
                  <c:v>2904.9997560000002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1220</c:v>
                </c:pt>
                <c:pt idx="169">
                  <c:v>1522</c:v>
                </c:pt>
                <c:pt idx="170">
                  <c:v>1935</c:v>
                </c:pt>
                <c:pt idx="171">
                  <c:v>2150</c:v>
                </c:pt>
                <c:pt idx="172">
                  <c:v>2238</c:v>
                </c:pt>
                <c:pt idx="173">
                  <c:v>2246</c:v>
                </c:pt>
                <c:pt idx="174">
                  <c:v>2163</c:v>
                </c:pt>
                <c:pt idx="175">
                  <c:v>2240</c:v>
                </c:pt>
                <c:pt idx="176">
                  <c:v>2399</c:v>
                </c:pt>
                <c:pt idx="177">
                  <c:v>2372</c:v>
                </c:pt>
                <c:pt idx="178">
                  <c:v>2351</c:v>
                </c:pt>
                <c:pt idx="179">
                  <c:v>2291</c:v>
                </c:pt>
                <c:pt idx="180">
                  <c:v>2270</c:v>
                </c:pt>
                <c:pt idx="181">
                  <c:v>2279</c:v>
                </c:pt>
                <c:pt idx="182">
                  <c:v>2250</c:v>
                </c:pt>
                <c:pt idx="183">
                  <c:v>2257</c:v>
                </c:pt>
                <c:pt idx="184">
                  <c:v>2240</c:v>
                </c:pt>
                <c:pt idx="185">
                  <c:v>2275</c:v>
                </c:pt>
                <c:pt idx="186">
                  <c:v>2244</c:v>
                </c:pt>
                <c:pt idx="187">
                  <c:v>2256</c:v>
                </c:pt>
                <c:pt idx="188">
                  <c:v>2275</c:v>
                </c:pt>
                <c:pt idx="189">
                  <c:v>2275</c:v>
                </c:pt>
                <c:pt idx="190">
                  <c:v>2243</c:v>
                </c:pt>
                <c:pt idx="191">
                  <c:v>2257</c:v>
                </c:pt>
                <c:pt idx="192">
                  <c:v>2283</c:v>
                </c:pt>
                <c:pt idx="193">
                  <c:v>2266</c:v>
                </c:pt>
                <c:pt idx="194">
                  <c:v>2291</c:v>
                </c:pt>
                <c:pt idx="195">
                  <c:v>2296</c:v>
                </c:pt>
                <c:pt idx="196">
                  <c:v>2260</c:v>
                </c:pt>
                <c:pt idx="197">
                  <c:v>2246</c:v>
                </c:pt>
                <c:pt idx="198">
                  <c:v>2177</c:v>
                </c:pt>
                <c:pt idx="199">
                  <c:v>2118</c:v>
                </c:pt>
                <c:pt idx="200">
                  <c:v>2033</c:v>
                </c:pt>
                <c:pt idx="201">
                  <c:v>1995</c:v>
                </c:pt>
                <c:pt idx="202">
                  <c:v>1946</c:v>
                </c:pt>
                <c:pt idx="203">
                  <c:v>1930</c:v>
                </c:pt>
                <c:pt idx="204">
                  <c:v>1908</c:v>
                </c:pt>
                <c:pt idx="205">
                  <c:v>1909</c:v>
                </c:pt>
                <c:pt idx="206">
                  <c:v>1946</c:v>
                </c:pt>
                <c:pt idx="207">
                  <c:v>1936</c:v>
                </c:pt>
                <c:pt idx="208">
                  <c:v>1868</c:v>
                </c:pt>
                <c:pt idx="209">
                  <c:v>1852</c:v>
                </c:pt>
                <c:pt idx="210">
                  <c:v>1905.9998780000001</c:v>
                </c:pt>
                <c:pt idx="211">
                  <c:v>1930</c:v>
                </c:pt>
                <c:pt idx="212">
                  <c:v>1839</c:v>
                </c:pt>
                <c:pt idx="213">
                  <c:v>1841</c:v>
                </c:pt>
                <c:pt idx="214">
                  <c:v>1835.9998780000001</c:v>
                </c:pt>
                <c:pt idx="215">
                  <c:v>1707</c:v>
                </c:pt>
                <c:pt idx="216">
                  <c:v>1698</c:v>
                </c:pt>
                <c:pt idx="217">
                  <c:v>1527.9998780000001</c:v>
                </c:pt>
                <c:pt idx="218">
                  <c:v>1565</c:v>
                </c:pt>
                <c:pt idx="219">
                  <c:v>1386.0001219999999</c:v>
                </c:pt>
                <c:pt idx="220">
                  <c:v>1297</c:v>
                </c:pt>
                <c:pt idx="221">
                  <c:v>1393</c:v>
                </c:pt>
                <c:pt idx="222">
                  <c:v>1505</c:v>
                </c:pt>
                <c:pt idx="223">
                  <c:v>1155</c:v>
                </c:pt>
              </c:numCache>
            </c:numRef>
          </c:yVal>
          <c:smooth val="0"/>
          <c:extLst xmlns:c16r2="http://schemas.microsoft.com/office/drawing/2015/06/chart">
            <c:ext xmlns:c16="http://schemas.microsoft.com/office/drawing/2014/chart" uri="{C3380CC4-5D6E-409C-BE32-E72D297353CC}">
              <c16:uniqueId val="{000000D7-9E4D-41DE-88AA-65C469FB2388}"/>
            </c:ext>
          </c:extLst>
        </c:ser>
        <c:ser>
          <c:idx val="216"/>
          <c:order val="216"/>
          <c:tx>
            <c:strRef>
              <c:f>Sheet1!$HJ$1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Sheet1!$HJ$2:$HJ$225</c:f>
              <c:numCache>
                <c:formatCode>General</c:formatCode>
                <c:ptCount val="224"/>
                <c:pt idx="0">
                  <c:v>0</c:v>
                </c:pt>
                <c:pt idx="1">
                  <c:v>0</c:v>
                </c:pt>
                <c:pt idx="2">
                  <c:v>266</c:v>
                </c:pt>
                <c:pt idx="3">
                  <c:v>449</c:v>
                </c:pt>
                <c:pt idx="4">
                  <c:v>469</c:v>
                </c:pt>
                <c:pt idx="5">
                  <c:v>504</c:v>
                </c:pt>
                <c:pt idx="6">
                  <c:v>584</c:v>
                </c:pt>
                <c:pt idx="7">
                  <c:v>681</c:v>
                </c:pt>
                <c:pt idx="8">
                  <c:v>748</c:v>
                </c:pt>
                <c:pt idx="9">
                  <c:v>804</c:v>
                </c:pt>
                <c:pt idx="10">
                  <c:v>851.99993900000004</c:v>
                </c:pt>
                <c:pt idx="11">
                  <c:v>875</c:v>
                </c:pt>
                <c:pt idx="12">
                  <c:v>919</c:v>
                </c:pt>
                <c:pt idx="13">
                  <c:v>978</c:v>
                </c:pt>
                <c:pt idx="14">
                  <c:v>1037</c:v>
                </c:pt>
                <c:pt idx="15">
                  <c:v>1112</c:v>
                </c:pt>
                <c:pt idx="16">
                  <c:v>1209</c:v>
                </c:pt>
                <c:pt idx="17">
                  <c:v>1291</c:v>
                </c:pt>
                <c:pt idx="18">
                  <c:v>1386.0001219999999</c:v>
                </c:pt>
                <c:pt idx="19">
                  <c:v>1459</c:v>
                </c:pt>
                <c:pt idx="20">
                  <c:v>1531</c:v>
                </c:pt>
                <c:pt idx="21">
                  <c:v>1601</c:v>
                </c:pt>
                <c:pt idx="22">
                  <c:v>1654</c:v>
                </c:pt>
                <c:pt idx="23">
                  <c:v>1726</c:v>
                </c:pt>
                <c:pt idx="24">
                  <c:v>1764</c:v>
                </c:pt>
                <c:pt idx="25">
                  <c:v>1762</c:v>
                </c:pt>
                <c:pt idx="26">
                  <c:v>1789</c:v>
                </c:pt>
                <c:pt idx="27">
                  <c:v>1837</c:v>
                </c:pt>
                <c:pt idx="28">
                  <c:v>1864</c:v>
                </c:pt>
                <c:pt idx="29">
                  <c:v>1885</c:v>
                </c:pt>
                <c:pt idx="30">
                  <c:v>1917</c:v>
                </c:pt>
                <c:pt idx="31">
                  <c:v>1919</c:v>
                </c:pt>
                <c:pt idx="32">
                  <c:v>1922</c:v>
                </c:pt>
                <c:pt idx="33">
                  <c:v>1912</c:v>
                </c:pt>
                <c:pt idx="34">
                  <c:v>1913</c:v>
                </c:pt>
                <c:pt idx="35">
                  <c:v>1962</c:v>
                </c:pt>
                <c:pt idx="36">
                  <c:v>2084</c:v>
                </c:pt>
                <c:pt idx="37">
                  <c:v>2202</c:v>
                </c:pt>
                <c:pt idx="38">
                  <c:v>2349</c:v>
                </c:pt>
                <c:pt idx="39">
                  <c:v>2549</c:v>
                </c:pt>
                <c:pt idx="40">
                  <c:v>2681</c:v>
                </c:pt>
                <c:pt idx="41">
                  <c:v>2744</c:v>
                </c:pt>
                <c:pt idx="42">
                  <c:v>2802</c:v>
                </c:pt>
                <c:pt idx="43">
                  <c:v>2908</c:v>
                </c:pt>
                <c:pt idx="44">
                  <c:v>2931.9997560000002</c:v>
                </c:pt>
                <c:pt idx="45">
                  <c:v>2921.0002439999998</c:v>
                </c:pt>
                <c:pt idx="46">
                  <c:v>2952</c:v>
                </c:pt>
                <c:pt idx="47">
                  <c:v>2967.9997560000002</c:v>
                </c:pt>
                <c:pt idx="48">
                  <c:v>3022</c:v>
                </c:pt>
                <c:pt idx="49">
                  <c:v>3010</c:v>
                </c:pt>
                <c:pt idx="50">
                  <c:v>3010</c:v>
                </c:pt>
                <c:pt idx="51">
                  <c:v>3008</c:v>
                </c:pt>
                <c:pt idx="52">
                  <c:v>3014</c:v>
                </c:pt>
                <c:pt idx="53">
                  <c:v>3031</c:v>
                </c:pt>
                <c:pt idx="54">
                  <c:v>3046</c:v>
                </c:pt>
                <c:pt idx="55">
                  <c:v>3044</c:v>
                </c:pt>
                <c:pt idx="56">
                  <c:v>3076</c:v>
                </c:pt>
                <c:pt idx="57">
                  <c:v>3110</c:v>
                </c:pt>
                <c:pt idx="58">
                  <c:v>3122</c:v>
                </c:pt>
                <c:pt idx="59">
                  <c:v>3082</c:v>
                </c:pt>
                <c:pt idx="60">
                  <c:v>3228</c:v>
                </c:pt>
                <c:pt idx="61">
                  <c:v>3269</c:v>
                </c:pt>
                <c:pt idx="62">
                  <c:v>3120</c:v>
                </c:pt>
                <c:pt idx="63">
                  <c:v>3261</c:v>
                </c:pt>
                <c:pt idx="64">
                  <c:v>3233</c:v>
                </c:pt>
                <c:pt idx="65">
                  <c:v>3167</c:v>
                </c:pt>
                <c:pt idx="66">
                  <c:v>3143.9997560000002</c:v>
                </c:pt>
                <c:pt idx="67">
                  <c:v>3105</c:v>
                </c:pt>
                <c:pt idx="68">
                  <c:v>3147</c:v>
                </c:pt>
                <c:pt idx="69">
                  <c:v>3181</c:v>
                </c:pt>
                <c:pt idx="70">
                  <c:v>3206</c:v>
                </c:pt>
                <c:pt idx="71">
                  <c:v>3230.0002439999998</c:v>
                </c:pt>
                <c:pt idx="72">
                  <c:v>3263</c:v>
                </c:pt>
                <c:pt idx="73">
                  <c:v>3286</c:v>
                </c:pt>
                <c:pt idx="74">
                  <c:v>3318.0002439999998</c:v>
                </c:pt>
                <c:pt idx="75">
                  <c:v>3353</c:v>
                </c:pt>
                <c:pt idx="76">
                  <c:v>3364</c:v>
                </c:pt>
                <c:pt idx="77">
                  <c:v>3406.0002439999998</c:v>
                </c:pt>
                <c:pt idx="78">
                  <c:v>3445</c:v>
                </c:pt>
                <c:pt idx="79">
                  <c:v>3434</c:v>
                </c:pt>
                <c:pt idx="80">
                  <c:v>3378</c:v>
                </c:pt>
                <c:pt idx="81">
                  <c:v>3400</c:v>
                </c:pt>
                <c:pt idx="82">
                  <c:v>3332</c:v>
                </c:pt>
                <c:pt idx="83">
                  <c:v>3435</c:v>
                </c:pt>
                <c:pt idx="84">
                  <c:v>3495.9997560000002</c:v>
                </c:pt>
                <c:pt idx="85">
                  <c:v>3477.9997560000002</c:v>
                </c:pt>
                <c:pt idx="86">
                  <c:v>3426</c:v>
                </c:pt>
                <c:pt idx="87">
                  <c:v>3411</c:v>
                </c:pt>
                <c:pt idx="88">
                  <c:v>3453</c:v>
                </c:pt>
                <c:pt idx="89">
                  <c:v>3445</c:v>
                </c:pt>
                <c:pt idx="90">
                  <c:v>3486.9997560000002</c:v>
                </c:pt>
                <c:pt idx="91">
                  <c:v>3504.9997560000002</c:v>
                </c:pt>
                <c:pt idx="92">
                  <c:v>3536</c:v>
                </c:pt>
                <c:pt idx="93">
                  <c:v>3550</c:v>
                </c:pt>
                <c:pt idx="94">
                  <c:v>3582.0002439999998</c:v>
                </c:pt>
                <c:pt idx="95">
                  <c:v>3621</c:v>
                </c:pt>
                <c:pt idx="96">
                  <c:v>3574.9997560000002</c:v>
                </c:pt>
                <c:pt idx="97">
                  <c:v>3671</c:v>
                </c:pt>
                <c:pt idx="98">
                  <c:v>3568</c:v>
                </c:pt>
                <c:pt idx="99">
                  <c:v>3570</c:v>
                </c:pt>
                <c:pt idx="100">
                  <c:v>3617</c:v>
                </c:pt>
                <c:pt idx="101">
                  <c:v>3635</c:v>
                </c:pt>
                <c:pt idx="102">
                  <c:v>3586</c:v>
                </c:pt>
                <c:pt idx="103">
                  <c:v>0</c:v>
                </c:pt>
                <c:pt idx="104">
                  <c:v>0</c:v>
                </c:pt>
                <c:pt idx="105">
                  <c:v>0</c:v>
                </c:pt>
                <c:pt idx="106">
                  <c:v>0</c:v>
                </c:pt>
                <c:pt idx="107">
                  <c:v>0</c:v>
                </c:pt>
                <c:pt idx="108">
                  <c:v>0</c:v>
                </c:pt>
                <c:pt idx="109">
                  <c:v>0</c:v>
                </c:pt>
                <c:pt idx="110">
                  <c:v>0</c:v>
                </c:pt>
                <c:pt idx="111">
                  <c:v>0</c:v>
                </c:pt>
                <c:pt idx="112">
                  <c:v>0</c:v>
                </c:pt>
                <c:pt idx="113">
                  <c:v>0</c:v>
                </c:pt>
                <c:pt idx="114">
                  <c:v>3221.0002439999998</c:v>
                </c:pt>
                <c:pt idx="115">
                  <c:v>3098</c:v>
                </c:pt>
                <c:pt idx="116">
                  <c:v>3036.0002439999998</c:v>
                </c:pt>
                <c:pt idx="117">
                  <c:v>3280</c:v>
                </c:pt>
                <c:pt idx="118">
                  <c:v>3116.9997560000002</c:v>
                </c:pt>
                <c:pt idx="119">
                  <c:v>3147</c:v>
                </c:pt>
                <c:pt idx="120">
                  <c:v>3134</c:v>
                </c:pt>
                <c:pt idx="121">
                  <c:v>3107.9997560000002</c:v>
                </c:pt>
                <c:pt idx="122">
                  <c:v>3134</c:v>
                </c:pt>
                <c:pt idx="123">
                  <c:v>3131</c:v>
                </c:pt>
                <c:pt idx="124">
                  <c:v>3146</c:v>
                </c:pt>
                <c:pt idx="125">
                  <c:v>3151.0002439999998</c:v>
                </c:pt>
                <c:pt idx="126">
                  <c:v>3186</c:v>
                </c:pt>
                <c:pt idx="127">
                  <c:v>3221.0002439999998</c:v>
                </c:pt>
                <c:pt idx="128">
                  <c:v>3256</c:v>
                </c:pt>
                <c:pt idx="129">
                  <c:v>3265.9997560000002</c:v>
                </c:pt>
                <c:pt idx="130">
                  <c:v>3296</c:v>
                </c:pt>
                <c:pt idx="131">
                  <c:v>3337</c:v>
                </c:pt>
                <c:pt idx="132">
                  <c:v>3332</c:v>
                </c:pt>
                <c:pt idx="133">
                  <c:v>3380</c:v>
                </c:pt>
                <c:pt idx="134">
                  <c:v>3366</c:v>
                </c:pt>
                <c:pt idx="135">
                  <c:v>3402</c:v>
                </c:pt>
                <c:pt idx="136">
                  <c:v>3406.0002439999998</c:v>
                </c:pt>
                <c:pt idx="137">
                  <c:v>3404</c:v>
                </c:pt>
                <c:pt idx="138">
                  <c:v>3422</c:v>
                </c:pt>
                <c:pt idx="139">
                  <c:v>3436</c:v>
                </c:pt>
                <c:pt idx="140">
                  <c:v>3426</c:v>
                </c:pt>
                <c:pt idx="141">
                  <c:v>3426</c:v>
                </c:pt>
                <c:pt idx="142">
                  <c:v>3393</c:v>
                </c:pt>
                <c:pt idx="143">
                  <c:v>3395</c:v>
                </c:pt>
                <c:pt idx="144">
                  <c:v>3384</c:v>
                </c:pt>
                <c:pt idx="145">
                  <c:v>3371</c:v>
                </c:pt>
                <c:pt idx="146">
                  <c:v>3373</c:v>
                </c:pt>
                <c:pt idx="147">
                  <c:v>3387</c:v>
                </c:pt>
                <c:pt idx="148">
                  <c:v>3421</c:v>
                </c:pt>
                <c:pt idx="149">
                  <c:v>3489</c:v>
                </c:pt>
                <c:pt idx="150">
                  <c:v>3609.0002439999998</c:v>
                </c:pt>
                <c:pt idx="151">
                  <c:v>3605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1376</c:v>
                </c:pt>
                <c:pt idx="169">
                  <c:v>1796</c:v>
                </c:pt>
                <c:pt idx="170">
                  <c:v>2873</c:v>
                </c:pt>
                <c:pt idx="171">
                  <c:v>2855</c:v>
                </c:pt>
                <c:pt idx="172">
                  <c:v>2913.9997560000002</c:v>
                </c:pt>
                <c:pt idx="173">
                  <c:v>3123</c:v>
                </c:pt>
                <c:pt idx="174">
                  <c:v>3151.0002439999998</c:v>
                </c:pt>
                <c:pt idx="175">
                  <c:v>3490</c:v>
                </c:pt>
                <c:pt idx="176">
                  <c:v>3281</c:v>
                </c:pt>
                <c:pt idx="177">
                  <c:v>3198</c:v>
                </c:pt>
                <c:pt idx="178">
                  <c:v>3292.9997560000002</c:v>
                </c:pt>
                <c:pt idx="179">
                  <c:v>3445</c:v>
                </c:pt>
                <c:pt idx="180">
                  <c:v>3409</c:v>
                </c:pt>
                <c:pt idx="181">
                  <c:v>3322</c:v>
                </c:pt>
                <c:pt idx="182">
                  <c:v>3231</c:v>
                </c:pt>
                <c:pt idx="183">
                  <c:v>3225</c:v>
                </c:pt>
                <c:pt idx="184">
                  <c:v>3218</c:v>
                </c:pt>
                <c:pt idx="185">
                  <c:v>3171</c:v>
                </c:pt>
                <c:pt idx="186">
                  <c:v>3226</c:v>
                </c:pt>
                <c:pt idx="187">
                  <c:v>3157</c:v>
                </c:pt>
                <c:pt idx="188">
                  <c:v>3177.9997560000002</c:v>
                </c:pt>
                <c:pt idx="189">
                  <c:v>3179</c:v>
                </c:pt>
                <c:pt idx="190">
                  <c:v>3206</c:v>
                </c:pt>
                <c:pt idx="191">
                  <c:v>3095</c:v>
                </c:pt>
                <c:pt idx="192">
                  <c:v>3075</c:v>
                </c:pt>
                <c:pt idx="193">
                  <c:v>3046</c:v>
                </c:pt>
                <c:pt idx="194">
                  <c:v>2982</c:v>
                </c:pt>
                <c:pt idx="195">
                  <c:v>2991</c:v>
                </c:pt>
                <c:pt idx="196">
                  <c:v>3024</c:v>
                </c:pt>
                <c:pt idx="197">
                  <c:v>3004</c:v>
                </c:pt>
                <c:pt idx="198">
                  <c:v>3060</c:v>
                </c:pt>
                <c:pt idx="199">
                  <c:v>3046.9997560000002</c:v>
                </c:pt>
                <c:pt idx="200">
                  <c:v>2973</c:v>
                </c:pt>
                <c:pt idx="201">
                  <c:v>2987</c:v>
                </c:pt>
                <c:pt idx="202">
                  <c:v>2958.9997560000002</c:v>
                </c:pt>
                <c:pt idx="203">
                  <c:v>2936</c:v>
                </c:pt>
                <c:pt idx="204">
                  <c:v>2912</c:v>
                </c:pt>
                <c:pt idx="205">
                  <c:v>2890</c:v>
                </c:pt>
                <c:pt idx="206">
                  <c:v>2840</c:v>
                </c:pt>
                <c:pt idx="207">
                  <c:v>2859</c:v>
                </c:pt>
                <c:pt idx="208">
                  <c:v>2834</c:v>
                </c:pt>
                <c:pt idx="209">
                  <c:v>2816</c:v>
                </c:pt>
                <c:pt idx="210">
                  <c:v>2846</c:v>
                </c:pt>
                <c:pt idx="211">
                  <c:v>2888</c:v>
                </c:pt>
                <c:pt idx="212">
                  <c:v>2724</c:v>
                </c:pt>
                <c:pt idx="213">
                  <c:v>2623.0002439999998</c:v>
                </c:pt>
                <c:pt idx="214">
                  <c:v>2728</c:v>
                </c:pt>
                <c:pt idx="215">
                  <c:v>2594</c:v>
                </c:pt>
                <c:pt idx="216">
                  <c:v>2465</c:v>
                </c:pt>
                <c:pt idx="217">
                  <c:v>2348</c:v>
                </c:pt>
                <c:pt idx="218">
                  <c:v>2303</c:v>
                </c:pt>
                <c:pt idx="219">
                  <c:v>2055</c:v>
                </c:pt>
                <c:pt idx="220">
                  <c:v>2068</c:v>
                </c:pt>
                <c:pt idx="221">
                  <c:v>1951</c:v>
                </c:pt>
                <c:pt idx="222">
                  <c:v>2132</c:v>
                </c:pt>
                <c:pt idx="223">
                  <c:v>1420</c:v>
                </c:pt>
              </c:numCache>
            </c:numRef>
          </c:yVal>
          <c:smooth val="0"/>
          <c:extLst xmlns:c16r2="http://schemas.microsoft.com/office/drawing/2015/06/chart">
            <c:ext xmlns:c16="http://schemas.microsoft.com/office/drawing/2014/chart" uri="{C3380CC4-5D6E-409C-BE32-E72D297353CC}">
              <c16:uniqueId val="{000000D8-9E4D-41DE-88AA-65C469FB2388}"/>
            </c:ext>
          </c:extLst>
        </c:ser>
        <c:ser>
          <c:idx val="217"/>
          <c:order val="217"/>
          <c:tx>
            <c:strRef>
              <c:f>Sheet1!$HK$1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Sheet1!$HK$2:$HK$225</c:f>
              <c:numCache>
                <c:formatCode>General</c:formatCode>
                <c:ptCount val="224"/>
                <c:pt idx="0">
                  <c:v>334</c:v>
                </c:pt>
                <c:pt idx="1">
                  <c:v>334</c:v>
                </c:pt>
                <c:pt idx="2">
                  <c:v>525</c:v>
                </c:pt>
                <c:pt idx="3">
                  <c:v>554</c:v>
                </c:pt>
                <c:pt idx="4">
                  <c:v>498</c:v>
                </c:pt>
                <c:pt idx="5">
                  <c:v>504</c:v>
                </c:pt>
                <c:pt idx="6">
                  <c:v>551</c:v>
                </c:pt>
                <c:pt idx="7">
                  <c:v>605</c:v>
                </c:pt>
                <c:pt idx="8">
                  <c:v>642</c:v>
                </c:pt>
                <c:pt idx="9">
                  <c:v>671.00006099999996</c:v>
                </c:pt>
                <c:pt idx="10">
                  <c:v>729</c:v>
                </c:pt>
                <c:pt idx="11">
                  <c:v>754.99993900000004</c:v>
                </c:pt>
                <c:pt idx="12">
                  <c:v>796</c:v>
                </c:pt>
                <c:pt idx="13">
                  <c:v>832</c:v>
                </c:pt>
                <c:pt idx="14">
                  <c:v>863</c:v>
                </c:pt>
                <c:pt idx="15">
                  <c:v>899</c:v>
                </c:pt>
                <c:pt idx="16">
                  <c:v>943</c:v>
                </c:pt>
                <c:pt idx="17">
                  <c:v>976</c:v>
                </c:pt>
                <c:pt idx="18">
                  <c:v>1025</c:v>
                </c:pt>
                <c:pt idx="19">
                  <c:v>1055</c:v>
                </c:pt>
                <c:pt idx="20">
                  <c:v>1095</c:v>
                </c:pt>
                <c:pt idx="21">
                  <c:v>1132</c:v>
                </c:pt>
                <c:pt idx="22">
                  <c:v>1164</c:v>
                </c:pt>
                <c:pt idx="23">
                  <c:v>1226</c:v>
                </c:pt>
                <c:pt idx="24">
                  <c:v>1257</c:v>
                </c:pt>
                <c:pt idx="25">
                  <c:v>1265</c:v>
                </c:pt>
                <c:pt idx="26">
                  <c:v>1291</c:v>
                </c:pt>
                <c:pt idx="27">
                  <c:v>1327</c:v>
                </c:pt>
                <c:pt idx="28">
                  <c:v>1361</c:v>
                </c:pt>
                <c:pt idx="29">
                  <c:v>1399</c:v>
                </c:pt>
                <c:pt idx="30">
                  <c:v>1429</c:v>
                </c:pt>
                <c:pt idx="31">
                  <c:v>1437</c:v>
                </c:pt>
                <c:pt idx="32">
                  <c:v>1417</c:v>
                </c:pt>
                <c:pt idx="33">
                  <c:v>1430.0001219999999</c:v>
                </c:pt>
                <c:pt idx="34">
                  <c:v>1453</c:v>
                </c:pt>
                <c:pt idx="35">
                  <c:v>1483.0001219999999</c:v>
                </c:pt>
                <c:pt idx="36">
                  <c:v>1541</c:v>
                </c:pt>
                <c:pt idx="37">
                  <c:v>1578</c:v>
                </c:pt>
                <c:pt idx="38">
                  <c:v>1611</c:v>
                </c:pt>
                <c:pt idx="39">
                  <c:v>1706</c:v>
                </c:pt>
                <c:pt idx="40">
                  <c:v>1724</c:v>
                </c:pt>
                <c:pt idx="41">
                  <c:v>1728</c:v>
                </c:pt>
                <c:pt idx="42">
                  <c:v>1751</c:v>
                </c:pt>
                <c:pt idx="43">
                  <c:v>1824</c:v>
                </c:pt>
                <c:pt idx="44">
                  <c:v>1830</c:v>
                </c:pt>
                <c:pt idx="45">
                  <c:v>1837</c:v>
                </c:pt>
                <c:pt idx="46">
                  <c:v>1864</c:v>
                </c:pt>
                <c:pt idx="47">
                  <c:v>1883</c:v>
                </c:pt>
                <c:pt idx="48">
                  <c:v>1929</c:v>
                </c:pt>
                <c:pt idx="49">
                  <c:v>1934</c:v>
                </c:pt>
                <c:pt idx="50">
                  <c:v>1948</c:v>
                </c:pt>
                <c:pt idx="51">
                  <c:v>1952</c:v>
                </c:pt>
                <c:pt idx="52">
                  <c:v>1984</c:v>
                </c:pt>
                <c:pt idx="53">
                  <c:v>1998</c:v>
                </c:pt>
                <c:pt idx="54">
                  <c:v>2019</c:v>
                </c:pt>
                <c:pt idx="55">
                  <c:v>2031</c:v>
                </c:pt>
                <c:pt idx="56">
                  <c:v>2059</c:v>
                </c:pt>
                <c:pt idx="57">
                  <c:v>2093</c:v>
                </c:pt>
                <c:pt idx="58">
                  <c:v>2105</c:v>
                </c:pt>
                <c:pt idx="59">
                  <c:v>2083</c:v>
                </c:pt>
                <c:pt idx="60">
                  <c:v>2202</c:v>
                </c:pt>
                <c:pt idx="61">
                  <c:v>2233</c:v>
                </c:pt>
                <c:pt idx="62">
                  <c:v>2150</c:v>
                </c:pt>
                <c:pt idx="63">
                  <c:v>2299</c:v>
                </c:pt>
                <c:pt idx="64">
                  <c:v>2289</c:v>
                </c:pt>
                <c:pt idx="65">
                  <c:v>2222</c:v>
                </c:pt>
                <c:pt idx="66">
                  <c:v>2219</c:v>
                </c:pt>
                <c:pt idx="67">
                  <c:v>2180</c:v>
                </c:pt>
                <c:pt idx="68">
                  <c:v>2204</c:v>
                </c:pt>
                <c:pt idx="69">
                  <c:v>2213</c:v>
                </c:pt>
                <c:pt idx="70">
                  <c:v>2232</c:v>
                </c:pt>
                <c:pt idx="71">
                  <c:v>2240</c:v>
                </c:pt>
                <c:pt idx="72">
                  <c:v>2260</c:v>
                </c:pt>
                <c:pt idx="73">
                  <c:v>2262</c:v>
                </c:pt>
                <c:pt idx="74">
                  <c:v>2280</c:v>
                </c:pt>
                <c:pt idx="75">
                  <c:v>2302</c:v>
                </c:pt>
                <c:pt idx="76">
                  <c:v>2298</c:v>
                </c:pt>
                <c:pt idx="77">
                  <c:v>2318</c:v>
                </c:pt>
                <c:pt idx="78">
                  <c:v>2363</c:v>
                </c:pt>
                <c:pt idx="79">
                  <c:v>2328</c:v>
                </c:pt>
                <c:pt idx="80">
                  <c:v>2271</c:v>
                </c:pt>
                <c:pt idx="81">
                  <c:v>2261</c:v>
                </c:pt>
                <c:pt idx="82">
                  <c:v>2256</c:v>
                </c:pt>
                <c:pt idx="83">
                  <c:v>2364</c:v>
                </c:pt>
                <c:pt idx="84">
                  <c:v>2434</c:v>
                </c:pt>
                <c:pt idx="85">
                  <c:v>2429</c:v>
                </c:pt>
                <c:pt idx="86">
                  <c:v>2373</c:v>
                </c:pt>
                <c:pt idx="87">
                  <c:v>2364</c:v>
                </c:pt>
                <c:pt idx="88">
                  <c:v>2388</c:v>
                </c:pt>
                <c:pt idx="89">
                  <c:v>2379</c:v>
                </c:pt>
                <c:pt idx="90">
                  <c:v>2403</c:v>
                </c:pt>
                <c:pt idx="91">
                  <c:v>2401</c:v>
                </c:pt>
                <c:pt idx="92">
                  <c:v>2404</c:v>
                </c:pt>
                <c:pt idx="93">
                  <c:v>2409</c:v>
                </c:pt>
                <c:pt idx="94">
                  <c:v>2421</c:v>
                </c:pt>
                <c:pt idx="95">
                  <c:v>2429</c:v>
                </c:pt>
                <c:pt idx="96">
                  <c:v>2415</c:v>
                </c:pt>
                <c:pt idx="97">
                  <c:v>2439</c:v>
                </c:pt>
                <c:pt idx="98">
                  <c:v>2448</c:v>
                </c:pt>
                <c:pt idx="99">
                  <c:v>2426</c:v>
                </c:pt>
                <c:pt idx="100">
                  <c:v>2488</c:v>
                </c:pt>
                <c:pt idx="101">
                  <c:v>2465</c:v>
                </c:pt>
                <c:pt idx="102">
                  <c:v>2462</c:v>
                </c:pt>
                <c:pt idx="103">
                  <c:v>0</c:v>
                </c:pt>
                <c:pt idx="104">
                  <c:v>0</c:v>
                </c:pt>
                <c:pt idx="105">
                  <c:v>0</c:v>
                </c:pt>
                <c:pt idx="106">
                  <c:v>0</c:v>
                </c:pt>
                <c:pt idx="107">
                  <c:v>0</c:v>
                </c:pt>
                <c:pt idx="108">
                  <c:v>0</c:v>
                </c:pt>
                <c:pt idx="109">
                  <c:v>0</c:v>
                </c:pt>
                <c:pt idx="110">
                  <c:v>0</c:v>
                </c:pt>
                <c:pt idx="111">
                  <c:v>0</c:v>
                </c:pt>
                <c:pt idx="112">
                  <c:v>0</c:v>
                </c:pt>
                <c:pt idx="113">
                  <c:v>0</c:v>
                </c:pt>
                <c:pt idx="114">
                  <c:v>2428</c:v>
                </c:pt>
                <c:pt idx="115">
                  <c:v>2160</c:v>
                </c:pt>
                <c:pt idx="116">
                  <c:v>2075</c:v>
                </c:pt>
                <c:pt idx="117">
                  <c:v>2261</c:v>
                </c:pt>
                <c:pt idx="118">
                  <c:v>2141</c:v>
                </c:pt>
                <c:pt idx="119">
                  <c:v>2209</c:v>
                </c:pt>
                <c:pt idx="120">
                  <c:v>2239</c:v>
                </c:pt>
                <c:pt idx="121">
                  <c:v>2247</c:v>
                </c:pt>
                <c:pt idx="122">
                  <c:v>2275</c:v>
                </c:pt>
                <c:pt idx="123">
                  <c:v>2281</c:v>
                </c:pt>
                <c:pt idx="124">
                  <c:v>2279</c:v>
                </c:pt>
                <c:pt idx="125">
                  <c:v>2317</c:v>
                </c:pt>
                <c:pt idx="126">
                  <c:v>2332</c:v>
                </c:pt>
                <c:pt idx="127">
                  <c:v>2353</c:v>
                </c:pt>
                <c:pt idx="128">
                  <c:v>2372</c:v>
                </c:pt>
                <c:pt idx="129">
                  <c:v>2395</c:v>
                </c:pt>
                <c:pt idx="130">
                  <c:v>2408</c:v>
                </c:pt>
                <c:pt idx="131">
                  <c:v>2432</c:v>
                </c:pt>
                <c:pt idx="132">
                  <c:v>2463</c:v>
                </c:pt>
                <c:pt idx="133">
                  <c:v>2485</c:v>
                </c:pt>
                <c:pt idx="134">
                  <c:v>2521</c:v>
                </c:pt>
                <c:pt idx="135">
                  <c:v>2536</c:v>
                </c:pt>
                <c:pt idx="136">
                  <c:v>2548</c:v>
                </c:pt>
                <c:pt idx="137">
                  <c:v>2536</c:v>
                </c:pt>
                <c:pt idx="138">
                  <c:v>2527</c:v>
                </c:pt>
                <c:pt idx="139">
                  <c:v>2514</c:v>
                </c:pt>
                <c:pt idx="140">
                  <c:v>2495</c:v>
                </c:pt>
                <c:pt idx="141">
                  <c:v>2489</c:v>
                </c:pt>
                <c:pt idx="142">
                  <c:v>2456</c:v>
                </c:pt>
                <c:pt idx="143">
                  <c:v>2453</c:v>
                </c:pt>
                <c:pt idx="144">
                  <c:v>2450</c:v>
                </c:pt>
                <c:pt idx="145">
                  <c:v>2446</c:v>
                </c:pt>
                <c:pt idx="146">
                  <c:v>2441</c:v>
                </c:pt>
                <c:pt idx="147">
                  <c:v>2458</c:v>
                </c:pt>
                <c:pt idx="148">
                  <c:v>2480</c:v>
                </c:pt>
                <c:pt idx="149">
                  <c:v>2500.9997560000002</c:v>
                </c:pt>
                <c:pt idx="150">
                  <c:v>2534</c:v>
                </c:pt>
                <c:pt idx="151">
                  <c:v>2536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1199</c:v>
                </c:pt>
                <c:pt idx="169">
                  <c:v>1503</c:v>
                </c:pt>
                <c:pt idx="170">
                  <c:v>1811</c:v>
                </c:pt>
                <c:pt idx="171">
                  <c:v>1912</c:v>
                </c:pt>
                <c:pt idx="172">
                  <c:v>1945</c:v>
                </c:pt>
                <c:pt idx="173">
                  <c:v>2027</c:v>
                </c:pt>
                <c:pt idx="174">
                  <c:v>2188</c:v>
                </c:pt>
                <c:pt idx="175">
                  <c:v>2250</c:v>
                </c:pt>
                <c:pt idx="176">
                  <c:v>2107</c:v>
                </c:pt>
                <c:pt idx="177">
                  <c:v>2069</c:v>
                </c:pt>
                <c:pt idx="178">
                  <c:v>2024</c:v>
                </c:pt>
                <c:pt idx="179">
                  <c:v>2044</c:v>
                </c:pt>
                <c:pt idx="180">
                  <c:v>1984</c:v>
                </c:pt>
                <c:pt idx="181">
                  <c:v>1935</c:v>
                </c:pt>
                <c:pt idx="182">
                  <c:v>1907</c:v>
                </c:pt>
                <c:pt idx="183">
                  <c:v>1893</c:v>
                </c:pt>
                <c:pt idx="184">
                  <c:v>1882</c:v>
                </c:pt>
                <c:pt idx="185">
                  <c:v>1897.0001219999999</c:v>
                </c:pt>
                <c:pt idx="186">
                  <c:v>1898</c:v>
                </c:pt>
                <c:pt idx="187">
                  <c:v>1928</c:v>
                </c:pt>
                <c:pt idx="188">
                  <c:v>1918</c:v>
                </c:pt>
                <c:pt idx="189">
                  <c:v>1948</c:v>
                </c:pt>
                <c:pt idx="190">
                  <c:v>1969</c:v>
                </c:pt>
                <c:pt idx="191">
                  <c:v>1960</c:v>
                </c:pt>
                <c:pt idx="192">
                  <c:v>1976.9998780000001</c:v>
                </c:pt>
                <c:pt idx="193">
                  <c:v>2022</c:v>
                </c:pt>
                <c:pt idx="194">
                  <c:v>1997</c:v>
                </c:pt>
                <c:pt idx="195">
                  <c:v>1980</c:v>
                </c:pt>
                <c:pt idx="196">
                  <c:v>1974</c:v>
                </c:pt>
                <c:pt idx="197">
                  <c:v>1932.9998780000001</c:v>
                </c:pt>
                <c:pt idx="198">
                  <c:v>1901</c:v>
                </c:pt>
                <c:pt idx="199">
                  <c:v>1819</c:v>
                </c:pt>
                <c:pt idx="200">
                  <c:v>1761</c:v>
                </c:pt>
                <c:pt idx="201">
                  <c:v>1768</c:v>
                </c:pt>
                <c:pt idx="202">
                  <c:v>1732</c:v>
                </c:pt>
                <c:pt idx="203">
                  <c:v>1682</c:v>
                </c:pt>
                <c:pt idx="204">
                  <c:v>1709</c:v>
                </c:pt>
                <c:pt idx="205">
                  <c:v>1646</c:v>
                </c:pt>
                <c:pt idx="206">
                  <c:v>1696</c:v>
                </c:pt>
                <c:pt idx="207">
                  <c:v>1692</c:v>
                </c:pt>
                <c:pt idx="208">
                  <c:v>1694.9998780000001</c:v>
                </c:pt>
                <c:pt idx="209">
                  <c:v>1669</c:v>
                </c:pt>
                <c:pt idx="210">
                  <c:v>1733</c:v>
                </c:pt>
                <c:pt idx="211">
                  <c:v>1709</c:v>
                </c:pt>
                <c:pt idx="212">
                  <c:v>1692</c:v>
                </c:pt>
                <c:pt idx="213">
                  <c:v>1595</c:v>
                </c:pt>
                <c:pt idx="214">
                  <c:v>1618</c:v>
                </c:pt>
                <c:pt idx="215">
                  <c:v>1605</c:v>
                </c:pt>
                <c:pt idx="216">
                  <c:v>1470</c:v>
                </c:pt>
                <c:pt idx="217">
                  <c:v>1433</c:v>
                </c:pt>
                <c:pt idx="218">
                  <c:v>1373</c:v>
                </c:pt>
                <c:pt idx="219">
                  <c:v>1193</c:v>
                </c:pt>
                <c:pt idx="220">
                  <c:v>1135</c:v>
                </c:pt>
                <c:pt idx="221">
                  <c:v>1239</c:v>
                </c:pt>
                <c:pt idx="222">
                  <c:v>1553.9998780000001</c:v>
                </c:pt>
                <c:pt idx="223">
                  <c:v>864.99993900000004</c:v>
                </c:pt>
              </c:numCache>
            </c:numRef>
          </c:yVal>
          <c:smooth val="0"/>
          <c:extLst xmlns:c16r2="http://schemas.microsoft.com/office/drawing/2015/06/chart">
            <c:ext xmlns:c16="http://schemas.microsoft.com/office/drawing/2014/chart" uri="{C3380CC4-5D6E-409C-BE32-E72D297353CC}">
              <c16:uniqueId val="{000000D9-9E4D-41DE-88AA-65C469FB2388}"/>
            </c:ext>
          </c:extLst>
        </c:ser>
        <c:ser>
          <c:idx val="218"/>
          <c:order val="218"/>
          <c:tx>
            <c:strRef>
              <c:f>Sheet1!$HL$1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Sheet1!$HL$2:$HL$225</c:f>
              <c:numCache>
                <c:formatCode>General</c:formatCode>
                <c:ptCount val="224"/>
                <c:pt idx="0">
                  <c:v>0</c:v>
                </c:pt>
                <c:pt idx="1">
                  <c:v>0</c:v>
                </c:pt>
                <c:pt idx="2">
                  <c:v>89</c:v>
                </c:pt>
                <c:pt idx="3">
                  <c:v>216</c:v>
                </c:pt>
                <c:pt idx="4">
                  <c:v>241</c:v>
                </c:pt>
                <c:pt idx="5">
                  <c:v>245</c:v>
                </c:pt>
                <c:pt idx="6">
                  <c:v>268</c:v>
                </c:pt>
                <c:pt idx="7">
                  <c:v>297</c:v>
                </c:pt>
                <c:pt idx="8">
                  <c:v>326</c:v>
                </c:pt>
                <c:pt idx="9">
                  <c:v>326.99996900000002</c:v>
                </c:pt>
                <c:pt idx="10">
                  <c:v>347</c:v>
                </c:pt>
                <c:pt idx="11">
                  <c:v>351.00003099999998</c:v>
                </c:pt>
                <c:pt idx="12">
                  <c:v>364</c:v>
                </c:pt>
                <c:pt idx="13">
                  <c:v>364</c:v>
                </c:pt>
                <c:pt idx="14">
                  <c:v>368</c:v>
                </c:pt>
                <c:pt idx="15">
                  <c:v>366</c:v>
                </c:pt>
                <c:pt idx="16">
                  <c:v>370</c:v>
                </c:pt>
                <c:pt idx="17">
                  <c:v>363</c:v>
                </c:pt>
                <c:pt idx="18">
                  <c:v>372</c:v>
                </c:pt>
                <c:pt idx="19">
                  <c:v>373.00003099999998</c:v>
                </c:pt>
                <c:pt idx="20">
                  <c:v>366</c:v>
                </c:pt>
                <c:pt idx="21">
                  <c:v>358</c:v>
                </c:pt>
                <c:pt idx="22">
                  <c:v>348.99996900000002</c:v>
                </c:pt>
                <c:pt idx="23">
                  <c:v>350</c:v>
                </c:pt>
                <c:pt idx="24">
                  <c:v>337.99996900000002</c:v>
                </c:pt>
                <c:pt idx="25">
                  <c:v>330</c:v>
                </c:pt>
                <c:pt idx="26">
                  <c:v>325</c:v>
                </c:pt>
                <c:pt idx="27">
                  <c:v>320</c:v>
                </c:pt>
                <c:pt idx="28">
                  <c:v>318.00003099999998</c:v>
                </c:pt>
                <c:pt idx="29">
                  <c:v>321</c:v>
                </c:pt>
                <c:pt idx="30">
                  <c:v>321</c:v>
                </c:pt>
                <c:pt idx="31">
                  <c:v>315</c:v>
                </c:pt>
                <c:pt idx="32">
                  <c:v>314</c:v>
                </c:pt>
                <c:pt idx="33">
                  <c:v>309</c:v>
                </c:pt>
                <c:pt idx="34">
                  <c:v>300</c:v>
                </c:pt>
                <c:pt idx="35">
                  <c:v>301</c:v>
                </c:pt>
                <c:pt idx="36">
                  <c:v>308</c:v>
                </c:pt>
                <c:pt idx="37">
                  <c:v>301</c:v>
                </c:pt>
                <c:pt idx="38">
                  <c:v>306</c:v>
                </c:pt>
                <c:pt idx="39">
                  <c:v>312</c:v>
                </c:pt>
                <c:pt idx="40">
                  <c:v>312</c:v>
                </c:pt>
                <c:pt idx="41">
                  <c:v>316</c:v>
                </c:pt>
                <c:pt idx="42">
                  <c:v>326</c:v>
                </c:pt>
                <c:pt idx="43">
                  <c:v>334</c:v>
                </c:pt>
                <c:pt idx="44">
                  <c:v>314</c:v>
                </c:pt>
                <c:pt idx="45">
                  <c:v>314</c:v>
                </c:pt>
                <c:pt idx="46">
                  <c:v>311</c:v>
                </c:pt>
                <c:pt idx="47">
                  <c:v>311</c:v>
                </c:pt>
                <c:pt idx="48">
                  <c:v>314</c:v>
                </c:pt>
                <c:pt idx="49">
                  <c:v>308</c:v>
                </c:pt>
                <c:pt idx="50">
                  <c:v>305</c:v>
                </c:pt>
                <c:pt idx="51">
                  <c:v>299</c:v>
                </c:pt>
                <c:pt idx="52">
                  <c:v>309</c:v>
                </c:pt>
                <c:pt idx="53">
                  <c:v>302</c:v>
                </c:pt>
                <c:pt idx="54">
                  <c:v>305</c:v>
                </c:pt>
                <c:pt idx="55">
                  <c:v>295</c:v>
                </c:pt>
                <c:pt idx="56">
                  <c:v>299</c:v>
                </c:pt>
                <c:pt idx="57">
                  <c:v>293</c:v>
                </c:pt>
                <c:pt idx="58">
                  <c:v>290</c:v>
                </c:pt>
                <c:pt idx="59">
                  <c:v>279</c:v>
                </c:pt>
                <c:pt idx="60">
                  <c:v>288</c:v>
                </c:pt>
                <c:pt idx="61">
                  <c:v>282</c:v>
                </c:pt>
                <c:pt idx="62">
                  <c:v>275</c:v>
                </c:pt>
                <c:pt idx="63">
                  <c:v>292</c:v>
                </c:pt>
                <c:pt idx="64">
                  <c:v>304</c:v>
                </c:pt>
                <c:pt idx="65">
                  <c:v>291</c:v>
                </c:pt>
                <c:pt idx="66">
                  <c:v>290</c:v>
                </c:pt>
                <c:pt idx="67">
                  <c:v>288</c:v>
                </c:pt>
                <c:pt idx="68">
                  <c:v>292</c:v>
                </c:pt>
                <c:pt idx="69">
                  <c:v>295</c:v>
                </c:pt>
                <c:pt idx="70">
                  <c:v>292</c:v>
                </c:pt>
                <c:pt idx="71">
                  <c:v>288</c:v>
                </c:pt>
                <c:pt idx="72">
                  <c:v>291</c:v>
                </c:pt>
                <c:pt idx="73">
                  <c:v>289</c:v>
                </c:pt>
                <c:pt idx="74">
                  <c:v>289</c:v>
                </c:pt>
                <c:pt idx="75">
                  <c:v>285</c:v>
                </c:pt>
                <c:pt idx="76">
                  <c:v>282</c:v>
                </c:pt>
                <c:pt idx="77">
                  <c:v>281</c:v>
                </c:pt>
                <c:pt idx="78">
                  <c:v>272</c:v>
                </c:pt>
                <c:pt idx="79">
                  <c:v>247.00001499999999</c:v>
                </c:pt>
                <c:pt idx="80">
                  <c:v>220</c:v>
                </c:pt>
                <c:pt idx="81">
                  <c:v>218</c:v>
                </c:pt>
                <c:pt idx="82">
                  <c:v>217</c:v>
                </c:pt>
                <c:pt idx="83">
                  <c:v>231</c:v>
                </c:pt>
                <c:pt idx="84">
                  <c:v>241</c:v>
                </c:pt>
                <c:pt idx="85">
                  <c:v>257</c:v>
                </c:pt>
                <c:pt idx="86">
                  <c:v>264</c:v>
                </c:pt>
                <c:pt idx="87">
                  <c:v>257</c:v>
                </c:pt>
                <c:pt idx="88">
                  <c:v>255</c:v>
                </c:pt>
                <c:pt idx="89">
                  <c:v>250</c:v>
                </c:pt>
                <c:pt idx="90">
                  <c:v>256</c:v>
                </c:pt>
                <c:pt idx="91">
                  <c:v>257</c:v>
                </c:pt>
                <c:pt idx="92">
                  <c:v>265</c:v>
                </c:pt>
                <c:pt idx="93">
                  <c:v>257</c:v>
                </c:pt>
                <c:pt idx="94">
                  <c:v>259</c:v>
                </c:pt>
                <c:pt idx="95">
                  <c:v>257</c:v>
                </c:pt>
                <c:pt idx="96">
                  <c:v>259</c:v>
                </c:pt>
                <c:pt idx="97">
                  <c:v>263</c:v>
                </c:pt>
                <c:pt idx="98">
                  <c:v>266</c:v>
                </c:pt>
                <c:pt idx="99">
                  <c:v>275</c:v>
                </c:pt>
                <c:pt idx="100">
                  <c:v>279</c:v>
                </c:pt>
                <c:pt idx="101">
                  <c:v>259</c:v>
                </c:pt>
                <c:pt idx="102">
                  <c:v>268</c:v>
                </c:pt>
                <c:pt idx="103">
                  <c:v>0</c:v>
                </c:pt>
                <c:pt idx="104">
                  <c:v>0</c:v>
                </c:pt>
                <c:pt idx="105">
                  <c:v>0</c:v>
                </c:pt>
                <c:pt idx="106">
                  <c:v>0</c:v>
                </c:pt>
                <c:pt idx="107">
                  <c:v>0</c:v>
                </c:pt>
                <c:pt idx="108">
                  <c:v>0</c:v>
                </c:pt>
                <c:pt idx="109">
                  <c:v>0</c:v>
                </c:pt>
                <c:pt idx="110">
                  <c:v>0</c:v>
                </c:pt>
                <c:pt idx="111">
                  <c:v>0</c:v>
                </c:pt>
                <c:pt idx="112">
                  <c:v>0</c:v>
                </c:pt>
                <c:pt idx="113">
                  <c:v>0</c:v>
                </c:pt>
                <c:pt idx="114">
                  <c:v>198</c:v>
                </c:pt>
                <c:pt idx="115">
                  <c:v>182</c:v>
                </c:pt>
                <c:pt idx="116">
                  <c:v>185</c:v>
                </c:pt>
                <c:pt idx="117">
                  <c:v>179.99998500000001</c:v>
                </c:pt>
                <c:pt idx="118">
                  <c:v>186</c:v>
                </c:pt>
                <c:pt idx="119">
                  <c:v>200</c:v>
                </c:pt>
                <c:pt idx="120">
                  <c:v>215</c:v>
                </c:pt>
                <c:pt idx="121">
                  <c:v>227</c:v>
                </c:pt>
                <c:pt idx="122">
                  <c:v>236.00001499999999</c:v>
                </c:pt>
                <c:pt idx="123">
                  <c:v>234.99998500000001</c:v>
                </c:pt>
                <c:pt idx="124">
                  <c:v>228</c:v>
                </c:pt>
                <c:pt idx="125">
                  <c:v>232</c:v>
                </c:pt>
                <c:pt idx="126">
                  <c:v>239</c:v>
                </c:pt>
                <c:pt idx="127">
                  <c:v>237</c:v>
                </c:pt>
                <c:pt idx="128">
                  <c:v>231</c:v>
                </c:pt>
                <c:pt idx="129">
                  <c:v>234</c:v>
                </c:pt>
                <c:pt idx="130">
                  <c:v>234</c:v>
                </c:pt>
                <c:pt idx="131">
                  <c:v>234</c:v>
                </c:pt>
                <c:pt idx="132">
                  <c:v>241</c:v>
                </c:pt>
                <c:pt idx="133">
                  <c:v>242</c:v>
                </c:pt>
                <c:pt idx="134">
                  <c:v>241</c:v>
                </c:pt>
                <c:pt idx="135">
                  <c:v>232</c:v>
                </c:pt>
                <c:pt idx="136">
                  <c:v>237</c:v>
                </c:pt>
                <c:pt idx="137">
                  <c:v>233</c:v>
                </c:pt>
                <c:pt idx="138">
                  <c:v>237</c:v>
                </c:pt>
                <c:pt idx="139">
                  <c:v>241</c:v>
                </c:pt>
                <c:pt idx="140">
                  <c:v>230</c:v>
                </c:pt>
                <c:pt idx="141">
                  <c:v>234</c:v>
                </c:pt>
                <c:pt idx="142">
                  <c:v>232</c:v>
                </c:pt>
                <c:pt idx="143">
                  <c:v>223.99998500000001</c:v>
                </c:pt>
                <c:pt idx="144">
                  <c:v>222</c:v>
                </c:pt>
                <c:pt idx="145">
                  <c:v>223.99998500000001</c:v>
                </c:pt>
                <c:pt idx="146">
                  <c:v>212</c:v>
                </c:pt>
                <c:pt idx="147">
                  <c:v>218</c:v>
                </c:pt>
                <c:pt idx="148">
                  <c:v>211</c:v>
                </c:pt>
                <c:pt idx="149">
                  <c:v>214.00001499999999</c:v>
                </c:pt>
                <c:pt idx="150">
                  <c:v>210</c:v>
                </c:pt>
                <c:pt idx="151">
                  <c:v>193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64</c:v>
                </c:pt>
                <c:pt idx="169">
                  <c:v>54</c:v>
                </c:pt>
                <c:pt idx="170">
                  <c:v>68</c:v>
                </c:pt>
                <c:pt idx="171">
                  <c:v>79</c:v>
                </c:pt>
                <c:pt idx="172">
                  <c:v>81</c:v>
                </c:pt>
                <c:pt idx="173">
                  <c:v>81</c:v>
                </c:pt>
                <c:pt idx="174">
                  <c:v>82</c:v>
                </c:pt>
                <c:pt idx="175">
                  <c:v>76</c:v>
                </c:pt>
                <c:pt idx="176">
                  <c:v>95</c:v>
                </c:pt>
                <c:pt idx="177">
                  <c:v>105</c:v>
                </c:pt>
                <c:pt idx="178">
                  <c:v>92</c:v>
                </c:pt>
                <c:pt idx="179">
                  <c:v>92</c:v>
                </c:pt>
                <c:pt idx="180">
                  <c:v>93</c:v>
                </c:pt>
                <c:pt idx="181">
                  <c:v>111</c:v>
                </c:pt>
                <c:pt idx="182">
                  <c:v>106</c:v>
                </c:pt>
                <c:pt idx="183">
                  <c:v>110</c:v>
                </c:pt>
                <c:pt idx="184">
                  <c:v>100</c:v>
                </c:pt>
                <c:pt idx="185">
                  <c:v>111.99999200000001</c:v>
                </c:pt>
                <c:pt idx="186">
                  <c:v>104</c:v>
                </c:pt>
                <c:pt idx="187">
                  <c:v>107.00000799999999</c:v>
                </c:pt>
                <c:pt idx="188">
                  <c:v>108</c:v>
                </c:pt>
                <c:pt idx="189">
                  <c:v>108</c:v>
                </c:pt>
                <c:pt idx="190">
                  <c:v>114</c:v>
                </c:pt>
                <c:pt idx="191">
                  <c:v>100.99999200000001</c:v>
                </c:pt>
                <c:pt idx="192">
                  <c:v>108</c:v>
                </c:pt>
                <c:pt idx="193">
                  <c:v>111</c:v>
                </c:pt>
                <c:pt idx="194">
                  <c:v>108</c:v>
                </c:pt>
                <c:pt idx="195">
                  <c:v>122.99999200000001</c:v>
                </c:pt>
                <c:pt idx="196">
                  <c:v>114</c:v>
                </c:pt>
                <c:pt idx="197">
                  <c:v>111</c:v>
                </c:pt>
                <c:pt idx="198">
                  <c:v>111.99999200000001</c:v>
                </c:pt>
                <c:pt idx="199">
                  <c:v>117</c:v>
                </c:pt>
                <c:pt idx="200">
                  <c:v>113</c:v>
                </c:pt>
                <c:pt idx="201">
                  <c:v>106</c:v>
                </c:pt>
                <c:pt idx="202">
                  <c:v>114</c:v>
                </c:pt>
                <c:pt idx="203">
                  <c:v>122.99999200000001</c:v>
                </c:pt>
                <c:pt idx="204">
                  <c:v>118.00000799999999</c:v>
                </c:pt>
                <c:pt idx="205">
                  <c:v>121</c:v>
                </c:pt>
                <c:pt idx="206">
                  <c:v>117</c:v>
                </c:pt>
                <c:pt idx="207">
                  <c:v>122</c:v>
                </c:pt>
                <c:pt idx="208">
                  <c:v>104</c:v>
                </c:pt>
                <c:pt idx="209">
                  <c:v>103</c:v>
                </c:pt>
                <c:pt idx="210">
                  <c:v>115</c:v>
                </c:pt>
                <c:pt idx="211">
                  <c:v>93</c:v>
                </c:pt>
                <c:pt idx="212">
                  <c:v>110</c:v>
                </c:pt>
                <c:pt idx="213">
                  <c:v>99</c:v>
                </c:pt>
                <c:pt idx="214">
                  <c:v>124</c:v>
                </c:pt>
                <c:pt idx="215">
                  <c:v>116</c:v>
                </c:pt>
                <c:pt idx="216">
                  <c:v>117</c:v>
                </c:pt>
                <c:pt idx="217">
                  <c:v>95</c:v>
                </c:pt>
                <c:pt idx="218">
                  <c:v>75</c:v>
                </c:pt>
                <c:pt idx="219">
                  <c:v>115</c:v>
                </c:pt>
                <c:pt idx="220">
                  <c:v>141</c:v>
                </c:pt>
                <c:pt idx="221">
                  <c:v>55</c:v>
                </c:pt>
                <c:pt idx="222">
                  <c:v>34</c:v>
                </c:pt>
                <c:pt idx="223">
                  <c:v>0</c:v>
                </c:pt>
              </c:numCache>
            </c:numRef>
          </c:yVal>
          <c:smooth val="0"/>
          <c:extLst xmlns:c16r2="http://schemas.microsoft.com/office/drawing/2015/06/chart">
            <c:ext xmlns:c16="http://schemas.microsoft.com/office/drawing/2014/chart" uri="{C3380CC4-5D6E-409C-BE32-E72D297353CC}">
              <c16:uniqueId val="{000000DA-9E4D-41DE-88AA-65C469FB2388}"/>
            </c:ext>
          </c:extLst>
        </c:ser>
        <c:ser>
          <c:idx val="219"/>
          <c:order val="219"/>
          <c:tx>
            <c:strRef>
              <c:f>Sheet1!$HM$1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Sheet1!$HM$2:$HM$225</c:f>
              <c:numCache>
                <c:formatCode>General</c:formatCode>
                <c:ptCount val="224"/>
                <c:pt idx="0">
                  <c:v>0</c:v>
                </c:pt>
                <c:pt idx="1">
                  <c:v>0</c:v>
                </c:pt>
                <c:pt idx="2">
                  <c:v>122</c:v>
                </c:pt>
                <c:pt idx="3">
                  <c:v>232</c:v>
                </c:pt>
                <c:pt idx="4">
                  <c:v>255</c:v>
                </c:pt>
                <c:pt idx="5">
                  <c:v>262</c:v>
                </c:pt>
                <c:pt idx="6">
                  <c:v>276</c:v>
                </c:pt>
                <c:pt idx="7">
                  <c:v>320</c:v>
                </c:pt>
                <c:pt idx="8">
                  <c:v>336</c:v>
                </c:pt>
                <c:pt idx="9">
                  <c:v>346</c:v>
                </c:pt>
                <c:pt idx="10">
                  <c:v>367</c:v>
                </c:pt>
                <c:pt idx="11">
                  <c:v>374</c:v>
                </c:pt>
                <c:pt idx="12">
                  <c:v>384.00003099999998</c:v>
                </c:pt>
                <c:pt idx="13">
                  <c:v>385</c:v>
                </c:pt>
                <c:pt idx="14">
                  <c:v>394</c:v>
                </c:pt>
                <c:pt idx="15">
                  <c:v>391</c:v>
                </c:pt>
                <c:pt idx="16">
                  <c:v>416</c:v>
                </c:pt>
                <c:pt idx="17">
                  <c:v>417.00003099999998</c:v>
                </c:pt>
                <c:pt idx="18">
                  <c:v>433</c:v>
                </c:pt>
                <c:pt idx="19">
                  <c:v>444</c:v>
                </c:pt>
                <c:pt idx="20">
                  <c:v>454</c:v>
                </c:pt>
                <c:pt idx="21">
                  <c:v>445</c:v>
                </c:pt>
                <c:pt idx="22">
                  <c:v>438</c:v>
                </c:pt>
                <c:pt idx="23">
                  <c:v>441</c:v>
                </c:pt>
                <c:pt idx="24">
                  <c:v>412</c:v>
                </c:pt>
                <c:pt idx="25">
                  <c:v>391</c:v>
                </c:pt>
                <c:pt idx="26">
                  <c:v>387</c:v>
                </c:pt>
                <c:pt idx="27">
                  <c:v>386</c:v>
                </c:pt>
                <c:pt idx="28">
                  <c:v>381.99996900000002</c:v>
                </c:pt>
                <c:pt idx="29">
                  <c:v>387</c:v>
                </c:pt>
                <c:pt idx="30">
                  <c:v>381</c:v>
                </c:pt>
                <c:pt idx="31">
                  <c:v>363</c:v>
                </c:pt>
                <c:pt idx="32">
                  <c:v>374</c:v>
                </c:pt>
                <c:pt idx="33">
                  <c:v>359.99996900000002</c:v>
                </c:pt>
                <c:pt idx="34">
                  <c:v>353</c:v>
                </c:pt>
                <c:pt idx="35">
                  <c:v>362.00003099999998</c:v>
                </c:pt>
                <c:pt idx="36">
                  <c:v>370.99996900000002</c:v>
                </c:pt>
                <c:pt idx="37">
                  <c:v>367</c:v>
                </c:pt>
                <c:pt idx="38">
                  <c:v>365</c:v>
                </c:pt>
                <c:pt idx="39">
                  <c:v>369</c:v>
                </c:pt>
                <c:pt idx="40">
                  <c:v>370.99996900000002</c:v>
                </c:pt>
                <c:pt idx="41">
                  <c:v>365</c:v>
                </c:pt>
                <c:pt idx="42">
                  <c:v>373.00003099999998</c:v>
                </c:pt>
                <c:pt idx="43">
                  <c:v>383</c:v>
                </c:pt>
                <c:pt idx="44">
                  <c:v>370</c:v>
                </c:pt>
                <c:pt idx="45">
                  <c:v>370</c:v>
                </c:pt>
                <c:pt idx="46">
                  <c:v>366</c:v>
                </c:pt>
                <c:pt idx="47">
                  <c:v>370</c:v>
                </c:pt>
                <c:pt idx="48">
                  <c:v>374</c:v>
                </c:pt>
                <c:pt idx="49">
                  <c:v>365</c:v>
                </c:pt>
                <c:pt idx="50">
                  <c:v>361</c:v>
                </c:pt>
                <c:pt idx="51">
                  <c:v>353</c:v>
                </c:pt>
                <c:pt idx="52">
                  <c:v>359</c:v>
                </c:pt>
                <c:pt idx="53">
                  <c:v>358</c:v>
                </c:pt>
                <c:pt idx="54">
                  <c:v>354</c:v>
                </c:pt>
                <c:pt idx="55">
                  <c:v>351.00003099999998</c:v>
                </c:pt>
                <c:pt idx="56">
                  <c:v>358</c:v>
                </c:pt>
                <c:pt idx="57">
                  <c:v>350</c:v>
                </c:pt>
                <c:pt idx="58">
                  <c:v>345</c:v>
                </c:pt>
                <c:pt idx="59">
                  <c:v>332</c:v>
                </c:pt>
                <c:pt idx="60">
                  <c:v>352</c:v>
                </c:pt>
                <c:pt idx="61">
                  <c:v>324</c:v>
                </c:pt>
                <c:pt idx="62">
                  <c:v>320</c:v>
                </c:pt>
                <c:pt idx="63">
                  <c:v>352</c:v>
                </c:pt>
                <c:pt idx="64">
                  <c:v>352</c:v>
                </c:pt>
                <c:pt idx="65">
                  <c:v>345</c:v>
                </c:pt>
                <c:pt idx="66">
                  <c:v>347</c:v>
                </c:pt>
                <c:pt idx="67">
                  <c:v>337.99996900000002</c:v>
                </c:pt>
                <c:pt idx="68">
                  <c:v>343</c:v>
                </c:pt>
                <c:pt idx="69">
                  <c:v>348.99996900000002</c:v>
                </c:pt>
                <c:pt idx="70">
                  <c:v>346</c:v>
                </c:pt>
                <c:pt idx="71">
                  <c:v>344</c:v>
                </c:pt>
                <c:pt idx="72">
                  <c:v>350</c:v>
                </c:pt>
                <c:pt idx="73">
                  <c:v>344</c:v>
                </c:pt>
                <c:pt idx="74">
                  <c:v>355</c:v>
                </c:pt>
                <c:pt idx="75">
                  <c:v>345</c:v>
                </c:pt>
                <c:pt idx="76">
                  <c:v>343</c:v>
                </c:pt>
                <c:pt idx="77">
                  <c:v>343</c:v>
                </c:pt>
                <c:pt idx="78">
                  <c:v>330</c:v>
                </c:pt>
                <c:pt idx="79">
                  <c:v>300</c:v>
                </c:pt>
                <c:pt idx="80">
                  <c:v>278</c:v>
                </c:pt>
                <c:pt idx="81">
                  <c:v>270</c:v>
                </c:pt>
                <c:pt idx="82">
                  <c:v>271</c:v>
                </c:pt>
                <c:pt idx="83">
                  <c:v>285</c:v>
                </c:pt>
                <c:pt idx="84">
                  <c:v>295</c:v>
                </c:pt>
                <c:pt idx="85">
                  <c:v>314</c:v>
                </c:pt>
                <c:pt idx="86">
                  <c:v>320</c:v>
                </c:pt>
                <c:pt idx="87">
                  <c:v>308</c:v>
                </c:pt>
                <c:pt idx="88">
                  <c:v>311</c:v>
                </c:pt>
                <c:pt idx="89">
                  <c:v>296</c:v>
                </c:pt>
                <c:pt idx="90">
                  <c:v>309</c:v>
                </c:pt>
                <c:pt idx="91">
                  <c:v>303</c:v>
                </c:pt>
                <c:pt idx="92">
                  <c:v>317</c:v>
                </c:pt>
                <c:pt idx="93">
                  <c:v>310</c:v>
                </c:pt>
                <c:pt idx="94">
                  <c:v>302</c:v>
                </c:pt>
                <c:pt idx="95">
                  <c:v>308</c:v>
                </c:pt>
                <c:pt idx="96">
                  <c:v>303</c:v>
                </c:pt>
                <c:pt idx="97">
                  <c:v>296</c:v>
                </c:pt>
                <c:pt idx="98">
                  <c:v>317</c:v>
                </c:pt>
                <c:pt idx="99">
                  <c:v>293</c:v>
                </c:pt>
                <c:pt idx="100">
                  <c:v>322</c:v>
                </c:pt>
                <c:pt idx="101">
                  <c:v>304</c:v>
                </c:pt>
                <c:pt idx="102">
                  <c:v>303</c:v>
                </c:pt>
                <c:pt idx="103">
                  <c:v>0</c:v>
                </c:pt>
                <c:pt idx="104">
                  <c:v>0</c:v>
                </c:pt>
                <c:pt idx="105">
                  <c:v>0</c:v>
                </c:pt>
                <c:pt idx="106">
                  <c:v>0</c:v>
                </c:pt>
                <c:pt idx="107">
                  <c:v>0</c:v>
                </c:pt>
                <c:pt idx="108">
                  <c:v>0</c:v>
                </c:pt>
                <c:pt idx="109">
                  <c:v>0</c:v>
                </c:pt>
                <c:pt idx="110">
                  <c:v>0</c:v>
                </c:pt>
                <c:pt idx="111">
                  <c:v>0</c:v>
                </c:pt>
                <c:pt idx="112">
                  <c:v>0</c:v>
                </c:pt>
                <c:pt idx="113">
                  <c:v>0</c:v>
                </c:pt>
                <c:pt idx="114">
                  <c:v>206</c:v>
                </c:pt>
                <c:pt idx="115">
                  <c:v>241</c:v>
                </c:pt>
                <c:pt idx="116">
                  <c:v>222</c:v>
                </c:pt>
                <c:pt idx="117">
                  <c:v>238</c:v>
                </c:pt>
                <c:pt idx="118">
                  <c:v>223</c:v>
                </c:pt>
                <c:pt idx="119">
                  <c:v>255</c:v>
                </c:pt>
                <c:pt idx="120">
                  <c:v>247.00001499999999</c:v>
                </c:pt>
                <c:pt idx="121">
                  <c:v>257</c:v>
                </c:pt>
                <c:pt idx="122">
                  <c:v>256</c:v>
                </c:pt>
                <c:pt idx="123">
                  <c:v>255</c:v>
                </c:pt>
                <c:pt idx="124">
                  <c:v>261</c:v>
                </c:pt>
                <c:pt idx="125">
                  <c:v>258</c:v>
                </c:pt>
                <c:pt idx="126">
                  <c:v>262</c:v>
                </c:pt>
                <c:pt idx="127">
                  <c:v>260</c:v>
                </c:pt>
                <c:pt idx="128">
                  <c:v>262</c:v>
                </c:pt>
                <c:pt idx="129">
                  <c:v>255</c:v>
                </c:pt>
                <c:pt idx="130">
                  <c:v>262</c:v>
                </c:pt>
                <c:pt idx="131">
                  <c:v>265</c:v>
                </c:pt>
                <c:pt idx="132">
                  <c:v>254</c:v>
                </c:pt>
                <c:pt idx="133">
                  <c:v>269</c:v>
                </c:pt>
                <c:pt idx="134">
                  <c:v>266</c:v>
                </c:pt>
                <c:pt idx="135">
                  <c:v>264</c:v>
                </c:pt>
                <c:pt idx="136">
                  <c:v>259</c:v>
                </c:pt>
                <c:pt idx="137">
                  <c:v>265</c:v>
                </c:pt>
                <c:pt idx="138">
                  <c:v>263</c:v>
                </c:pt>
                <c:pt idx="139">
                  <c:v>266</c:v>
                </c:pt>
                <c:pt idx="140">
                  <c:v>259</c:v>
                </c:pt>
                <c:pt idx="141">
                  <c:v>260</c:v>
                </c:pt>
                <c:pt idx="142">
                  <c:v>260</c:v>
                </c:pt>
                <c:pt idx="143">
                  <c:v>247.00001499999999</c:v>
                </c:pt>
                <c:pt idx="144">
                  <c:v>258</c:v>
                </c:pt>
                <c:pt idx="145">
                  <c:v>231</c:v>
                </c:pt>
                <c:pt idx="146">
                  <c:v>243</c:v>
                </c:pt>
                <c:pt idx="147">
                  <c:v>241</c:v>
                </c:pt>
                <c:pt idx="148">
                  <c:v>236.00001499999999</c:v>
                </c:pt>
                <c:pt idx="149">
                  <c:v>231</c:v>
                </c:pt>
                <c:pt idx="150">
                  <c:v>234</c:v>
                </c:pt>
                <c:pt idx="151">
                  <c:v>218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78</c:v>
                </c:pt>
                <c:pt idx="169">
                  <c:v>88</c:v>
                </c:pt>
                <c:pt idx="170">
                  <c:v>89.999992000000006</c:v>
                </c:pt>
                <c:pt idx="171">
                  <c:v>93</c:v>
                </c:pt>
                <c:pt idx="172">
                  <c:v>102</c:v>
                </c:pt>
                <c:pt idx="173">
                  <c:v>102</c:v>
                </c:pt>
                <c:pt idx="174">
                  <c:v>83</c:v>
                </c:pt>
                <c:pt idx="175">
                  <c:v>91</c:v>
                </c:pt>
                <c:pt idx="176">
                  <c:v>115</c:v>
                </c:pt>
                <c:pt idx="177">
                  <c:v>116</c:v>
                </c:pt>
                <c:pt idx="178">
                  <c:v>122</c:v>
                </c:pt>
                <c:pt idx="179">
                  <c:v>110</c:v>
                </c:pt>
                <c:pt idx="180">
                  <c:v>110</c:v>
                </c:pt>
                <c:pt idx="181">
                  <c:v>122.99999200000001</c:v>
                </c:pt>
                <c:pt idx="182">
                  <c:v>117</c:v>
                </c:pt>
                <c:pt idx="183">
                  <c:v>111</c:v>
                </c:pt>
                <c:pt idx="184">
                  <c:v>114</c:v>
                </c:pt>
                <c:pt idx="185">
                  <c:v>113</c:v>
                </c:pt>
                <c:pt idx="186">
                  <c:v>124</c:v>
                </c:pt>
                <c:pt idx="187">
                  <c:v>130</c:v>
                </c:pt>
                <c:pt idx="188">
                  <c:v>126</c:v>
                </c:pt>
                <c:pt idx="189">
                  <c:v>116</c:v>
                </c:pt>
                <c:pt idx="190">
                  <c:v>133</c:v>
                </c:pt>
                <c:pt idx="191">
                  <c:v>117</c:v>
                </c:pt>
                <c:pt idx="192">
                  <c:v>116</c:v>
                </c:pt>
                <c:pt idx="193">
                  <c:v>132</c:v>
                </c:pt>
                <c:pt idx="194">
                  <c:v>120</c:v>
                </c:pt>
                <c:pt idx="195">
                  <c:v>130</c:v>
                </c:pt>
                <c:pt idx="196">
                  <c:v>126</c:v>
                </c:pt>
                <c:pt idx="197">
                  <c:v>139</c:v>
                </c:pt>
                <c:pt idx="198">
                  <c:v>132</c:v>
                </c:pt>
                <c:pt idx="199">
                  <c:v>126</c:v>
                </c:pt>
                <c:pt idx="200">
                  <c:v>122</c:v>
                </c:pt>
                <c:pt idx="201">
                  <c:v>138</c:v>
                </c:pt>
                <c:pt idx="202">
                  <c:v>128</c:v>
                </c:pt>
                <c:pt idx="203">
                  <c:v>128</c:v>
                </c:pt>
                <c:pt idx="204">
                  <c:v>122.99999200000001</c:v>
                </c:pt>
                <c:pt idx="205">
                  <c:v>127</c:v>
                </c:pt>
                <c:pt idx="206">
                  <c:v>128</c:v>
                </c:pt>
                <c:pt idx="207">
                  <c:v>141</c:v>
                </c:pt>
                <c:pt idx="208">
                  <c:v>119</c:v>
                </c:pt>
                <c:pt idx="209">
                  <c:v>124</c:v>
                </c:pt>
                <c:pt idx="210">
                  <c:v>124</c:v>
                </c:pt>
                <c:pt idx="211">
                  <c:v>128</c:v>
                </c:pt>
                <c:pt idx="212">
                  <c:v>114</c:v>
                </c:pt>
                <c:pt idx="213">
                  <c:v>146</c:v>
                </c:pt>
                <c:pt idx="214">
                  <c:v>121</c:v>
                </c:pt>
                <c:pt idx="215">
                  <c:v>122.99999200000001</c:v>
                </c:pt>
                <c:pt idx="216">
                  <c:v>121</c:v>
                </c:pt>
                <c:pt idx="217">
                  <c:v>79</c:v>
                </c:pt>
                <c:pt idx="218">
                  <c:v>105</c:v>
                </c:pt>
                <c:pt idx="219">
                  <c:v>100.99999200000001</c:v>
                </c:pt>
                <c:pt idx="220">
                  <c:v>140</c:v>
                </c:pt>
                <c:pt idx="221">
                  <c:v>80</c:v>
                </c:pt>
                <c:pt idx="222">
                  <c:v>44</c:v>
                </c:pt>
                <c:pt idx="223">
                  <c:v>79</c:v>
                </c:pt>
              </c:numCache>
            </c:numRef>
          </c:yVal>
          <c:smooth val="0"/>
          <c:extLst xmlns:c16r2="http://schemas.microsoft.com/office/drawing/2015/06/chart">
            <c:ext xmlns:c16="http://schemas.microsoft.com/office/drawing/2014/chart" uri="{C3380CC4-5D6E-409C-BE32-E72D297353CC}">
              <c16:uniqueId val="{000000DB-9E4D-41DE-88AA-65C469FB2388}"/>
            </c:ext>
          </c:extLst>
        </c:ser>
        <c:dLbls>
          <c:showLegendKey val="0"/>
          <c:showVal val="0"/>
          <c:showCatName val="0"/>
          <c:showSerName val="0"/>
          <c:showPercent val="0"/>
          <c:showBubbleSize val="0"/>
        </c:dLbls>
        <c:axId val="141853584"/>
        <c:axId val="141106208"/>
      </c:scatterChart>
      <c:valAx>
        <c:axId val="141853584"/>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800" dirty="0">
                    <a:latin typeface="Century Gothic" panose="020B0502020202020204" pitchFamily="34" charset="0"/>
                  </a:rPr>
                  <a:t>wavelength</a:t>
                </a:r>
                <a:r>
                  <a:rPr lang="en-US" sz="1800" baseline="0" dirty="0">
                    <a:latin typeface="Century Gothic" panose="020B0502020202020204" pitchFamily="34" charset="0"/>
                  </a:rPr>
                  <a:t> (nm)</a:t>
                </a:r>
                <a:endParaRPr lang="en-US" sz="1800" dirty="0">
                  <a:latin typeface="Century Gothic" panose="020B0502020202020204" pitchFamily="34" charset="0"/>
                </a:endParaRPr>
              </a:p>
            </c:rich>
          </c:tx>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41106208"/>
        <c:crosses val="autoZero"/>
        <c:crossBetween val="midCat"/>
      </c:valAx>
      <c:valAx>
        <c:axId val="141106208"/>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800" dirty="0">
                    <a:latin typeface="Century Gothic" panose="020B0502020202020204" pitchFamily="34" charset="0"/>
                  </a:rPr>
                  <a:t>reflectance</a:t>
                </a:r>
                <a:r>
                  <a:rPr lang="en-US" sz="1800" baseline="0" dirty="0">
                    <a:latin typeface="Century Gothic" panose="020B0502020202020204" pitchFamily="34" charset="0"/>
                  </a:rPr>
                  <a:t> (scale factor 10,000)</a:t>
                </a:r>
                <a:endParaRPr lang="en-US" sz="1800" dirty="0">
                  <a:latin typeface="Century Gothic" panose="020B0502020202020204" pitchFamily="34" charset="0"/>
                </a:endParaRP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4185358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800" dirty="0">
                <a:latin typeface="Century Gothic" panose="020B0502020202020204" pitchFamily="34" charset="0"/>
              </a:rPr>
              <a:t>Spectral</a:t>
            </a:r>
            <a:r>
              <a:rPr lang="en-US" sz="1800" baseline="0" dirty="0">
                <a:latin typeface="Century Gothic" panose="020B0502020202020204" pitchFamily="34" charset="0"/>
              </a:rPr>
              <a:t> Library - manual </a:t>
            </a:r>
            <a:endParaRPr lang="en-US" sz="1800" dirty="0">
              <a:latin typeface="Century Gothic" panose="020B0502020202020204" pitchFamily="34" charset="0"/>
            </a:endParaRP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lineMarker"/>
        <c:varyColors val="0"/>
        <c:ser>
          <c:idx val="0"/>
          <c:order val="0"/>
          <c:tx>
            <c:strRef>
              <c:f>Sheet1!$B$1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Sheet1!$B$2:$B$225</c:f>
              <c:numCache>
                <c:formatCode>General</c:formatCode>
                <c:ptCount val="224"/>
                <c:pt idx="0">
                  <c:v>0</c:v>
                </c:pt>
                <c:pt idx="1">
                  <c:v>0</c:v>
                </c:pt>
                <c:pt idx="2">
                  <c:v>122</c:v>
                </c:pt>
                <c:pt idx="3">
                  <c:v>232</c:v>
                </c:pt>
                <c:pt idx="4">
                  <c:v>261</c:v>
                </c:pt>
                <c:pt idx="5">
                  <c:v>256</c:v>
                </c:pt>
                <c:pt idx="6">
                  <c:v>295</c:v>
                </c:pt>
                <c:pt idx="7">
                  <c:v>315</c:v>
                </c:pt>
                <c:pt idx="8">
                  <c:v>331</c:v>
                </c:pt>
                <c:pt idx="9">
                  <c:v>343</c:v>
                </c:pt>
                <c:pt idx="10">
                  <c:v>364</c:v>
                </c:pt>
                <c:pt idx="11">
                  <c:v>367</c:v>
                </c:pt>
                <c:pt idx="12">
                  <c:v>374</c:v>
                </c:pt>
                <c:pt idx="13">
                  <c:v>374</c:v>
                </c:pt>
                <c:pt idx="14">
                  <c:v>374</c:v>
                </c:pt>
                <c:pt idx="15">
                  <c:v>369</c:v>
                </c:pt>
                <c:pt idx="16">
                  <c:v>379</c:v>
                </c:pt>
                <c:pt idx="17">
                  <c:v>373.00003099999998</c:v>
                </c:pt>
                <c:pt idx="18">
                  <c:v>384.00003099999998</c:v>
                </c:pt>
                <c:pt idx="19">
                  <c:v>383</c:v>
                </c:pt>
                <c:pt idx="20">
                  <c:v>378</c:v>
                </c:pt>
                <c:pt idx="21">
                  <c:v>373.00003099999998</c:v>
                </c:pt>
                <c:pt idx="22">
                  <c:v>355</c:v>
                </c:pt>
                <c:pt idx="23">
                  <c:v>361</c:v>
                </c:pt>
                <c:pt idx="24">
                  <c:v>348.99996900000002</c:v>
                </c:pt>
                <c:pt idx="25">
                  <c:v>333</c:v>
                </c:pt>
                <c:pt idx="26">
                  <c:v>337</c:v>
                </c:pt>
                <c:pt idx="27">
                  <c:v>325</c:v>
                </c:pt>
                <c:pt idx="28">
                  <c:v>329.00003099999998</c:v>
                </c:pt>
                <c:pt idx="29">
                  <c:v>333</c:v>
                </c:pt>
                <c:pt idx="30">
                  <c:v>326.99996900000002</c:v>
                </c:pt>
                <c:pt idx="31">
                  <c:v>326</c:v>
                </c:pt>
                <c:pt idx="32">
                  <c:v>324</c:v>
                </c:pt>
                <c:pt idx="33">
                  <c:v>322</c:v>
                </c:pt>
                <c:pt idx="34">
                  <c:v>311</c:v>
                </c:pt>
                <c:pt idx="35">
                  <c:v>316</c:v>
                </c:pt>
                <c:pt idx="36">
                  <c:v>320</c:v>
                </c:pt>
                <c:pt idx="37">
                  <c:v>315</c:v>
                </c:pt>
                <c:pt idx="38">
                  <c:v>317</c:v>
                </c:pt>
                <c:pt idx="39">
                  <c:v>326.99996900000002</c:v>
                </c:pt>
                <c:pt idx="40">
                  <c:v>333</c:v>
                </c:pt>
                <c:pt idx="41">
                  <c:v>332</c:v>
                </c:pt>
                <c:pt idx="42">
                  <c:v>339</c:v>
                </c:pt>
                <c:pt idx="43">
                  <c:v>348.99996900000002</c:v>
                </c:pt>
                <c:pt idx="44">
                  <c:v>333</c:v>
                </c:pt>
                <c:pt idx="45">
                  <c:v>328</c:v>
                </c:pt>
                <c:pt idx="46">
                  <c:v>328</c:v>
                </c:pt>
                <c:pt idx="47">
                  <c:v>326.99996900000002</c:v>
                </c:pt>
                <c:pt idx="48">
                  <c:v>329.00003099999998</c:v>
                </c:pt>
                <c:pt idx="49">
                  <c:v>325</c:v>
                </c:pt>
                <c:pt idx="50">
                  <c:v>316</c:v>
                </c:pt>
                <c:pt idx="51">
                  <c:v>314</c:v>
                </c:pt>
                <c:pt idx="52">
                  <c:v>326.99996900000002</c:v>
                </c:pt>
                <c:pt idx="53">
                  <c:v>317</c:v>
                </c:pt>
                <c:pt idx="54">
                  <c:v>319</c:v>
                </c:pt>
                <c:pt idx="55">
                  <c:v>314</c:v>
                </c:pt>
                <c:pt idx="56">
                  <c:v>320</c:v>
                </c:pt>
                <c:pt idx="57">
                  <c:v>311</c:v>
                </c:pt>
                <c:pt idx="58">
                  <c:v>302</c:v>
                </c:pt>
                <c:pt idx="59">
                  <c:v>294</c:v>
                </c:pt>
                <c:pt idx="60">
                  <c:v>309</c:v>
                </c:pt>
                <c:pt idx="61">
                  <c:v>294</c:v>
                </c:pt>
                <c:pt idx="62">
                  <c:v>287</c:v>
                </c:pt>
                <c:pt idx="63">
                  <c:v>313</c:v>
                </c:pt>
                <c:pt idx="64">
                  <c:v>321</c:v>
                </c:pt>
                <c:pt idx="65">
                  <c:v>312</c:v>
                </c:pt>
                <c:pt idx="66">
                  <c:v>310</c:v>
                </c:pt>
                <c:pt idx="67">
                  <c:v>310</c:v>
                </c:pt>
                <c:pt idx="68">
                  <c:v>311</c:v>
                </c:pt>
                <c:pt idx="69">
                  <c:v>313</c:v>
                </c:pt>
                <c:pt idx="70">
                  <c:v>318.00003099999998</c:v>
                </c:pt>
                <c:pt idx="71">
                  <c:v>311</c:v>
                </c:pt>
                <c:pt idx="72">
                  <c:v>312</c:v>
                </c:pt>
                <c:pt idx="73">
                  <c:v>305</c:v>
                </c:pt>
                <c:pt idx="74">
                  <c:v>314</c:v>
                </c:pt>
                <c:pt idx="75">
                  <c:v>310</c:v>
                </c:pt>
                <c:pt idx="76">
                  <c:v>304</c:v>
                </c:pt>
                <c:pt idx="77">
                  <c:v>300</c:v>
                </c:pt>
                <c:pt idx="78">
                  <c:v>296</c:v>
                </c:pt>
                <c:pt idx="79">
                  <c:v>269</c:v>
                </c:pt>
                <c:pt idx="80">
                  <c:v>239</c:v>
                </c:pt>
                <c:pt idx="81">
                  <c:v>239</c:v>
                </c:pt>
                <c:pt idx="82">
                  <c:v>242</c:v>
                </c:pt>
                <c:pt idx="83">
                  <c:v>258</c:v>
                </c:pt>
                <c:pt idx="84">
                  <c:v>259</c:v>
                </c:pt>
                <c:pt idx="85">
                  <c:v>280</c:v>
                </c:pt>
                <c:pt idx="86">
                  <c:v>285</c:v>
                </c:pt>
                <c:pt idx="87">
                  <c:v>274</c:v>
                </c:pt>
                <c:pt idx="88">
                  <c:v>276</c:v>
                </c:pt>
                <c:pt idx="89">
                  <c:v>269</c:v>
                </c:pt>
                <c:pt idx="90">
                  <c:v>279</c:v>
                </c:pt>
                <c:pt idx="91">
                  <c:v>281</c:v>
                </c:pt>
                <c:pt idx="92">
                  <c:v>285</c:v>
                </c:pt>
                <c:pt idx="93">
                  <c:v>283</c:v>
                </c:pt>
                <c:pt idx="94">
                  <c:v>280</c:v>
                </c:pt>
                <c:pt idx="95">
                  <c:v>276</c:v>
                </c:pt>
                <c:pt idx="96">
                  <c:v>280</c:v>
                </c:pt>
                <c:pt idx="97">
                  <c:v>263</c:v>
                </c:pt>
                <c:pt idx="98">
                  <c:v>273</c:v>
                </c:pt>
                <c:pt idx="99">
                  <c:v>270</c:v>
                </c:pt>
                <c:pt idx="100">
                  <c:v>267</c:v>
                </c:pt>
                <c:pt idx="101">
                  <c:v>274</c:v>
                </c:pt>
                <c:pt idx="102">
                  <c:v>261</c:v>
                </c:pt>
                <c:pt idx="103">
                  <c:v>0</c:v>
                </c:pt>
                <c:pt idx="104">
                  <c:v>0</c:v>
                </c:pt>
                <c:pt idx="105">
                  <c:v>0</c:v>
                </c:pt>
                <c:pt idx="106">
                  <c:v>0</c:v>
                </c:pt>
                <c:pt idx="107">
                  <c:v>0</c:v>
                </c:pt>
                <c:pt idx="108">
                  <c:v>0</c:v>
                </c:pt>
                <c:pt idx="109">
                  <c:v>0</c:v>
                </c:pt>
                <c:pt idx="110">
                  <c:v>0</c:v>
                </c:pt>
                <c:pt idx="111">
                  <c:v>0</c:v>
                </c:pt>
                <c:pt idx="112">
                  <c:v>0</c:v>
                </c:pt>
                <c:pt idx="113">
                  <c:v>0</c:v>
                </c:pt>
                <c:pt idx="114">
                  <c:v>198</c:v>
                </c:pt>
                <c:pt idx="115">
                  <c:v>192.00001499999999</c:v>
                </c:pt>
                <c:pt idx="116">
                  <c:v>179</c:v>
                </c:pt>
                <c:pt idx="117">
                  <c:v>214.00001499999999</c:v>
                </c:pt>
                <c:pt idx="118">
                  <c:v>199</c:v>
                </c:pt>
                <c:pt idx="119">
                  <c:v>204</c:v>
                </c:pt>
                <c:pt idx="120">
                  <c:v>227</c:v>
                </c:pt>
                <c:pt idx="121">
                  <c:v>220</c:v>
                </c:pt>
                <c:pt idx="122">
                  <c:v>228</c:v>
                </c:pt>
                <c:pt idx="123">
                  <c:v>234.99998500000001</c:v>
                </c:pt>
                <c:pt idx="124">
                  <c:v>234.99998500000001</c:v>
                </c:pt>
                <c:pt idx="125">
                  <c:v>234</c:v>
                </c:pt>
                <c:pt idx="126">
                  <c:v>240</c:v>
                </c:pt>
                <c:pt idx="127">
                  <c:v>243</c:v>
                </c:pt>
                <c:pt idx="128">
                  <c:v>236.00001499999999</c:v>
                </c:pt>
                <c:pt idx="129">
                  <c:v>237</c:v>
                </c:pt>
                <c:pt idx="130">
                  <c:v>240</c:v>
                </c:pt>
                <c:pt idx="131">
                  <c:v>245</c:v>
                </c:pt>
                <c:pt idx="132">
                  <c:v>237</c:v>
                </c:pt>
                <c:pt idx="133">
                  <c:v>242</c:v>
                </c:pt>
                <c:pt idx="134">
                  <c:v>245.99998500000001</c:v>
                </c:pt>
                <c:pt idx="135">
                  <c:v>243</c:v>
                </c:pt>
                <c:pt idx="136">
                  <c:v>244</c:v>
                </c:pt>
                <c:pt idx="137">
                  <c:v>231</c:v>
                </c:pt>
                <c:pt idx="138">
                  <c:v>234</c:v>
                </c:pt>
                <c:pt idx="139">
                  <c:v>239</c:v>
                </c:pt>
                <c:pt idx="140">
                  <c:v>244</c:v>
                </c:pt>
                <c:pt idx="141">
                  <c:v>236.00001499999999</c:v>
                </c:pt>
                <c:pt idx="142">
                  <c:v>234</c:v>
                </c:pt>
                <c:pt idx="143">
                  <c:v>229</c:v>
                </c:pt>
                <c:pt idx="144">
                  <c:v>232</c:v>
                </c:pt>
                <c:pt idx="145">
                  <c:v>228</c:v>
                </c:pt>
                <c:pt idx="146">
                  <c:v>223</c:v>
                </c:pt>
                <c:pt idx="147">
                  <c:v>229</c:v>
                </c:pt>
                <c:pt idx="148">
                  <c:v>220</c:v>
                </c:pt>
                <c:pt idx="149">
                  <c:v>208</c:v>
                </c:pt>
                <c:pt idx="150">
                  <c:v>195</c:v>
                </c:pt>
                <c:pt idx="151">
                  <c:v>207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64</c:v>
                </c:pt>
                <c:pt idx="169">
                  <c:v>54</c:v>
                </c:pt>
                <c:pt idx="170">
                  <c:v>93</c:v>
                </c:pt>
                <c:pt idx="171">
                  <c:v>93</c:v>
                </c:pt>
                <c:pt idx="172">
                  <c:v>99</c:v>
                </c:pt>
                <c:pt idx="173">
                  <c:v>99</c:v>
                </c:pt>
                <c:pt idx="174">
                  <c:v>106</c:v>
                </c:pt>
                <c:pt idx="175">
                  <c:v>89</c:v>
                </c:pt>
                <c:pt idx="176">
                  <c:v>95</c:v>
                </c:pt>
                <c:pt idx="177">
                  <c:v>115</c:v>
                </c:pt>
                <c:pt idx="178">
                  <c:v>117</c:v>
                </c:pt>
                <c:pt idx="179">
                  <c:v>103</c:v>
                </c:pt>
                <c:pt idx="180">
                  <c:v>104</c:v>
                </c:pt>
                <c:pt idx="181">
                  <c:v>115</c:v>
                </c:pt>
                <c:pt idx="182">
                  <c:v>113</c:v>
                </c:pt>
                <c:pt idx="183">
                  <c:v>117</c:v>
                </c:pt>
                <c:pt idx="184">
                  <c:v>116</c:v>
                </c:pt>
                <c:pt idx="185">
                  <c:v>115</c:v>
                </c:pt>
                <c:pt idx="186">
                  <c:v>120</c:v>
                </c:pt>
                <c:pt idx="187">
                  <c:v>122.99999200000001</c:v>
                </c:pt>
                <c:pt idx="188">
                  <c:v>122</c:v>
                </c:pt>
                <c:pt idx="189">
                  <c:v>111</c:v>
                </c:pt>
                <c:pt idx="190">
                  <c:v>110</c:v>
                </c:pt>
                <c:pt idx="191">
                  <c:v>109</c:v>
                </c:pt>
                <c:pt idx="192">
                  <c:v>108</c:v>
                </c:pt>
                <c:pt idx="193">
                  <c:v>122</c:v>
                </c:pt>
                <c:pt idx="194">
                  <c:v>116</c:v>
                </c:pt>
                <c:pt idx="195">
                  <c:v>126</c:v>
                </c:pt>
                <c:pt idx="196">
                  <c:v>122</c:v>
                </c:pt>
                <c:pt idx="197">
                  <c:v>130</c:v>
                </c:pt>
                <c:pt idx="198">
                  <c:v>121</c:v>
                </c:pt>
                <c:pt idx="199">
                  <c:v>117</c:v>
                </c:pt>
                <c:pt idx="200">
                  <c:v>118.00000799999999</c:v>
                </c:pt>
                <c:pt idx="201">
                  <c:v>133</c:v>
                </c:pt>
                <c:pt idx="202">
                  <c:v>128</c:v>
                </c:pt>
                <c:pt idx="203">
                  <c:v>122.99999200000001</c:v>
                </c:pt>
                <c:pt idx="204">
                  <c:v>133</c:v>
                </c:pt>
                <c:pt idx="205">
                  <c:v>121</c:v>
                </c:pt>
                <c:pt idx="206">
                  <c:v>127</c:v>
                </c:pt>
                <c:pt idx="207">
                  <c:v>128</c:v>
                </c:pt>
                <c:pt idx="208">
                  <c:v>118.00000799999999</c:v>
                </c:pt>
                <c:pt idx="209">
                  <c:v>115</c:v>
                </c:pt>
                <c:pt idx="210">
                  <c:v>122</c:v>
                </c:pt>
                <c:pt idx="211">
                  <c:v>108</c:v>
                </c:pt>
                <c:pt idx="212">
                  <c:v>118.00000799999999</c:v>
                </c:pt>
                <c:pt idx="213">
                  <c:v>99</c:v>
                </c:pt>
                <c:pt idx="214">
                  <c:v>108</c:v>
                </c:pt>
                <c:pt idx="215">
                  <c:v>126</c:v>
                </c:pt>
                <c:pt idx="216">
                  <c:v>102</c:v>
                </c:pt>
                <c:pt idx="217">
                  <c:v>76</c:v>
                </c:pt>
                <c:pt idx="218">
                  <c:v>86</c:v>
                </c:pt>
                <c:pt idx="219">
                  <c:v>96.000007999999994</c:v>
                </c:pt>
                <c:pt idx="220">
                  <c:v>131</c:v>
                </c:pt>
                <c:pt idx="221">
                  <c:v>72</c:v>
                </c:pt>
                <c:pt idx="222">
                  <c:v>34</c:v>
                </c:pt>
                <c:pt idx="223">
                  <c:v>65</c:v>
                </c:pt>
              </c:numCache>
            </c:numRef>
          </c:yVal>
          <c:smooth val="0"/>
          <c:extLst xmlns:c16r2="http://schemas.microsoft.com/office/drawing/2015/06/chart">
            <c:ext xmlns:c16="http://schemas.microsoft.com/office/drawing/2014/chart" uri="{C3380CC4-5D6E-409C-BE32-E72D297353CC}">
              <c16:uniqueId val="{00000000-DA80-4DEE-8BB8-42BCAF800CB4}"/>
            </c:ext>
          </c:extLst>
        </c:ser>
        <c:ser>
          <c:idx val="1"/>
          <c:order val="1"/>
          <c:tx>
            <c:strRef>
              <c:f>Sheet1!$C$1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Sheet1!$C$2:$C$225</c:f>
              <c:numCache>
                <c:formatCode>General</c:formatCode>
                <c:ptCount val="224"/>
                <c:pt idx="0">
                  <c:v>0</c:v>
                </c:pt>
                <c:pt idx="1">
                  <c:v>0</c:v>
                </c:pt>
                <c:pt idx="2">
                  <c:v>119</c:v>
                </c:pt>
                <c:pt idx="3">
                  <c:v>236.00001499999999</c:v>
                </c:pt>
                <c:pt idx="4">
                  <c:v>263</c:v>
                </c:pt>
                <c:pt idx="5">
                  <c:v>260</c:v>
                </c:pt>
                <c:pt idx="6">
                  <c:v>292</c:v>
                </c:pt>
                <c:pt idx="7">
                  <c:v>315</c:v>
                </c:pt>
                <c:pt idx="8">
                  <c:v>326</c:v>
                </c:pt>
                <c:pt idx="9">
                  <c:v>333</c:v>
                </c:pt>
                <c:pt idx="10">
                  <c:v>356</c:v>
                </c:pt>
                <c:pt idx="11">
                  <c:v>354</c:v>
                </c:pt>
                <c:pt idx="12">
                  <c:v>358</c:v>
                </c:pt>
                <c:pt idx="13">
                  <c:v>366</c:v>
                </c:pt>
                <c:pt idx="14">
                  <c:v>362.00003099999998</c:v>
                </c:pt>
                <c:pt idx="15">
                  <c:v>365</c:v>
                </c:pt>
                <c:pt idx="16">
                  <c:v>370.99996900000002</c:v>
                </c:pt>
                <c:pt idx="17">
                  <c:v>366</c:v>
                </c:pt>
                <c:pt idx="18">
                  <c:v>376</c:v>
                </c:pt>
                <c:pt idx="19">
                  <c:v>376</c:v>
                </c:pt>
                <c:pt idx="20">
                  <c:v>370.99996900000002</c:v>
                </c:pt>
                <c:pt idx="21">
                  <c:v>369</c:v>
                </c:pt>
                <c:pt idx="22">
                  <c:v>359</c:v>
                </c:pt>
                <c:pt idx="23">
                  <c:v>367</c:v>
                </c:pt>
                <c:pt idx="24">
                  <c:v>347</c:v>
                </c:pt>
                <c:pt idx="25">
                  <c:v>333</c:v>
                </c:pt>
                <c:pt idx="26">
                  <c:v>331</c:v>
                </c:pt>
                <c:pt idx="27">
                  <c:v>333</c:v>
                </c:pt>
                <c:pt idx="28">
                  <c:v>332</c:v>
                </c:pt>
                <c:pt idx="29">
                  <c:v>330</c:v>
                </c:pt>
                <c:pt idx="30">
                  <c:v>329.00003099999998</c:v>
                </c:pt>
                <c:pt idx="31">
                  <c:v>326.99996900000002</c:v>
                </c:pt>
                <c:pt idx="32">
                  <c:v>333</c:v>
                </c:pt>
                <c:pt idx="33">
                  <c:v>322</c:v>
                </c:pt>
                <c:pt idx="34">
                  <c:v>314</c:v>
                </c:pt>
                <c:pt idx="35">
                  <c:v>319</c:v>
                </c:pt>
                <c:pt idx="36">
                  <c:v>317</c:v>
                </c:pt>
                <c:pt idx="37">
                  <c:v>310</c:v>
                </c:pt>
                <c:pt idx="38">
                  <c:v>316</c:v>
                </c:pt>
                <c:pt idx="39">
                  <c:v>322</c:v>
                </c:pt>
                <c:pt idx="40">
                  <c:v>328</c:v>
                </c:pt>
                <c:pt idx="41">
                  <c:v>326</c:v>
                </c:pt>
                <c:pt idx="42">
                  <c:v>335</c:v>
                </c:pt>
                <c:pt idx="43">
                  <c:v>342</c:v>
                </c:pt>
                <c:pt idx="44">
                  <c:v>324</c:v>
                </c:pt>
                <c:pt idx="45">
                  <c:v>323</c:v>
                </c:pt>
                <c:pt idx="46">
                  <c:v>318.00003099999998</c:v>
                </c:pt>
                <c:pt idx="47">
                  <c:v>316</c:v>
                </c:pt>
                <c:pt idx="48">
                  <c:v>319</c:v>
                </c:pt>
                <c:pt idx="49">
                  <c:v>315</c:v>
                </c:pt>
                <c:pt idx="50">
                  <c:v>307</c:v>
                </c:pt>
                <c:pt idx="51">
                  <c:v>300</c:v>
                </c:pt>
                <c:pt idx="52">
                  <c:v>314</c:v>
                </c:pt>
                <c:pt idx="53">
                  <c:v>304</c:v>
                </c:pt>
                <c:pt idx="54">
                  <c:v>308</c:v>
                </c:pt>
                <c:pt idx="55">
                  <c:v>299</c:v>
                </c:pt>
                <c:pt idx="56">
                  <c:v>303</c:v>
                </c:pt>
                <c:pt idx="57">
                  <c:v>297</c:v>
                </c:pt>
                <c:pt idx="58">
                  <c:v>290</c:v>
                </c:pt>
                <c:pt idx="59">
                  <c:v>283</c:v>
                </c:pt>
                <c:pt idx="60">
                  <c:v>284</c:v>
                </c:pt>
                <c:pt idx="61">
                  <c:v>283</c:v>
                </c:pt>
                <c:pt idx="62">
                  <c:v>288</c:v>
                </c:pt>
                <c:pt idx="63">
                  <c:v>307</c:v>
                </c:pt>
                <c:pt idx="64">
                  <c:v>312</c:v>
                </c:pt>
                <c:pt idx="65">
                  <c:v>307</c:v>
                </c:pt>
                <c:pt idx="66">
                  <c:v>301</c:v>
                </c:pt>
                <c:pt idx="67">
                  <c:v>299</c:v>
                </c:pt>
                <c:pt idx="68">
                  <c:v>304</c:v>
                </c:pt>
                <c:pt idx="69">
                  <c:v>299</c:v>
                </c:pt>
                <c:pt idx="70">
                  <c:v>305</c:v>
                </c:pt>
                <c:pt idx="71">
                  <c:v>298</c:v>
                </c:pt>
                <c:pt idx="72">
                  <c:v>302</c:v>
                </c:pt>
                <c:pt idx="73">
                  <c:v>295</c:v>
                </c:pt>
                <c:pt idx="74">
                  <c:v>305</c:v>
                </c:pt>
                <c:pt idx="75">
                  <c:v>296</c:v>
                </c:pt>
                <c:pt idx="76">
                  <c:v>293</c:v>
                </c:pt>
                <c:pt idx="77">
                  <c:v>293</c:v>
                </c:pt>
                <c:pt idx="78">
                  <c:v>283</c:v>
                </c:pt>
                <c:pt idx="79">
                  <c:v>256</c:v>
                </c:pt>
                <c:pt idx="80">
                  <c:v>244</c:v>
                </c:pt>
                <c:pt idx="81">
                  <c:v>230</c:v>
                </c:pt>
                <c:pt idx="82">
                  <c:v>236.00001499999999</c:v>
                </c:pt>
                <c:pt idx="83">
                  <c:v>250</c:v>
                </c:pt>
                <c:pt idx="84">
                  <c:v>250</c:v>
                </c:pt>
                <c:pt idx="85">
                  <c:v>264</c:v>
                </c:pt>
                <c:pt idx="86">
                  <c:v>275</c:v>
                </c:pt>
                <c:pt idx="87">
                  <c:v>258</c:v>
                </c:pt>
                <c:pt idx="88">
                  <c:v>264</c:v>
                </c:pt>
                <c:pt idx="89">
                  <c:v>254</c:v>
                </c:pt>
                <c:pt idx="90">
                  <c:v>262</c:v>
                </c:pt>
                <c:pt idx="91">
                  <c:v>264</c:v>
                </c:pt>
                <c:pt idx="92">
                  <c:v>272</c:v>
                </c:pt>
                <c:pt idx="93">
                  <c:v>268</c:v>
                </c:pt>
                <c:pt idx="94">
                  <c:v>267</c:v>
                </c:pt>
                <c:pt idx="95">
                  <c:v>270</c:v>
                </c:pt>
                <c:pt idx="96">
                  <c:v>267</c:v>
                </c:pt>
                <c:pt idx="97">
                  <c:v>283</c:v>
                </c:pt>
                <c:pt idx="98">
                  <c:v>266</c:v>
                </c:pt>
                <c:pt idx="99">
                  <c:v>261</c:v>
                </c:pt>
                <c:pt idx="100">
                  <c:v>281</c:v>
                </c:pt>
                <c:pt idx="101">
                  <c:v>254</c:v>
                </c:pt>
                <c:pt idx="102">
                  <c:v>255</c:v>
                </c:pt>
                <c:pt idx="103">
                  <c:v>0</c:v>
                </c:pt>
                <c:pt idx="104">
                  <c:v>0</c:v>
                </c:pt>
                <c:pt idx="105">
                  <c:v>0</c:v>
                </c:pt>
                <c:pt idx="106">
                  <c:v>0</c:v>
                </c:pt>
                <c:pt idx="107">
                  <c:v>0</c:v>
                </c:pt>
                <c:pt idx="108">
                  <c:v>0</c:v>
                </c:pt>
                <c:pt idx="109">
                  <c:v>0</c:v>
                </c:pt>
                <c:pt idx="110">
                  <c:v>0</c:v>
                </c:pt>
                <c:pt idx="111">
                  <c:v>0</c:v>
                </c:pt>
                <c:pt idx="112">
                  <c:v>0</c:v>
                </c:pt>
                <c:pt idx="113">
                  <c:v>0</c:v>
                </c:pt>
                <c:pt idx="114">
                  <c:v>226</c:v>
                </c:pt>
                <c:pt idx="115">
                  <c:v>172</c:v>
                </c:pt>
                <c:pt idx="116">
                  <c:v>184</c:v>
                </c:pt>
                <c:pt idx="117">
                  <c:v>212</c:v>
                </c:pt>
                <c:pt idx="118">
                  <c:v>198</c:v>
                </c:pt>
                <c:pt idx="119">
                  <c:v>186</c:v>
                </c:pt>
                <c:pt idx="120">
                  <c:v>217</c:v>
                </c:pt>
                <c:pt idx="121">
                  <c:v>212</c:v>
                </c:pt>
                <c:pt idx="122">
                  <c:v>225.00001499999999</c:v>
                </c:pt>
                <c:pt idx="123">
                  <c:v>226</c:v>
                </c:pt>
                <c:pt idx="124">
                  <c:v>222</c:v>
                </c:pt>
                <c:pt idx="125">
                  <c:v>212.99998500000001</c:v>
                </c:pt>
                <c:pt idx="126">
                  <c:v>230</c:v>
                </c:pt>
                <c:pt idx="127">
                  <c:v>230</c:v>
                </c:pt>
                <c:pt idx="128">
                  <c:v>229</c:v>
                </c:pt>
                <c:pt idx="129">
                  <c:v>229</c:v>
                </c:pt>
                <c:pt idx="130">
                  <c:v>239</c:v>
                </c:pt>
                <c:pt idx="131">
                  <c:v>232</c:v>
                </c:pt>
                <c:pt idx="132">
                  <c:v>226</c:v>
                </c:pt>
                <c:pt idx="133">
                  <c:v>240</c:v>
                </c:pt>
                <c:pt idx="134">
                  <c:v>232</c:v>
                </c:pt>
                <c:pt idx="135">
                  <c:v>230</c:v>
                </c:pt>
                <c:pt idx="136">
                  <c:v>226</c:v>
                </c:pt>
                <c:pt idx="137">
                  <c:v>233</c:v>
                </c:pt>
                <c:pt idx="138">
                  <c:v>234</c:v>
                </c:pt>
                <c:pt idx="139">
                  <c:v>239</c:v>
                </c:pt>
                <c:pt idx="140">
                  <c:v>227</c:v>
                </c:pt>
                <c:pt idx="141">
                  <c:v>233</c:v>
                </c:pt>
                <c:pt idx="142">
                  <c:v>229</c:v>
                </c:pt>
                <c:pt idx="143">
                  <c:v>226</c:v>
                </c:pt>
                <c:pt idx="144">
                  <c:v>229</c:v>
                </c:pt>
                <c:pt idx="145">
                  <c:v>221</c:v>
                </c:pt>
                <c:pt idx="146">
                  <c:v>225.00001499999999</c:v>
                </c:pt>
                <c:pt idx="147">
                  <c:v>220</c:v>
                </c:pt>
                <c:pt idx="148">
                  <c:v>222</c:v>
                </c:pt>
                <c:pt idx="149">
                  <c:v>216</c:v>
                </c:pt>
                <c:pt idx="150">
                  <c:v>198</c:v>
                </c:pt>
                <c:pt idx="151">
                  <c:v>185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61</c:v>
                </c:pt>
                <c:pt idx="169">
                  <c:v>74</c:v>
                </c:pt>
                <c:pt idx="170">
                  <c:v>67</c:v>
                </c:pt>
                <c:pt idx="171">
                  <c:v>88</c:v>
                </c:pt>
                <c:pt idx="172">
                  <c:v>95</c:v>
                </c:pt>
                <c:pt idx="173">
                  <c:v>92</c:v>
                </c:pt>
                <c:pt idx="174">
                  <c:v>105</c:v>
                </c:pt>
                <c:pt idx="175">
                  <c:v>89</c:v>
                </c:pt>
                <c:pt idx="176">
                  <c:v>100</c:v>
                </c:pt>
                <c:pt idx="177">
                  <c:v>111</c:v>
                </c:pt>
                <c:pt idx="178">
                  <c:v>111.99999200000001</c:v>
                </c:pt>
                <c:pt idx="179">
                  <c:v>97</c:v>
                </c:pt>
                <c:pt idx="180">
                  <c:v>98</c:v>
                </c:pt>
                <c:pt idx="181">
                  <c:v>115</c:v>
                </c:pt>
                <c:pt idx="182">
                  <c:v>113</c:v>
                </c:pt>
                <c:pt idx="183">
                  <c:v>114</c:v>
                </c:pt>
                <c:pt idx="184">
                  <c:v>103</c:v>
                </c:pt>
                <c:pt idx="185">
                  <c:v>111.99999200000001</c:v>
                </c:pt>
                <c:pt idx="186">
                  <c:v>117</c:v>
                </c:pt>
                <c:pt idx="187">
                  <c:v>120</c:v>
                </c:pt>
                <c:pt idx="188">
                  <c:v>121</c:v>
                </c:pt>
                <c:pt idx="189">
                  <c:v>115</c:v>
                </c:pt>
                <c:pt idx="190">
                  <c:v>106</c:v>
                </c:pt>
                <c:pt idx="191">
                  <c:v>116</c:v>
                </c:pt>
                <c:pt idx="192">
                  <c:v>115</c:v>
                </c:pt>
                <c:pt idx="193">
                  <c:v>130</c:v>
                </c:pt>
                <c:pt idx="194">
                  <c:v>115</c:v>
                </c:pt>
                <c:pt idx="195">
                  <c:v>133</c:v>
                </c:pt>
                <c:pt idx="196">
                  <c:v>130</c:v>
                </c:pt>
                <c:pt idx="197">
                  <c:v>130</c:v>
                </c:pt>
                <c:pt idx="198">
                  <c:v>132</c:v>
                </c:pt>
                <c:pt idx="199">
                  <c:v>117</c:v>
                </c:pt>
                <c:pt idx="200">
                  <c:v>122</c:v>
                </c:pt>
                <c:pt idx="201">
                  <c:v>124</c:v>
                </c:pt>
                <c:pt idx="202">
                  <c:v>124</c:v>
                </c:pt>
                <c:pt idx="203">
                  <c:v>122.99999200000001</c:v>
                </c:pt>
                <c:pt idx="204">
                  <c:v>118.00000799999999</c:v>
                </c:pt>
                <c:pt idx="205">
                  <c:v>132</c:v>
                </c:pt>
                <c:pt idx="206">
                  <c:v>132</c:v>
                </c:pt>
                <c:pt idx="207">
                  <c:v>133</c:v>
                </c:pt>
                <c:pt idx="208">
                  <c:v>117</c:v>
                </c:pt>
                <c:pt idx="209">
                  <c:v>128</c:v>
                </c:pt>
                <c:pt idx="210">
                  <c:v>115</c:v>
                </c:pt>
                <c:pt idx="211">
                  <c:v>122</c:v>
                </c:pt>
                <c:pt idx="212">
                  <c:v>100</c:v>
                </c:pt>
                <c:pt idx="213">
                  <c:v>134</c:v>
                </c:pt>
                <c:pt idx="214">
                  <c:v>106</c:v>
                </c:pt>
                <c:pt idx="215">
                  <c:v>124</c:v>
                </c:pt>
                <c:pt idx="216">
                  <c:v>116</c:v>
                </c:pt>
                <c:pt idx="217">
                  <c:v>103</c:v>
                </c:pt>
                <c:pt idx="218">
                  <c:v>108</c:v>
                </c:pt>
                <c:pt idx="219">
                  <c:v>122</c:v>
                </c:pt>
                <c:pt idx="220">
                  <c:v>138</c:v>
                </c:pt>
                <c:pt idx="221">
                  <c:v>85.000007999999994</c:v>
                </c:pt>
                <c:pt idx="222">
                  <c:v>70</c:v>
                </c:pt>
                <c:pt idx="223">
                  <c:v>61</c:v>
                </c:pt>
              </c:numCache>
            </c:numRef>
          </c:yVal>
          <c:smooth val="0"/>
          <c:extLst xmlns:c16r2="http://schemas.microsoft.com/office/drawing/2015/06/chart">
            <c:ext xmlns:c16="http://schemas.microsoft.com/office/drawing/2014/chart" uri="{C3380CC4-5D6E-409C-BE32-E72D297353CC}">
              <c16:uniqueId val="{00000001-DA80-4DEE-8BB8-42BCAF800CB4}"/>
            </c:ext>
          </c:extLst>
        </c:ser>
        <c:ser>
          <c:idx val="2"/>
          <c:order val="2"/>
          <c:tx>
            <c:strRef>
              <c:f>Sheet1!$D$1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Sheet1!$D$2:$D$225</c:f>
              <c:numCache>
                <c:formatCode>General</c:formatCode>
                <c:ptCount val="224"/>
                <c:pt idx="0">
                  <c:v>0</c:v>
                </c:pt>
                <c:pt idx="1">
                  <c:v>0</c:v>
                </c:pt>
                <c:pt idx="2">
                  <c:v>154</c:v>
                </c:pt>
                <c:pt idx="3">
                  <c:v>260</c:v>
                </c:pt>
                <c:pt idx="4">
                  <c:v>278</c:v>
                </c:pt>
                <c:pt idx="5">
                  <c:v>280</c:v>
                </c:pt>
                <c:pt idx="6">
                  <c:v>315</c:v>
                </c:pt>
                <c:pt idx="7">
                  <c:v>347</c:v>
                </c:pt>
                <c:pt idx="8">
                  <c:v>359.99996900000002</c:v>
                </c:pt>
                <c:pt idx="9">
                  <c:v>366</c:v>
                </c:pt>
                <c:pt idx="10">
                  <c:v>389</c:v>
                </c:pt>
                <c:pt idx="11">
                  <c:v>390</c:v>
                </c:pt>
                <c:pt idx="12">
                  <c:v>397</c:v>
                </c:pt>
                <c:pt idx="13">
                  <c:v>399</c:v>
                </c:pt>
                <c:pt idx="14">
                  <c:v>407</c:v>
                </c:pt>
                <c:pt idx="15">
                  <c:v>398</c:v>
                </c:pt>
                <c:pt idx="16">
                  <c:v>408</c:v>
                </c:pt>
                <c:pt idx="17">
                  <c:v>403</c:v>
                </c:pt>
                <c:pt idx="18">
                  <c:v>412</c:v>
                </c:pt>
                <c:pt idx="19">
                  <c:v>416</c:v>
                </c:pt>
                <c:pt idx="20">
                  <c:v>412</c:v>
                </c:pt>
                <c:pt idx="21">
                  <c:v>402</c:v>
                </c:pt>
                <c:pt idx="22">
                  <c:v>396</c:v>
                </c:pt>
                <c:pt idx="23">
                  <c:v>400</c:v>
                </c:pt>
                <c:pt idx="24">
                  <c:v>378</c:v>
                </c:pt>
                <c:pt idx="25">
                  <c:v>370</c:v>
                </c:pt>
                <c:pt idx="26">
                  <c:v>366</c:v>
                </c:pt>
                <c:pt idx="27">
                  <c:v>365</c:v>
                </c:pt>
                <c:pt idx="28">
                  <c:v>364</c:v>
                </c:pt>
                <c:pt idx="29">
                  <c:v>367</c:v>
                </c:pt>
                <c:pt idx="30">
                  <c:v>365</c:v>
                </c:pt>
                <c:pt idx="31">
                  <c:v>362.00003099999998</c:v>
                </c:pt>
                <c:pt idx="32">
                  <c:v>366</c:v>
                </c:pt>
                <c:pt idx="33">
                  <c:v>357</c:v>
                </c:pt>
                <c:pt idx="34">
                  <c:v>348</c:v>
                </c:pt>
                <c:pt idx="35">
                  <c:v>348</c:v>
                </c:pt>
                <c:pt idx="36">
                  <c:v>359</c:v>
                </c:pt>
                <c:pt idx="37">
                  <c:v>351.00003099999998</c:v>
                </c:pt>
                <c:pt idx="38">
                  <c:v>358</c:v>
                </c:pt>
                <c:pt idx="39">
                  <c:v>359.99996900000002</c:v>
                </c:pt>
                <c:pt idx="40">
                  <c:v>364</c:v>
                </c:pt>
                <c:pt idx="41">
                  <c:v>367</c:v>
                </c:pt>
                <c:pt idx="42">
                  <c:v>372</c:v>
                </c:pt>
                <c:pt idx="43">
                  <c:v>377</c:v>
                </c:pt>
                <c:pt idx="44">
                  <c:v>359</c:v>
                </c:pt>
                <c:pt idx="45">
                  <c:v>361</c:v>
                </c:pt>
                <c:pt idx="46">
                  <c:v>358</c:v>
                </c:pt>
                <c:pt idx="47">
                  <c:v>353</c:v>
                </c:pt>
                <c:pt idx="48">
                  <c:v>359</c:v>
                </c:pt>
                <c:pt idx="49">
                  <c:v>348.99996900000002</c:v>
                </c:pt>
                <c:pt idx="50">
                  <c:v>343</c:v>
                </c:pt>
                <c:pt idx="51">
                  <c:v>342</c:v>
                </c:pt>
                <c:pt idx="52">
                  <c:v>353</c:v>
                </c:pt>
                <c:pt idx="53">
                  <c:v>348</c:v>
                </c:pt>
                <c:pt idx="54">
                  <c:v>348</c:v>
                </c:pt>
                <c:pt idx="55">
                  <c:v>341</c:v>
                </c:pt>
                <c:pt idx="56">
                  <c:v>341</c:v>
                </c:pt>
                <c:pt idx="57">
                  <c:v>336</c:v>
                </c:pt>
                <c:pt idx="58">
                  <c:v>326.99996900000002</c:v>
                </c:pt>
                <c:pt idx="59">
                  <c:v>321</c:v>
                </c:pt>
                <c:pt idx="60">
                  <c:v>329.00003099999998</c:v>
                </c:pt>
                <c:pt idx="61">
                  <c:v>323</c:v>
                </c:pt>
                <c:pt idx="62">
                  <c:v>312</c:v>
                </c:pt>
                <c:pt idx="63">
                  <c:v>337.99996900000002</c:v>
                </c:pt>
                <c:pt idx="64">
                  <c:v>345</c:v>
                </c:pt>
                <c:pt idx="65">
                  <c:v>335</c:v>
                </c:pt>
                <c:pt idx="66">
                  <c:v>333</c:v>
                </c:pt>
                <c:pt idx="67">
                  <c:v>329.00003099999998</c:v>
                </c:pt>
                <c:pt idx="68">
                  <c:v>335</c:v>
                </c:pt>
                <c:pt idx="69">
                  <c:v>331</c:v>
                </c:pt>
                <c:pt idx="70">
                  <c:v>335</c:v>
                </c:pt>
                <c:pt idx="71">
                  <c:v>330</c:v>
                </c:pt>
                <c:pt idx="72">
                  <c:v>335</c:v>
                </c:pt>
                <c:pt idx="73">
                  <c:v>325</c:v>
                </c:pt>
                <c:pt idx="74">
                  <c:v>328</c:v>
                </c:pt>
                <c:pt idx="75">
                  <c:v>326.99996900000002</c:v>
                </c:pt>
                <c:pt idx="76">
                  <c:v>324</c:v>
                </c:pt>
                <c:pt idx="77">
                  <c:v>324</c:v>
                </c:pt>
                <c:pt idx="78">
                  <c:v>316</c:v>
                </c:pt>
                <c:pt idx="79">
                  <c:v>291</c:v>
                </c:pt>
                <c:pt idx="80">
                  <c:v>258</c:v>
                </c:pt>
                <c:pt idx="81">
                  <c:v>257</c:v>
                </c:pt>
                <c:pt idx="82">
                  <c:v>256</c:v>
                </c:pt>
                <c:pt idx="83">
                  <c:v>273</c:v>
                </c:pt>
                <c:pt idx="84">
                  <c:v>284</c:v>
                </c:pt>
                <c:pt idx="85">
                  <c:v>296</c:v>
                </c:pt>
                <c:pt idx="86">
                  <c:v>302</c:v>
                </c:pt>
                <c:pt idx="87">
                  <c:v>293</c:v>
                </c:pt>
                <c:pt idx="88">
                  <c:v>291</c:v>
                </c:pt>
                <c:pt idx="89">
                  <c:v>286</c:v>
                </c:pt>
                <c:pt idx="90">
                  <c:v>293</c:v>
                </c:pt>
                <c:pt idx="91">
                  <c:v>294</c:v>
                </c:pt>
                <c:pt idx="92">
                  <c:v>301</c:v>
                </c:pt>
                <c:pt idx="93">
                  <c:v>294</c:v>
                </c:pt>
                <c:pt idx="94">
                  <c:v>297</c:v>
                </c:pt>
                <c:pt idx="95">
                  <c:v>292</c:v>
                </c:pt>
                <c:pt idx="96">
                  <c:v>296</c:v>
                </c:pt>
                <c:pt idx="97">
                  <c:v>286</c:v>
                </c:pt>
                <c:pt idx="98">
                  <c:v>291</c:v>
                </c:pt>
                <c:pt idx="99">
                  <c:v>299</c:v>
                </c:pt>
                <c:pt idx="100">
                  <c:v>300</c:v>
                </c:pt>
                <c:pt idx="101">
                  <c:v>293</c:v>
                </c:pt>
                <c:pt idx="102">
                  <c:v>279</c:v>
                </c:pt>
                <c:pt idx="103">
                  <c:v>0</c:v>
                </c:pt>
                <c:pt idx="104">
                  <c:v>0</c:v>
                </c:pt>
                <c:pt idx="105">
                  <c:v>0</c:v>
                </c:pt>
                <c:pt idx="106">
                  <c:v>0</c:v>
                </c:pt>
                <c:pt idx="107">
                  <c:v>0</c:v>
                </c:pt>
                <c:pt idx="108">
                  <c:v>0</c:v>
                </c:pt>
                <c:pt idx="109">
                  <c:v>0</c:v>
                </c:pt>
                <c:pt idx="110">
                  <c:v>0</c:v>
                </c:pt>
                <c:pt idx="111">
                  <c:v>0</c:v>
                </c:pt>
                <c:pt idx="112">
                  <c:v>0</c:v>
                </c:pt>
                <c:pt idx="113">
                  <c:v>0</c:v>
                </c:pt>
                <c:pt idx="114">
                  <c:v>231</c:v>
                </c:pt>
                <c:pt idx="115">
                  <c:v>186</c:v>
                </c:pt>
                <c:pt idx="116">
                  <c:v>219</c:v>
                </c:pt>
                <c:pt idx="117">
                  <c:v>242</c:v>
                </c:pt>
                <c:pt idx="118">
                  <c:v>201.99998500000001</c:v>
                </c:pt>
                <c:pt idx="119">
                  <c:v>227</c:v>
                </c:pt>
                <c:pt idx="120">
                  <c:v>245</c:v>
                </c:pt>
                <c:pt idx="121">
                  <c:v>249</c:v>
                </c:pt>
                <c:pt idx="122">
                  <c:v>261</c:v>
                </c:pt>
                <c:pt idx="123">
                  <c:v>259</c:v>
                </c:pt>
                <c:pt idx="124">
                  <c:v>264</c:v>
                </c:pt>
                <c:pt idx="125">
                  <c:v>263</c:v>
                </c:pt>
                <c:pt idx="126">
                  <c:v>276</c:v>
                </c:pt>
                <c:pt idx="127">
                  <c:v>272</c:v>
                </c:pt>
                <c:pt idx="128">
                  <c:v>264</c:v>
                </c:pt>
                <c:pt idx="129">
                  <c:v>268</c:v>
                </c:pt>
                <c:pt idx="130">
                  <c:v>270</c:v>
                </c:pt>
                <c:pt idx="131">
                  <c:v>277</c:v>
                </c:pt>
                <c:pt idx="132">
                  <c:v>266</c:v>
                </c:pt>
                <c:pt idx="133">
                  <c:v>273</c:v>
                </c:pt>
                <c:pt idx="134">
                  <c:v>268</c:v>
                </c:pt>
                <c:pt idx="135">
                  <c:v>268</c:v>
                </c:pt>
                <c:pt idx="136">
                  <c:v>267</c:v>
                </c:pt>
                <c:pt idx="137">
                  <c:v>270</c:v>
                </c:pt>
                <c:pt idx="138">
                  <c:v>266</c:v>
                </c:pt>
                <c:pt idx="139">
                  <c:v>270</c:v>
                </c:pt>
                <c:pt idx="140">
                  <c:v>261</c:v>
                </c:pt>
                <c:pt idx="141">
                  <c:v>270</c:v>
                </c:pt>
                <c:pt idx="142">
                  <c:v>252</c:v>
                </c:pt>
                <c:pt idx="143">
                  <c:v>251</c:v>
                </c:pt>
                <c:pt idx="144">
                  <c:v>262</c:v>
                </c:pt>
                <c:pt idx="145">
                  <c:v>256</c:v>
                </c:pt>
                <c:pt idx="146">
                  <c:v>250</c:v>
                </c:pt>
                <c:pt idx="147">
                  <c:v>249</c:v>
                </c:pt>
                <c:pt idx="148">
                  <c:v>238</c:v>
                </c:pt>
                <c:pt idx="149">
                  <c:v>237</c:v>
                </c:pt>
                <c:pt idx="150">
                  <c:v>227</c:v>
                </c:pt>
                <c:pt idx="151">
                  <c:v>211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c:v>
                </c:pt>
                <c:pt idx="169">
                  <c:v>55</c:v>
                </c:pt>
                <c:pt idx="170">
                  <c:v>61</c:v>
                </c:pt>
                <c:pt idx="171">
                  <c:v>94</c:v>
                </c:pt>
                <c:pt idx="172">
                  <c:v>107.00000799999999</c:v>
                </c:pt>
                <c:pt idx="173">
                  <c:v>93</c:v>
                </c:pt>
                <c:pt idx="174">
                  <c:v>82</c:v>
                </c:pt>
                <c:pt idx="175">
                  <c:v>89</c:v>
                </c:pt>
                <c:pt idx="176">
                  <c:v>122</c:v>
                </c:pt>
                <c:pt idx="177">
                  <c:v>122</c:v>
                </c:pt>
                <c:pt idx="178">
                  <c:v>125</c:v>
                </c:pt>
                <c:pt idx="179">
                  <c:v>103</c:v>
                </c:pt>
                <c:pt idx="180">
                  <c:v>114</c:v>
                </c:pt>
                <c:pt idx="181">
                  <c:v>126</c:v>
                </c:pt>
                <c:pt idx="182">
                  <c:v>124</c:v>
                </c:pt>
                <c:pt idx="183">
                  <c:v>133</c:v>
                </c:pt>
                <c:pt idx="184">
                  <c:v>117</c:v>
                </c:pt>
                <c:pt idx="185">
                  <c:v>128</c:v>
                </c:pt>
                <c:pt idx="186">
                  <c:v>131</c:v>
                </c:pt>
                <c:pt idx="187">
                  <c:v>133</c:v>
                </c:pt>
                <c:pt idx="188">
                  <c:v>132</c:v>
                </c:pt>
                <c:pt idx="189">
                  <c:v>122</c:v>
                </c:pt>
                <c:pt idx="190">
                  <c:v>133</c:v>
                </c:pt>
                <c:pt idx="191">
                  <c:v>135</c:v>
                </c:pt>
                <c:pt idx="192">
                  <c:v>122.99999200000001</c:v>
                </c:pt>
                <c:pt idx="193">
                  <c:v>139</c:v>
                </c:pt>
                <c:pt idx="194">
                  <c:v>120</c:v>
                </c:pt>
                <c:pt idx="195">
                  <c:v>141</c:v>
                </c:pt>
                <c:pt idx="196">
                  <c:v>138</c:v>
                </c:pt>
                <c:pt idx="197">
                  <c:v>138</c:v>
                </c:pt>
                <c:pt idx="198">
                  <c:v>141</c:v>
                </c:pt>
                <c:pt idx="199">
                  <c:v>140</c:v>
                </c:pt>
                <c:pt idx="200">
                  <c:v>131</c:v>
                </c:pt>
                <c:pt idx="201">
                  <c:v>138</c:v>
                </c:pt>
                <c:pt idx="202">
                  <c:v>138</c:v>
                </c:pt>
                <c:pt idx="203">
                  <c:v>133</c:v>
                </c:pt>
                <c:pt idx="204">
                  <c:v>138</c:v>
                </c:pt>
                <c:pt idx="205">
                  <c:v>138</c:v>
                </c:pt>
                <c:pt idx="206">
                  <c:v>143</c:v>
                </c:pt>
                <c:pt idx="207">
                  <c:v>151</c:v>
                </c:pt>
                <c:pt idx="208">
                  <c:v>139</c:v>
                </c:pt>
                <c:pt idx="209">
                  <c:v>128</c:v>
                </c:pt>
                <c:pt idx="210">
                  <c:v>157</c:v>
                </c:pt>
                <c:pt idx="211">
                  <c:v>140</c:v>
                </c:pt>
                <c:pt idx="212">
                  <c:v>126</c:v>
                </c:pt>
                <c:pt idx="213">
                  <c:v>143</c:v>
                </c:pt>
                <c:pt idx="214">
                  <c:v>158</c:v>
                </c:pt>
                <c:pt idx="215">
                  <c:v>127</c:v>
                </c:pt>
                <c:pt idx="216">
                  <c:v>118.00000799999999</c:v>
                </c:pt>
                <c:pt idx="217">
                  <c:v>143</c:v>
                </c:pt>
                <c:pt idx="218">
                  <c:v>100</c:v>
                </c:pt>
                <c:pt idx="219">
                  <c:v>106</c:v>
                </c:pt>
                <c:pt idx="220">
                  <c:v>153</c:v>
                </c:pt>
                <c:pt idx="221">
                  <c:v>73</c:v>
                </c:pt>
                <c:pt idx="222">
                  <c:v>35</c:v>
                </c:pt>
                <c:pt idx="223">
                  <c:v>66</c:v>
                </c:pt>
              </c:numCache>
            </c:numRef>
          </c:yVal>
          <c:smooth val="0"/>
          <c:extLst xmlns:c16r2="http://schemas.microsoft.com/office/drawing/2015/06/chart">
            <c:ext xmlns:c16="http://schemas.microsoft.com/office/drawing/2014/chart" uri="{C3380CC4-5D6E-409C-BE32-E72D297353CC}">
              <c16:uniqueId val="{00000002-DA80-4DEE-8BB8-42BCAF800CB4}"/>
            </c:ext>
          </c:extLst>
        </c:ser>
        <c:ser>
          <c:idx val="3"/>
          <c:order val="3"/>
          <c:tx>
            <c:strRef>
              <c:f>Sheet1!$E$1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Sheet1!$E$2:$E$225</c:f>
              <c:numCache>
                <c:formatCode>General</c:formatCode>
                <c:ptCount val="224"/>
                <c:pt idx="0">
                  <c:v>0</c:v>
                </c:pt>
                <c:pt idx="1">
                  <c:v>0</c:v>
                </c:pt>
                <c:pt idx="2">
                  <c:v>153</c:v>
                </c:pt>
                <c:pt idx="3">
                  <c:v>238</c:v>
                </c:pt>
                <c:pt idx="4">
                  <c:v>275</c:v>
                </c:pt>
                <c:pt idx="5">
                  <c:v>270</c:v>
                </c:pt>
                <c:pt idx="6">
                  <c:v>290</c:v>
                </c:pt>
                <c:pt idx="7">
                  <c:v>326.99996900000002</c:v>
                </c:pt>
                <c:pt idx="8">
                  <c:v>346</c:v>
                </c:pt>
                <c:pt idx="9">
                  <c:v>358</c:v>
                </c:pt>
                <c:pt idx="10">
                  <c:v>366</c:v>
                </c:pt>
                <c:pt idx="11">
                  <c:v>373.00003099999998</c:v>
                </c:pt>
                <c:pt idx="12">
                  <c:v>380</c:v>
                </c:pt>
                <c:pt idx="13">
                  <c:v>383</c:v>
                </c:pt>
                <c:pt idx="14">
                  <c:v>383</c:v>
                </c:pt>
                <c:pt idx="15">
                  <c:v>383</c:v>
                </c:pt>
                <c:pt idx="16">
                  <c:v>392</c:v>
                </c:pt>
                <c:pt idx="17">
                  <c:v>385</c:v>
                </c:pt>
                <c:pt idx="18">
                  <c:v>394</c:v>
                </c:pt>
                <c:pt idx="19">
                  <c:v>390</c:v>
                </c:pt>
                <c:pt idx="20">
                  <c:v>386</c:v>
                </c:pt>
                <c:pt idx="21">
                  <c:v>381</c:v>
                </c:pt>
                <c:pt idx="22">
                  <c:v>369</c:v>
                </c:pt>
                <c:pt idx="23">
                  <c:v>367</c:v>
                </c:pt>
                <c:pt idx="24">
                  <c:v>352</c:v>
                </c:pt>
                <c:pt idx="25">
                  <c:v>342</c:v>
                </c:pt>
                <c:pt idx="26">
                  <c:v>341</c:v>
                </c:pt>
                <c:pt idx="27">
                  <c:v>336</c:v>
                </c:pt>
                <c:pt idx="28">
                  <c:v>342</c:v>
                </c:pt>
                <c:pt idx="29">
                  <c:v>341</c:v>
                </c:pt>
                <c:pt idx="30">
                  <c:v>340.00003099999998</c:v>
                </c:pt>
                <c:pt idx="31">
                  <c:v>333</c:v>
                </c:pt>
                <c:pt idx="32">
                  <c:v>332</c:v>
                </c:pt>
                <c:pt idx="33">
                  <c:v>328</c:v>
                </c:pt>
                <c:pt idx="34">
                  <c:v>325</c:v>
                </c:pt>
                <c:pt idx="35">
                  <c:v>319</c:v>
                </c:pt>
                <c:pt idx="36">
                  <c:v>328</c:v>
                </c:pt>
                <c:pt idx="37">
                  <c:v>326.99996900000002</c:v>
                </c:pt>
                <c:pt idx="38">
                  <c:v>331</c:v>
                </c:pt>
                <c:pt idx="39">
                  <c:v>337</c:v>
                </c:pt>
                <c:pt idx="40">
                  <c:v>337</c:v>
                </c:pt>
                <c:pt idx="41">
                  <c:v>337.99996900000002</c:v>
                </c:pt>
                <c:pt idx="42">
                  <c:v>348</c:v>
                </c:pt>
                <c:pt idx="43">
                  <c:v>354</c:v>
                </c:pt>
                <c:pt idx="44">
                  <c:v>339</c:v>
                </c:pt>
                <c:pt idx="45">
                  <c:v>337</c:v>
                </c:pt>
                <c:pt idx="46">
                  <c:v>334</c:v>
                </c:pt>
                <c:pt idx="47">
                  <c:v>332</c:v>
                </c:pt>
                <c:pt idx="48">
                  <c:v>336</c:v>
                </c:pt>
                <c:pt idx="49">
                  <c:v>331</c:v>
                </c:pt>
                <c:pt idx="50">
                  <c:v>321</c:v>
                </c:pt>
                <c:pt idx="51">
                  <c:v>316</c:v>
                </c:pt>
                <c:pt idx="52">
                  <c:v>328</c:v>
                </c:pt>
                <c:pt idx="53">
                  <c:v>326.99996900000002</c:v>
                </c:pt>
                <c:pt idx="54">
                  <c:v>326.99996900000002</c:v>
                </c:pt>
                <c:pt idx="55">
                  <c:v>318.00003099999998</c:v>
                </c:pt>
                <c:pt idx="56">
                  <c:v>322</c:v>
                </c:pt>
                <c:pt idx="57">
                  <c:v>314</c:v>
                </c:pt>
                <c:pt idx="58">
                  <c:v>306</c:v>
                </c:pt>
                <c:pt idx="59">
                  <c:v>302</c:v>
                </c:pt>
                <c:pt idx="60">
                  <c:v>314</c:v>
                </c:pt>
                <c:pt idx="61">
                  <c:v>301</c:v>
                </c:pt>
                <c:pt idx="62">
                  <c:v>290</c:v>
                </c:pt>
                <c:pt idx="63">
                  <c:v>320</c:v>
                </c:pt>
                <c:pt idx="64">
                  <c:v>322</c:v>
                </c:pt>
                <c:pt idx="65">
                  <c:v>313</c:v>
                </c:pt>
                <c:pt idx="66">
                  <c:v>310</c:v>
                </c:pt>
                <c:pt idx="67">
                  <c:v>310</c:v>
                </c:pt>
                <c:pt idx="68">
                  <c:v>314</c:v>
                </c:pt>
                <c:pt idx="69">
                  <c:v>313</c:v>
                </c:pt>
                <c:pt idx="70">
                  <c:v>318.00003099999998</c:v>
                </c:pt>
                <c:pt idx="71">
                  <c:v>311</c:v>
                </c:pt>
                <c:pt idx="72">
                  <c:v>314</c:v>
                </c:pt>
                <c:pt idx="73">
                  <c:v>311</c:v>
                </c:pt>
                <c:pt idx="74">
                  <c:v>312</c:v>
                </c:pt>
                <c:pt idx="75">
                  <c:v>309</c:v>
                </c:pt>
                <c:pt idx="76">
                  <c:v>304</c:v>
                </c:pt>
                <c:pt idx="77">
                  <c:v>302</c:v>
                </c:pt>
                <c:pt idx="78">
                  <c:v>299</c:v>
                </c:pt>
                <c:pt idx="79">
                  <c:v>271</c:v>
                </c:pt>
                <c:pt idx="80">
                  <c:v>237</c:v>
                </c:pt>
                <c:pt idx="81">
                  <c:v>234.99998500000001</c:v>
                </c:pt>
                <c:pt idx="82">
                  <c:v>240</c:v>
                </c:pt>
                <c:pt idx="83">
                  <c:v>250</c:v>
                </c:pt>
                <c:pt idx="84">
                  <c:v>265</c:v>
                </c:pt>
                <c:pt idx="85">
                  <c:v>281</c:v>
                </c:pt>
                <c:pt idx="86">
                  <c:v>279</c:v>
                </c:pt>
                <c:pt idx="87">
                  <c:v>279</c:v>
                </c:pt>
                <c:pt idx="88">
                  <c:v>281</c:v>
                </c:pt>
                <c:pt idx="89">
                  <c:v>270</c:v>
                </c:pt>
                <c:pt idx="90">
                  <c:v>272</c:v>
                </c:pt>
                <c:pt idx="91">
                  <c:v>279</c:v>
                </c:pt>
                <c:pt idx="92">
                  <c:v>286</c:v>
                </c:pt>
                <c:pt idx="93">
                  <c:v>278</c:v>
                </c:pt>
                <c:pt idx="94">
                  <c:v>275</c:v>
                </c:pt>
                <c:pt idx="95">
                  <c:v>273</c:v>
                </c:pt>
                <c:pt idx="96">
                  <c:v>275</c:v>
                </c:pt>
                <c:pt idx="97">
                  <c:v>279</c:v>
                </c:pt>
                <c:pt idx="98">
                  <c:v>286</c:v>
                </c:pt>
                <c:pt idx="99">
                  <c:v>267</c:v>
                </c:pt>
                <c:pt idx="100">
                  <c:v>303</c:v>
                </c:pt>
                <c:pt idx="101">
                  <c:v>278</c:v>
                </c:pt>
                <c:pt idx="102">
                  <c:v>263</c:v>
                </c:pt>
                <c:pt idx="103">
                  <c:v>0</c:v>
                </c:pt>
                <c:pt idx="104">
                  <c:v>0</c:v>
                </c:pt>
                <c:pt idx="105">
                  <c:v>0</c:v>
                </c:pt>
                <c:pt idx="106">
                  <c:v>0</c:v>
                </c:pt>
                <c:pt idx="107">
                  <c:v>0</c:v>
                </c:pt>
                <c:pt idx="108">
                  <c:v>0</c:v>
                </c:pt>
                <c:pt idx="109">
                  <c:v>0</c:v>
                </c:pt>
                <c:pt idx="110">
                  <c:v>0</c:v>
                </c:pt>
                <c:pt idx="111">
                  <c:v>0</c:v>
                </c:pt>
                <c:pt idx="112">
                  <c:v>0</c:v>
                </c:pt>
                <c:pt idx="113">
                  <c:v>0</c:v>
                </c:pt>
                <c:pt idx="114">
                  <c:v>211</c:v>
                </c:pt>
                <c:pt idx="115">
                  <c:v>217</c:v>
                </c:pt>
                <c:pt idx="116">
                  <c:v>205</c:v>
                </c:pt>
                <c:pt idx="117">
                  <c:v>207</c:v>
                </c:pt>
                <c:pt idx="118">
                  <c:v>188</c:v>
                </c:pt>
                <c:pt idx="119">
                  <c:v>212</c:v>
                </c:pt>
                <c:pt idx="120">
                  <c:v>232</c:v>
                </c:pt>
                <c:pt idx="121">
                  <c:v>232</c:v>
                </c:pt>
                <c:pt idx="122">
                  <c:v>240</c:v>
                </c:pt>
                <c:pt idx="123">
                  <c:v>248</c:v>
                </c:pt>
                <c:pt idx="124">
                  <c:v>240</c:v>
                </c:pt>
                <c:pt idx="125">
                  <c:v>253</c:v>
                </c:pt>
                <c:pt idx="126">
                  <c:v>247.00001499999999</c:v>
                </c:pt>
                <c:pt idx="127">
                  <c:v>248</c:v>
                </c:pt>
                <c:pt idx="128">
                  <c:v>248</c:v>
                </c:pt>
                <c:pt idx="129">
                  <c:v>247.00001499999999</c:v>
                </c:pt>
                <c:pt idx="130">
                  <c:v>250</c:v>
                </c:pt>
                <c:pt idx="131">
                  <c:v>249</c:v>
                </c:pt>
                <c:pt idx="132">
                  <c:v>252</c:v>
                </c:pt>
                <c:pt idx="133">
                  <c:v>256</c:v>
                </c:pt>
                <c:pt idx="134">
                  <c:v>251</c:v>
                </c:pt>
                <c:pt idx="135">
                  <c:v>256</c:v>
                </c:pt>
                <c:pt idx="136">
                  <c:v>244</c:v>
                </c:pt>
                <c:pt idx="137">
                  <c:v>243</c:v>
                </c:pt>
                <c:pt idx="138">
                  <c:v>253</c:v>
                </c:pt>
                <c:pt idx="139">
                  <c:v>247.00001499999999</c:v>
                </c:pt>
                <c:pt idx="140">
                  <c:v>250</c:v>
                </c:pt>
                <c:pt idx="141">
                  <c:v>245</c:v>
                </c:pt>
                <c:pt idx="142">
                  <c:v>244</c:v>
                </c:pt>
                <c:pt idx="143">
                  <c:v>236.00001499999999</c:v>
                </c:pt>
                <c:pt idx="144">
                  <c:v>240</c:v>
                </c:pt>
                <c:pt idx="145">
                  <c:v>222</c:v>
                </c:pt>
                <c:pt idx="146">
                  <c:v>223.99998500000001</c:v>
                </c:pt>
                <c:pt idx="147">
                  <c:v>223.99998500000001</c:v>
                </c:pt>
                <c:pt idx="148">
                  <c:v>227</c:v>
                </c:pt>
                <c:pt idx="149">
                  <c:v>212</c:v>
                </c:pt>
                <c:pt idx="150">
                  <c:v>216</c:v>
                </c:pt>
                <c:pt idx="151">
                  <c:v>201.99998500000001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70</c:v>
                </c:pt>
                <c:pt idx="169">
                  <c:v>55.999996000000003</c:v>
                </c:pt>
                <c:pt idx="170">
                  <c:v>70</c:v>
                </c:pt>
                <c:pt idx="171">
                  <c:v>89.999992000000006</c:v>
                </c:pt>
                <c:pt idx="172">
                  <c:v>97</c:v>
                </c:pt>
                <c:pt idx="173">
                  <c:v>94</c:v>
                </c:pt>
                <c:pt idx="174">
                  <c:v>106</c:v>
                </c:pt>
                <c:pt idx="175">
                  <c:v>89.999992000000006</c:v>
                </c:pt>
                <c:pt idx="176">
                  <c:v>100.99999200000001</c:v>
                </c:pt>
                <c:pt idx="177">
                  <c:v>111.99999200000001</c:v>
                </c:pt>
                <c:pt idx="178">
                  <c:v>113</c:v>
                </c:pt>
                <c:pt idx="179">
                  <c:v>98</c:v>
                </c:pt>
                <c:pt idx="180">
                  <c:v>104</c:v>
                </c:pt>
                <c:pt idx="181">
                  <c:v>115</c:v>
                </c:pt>
                <c:pt idx="182">
                  <c:v>113</c:v>
                </c:pt>
                <c:pt idx="183">
                  <c:v>114</c:v>
                </c:pt>
                <c:pt idx="184">
                  <c:v>107.00000799999999</c:v>
                </c:pt>
                <c:pt idx="185">
                  <c:v>111.99999200000001</c:v>
                </c:pt>
                <c:pt idx="186">
                  <c:v>117</c:v>
                </c:pt>
                <c:pt idx="187">
                  <c:v>110</c:v>
                </c:pt>
                <c:pt idx="188">
                  <c:v>122</c:v>
                </c:pt>
                <c:pt idx="189">
                  <c:v>111.99999200000001</c:v>
                </c:pt>
                <c:pt idx="190">
                  <c:v>114</c:v>
                </c:pt>
                <c:pt idx="191">
                  <c:v>113</c:v>
                </c:pt>
                <c:pt idx="192">
                  <c:v>108</c:v>
                </c:pt>
                <c:pt idx="193">
                  <c:v>122.99999200000001</c:v>
                </c:pt>
                <c:pt idx="194">
                  <c:v>116</c:v>
                </c:pt>
                <c:pt idx="195">
                  <c:v>133</c:v>
                </c:pt>
                <c:pt idx="196">
                  <c:v>110</c:v>
                </c:pt>
                <c:pt idx="197">
                  <c:v>119</c:v>
                </c:pt>
                <c:pt idx="198">
                  <c:v>128</c:v>
                </c:pt>
                <c:pt idx="199">
                  <c:v>122</c:v>
                </c:pt>
                <c:pt idx="200">
                  <c:v>122</c:v>
                </c:pt>
                <c:pt idx="201">
                  <c:v>119</c:v>
                </c:pt>
                <c:pt idx="202">
                  <c:v>124</c:v>
                </c:pt>
                <c:pt idx="203">
                  <c:v>122.99999200000001</c:v>
                </c:pt>
                <c:pt idx="204">
                  <c:v>122.99999200000001</c:v>
                </c:pt>
                <c:pt idx="205">
                  <c:v>132</c:v>
                </c:pt>
                <c:pt idx="206">
                  <c:v>133</c:v>
                </c:pt>
                <c:pt idx="207">
                  <c:v>122.99999200000001</c:v>
                </c:pt>
                <c:pt idx="208">
                  <c:v>105</c:v>
                </c:pt>
                <c:pt idx="209">
                  <c:v>116</c:v>
                </c:pt>
                <c:pt idx="210">
                  <c:v>116</c:v>
                </c:pt>
                <c:pt idx="211">
                  <c:v>100.99999200000001</c:v>
                </c:pt>
                <c:pt idx="212">
                  <c:v>111</c:v>
                </c:pt>
                <c:pt idx="213">
                  <c:v>100</c:v>
                </c:pt>
                <c:pt idx="214">
                  <c:v>109</c:v>
                </c:pt>
                <c:pt idx="215">
                  <c:v>118.00000799999999</c:v>
                </c:pt>
                <c:pt idx="216">
                  <c:v>127</c:v>
                </c:pt>
                <c:pt idx="217">
                  <c:v>106</c:v>
                </c:pt>
                <c:pt idx="218">
                  <c:v>100.99999200000001</c:v>
                </c:pt>
                <c:pt idx="219">
                  <c:v>69</c:v>
                </c:pt>
                <c:pt idx="220">
                  <c:v>145</c:v>
                </c:pt>
                <c:pt idx="221">
                  <c:v>91</c:v>
                </c:pt>
                <c:pt idx="222">
                  <c:v>81</c:v>
                </c:pt>
                <c:pt idx="223">
                  <c:v>107.00000799999999</c:v>
                </c:pt>
              </c:numCache>
            </c:numRef>
          </c:yVal>
          <c:smooth val="0"/>
          <c:extLst xmlns:c16r2="http://schemas.microsoft.com/office/drawing/2015/06/chart">
            <c:ext xmlns:c16="http://schemas.microsoft.com/office/drawing/2014/chart" uri="{C3380CC4-5D6E-409C-BE32-E72D297353CC}">
              <c16:uniqueId val="{00000003-DA80-4DEE-8BB8-42BCAF800CB4}"/>
            </c:ext>
          </c:extLst>
        </c:ser>
        <c:ser>
          <c:idx val="4"/>
          <c:order val="4"/>
          <c:tx>
            <c:strRef>
              <c:f>Sheet1!$F$1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Sheet1!$F$2:$F$225</c:f>
              <c:numCache>
                <c:formatCode>General</c:formatCode>
                <c:ptCount val="224"/>
                <c:pt idx="0">
                  <c:v>0</c:v>
                </c:pt>
                <c:pt idx="1">
                  <c:v>0</c:v>
                </c:pt>
                <c:pt idx="2">
                  <c:v>143</c:v>
                </c:pt>
                <c:pt idx="3">
                  <c:v>261</c:v>
                </c:pt>
                <c:pt idx="4">
                  <c:v>272</c:v>
                </c:pt>
                <c:pt idx="5">
                  <c:v>285</c:v>
                </c:pt>
                <c:pt idx="6">
                  <c:v>302</c:v>
                </c:pt>
                <c:pt idx="7">
                  <c:v>332</c:v>
                </c:pt>
                <c:pt idx="8">
                  <c:v>345</c:v>
                </c:pt>
                <c:pt idx="9">
                  <c:v>363</c:v>
                </c:pt>
                <c:pt idx="10">
                  <c:v>374</c:v>
                </c:pt>
                <c:pt idx="11">
                  <c:v>375</c:v>
                </c:pt>
                <c:pt idx="12">
                  <c:v>384.00003099999998</c:v>
                </c:pt>
                <c:pt idx="13">
                  <c:v>390</c:v>
                </c:pt>
                <c:pt idx="14">
                  <c:v>386</c:v>
                </c:pt>
                <c:pt idx="15">
                  <c:v>389</c:v>
                </c:pt>
                <c:pt idx="16">
                  <c:v>392.99996900000002</c:v>
                </c:pt>
                <c:pt idx="17">
                  <c:v>388</c:v>
                </c:pt>
                <c:pt idx="18">
                  <c:v>400</c:v>
                </c:pt>
                <c:pt idx="19">
                  <c:v>403.99996900000002</c:v>
                </c:pt>
                <c:pt idx="20">
                  <c:v>392.99996900000002</c:v>
                </c:pt>
                <c:pt idx="21">
                  <c:v>392</c:v>
                </c:pt>
                <c:pt idx="22">
                  <c:v>384.00003099999998</c:v>
                </c:pt>
                <c:pt idx="23">
                  <c:v>377</c:v>
                </c:pt>
                <c:pt idx="24">
                  <c:v>370</c:v>
                </c:pt>
                <c:pt idx="25">
                  <c:v>359</c:v>
                </c:pt>
                <c:pt idx="26">
                  <c:v>355</c:v>
                </c:pt>
                <c:pt idx="27">
                  <c:v>352</c:v>
                </c:pt>
                <c:pt idx="28">
                  <c:v>354</c:v>
                </c:pt>
                <c:pt idx="29">
                  <c:v>353</c:v>
                </c:pt>
                <c:pt idx="30">
                  <c:v>353</c:v>
                </c:pt>
                <c:pt idx="31">
                  <c:v>348</c:v>
                </c:pt>
                <c:pt idx="32">
                  <c:v>357</c:v>
                </c:pt>
                <c:pt idx="33">
                  <c:v>344</c:v>
                </c:pt>
                <c:pt idx="34">
                  <c:v>336</c:v>
                </c:pt>
                <c:pt idx="35">
                  <c:v>340.00003099999998</c:v>
                </c:pt>
                <c:pt idx="36">
                  <c:v>344</c:v>
                </c:pt>
                <c:pt idx="37">
                  <c:v>342</c:v>
                </c:pt>
                <c:pt idx="38">
                  <c:v>343</c:v>
                </c:pt>
                <c:pt idx="39">
                  <c:v>347</c:v>
                </c:pt>
                <c:pt idx="40">
                  <c:v>354</c:v>
                </c:pt>
                <c:pt idx="41">
                  <c:v>351.00003099999998</c:v>
                </c:pt>
                <c:pt idx="42">
                  <c:v>362.00003099999998</c:v>
                </c:pt>
                <c:pt idx="43">
                  <c:v>366</c:v>
                </c:pt>
                <c:pt idx="44">
                  <c:v>353</c:v>
                </c:pt>
                <c:pt idx="45">
                  <c:v>348.99996900000002</c:v>
                </c:pt>
                <c:pt idx="46">
                  <c:v>343</c:v>
                </c:pt>
                <c:pt idx="47">
                  <c:v>345</c:v>
                </c:pt>
                <c:pt idx="48">
                  <c:v>348.99996900000002</c:v>
                </c:pt>
                <c:pt idx="49">
                  <c:v>340.00003099999998</c:v>
                </c:pt>
                <c:pt idx="50">
                  <c:v>333</c:v>
                </c:pt>
                <c:pt idx="51">
                  <c:v>331</c:v>
                </c:pt>
                <c:pt idx="52">
                  <c:v>337.99996900000002</c:v>
                </c:pt>
                <c:pt idx="53">
                  <c:v>337.99996900000002</c:v>
                </c:pt>
                <c:pt idx="54">
                  <c:v>337</c:v>
                </c:pt>
                <c:pt idx="55">
                  <c:v>326</c:v>
                </c:pt>
                <c:pt idx="56">
                  <c:v>335</c:v>
                </c:pt>
                <c:pt idx="57">
                  <c:v>325</c:v>
                </c:pt>
                <c:pt idx="58">
                  <c:v>315</c:v>
                </c:pt>
                <c:pt idx="59">
                  <c:v>306</c:v>
                </c:pt>
                <c:pt idx="60">
                  <c:v>319</c:v>
                </c:pt>
                <c:pt idx="61">
                  <c:v>314</c:v>
                </c:pt>
                <c:pt idx="62">
                  <c:v>309</c:v>
                </c:pt>
                <c:pt idx="63">
                  <c:v>325</c:v>
                </c:pt>
                <c:pt idx="64">
                  <c:v>337.99996900000002</c:v>
                </c:pt>
                <c:pt idx="65">
                  <c:v>328</c:v>
                </c:pt>
                <c:pt idx="66">
                  <c:v>324</c:v>
                </c:pt>
                <c:pt idx="67">
                  <c:v>324</c:v>
                </c:pt>
                <c:pt idx="68">
                  <c:v>325</c:v>
                </c:pt>
                <c:pt idx="69">
                  <c:v>328</c:v>
                </c:pt>
                <c:pt idx="70">
                  <c:v>329.00003099999998</c:v>
                </c:pt>
                <c:pt idx="71">
                  <c:v>322</c:v>
                </c:pt>
                <c:pt idx="72">
                  <c:v>326.99996900000002</c:v>
                </c:pt>
                <c:pt idx="73">
                  <c:v>322</c:v>
                </c:pt>
                <c:pt idx="74">
                  <c:v>328</c:v>
                </c:pt>
                <c:pt idx="75">
                  <c:v>319</c:v>
                </c:pt>
                <c:pt idx="76">
                  <c:v>316</c:v>
                </c:pt>
                <c:pt idx="77">
                  <c:v>315</c:v>
                </c:pt>
                <c:pt idx="78">
                  <c:v>310</c:v>
                </c:pt>
                <c:pt idx="79">
                  <c:v>289</c:v>
                </c:pt>
                <c:pt idx="80">
                  <c:v>261</c:v>
                </c:pt>
                <c:pt idx="81">
                  <c:v>247.00001499999999</c:v>
                </c:pt>
                <c:pt idx="82">
                  <c:v>253</c:v>
                </c:pt>
                <c:pt idx="83">
                  <c:v>264</c:v>
                </c:pt>
                <c:pt idx="84">
                  <c:v>278</c:v>
                </c:pt>
                <c:pt idx="85">
                  <c:v>295</c:v>
                </c:pt>
                <c:pt idx="86">
                  <c:v>291</c:v>
                </c:pt>
                <c:pt idx="87">
                  <c:v>291</c:v>
                </c:pt>
                <c:pt idx="88">
                  <c:v>290</c:v>
                </c:pt>
                <c:pt idx="89">
                  <c:v>280</c:v>
                </c:pt>
                <c:pt idx="90">
                  <c:v>293</c:v>
                </c:pt>
                <c:pt idx="91">
                  <c:v>291</c:v>
                </c:pt>
                <c:pt idx="92">
                  <c:v>299</c:v>
                </c:pt>
                <c:pt idx="93">
                  <c:v>291</c:v>
                </c:pt>
                <c:pt idx="94">
                  <c:v>289</c:v>
                </c:pt>
                <c:pt idx="95">
                  <c:v>295</c:v>
                </c:pt>
                <c:pt idx="96">
                  <c:v>288</c:v>
                </c:pt>
                <c:pt idx="97">
                  <c:v>321</c:v>
                </c:pt>
                <c:pt idx="98">
                  <c:v>308</c:v>
                </c:pt>
                <c:pt idx="99">
                  <c:v>301</c:v>
                </c:pt>
                <c:pt idx="100">
                  <c:v>290</c:v>
                </c:pt>
                <c:pt idx="101">
                  <c:v>303</c:v>
                </c:pt>
                <c:pt idx="102">
                  <c:v>285</c:v>
                </c:pt>
                <c:pt idx="103">
                  <c:v>0</c:v>
                </c:pt>
                <c:pt idx="104">
                  <c:v>0</c:v>
                </c:pt>
                <c:pt idx="105">
                  <c:v>0</c:v>
                </c:pt>
                <c:pt idx="106">
                  <c:v>0</c:v>
                </c:pt>
                <c:pt idx="107">
                  <c:v>0</c:v>
                </c:pt>
                <c:pt idx="108">
                  <c:v>0</c:v>
                </c:pt>
                <c:pt idx="109">
                  <c:v>0</c:v>
                </c:pt>
                <c:pt idx="110">
                  <c:v>0</c:v>
                </c:pt>
                <c:pt idx="111">
                  <c:v>0</c:v>
                </c:pt>
                <c:pt idx="112">
                  <c:v>0</c:v>
                </c:pt>
                <c:pt idx="113">
                  <c:v>0</c:v>
                </c:pt>
                <c:pt idx="114">
                  <c:v>199</c:v>
                </c:pt>
                <c:pt idx="115">
                  <c:v>193</c:v>
                </c:pt>
                <c:pt idx="116">
                  <c:v>222</c:v>
                </c:pt>
                <c:pt idx="117">
                  <c:v>214.00001499999999</c:v>
                </c:pt>
                <c:pt idx="118">
                  <c:v>231</c:v>
                </c:pt>
                <c:pt idx="119">
                  <c:v>238</c:v>
                </c:pt>
                <c:pt idx="120">
                  <c:v>236.00001499999999</c:v>
                </c:pt>
                <c:pt idx="121">
                  <c:v>242</c:v>
                </c:pt>
                <c:pt idx="122">
                  <c:v>247.00001499999999</c:v>
                </c:pt>
                <c:pt idx="123">
                  <c:v>254</c:v>
                </c:pt>
                <c:pt idx="124">
                  <c:v>252</c:v>
                </c:pt>
                <c:pt idx="125">
                  <c:v>253</c:v>
                </c:pt>
                <c:pt idx="126">
                  <c:v>260</c:v>
                </c:pt>
                <c:pt idx="127">
                  <c:v>248</c:v>
                </c:pt>
                <c:pt idx="128">
                  <c:v>254</c:v>
                </c:pt>
                <c:pt idx="129">
                  <c:v>248</c:v>
                </c:pt>
                <c:pt idx="130">
                  <c:v>262</c:v>
                </c:pt>
                <c:pt idx="131">
                  <c:v>254</c:v>
                </c:pt>
                <c:pt idx="132">
                  <c:v>258</c:v>
                </c:pt>
                <c:pt idx="133">
                  <c:v>266</c:v>
                </c:pt>
                <c:pt idx="134">
                  <c:v>253</c:v>
                </c:pt>
                <c:pt idx="135">
                  <c:v>258</c:v>
                </c:pt>
                <c:pt idx="136">
                  <c:v>252</c:v>
                </c:pt>
                <c:pt idx="137">
                  <c:v>259</c:v>
                </c:pt>
                <c:pt idx="138">
                  <c:v>256</c:v>
                </c:pt>
                <c:pt idx="139">
                  <c:v>263</c:v>
                </c:pt>
                <c:pt idx="140">
                  <c:v>255</c:v>
                </c:pt>
                <c:pt idx="141">
                  <c:v>262</c:v>
                </c:pt>
                <c:pt idx="142">
                  <c:v>249</c:v>
                </c:pt>
                <c:pt idx="143">
                  <c:v>245</c:v>
                </c:pt>
                <c:pt idx="144">
                  <c:v>252</c:v>
                </c:pt>
                <c:pt idx="145">
                  <c:v>238</c:v>
                </c:pt>
                <c:pt idx="146">
                  <c:v>233</c:v>
                </c:pt>
                <c:pt idx="147">
                  <c:v>251</c:v>
                </c:pt>
                <c:pt idx="148">
                  <c:v>241</c:v>
                </c:pt>
                <c:pt idx="149">
                  <c:v>225.00001499999999</c:v>
                </c:pt>
                <c:pt idx="150">
                  <c:v>223.99998500000001</c:v>
                </c:pt>
                <c:pt idx="151">
                  <c:v>223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91</c:v>
                </c:pt>
                <c:pt idx="169">
                  <c:v>78</c:v>
                </c:pt>
                <c:pt idx="170">
                  <c:v>93</c:v>
                </c:pt>
                <c:pt idx="171">
                  <c:v>98</c:v>
                </c:pt>
                <c:pt idx="172">
                  <c:v>110</c:v>
                </c:pt>
                <c:pt idx="173">
                  <c:v>99</c:v>
                </c:pt>
                <c:pt idx="174">
                  <c:v>106</c:v>
                </c:pt>
                <c:pt idx="175">
                  <c:v>89</c:v>
                </c:pt>
                <c:pt idx="176">
                  <c:v>127</c:v>
                </c:pt>
                <c:pt idx="177">
                  <c:v>129</c:v>
                </c:pt>
                <c:pt idx="178">
                  <c:v>125</c:v>
                </c:pt>
                <c:pt idx="179">
                  <c:v>109</c:v>
                </c:pt>
                <c:pt idx="180">
                  <c:v>114</c:v>
                </c:pt>
                <c:pt idx="181">
                  <c:v>130</c:v>
                </c:pt>
                <c:pt idx="182">
                  <c:v>120</c:v>
                </c:pt>
                <c:pt idx="183">
                  <c:v>137</c:v>
                </c:pt>
                <c:pt idx="184">
                  <c:v>116</c:v>
                </c:pt>
                <c:pt idx="185">
                  <c:v>134</c:v>
                </c:pt>
                <c:pt idx="186">
                  <c:v>137</c:v>
                </c:pt>
                <c:pt idx="187">
                  <c:v>133</c:v>
                </c:pt>
                <c:pt idx="188">
                  <c:v>139</c:v>
                </c:pt>
                <c:pt idx="189">
                  <c:v>133</c:v>
                </c:pt>
                <c:pt idx="190">
                  <c:v>118.00000799999999</c:v>
                </c:pt>
                <c:pt idx="191">
                  <c:v>135</c:v>
                </c:pt>
                <c:pt idx="192">
                  <c:v>135</c:v>
                </c:pt>
                <c:pt idx="193">
                  <c:v>142</c:v>
                </c:pt>
                <c:pt idx="194">
                  <c:v>131</c:v>
                </c:pt>
                <c:pt idx="195">
                  <c:v>145</c:v>
                </c:pt>
                <c:pt idx="196">
                  <c:v>138</c:v>
                </c:pt>
                <c:pt idx="197">
                  <c:v>147</c:v>
                </c:pt>
                <c:pt idx="198">
                  <c:v>141</c:v>
                </c:pt>
                <c:pt idx="199">
                  <c:v>140</c:v>
                </c:pt>
                <c:pt idx="200">
                  <c:v>131</c:v>
                </c:pt>
                <c:pt idx="201">
                  <c:v>128</c:v>
                </c:pt>
                <c:pt idx="202">
                  <c:v>138</c:v>
                </c:pt>
                <c:pt idx="203">
                  <c:v>133</c:v>
                </c:pt>
                <c:pt idx="204">
                  <c:v>138</c:v>
                </c:pt>
                <c:pt idx="205">
                  <c:v>137</c:v>
                </c:pt>
                <c:pt idx="206">
                  <c:v>138</c:v>
                </c:pt>
                <c:pt idx="207">
                  <c:v>145</c:v>
                </c:pt>
                <c:pt idx="208">
                  <c:v>111</c:v>
                </c:pt>
                <c:pt idx="209">
                  <c:v>128</c:v>
                </c:pt>
                <c:pt idx="210">
                  <c:v>149</c:v>
                </c:pt>
                <c:pt idx="211">
                  <c:v>132</c:v>
                </c:pt>
                <c:pt idx="212">
                  <c:v>118.00000799999999</c:v>
                </c:pt>
                <c:pt idx="213">
                  <c:v>135</c:v>
                </c:pt>
                <c:pt idx="214">
                  <c:v>133</c:v>
                </c:pt>
                <c:pt idx="215">
                  <c:v>126</c:v>
                </c:pt>
                <c:pt idx="216">
                  <c:v>125</c:v>
                </c:pt>
                <c:pt idx="217">
                  <c:v>132</c:v>
                </c:pt>
                <c:pt idx="218">
                  <c:v>87</c:v>
                </c:pt>
                <c:pt idx="219">
                  <c:v>96.000007999999994</c:v>
                </c:pt>
                <c:pt idx="220">
                  <c:v>151</c:v>
                </c:pt>
                <c:pt idx="221">
                  <c:v>72</c:v>
                </c:pt>
                <c:pt idx="222">
                  <c:v>76</c:v>
                </c:pt>
                <c:pt idx="223">
                  <c:v>65</c:v>
                </c:pt>
              </c:numCache>
            </c:numRef>
          </c:yVal>
          <c:smooth val="0"/>
          <c:extLst xmlns:c16r2="http://schemas.microsoft.com/office/drawing/2015/06/chart">
            <c:ext xmlns:c16="http://schemas.microsoft.com/office/drawing/2014/chart" uri="{C3380CC4-5D6E-409C-BE32-E72D297353CC}">
              <c16:uniqueId val="{00000004-DA80-4DEE-8BB8-42BCAF800CB4}"/>
            </c:ext>
          </c:extLst>
        </c:ser>
        <c:ser>
          <c:idx val="5"/>
          <c:order val="5"/>
          <c:tx>
            <c:strRef>
              <c:f>Sheet1!$G$1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Sheet1!$G$2:$G$225</c:f>
              <c:numCache>
                <c:formatCode>General</c:formatCode>
                <c:ptCount val="224"/>
                <c:pt idx="0">
                  <c:v>0</c:v>
                </c:pt>
                <c:pt idx="1">
                  <c:v>0</c:v>
                </c:pt>
                <c:pt idx="2">
                  <c:v>111</c:v>
                </c:pt>
                <c:pt idx="3">
                  <c:v>190.99998500000001</c:v>
                </c:pt>
                <c:pt idx="4">
                  <c:v>234</c:v>
                </c:pt>
                <c:pt idx="5">
                  <c:v>232</c:v>
                </c:pt>
                <c:pt idx="6">
                  <c:v>260</c:v>
                </c:pt>
                <c:pt idx="7">
                  <c:v>291</c:v>
                </c:pt>
                <c:pt idx="8">
                  <c:v>304</c:v>
                </c:pt>
                <c:pt idx="9">
                  <c:v>314</c:v>
                </c:pt>
                <c:pt idx="10">
                  <c:v>336</c:v>
                </c:pt>
                <c:pt idx="11">
                  <c:v>339</c:v>
                </c:pt>
                <c:pt idx="12">
                  <c:v>350</c:v>
                </c:pt>
                <c:pt idx="13">
                  <c:v>353</c:v>
                </c:pt>
                <c:pt idx="14">
                  <c:v>348.99996900000002</c:v>
                </c:pt>
                <c:pt idx="15">
                  <c:v>348</c:v>
                </c:pt>
                <c:pt idx="16">
                  <c:v>355</c:v>
                </c:pt>
                <c:pt idx="17">
                  <c:v>351.00003099999998</c:v>
                </c:pt>
                <c:pt idx="18">
                  <c:v>362.00003099999998</c:v>
                </c:pt>
                <c:pt idx="19">
                  <c:v>356</c:v>
                </c:pt>
                <c:pt idx="20">
                  <c:v>351.00003099999998</c:v>
                </c:pt>
                <c:pt idx="21">
                  <c:v>344</c:v>
                </c:pt>
                <c:pt idx="22">
                  <c:v>337.99996900000002</c:v>
                </c:pt>
                <c:pt idx="23">
                  <c:v>339</c:v>
                </c:pt>
                <c:pt idx="24">
                  <c:v>326</c:v>
                </c:pt>
                <c:pt idx="25">
                  <c:v>310</c:v>
                </c:pt>
                <c:pt idx="26">
                  <c:v>312</c:v>
                </c:pt>
                <c:pt idx="27">
                  <c:v>306</c:v>
                </c:pt>
                <c:pt idx="28">
                  <c:v>311</c:v>
                </c:pt>
                <c:pt idx="29">
                  <c:v>308</c:v>
                </c:pt>
                <c:pt idx="30">
                  <c:v>304</c:v>
                </c:pt>
                <c:pt idx="31">
                  <c:v>300</c:v>
                </c:pt>
                <c:pt idx="32">
                  <c:v>302</c:v>
                </c:pt>
                <c:pt idx="33">
                  <c:v>295</c:v>
                </c:pt>
                <c:pt idx="34">
                  <c:v>289</c:v>
                </c:pt>
                <c:pt idx="35">
                  <c:v>294</c:v>
                </c:pt>
                <c:pt idx="36">
                  <c:v>300</c:v>
                </c:pt>
                <c:pt idx="37">
                  <c:v>288</c:v>
                </c:pt>
                <c:pt idx="38">
                  <c:v>298</c:v>
                </c:pt>
                <c:pt idx="39">
                  <c:v>308</c:v>
                </c:pt>
                <c:pt idx="40">
                  <c:v>307</c:v>
                </c:pt>
                <c:pt idx="41">
                  <c:v>305</c:v>
                </c:pt>
                <c:pt idx="42">
                  <c:v>314</c:v>
                </c:pt>
                <c:pt idx="43">
                  <c:v>323</c:v>
                </c:pt>
                <c:pt idx="44">
                  <c:v>304</c:v>
                </c:pt>
                <c:pt idx="45">
                  <c:v>302</c:v>
                </c:pt>
                <c:pt idx="46">
                  <c:v>302</c:v>
                </c:pt>
                <c:pt idx="47">
                  <c:v>298</c:v>
                </c:pt>
                <c:pt idx="48">
                  <c:v>306</c:v>
                </c:pt>
                <c:pt idx="49">
                  <c:v>297</c:v>
                </c:pt>
                <c:pt idx="50">
                  <c:v>293</c:v>
                </c:pt>
                <c:pt idx="51">
                  <c:v>285</c:v>
                </c:pt>
                <c:pt idx="52">
                  <c:v>297</c:v>
                </c:pt>
                <c:pt idx="53">
                  <c:v>295</c:v>
                </c:pt>
                <c:pt idx="54">
                  <c:v>296</c:v>
                </c:pt>
                <c:pt idx="55">
                  <c:v>286</c:v>
                </c:pt>
                <c:pt idx="56">
                  <c:v>285</c:v>
                </c:pt>
                <c:pt idx="57">
                  <c:v>282</c:v>
                </c:pt>
                <c:pt idx="58">
                  <c:v>279</c:v>
                </c:pt>
                <c:pt idx="59">
                  <c:v>271</c:v>
                </c:pt>
                <c:pt idx="60">
                  <c:v>282</c:v>
                </c:pt>
                <c:pt idx="61">
                  <c:v>276</c:v>
                </c:pt>
                <c:pt idx="62">
                  <c:v>261</c:v>
                </c:pt>
                <c:pt idx="63">
                  <c:v>281</c:v>
                </c:pt>
                <c:pt idx="64">
                  <c:v>292</c:v>
                </c:pt>
                <c:pt idx="65">
                  <c:v>285</c:v>
                </c:pt>
                <c:pt idx="66">
                  <c:v>281</c:v>
                </c:pt>
                <c:pt idx="67">
                  <c:v>276</c:v>
                </c:pt>
                <c:pt idx="68">
                  <c:v>282</c:v>
                </c:pt>
                <c:pt idx="69">
                  <c:v>281</c:v>
                </c:pt>
                <c:pt idx="70">
                  <c:v>282</c:v>
                </c:pt>
                <c:pt idx="71">
                  <c:v>279</c:v>
                </c:pt>
                <c:pt idx="72">
                  <c:v>279</c:v>
                </c:pt>
                <c:pt idx="73">
                  <c:v>277</c:v>
                </c:pt>
                <c:pt idx="74">
                  <c:v>283</c:v>
                </c:pt>
                <c:pt idx="75">
                  <c:v>276</c:v>
                </c:pt>
                <c:pt idx="76">
                  <c:v>272</c:v>
                </c:pt>
                <c:pt idx="77">
                  <c:v>271</c:v>
                </c:pt>
                <c:pt idx="78">
                  <c:v>265</c:v>
                </c:pt>
                <c:pt idx="79">
                  <c:v>245</c:v>
                </c:pt>
                <c:pt idx="80">
                  <c:v>216</c:v>
                </c:pt>
                <c:pt idx="81">
                  <c:v>221</c:v>
                </c:pt>
                <c:pt idx="82">
                  <c:v>212.99998500000001</c:v>
                </c:pt>
                <c:pt idx="83">
                  <c:v>233</c:v>
                </c:pt>
                <c:pt idx="84">
                  <c:v>238</c:v>
                </c:pt>
                <c:pt idx="85">
                  <c:v>250</c:v>
                </c:pt>
                <c:pt idx="86">
                  <c:v>250</c:v>
                </c:pt>
                <c:pt idx="87">
                  <c:v>247.00001499999999</c:v>
                </c:pt>
                <c:pt idx="88">
                  <c:v>250</c:v>
                </c:pt>
                <c:pt idx="89">
                  <c:v>236.00001499999999</c:v>
                </c:pt>
                <c:pt idx="90">
                  <c:v>248</c:v>
                </c:pt>
                <c:pt idx="91">
                  <c:v>245</c:v>
                </c:pt>
                <c:pt idx="92">
                  <c:v>253</c:v>
                </c:pt>
                <c:pt idx="93">
                  <c:v>250</c:v>
                </c:pt>
                <c:pt idx="94">
                  <c:v>248</c:v>
                </c:pt>
                <c:pt idx="95">
                  <c:v>245</c:v>
                </c:pt>
                <c:pt idx="96">
                  <c:v>245</c:v>
                </c:pt>
                <c:pt idx="97">
                  <c:v>266</c:v>
                </c:pt>
                <c:pt idx="98">
                  <c:v>253</c:v>
                </c:pt>
                <c:pt idx="99">
                  <c:v>241</c:v>
                </c:pt>
                <c:pt idx="100">
                  <c:v>259</c:v>
                </c:pt>
                <c:pt idx="101">
                  <c:v>256</c:v>
                </c:pt>
                <c:pt idx="102">
                  <c:v>247.00001499999999</c:v>
                </c:pt>
                <c:pt idx="103">
                  <c:v>0</c:v>
                </c:pt>
                <c:pt idx="104">
                  <c:v>0</c:v>
                </c:pt>
                <c:pt idx="105">
                  <c:v>0</c:v>
                </c:pt>
                <c:pt idx="106">
                  <c:v>0</c:v>
                </c:pt>
                <c:pt idx="107">
                  <c:v>0</c:v>
                </c:pt>
                <c:pt idx="108">
                  <c:v>0</c:v>
                </c:pt>
                <c:pt idx="109">
                  <c:v>0</c:v>
                </c:pt>
                <c:pt idx="110">
                  <c:v>0</c:v>
                </c:pt>
                <c:pt idx="111">
                  <c:v>0</c:v>
                </c:pt>
                <c:pt idx="112">
                  <c:v>0</c:v>
                </c:pt>
                <c:pt idx="113">
                  <c:v>0</c:v>
                </c:pt>
                <c:pt idx="114">
                  <c:v>161</c:v>
                </c:pt>
                <c:pt idx="115">
                  <c:v>207</c:v>
                </c:pt>
                <c:pt idx="116">
                  <c:v>175</c:v>
                </c:pt>
                <c:pt idx="117">
                  <c:v>186</c:v>
                </c:pt>
                <c:pt idx="118">
                  <c:v>176</c:v>
                </c:pt>
                <c:pt idx="119">
                  <c:v>178</c:v>
                </c:pt>
                <c:pt idx="120">
                  <c:v>200</c:v>
                </c:pt>
                <c:pt idx="121">
                  <c:v>207</c:v>
                </c:pt>
                <c:pt idx="122">
                  <c:v>207</c:v>
                </c:pt>
                <c:pt idx="123">
                  <c:v>220</c:v>
                </c:pt>
                <c:pt idx="124">
                  <c:v>212</c:v>
                </c:pt>
                <c:pt idx="125">
                  <c:v>214.00001499999999</c:v>
                </c:pt>
                <c:pt idx="126">
                  <c:v>220</c:v>
                </c:pt>
                <c:pt idx="127">
                  <c:v>218</c:v>
                </c:pt>
                <c:pt idx="128">
                  <c:v>219</c:v>
                </c:pt>
                <c:pt idx="129">
                  <c:v>225.00001499999999</c:v>
                </c:pt>
                <c:pt idx="130">
                  <c:v>227</c:v>
                </c:pt>
                <c:pt idx="131">
                  <c:v>222</c:v>
                </c:pt>
                <c:pt idx="132">
                  <c:v>217</c:v>
                </c:pt>
                <c:pt idx="133">
                  <c:v>226</c:v>
                </c:pt>
                <c:pt idx="134">
                  <c:v>227</c:v>
                </c:pt>
                <c:pt idx="135">
                  <c:v>225.00001499999999</c:v>
                </c:pt>
                <c:pt idx="136">
                  <c:v>226</c:v>
                </c:pt>
                <c:pt idx="137">
                  <c:v>218</c:v>
                </c:pt>
                <c:pt idx="138">
                  <c:v>223.99998500000001</c:v>
                </c:pt>
                <c:pt idx="139">
                  <c:v>228</c:v>
                </c:pt>
                <c:pt idx="140">
                  <c:v>217</c:v>
                </c:pt>
                <c:pt idx="141">
                  <c:v>217</c:v>
                </c:pt>
                <c:pt idx="142">
                  <c:v>217</c:v>
                </c:pt>
                <c:pt idx="143">
                  <c:v>208</c:v>
                </c:pt>
                <c:pt idx="144">
                  <c:v>206</c:v>
                </c:pt>
                <c:pt idx="145">
                  <c:v>215</c:v>
                </c:pt>
                <c:pt idx="146">
                  <c:v>201</c:v>
                </c:pt>
                <c:pt idx="147">
                  <c:v>200</c:v>
                </c:pt>
                <c:pt idx="148">
                  <c:v>186</c:v>
                </c:pt>
                <c:pt idx="149">
                  <c:v>204</c:v>
                </c:pt>
                <c:pt idx="150">
                  <c:v>190</c:v>
                </c:pt>
                <c:pt idx="151">
                  <c:v>179.99998500000001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65</c:v>
                </c:pt>
                <c:pt idx="169">
                  <c:v>78</c:v>
                </c:pt>
                <c:pt idx="170">
                  <c:v>69</c:v>
                </c:pt>
                <c:pt idx="171">
                  <c:v>81</c:v>
                </c:pt>
                <c:pt idx="172">
                  <c:v>81</c:v>
                </c:pt>
                <c:pt idx="173">
                  <c:v>81</c:v>
                </c:pt>
                <c:pt idx="174">
                  <c:v>106</c:v>
                </c:pt>
                <c:pt idx="175">
                  <c:v>89</c:v>
                </c:pt>
                <c:pt idx="176">
                  <c:v>91</c:v>
                </c:pt>
                <c:pt idx="177">
                  <c:v>102</c:v>
                </c:pt>
                <c:pt idx="178">
                  <c:v>92</c:v>
                </c:pt>
                <c:pt idx="179">
                  <c:v>92</c:v>
                </c:pt>
                <c:pt idx="180">
                  <c:v>88</c:v>
                </c:pt>
                <c:pt idx="181">
                  <c:v>107.00000799999999</c:v>
                </c:pt>
                <c:pt idx="182">
                  <c:v>102</c:v>
                </c:pt>
                <c:pt idx="183">
                  <c:v>105</c:v>
                </c:pt>
                <c:pt idx="184">
                  <c:v>97</c:v>
                </c:pt>
                <c:pt idx="185">
                  <c:v>105</c:v>
                </c:pt>
                <c:pt idx="186">
                  <c:v>107.00000799999999</c:v>
                </c:pt>
                <c:pt idx="187">
                  <c:v>107.00000799999999</c:v>
                </c:pt>
                <c:pt idx="188">
                  <c:v>105</c:v>
                </c:pt>
                <c:pt idx="189">
                  <c:v>108</c:v>
                </c:pt>
                <c:pt idx="190">
                  <c:v>110</c:v>
                </c:pt>
                <c:pt idx="191">
                  <c:v>105</c:v>
                </c:pt>
                <c:pt idx="192">
                  <c:v>99</c:v>
                </c:pt>
                <c:pt idx="193">
                  <c:v>107.00000799999999</c:v>
                </c:pt>
                <c:pt idx="194">
                  <c:v>100</c:v>
                </c:pt>
                <c:pt idx="195">
                  <c:v>122.99999200000001</c:v>
                </c:pt>
                <c:pt idx="196">
                  <c:v>103</c:v>
                </c:pt>
                <c:pt idx="197">
                  <c:v>107.00000799999999</c:v>
                </c:pt>
                <c:pt idx="198">
                  <c:v>111.99999200000001</c:v>
                </c:pt>
                <c:pt idx="199">
                  <c:v>113</c:v>
                </c:pt>
                <c:pt idx="200">
                  <c:v>109</c:v>
                </c:pt>
                <c:pt idx="201">
                  <c:v>106</c:v>
                </c:pt>
                <c:pt idx="202">
                  <c:v>114</c:v>
                </c:pt>
                <c:pt idx="203">
                  <c:v>113</c:v>
                </c:pt>
                <c:pt idx="204">
                  <c:v>108</c:v>
                </c:pt>
                <c:pt idx="205">
                  <c:v>121</c:v>
                </c:pt>
                <c:pt idx="206">
                  <c:v>117</c:v>
                </c:pt>
                <c:pt idx="207">
                  <c:v>117</c:v>
                </c:pt>
                <c:pt idx="208">
                  <c:v>98</c:v>
                </c:pt>
                <c:pt idx="209">
                  <c:v>122</c:v>
                </c:pt>
                <c:pt idx="210">
                  <c:v>115</c:v>
                </c:pt>
                <c:pt idx="211">
                  <c:v>116</c:v>
                </c:pt>
                <c:pt idx="212">
                  <c:v>110</c:v>
                </c:pt>
                <c:pt idx="213">
                  <c:v>128</c:v>
                </c:pt>
                <c:pt idx="214">
                  <c:v>125</c:v>
                </c:pt>
                <c:pt idx="215">
                  <c:v>107.00000799999999</c:v>
                </c:pt>
                <c:pt idx="216">
                  <c:v>125</c:v>
                </c:pt>
                <c:pt idx="217">
                  <c:v>114</c:v>
                </c:pt>
                <c:pt idx="218">
                  <c:v>76</c:v>
                </c:pt>
                <c:pt idx="219">
                  <c:v>106</c:v>
                </c:pt>
                <c:pt idx="220">
                  <c:v>132</c:v>
                </c:pt>
                <c:pt idx="221">
                  <c:v>88</c:v>
                </c:pt>
                <c:pt idx="222">
                  <c:v>0</c:v>
                </c:pt>
                <c:pt idx="223">
                  <c:v>66</c:v>
                </c:pt>
              </c:numCache>
            </c:numRef>
          </c:yVal>
          <c:smooth val="0"/>
          <c:extLst xmlns:c16r2="http://schemas.microsoft.com/office/drawing/2015/06/chart">
            <c:ext xmlns:c16="http://schemas.microsoft.com/office/drawing/2014/chart" uri="{C3380CC4-5D6E-409C-BE32-E72D297353CC}">
              <c16:uniqueId val="{00000005-DA80-4DEE-8BB8-42BCAF800CB4}"/>
            </c:ext>
          </c:extLst>
        </c:ser>
        <c:ser>
          <c:idx val="6"/>
          <c:order val="6"/>
          <c:tx>
            <c:strRef>
              <c:f>Sheet1!$H$1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Sheet1!$H$2:$H$225</c:f>
              <c:numCache>
                <c:formatCode>General</c:formatCode>
                <c:ptCount val="224"/>
                <c:pt idx="0">
                  <c:v>0</c:v>
                </c:pt>
                <c:pt idx="1">
                  <c:v>0</c:v>
                </c:pt>
                <c:pt idx="2">
                  <c:v>117</c:v>
                </c:pt>
                <c:pt idx="3">
                  <c:v>215</c:v>
                </c:pt>
                <c:pt idx="4">
                  <c:v>245.99998500000001</c:v>
                </c:pt>
                <c:pt idx="5">
                  <c:v>245</c:v>
                </c:pt>
                <c:pt idx="6">
                  <c:v>277</c:v>
                </c:pt>
                <c:pt idx="7">
                  <c:v>307</c:v>
                </c:pt>
                <c:pt idx="8">
                  <c:v>336</c:v>
                </c:pt>
                <c:pt idx="9">
                  <c:v>342</c:v>
                </c:pt>
                <c:pt idx="10">
                  <c:v>361</c:v>
                </c:pt>
                <c:pt idx="11">
                  <c:v>362.00003099999998</c:v>
                </c:pt>
                <c:pt idx="12">
                  <c:v>366</c:v>
                </c:pt>
                <c:pt idx="13">
                  <c:v>375</c:v>
                </c:pt>
                <c:pt idx="14">
                  <c:v>377</c:v>
                </c:pt>
                <c:pt idx="15">
                  <c:v>375</c:v>
                </c:pt>
                <c:pt idx="16">
                  <c:v>379</c:v>
                </c:pt>
                <c:pt idx="17">
                  <c:v>373.00003099999998</c:v>
                </c:pt>
                <c:pt idx="18">
                  <c:v>383</c:v>
                </c:pt>
                <c:pt idx="19">
                  <c:v>385</c:v>
                </c:pt>
                <c:pt idx="20">
                  <c:v>381</c:v>
                </c:pt>
                <c:pt idx="21">
                  <c:v>381</c:v>
                </c:pt>
                <c:pt idx="22">
                  <c:v>368</c:v>
                </c:pt>
                <c:pt idx="23">
                  <c:v>366</c:v>
                </c:pt>
                <c:pt idx="24">
                  <c:v>350</c:v>
                </c:pt>
                <c:pt idx="25">
                  <c:v>340.00003099999998</c:v>
                </c:pt>
                <c:pt idx="26">
                  <c:v>340.00003099999998</c:v>
                </c:pt>
                <c:pt idx="27">
                  <c:v>339</c:v>
                </c:pt>
                <c:pt idx="28">
                  <c:v>341</c:v>
                </c:pt>
                <c:pt idx="29">
                  <c:v>344</c:v>
                </c:pt>
                <c:pt idx="30">
                  <c:v>337</c:v>
                </c:pt>
                <c:pt idx="31">
                  <c:v>333</c:v>
                </c:pt>
                <c:pt idx="32">
                  <c:v>337</c:v>
                </c:pt>
                <c:pt idx="33">
                  <c:v>330</c:v>
                </c:pt>
                <c:pt idx="34">
                  <c:v>323</c:v>
                </c:pt>
                <c:pt idx="35">
                  <c:v>326</c:v>
                </c:pt>
                <c:pt idx="36">
                  <c:v>323</c:v>
                </c:pt>
                <c:pt idx="37">
                  <c:v>322</c:v>
                </c:pt>
                <c:pt idx="38">
                  <c:v>326.99996900000002</c:v>
                </c:pt>
                <c:pt idx="39">
                  <c:v>333</c:v>
                </c:pt>
                <c:pt idx="40">
                  <c:v>334</c:v>
                </c:pt>
                <c:pt idx="41">
                  <c:v>334</c:v>
                </c:pt>
                <c:pt idx="42">
                  <c:v>341</c:v>
                </c:pt>
                <c:pt idx="43">
                  <c:v>350</c:v>
                </c:pt>
                <c:pt idx="44">
                  <c:v>329.00003099999998</c:v>
                </c:pt>
                <c:pt idx="45">
                  <c:v>333</c:v>
                </c:pt>
                <c:pt idx="46">
                  <c:v>331</c:v>
                </c:pt>
                <c:pt idx="47">
                  <c:v>328</c:v>
                </c:pt>
                <c:pt idx="48">
                  <c:v>332</c:v>
                </c:pt>
                <c:pt idx="49">
                  <c:v>322</c:v>
                </c:pt>
                <c:pt idx="50">
                  <c:v>318.00003099999998</c:v>
                </c:pt>
                <c:pt idx="51">
                  <c:v>314</c:v>
                </c:pt>
                <c:pt idx="52">
                  <c:v>323</c:v>
                </c:pt>
                <c:pt idx="53">
                  <c:v>318.00003099999998</c:v>
                </c:pt>
                <c:pt idx="54">
                  <c:v>318.00003099999998</c:v>
                </c:pt>
                <c:pt idx="55">
                  <c:v>313</c:v>
                </c:pt>
                <c:pt idx="56">
                  <c:v>317</c:v>
                </c:pt>
                <c:pt idx="57">
                  <c:v>306</c:v>
                </c:pt>
                <c:pt idx="58">
                  <c:v>303</c:v>
                </c:pt>
                <c:pt idx="59">
                  <c:v>298</c:v>
                </c:pt>
                <c:pt idx="60">
                  <c:v>302</c:v>
                </c:pt>
                <c:pt idx="61">
                  <c:v>295</c:v>
                </c:pt>
                <c:pt idx="62">
                  <c:v>288</c:v>
                </c:pt>
                <c:pt idx="63">
                  <c:v>311</c:v>
                </c:pt>
                <c:pt idx="64">
                  <c:v>322</c:v>
                </c:pt>
                <c:pt idx="65">
                  <c:v>310</c:v>
                </c:pt>
                <c:pt idx="66">
                  <c:v>309</c:v>
                </c:pt>
                <c:pt idx="67">
                  <c:v>303</c:v>
                </c:pt>
                <c:pt idx="68">
                  <c:v>313</c:v>
                </c:pt>
                <c:pt idx="69">
                  <c:v>312</c:v>
                </c:pt>
                <c:pt idx="70">
                  <c:v>309</c:v>
                </c:pt>
                <c:pt idx="71">
                  <c:v>311</c:v>
                </c:pt>
                <c:pt idx="72">
                  <c:v>308</c:v>
                </c:pt>
                <c:pt idx="73">
                  <c:v>305</c:v>
                </c:pt>
                <c:pt idx="74">
                  <c:v>310</c:v>
                </c:pt>
                <c:pt idx="75">
                  <c:v>304</c:v>
                </c:pt>
                <c:pt idx="76">
                  <c:v>304</c:v>
                </c:pt>
                <c:pt idx="77">
                  <c:v>306</c:v>
                </c:pt>
                <c:pt idx="78">
                  <c:v>293</c:v>
                </c:pt>
                <c:pt idx="79">
                  <c:v>271</c:v>
                </c:pt>
                <c:pt idx="80">
                  <c:v>244</c:v>
                </c:pt>
                <c:pt idx="81">
                  <c:v>243</c:v>
                </c:pt>
                <c:pt idx="82">
                  <c:v>245.99998500000001</c:v>
                </c:pt>
                <c:pt idx="83">
                  <c:v>250</c:v>
                </c:pt>
                <c:pt idx="84">
                  <c:v>265</c:v>
                </c:pt>
                <c:pt idx="85">
                  <c:v>280</c:v>
                </c:pt>
                <c:pt idx="86">
                  <c:v>279</c:v>
                </c:pt>
                <c:pt idx="87">
                  <c:v>273</c:v>
                </c:pt>
                <c:pt idx="88">
                  <c:v>273</c:v>
                </c:pt>
                <c:pt idx="89">
                  <c:v>268</c:v>
                </c:pt>
                <c:pt idx="90">
                  <c:v>279</c:v>
                </c:pt>
                <c:pt idx="91">
                  <c:v>275</c:v>
                </c:pt>
                <c:pt idx="92">
                  <c:v>278</c:v>
                </c:pt>
                <c:pt idx="93">
                  <c:v>281</c:v>
                </c:pt>
                <c:pt idx="94">
                  <c:v>278</c:v>
                </c:pt>
                <c:pt idx="95">
                  <c:v>276</c:v>
                </c:pt>
                <c:pt idx="96">
                  <c:v>278</c:v>
                </c:pt>
                <c:pt idx="97">
                  <c:v>283</c:v>
                </c:pt>
                <c:pt idx="98">
                  <c:v>291</c:v>
                </c:pt>
                <c:pt idx="99">
                  <c:v>290</c:v>
                </c:pt>
                <c:pt idx="100">
                  <c:v>279</c:v>
                </c:pt>
                <c:pt idx="101">
                  <c:v>286</c:v>
                </c:pt>
                <c:pt idx="102">
                  <c:v>256</c:v>
                </c:pt>
                <c:pt idx="103">
                  <c:v>0</c:v>
                </c:pt>
                <c:pt idx="104">
                  <c:v>0</c:v>
                </c:pt>
                <c:pt idx="105">
                  <c:v>0</c:v>
                </c:pt>
                <c:pt idx="106">
                  <c:v>0</c:v>
                </c:pt>
                <c:pt idx="107">
                  <c:v>0</c:v>
                </c:pt>
                <c:pt idx="108">
                  <c:v>0</c:v>
                </c:pt>
                <c:pt idx="109">
                  <c:v>0</c:v>
                </c:pt>
                <c:pt idx="110">
                  <c:v>0</c:v>
                </c:pt>
                <c:pt idx="111">
                  <c:v>0</c:v>
                </c:pt>
                <c:pt idx="112">
                  <c:v>0</c:v>
                </c:pt>
                <c:pt idx="113">
                  <c:v>0</c:v>
                </c:pt>
                <c:pt idx="114">
                  <c:v>195</c:v>
                </c:pt>
                <c:pt idx="115">
                  <c:v>201</c:v>
                </c:pt>
                <c:pt idx="116">
                  <c:v>189</c:v>
                </c:pt>
                <c:pt idx="117">
                  <c:v>208</c:v>
                </c:pt>
                <c:pt idx="118">
                  <c:v>228</c:v>
                </c:pt>
                <c:pt idx="119">
                  <c:v>236.00001499999999</c:v>
                </c:pt>
                <c:pt idx="120">
                  <c:v>232</c:v>
                </c:pt>
                <c:pt idx="121">
                  <c:v>237</c:v>
                </c:pt>
                <c:pt idx="122">
                  <c:v>242</c:v>
                </c:pt>
                <c:pt idx="123">
                  <c:v>237</c:v>
                </c:pt>
                <c:pt idx="124">
                  <c:v>241</c:v>
                </c:pt>
                <c:pt idx="125">
                  <c:v>250</c:v>
                </c:pt>
                <c:pt idx="126">
                  <c:v>249</c:v>
                </c:pt>
                <c:pt idx="127">
                  <c:v>245</c:v>
                </c:pt>
                <c:pt idx="128">
                  <c:v>248</c:v>
                </c:pt>
                <c:pt idx="129">
                  <c:v>247.00001499999999</c:v>
                </c:pt>
                <c:pt idx="130">
                  <c:v>254</c:v>
                </c:pt>
                <c:pt idx="131">
                  <c:v>247.00001499999999</c:v>
                </c:pt>
                <c:pt idx="132">
                  <c:v>241</c:v>
                </c:pt>
                <c:pt idx="133">
                  <c:v>254</c:v>
                </c:pt>
                <c:pt idx="134">
                  <c:v>249</c:v>
                </c:pt>
                <c:pt idx="135">
                  <c:v>245.99998500000001</c:v>
                </c:pt>
                <c:pt idx="136">
                  <c:v>257</c:v>
                </c:pt>
                <c:pt idx="137">
                  <c:v>245.99998500000001</c:v>
                </c:pt>
                <c:pt idx="138">
                  <c:v>243</c:v>
                </c:pt>
                <c:pt idx="139">
                  <c:v>252</c:v>
                </c:pt>
                <c:pt idx="140">
                  <c:v>252</c:v>
                </c:pt>
                <c:pt idx="141">
                  <c:v>250</c:v>
                </c:pt>
                <c:pt idx="142">
                  <c:v>252</c:v>
                </c:pt>
                <c:pt idx="143">
                  <c:v>239</c:v>
                </c:pt>
                <c:pt idx="144">
                  <c:v>248</c:v>
                </c:pt>
                <c:pt idx="145">
                  <c:v>231</c:v>
                </c:pt>
                <c:pt idx="146">
                  <c:v>233</c:v>
                </c:pt>
                <c:pt idx="147">
                  <c:v>233</c:v>
                </c:pt>
                <c:pt idx="148">
                  <c:v>232</c:v>
                </c:pt>
                <c:pt idx="149">
                  <c:v>223.99998500000001</c:v>
                </c:pt>
                <c:pt idx="150">
                  <c:v>223</c:v>
                </c:pt>
                <c:pt idx="151">
                  <c:v>205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c:v>
                </c:pt>
                <c:pt idx="169">
                  <c:v>76</c:v>
                </c:pt>
                <c:pt idx="170">
                  <c:v>93</c:v>
                </c:pt>
                <c:pt idx="171">
                  <c:v>93</c:v>
                </c:pt>
                <c:pt idx="172">
                  <c:v>102</c:v>
                </c:pt>
                <c:pt idx="173">
                  <c:v>93</c:v>
                </c:pt>
                <c:pt idx="174">
                  <c:v>105</c:v>
                </c:pt>
                <c:pt idx="175">
                  <c:v>89</c:v>
                </c:pt>
                <c:pt idx="176">
                  <c:v>113</c:v>
                </c:pt>
                <c:pt idx="177">
                  <c:v>115</c:v>
                </c:pt>
                <c:pt idx="178">
                  <c:v>121</c:v>
                </c:pt>
                <c:pt idx="179">
                  <c:v>109</c:v>
                </c:pt>
                <c:pt idx="180">
                  <c:v>109</c:v>
                </c:pt>
                <c:pt idx="181">
                  <c:v>122</c:v>
                </c:pt>
                <c:pt idx="182">
                  <c:v>116</c:v>
                </c:pt>
                <c:pt idx="183">
                  <c:v>130</c:v>
                </c:pt>
                <c:pt idx="184">
                  <c:v>113</c:v>
                </c:pt>
                <c:pt idx="185">
                  <c:v>124</c:v>
                </c:pt>
                <c:pt idx="186">
                  <c:v>127</c:v>
                </c:pt>
                <c:pt idx="187">
                  <c:v>127</c:v>
                </c:pt>
                <c:pt idx="188">
                  <c:v>128</c:v>
                </c:pt>
                <c:pt idx="189">
                  <c:v>118.00000799999999</c:v>
                </c:pt>
                <c:pt idx="190">
                  <c:v>118.00000799999999</c:v>
                </c:pt>
                <c:pt idx="191">
                  <c:v>113</c:v>
                </c:pt>
                <c:pt idx="192">
                  <c:v>119</c:v>
                </c:pt>
                <c:pt idx="193">
                  <c:v>134</c:v>
                </c:pt>
                <c:pt idx="194">
                  <c:v>122.99999200000001</c:v>
                </c:pt>
                <c:pt idx="195">
                  <c:v>129</c:v>
                </c:pt>
                <c:pt idx="196">
                  <c:v>114</c:v>
                </c:pt>
                <c:pt idx="197">
                  <c:v>134</c:v>
                </c:pt>
                <c:pt idx="198">
                  <c:v>132</c:v>
                </c:pt>
                <c:pt idx="199">
                  <c:v>122</c:v>
                </c:pt>
                <c:pt idx="200">
                  <c:v>122</c:v>
                </c:pt>
                <c:pt idx="201">
                  <c:v>128</c:v>
                </c:pt>
                <c:pt idx="202">
                  <c:v>128</c:v>
                </c:pt>
                <c:pt idx="203">
                  <c:v>138</c:v>
                </c:pt>
                <c:pt idx="204">
                  <c:v>128</c:v>
                </c:pt>
                <c:pt idx="205">
                  <c:v>137</c:v>
                </c:pt>
                <c:pt idx="206">
                  <c:v>143</c:v>
                </c:pt>
                <c:pt idx="207">
                  <c:v>145</c:v>
                </c:pt>
                <c:pt idx="208">
                  <c:v>117</c:v>
                </c:pt>
                <c:pt idx="209">
                  <c:v>128</c:v>
                </c:pt>
                <c:pt idx="210">
                  <c:v>122</c:v>
                </c:pt>
                <c:pt idx="211">
                  <c:v>115</c:v>
                </c:pt>
                <c:pt idx="212">
                  <c:v>117</c:v>
                </c:pt>
                <c:pt idx="213">
                  <c:v>142</c:v>
                </c:pt>
                <c:pt idx="214">
                  <c:v>124</c:v>
                </c:pt>
                <c:pt idx="215">
                  <c:v>136</c:v>
                </c:pt>
                <c:pt idx="216">
                  <c:v>117</c:v>
                </c:pt>
                <c:pt idx="217">
                  <c:v>113</c:v>
                </c:pt>
                <c:pt idx="218">
                  <c:v>86</c:v>
                </c:pt>
                <c:pt idx="219">
                  <c:v>105</c:v>
                </c:pt>
                <c:pt idx="220">
                  <c:v>150</c:v>
                </c:pt>
                <c:pt idx="221">
                  <c:v>71</c:v>
                </c:pt>
                <c:pt idx="222">
                  <c:v>34</c:v>
                </c:pt>
                <c:pt idx="223">
                  <c:v>27.999998000000001</c:v>
                </c:pt>
              </c:numCache>
            </c:numRef>
          </c:yVal>
          <c:smooth val="0"/>
          <c:extLst xmlns:c16r2="http://schemas.microsoft.com/office/drawing/2015/06/chart">
            <c:ext xmlns:c16="http://schemas.microsoft.com/office/drawing/2014/chart" uri="{C3380CC4-5D6E-409C-BE32-E72D297353CC}">
              <c16:uniqueId val="{00000006-DA80-4DEE-8BB8-42BCAF800CB4}"/>
            </c:ext>
          </c:extLst>
        </c:ser>
        <c:ser>
          <c:idx val="7"/>
          <c:order val="7"/>
          <c:tx>
            <c:strRef>
              <c:f>Sheet1!$I$1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Sheet1!$I$2:$I$225</c:f>
              <c:numCache>
                <c:formatCode>General</c:formatCode>
                <c:ptCount val="224"/>
                <c:pt idx="0">
                  <c:v>0</c:v>
                </c:pt>
                <c:pt idx="1">
                  <c:v>0</c:v>
                </c:pt>
                <c:pt idx="2">
                  <c:v>117</c:v>
                </c:pt>
                <c:pt idx="3">
                  <c:v>215</c:v>
                </c:pt>
                <c:pt idx="4">
                  <c:v>245.99998500000001</c:v>
                </c:pt>
                <c:pt idx="5">
                  <c:v>245</c:v>
                </c:pt>
                <c:pt idx="6">
                  <c:v>277</c:v>
                </c:pt>
                <c:pt idx="7">
                  <c:v>307</c:v>
                </c:pt>
                <c:pt idx="8">
                  <c:v>336</c:v>
                </c:pt>
                <c:pt idx="9">
                  <c:v>342</c:v>
                </c:pt>
                <c:pt idx="10">
                  <c:v>361</c:v>
                </c:pt>
                <c:pt idx="11">
                  <c:v>362.00003099999998</c:v>
                </c:pt>
                <c:pt idx="12">
                  <c:v>366</c:v>
                </c:pt>
                <c:pt idx="13">
                  <c:v>375</c:v>
                </c:pt>
                <c:pt idx="14">
                  <c:v>377</c:v>
                </c:pt>
                <c:pt idx="15">
                  <c:v>375</c:v>
                </c:pt>
                <c:pt idx="16">
                  <c:v>379</c:v>
                </c:pt>
                <c:pt idx="17">
                  <c:v>373.00003099999998</c:v>
                </c:pt>
                <c:pt idx="18">
                  <c:v>383</c:v>
                </c:pt>
                <c:pt idx="19">
                  <c:v>385</c:v>
                </c:pt>
                <c:pt idx="20">
                  <c:v>381</c:v>
                </c:pt>
                <c:pt idx="21">
                  <c:v>381</c:v>
                </c:pt>
                <c:pt idx="22">
                  <c:v>368</c:v>
                </c:pt>
                <c:pt idx="23">
                  <c:v>366</c:v>
                </c:pt>
                <c:pt idx="24">
                  <c:v>350</c:v>
                </c:pt>
                <c:pt idx="25">
                  <c:v>340.00003099999998</c:v>
                </c:pt>
                <c:pt idx="26">
                  <c:v>340.00003099999998</c:v>
                </c:pt>
                <c:pt idx="27">
                  <c:v>339</c:v>
                </c:pt>
                <c:pt idx="28">
                  <c:v>341</c:v>
                </c:pt>
                <c:pt idx="29">
                  <c:v>344</c:v>
                </c:pt>
                <c:pt idx="30">
                  <c:v>337</c:v>
                </c:pt>
                <c:pt idx="31">
                  <c:v>333</c:v>
                </c:pt>
                <c:pt idx="32">
                  <c:v>337</c:v>
                </c:pt>
                <c:pt idx="33">
                  <c:v>330</c:v>
                </c:pt>
                <c:pt idx="34">
                  <c:v>323</c:v>
                </c:pt>
                <c:pt idx="35">
                  <c:v>326</c:v>
                </c:pt>
                <c:pt idx="36">
                  <c:v>323</c:v>
                </c:pt>
                <c:pt idx="37">
                  <c:v>322</c:v>
                </c:pt>
                <c:pt idx="38">
                  <c:v>326.99996900000002</c:v>
                </c:pt>
                <c:pt idx="39">
                  <c:v>333</c:v>
                </c:pt>
                <c:pt idx="40">
                  <c:v>334</c:v>
                </c:pt>
                <c:pt idx="41">
                  <c:v>334</c:v>
                </c:pt>
                <c:pt idx="42">
                  <c:v>341</c:v>
                </c:pt>
                <c:pt idx="43">
                  <c:v>350</c:v>
                </c:pt>
                <c:pt idx="44">
                  <c:v>329.00003099999998</c:v>
                </c:pt>
                <c:pt idx="45">
                  <c:v>333</c:v>
                </c:pt>
                <c:pt idx="46">
                  <c:v>331</c:v>
                </c:pt>
                <c:pt idx="47">
                  <c:v>328</c:v>
                </c:pt>
                <c:pt idx="48">
                  <c:v>332</c:v>
                </c:pt>
                <c:pt idx="49">
                  <c:v>322</c:v>
                </c:pt>
                <c:pt idx="50">
                  <c:v>318.00003099999998</c:v>
                </c:pt>
                <c:pt idx="51">
                  <c:v>314</c:v>
                </c:pt>
                <c:pt idx="52">
                  <c:v>323</c:v>
                </c:pt>
                <c:pt idx="53">
                  <c:v>318.00003099999998</c:v>
                </c:pt>
                <c:pt idx="54">
                  <c:v>318.00003099999998</c:v>
                </c:pt>
                <c:pt idx="55">
                  <c:v>313</c:v>
                </c:pt>
                <c:pt idx="56">
                  <c:v>317</c:v>
                </c:pt>
                <c:pt idx="57">
                  <c:v>306</c:v>
                </c:pt>
                <c:pt idx="58">
                  <c:v>303</c:v>
                </c:pt>
                <c:pt idx="59">
                  <c:v>298</c:v>
                </c:pt>
                <c:pt idx="60">
                  <c:v>302</c:v>
                </c:pt>
                <c:pt idx="61">
                  <c:v>295</c:v>
                </c:pt>
                <c:pt idx="62">
                  <c:v>288</c:v>
                </c:pt>
                <c:pt idx="63">
                  <c:v>311</c:v>
                </c:pt>
                <c:pt idx="64">
                  <c:v>322</c:v>
                </c:pt>
                <c:pt idx="65">
                  <c:v>310</c:v>
                </c:pt>
                <c:pt idx="66">
                  <c:v>309</c:v>
                </c:pt>
                <c:pt idx="67">
                  <c:v>303</c:v>
                </c:pt>
                <c:pt idx="68">
                  <c:v>313</c:v>
                </c:pt>
                <c:pt idx="69">
                  <c:v>312</c:v>
                </c:pt>
                <c:pt idx="70">
                  <c:v>309</c:v>
                </c:pt>
                <c:pt idx="71">
                  <c:v>311</c:v>
                </c:pt>
                <c:pt idx="72">
                  <c:v>308</c:v>
                </c:pt>
                <c:pt idx="73">
                  <c:v>305</c:v>
                </c:pt>
                <c:pt idx="74">
                  <c:v>310</c:v>
                </c:pt>
                <c:pt idx="75">
                  <c:v>304</c:v>
                </c:pt>
                <c:pt idx="76">
                  <c:v>304</c:v>
                </c:pt>
                <c:pt idx="77">
                  <c:v>306</c:v>
                </c:pt>
                <c:pt idx="78">
                  <c:v>293</c:v>
                </c:pt>
                <c:pt idx="79">
                  <c:v>271</c:v>
                </c:pt>
                <c:pt idx="80">
                  <c:v>244</c:v>
                </c:pt>
                <c:pt idx="81">
                  <c:v>243</c:v>
                </c:pt>
                <c:pt idx="82">
                  <c:v>245.99998500000001</c:v>
                </c:pt>
                <c:pt idx="83">
                  <c:v>250</c:v>
                </c:pt>
                <c:pt idx="84">
                  <c:v>265</c:v>
                </c:pt>
                <c:pt idx="85">
                  <c:v>280</c:v>
                </c:pt>
                <c:pt idx="86">
                  <c:v>279</c:v>
                </c:pt>
                <c:pt idx="87">
                  <c:v>273</c:v>
                </c:pt>
                <c:pt idx="88">
                  <c:v>273</c:v>
                </c:pt>
                <c:pt idx="89">
                  <c:v>268</c:v>
                </c:pt>
                <c:pt idx="90">
                  <c:v>279</c:v>
                </c:pt>
                <c:pt idx="91">
                  <c:v>275</c:v>
                </c:pt>
                <c:pt idx="92">
                  <c:v>278</c:v>
                </c:pt>
                <c:pt idx="93">
                  <c:v>281</c:v>
                </c:pt>
                <c:pt idx="94">
                  <c:v>278</c:v>
                </c:pt>
                <c:pt idx="95">
                  <c:v>276</c:v>
                </c:pt>
                <c:pt idx="96">
                  <c:v>278</c:v>
                </c:pt>
                <c:pt idx="97">
                  <c:v>283</c:v>
                </c:pt>
                <c:pt idx="98">
                  <c:v>291</c:v>
                </c:pt>
                <c:pt idx="99">
                  <c:v>290</c:v>
                </c:pt>
                <c:pt idx="100">
                  <c:v>279</c:v>
                </c:pt>
                <c:pt idx="101">
                  <c:v>286</c:v>
                </c:pt>
                <c:pt idx="102">
                  <c:v>256</c:v>
                </c:pt>
                <c:pt idx="103">
                  <c:v>0</c:v>
                </c:pt>
                <c:pt idx="104">
                  <c:v>0</c:v>
                </c:pt>
                <c:pt idx="105">
                  <c:v>0</c:v>
                </c:pt>
                <c:pt idx="106">
                  <c:v>0</c:v>
                </c:pt>
                <c:pt idx="107">
                  <c:v>0</c:v>
                </c:pt>
                <c:pt idx="108">
                  <c:v>0</c:v>
                </c:pt>
                <c:pt idx="109">
                  <c:v>0</c:v>
                </c:pt>
                <c:pt idx="110">
                  <c:v>0</c:v>
                </c:pt>
                <c:pt idx="111">
                  <c:v>0</c:v>
                </c:pt>
                <c:pt idx="112">
                  <c:v>0</c:v>
                </c:pt>
                <c:pt idx="113">
                  <c:v>0</c:v>
                </c:pt>
                <c:pt idx="114">
                  <c:v>195</c:v>
                </c:pt>
                <c:pt idx="115">
                  <c:v>201</c:v>
                </c:pt>
                <c:pt idx="116">
                  <c:v>189</c:v>
                </c:pt>
                <c:pt idx="117">
                  <c:v>208</c:v>
                </c:pt>
                <c:pt idx="118">
                  <c:v>228</c:v>
                </c:pt>
                <c:pt idx="119">
                  <c:v>236.00001499999999</c:v>
                </c:pt>
                <c:pt idx="120">
                  <c:v>232</c:v>
                </c:pt>
                <c:pt idx="121">
                  <c:v>237</c:v>
                </c:pt>
                <c:pt idx="122">
                  <c:v>242</c:v>
                </c:pt>
                <c:pt idx="123">
                  <c:v>237</c:v>
                </c:pt>
                <c:pt idx="124">
                  <c:v>241</c:v>
                </c:pt>
                <c:pt idx="125">
                  <c:v>250</c:v>
                </c:pt>
                <c:pt idx="126">
                  <c:v>249</c:v>
                </c:pt>
                <c:pt idx="127">
                  <c:v>245</c:v>
                </c:pt>
                <c:pt idx="128">
                  <c:v>248</c:v>
                </c:pt>
                <c:pt idx="129">
                  <c:v>247.00001499999999</c:v>
                </c:pt>
                <c:pt idx="130">
                  <c:v>254</c:v>
                </c:pt>
                <c:pt idx="131">
                  <c:v>247.00001499999999</c:v>
                </c:pt>
                <c:pt idx="132">
                  <c:v>241</c:v>
                </c:pt>
                <c:pt idx="133">
                  <c:v>254</c:v>
                </c:pt>
                <c:pt idx="134">
                  <c:v>249</c:v>
                </c:pt>
                <c:pt idx="135">
                  <c:v>245.99998500000001</c:v>
                </c:pt>
                <c:pt idx="136">
                  <c:v>257</c:v>
                </c:pt>
                <c:pt idx="137">
                  <c:v>245.99998500000001</c:v>
                </c:pt>
                <c:pt idx="138">
                  <c:v>243</c:v>
                </c:pt>
                <c:pt idx="139">
                  <c:v>252</c:v>
                </c:pt>
                <c:pt idx="140">
                  <c:v>252</c:v>
                </c:pt>
                <c:pt idx="141">
                  <c:v>250</c:v>
                </c:pt>
                <c:pt idx="142">
                  <c:v>252</c:v>
                </c:pt>
                <c:pt idx="143">
                  <c:v>239</c:v>
                </c:pt>
                <c:pt idx="144">
                  <c:v>248</c:v>
                </c:pt>
                <c:pt idx="145">
                  <c:v>231</c:v>
                </c:pt>
                <c:pt idx="146">
                  <c:v>233</c:v>
                </c:pt>
                <c:pt idx="147">
                  <c:v>233</c:v>
                </c:pt>
                <c:pt idx="148">
                  <c:v>232</c:v>
                </c:pt>
                <c:pt idx="149">
                  <c:v>223.99998500000001</c:v>
                </c:pt>
                <c:pt idx="150">
                  <c:v>223</c:v>
                </c:pt>
                <c:pt idx="151">
                  <c:v>205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c:v>
                </c:pt>
                <c:pt idx="169">
                  <c:v>76</c:v>
                </c:pt>
                <c:pt idx="170">
                  <c:v>93</c:v>
                </c:pt>
                <c:pt idx="171">
                  <c:v>93</c:v>
                </c:pt>
                <c:pt idx="172">
                  <c:v>102</c:v>
                </c:pt>
                <c:pt idx="173">
                  <c:v>93</c:v>
                </c:pt>
                <c:pt idx="174">
                  <c:v>105</c:v>
                </c:pt>
                <c:pt idx="175">
                  <c:v>89</c:v>
                </c:pt>
                <c:pt idx="176">
                  <c:v>113</c:v>
                </c:pt>
                <c:pt idx="177">
                  <c:v>115</c:v>
                </c:pt>
                <c:pt idx="178">
                  <c:v>121</c:v>
                </c:pt>
                <c:pt idx="179">
                  <c:v>109</c:v>
                </c:pt>
                <c:pt idx="180">
                  <c:v>109</c:v>
                </c:pt>
                <c:pt idx="181">
                  <c:v>122</c:v>
                </c:pt>
                <c:pt idx="182">
                  <c:v>116</c:v>
                </c:pt>
                <c:pt idx="183">
                  <c:v>130</c:v>
                </c:pt>
                <c:pt idx="184">
                  <c:v>113</c:v>
                </c:pt>
                <c:pt idx="185">
                  <c:v>124</c:v>
                </c:pt>
                <c:pt idx="186">
                  <c:v>127</c:v>
                </c:pt>
                <c:pt idx="187">
                  <c:v>127</c:v>
                </c:pt>
                <c:pt idx="188">
                  <c:v>128</c:v>
                </c:pt>
                <c:pt idx="189">
                  <c:v>118.00000799999999</c:v>
                </c:pt>
                <c:pt idx="190">
                  <c:v>118.00000799999999</c:v>
                </c:pt>
                <c:pt idx="191">
                  <c:v>113</c:v>
                </c:pt>
                <c:pt idx="192">
                  <c:v>119</c:v>
                </c:pt>
                <c:pt idx="193">
                  <c:v>134</c:v>
                </c:pt>
                <c:pt idx="194">
                  <c:v>122.99999200000001</c:v>
                </c:pt>
                <c:pt idx="195">
                  <c:v>129</c:v>
                </c:pt>
                <c:pt idx="196">
                  <c:v>114</c:v>
                </c:pt>
                <c:pt idx="197">
                  <c:v>134</c:v>
                </c:pt>
                <c:pt idx="198">
                  <c:v>132</c:v>
                </c:pt>
                <c:pt idx="199">
                  <c:v>122</c:v>
                </c:pt>
                <c:pt idx="200">
                  <c:v>122</c:v>
                </c:pt>
                <c:pt idx="201">
                  <c:v>128</c:v>
                </c:pt>
                <c:pt idx="202">
                  <c:v>128</c:v>
                </c:pt>
                <c:pt idx="203">
                  <c:v>138</c:v>
                </c:pt>
                <c:pt idx="204">
                  <c:v>128</c:v>
                </c:pt>
                <c:pt idx="205">
                  <c:v>137</c:v>
                </c:pt>
                <c:pt idx="206">
                  <c:v>143</c:v>
                </c:pt>
                <c:pt idx="207">
                  <c:v>145</c:v>
                </c:pt>
                <c:pt idx="208">
                  <c:v>117</c:v>
                </c:pt>
                <c:pt idx="209">
                  <c:v>128</c:v>
                </c:pt>
                <c:pt idx="210">
                  <c:v>122</c:v>
                </c:pt>
                <c:pt idx="211">
                  <c:v>115</c:v>
                </c:pt>
                <c:pt idx="212">
                  <c:v>117</c:v>
                </c:pt>
                <c:pt idx="213">
                  <c:v>142</c:v>
                </c:pt>
                <c:pt idx="214">
                  <c:v>124</c:v>
                </c:pt>
                <c:pt idx="215">
                  <c:v>136</c:v>
                </c:pt>
                <c:pt idx="216">
                  <c:v>117</c:v>
                </c:pt>
                <c:pt idx="217">
                  <c:v>113</c:v>
                </c:pt>
                <c:pt idx="218">
                  <c:v>86</c:v>
                </c:pt>
                <c:pt idx="219">
                  <c:v>105</c:v>
                </c:pt>
                <c:pt idx="220">
                  <c:v>150</c:v>
                </c:pt>
                <c:pt idx="221">
                  <c:v>71</c:v>
                </c:pt>
                <c:pt idx="222">
                  <c:v>34</c:v>
                </c:pt>
                <c:pt idx="223">
                  <c:v>27.999998000000001</c:v>
                </c:pt>
              </c:numCache>
            </c:numRef>
          </c:yVal>
          <c:smooth val="0"/>
          <c:extLst xmlns:c16r2="http://schemas.microsoft.com/office/drawing/2015/06/chart">
            <c:ext xmlns:c16="http://schemas.microsoft.com/office/drawing/2014/chart" uri="{C3380CC4-5D6E-409C-BE32-E72D297353CC}">
              <c16:uniqueId val="{00000007-DA80-4DEE-8BB8-42BCAF800CB4}"/>
            </c:ext>
          </c:extLst>
        </c:ser>
        <c:ser>
          <c:idx val="8"/>
          <c:order val="8"/>
          <c:tx>
            <c:strRef>
              <c:f>Sheet1!$J$1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Sheet1!$J$2:$J$225</c:f>
              <c:numCache>
                <c:formatCode>General</c:formatCode>
                <c:ptCount val="224"/>
                <c:pt idx="0">
                  <c:v>0</c:v>
                </c:pt>
                <c:pt idx="1">
                  <c:v>0</c:v>
                </c:pt>
                <c:pt idx="2">
                  <c:v>153</c:v>
                </c:pt>
                <c:pt idx="3">
                  <c:v>252</c:v>
                </c:pt>
                <c:pt idx="4">
                  <c:v>259</c:v>
                </c:pt>
                <c:pt idx="5">
                  <c:v>282</c:v>
                </c:pt>
                <c:pt idx="6">
                  <c:v>286</c:v>
                </c:pt>
                <c:pt idx="7">
                  <c:v>320</c:v>
                </c:pt>
                <c:pt idx="8">
                  <c:v>346</c:v>
                </c:pt>
                <c:pt idx="9">
                  <c:v>355</c:v>
                </c:pt>
                <c:pt idx="10">
                  <c:v>370.99996900000002</c:v>
                </c:pt>
                <c:pt idx="11">
                  <c:v>370</c:v>
                </c:pt>
                <c:pt idx="12">
                  <c:v>379</c:v>
                </c:pt>
                <c:pt idx="13">
                  <c:v>390</c:v>
                </c:pt>
                <c:pt idx="14">
                  <c:v>385</c:v>
                </c:pt>
                <c:pt idx="15">
                  <c:v>385</c:v>
                </c:pt>
                <c:pt idx="16">
                  <c:v>392</c:v>
                </c:pt>
                <c:pt idx="17">
                  <c:v>387</c:v>
                </c:pt>
                <c:pt idx="18">
                  <c:v>399</c:v>
                </c:pt>
                <c:pt idx="19">
                  <c:v>399</c:v>
                </c:pt>
                <c:pt idx="20">
                  <c:v>386</c:v>
                </c:pt>
                <c:pt idx="21">
                  <c:v>381.99996900000002</c:v>
                </c:pt>
                <c:pt idx="22">
                  <c:v>375</c:v>
                </c:pt>
                <c:pt idx="23">
                  <c:v>380</c:v>
                </c:pt>
                <c:pt idx="24">
                  <c:v>361</c:v>
                </c:pt>
                <c:pt idx="25">
                  <c:v>352</c:v>
                </c:pt>
                <c:pt idx="26">
                  <c:v>348</c:v>
                </c:pt>
                <c:pt idx="27">
                  <c:v>343</c:v>
                </c:pt>
                <c:pt idx="28">
                  <c:v>347</c:v>
                </c:pt>
                <c:pt idx="29">
                  <c:v>344</c:v>
                </c:pt>
                <c:pt idx="30">
                  <c:v>345</c:v>
                </c:pt>
                <c:pt idx="31">
                  <c:v>333</c:v>
                </c:pt>
                <c:pt idx="32">
                  <c:v>336</c:v>
                </c:pt>
                <c:pt idx="33">
                  <c:v>330</c:v>
                </c:pt>
                <c:pt idx="34">
                  <c:v>326</c:v>
                </c:pt>
                <c:pt idx="35">
                  <c:v>332</c:v>
                </c:pt>
                <c:pt idx="36">
                  <c:v>336</c:v>
                </c:pt>
                <c:pt idx="37">
                  <c:v>334</c:v>
                </c:pt>
                <c:pt idx="38">
                  <c:v>335</c:v>
                </c:pt>
                <c:pt idx="39">
                  <c:v>345</c:v>
                </c:pt>
                <c:pt idx="40">
                  <c:v>348</c:v>
                </c:pt>
                <c:pt idx="41">
                  <c:v>341</c:v>
                </c:pt>
                <c:pt idx="42">
                  <c:v>354</c:v>
                </c:pt>
                <c:pt idx="43">
                  <c:v>363</c:v>
                </c:pt>
                <c:pt idx="44">
                  <c:v>345</c:v>
                </c:pt>
                <c:pt idx="45">
                  <c:v>341</c:v>
                </c:pt>
                <c:pt idx="46">
                  <c:v>344</c:v>
                </c:pt>
                <c:pt idx="47">
                  <c:v>341</c:v>
                </c:pt>
                <c:pt idx="48">
                  <c:v>348.99996900000002</c:v>
                </c:pt>
                <c:pt idx="49">
                  <c:v>340.00003099999998</c:v>
                </c:pt>
                <c:pt idx="50">
                  <c:v>333</c:v>
                </c:pt>
                <c:pt idx="51">
                  <c:v>326</c:v>
                </c:pt>
                <c:pt idx="52">
                  <c:v>339</c:v>
                </c:pt>
                <c:pt idx="53">
                  <c:v>333</c:v>
                </c:pt>
                <c:pt idx="54">
                  <c:v>333</c:v>
                </c:pt>
                <c:pt idx="55">
                  <c:v>323</c:v>
                </c:pt>
                <c:pt idx="56">
                  <c:v>329.00003099999998</c:v>
                </c:pt>
                <c:pt idx="57">
                  <c:v>326</c:v>
                </c:pt>
                <c:pt idx="58">
                  <c:v>318.00003099999998</c:v>
                </c:pt>
                <c:pt idx="59">
                  <c:v>311</c:v>
                </c:pt>
                <c:pt idx="60">
                  <c:v>321</c:v>
                </c:pt>
                <c:pt idx="61">
                  <c:v>315</c:v>
                </c:pt>
                <c:pt idx="62">
                  <c:v>299</c:v>
                </c:pt>
                <c:pt idx="63">
                  <c:v>325</c:v>
                </c:pt>
                <c:pt idx="64">
                  <c:v>326.99996900000002</c:v>
                </c:pt>
                <c:pt idx="65">
                  <c:v>323</c:v>
                </c:pt>
                <c:pt idx="66">
                  <c:v>320</c:v>
                </c:pt>
                <c:pt idx="67">
                  <c:v>315</c:v>
                </c:pt>
                <c:pt idx="68">
                  <c:v>315</c:v>
                </c:pt>
                <c:pt idx="69">
                  <c:v>320</c:v>
                </c:pt>
                <c:pt idx="70">
                  <c:v>322</c:v>
                </c:pt>
                <c:pt idx="71">
                  <c:v>320</c:v>
                </c:pt>
                <c:pt idx="72">
                  <c:v>321</c:v>
                </c:pt>
                <c:pt idx="73">
                  <c:v>318.00003099999998</c:v>
                </c:pt>
                <c:pt idx="74">
                  <c:v>321</c:v>
                </c:pt>
                <c:pt idx="75">
                  <c:v>317</c:v>
                </c:pt>
                <c:pt idx="76">
                  <c:v>311</c:v>
                </c:pt>
                <c:pt idx="77">
                  <c:v>310</c:v>
                </c:pt>
                <c:pt idx="78">
                  <c:v>307</c:v>
                </c:pt>
                <c:pt idx="79">
                  <c:v>284</c:v>
                </c:pt>
                <c:pt idx="80">
                  <c:v>251</c:v>
                </c:pt>
                <c:pt idx="81">
                  <c:v>243</c:v>
                </c:pt>
                <c:pt idx="82">
                  <c:v>251</c:v>
                </c:pt>
                <c:pt idx="83">
                  <c:v>269</c:v>
                </c:pt>
                <c:pt idx="84">
                  <c:v>272</c:v>
                </c:pt>
                <c:pt idx="85">
                  <c:v>289</c:v>
                </c:pt>
                <c:pt idx="86">
                  <c:v>292</c:v>
                </c:pt>
                <c:pt idx="87">
                  <c:v>289</c:v>
                </c:pt>
                <c:pt idx="88">
                  <c:v>285</c:v>
                </c:pt>
                <c:pt idx="89">
                  <c:v>277</c:v>
                </c:pt>
                <c:pt idx="90">
                  <c:v>284</c:v>
                </c:pt>
                <c:pt idx="91">
                  <c:v>282</c:v>
                </c:pt>
                <c:pt idx="92">
                  <c:v>291</c:v>
                </c:pt>
                <c:pt idx="93">
                  <c:v>289</c:v>
                </c:pt>
                <c:pt idx="94">
                  <c:v>283</c:v>
                </c:pt>
                <c:pt idx="95">
                  <c:v>286</c:v>
                </c:pt>
                <c:pt idx="96">
                  <c:v>283</c:v>
                </c:pt>
                <c:pt idx="97">
                  <c:v>318.00003099999998</c:v>
                </c:pt>
                <c:pt idx="98">
                  <c:v>289</c:v>
                </c:pt>
                <c:pt idx="99">
                  <c:v>276</c:v>
                </c:pt>
                <c:pt idx="100">
                  <c:v>292</c:v>
                </c:pt>
                <c:pt idx="101">
                  <c:v>280</c:v>
                </c:pt>
                <c:pt idx="102">
                  <c:v>286</c:v>
                </c:pt>
                <c:pt idx="103">
                  <c:v>0</c:v>
                </c:pt>
                <c:pt idx="104">
                  <c:v>0</c:v>
                </c:pt>
                <c:pt idx="105">
                  <c:v>0</c:v>
                </c:pt>
                <c:pt idx="106">
                  <c:v>0</c:v>
                </c:pt>
                <c:pt idx="107">
                  <c:v>0</c:v>
                </c:pt>
                <c:pt idx="108">
                  <c:v>0</c:v>
                </c:pt>
                <c:pt idx="109">
                  <c:v>0</c:v>
                </c:pt>
                <c:pt idx="110">
                  <c:v>0</c:v>
                </c:pt>
                <c:pt idx="111">
                  <c:v>0</c:v>
                </c:pt>
                <c:pt idx="112">
                  <c:v>0</c:v>
                </c:pt>
                <c:pt idx="113">
                  <c:v>0</c:v>
                </c:pt>
                <c:pt idx="114">
                  <c:v>251</c:v>
                </c:pt>
                <c:pt idx="115">
                  <c:v>225.00001499999999</c:v>
                </c:pt>
                <c:pt idx="116">
                  <c:v>243</c:v>
                </c:pt>
                <c:pt idx="117">
                  <c:v>228</c:v>
                </c:pt>
                <c:pt idx="118">
                  <c:v>233</c:v>
                </c:pt>
                <c:pt idx="119">
                  <c:v>227</c:v>
                </c:pt>
                <c:pt idx="120">
                  <c:v>234</c:v>
                </c:pt>
                <c:pt idx="121">
                  <c:v>241</c:v>
                </c:pt>
                <c:pt idx="122">
                  <c:v>247.00001499999999</c:v>
                </c:pt>
                <c:pt idx="123">
                  <c:v>254</c:v>
                </c:pt>
                <c:pt idx="124">
                  <c:v>252</c:v>
                </c:pt>
                <c:pt idx="125">
                  <c:v>268</c:v>
                </c:pt>
                <c:pt idx="126">
                  <c:v>253</c:v>
                </c:pt>
                <c:pt idx="127">
                  <c:v>250</c:v>
                </c:pt>
                <c:pt idx="128">
                  <c:v>251</c:v>
                </c:pt>
                <c:pt idx="129">
                  <c:v>253</c:v>
                </c:pt>
                <c:pt idx="130">
                  <c:v>259</c:v>
                </c:pt>
                <c:pt idx="131">
                  <c:v>262</c:v>
                </c:pt>
                <c:pt idx="132">
                  <c:v>254</c:v>
                </c:pt>
                <c:pt idx="133">
                  <c:v>261</c:v>
                </c:pt>
                <c:pt idx="134">
                  <c:v>261</c:v>
                </c:pt>
                <c:pt idx="135">
                  <c:v>256</c:v>
                </c:pt>
                <c:pt idx="136">
                  <c:v>255</c:v>
                </c:pt>
                <c:pt idx="137">
                  <c:v>249</c:v>
                </c:pt>
                <c:pt idx="138">
                  <c:v>253</c:v>
                </c:pt>
                <c:pt idx="139">
                  <c:v>257</c:v>
                </c:pt>
                <c:pt idx="140">
                  <c:v>250</c:v>
                </c:pt>
                <c:pt idx="141">
                  <c:v>254</c:v>
                </c:pt>
                <c:pt idx="142">
                  <c:v>250</c:v>
                </c:pt>
                <c:pt idx="143">
                  <c:v>245.99998500000001</c:v>
                </c:pt>
                <c:pt idx="144">
                  <c:v>250</c:v>
                </c:pt>
                <c:pt idx="145">
                  <c:v>250</c:v>
                </c:pt>
                <c:pt idx="146">
                  <c:v>245</c:v>
                </c:pt>
                <c:pt idx="147">
                  <c:v>228</c:v>
                </c:pt>
                <c:pt idx="148">
                  <c:v>233</c:v>
                </c:pt>
                <c:pt idx="149">
                  <c:v>232</c:v>
                </c:pt>
                <c:pt idx="150">
                  <c:v>220</c:v>
                </c:pt>
                <c:pt idx="151">
                  <c:v>176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c:v>
                </c:pt>
                <c:pt idx="169">
                  <c:v>59.000003999999997</c:v>
                </c:pt>
                <c:pt idx="170">
                  <c:v>96.000007999999994</c:v>
                </c:pt>
                <c:pt idx="171">
                  <c:v>96.000007999999994</c:v>
                </c:pt>
                <c:pt idx="172">
                  <c:v>108</c:v>
                </c:pt>
                <c:pt idx="173">
                  <c:v>94</c:v>
                </c:pt>
                <c:pt idx="174">
                  <c:v>106</c:v>
                </c:pt>
                <c:pt idx="175">
                  <c:v>89.999992000000006</c:v>
                </c:pt>
                <c:pt idx="176">
                  <c:v>96.000007999999994</c:v>
                </c:pt>
                <c:pt idx="177">
                  <c:v>116</c:v>
                </c:pt>
                <c:pt idx="178">
                  <c:v>113</c:v>
                </c:pt>
                <c:pt idx="179">
                  <c:v>104</c:v>
                </c:pt>
                <c:pt idx="180">
                  <c:v>99</c:v>
                </c:pt>
                <c:pt idx="181">
                  <c:v>122</c:v>
                </c:pt>
                <c:pt idx="182">
                  <c:v>117</c:v>
                </c:pt>
                <c:pt idx="183">
                  <c:v>114</c:v>
                </c:pt>
                <c:pt idx="184">
                  <c:v>113</c:v>
                </c:pt>
                <c:pt idx="185">
                  <c:v>125</c:v>
                </c:pt>
                <c:pt idx="186">
                  <c:v>124</c:v>
                </c:pt>
                <c:pt idx="187">
                  <c:v>122.99999200000001</c:v>
                </c:pt>
                <c:pt idx="188">
                  <c:v>125</c:v>
                </c:pt>
                <c:pt idx="189">
                  <c:v>119</c:v>
                </c:pt>
                <c:pt idx="190">
                  <c:v>114</c:v>
                </c:pt>
                <c:pt idx="191">
                  <c:v>113</c:v>
                </c:pt>
                <c:pt idx="192">
                  <c:v>120</c:v>
                </c:pt>
                <c:pt idx="193">
                  <c:v>131</c:v>
                </c:pt>
                <c:pt idx="194">
                  <c:v>120</c:v>
                </c:pt>
                <c:pt idx="195">
                  <c:v>137</c:v>
                </c:pt>
                <c:pt idx="196">
                  <c:v>130</c:v>
                </c:pt>
                <c:pt idx="197">
                  <c:v>130</c:v>
                </c:pt>
                <c:pt idx="198">
                  <c:v>132</c:v>
                </c:pt>
                <c:pt idx="199">
                  <c:v>122</c:v>
                </c:pt>
                <c:pt idx="200">
                  <c:v>122</c:v>
                </c:pt>
                <c:pt idx="201">
                  <c:v>124</c:v>
                </c:pt>
                <c:pt idx="202">
                  <c:v>128</c:v>
                </c:pt>
                <c:pt idx="203">
                  <c:v>128</c:v>
                </c:pt>
                <c:pt idx="204">
                  <c:v>128</c:v>
                </c:pt>
                <c:pt idx="205">
                  <c:v>127</c:v>
                </c:pt>
                <c:pt idx="206">
                  <c:v>133</c:v>
                </c:pt>
                <c:pt idx="207">
                  <c:v>140</c:v>
                </c:pt>
                <c:pt idx="208">
                  <c:v>132</c:v>
                </c:pt>
                <c:pt idx="209">
                  <c:v>116</c:v>
                </c:pt>
                <c:pt idx="210">
                  <c:v>122.99999200000001</c:v>
                </c:pt>
                <c:pt idx="211">
                  <c:v>125</c:v>
                </c:pt>
                <c:pt idx="212">
                  <c:v>120</c:v>
                </c:pt>
                <c:pt idx="213">
                  <c:v>145</c:v>
                </c:pt>
                <c:pt idx="214">
                  <c:v>119</c:v>
                </c:pt>
                <c:pt idx="215">
                  <c:v>142</c:v>
                </c:pt>
                <c:pt idx="216">
                  <c:v>120</c:v>
                </c:pt>
                <c:pt idx="217">
                  <c:v>116</c:v>
                </c:pt>
                <c:pt idx="218">
                  <c:v>103</c:v>
                </c:pt>
                <c:pt idx="219">
                  <c:v>109</c:v>
                </c:pt>
                <c:pt idx="220">
                  <c:v>148</c:v>
                </c:pt>
                <c:pt idx="221">
                  <c:v>76</c:v>
                </c:pt>
                <c:pt idx="222">
                  <c:v>39</c:v>
                </c:pt>
                <c:pt idx="223">
                  <c:v>33</c:v>
                </c:pt>
              </c:numCache>
            </c:numRef>
          </c:yVal>
          <c:smooth val="0"/>
          <c:extLst xmlns:c16r2="http://schemas.microsoft.com/office/drawing/2015/06/chart">
            <c:ext xmlns:c16="http://schemas.microsoft.com/office/drawing/2014/chart" uri="{C3380CC4-5D6E-409C-BE32-E72D297353CC}">
              <c16:uniqueId val="{00000008-DA80-4DEE-8BB8-42BCAF800CB4}"/>
            </c:ext>
          </c:extLst>
        </c:ser>
        <c:ser>
          <c:idx val="9"/>
          <c:order val="9"/>
          <c:tx>
            <c:strRef>
              <c:f>Sheet1!$K$1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Sheet1!$K$2:$K$225</c:f>
              <c:numCache>
                <c:formatCode>General</c:formatCode>
                <c:ptCount val="224"/>
                <c:pt idx="0">
                  <c:v>0</c:v>
                </c:pt>
                <c:pt idx="1">
                  <c:v>0</c:v>
                </c:pt>
                <c:pt idx="2">
                  <c:v>111</c:v>
                </c:pt>
                <c:pt idx="3">
                  <c:v>226</c:v>
                </c:pt>
                <c:pt idx="4">
                  <c:v>248</c:v>
                </c:pt>
                <c:pt idx="5">
                  <c:v>251</c:v>
                </c:pt>
                <c:pt idx="6">
                  <c:v>284</c:v>
                </c:pt>
                <c:pt idx="7">
                  <c:v>316</c:v>
                </c:pt>
                <c:pt idx="8">
                  <c:v>326.99996900000002</c:v>
                </c:pt>
                <c:pt idx="9">
                  <c:v>337.99996900000002</c:v>
                </c:pt>
                <c:pt idx="10">
                  <c:v>359.99996900000002</c:v>
                </c:pt>
                <c:pt idx="11">
                  <c:v>359.99996900000002</c:v>
                </c:pt>
                <c:pt idx="12">
                  <c:v>367</c:v>
                </c:pt>
                <c:pt idx="13">
                  <c:v>366</c:v>
                </c:pt>
                <c:pt idx="14">
                  <c:v>380</c:v>
                </c:pt>
                <c:pt idx="15">
                  <c:v>375</c:v>
                </c:pt>
                <c:pt idx="16">
                  <c:v>379</c:v>
                </c:pt>
                <c:pt idx="17">
                  <c:v>370.99996900000002</c:v>
                </c:pt>
                <c:pt idx="18">
                  <c:v>380</c:v>
                </c:pt>
                <c:pt idx="19">
                  <c:v>379</c:v>
                </c:pt>
                <c:pt idx="20">
                  <c:v>378</c:v>
                </c:pt>
                <c:pt idx="21">
                  <c:v>372</c:v>
                </c:pt>
                <c:pt idx="22">
                  <c:v>361</c:v>
                </c:pt>
                <c:pt idx="23">
                  <c:v>364</c:v>
                </c:pt>
                <c:pt idx="24">
                  <c:v>348</c:v>
                </c:pt>
                <c:pt idx="25">
                  <c:v>337.99996900000002</c:v>
                </c:pt>
                <c:pt idx="26">
                  <c:v>330</c:v>
                </c:pt>
                <c:pt idx="27">
                  <c:v>331</c:v>
                </c:pt>
                <c:pt idx="28">
                  <c:v>330</c:v>
                </c:pt>
                <c:pt idx="29">
                  <c:v>331</c:v>
                </c:pt>
                <c:pt idx="30">
                  <c:v>332</c:v>
                </c:pt>
                <c:pt idx="31">
                  <c:v>325</c:v>
                </c:pt>
                <c:pt idx="32">
                  <c:v>326.99996900000002</c:v>
                </c:pt>
                <c:pt idx="33">
                  <c:v>321</c:v>
                </c:pt>
                <c:pt idx="34">
                  <c:v>313</c:v>
                </c:pt>
                <c:pt idx="35">
                  <c:v>315</c:v>
                </c:pt>
                <c:pt idx="36">
                  <c:v>320</c:v>
                </c:pt>
                <c:pt idx="37">
                  <c:v>315</c:v>
                </c:pt>
                <c:pt idx="38">
                  <c:v>319</c:v>
                </c:pt>
                <c:pt idx="39">
                  <c:v>326.99996900000002</c:v>
                </c:pt>
                <c:pt idx="40">
                  <c:v>331</c:v>
                </c:pt>
                <c:pt idx="41">
                  <c:v>330</c:v>
                </c:pt>
                <c:pt idx="42">
                  <c:v>339</c:v>
                </c:pt>
                <c:pt idx="43">
                  <c:v>344</c:v>
                </c:pt>
                <c:pt idx="44">
                  <c:v>329.00003099999998</c:v>
                </c:pt>
                <c:pt idx="45">
                  <c:v>326.99996900000002</c:v>
                </c:pt>
                <c:pt idx="46">
                  <c:v>324</c:v>
                </c:pt>
                <c:pt idx="47">
                  <c:v>322</c:v>
                </c:pt>
                <c:pt idx="48">
                  <c:v>326</c:v>
                </c:pt>
                <c:pt idx="49">
                  <c:v>323</c:v>
                </c:pt>
                <c:pt idx="50">
                  <c:v>315</c:v>
                </c:pt>
                <c:pt idx="51">
                  <c:v>311</c:v>
                </c:pt>
                <c:pt idx="52">
                  <c:v>319</c:v>
                </c:pt>
                <c:pt idx="53">
                  <c:v>314</c:v>
                </c:pt>
                <c:pt idx="54">
                  <c:v>318.00003099999998</c:v>
                </c:pt>
                <c:pt idx="55">
                  <c:v>308</c:v>
                </c:pt>
                <c:pt idx="56">
                  <c:v>309</c:v>
                </c:pt>
                <c:pt idx="57">
                  <c:v>305</c:v>
                </c:pt>
                <c:pt idx="58">
                  <c:v>297</c:v>
                </c:pt>
                <c:pt idx="59">
                  <c:v>291</c:v>
                </c:pt>
                <c:pt idx="60">
                  <c:v>302</c:v>
                </c:pt>
                <c:pt idx="61">
                  <c:v>290</c:v>
                </c:pt>
                <c:pt idx="62">
                  <c:v>291</c:v>
                </c:pt>
                <c:pt idx="63">
                  <c:v>310</c:v>
                </c:pt>
                <c:pt idx="64">
                  <c:v>318.00003099999998</c:v>
                </c:pt>
                <c:pt idx="65">
                  <c:v>314</c:v>
                </c:pt>
                <c:pt idx="66">
                  <c:v>309</c:v>
                </c:pt>
                <c:pt idx="67">
                  <c:v>301</c:v>
                </c:pt>
                <c:pt idx="68">
                  <c:v>304</c:v>
                </c:pt>
                <c:pt idx="69">
                  <c:v>311</c:v>
                </c:pt>
                <c:pt idx="70">
                  <c:v>309</c:v>
                </c:pt>
                <c:pt idx="71">
                  <c:v>311</c:v>
                </c:pt>
                <c:pt idx="72">
                  <c:v>308</c:v>
                </c:pt>
                <c:pt idx="73">
                  <c:v>301</c:v>
                </c:pt>
                <c:pt idx="74">
                  <c:v>308</c:v>
                </c:pt>
                <c:pt idx="75">
                  <c:v>303</c:v>
                </c:pt>
                <c:pt idx="76">
                  <c:v>298</c:v>
                </c:pt>
                <c:pt idx="77">
                  <c:v>296</c:v>
                </c:pt>
                <c:pt idx="78">
                  <c:v>291</c:v>
                </c:pt>
                <c:pt idx="79">
                  <c:v>267</c:v>
                </c:pt>
                <c:pt idx="80">
                  <c:v>241</c:v>
                </c:pt>
                <c:pt idx="81">
                  <c:v>233</c:v>
                </c:pt>
                <c:pt idx="82">
                  <c:v>233</c:v>
                </c:pt>
                <c:pt idx="83">
                  <c:v>248</c:v>
                </c:pt>
                <c:pt idx="84">
                  <c:v>267</c:v>
                </c:pt>
                <c:pt idx="85">
                  <c:v>275</c:v>
                </c:pt>
                <c:pt idx="86">
                  <c:v>280</c:v>
                </c:pt>
                <c:pt idx="87">
                  <c:v>271</c:v>
                </c:pt>
                <c:pt idx="88">
                  <c:v>271</c:v>
                </c:pt>
                <c:pt idx="89">
                  <c:v>263</c:v>
                </c:pt>
                <c:pt idx="90">
                  <c:v>268</c:v>
                </c:pt>
                <c:pt idx="91">
                  <c:v>278</c:v>
                </c:pt>
                <c:pt idx="92">
                  <c:v>278</c:v>
                </c:pt>
                <c:pt idx="93">
                  <c:v>273</c:v>
                </c:pt>
                <c:pt idx="94">
                  <c:v>270</c:v>
                </c:pt>
                <c:pt idx="95">
                  <c:v>270</c:v>
                </c:pt>
                <c:pt idx="96">
                  <c:v>270</c:v>
                </c:pt>
                <c:pt idx="97">
                  <c:v>273</c:v>
                </c:pt>
                <c:pt idx="98">
                  <c:v>283</c:v>
                </c:pt>
                <c:pt idx="99">
                  <c:v>267</c:v>
                </c:pt>
                <c:pt idx="100">
                  <c:v>253</c:v>
                </c:pt>
                <c:pt idx="101">
                  <c:v>265</c:v>
                </c:pt>
                <c:pt idx="102">
                  <c:v>268</c:v>
                </c:pt>
                <c:pt idx="103">
                  <c:v>0</c:v>
                </c:pt>
                <c:pt idx="104">
                  <c:v>0</c:v>
                </c:pt>
                <c:pt idx="105">
                  <c:v>0</c:v>
                </c:pt>
                <c:pt idx="106">
                  <c:v>0</c:v>
                </c:pt>
                <c:pt idx="107">
                  <c:v>0</c:v>
                </c:pt>
                <c:pt idx="108">
                  <c:v>0</c:v>
                </c:pt>
                <c:pt idx="109">
                  <c:v>0</c:v>
                </c:pt>
                <c:pt idx="110">
                  <c:v>0</c:v>
                </c:pt>
                <c:pt idx="111">
                  <c:v>0</c:v>
                </c:pt>
                <c:pt idx="112">
                  <c:v>0</c:v>
                </c:pt>
                <c:pt idx="113">
                  <c:v>0</c:v>
                </c:pt>
                <c:pt idx="114">
                  <c:v>241</c:v>
                </c:pt>
                <c:pt idx="115">
                  <c:v>205</c:v>
                </c:pt>
                <c:pt idx="116">
                  <c:v>216</c:v>
                </c:pt>
                <c:pt idx="117">
                  <c:v>200</c:v>
                </c:pt>
                <c:pt idx="118">
                  <c:v>200</c:v>
                </c:pt>
                <c:pt idx="119">
                  <c:v>219</c:v>
                </c:pt>
                <c:pt idx="120">
                  <c:v>217</c:v>
                </c:pt>
                <c:pt idx="121">
                  <c:v>233</c:v>
                </c:pt>
                <c:pt idx="122">
                  <c:v>231</c:v>
                </c:pt>
                <c:pt idx="123">
                  <c:v>233</c:v>
                </c:pt>
                <c:pt idx="124">
                  <c:v>233</c:v>
                </c:pt>
                <c:pt idx="125">
                  <c:v>245</c:v>
                </c:pt>
                <c:pt idx="126">
                  <c:v>245</c:v>
                </c:pt>
                <c:pt idx="127">
                  <c:v>240</c:v>
                </c:pt>
                <c:pt idx="128">
                  <c:v>243</c:v>
                </c:pt>
                <c:pt idx="129">
                  <c:v>250</c:v>
                </c:pt>
                <c:pt idx="130">
                  <c:v>247.00001499999999</c:v>
                </c:pt>
                <c:pt idx="131">
                  <c:v>245</c:v>
                </c:pt>
                <c:pt idx="132">
                  <c:v>244</c:v>
                </c:pt>
                <c:pt idx="133">
                  <c:v>247.00001499999999</c:v>
                </c:pt>
                <c:pt idx="134">
                  <c:v>249</c:v>
                </c:pt>
                <c:pt idx="135">
                  <c:v>245.99998500000001</c:v>
                </c:pt>
                <c:pt idx="136">
                  <c:v>239</c:v>
                </c:pt>
                <c:pt idx="137">
                  <c:v>239</c:v>
                </c:pt>
                <c:pt idx="138">
                  <c:v>243</c:v>
                </c:pt>
                <c:pt idx="139">
                  <c:v>243</c:v>
                </c:pt>
                <c:pt idx="140">
                  <c:v>233</c:v>
                </c:pt>
                <c:pt idx="141">
                  <c:v>245</c:v>
                </c:pt>
                <c:pt idx="142">
                  <c:v>241</c:v>
                </c:pt>
                <c:pt idx="143">
                  <c:v>236.00001499999999</c:v>
                </c:pt>
                <c:pt idx="144">
                  <c:v>242</c:v>
                </c:pt>
                <c:pt idx="145">
                  <c:v>238</c:v>
                </c:pt>
                <c:pt idx="146">
                  <c:v>229</c:v>
                </c:pt>
                <c:pt idx="147">
                  <c:v>229</c:v>
                </c:pt>
                <c:pt idx="148">
                  <c:v>223.99998500000001</c:v>
                </c:pt>
                <c:pt idx="149">
                  <c:v>219</c:v>
                </c:pt>
                <c:pt idx="150">
                  <c:v>218</c:v>
                </c:pt>
                <c:pt idx="151">
                  <c:v>209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39</c:v>
                </c:pt>
                <c:pt idx="169">
                  <c:v>54</c:v>
                </c:pt>
                <c:pt idx="170">
                  <c:v>61</c:v>
                </c:pt>
                <c:pt idx="171">
                  <c:v>85.000007999999994</c:v>
                </c:pt>
                <c:pt idx="172">
                  <c:v>81</c:v>
                </c:pt>
                <c:pt idx="173">
                  <c:v>81</c:v>
                </c:pt>
                <c:pt idx="174">
                  <c:v>82</c:v>
                </c:pt>
                <c:pt idx="175">
                  <c:v>76</c:v>
                </c:pt>
                <c:pt idx="176">
                  <c:v>95</c:v>
                </c:pt>
                <c:pt idx="177">
                  <c:v>108</c:v>
                </c:pt>
                <c:pt idx="178">
                  <c:v>104</c:v>
                </c:pt>
                <c:pt idx="179">
                  <c:v>98</c:v>
                </c:pt>
                <c:pt idx="180">
                  <c:v>93</c:v>
                </c:pt>
                <c:pt idx="181">
                  <c:v>107.00000799999999</c:v>
                </c:pt>
                <c:pt idx="182">
                  <c:v>106</c:v>
                </c:pt>
                <c:pt idx="183">
                  <c:v>114</c:v>
                </c:pt>
                <c:pt idx="184">
                  <c:v>103</c:v>
                </c:pt>
                <c:pt idx="185">
                  <c:v>109</c:v>
                </c:pt>
                <c:pt idx="186">
                  <c:v>111</c:v>
                </c:pt>
                <c:pt idx="187">
                  <c:v>120</c:v>
                </c:pt>
                <c:pt idx="188">
                  <c:v>108</c:v>
                </c:pt>
                <c:pt idx="189">
                  <c:v>108</c:v>
                </c:pt>
                <c:pt idx="190">
                  <c:v>114</c:v>
                </c:pt>
                <c:pt idx="191">
                  <c:v>105</c:v>
                </c:pt>
                <c:pt idx="192">
                  <c:v>108</c:v>
                </c:pt>
                <c:pt idx="193">
                  <c:v>122.99999200000001</c:v>
                </c:pt>
                <c:pt idx="194">
                  <c:v>104</c:v>
                </c:pt>
                <c:pt idx="195">
                  <c:v>129</c:v>
                </c:pt>
                <c:pt idx="196">
                  <c:v>110</c:v>
                </c:pt>
                <c:pt idx="197">
                  <c:v>119</c:v>
                </c:pt>
                <c:pt idx="198">
                  <c:v>116</c:v>
                </c:pt>
                <c:pt idx="199">
                  <c:v>122</c:v>
                </c:pt>
                <c:pt idx="200">
                  <c:v>118.00000799999999</c:v>
                </c:pt>
                <c:pt idx="201">
                  <c:v>124</c:v>
                </c:pt>
                <c:pt idx="202">
                  <c:v>119</c:v>
                </c:pt>
                <c:pt idx="203">
                  <c:v>122.99999200000001</c:v>
                </c:pt>
                <c:pt idx="204">
                  <c:v>122.99999200000001</c:v>
                </c:pt>
                <c:pt idx="205">
                  <c:v>121</c:v>
                </c:pt>
                <c:pt idx="206">
                  <c:v>122</c:v>
                </c:pt>
                <c:pt idx="207">
                  <c:v>134</c:v>
                </c:pt>
                <c:pt idx="208">
                  <c:v>91</c:v>
                </c:pt>
                <c:pt idx="209">
                  <c:v>103</c:v>
                </c:pt>
                <c:pt idx="210">
                  <c:v>122</c:v>
                </c:pt>
                <c:pt idx="211">
                  <c:v>140</c:v>
                </c:pt>
                <c:pt idx="212">
                  <c:v>102</c:v>
                </c:pt>
                <c:pt idx="213">
                  <c:v>128</c:v>
                </c:pt>
                <c:pt idx="214">
                  <c:v>124</c:v>
                </c:pt>
                <c:pt idx="215">
                  <c:v>116</c:v>
                </c:pt>
                <c:pt idx="216">
                  <c:v>125</c:v>
                </c:pt>
                <c:pt idx="217">
                  <c:v>105</c:v>
                </c:pt>
                <c:pt idx="218">
                  <c:v>75</c:v>
                </c:pt>
                <c:pt idx="219">
                  <c:v>96.000007999999994</c:v>
                </c:pt>
                <c:pt idx="220">
                  <c:v>142</c:v>
                </c:pt>
                <c:pt idx="221">
                  <c:v>40</c:v>
                </c:pt>
                <c:pt idx="222">
                  <c:v>35</c:v>
                </c:pt>
                <c:pt idx="223">
                  <c:v>29</c:v>
                </c:pt>
              </c:numCache>
            </c:numRef>
          </c:yVal>
          <c:smooth val="0"/>
          <c:extLst xmlns:c16r2="http://schemas.microsoft.com/office/drawing/2015/06/chart">
            <c:ext xmlns:c16="http://schemas.microsoft.com/office/drawing/2014/chart" uri="{C3380CC4-5D6E-409C-BE32-E72D297353CC}">
              <c16:uniqueId val="{00000009-DA80-4DEE-8BB8-42BCAF800CB4}"/>
            </c:ext>
          </c:extLst>
        </c:ser>
        <c:ser>
          <c:idx val="10"/>
          <c:order val="10"/>
          <c:tx>
            <c:strRef>
              <c:f>Sheet1!$L$1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Sheet1!$L$2:$L$225</c:f>
              <c:numCache>
                <c:formatCode>General</c:formatCode>
                <c:ptCount val="224"/>
                <c:pt idx="0">
                  <c:v>0</c:v>
                </c:pt>
                <c:pt idx="1">
                  <c:v>0</c:v>
                </c:pt>
                <c:pt idx="2">
                  <c:v>121</c:v>
                </c:pt>
                <c:pt idx="3">
                  <c:v>238</c:v>
                </c:pt>
                <c:pt idx="4">
                  <c:v>265</c:v>
                </c:pt>
                <c:pt idx="5">
                  <c:v>266</c:v>
                </c:pt>
                <c:pt idx="6">
                  <c:v>283</c:v>
                </c:pt>
                <c:pt idx="7">
                  <c:v>322</c:v>
                </c:pt>
                <c:pt idx="8">
                  <c:v>341</c:v>
                </c:pt>
                <c:pt idx="9">
                  <c:v>348</c:v>
                </c:pt>
                <c:pt idx="10">
                  <c:v>366</c:v>
                </c:pt>
                <c:pt idx="11">
                  <c:v>366</c:v>
                </c:pt>
                <c:pt idx="12">
                  <c:v>376</c:v>
                </c:pt>
                <c:pt idx="13">
                  <c:v>383</c:v>
                </c:pt>
                <c:pt idx="14">
                  <c:v>379</c:v>
                </c:pt>
                <c:pt idx="15">
                  <c:v>373.00003099999998</c:v>
                </c:pt>
                <c:pt idx="16">
                  <c:v>388</c:v>
                </c:pt>
                <c:pt idx="17">
                  <c:v>381.99996900000002</c:v>
                </c:pt>
                <c:pt idx="18">
                  <c:v>392</c:v>
                </c:pt>
                <c:pt idx="19">
                  <c:v>387</c:v>
                </c:pt>
                <c:pt idx="20">
                  <c:v>383</c:v>
                </c:pt>
                <c:pt idx="21">
                  <c:v>379</c:v>
                </c:pt>
                <c:pt idx="22">
                  <c:v>365</c:v>
                </c:pt>
                <c:pt idx="23">
                  <c:v>370.99996900000002</c:v>
                </c:pt>
                <c:pt idx="24">
                  <c:v>356</c:v>
                </c:pt>
                <c:pt idx="25">
                  <c:v>348</c:v>
                </c:pt>
                <c:pt idx="26">
                  <c:v>340.00003099999998</c:v>
                </c:pt>
                <c:pt idx="27">
                  <c:v>344</c:v>
                </c:pt>
                <c:pt idx="28">
                  <c:v>343</c:v>
                </c:pt>
                <c:pt idx="29">
                  <c:v>342</c:v>
                </c:pt>
                <c:pt idx="30">
                  <c:v>342</c:v>
                </c:pt>
                <c:pt idx="31">
                  <c:v>341</c:v>
                </c:pt>
                <c:pt idx="32">
                  <c:v>351.00003099999998</c:v>
                </c:pt>
                <c:pt idx="33">
                  <c:v>337</c:v>
                </c:pt>
                <c:pt idx="34">
                  <c:v>328</c:v>
                </c:pt>
                <c:pt idx="35">
                  <c:v>331</c:v>
                </c:pt>
                <c:pt idx="36">
                  <c:v>340.00003099999998</c:v>
                </c:pt>
                <c:pt idx="37">
                  <c:v>332</c:v>
                </c:pt>
                <c:pt idx="38">
                  <c:v>333</c:v>
                </c:pt>
                <c:pt idx="39">
                  <c:v>344</c:v>
                </c:pt>
                <c:pt idx="40">
                  <c:v>344</c:v>
                </c:pt>
                <c:pt idx="41">
                  <c:v>342</c:v>
                </c:pt>
                <c:pt idx="42">
                  <c:v>358</c:v>
                </c:pt>
                <c:pt idx="43">
                  <c:v>359.99996900000002</c:v>
                </c:pt>
                <c:pt idx="44">
                  <c:v>342</c:v>
                </c:pt>
                <c:pt idx="45">
                  <c:v>342</c:v>
                </c:pt>
                <c:pt idx="46">
                  <c:v>337.99996900000002</c:v>
                </c:pt>
                <c:pt idx="47">
                  <c:v>336</c:v>
                </c:pt>
                <c:pt idx="48">
                  <c:v>336</c:v>
                </c:pt>
                <c:pt idx="49">
                  <c:v>332</c:v>
                </c:pt>
                <c:pt idx="50">
                  <c:v>326.99996900000002</c:v>
                </c:pt>
                <c:pt idx="51">
                  <c:v>324</c:v>
                </c:pt>
                <c:pt idx="52">
                  <c:v>332</c:v>
                </c:pt>
                <c:pt idx="53">
                  <c:v>325</c:v>
                </c:pt>
                <c:pt idx="54">
                  <c:v>330</c:v>
                </c:pt>
                <c:pt idx="55">
                  <c:v>313</c:v>
                </c:pt>
                <c:pt idx="56">
                  <c:v>322</c:v>
                </c:pt>
                <c:pt idx="57">
                  <c:v>318.00003099999998</c:v>
                </c:pt>
                <c:pt idx="58">
                  <c:v>311</c:v>
                </c:pt>
                <c:pt idx="59">
                  <c:v>305</c:v>
                </c:pt>
                <c:pt idx="60">
                  <c:v>310</c:v>
                </c:pt>
                <c:pt idx="61">
                  <c:v>307</c:v>
                </c:pt>
                <c:pt idx="62">
                  <c:v>302</c:v>
                </c:pt>
                <c:pt idx="63">
                  <c:v>324</c:v>
                </c:pt>
                <c:pt idx="64">
                  <c:v>328</c:v>
                </c:pt>
                <c:pt idx="65">
                  <c:v>323</c:v>
                </c:pt>
                <c:pt idx="66">
                  <c:v>319</c:v>
                </c:pt>
                <c:pt idx="67">
                  <c:v>317</c:v>
                </c:pt>
                <c:pt idx="68">
                  <c:v>320</c:v>
                </c:pt>
                <c:pt idx="69">
                  <c:v>322</c:v>
                </c:pt>
                <c:pt idx="70">
                  <c:v>323</c:v>
                </c:pt>
                <c:pt idx="71">
                  <c:v>320</c:v>
                </c:pt>
                <c:pt idx="72">
                  <c:v>319</c:v>
                </c:pt>
                <c:pt idx="73">
                  <c:v>318.00003099999998</c:v>
                </c:pt>
                <c:pt idx="74">
                  <c:v>321</c:v>
                </c:pt>
                <c:pt idx="75">
                  <c:v>316</c:v>
                </c:pt>
                <c:pt idx="76">
                  <c:v>314</c:v>
                </c:pt>
                <c:pt idx="77">
                  <c:v>312</c:v>
                </c:pt>
                <c:pt idx="78">
                  <c:v>303</c:v>
                </c:pt>
                <c:pt idx="79">
                  <c:v>279</c:v>
                </c:pt>
                <c:pt idx="80">
                  <c:v>253</c:v>
                </c:pt>
                <c:pt idx="81">
                  <c:v>245.99998500000001</c:v>
                </c:pt>
                <c:pt idx="82">
                  <c:v>248</c:v>
                </c:pt>
                <c:pt idx="83">
                  <c:v>258</c:v>
                </c:pt>
                <c:pt idx="84">
                  <c:v>270</c:v>
                </c:pt>
                <c:pt idx="85">
                  <c:v>284</c:v>
                </c:pt>
                <c:pt idx="86">
                  <c:v>292</c:v>
                </c:pt>
                <c:pt idx="87">
                  <c:v>281</c:v>
                </c:pt>
                <c:pt idx="88">
                  <c:v>286</c:v>
                </c:pt>
                <c:pt idx="89">
                  <c:v>273</c:v>
                </c:pt>
                <c:pt idx="90">
                  <c:v>286</c:v>
                </c:pt>
                <c:pt idx="91">
                  <c:v>288</c:v>
                </c:pt>
                <c:pt idx="92">
                  <c:v>288</c:v>
                </c:pt>
                <c:pt idx="93">
                  <c:v>289</c:v>
                </c:pt>
                <c:pt idx="94">
                  <c:v>286</c:v>
                </c:pt>
                <c:pt idx="95">
                  <c:v>288</c:v>
                </c:pt>
                <c:pt idx="96">
                  <c:v>286</c:v>
                </c:pt>
                <c:pt idx="97">
                  <c:v>311</c:v>
                </c:pt>
                <c:pt idx="98">
                  <c:v>291</c:v>
                </c:pt>
                <c:pt idx="99">
                  <c:v>293</c:v>
                </c:pt>
                <c:pt idx="100">
                  <c:v>264</c:v>
                </c:pt>
                <c:pt idx="101">
                  <c:v>267</c:v>
                </c:pt>
                <c:pt idx="102">
                  <c:v>253</c:v>
                </c:pt>
                <c:pt idx="103">
                  <c:v>0</c:v>
                </c:pt>
                <c:pt idx="104">
                  <c:v>0</c:v>
                </c:pt>
                <c:pt idx="105">
                  <c:v>0</c:v>
                </c:pt>
                <c:pt idx="106">
                  <c:v>0</c:v>
                </c:pt>
                <c:pt idx="107">
                  <c:v>0</c:v>
                </c:pt>
                <c:pt idx="108">
                  <c:v>0</c:v>
                </c:pt>
                <c:pt idx="109">
                  <c:v>0</c:v>
                </c:pt>
                <c:pt idx="110">
                  <c:v>0</c:v>
                </c:pt>
                <c:pt idx="111">
                  <c:v>0</c:v>
                </c:pt>
                <c:pt idx="112">
                  <c:v>0</c:v>
                </c:pt>
                <c:pt idx="113">
                  <c:v>0</c:v>
                </c:pt>
                <c:pt idx="114">
                  <c:v>255</c:v>
                </c:pt>
                <c:pt idx="115">
                  <c:v>185</c:v>
                </c:pt>
                <c:pt idx="116">
                  <c:v>186</c:v>
                </c:pt>
                <c:pt idx="117">
                  <c:v>214.00001499999999</c:v>
                </c:pt>
                <c:pt idx="118">
                  <c:v>206</c:v>
                </c:pt>
                <c:pt idx="119">
                  <c:v>215</c:v>
                </c:pt>
                <c:pt idx="120">
                  <c:v>223.99998500000001</c:v>
                </c:pt>
                <c:pt idx="121">
                  <c:v>239</c:v>
                </c:pt>
                <c:pt idx="122">
                  <c:v>239</c:v>
                </c:pt>
                <c:pt idx="123">
                  <c:v>243</c:v>
                </c:pt>
                <c:pt idx="124">
                  <c:v>241</c:v>
                </c:pt>
                <c:pt idx="125">
                  <c:v>234</c:v>
                </c:pt>
                <c:pt idx="126">
                  <c:v>249</c:v>
                </c:pt>
                <c:pt idx="127">
                  <c:v>250</c:v>
                </c:pt>
                <c:pt idx="128">
                  <c:v>250</c:v>
                </c:pt>
                <c:pt idx="129">
                  <c:v>248</c:v>
                </c:pt>
                <c:pt idx="130">
                  <c:v>250</c:v>
                </c:pt>
                <c:pt idx="131">
                  <c:v>247.00001499999999</c:v>
                </c:pt>
                <c:pt idx="132">
                  <c:v>249</c:v>
                </c:pt>
                <c:pt idx="133">
                  <c:v>254</c:v>
                </c:pt>
                <c:pt idx="134">
                  <c:v>245.99998500000001</c:v>
                </c:pt>
                <c:pt idx="135">
                  <c:v>253</c:v>
                </c:pt>
                <c:pt idx="136">
                  <c:v>252</c:v>
                </c:pt>
                <c:pt idx="137">
                  <c:v>243</c:v>
                </c:pt>
                <c:pt idx="138">
                  <c:v>250</c:v>
                </c:pt>
                <c:pt idx="139">
                  <c:v>252</c:v>
                </c:pt>
                <c:pt idx="140">
                  <c:v>247.00001499999999</c:v>
                </c:pt>
                <c:pt idx="141">
                  <c:v>256</c:v>
                </c:pt>
                <c:pt idx="142">
                  <c:v>245.99998500000001</c:v>
                </c:pt>
                <c:pt idx="143">
                  <c:v>244</c:v>
                </c:pt>
                <c:pt idx="144">
                  <c:v>238</c:v>
                </c:pt>
                <c:pt idx="145">
                  <c:v>234</c:v>
                </c:pt>
                <c:pt idx="146">
                  <c:v>238</c:v>
                </c:pt>
                <c:pt idx="147">
                  <c:v>228</c:v>
                </c:pt>
                <c:pt idx="148">
                  <c:v>222</c:v>
                </c:pt>
                <c:pt idx="149">
                  <c:v>211</c:v>
                </c:pt>
                <c:pt idx="150">
                  <c:v>228</c:v>
                </c:pt>
                <c:pt idx="151">
                  <c:v>230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36</c:v>
                </c:pt>
                <c:pt idx="169">
                  <c:v>52</c:v>
                </c:pt>
                <c:pt idx="170">
                  <c:v>84</c:v>
                </c:pt>
                <c:pt idx="171">
                  <c:v>88</c:v>
                </c:pt>
                <c:pt idx="172">
                  <c:v>106</c:v>
                </c:pt>
                <c:pt idx="173">
                  <c:v>86</c:v>
                </c:pt>
                <c:pt idx="174">
                  <c:v>81</c:v>
                </c:pt>
                <c:pt idx="175">
                  <c:v>89</c:v>
                </c:pt>
                <c:pt idx="176">
                  <c:v>100</c:v>
                </c:pt>
                <c:pt idx="177">
                  <c:v>122</c:v>
                </c:pt>
                <c:pt idx="178">
                  <c:v>121</c:v>
                </c:pt>
                <c:pt idx="179">
                  <c:v>109</c:v>
                </c:pt>
                <c:pt idx="180">
                  <c:v>103</c:v>
                </c:pt>
                <c:pt idx="181">
                  <c:v>122</c:v>
                </c:pt>
                <c:pt idx="182">
                  <c:v>120</c:v>
                </c:pt>
                <c:pt idx="183">
                  <c:v>117</c:v>
                </c:pt>
                <c:pt idx="184">
                  <c:v>116</c:v>
                </c:pt>
                <c:pt idx="185">
                  <c:v>118.00000799999999</c:v>
                </c:pt>
                <c:pt idx="186">
                  <c:v>127</c:v>
                </c:pt>
                <c:pt idx="187">
                  <c:v>127</c:v>
                </c:pt>
                <c:pt idx="188">
                  <c:v>128</c:v>
                </c:pt>
                <c:pt idx="189">
                  <c:v>118.00000799999999</c:v>
                </c:pt>
                <c:pt idx="190">
                  <c:v>117</c:v>
                </c:pt>
                <c:pt idx="191">
                  <c:v>116</c:v>
                </c:pt>
                <c:pt idx="192">
                  <c:v>119</c:v>
                </c:pt>
                <c:pt idx="193">
                  <c:v>134</c:v>
                </c:pt>
                <c:pt idx="194">
                  <c:v>119</c:v>
                </c:pt>
                <c:pt idx="195">
                  <c:v>129</c:v>
                </c:pt>
                <c:pt idx="196">
                  <c:v>130</c:v>
                </c:pt>
                <c:pt idx="197">
                  <c:v>134</c:v>
                </c:pt>
                <c:pt idx="198">
                  <c:v>132</c:v>
                </c:pt>
                <c:pt idx="199">
                  <c:v>126</c:v>
                </c:pt>
                <c:pt idx="200">
                  <c:v>122</c:v>
                </c:pt>
                <c:pt idx="201">
                  <c:v>128</c:v>
                </c:pt>
                <c:pt idx="202">
                  <c:v>128</c:v>
                </c:pt>
                <c:pt idx="203">
                  <c:v>122.99999200000001</c:v>
                </c:pt>
                <c:pt idx="204">
                  <c:v>128</c:v>
                </c:pt>
                <c:pt idx="205">
                  <c:v>132</c:v>
                </c:pt>
                <c:pt idx="206">
                  <c:v>127</c:v>
                </c:pt>
                <c:pt idx="207">
                  <c:v>145</c:v>
                </c:pt>
                <c:pt idx="208">
                  <c:v>144</c:v>
                </c:pt>
                <c:pt idx="209">
                  <c:v>121</c:v>
                </c:pt>
                <c:pt idx="210">
                  <c:v>115</c:v>
                </c:pt>
                <c:pt idx="211">
                  <c:v>122</c:v>
                </c:pt>
                <c:pt idx="212">
                  <c:v>117</c:v>
                </c:pt>
                <c:pt idx="213">
                  <c:v>134</c:v>
                </c:pt>
                <c:pt idx="214">
                  <c:v>122.99999200000001</c:v>
                </c:pt>
                <c:pt idx="215">
                  <c:v>135</c:v>
                </c:pt>
                <c:pt idx="216">
                  <c:v>124</c:v>
                </c:pt>
                <c:pt idx="217">
                  <c:v>104</c:v>
                </c:pt>
                <c:pt idx="218">
                  <c:v>74</c:v>
                </c:pt>
                <c:pt idx="219">
                  <c:v>95</c:v>
                </c:pt>
                <c:pt idx="220">
                  <c:v>139</c:v>
                </c:pt>
                <c:pt idx="221">
                  <c:v>70</c:v>
                </c:pt>
                <c:pt idx="222">
                  <c:v>0</c:v>
                </c:pt>
                <c:pt idx="223">
                  <c:v>62</c:v>
                </c:pt>
              </c:numCache>
            </c:numRef>
          </c:yVal>
          <c:smooth val="0"/>
          <c:extLst xmlns:c16r2="http://schemas.microsoft.com/office/drawing/2015/06/chart">
            <c:ext xmlns:c16="http://schemas.microsoft.com/office/drawing/2014/chart" uri="{C3380CC4-5D6E-409C-BE32-E72D297353CC}">
              <c16:uniqueId val="{0000000A-DA80-4DEE-8BB8-42BCAF800CB4}"/>
            </c:ext>
          </c:extLst>
        </c:ser>
        <c:ser>
          <c:idx val="11"/>
          <c:order val="11"/>
          <c:tx>
            <c:strRef>
              <c:f>Sheet1!$M$1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Sheet1!$M$2:$M$225</c:f>
              <c:numCache>
                <c:formatCode>General</c:formatCode>
                <c:ptCount val="224"/>
                <c:pt idx="0">
                  <c:v>0</c:v>
                </c:pt>
                <c:pt idx="1">
                  <c:v>0</c:v>
                </c:pt>
                <c:pt idx="2">
                  <c:v>121</c:v>
                </c:pt>
                <c:pt idx="3">
                  <c:v>238</c:v>
                </c:pt>
                <c:pt idx="4">
                  <c:v>265</c:v>
                </c:pt>
                <c:pt idx="5">
                  <c:v>266</c:v>
                </c:pt>
                <c:pt idx="6">
                  <c:v>283</c:v>
                </c:pt>
                <c:pt idx="7">
                  <c:v>322</c:v>
                </c:pt>
                <c:pt idx="8">
                  <c:v>341</c:v>
                </c:pt>
                <c:pt idx="9">
                  <c:v>348</c:v>
                </c:pt>
                <c:pt idx="10">
                  <c:v>366</c:v>
                </c:pt>
                <c:pt idx="11">
                  <c:v>366</c:v>
                </c:pt>
                <c:pt idx="12">
                  <c:v>376</c:v>
                </c:pt>
                <c:pt idx="13">
                  <c:v>383</c:v>
                </c:pt>
                <c:pt idx="14">
                  <c:v>379</c:v>
                </c:pt>
                <c:pt idx="15">
                  <c:v>373.00003099999998</c:v>
                </c:pt>
                <c:pt idx="16">
                  <c:v>388</c:v>
                </c:pt>
                <c:pt idx="17">
                  <c:v>381.99996900000002</c:v>
                </c:pt>
                <c:pt idx="18">
                  <c:v>392</c:v>
                </c:pt>
                <c:pt idx="19">
                  <c:v>387</c:v>
                </c:pt>
                <c:pt idx="20">
                  <c:v>383</c:v>
                </c:pt>
                <c:pt idx="21">
                  <c:v>379</c:v>
                </c:pt>
                <c:pt idx="22">
                  <c:v>365</c:v>
                </c:pt>
                <c:pt idx="23">
                  <c:v>370.99996900000002</c:v>
                </c:pt>
                <c:pt idx="24">
                  <c:v>356</c:v>
                </c:pt>
                <c:pt idx="25">
                  <c:v>348</c:v>
                </c:pt>
                <c:pt idx="26">
                  <c:v>340.00003099999998</c:v>
                </c:pt>
                <c:pt idx="27">
                  <c:v>344</c:v>
                </c:pt>
                <c:pt idx="28">
                  <c:v>343</c:v>
                </c:pt>
                <c:pt idx="29">
                  <c:v>342</c:v>
                </c:pt>
                <c:pt idx="30">
                  <c:v>342</c:v>
                </c:pt>
                <c:pt idx="31">
                  <c:v>341</c:v>
                </c:pt>
                <c:pt idx="32">
                  <c:v>351.00003099999998</c:v>
                </c:pt>
                <c:pt idx="33">
                  <c:v>337</c:v>
                </c:pt>
                <c:pt idx="34">
                  <c:v>328</c:v>
                </c:pt>
                <c:pt idx="35">
                  <c:v>331</c:v>
                </c:pt>
                <c:pt idx="36">
                  <c:v>340.00003099999998</c:v>
                </c:pt>
                <c:pt idx="37">
                  <c:v>332</c:v>
                </c:pt>
                <c:pt idx="38">
                  <c:v>333</c:v>
                </c:pt>
                <c:pt idx="39">
                  <c:v>344</c:v>
                </c:pt>
                <c:pt idx="40">
                  <c:v>344</c:v>
                </c:pt>
                <c:pt idx="41">
                  <c:v>342</c:v>
                </c:pt>
                <c:pt idx="42">
                  <c:v>358</c:v>
                </c:pt>
                <c:pt idx="43">
                  <c:v>359.99996900000002</c:v>
                </c:pt>
                <c:pt idx="44">
                  <c:v>342</c:v>
                </c:pt>
                <c:pt idx="45">
                  <c:v>342</c:v>
                </c:pt>
                <c:pt idx="46">
                  <c:v>337.99996900000002</c:v>
                </c:pt>
                <c:pt idx="47">
                  <c:v>336</c:v>
                </c:pt>
                <c:pt idx="48">
                  <c:v>336</c:v>
                </c:pt>
                <c:pt idx="49">
                  <c:v>332</c:v>
                </c:pt>
                <c:pt idx="50">
                  <c:v>326.99996900000002</c:v>
                </c:pt>
                <c:pt idx="51">
                  <c:v>324</c:v>
                </c:pt>
                <c:pt idx="52">
                  <c:v>332</c:v>
                </c:pt>
                <c:pt idx="53">
                  <c:v>325</c:v>
                </c:pt>
                <c:pt idx="54">
                  <c:v>330</c:v>
                </c:pt>
                <c:pt idx="55">
                  <c:v>313</c:v>
                </c:pt>
                <c:pt idx="56">
                  <c:v>322</c:v>
                </c:pt>
                <c:pt idx="57">
                  <c:v>318.00003099999998</c:v>
                </c:pt>
                <c:pt idx="58">
                  <c:v>311</c:v>
                </c:pt>
                <c:pt idx="59">
                  <c:v>305</c:v>
                </c:pt>
                <c:pt idx="60">
                  <c:v>310</c:v>
                </c:pt>
                <c:pt idx="61">
                  <c:v>307</c:v>
                </c:pt>
                <c:pt idx="62">
                  <c:v>302</c:v>
                </c:pt>
                <c:pt idx="63">
                  <c:v>324</c:v>
                </c:pt>
                <c:pt idx="64">
                  <c:v>328</c:v>
                </c:pt>
                <c:pt idx="65">
                  <c:v>323</c:v>
                </c:pt>
                <c:pt idx="66">
                  <c:v>319</c:v>
                </c:pt>
                <c:pt idx="67">
                  <c:v>317</c:v>
                </c:pt>
                <c:pt idx="68">
                  <c:v>320</c:v>
                </c:pt>
                <c:pt idx="69">
                  <c:v>322</c:v>
                </c:pt>
                <c:pt idx="70">
                  <c:v>323</c:v>
                </c:pt>
                <c:pt idx="71">
                  <c:v>320</c:v>
                </c:pt>
                <c:pt idx="72">
                  <c:v>319</c:v>
                </c:pt>
                <c:pt idx="73">
                  <c:v>318.00003099999998</c:v>
                </c:pt>
                <c:pt idx="74">
                  <c:v>321</c:v>
                </c:pt>
                <c:pt idx="75">
                  <c:v>316</c:v>
                </c:pt>
                <c:pt idx="76">
                  <c:v>314</c:v>
                </c:pt>
                <c:pt idx="77">
                  <c:v>312</c:v>
                </c:pt>
                <c:pt idx="78">
                  <c:v>303</c:v>
                </c:pt>
                <c:pt idx="79">
                  <c:v>279</c:v>
                </c:pt>
                <c:pt idx="80">
                  <c:v>253</c:v>
                </c:pt>
                <c:pt idx="81">
                  <c:v>245.99998500000001</c:v>
                </c:pt>
                <c:pt idx="82">
                  <c:v>248</c:v>
                </c:pt>
                <c:pt idx="83">
                  <c:v>258</c:v>
                </c:pt>
                <c:pt idx="84">
                  <c:v>270</c:v>
                </c:pt>
                <c:pt idx="85">
                  <c:v>284</c:v>
                </c:pt>
                <c:pt idx="86">
                  <c:v>292</c:v>
                </c:pt>
                <c:pt idx="87">
                  <c:v>281</c:v>
                </c:pt>
                <c:pt idx="88">
                  <c:v>286</c:v>
                </c:pt>
                <c:pt idx="89">
                  <c:v>273</c:v>
                </c:pt>
                <c:pt idx="90">
                  <c:v>286</c:v>
                </c:pt>
                <c:pt idx="91">
                  <c:v>288</c:v>
                </c:pt>
                <c:pt idx="92">
                  <c:v>288</c:v>
                </c:pt>
                <c:pt idx="93">
                  <c:v>289</c:v>
                </c:pt>
                <c:pt idx="94">
                  <c:v>286</c:v>
                </c:pt>
                <c:pt idx="95">
                  <c:v>288</c:v>
                </c:pt>
                <c:pt idx="96">
                  <c:v>286</c:v>
                </c:pt>
                <c:pt idx="97">
                  <c:v>311</c:v>
                </c:pt>
                <c:pt idx="98">
                  <c:v>291</c:v>
                </c:pt>
                <c:pt idx="99">
                  <c:v>293</c:v>
                </c:pt>
                <c:pt idx="100">
                  <c:v>264</c:v>
                </c:pt>
                <c:pt idx="101">
                  <c:v>267</c:v>
                </c:pt>
                <c:pt idx="102">
                  <c:v>253</c:v>
                </c:pt>
                <c:pt idx="103">
                  <c:v>0</c:v>
                </c:pt>
                <c:pt idx="104">
                  <c:v>0</c:v>
                </c:pt>
                <c:pt idx="105">
                  <c:v>0</c:v>
                </c:pt>
                <c:pt idx="106">
                  <c:v>0</c:v>
                </c:pt>
                <c:pt idx="107">
                  <c:v>0</c:v>
                </c:pt>
                <c:pt idx="108">
                  <c:v>0</c:v>
                </c:pt>
                <c:pt idx="109">
                  <c:v>0</c:v>
                </c:pt>
                <c:pt idx="110">
                  <c:v>0</c:v>
                </c:pt>
                <c:pt idx="111">
                  <c:v>0</c:v>
                </c:pt>
                <c:pt idx="112">
                  <c:v>0</c:v>
                </c:pt>
                <c:pt idx="113">
                  <c:v>0</c:v>
                </c:pt>
                <c:pt idx="114">
                  <c:v>255</c:v>
                </c:pt>
                <c:pt idx="115">
                  <c:v>185</c:v>
                </c:pt>
                <c:pt idx="116">
                  <c:v>186</c:v>
                </c:pt>
                <c:pt idx="117">
                  <c:v>214.00001499999999</c:v>
                </c:pt>
                <c:pt idx="118">
                  <c:v>206</c:v>
                </c:pt>
                <c:pt idx="119">
                  <c:v>215</c:v>
                </c:pt>
                <c:pt idx="120">
                  <c:v>223.99998500000001</c:v>
                </c:pt>
                <c:pt idx="121">
                  <c:v>239</c:v>
                </c:pt>
                <c:pt idx="122">
                  <c:v>239</c:v>
                </c:pt>
                <c:pt idx="123">
                  <c:v>243</c:v>
                </c:pt>
                <c:pt idx="124">
                  <c:v>241</c:v>
                </c:pt>
                <c:pt idx="125">
                  <c:v>234</c:v>
                </c:pt>
                <c:pt idx="126">
                  <c:v>249</c:v>
                </c:pt>
                <c:pt idx="127">
                  <c:v>250</c:v>
                </c:pt>
                <c:pt idx="128">
                  <c:v>250</c:v>
                </c:pt>
                <c:pt idx="129">
                  <c:v>248</c:v>
                </c:pt>
                <c:pt idx="130">
                  <c:v>250</c:v>
                </c:pt>
                <c:pt idx="131">
                  <c:v>247.00001499999999</c:v>
                </c:pt>
                <c:pt idx="132">
                  <c:v>249</c:v>
                </c:pt>
                <c:pt idx="133">
                  <c:v>254</c:v>
                </c:pt>
                <c:pt idx="134">
                  <c:v>245.99998500000001</c:v>
                </c:pt>
                <c:pt idx="135">
                  <c:v>253</c:v>
                </c:pt>
                <c:pt idx="136">
                  <c:v>252</c:v>
                </c:pt>
                <c:pt idx="137">
                  <c:v>243</c:v>
                </c:pt>
                <c:pt idx="138">
                  <c:v>250</c:v>
                </c:pt>
                <c:pt idx="139">
                  <c:v>252</c:v>
                </c:pt>
                <c:pt idx="140">
                  <c:v>247.00001499999999</c:v>
                </c:pt>
                <c:pt idx="141">
                  <c:v>256</c:v>
                </c:pt>
                <c:pt idx="142">
                  <c:v>245.99998500000001</c:v>
                </c:pt>
                <c:pt idx="143">
                  <c:v>244</c:v>
                </c:pt>
                <c:pt idx="144">
                  <c:v>238</c:v>
                </c:pt>
                <c:pt idx="145">
                  <c:v>234</c:v>
                </c:pt>
                <c:pt idx="146">
                  <c:v>238</c:v>
                </c:pt>
                <c:pt idx="147">
                  <c:v>228</c:v>
                </c:pt>
                <c:pt idx="148">
                  <c:v>222</c:v>
                </c:pt>
                <c:pt idx="149">
                  <c:v>211</c:v>
                </c:pt>
                <c:pt idx="150">
                  <c:v>228</c:v>
                </c:pt>
                <c:pt idx="151">
                  <c:v>230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36</c:v>
                </c:pt>
                <c:pt idx="169">
                  <c:v>52</c:v>
                </c:pt>
                <c:pt idx="170">
                  <c:v>84</c:v>
                </c:pt>
                <c:pt idx="171">
                  <c:v>88</c:v>
                </c:pt>
                <c:pt idx="172">
                  <c:v>106</c:v>
                </c:pt>
                <c:pt idx="173">
                  <c:v>86</c:v>
                </c:pt>
                <c:pt idx="174">
                  <c:v>81</c:v>
                </c:pt>
                <c:pt idx="175">
                  <c:v>89</c:v>
                </c:pt>
                <c:pt idx="176">
                  <c:v>100</c:v>
                </c:pt>
                <c:pt idx="177">
                  <c:v>122</c:v>
                </c:pt>
                <c:pt idx="178">
                  <c:v>121</c:v>
                </c:pt>
                <c:pt idx="179">
                  <c:v>109</c:v>
                </c:pt>
                <c:pt idx="180">
                  <c:v>103</c:v>
                </c:pt>
                <c:pt idx="181">
                  <c:v>122</c:v>
                </c:pt>
                <c:pt idx="182">
                  <c:v>120</c:v>
                </c:pt>
                <c:pt idx="183">
                  <c:v>117</c:v>
                </c:pt>
                <c:pt idx="184">
                  <c:v>116</c:v>
                </c:pt>
                <c:pt idx="185">
                  <c:v>118.00000799999999</c:v>
                </c:pt>
                <c:pt idx="186">
                  <c:v>127</c:v>
                </c:pt>
                <c:pt idx="187">
                  <c:v>127</c:v>
                </c:pt>
                <c:pt idx="188">
                  <c:v>128</c:v>
                </c:pt>
                <c:pt idx="189">
                  <c:v>118.00000799999999</c:v>
                </c:pt>
                <c:pt idx="190">
                  <c:v>117</c:v>
                </c:pt>
                <c:pt idx="191">
                  <c:v>116</c:v>
                </c:pt>
                <c:pt idx="192">
                  <c:v>119</c:v>
                </c:pt>
                <c:pt idx="193">
                  <c:v>134</c:v>
                </c:pt>
                <c:pt idx="194">
                  <c:v>119</c:v>
                </c:pt>
                <c:pt idx="195">
                  <c:v>129</c:v>
                </c:pt>
                <c:pt idx="196">
                  <c:v>130</c:v>
                </c:pt>
                <c:pt idx="197">
                  <c:v>134</c:v>
                </c:pt>
                <c:pt idx="198">
                  <c:v>132</c:v>
                </c:pt>
                <c:pt idx="199">
                  <c:v>126</c:v>
                </c:pt>
                <c:pt idx="200">
                  <c:v>122</c:v>
                </c:pt>
                <c:pt idx="201">
                  <c:v>128</c:v>
                </c:pt>
                <c:pt idx="202">
                  <c:v>128</c:v>
                </c:pt>
                <c:pt idx="203">
                  <c:v>122.99999200000001</c:v>
                </c:pt>
                <c:pt idx="204">
                  <c:v>128</c:v>
                </c:pt>
                <c:pt idx="205">
                  <c:v>132</c:v>
                </c:pt>
                <c:pt idx="206">
                  <c:v>127</c:v>
                </c:pt>
                <c:pt idx="207">
                  <c:v>145</c:v>
                </c:pt>
                <c:pt idx="208">
                  <c:v>144</c:v>
                </c:pt>
                <c:pt idx="209">
                  <c:v>121</c:v>
                </c:pt>
                <c:pt idx="210">
                  <c:v>115</c:v>
                </c:pt>
                <c:pt idx="211">
                  <c:v>122</c:v>
                </c:pt>
                <c:pt idx="212">
                  <c:v>117</c:v>
                </c:pt>
                <c:pt idx="213">
                  <c:v>134</c:v>
                </c:pt>
                <c:pt idx="214">
                  <c:v>122.99999200000001</c:v>
                </c:pt>
                <c:pt idx="215">
                  <c:v>135</c:v>
                </c:pt>
                <c:pt idx="216">
                  <c:v>124</c:v>
                </c:pt>
                <c:pt idx="217">
                  <c:v>104</c:v>
                </c:pt>
                <c:pt idx="218">
                  <c:v>74</c:v>
                </c:pt>
                <c:pt idx="219">
                  <c:v>95</c:v>
                </c:pt>
                <c:pt idx="220">
                  <c:v>139</c:v>
                </c:pt>
                <c:pt idx="221">
                  <c:v>70</c:v>
                </c:pt>
                <c:pt idx="222">
                  <c:v>0</c:v>
                </c:pt>
                <c:pt idx="223">
                  <c:v>62</c:v>
                </c:pt>
              </c:numCache>
            </c:numRef>
          </c:yVal>
          <c:smooth val="0"/>
          <c:extLst xmlns:c16r2="http://schemas.microsoft.com/office/drawing/2015/06/chart">
            <c:ext xmlns:c16="http://schemas.microsoft.com/office/drawing/2014/chart" uri="{C3380CC4-5D6E-409C-BE32-E72D297353CC}">
              <c16:uniqueId val="{0000000B-DA80-4DEE-8BB8-42BCAF800CB4}"/>
            </c:ext>
          </c:extLst>
        </c:ser>
        <c:ser>
          <c:idx val="12"/>
          <c:order val="12"/>
          <c:tx>
            <c:strRef>
              <c:f>Sheet1!$N$1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Sheet1!$N$2:$N$225</c:f>
              <c:numCache>
                <c:formatCode>General</c:formatCode>
                <c:ptCount val="224"/>
                <c:pt idx="0">
                  <c:v>0</c:v>
                </c:pt>
                <c:pt idx="1">
                  <c:v>0</c:v>
                </c:pt>
                <c:pt idx="2">
                  <c:v>89</c:v>
                </c:pt>
                <c:pt idx="3">
                  <c:v>201.99998500000001</c:v>
                </c:pt>
                <c:pt idx="4">
                  <c:v>243</c:v>
                </c:pt>
                <c:pt idx="5">
                  <c:v>237</c:v>
                </c:pt>
                <c:pt idx="6">
                  <c:v>261</c:v>
                </c:pt>
                <c:pt idx="7">
                  <c:v>296</c:v>
                </c:pt>
                <c:pt idx="8">
                  <c:v>308</c:v>
                </c:pt>
                <c:pt idx="9">
                  <c:v>319</c:v>
                </c:pt>
                <c:pt idx="10">
                  <c:v>328</c:v>
                </c:pt>
                <c:pt idx="11">
                  <c:v>342</c:v>
                </c:pt>
                <c:pt idx="12">
                  <c:v>344</c:v>
                </c:pt>
                <c:pt idx="13">
                  <c:v>348.99996900000002</c:v>
                </c:pt>
                <c:pt idx="14">
                  <c:v>348.99996900000002</c:v>
                </c:pt>
                <c:pt idx="15">
                  <c:v>340.00003099999998</c:v>
                </c:pt>
                <c:pt idx="16">
                  <c:v>347</c:v>
                </c:pt>
                <c:pt idx="17">
                  <c:v>339</c:v>
                </c:pt>
                <c:pt idx="18">
                  <c:v>348.99996900000002</c:v>
                </c:pt>
                <c:pt idx="19">
                  <c:v>353</c:v>
                </c:pt>
                <c:pt idx="20">
                  <c:v>347</c:v>
                </c:pt>
                <c:pt idx="21">
                  <c:v>340.00003099999998</c:v>
                </c:pt>
                <c:pt idx="22">
                  <c:v>335</c:v>
                </c:pt>
                <c:pt idx="23">
                  <c:v>329.00003099999998</c:v>
                </c:pt>
                <c:pt idx="24">
                  <c:v>311</c:v>
                </c:pt>
                <c:pt idx="25">
                  <c:v>299</c:v>
                </c:pt>
                <c:pt idx="26">
                  <c:v>300</c:v>
                </c:pt>
                <c:pt idx="27">
                  <c:v>293</c:v>
                </c:pt>
                <c:pt idx="28">
                  <c:v>293</c:v>
                </c:pt>
                <c:pt idx="29">
                  <c:v>297</c:v>
                </c:pt>
                <c:pt idx="30">
                  <c:v>296</c:v>
                </c:pt>
                <c:pt idx="31">
                  <c:v>289</c:v>
                </c:pt>
                <c:pt idx="32">
                  <c:v>296</c:v>
                </c:pt>
                <c:pt idx="33">
                  <c:v>286</c:v>
                </c:pt>
                <c:pt idx="34">
                  <c:v>278</c:v>
                </c:pt>
                <c:pt idx="35">
                  <c:v>282</c:v>
                </c:pt>
                <c:pt idx="36">
                  <c:v>289</c:v>
                </c:pt>
                <c:pt idx="37">
                  <c:v>285</c:v>
                </c:pt>
                <c:pt idx="38">
                  <c:v>288</c:v>
                </c:pt>
                <c:pt idx="39">
                  <c:v>296</c:v>
                </c:pt>
                <c:pt idx="40">
                  <c:v>299</c:v>
                </c:pt>
                <c:pt idx="41">
                  <c:v>299</c:v>
                </c:pt>
                <c:pt idx="42">
                  <c:v>305</c:v>
                </c:pt>
                <c:pt idx="43">
                  <c:v>310</c:v>
                </c:pt>
                <c:pt idx="44">
                  <c:v>298</c:v>
                </c:pt>
                <c:pt idx="45">
                  <c:v>297</c:v>
                </c:pt>
                <c:pt idx="46">
                  <c:v>295</c:v>
                </c:pt>
                <c:pt idx="47">
                  <c:v>293</c:v>
                </c:pt>
                <c:pt idx="48">
                  <c:v>300</c:v>
                </c:pt>
                <c:pt idx="49">
                  <c:v>290</c:v>
                </c:pt>
                <c:pt idx="50">
                  <c:v>285</c:v>
                </c:pt>
                <c:pt idx="51">
                  <c:v>281</c:v>
                </c:pt>
                <c:pt idx="52">
                  <c:v>287</c:v>
                </c:pt>
                <c:pt idx="53">
                  <c:v>285</c:v>
                </c:pt>
                <c:pt idx="54">
                  <c:v>288</c:v>
                </c:pt>
                <c:pt idx="55">
                  <c:v>278</c:v>
                </c:pt>
                <c:pt idx="56">
                  <c:v>283</c:v>
                </c:pt>
                <c:pt idx="57">
                  <c:v>274</c:v>
                </c:pt>
                <c:pt idx="58">
                  <c:v>272</c:v>
                </c:pt>
                <c:pt idx="59">
                  <c:v>266</c:v>
                </c:pt>
                <c:pt idx="60">
                  <c:v>267</c:v>
                </c:pt>
                <c:pt idx="61">
                  <c:v>267</c:v>
                </c:pt>
                <c:pt idx="62">
                  <c:v>256</c:v>
                </c:pt>
                <c:pt idx="63">
                  <c:v>282</c:v>
                </c:pt>
                <c:pt idx="64">
                  <c:v>282</c:v>
                </c:pt>
                <c:pt idx="65">
                  <c:v>274</c:v>
                </c:pt>
                <c:pt idx="66">
                  <c:v>269</c:v>
                </c:pt>
                <c:pt idx="67">
                  <c:v>268</c:v>
                </c:pt>
                <c:pt idx="68">
                  <c:v>274</c:v>
                </c:pt>
                <c:pt idx="69">
                  <c:v>272</c:v>
                </c:pt>
                <c:pt idx="70">
                  <c:v>276</c:v>
                </c:pt>
                <c:pt idx="71">
                  <c:v>272</c:v>
                </c:pt>
                <c:pt idx="72">
                  <c:v>274</c:v>
                </c:pt>
                <c:pt idx="73">
                  <c:v>266</c:v>
                </c:pt>
                <c:pt idx="74">
                  <c:v>275</c:v>
                </c:pt>
                <c:pt idx="75">
                  <c:v>262</c:v>
                </c:pt>
                <c:pt idx="76">
                  <c:v>260</c:v>
                </c:pt>
                <c:pt idx="77">
                  <c:v>263</c:v>
                </c:pt>
                <c:pt idx="78">
                  <c:v>259</c:v>
                </c:pt>
                <c:pt idx="79">
                  <c:v>238</c:v>
                </c:pt>
                <c:pt idx="80">
                  <c:v>214.00001499999999</c:v>
                </c:pt>
                <c:pt idx="81">
                  <c:v>211</c:v>
                </c:pt>
                <c:pt idx="82">
                  <c:v>206</c:v>
                </c:pt>
                <c:pt idx="83">
                  <c:v>220</c:v>
                </c:pt>
                <c:pt idx="84">
                  <c:v>229</c:v>
                </c:pt>
                <c:pt idx="85">
                  <c:v>240</c:v>
                </c:pt>
                <c:pt idx="86">
                  <c:v>245</c:v>
                </c:pt>
                <c:pt idx="87">
                  <c:v>234</c:v>
                </c:pt>
                <c:pt idx="88">
                  <c:v>240</c:v>
                </c:pt>
                <c:pt idx="89">
                  <c:v>228</c:v>
                </c:pt>
                <c:pt idx="90">
                  <c:v>237</c:v>
                </c:pt>
                <c:pt idx="91">
                  <c:v>240</c:v>
                </c:pt>
                <c:pt idx="92">
                  <c:v>242</c:v>
                </c:pt>
                <c:pt idx="93">
                  <c:v>240</c:v>
                </c:pt>
                <c:pt idx="94">
                  <c:v>234</c:v>
                </c:pt>
                <c:pt idx="95">
                  <c:v>234.99998500000001</c:v>
                </c:pt>
                <c:pt idx="96">
                  <c:v>234.99998500000001</c:v>
                </c:pt>
                <c:pt idx="97">
                  <c:v>238</c:v>
                </c:pt>
                <c:pt idx="98">
                  <c:v>244</c:v>
                </c:pt>
                <c:pt idx="99">
                  <c:v>238</c:v>
                </c:pt>
                <c:pt idx="100">
                  <c:v>244</c:v>
                </c:pt>
                <c:pt idx="101">
                  <c:v>247.00001499999999</c:v>
                </c:pt>
                <c:pt idx="102">
                  <c:v>245</c:v>
                </c:pt>
                <c:pt idx="103">
                  <c:v>0</c:v>
                </c:pt>
                <c:pt idx="104">
                  <c:v>0</c:v>
                </c:pt>
                <c:pt idx="105">
                  <c:v>0</c:v>
                </c:pt>
                <c:pt idx="106">
                  <c:v>0</c:v>
                </c:pt>
                <c:pt idx="107">
                  <c:v>0</c:v>
                </c:pt>
                <c:pt idx="108">
                  <c:v>0</c:v>
                </c:pt>
                <c:pt idx="109">
                  <c:v>0</c:v>
                </c:pt>
                <c:pt idx="110">
                  <c:v>0</c:v>
                </c:pt>
                <c:pt idx="111">
                  <c:v>0</c:v>
                </c:pt>
                <c:pt idx="112">
                  <c:v>0</c:v>
                </c:pt>
                <c:pt idx="113">
                  <c:v>0</c:v>
                </c:pt>
                <c:pt idx="114">
                  <c:v>179.99998500000001</c:v>
                </c:pt>
                <c:pt idx="115">
                  <c:v>168.99998500000001</c:v>
                </c:pt>
                <c:pt idx="116">
                  <c:v>179</c:v>
                </c:pt>
                <c:pt idx="117">
                  <c:v>195</c:v>
                </c:pt>
                <c:pt idx="118">
                  <c:v>179.99998500000001</c:v>
                </c:pt>
                <c:pt idx="119">
                  <c:v>195</c:v>
                </c:pt>
                <c:pt idx="120">
                  <c:v>195</c:v>
                </c:pt>
                <c:pt idx="121">
                  <c:v>201</c:v>
                </c:pt>
                <c:pt idx="122">
                  <c:v>205</c:v>
                </c:pt>
                <c:pt idx="123">
                  <c:v>205</c:v>
                </c:pt>
                <c:pt idx="124">
                  <c:v>200</c:v>
                </c:pt>
                <c:pt idx="125">
                  <c:v>218</c:v>
                </c:pt>
                <c:pt idx="126">
                  <c:v>218</c:v>
                </c:pt>
                <c:pt idx="127">
                  <c:v>209</c:v>
                </c:pt>
                <c:pt idx="128">
                  <c:v>207</c:v>
                </c:pt>
                <c:pt idx="129">
                  <c:v>208</c:v>
                </c:pt>
                <c:pt idx="130">
                  <c:v>215</c:v>
                </c:pt>
                <c:pt idx="131">
                  <c:v>212</c:v>
                </c:pt>
                <c:pt idx="132">
                  <c:v>212</c:v>
                </c:pt>
                <c:pt idx="133">
                  <c:v>223</c:v>
                </c:pt>
                <c:pt idx="134">
                  <c:v>215</c:v>
                </c:pt>
                <c:pt idx="135">
                  <c:v>220</c:v>
                </c:pt>
                <c:pt idx="136">
                  <c:v>209</c:v>
                </c:pt>
                <c:pt idx="137">
                  <c:v>205</c:v>
                </c:pt>
                <c:pt idx="138">
                  <c:v>212.99998500000001</c:v>
                </c:pt>
                <c:pt idx="139">
                  <c:v>214.00001499999999</c:v>
                </c:pt>
                <c:pt idx="140">
                  <c:v>203.00001499999999</c:v>
                </c:pt>
                <c:pt idx="141">
                  <c:v>206</c:v>
                </c:pt>
                <c:pt idx="142">
                  <c:v>200</c:v>
                </c:pt>
                <c:pt idx="143">
                  <c:v>212</c:v>
                </c:pt>
                <c:pt idx="144">
                  <c:v>203.00001499999999</c:v>
                </c:pt>
                <c:pt idx="145">
                  <c:v>208</c:v>
                </c:pt>
                <c:pt idx="146">
                  <c:v>199</c:v>
                </c:pt>
                <c:pt idx="147">
                  <c:v>197</c:v>
                </c:pt>
                <c:pt idx="148">
                  <c:v>187</c:v>
                </c:pt>
                <c:pt idx="149">
                  <c:v>183</c:v>
                </c:pt>
                <c:pt idx="150">
                  <c:v>177</c:v>
                </c:pt>
                <c:pt idx="151">
                  <c:v>214.00001499999999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67</c:v>
                </c:pt>
                <c:pt idx="169">
                  <c:v>55.999996000000003</c:v>
                </c:pt>
                <c:pt idx="170">
                  <c:v>62</c:v>
                </c:pt>
                <c:pt idx="171">
                  <c:v>76</c:v>
                </c:pt>
                <c:pt idx="172">
                  <c:v>82</c:v>
                </c:pt>
                <c:pt idx="173">
                  <c:v>75</c:v>
                </c:pt>
                <c:pt idx="174">
                  <c:v>106</c:v>
                </c:pt>
                <c:pt idx="175">
                  <c:v>77</c:v>
                </c:pt>
                <c:pt idx="176">
                  <c:v>87</c:v>
                </c:pt>
                <c:pt idx="177">
                  <c:v>95</c:v>
                </c:pt>
                <c:pt idx="178">
                  <c:v>88</c:v>
                </c:pt>
                <c:pt idx="179">
                  <c:v>86</c:v>
                </c:pt>
                <c:pt idx="180">
                  <c:v>88</c:v>
                </c:pt>
                <c:pt idx="181">
                  <c:v>99</c:v>
                </c:pt>
                <c:pt idx="182">
                  <c:v>93</c:v>
                </c:pt>
                <c:pt idx="183">
                  <c:v>100.99999200000001</c:v>
                </c:pt>
                <c:pt idx="184">
                  <c:v>89.999992000000006</c:v>
                </c:pt>
                <c:pt idx="185">
                  <c:v>99</c:v>
                </c:pt>
                <c:pt idx="186">
                  <c:v>100.99999200000001</c:v>
                </c:pt>
                <c:pt idx="187">
                  <c:v>100</c:v>
                </c:pt>
                <c:pt idx="188">
                  <c:v>100.99999200000001</c:v>
                </c:pt>
                <c:pt idx="189">
                  <c:v>97</c:v>
                </c:pt>
                <c:pt idx="190">
                  <c:v>95</c:v>
                </c:pt>
                <c:pt idx="191">
                  <c:v>102</c:v>
                </c:pt>
                <c:pt idx="192">
                  <c:v>96.000007999999994</c:v>
                </c:pt>
                <c:pt idx="193">
                  <c:v>107.00000799999999</c:v>
                </c:pt>
                <c:pt idx="194">
                  <c:v>100</c:v>
                </c:pt>
                <c:pt idx="195">
                  <c:v>103</c:v>
                </c:pt>
                <c:pt idx="196">
                  <c:v>103</c:v>
                </c:pt>
                <c:pt idx="197">
                  <c:v>103</c:v>
                </c:pt>
                <c:pt idx="198">
                  <c:v>104</c:v>
                </c:pt>
                <c:pt idx="199">
                  <c:v>100</c:v>
                </c:pt>
                <c:pt idx="200">
                  <c:v>104</c:v>
                </c:pt>
                <c:pt idx="201">
                  <c:v>102</c:v>
                </c:pt>
                <c:pt idx="202">
                  <c:v>95</c:v>
                </c:pt>
                <c:pt idx="203">
                  <c:v>93</c:v>
                </c:pt>
                <c:pt idx="204">
                  <c:v>94</c:v>
                </c:pt>
                <c:pt idx="205">
                  <c:v>89</c:v>
                </c:pt>
                <c:pt idx="206">
                  <c:v>107.00000799999999</c:v>
                </c:pt>
                <c:pt idx="207">
                  <c:v>117</c:v>
                </c:pt>
                <c:pt idx="208">
                  <c:v>98</c:v>
                </c:pt>
                <c:pt idx="209">
                  <c:v>103</c:v>
                </c:pt>
                <c:pt idx="210">
                  <c:v>116</c:v>
                </c:pt>
                <c:pt idx="211">
                  <c:v>93</c:v>
                </c:pt>
                <c:pt idx="212">
                  <c:v>103</c:v>
                </c:pt>
                <c:pt idx="213">
                  <c:v>100</c:v>
                </c:pt>
                <c:pt idx="214">
                  <c:v>109</c:v>
                </c:pt>
                <c:pt idx="215">
                  <c:v>108</c:v>
                </c:pt>
                <c:pt idx="216">
                  <c:v>110</c:v>
                </c:pt>
                <c:pt idx="217">
                  <c:v>86</c:v>
                </c:pt>
                <c:pt idx="218">
                  <c:v>65</c:v>
                </c:pt>
                <c:pt idx="219">
                  <c:v>88</c:v>
                </c:pt>
                <c:pt idx="220">
                  <c:v>64</c:v>
                </c:pt>
                <c:pt idx="221">
                  <c:v>57</c:v>
                </c:pt>
                <c:pt idx="222">
                  <c:v>36</c:v>
                </c:pt>
                <c:pt idx="223">
                  <c:v>31</c:v>
                </c:pt>
              </c:numCache>
            </c:numRef>
          </c:yVal>
          <c:smooth val="0"/>
          <c:extLst xmlns:c16r2="http://schemas.microsoft.com/office/drawing/2015/06/chart">
            <c:ext xmlns:c16="http://schemas.microsoft.com/office/drawing/2014/chart" uri="{C3380CC4-5D6E-409C-BE32-E72D297353CC}">
              <c16:uniqueId val="{0000000C-DA80-4DEE-8BB8-42BCAF800CB4}"/>
            </c:ext>
          </c:extLst>
        </c:ser>
        <c:ser>
          <c:idx val="13"/>
          <c:order val="13"/>
          <c:tx>
            <c:strRef>
              <c:f>Sheet1!$O$1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Sheet1!$O$2:$O$225</c:f>
              <c:numCache>
                <c:formatCode>General</c:formatCode>
                <c:ptCount val="224"/>
                <c:pt idx="0">
                  <c:v>0</c:v>
                </c:pt>
                <c:pt idx="1">
                  <c:v>0</c:v>
                </c:pt>
                <c:pt idx="2">
                  <c:v>89</c:v>
                </c:pt>
                <c:pt idx="3">
                  <c:v>216</c:v>
                </c:pt>
                <c:pt idx="4">
                  <c:v>254</c:v>
                </c:pt>
                <c:pt idx="5">
                  <c:v>255</c:v>
                </c:pt>
                <c:pt idx="6">
                  <c:v>281</c:v>
                </c:pt>
                <c:pt idx="7">
                  <c:v>320</c:v>
                </c:pt>
                <c:pt idx="8">
                  <c:v>330</c:v>
                </c:pt>
                <c:pt idx="9">
                  <c:v>340.00003099999998</c:v>
                </c:pt>
                <c:pt idx="10">
                  <c:v>363</c:v>
                </c:pt>
                <c:pt idx="11">
                  <c:v>366</c:v>
                </c:pt>
                <c:pt idx="12">
                  <c:v>378</c:v>
                </c:pt>
                <c:pt idx="13">
                  <c:v>376</c:v>
                </c:pt>
                <c:pt idx="14">
                  <c:v>383</c:v>
                </c:pt>
                <c:pt idx="15">
                  <c:v>383</c:v>
                </c:pt>
                <c:pt idx="16">
                  <c:v>386</c:v>
                </c:pt>
                <c:pt idx="17">
                  <c:v>381.99996900000002</c:v>
                </c:pt>
                <c:pt idx="18">
                  <c:v>394</c:v>
                </c:pt>
                <c:pt idx="19">
                  <c:v>392.99996900000002</c:v>
                </c:pt>
                <c:pt idx="20">
                  <c:v>385</c:v>
                </c:pt>
                <c:pt idx="21">
                  <c:v>381</c:v>
                </c:pt>
                <c:pt idx="22">
                  <c:v>376</c:v>
                </c:pt>
                <c:pt idx="23">
                  <c:v>372</c:v>
                </c:pt>
                <c:pt idx="24">
                  <c:v>352</c:v>
                </c:pt>
                <c:pt idx="25">
                  <c:v>344</c:v>
                </c:pt>
                <c:pt idx="26">
                  <c:v>340.00003099999998</c:v>
                </c:pt>
                <c:pt idx="27">
                  <c:v>342</c:v>
                </c:pt>
                <c:pt idx="28">
                  <c:v>339</c:v>
                </c:pt>
                <c:pt idx="29">
                  <c:v>345</c:v>
                </c:pt>
                <c:pt idx="30">
                  <c:v>335</c:v>
                </c:pt>
                <c:pt idx="31">
                  <c:v>337</c:v>
                </c:pt>
                <c:pt idx="32">
                  <c:v>345</c:v>
                </c:pt>
                <c:pt idx="33">
                  <c:v>334</c:v>
                </c:pt>
                <c:pt idx="34">
                  <c:v>328</c:v>
                </c:pt>
                <c:pt idx="35">
                  <c:v>331</c:v>
                </c:pt>
                <c:pt idx="36">
                  <c:v>335</c:v>
                </c:pt>
                <c:pt idx="37">
                  <c:v>333</c:v>
                </c:pt>
                <c:pt idx="38">
                  <c:v>334</c:v>
                </c:pt>
                <c:pt idx="39">
                  <c:v>343</c:v>
                </c:pt>
                <c:pt idx="40">
                  <c:v>345</c:v>
                </c:pt>
                <c:pt idx="41">
                  <c:v>343</c:v>
                </c:pt>
                <c:pt idx="42">
                  <c:v>350</c:v>
                </c:pt>
                <c:pt idx="43">
                  <c:v>357</c:v>
                </c:pt>
                <c:pt idx="44">
                  <c:v>346</c:v>
                </c:pt>
                <c:pt idx="45">
                  <c:v>342</c:v>
                </c:pt>
                <c:pt idx="46">
                  <c:v>337</c:v>
                </c:pt>
                <c:pt idx="47">
                  <c:v>336</c:v>
                </c:pt>
                <c:pt idx="48">
                  <c:v>341</c:v>
                </c:pt>
                <c:pt idx="49">
                  <c:v>334</c:v>
                </c:pt>
                <c:pt idx="50">
                  <c:v>333</c:v>
                </c:pt>
                <c:pt idx="51">
                  <c:v>326.99996900000002</c:v>
                </c:pt>
                <c:pt idx="52">
                  <c:v>334</c:v>
                </c:pt>
                <c:pt idx="53">
                  <c:v>326</c:v>
                </c:pt>
                <c:pt idx="54">
                  <c:v>331</c:v>
                </c:pt>
                <c:pt idx="55">
                  <c:v>321</c:v>
                </c:pt>
                <c:pt idx="56">
                  <c:v>326</c:v>
                </c:pt>
                <c:pt idx="57">
                  <c:v>322</c:v>
                </c:pt>
                <c:pt idx="58">
                  <c:v>314</c:v>
                </c:pt>
                <c:pt idx="59">
                  <c:v>302</c:v>
                </c:pt>
                <c:pt idx="60">
                  <c:v>315</c:v>
                </c:pt>
                <c:pt idx="61">
                  <c:v>306</c:v>
                </c:pt>
                <c:pt idx="62">
                  <c:v>288</c:v>
                </c:pt>
                <c:pt idx="63">
                  <c:v>318.00003099999998</c:v>
                </c:pt>
                <c:pt idx="64">
                  <c:v>329.00003099999998</c:v>
                </c:pt>
                <c:pt idx="65">
                  <c:v>314</c:v>
                </c:pt>
                <c:pt idx="66">
                  <c:v>314</c:v>
                </c:pt>
                <c:pt idx="67">
                  <c:v>314</c:v>
                </c:pt>
                <c:pt idx="68">
                  <c:v>314</c:v>
                </c:pt>
                <c:pt idx="69">
                  <c:v>313</c:v>
                </c:pt>
                <c:pt idx="70">
                  <c:v>315</c:v>
                </c:pt>
                <c:pt idx="71">
                  <c:v>313</c:v>
                </c:pt>
                <c:pt idx="72">
                  <c:v>312</c:v>
                </c:pt>
                <c:pt idx="73">
                  <c:v>313</c:v>
                </c:pt>
                <c:pt idx="74">
                  <c:v>316</c:v>
                </c:pt>
                <c:pt idx="75">
                  <c:v>309</c:v>
                </c:pt>
                <c:pt idx="76">
                  <c:v>304</c:v>
                </c:pt>
                <c:pt idx="77">
                  <c:v>301</c:v>
                </c:pt>
                <c:pt idx="78">
                  <c:v>298</c:v>
                </c:pt>
                <c:pt idx="79">
                  <c:v>277</c:v>
                </c:pt>
                <c:pt idx="80">
                  <c:v>234</c:v>
                </c:pt>
                <c:pt idx="81">
                  <c:v>233</c:v>
                </c:pt>
                <c:pt idx="82">
                  <c:v>244</c:v>
                </c:pt>
                <c:pt idx="83">
                  <c:v>237</c:v>
                </c:pt>
                <c:pt idx="84">
                  <c:v>268</c:v>
                </c:pt>
                <c:pt idx="85">
                  <c:v>277</c:v>
                </c:pt>
                <c:pt idx="86">
                  <c:v>282</c:v>
                </c:pt>
                <c:pt idx="87">
                  <c:v>276</c:v>
                </c:pt>
                <c:pt idx="88">
                  <c:v>278</c:v>
                </c:pt>
                <c:pt idx="89">
                  <c:v>267</c:v>
                </c:pt>
                <c:pt idx="90">
                  <c:v>280</c:v>
                </c:pt>
                <c:pt idx="91">
                  <c:v>279</c:v>
                </c:pt>
                <c:pt idx="92">
                  <c:v>278</c:v>
                </c:pt>
                <c:pt idx="93">
                  <c:v>281</c:v>
                </c:pt>
                <c:pt idx="94">
                  <c:v>275</c:v>
                </c:pt>
                <c:pt idx="95">
                  <c:v>270</c:v>
                </c:pt>
                <c:pt idx="96">
                  <c:v>272</c:v>
                </c:pt>
                <c:pt idx="97">
                  <c:v>273</c:v>
                </c:pt>
                <c:pt idx="98">
                  <c:v>301</c:v>
                </c:pt>
                <c:pt idx="99">
                  <c:v>305</c:v>
                </c:pt>
                <c:pt idx="100">
                  <c:v>288</c:v>
                </c:pt>
                <c:pt idx="101">
                  <c:v>285</c:v>
                </c:pt>
                <c:pt idx="102">
                  <c:v>283</c:v>
                </c:pt>
                <c:pt idx="103">
                  <c:v>0</c:v>
                </c:pt>
                <c:pt idx="104">
                  <c:v>0</c:v>
                </c:pt>
                <c:pt idx="105">
                  <c:v>0</c:v>
                </c:pt>
                <c:pt idx="106">
                  <c:v>0</c:v>
                </c:pt>
                <c:pt idx="107">
                  <c:v>0</c:v>
                </c:pt>
                <c:pt idx="108">
                  <c:v>0</c:v>
                </c:pt>
                <c:pt idx="109">
                  <c:v>0</c:v>
                </c:pt>
                <c:pt idx="110">
                  <c:v>0</c:v>
                </c:pt>
                <c:pt idx="111">
                  <c:v>0</c:v>
                </c:pt>
                <c:pt idx="112">
                  <c:v>0</c:v>
                </c:pt>
                <c:pt idx="113">
                  <c:v>0</c:v>
                </c:pt>
                <c:pt idx="114">
                  <c:v>223</c:v>
                </c:pt>
                <c:pt idx="115">
                  <c:v>236.00001499999999</c:v>
                </c:pt>
                <c:pt idx="116">
                  <c:v>190.99998500000001</c:v>
                </c:pt>
                <c:pt idx="117">
                  <c:v>225.00001499999999</c:v>
                </c:pt>
                <c:pt idx="118">
                  <c:v>200</c:v>
                </c:pt>
                <c:pt idx="119">
                  <c:v>210</c:v>
                </c:pt>
                <c:pt idx="120">
                  <c:v>237</c:v>
                </c:pt>
                <c:pt idx="121">
                  <c:v>242</c:v>
                </c:pt>
                <c:pt idx="122">
                  <c:v>240</c:v>
                </c:pt>
                <c:pt idx="123">
                  <c:v>255</c:v>
                </c:pt>
                <c:pt idx="124">
                  <c:v>245</c:v>
                </c:pt>
                <c:pt idx="125">
                  <c:v>265</c:v>
                </c:pt>
                <c:pt idx="126">
                  <c:v>260</c:v>
                </c:pt>
                <c:pt idx="127">
                  <c:v>252</c:v>
                </c:pt>
                <c:pt idx="128">
                  <c:v>254</c:v>
                </c:pt>
                <c:pt idx="129">
                  <c:v>244</c:v>
                </c:pt>
                <c:pt idx="130">
                  <c:v>257</c:v>
                </c:pt>
                <c:pt idx="131">
                  <c:v>257</c:v>
                </c:pt>
                <c:pt idx="132">
                  <c:v>258</c:v>
                </c:pt>
                <c:pt idx="133">
                  <c:v>256</c:v>
                </c:pt>
                <c:pt idx="134">
                  <c:v>253</c:v>
                </c:pt>
                <c:pt idx="135">
                  <c:v>261</c:v>
                </c:pt>
                <c:pt idx="136">
                  <c:v>249</c:v>
                </c:pt>
                <c:pt idx="137">
                  <c:v>252</c:v>
                </c:pt>
                <c:pt idx="138">
                  <c:v>253</c:v>
                </c:pt>
                <c:pt idx="139">
                  <c:v>255</c:v>
                </c:pt>
                <c:pt idx="140">
                  <c:v>250</c:v>
                </c:pt>
                <c:pt idx="141">
                  <c:v>253</c:v>
                </c:pt>
                <c:pt idx="142">
                  <c:v>253</c:v>
                </c:pt>
                <c:pt idx="143">
                  <c:v>245</c:v>
                </c:pt>
                <c:pt idx="144">
                  <c:v>243</c:v>
                </c:pt>
                <c:pt idx="145">
                  <c:v>243</c:v>
                </c:pt>
                <c:pt idx="146">
                  <c:v>240</c:v>
                </c:pt>
                <c:pt idx="147">
                  <c:v>234</c:v>
                </c:pt>
                <c:pt idx="148">
                  <c:v>226</c:v>
                </c:pt>
                <c:pt idx="149">
                  <c:v>234</c:v>
                </c:pt>
                <c:pt idx="150">
                  <c:v>200</c:v>
                </c:pt>
                <c:pt idx="151">
                  <c:v>184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c:v>
                </c:pt>
                <c:pt idx="169">
                  <c:v>55.999996000000003</c:v>
                </c:pt>
                <c:pt idx="170">
                  <c:v>86</c:v>
                </c:pt>
                <c:pt idx="171">
                  <c:v>89.999992000000006</c:v>
                </c:pt>
                <c:pt idx="172">
                  <c:v>107.00000799999999</c:v>
                </c:pt>
                <c:pt idx="173">
                  <c:v>94</c:v>
                </c:pt>
                <c:pt idx="174">
                  <c:v>106</c:v>
                </c:pt>
                <c:pt idx="175">
                  <c:v>89.999992000000006</c:v>
                </c:pt>
                <c:pt idx="176">
                  <c:v>100.99999200000001</c:v>
                </c:pt>
                <c:pt idx="177">
                  <c:v>115</c:v>
                </c:pt>
                <c:pt idx="178">
                  <c:v>125</c:v>
                </c:pt>
                <c:pt idx="179">
                  <c:v>109</c:v>
                </c:pt>
                <c:pt idx="180">
                  <c:v>109</c:v>
                </c:pt>
                <c:pt idx="181">
                  <c:v>122</c:v>
                </c:pt>
                <c:pt idx="182">
                  <c:v>117</c:v>
                </c:pt>
                <c:pt idx="183">
                  <c:v>128</c:v>
                </c:pt>
                <c:pt idx="184">
                  <c:v>110</c:v>
                </c:pt>
                <c:pt idx="185">
                  <c:v>118.00000799999999</c:v>
                </c:pt>
                <c:pt idx="186">
                  <c:v>124</c:v>
                </c:pt>
                <c:pt idx="187">
                  <c:v>122.99999200000001</c:v>
                </c:pt>
                <c:pt idx="188">
                  <c:v>129</c:v>
                </c:pt>
                <c:pt idx="189">
                  <c:v>115</c:v>
                </c:pt>
                <c:pt idx="190">
                  <c:v>129</c:v>
                </c:pt>
                <c:pt idx="191">
                  <c:v>120</c:v>
                </c:pt>
                <c:pt idx="192">
                  <c:v>120</c:v>
                </c:pt>
                <c:pt idx="193">
                  <c:v>131</c:v>
                </c:pt>
                <c:pt idx="194">
                  <c:v>120</c:v>
                </c:pt>
                <c:pt idx="195">
                  <c:v>129</c:v>
                </c:pt>
                <c:pt idx="196">
                  <c:v>130</c:v>
                </c:pt>
                <c:pt idx="197">
                  <c:v>130</c:v>
                </c:pt>
                <c:pt idx="198">
                  <c:v>136</c:v>
                </c:pt>
                <c:pt idx="199">
                  <c:v>122</c:v>
                </c:pt>
                <c:pt idx="200">
                  <c:v>127</c:v>
                </c:pt>
                <c:pt idx="201">
                  <c:v>128</c:v>
                </c:pt>
                <c:pt idx="202">
                  <c:v>128</c:v>
                </c:pt>
                <c:pt idx="203">
                  <c:v>128</c:v>
                </c:pt>
                <c:pt idx="204">
                  <c:v>122.99999200000001</c:v>
                </c:pt>
                <c:pt idx="205">
                  <c:v>138</c:v>
                </c:pt>
                <c:pt idx="206">
                  <c:v>133</c:v>
                </c:pt>
                <c:pt idx="207">
                  <c:v>145</c:v>
                </c:pt>
                <c:pt idx="208">
                  <c:v>131</c:v>
                </c:pt>
                <c:pt idx="209">
                  <c:v>122</c:v>
                </c:pt>
                <c:pt idx="210">
                  <c:v>116</c:v>
                </c:pt>
                <c:pt idx="211">
                  <c:v>133</c:v>
                </c:pt>
                <c:pt idx="212">
                  <c:v>119</c:v>
                </c:pt>
                <c:pt idx="213">
                  <c:v>136</c:v>
                </c:pt>
                <c:pt idx="214">
                  <c:v>117</c:v>
                </c:pt>
                <c:pt idx="215">
                  <c:v>118.00000799999999</c:v>
                </c:pt>
                <c:pt idx="216">
                  <c:v>118.00000799999999</c:v>
                </c:pt>
                <c:pt idx="217">
                  <c:v>115</c:v>
                </c:pt>
                <c:pt idx="218">
                  <c:v>77</c:v>
                </c:pt>
                <c:pt idx="219">
                  <c:v>88</c:v>
                </c:pt>
                <c:pt idx="220">
                  <c:v>134</c:v>
                </c:pt>
                <c:pt idx="221">
                  <c:v>74</c:v>
                </c:pt>
                <c:pt idx="222">
                  <c:v>36</c:v>
                </c:pt>
                <c:pt idx="223">
                  <c:v>68</c:v>
                </c:pt>
              </c:numCache>
            </c:numRef>
          </c:yVal>
          <c:smooth val="0"/>
          <c:extLst xmlns:c16r2="http://schemas.microsoft.com/office/drawing/2015/06/chart">
            <c:ext xmlns:c16="http://schemas.microsoft.com/office/drawing/2014/chart" uri="{C3380CC4-5D6E-409C-BE32-E72D297353CC}">
              <c16:uniqueId val="{0000000D-DA80-4DEE-8BB8-42BCAF800CB4}"/>
            </c:ext>
          </c:extLst>
        </c:ser>
        <c:ser>
          <c:idx val="14"/>
          <c:order val="14"/>
          <c:tx>
            <c:strRef>
              <c:f>Sheet1!$P$1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Sheet1!$P$2:$P$225</c:f>
              <c:numCache>
                <c:formatCode>General</c:formatCode>
                <c:ptCount val="224"/>
                <c:pt idx="0">
                  <c:v>0</c:v>
                </c:pt>
                <c:pt idx="1">
                  <c:v>0</c:v>
                </c:pt>
                <c:pt idx="2">
                  <c:v>109</c:v>
                </c:pt>
                <c:pt idx="3">
                  <c:v>243</c:v>
                </c:pt>
                <c:pt idx="4">
                  <c:v>254</c:v>
                </c:pt>
                <c:pt idx="5">
                  <c:v>264</c:v>
                </c:pt>
                <c:pt idx="6">
                  <c:v>287</c:v>
                </c:pt>
                <c:pt idx="7">
                  <c:v>309</c:v>
                </c:pt>
                <c:pt idx="8">
                  <c:v>336</c:v>
                </c:pt>
                <c:pt idx="9">
                  <c:v>343</c:v>
                </c:pt>
                <c:pt idx="10">
                  <c:v>363</c:v>
                </c:pt>
                <c:pt idx="11">
                  <c:v>361</c:v>
                </c:pt>
                <c:pt idx="12">
                  <c:v>367</c:v>
                </c:pt>
                <c:pt idx="13">
                  <c:v>375</c:v>
                </c:pt>
                <c:pt idx="14">
                  <c:v>372</c:v>
                </c:pt>
                <c:pt idx="15">
                  <c:v>368</c:v>
                </c:pt>
                <c:pt idx="16">
                  <c:v>379</c:v>
                </c:pt>
                <c:pt idx="17">
                  <c:v>374</c:v>
                </c:pt>
                <c:pt idx="18">
                  <c:v>384.00003099999998</c:v>
                </c:pt>
                <c:pt idx="19">
                  <c:v>381</c:v>
                </c:pt>
                <c:pt idx="20">
                  <c:v>379</c:v>
                </c:pt>
                <c:pt idx="21">
                  <c:v>370.99996900000002</c:v>
                </c:pt>
                <c:pt idx="22">
                  <c:v>359.99996900000002</c:v>
                </c:pt>
                <c:pt idx="23">
                  <c:v>357</c:v>
                </c:pt>
                <c:pt idx="24">
                  <c:v>348.99996900000002</c:v>
                </c:pt>
                <c:pt idx="25">
                  <c:v>331</c:v>
                </c:pt>
                <c:pt idx="26">
                  <c:v>330</c:v>
                </c:pt>
                <c:pt idx="27">
                  <c:v>331</c:v>
                </c:pt>
                <c:pt idx="28">
                  <c:v>326.99996900000002</c:v>
                </c:pt>
                <c:pt idx="29">
                  <c:v>330</c:v>
                </c:pt>
                <c:pt idx="30">
                  <c:v>328</c:v>
                </c:pt>
                <c:pt idx="31">
                  <c:v>320</c:v>
                </c:pt>
                <c:pt idx="32">
                  <c:v>328</c:v>
                </c:pt>
                <c:pt idx="33">
                  <c:v>317</c:v>
                </c:pt>
                <c:pt idx="34">
                  <c:v>313</c:v>
                </c:pt>
                <c:pt idx="35">
                  <c:v>313</c:v>
                </c:pt>
                <c:pt idx="36">
                  <c:v>316</c:v>
                </c:pt>
                <c:pt idx="37">
                  <c:v>313</c:v>
                </c:pt>
                <c:pt idx="38">
                  <c:v>313</c:v>
                </c:pt>
                <c:pt idx="39">
                  <c:v>325</c:v>
                </c:pt>
                <c:pt idx="40">
                  <c:v>328</c:v>
                </c:pt>
                <c:pt idx="41">
                  <c:v>324</c:v>
                </c:pt>
                <c:pt idx="42">
                  <c:v>336</c:v>
                </c:pt>
                <c:pt idx="43">
                  <c:v>342</c:v>
                </c:pt>
                <c:pt idx="44">
                  <c:v>329.00003099999998</c:v>
                </c:pt>
                <c:pt idx="45">
                  <c:v>323</c:v>
                </c:pt>
                <c:pt idx="46">
                  <c:v>328</c:v>
                </c:pt>
                <c:pt idx="47">
                  <c:v>322</c:v>
                </c:pt>
                <c:pt idx="48">
                  <c:v>328</c:v>
                </c:pt>
                <c:pt idx="49">
                  <c:v>319</c:v>
                </c:pt>
                <c:pt idx="50">
                  <c:v>317</c:v>
                </c:pt>
                <c:pt idx="51">
                  <c:v>312</c:v>
                </c:pt>
                <c:pt idx="52">
                  <c:v>322</c:v>
                </c:pt>
                <c:pt idx="53">
                  <c:v>317</c:v>
                </c:pt>
                <c:pt idx="54">
                  <c:v>319</c:v>
                </c:pt>
                <c:pt idx="55">
                  <c:v>307</c:v>
                </c:pt>
                <c:pt idx="56">
                  <c:v>316</c:v>
                </c:pt>
                <c:pt idx="57">
                  <c:v>310</c:v>
                </c:pt>
                <c:pt idx="58">
                  <c:v>300</c:v>
                </c:pt>
                <c:pt idx="59">
                  <c:v>295</c:v>
                </c:pt>
                <c:pt idx="60">
                  <c:v>307</c:v>
                </c:pt>
                <c:pt idx="61">
                  <c:v>293</c:v>
                </c:pt>
                <c:pt idx="62">
                  <c:v>282</c:v>
                </c:pt>
                <c:pt idx="63">
                  <c:v>312</c:v>
                </c:pt>
                <c:pt idx="64">
                  <c:v>317</c:v>
                </c:pt>
                <c:pt idx="65">
                  <c:v>308</c:v>
                </c:pt>
                <c:pt idx="66">
                  <c:v>305</c:v>
                </c:pt>
                <c:pt idx="67">
                  <c:v>305</c:v>
                </c:pt>
                <c:pt idx="68">
                  <c:v>306</c:v>
                </c:pt>
                <c:pt idx="69">
                  <c:v>304</c:v>
                </c:pt>
                <c:pt idx="70">
                  <c:v>307</c:v>
                </c:pt>
                <c:pt idx="71">
                  <c:v>304</c:v>
                </c:pt>
                <c:pt idx="72">
                  <c:v>308</c:v>
                </c:pt>
                <c:pt idx="73">
                  <c:v>305</c:v>
                </c:pt>
                <c:pt idx="74">
                  <c:v>309</c:v>
                </c:pt>
                <c:pt idx="75">
                  <c:v>303</c:v>
                </c:pt>
                <c:pt idx="76">
                  <c:v>298</c:v>
                </c:pt>
                <c:pt idx="77">
                  <c:v>295</c:v>
                </c:pt>
                <c:pt idx="78">
                  <c:v>291</c:v>
                </c:pt>
                <c:pt idx="79">
                  <c:v>270</c:v>
                </c:pt>
                <c:pt idx="80">
                  <c:v>234.99998500000001</c:v>
                </c:pt>
                <c:pt idx="81">
                  <c:v>241</c:v>
                </c:pt>
                <c:pt idx="82">
                  <c:v>238</c:v>
                </c:pt>
                <c:pt idx="83">
                  <c:v>249</c:v>
                </c:pt>
                <c:pt idx="84">
                  <c:v>264</c:v>
                </c:pt>
                <c:pt idx="85">
                  <c:v>272</c:v>
                </c:pt>
                <c:pt idx="86">
                  <c:v>279</c:v>
                </c:pt>
                <c:pt idx="87">
                  <c:v>273</c:v>
                </c:pt>
                <c:pt idx="88">
                  <c:v>275</c:v>
                </c:pt>
                <c:pt idx="89">
                  <c:v>264</c:v>
                </c:pt>
                <c:pt idx="90">
                  <c:v>272</c:v>
                </c:pt>
                <c:pt idx="91">
                  <c:v>273</c:v>
                </c:pt>
                <c:pt idx="92">
                  <c:v>275</c:v>
                </c:pt>
                <c:pt idx="93">
                  <c:v>273</c:v>
                </c:pt>
                <c:pt idx="94">
                  <c:v>270</c:v>
                </c:pt>
                <c:pt idx="95">
                  <c:v>273</c:v>
                </c:pt>
                <c:pt idx="96">
                  <c:v>270</c:v>
                </c:pt>
                <c:pt idx="97">
                  <c:v>286</c:v>
                </c:pt>
                <c:pt idx="98">
                  <c:v>273</c:v>
                </c:pt>
                <c:pt idx="99">
                  <c:v>261</c:v>
                </c:pt>
                <c:pt idx="100">
                  <c:v>260</c:v>
                </c:pt>
                <c:pt idx="101">
                  <c:v>262</c:v>
                </c:pt>
                <c:pt idx="102">
                  <c:v>249</c:v>
                </c:pt>
                <c:pt idx="103">
                  <c:v>0</c:v>
                </c:pt>
                <c:pt idx="104">
                  <c:v>0</c:v>
                </c:pt>
                <c:pt idx="105">
                  <c:v>0</c:v>
                </c:pt>
                <c:pt idx="106">
                  <c:v>0</c:v>
                </c:pt>
                <c:pt idx="107">
                  <c:v>0</c:v>
                </c:pt>
                <c:pt idx="108">
                  <c:v>0</c:v>
                </c:pt>
                <c:pt idx="109">
                  <c:v>0</c:v>
                </c:pt>
                <c:pt idx="110">
                  <c:v>0</c:v>
                </c:pt>
                <c:pt idx="111">
                  <c:v>0</c:v>
                </c:pt>
                <c:pt idx="112">
                  <c:v>0</c:v>
                </c:pt>
                <c:pt idx="113">
                  <c:v>0</c:v>
                </c:pt>
                <c:pt idx="114">
                  <c:v>195</c:v>
                </c:pt>
                <c:pt idx="115">
                  <c:v>203.00001499999999</c:v>
                </c:pt>
                <c:pt idx="116">
                  <c:v>190.99998500000001</c:v>
                </c:pt>
                <c:pt idx="117">
                  <c:v>200</c:v>
                </c:pt>
                <c:pt idx="118">
                  <c:v>193</c:v>
                </c:pt>
                <c:pt idx="119">
                  <c:v>216</c:v>
                </c:pt>
                <c:pt idx="120">
                  <c:v>227</c:v>
                </c:pt>
                <c:pt idx="121">
                  <c:v>216</c:v>
                </c:pt>
                <c:pt idx="122">
                  <c:v>234.99998500000001</c:v>
                </c:pt>
                <c:pt idx="123">
                  <c:v>245</c:v>
                </c:pt>
                <c:pt idx="124">
                  <c:v>228</c:v>
                </c:pt>
                <c:pt idx="125">
                  <c:v>245.99998500000001</c:v>
                </c:pt>
                <c:pt idx="126">
                  <c:v>241</c:v>
                </c:pt>
                <c:pt idx="127">
                  <c:v>240</c:v>
                </c:pt>
                <c:pt idx="128">
                  <c:v>238</c:v>
                </c:pt>
                <c:pt idx="129">
                  <c:v>242</c:v>
                </c:pt>
                <c:pt idx="130">
                  <c:v>240</c:v>
                </c:pt>
                <c:pt idx="131">
                  <c:v>242</c:v>
                </c:pt>
                <c:pt idx="132">
                  <c:v>238</c:v>
                </c:pt>
                <c:pt idx="133">
                  <c:v>250</c:v>
                </c:pt>
                <c:pt idx="134">
                  <c:v>239</c:v>
                </c:pt>
                <c:pt idx="135">
                  <c:v>243</c:v>
                </c:pt>
                <c:pt idx="136">
                  <c:v>237</c:v>
                </c:pt>
                <c:pt idx="137">
                  <c:v>228</c:v>
                </c:pt>
                <c:pt idx="138">
                  <c:v>234</c:v>
                </c:pt>
                <c:pt idx="139">
                  <c:v>244</c:v>
                </c:pt>
                <c:pt idx="140">
                  <c:v>223</c:v>
                </c:pt>
                <c:pt idx="141">
                  <c:v>228</c:v>
                </c:pt>
                <c:pt idx="142">
                  <c:v>229</c:v>
                </c:pt>
                <c:pt idx="143">
                  <c:v>218</c:v>
                </c:pt>
                <c:pt idx="144">
                  <c:v>236.00001499999999</c:v>
                </c:pt>
                <c:pt idx="145">
                  <c:v>239</c:v>
                </c:pt>
                <c:pt idx="146">
                  <c:v>212</c:v>
                </c:pt>
                <c:pt idx="147">
                  <c:v>223</c:v>
                </c:pt>
                <c:pt idx="148">
                  <c:v>218</c:v>
                </c:pt>
                <c:pt idx="149">
                  <c:v>206</c:v>
                </c:pt>
                <c:pt idx="150">
                  <c:v>200</c:v>
                </c:pt>
                <c:pt idx="151">
                  <c:v>168.99998500000001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69</c:v>
                </c:pt>
                <c:pt idx="169">
                  <c:v>55.999996000000003</c:v>
                </c:pt>
                <c:pt idx="170">
                  <c:v>95</c:v>
                </c:pt>
                <c:pt idx="171">
                  <c:v>94</c:v>
                </c:pt>
                <c:pt idx="172">
                  <c:v>100</c:v>
                </c:pt>
                <c:pt idx="173">
                  <c:v>87</c:v>
                </c:pt>
                <c:pt idx="174">
                  <c:v>82</c:v>
                </c:pt>
                <c:pt idx="175">
                  <c:v>89.999992000000006</c:v>
                </c:pt>
                <c:pt idx="176">
                  <c:v>114</c:v>
                </c:pt>
                <c:pt idx="177">
                  <c:v>115</c:v>
                </c:pt>
                <c:pt idx="178">
                  <c:v>113</c:v>
                </c:pt>
                <c:pt idx="179">
                  <c:v>104</c:v>
                </c:pt>
                <c:pt idx="180">
                  <c:v>104</c:v>
                </c:pt>
                <c:pt idx="181">
                  <c:v>115</c:v>
                </c:pt>
                <c:pt idx="182">
                  <c:v>110</c:v>
                </c:pt>
                <c:pt idx="183">
                  <c:v>117</c:v>
                </c:pt>
                <c:pt idx="184">
                  <c:v>107.00000799999999</c:v>
                </c:pt>
                <c:pt idx="185">
                  <c:v>111.99999200000001</c:v>
                </c:pt>
                <c:pt idx="186">
                  <c:v>114</c:v>
                </c:pt>
                <c:pt idx="187">
                  <c:v>120</c:v>
                </c:pt>
                <c:pt idx="188">
                  <c:v>118.00000799999999</c:v>
                </c:pt>
                <c:pt idx="189">
                  <c:v>111</c:v>
                </c:pt>
                <c:pt idx="190">
                  <c:v>110</c:v>
                </c:pt>
                <c:pt idx="191">
                  <c:v>113</c:v>
                </c:pt>
                <c:pt idx="192">
                  <c:v>111.99999200000001</c:v>
                </c:pt>
                <c:pt idx="193">
                  <c:v>122.99999200000001</c:v>
                </c:pt>
                <c:pt idx="194">
                  <c:v>116</c:v>
                </c:pt>
                <c:pt idx="195">
                  <c:v>129</c:v>
                </c:pt>
                <c:pt idx="196">
                  <c:v>107.00000799999999</c:v>
                </c:pt>
                <c:pt idx="197">
                  <c:v>127</c:v>
                </c:pt>
                <c:pt idx="198">
                  <c:v>128</c:v>
                </c:pt>
                <c:pt idx="199">
                  <c:v>117</c:v>
                </c:pt>
                <c:pt idx="200">
                  <c:v>118.00000799999999</c:v>
                </c:pt>
                <c:pt idx="201">
                  <c:v>124</c:v>
                </c:pt>
                <c:pt idx="202">
                  <c:v>119</c:v>
                </c:pt>
                <c:pt idx="203">
                  <c:v>118.00000799999999</c:v>
                </c:pt>
                <c:pt idx="204">
                  <c:v>122.99999200000001</c:v>
                </c:pt>
                <c:pt idx="205">
                  <c:v>121</c:v>
                </c:pt>
                <c:pt idx="206">
                  <c:v>128</c:v>
                </c:pt>
                <c:pt idx="207">
                  <c:v>128</c:v>
                </c:pt>
                <c:pt idx="208">
                  <c:v>105</c:v>
                </c:pt>
                <c:pt idx="209">
                  <c:v>116</c:v>
                </c:pt>
                <c:pt idx="210">
                  <c:v>109</c:v>
                </c:pt>
                <c:pt idx="211">
                  <c:v>109</c:v>
                </c:pt>
                <c:pt idx="212">
                  <c:v>111</c:v>
                </c:pt>
                <c:pt idx="213">
                  <c:v>151</c:v>
                </c:pt>
                <c:pt idx="214">
                  <c:v>117</c:v>
                </c:pt>
                <c:pt idx="215">
                  <c:v>118.00000799999999</c:v>
                </c:pt>
                <c:pt idx="216">
                  <c:v>118.00000799999999</c:v>
                </c:pt>
                <c:pt idx="217">
                  <c:v>115</c:v>
                </c:pt>
                <c:pt idx="218">
                  <c:v>100.99999200000001</c:v>
                </c:pt>
                <c:pt idx="219">
                  <c:v>97</c:v>
                </c:pt>
                <c:pt idx="220">
                  <c:v>154</c:v>
                </c:pt>
                <c:pt idx="221">
                  <c:v>74</c:v>
                </c:pt>
                <c:pt idx="222">
                  <c:v>0</c:v>
                </c:pt>
                <c:pt idx="223">
                  <c:v>0</c:v>
                </c:pt>
              </c:numCache>
            </c:numRef>
          </c:yVal>
          <c:smooth val="0"/>
          <c:extLst xmlns:c16r2="http://schemas.microsoft.com/office/drawing/2015/06/chart">
            <c:ext xmlns:c16="http://schemas.microsoft.com/office/drawing/2014/chart" uri="{C3380CC4-5D6E-409C-BE32-E72D297353CC}">
              <c16:uniqueId val="{0000000E-DA80-4DEE-8BB8-42BCAF800CB4}"/>
            </c:ext>
          </c:extLst>
        </c:ser>
        <c:ser>
          <c:idx val="15"/>
          <c:order val="15"/>
          <c:tx>
            <c:strRef>
              <c:f>Sheet1!$Q$1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Sheet1!$Q$2:$Q$225</c:f>
              <c:numCache>
                <c:formatCode>General</c:formatCode>
                <c:ptCount val="224"/>
                <c:pt idx="0">
                  <c:v>0</c:v>
                </c:pt>
                <c:pt idx="1">
                  <c:v>0</c:v>
                </c:pt>
                <c:pt idx="2">
                  <c:v>159.00001499999999</c:v>
                </c:pt>
                <c:pt idx="3">
                  <c:v>263</c:v>
                </c:pt>
                <c:pt idx="4">
                  <c:v>265</c:v>
                </c:pt>
                <c:pt idx="5">
                  <c:v>270</c:v>
                </c:pt>
                <c:pt idx="6">
                  <c:v>295</c:v>
                </c:pt>
                <c:pt idx="7">
                  <c:v>329.00003099999998</c:v>
                </c:pt>
                <c:pt idx="8">
                  <c:v>348.99996900000002</c:v>
                </c:pt>
                <c:pt idx="9">
                  <c:v>344</c:v>
                </c:pt>
                <c:pt idx="10">
                  <c:v>377</c:v>
                </c:pt>
                <c:pt idx="11">
                  <c:v>372</c:v>
                </c:pt>
                <c:pt idx="12">
                  <c:v>380</c:v>
                </c:pt>
                <c:pt idx="13">
                  <c:v>388</c:v>
                </c:pt>
                <c:pt idx="14">
                  <c:v>387</c:v>
                </c:pt>
                <c:pt idx="15">
                  <c:v>383</c:v>
                </c:pt>
                <c:pt idx="16">
                  <c:v>388</c:v>
                </c:pt>
                <c:pt idx="17">
                  <c:v>380</c:v>
                </c:pt>
                <c:pt idx="18">
                  <c:v>388</c:v>
                </c:pt>
                <c:pt idx="19">
                  <c:v>392.99996900000002</c:v>
                </c:pt>
                <c:pt idx="20">
                  <c:v>385</c:v>
                </c:pt>
                <c:pt idx="21">
                  <c:v>385</c:v>
                </c:pt>
                <c:pt idx="22">
                  <c:v>369</c:v>
                </c:pt>
                <c:pt idx="23">
                  <c:v>374</c:v>
                </c:pt>
                <c:pt idx="24">
                  <c:v>356</c:v>
                </c:pt>
                <c:pt idx="25">
                  <c:v>345</c:v>
                </c:pt>
                <c:pt idx="26">
                  <c:v>342</c:v>
                </c:pt>
                <c:pt idx="27">
                  <c:v>337</c:v>
                </c:pt>
                <c:pt idx="28">
                  <c:v>343</c:v>
                </c:pt>
                <c:pt idx="29">
                  <c:v>341</c:v>
                </c:pt>
                <c:pt idx="30">
                  <c:v>341</c:v>
                </c:pt>
                <c:pt idx="31">
                  <c:v>332</c:v>
                </c:pt>
                <c:pt idx="32">
                  <c:v>339</c:v>
                </c:pt>
                <c:pt idx="33">
                  <c:v>328</c:v>
                </c:pt>
                <c:pt idx="34">
                  <c:v>326</c:v>
                </c:pt>
                <c:pt idx="35">
                  <c:v>321</c:v>
                </c:pt>
                <c:pt idx="36">
                  <c:v>332</c:v>
                </c:pt>
                <c:pt idx="37">
                  <c:v>328</c:v>
                </c:pt>
                <c:pt idx="38">
                  <c:v>330</c:v>
                </c:pt>
                <c:pt idx="39">
                  <c:v>343</c:v>
                </c:pt>
                <c:pt idx="40">
                  <c:v>343</c:v>
                </c:pt>
                <c:pt idx="41">
                  <c:v>339</c:v>
                </c:pt>
                <c:pt idx="42">
                  <c:v>354</c:v>
                </c:pt>
                <c:pt idx="43">
                  <c:v>357</c:v>
                </c:pt>
                <c:pt idx="44">
                  <c:v>343</c:v>
                </c:pt>
                <c:pt idx="45">
                  <c:v>339</c:v>
                </c:pt>
                <c:pt idx="46">
                  <c:v>339</c:v>
                </c:pt>
                <c:pt idx="47">
                  <c:v>340.00003099999998</c:v>
                </c:pt>
                <c:pt idx="48">
                  <c:v>344</c:v>
                </c:pt>
                <c:pt idx="49">
                  <c:v>337</c:v>
                </c:pt>
                <c:pt idx="50">
                  <c:v>329.00003099999998</c:v>
                </c:pt>
                <c:pt idx="51">
                  <c:v>325</c:v>
                </c:pt>
                <c:pt idx="52">
                  <c:v>336</c:v>
                </c:pt>
                <c:pt idx="53">
                  <c:v>333</c:v>
                </c:pt>
                <c:pt idx="54">
                  <c:v>333</c:v>
                </c:pt>
                <c:pt idx="55">
                  <c:v>323</c:v>
                </c:pt>
                <c:pt idx="56">
                  <c:v>332</c:v>
                </c:pt>
                <c:pt idx="57">
                  <c:v>326</c:v>
                </c:pt>
                <c:pt idx="58">
                  <c:v>315</c:v>
                </c:pt>
                <c:pt idx="59">
                  <c:v>307</c:v>
                </c:pt>
                <c:pt idx="60">
                  <c:v>326</c:v>
                </c:pt>
                <c:pt idx="61">
                  <c:v>307</c:v>
                </c:pt>
                <c:pt idx="62">
                  <c:v>301</c:v>
                </c:pt>
                <c:pt idx="63">
                  <c:v>326</c:v>
                </c:pt>
                <c:pt idx="64">
                  <c:v>335</c:v>
                </c:pt>
                <c:pt idx="65">
                  <c:v>324</c:v>
                </c:pt>
                <c:pt idx="66">
                  <c:v>325</c:v>
                </c:pt>
                <c:pt idx="67">
                  <c:v>321</c:v>
                </c:pt>
                <c:pt idx="68">
                  <c:v>325</c:v>
                </c:pt>
                <c:pt idx="69">
                  <c:v>326.99996900000002</c:v>
                </c:pt>
                <c:pt idx="70">
                  <c:v>328</c:v>
                </c:pt>
                <c:pt idx="71">
                  <c:v>328</c:v>
                </c:pt>
                <c:pt idx="72">
                  <c:v>326.99996900000002</c:v>
                </c:pt>
                <c:pt idx="73">
                  <c:v>323</c:v>
                </c:pt>
                <c:pt idx="74">
                  <c:v>326.99996900000002</c:v>
                </c:pt>
                <c:pt idx="75">
                  <c:v>323</c:v>
                </c:pt>
                <c:pt idx="76">
                  <c:v>321</c:v>
                </c:pt>
                <c:pt idx="77">
                  <c:v>318.00003099999998</c:v>
                </c:pt>
                <c:pt idx="78">
                  <c:v>312</c:v>
                </c:pt>
                <c:pt idx="79">
                  <c:v>287</c:v>
                </c:pt>
                <c:pt idx="80">
                  <c:v>256</c:v>
                </c:pt>
                <c:pt idx="81">
                  <c:v>256</c:v>
                </c:pt>
                <c:pt idx="82">
                  <c:v>260</c:v>
                </c:pt>
                <c:pt idx="83">
                  <c:v>267</c:v>
                </c:pt>
                <c:pt idx="84">
                  <c:v>283</c:v>
                </c:pt>
                <c:pt idx="85">
                  <c:v>293</c:v>
                </c:pt>
                <c:pt idx="86">
                  <c:v>299</c:v>
                </c:pt>
                <c:pt idx="87">
                  <c:v>287</c:v>
                </c:pt>
                <c:pt idx="88">
                  <c:v>295</c:v>
                </c:pt>
                <c:pt idx="89">
                  <c:v>287</c:v>
                </c:pt>
                <c:pt idx="90">
                  <c:v>291</c:v>
                </c:pt>
                <c:pt idx="91">
                  <c:v>292</c:v>
                </c:pt>
                <c:pt idx="92">
                  <c:v>301</c:v>
                </c:pt>
                <c:pt idx="93">
                  <c:v>299</c:v>
                </c:pt>
                <c:pt idx="94">
                  <c:v>294</c:v>
                </c:pt>
                <c:pt idx="95">
                  <c:v>292</c:v>
                </c:pt>
                <c:pt idx="96">
                  <c:v>294</c:v>
                </c:pt>
                <c:pt idx="97">
                  <c:v>283</c:v>
                </c:pt>
                <c:pt idx="98">
                  <c:v>301</c:v>
                </c:pt>
                <c:pt idx="99">
                  <c:v>278</c:v>
                </c:pt>
                <c:pt idx="100">
                  <c:v>303</c:v>
                </c:pt>
                <c:pt idx="101">
                  <c:v>266</c:v>
                </c:pt>
                <c:pt idx="102">
                  <c:v>269</c:v>
                </c:pt>
                <c:pt idx="103">
                  <c:v>0</c:v>
                </c:pt>
                <c:pt idx="104">
                  <c:v>0</c:v>
                </c:pt>
                <c:pt idx="105">
                  <c:v>0</c:v>
                </c:pt>
                <c:pt idx="106">
                  <c:v>0</c:v>
                </c:pt>
                <c:pt idx="107">
                  <c:v>0</c:v>
                </c:pt>
                <c:pt idx="108">
                  <c:v>0</c:v>
                </c:pt>
                <c:pt idx="109">
                  <c:v>0</c:v>
                </c:pt>
                <c:pt idx="110">
                  <c:v>0</c:v>
                </c:pt>
                <c:pt idx="111">
                  <c:v>0</c:v>
                </c:pt>
                <c:pt idx="112">
                  <c:v>0</c:v>
                </c:pt>
                <c:pt idx="113">
                  <c:v>0</c:v>
                </c:pt>
                <c:pt idx="114">
                  <c:v>195</c:v>
                </c:pt>
                <c:pt idx="115">
                  <c:v>192.00001499999999</c:v>
                </c:pt>
                <c:pt idx="116">
                  <c:v>192.00001499999999</c:v>
                </c:pt>
                <c:pt idx="117">
                  <c:v>206</c:v>
                </c:pt>
                <c:pt idx="118">
                  <c:v>206</c:v>
                </c:pt>
                <c:pt idx="119">
                  <c:v>201.99998500000001</c:v>
                </c:pt>
                <c:pt idx="120">
                  <c:v>223.99998500000001</c:v>
                </c:pt>
                <c:pt idx="121">
                  <c:v>232</c:v>
                </c:pt>
                <c:pt idx="122">
                  <c:v>240</c:v>
                </c:pt>
                <c:pt idx="123">
                  <c:v>255</c:v>
                </c:pt>
                <c:pt idx="124">
                  <c:v>243</c:v>
                </c:pt>
                <c:pt idx="125">
                  <c:v>253</c:v>
                </c:pt>
                <c:pt idx="126">
                  <c:v>249</c:v>
                </c:pt>
                <c:pt idx="127">
                  <c:v>243</c:v>
                </c:pt>
                <c:pt idx="128">
                  <c:v>241</c:v>
                </c:pt>
                <c:pt idx="129">
                  <c:v>251</c:v>
                </c:pt>
                <c:pt idx="130">
                  <c:v>257</c:v>
                </c:pt>
                <c:pt idx="131">
                  <c:v>252</c:v>
                </c:pt>
                <c:pt idx="132">
                  <c:v>254</c:v>
                </c:pt>
                <c:pt idx="133">
                  <c:v>252</c:v>
                </c:pt>
                <c:pt idx="134">
                  <c:v>241</c:v>
                </c:pt>
                <c:pt idx="135">
                  <c:v>256</c:v>
                </c:pt>
                <c:pt idx="136">
                  <c:v>249</c:v>
                </c:pt>
                <c:pt idx="137">
                  <c:v>245.99998500000001</c:v>
                </c:pt>
                <c:pt idx="138">
                  <c:v>253</c:v>
                </c:pt>
                <c:pt idx="139">
                  <c:v>255</c:v>
                </c:pt>
                <c:pt idx="140">
                  <c:v>238</c:v>
                </c:pt>
                <c:pt idx="141">
                  <c:v>250</c:v>
                </c:pt>
                <c:pt idx="142">
                  <c:v>241</c:v>
                </c:pt>
                <c:pt idx="143">
                  <c:v>233</c:v>
                </c:pt>
                <c:pt idx="144">
                  <c:v>240</c:v>
                </c:pt>
                <c:pt idx="145">
                  <c:v>243</c:v>
                </c:pt>
                <c:pt idx="146">
                  <c:v>226</c:v>
                </c:pt>
                <c:pt idx="147">
                  <c:v>231</c:v>
                </c:pt>
                <c:pt idx="148">
                  <c:v>226</c:v>
                </c:pt>
                <c:pt idx="149">
                  <c:v>218</c:v>
                </c:pt>
                <c:pt idx="150">
                  <c:v>208</c:v>
                </c:pt>
                <c:pt idx="151">
                  <c:v>185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96.000007999999994</c:v>
                </c:pt>
                <c:pt idx="169">
                  <c:v>103</c:v>
                </c:pt>
                <c:pt idx="170">
                  <c:v>95</c:v>
                </c:pt>
                <c:pt idx="171">
                  <c:v>95</c:v>
                </c:pt>
                <c:pt idx="172">
                  <c:v>107.00000799999999</c:v>
                </c:pt>
                <c:pt idx="173">
                  <c:v>94</c:v>
                </c:pt>
                <c:pt idx="174">
                  <c:v>106</c:v>
                </c:pt>
                <c:pt idx="175">
                  <c:v>103</c:v>
                </c:pt>
                <c:pt idx="176">
                  <c:v>100.99999200000001</c:v>
                </c:pt>
                <c:pt idx="177">
                  <c:v>119</c:v>
                </c:pt>
                <c:pt idx="178">
                  <c:v>117</c:v>
                </c:pt>
                <c:pt idx="179">
                  <c:v>104</c:v>
                </c:pt>
                <c:pt idx="180">
                  <c:v>104</c:v>
                </c:pt>
                <c:pt idx="181">
                  <c:v>119</c:v>
                </c:pt>
                <c:pt idx="182">
                  <c:v>120</c:v>
                </c:pt>
                <c:pt idx="183">
                  <c:v>128</c:v>
                </c:pt>
                <c:pt idx="184">
                  <c:v>113</c:v>
                </c:pt>
                <c:pt idx="185">
                  <c:v>128</c:v>
                </c:pt>
                <c:pt idx="186">
                  <c:v>127</c:v>
                </c:pt>
                <c:pt idx="187">
                  <c:v>122.99999200000001</c:v>
                </c:pt>
                <c:pt idx="188">
                  <c:v>125</c:v>
                </c:pt>
                <c:pt idx="189">
                  <c:v>119</c:v>
                </c:pt>
                <c:pt idx="190">
                  <c:v>114</c:v>
                </c:pt>
                <c:pt idx="191">
                  <c:v>120</c:v>
                </c:pt>
                <c:pt idx="192">
                  <c:v>120</c:v>
                </c:pt>
                <c:pt idx="193">
                  <c:v>131</c:v>
                </c:pt>
                <c:pt idx="194">
                  <c:v>116</c:v>
                </c:pt>
                <c:pt idx="195">
                  <c:v>129</c:v>
                </c:pt>
                <c:pt idx="196">
                  <c:v>130</c:v>
                </c:pt>
                <c:pt idx="197">
                  <c:v>130</c:v>
                </c:pt>
                <c:pt idx="198">
                  <c:v>132</c:v>
                </c:pt>
                <c:pt idx="199">
                  <c:v>122</c:v>
                </c:pt>
                <c:pt idx="200">
                  <c:v>122</c:v>
                </c:pt>
                <c:pt idx="201">
                  <c:v>133</c:v>
                </c:pt>
                <c:pt idx="202">
                  <c:v>133</c:v>
                </c:pt>
                <c:pt idx="203">
                  <c:v>122.99999200000001</c:v>
                </c:pt>
                <c:pt idx="204">
                  <c:v>128</c:v>
                </c:pt>
                <c:pt idx="205">
                  <c:v>127</c:v>
                </c:pt>
                <c:pt idx="206">
                  <c:v>143</c:v>
                </c:pt>
                <c:pt idx="207">
                  <c:v>134</c:v>
                </c:pt>
                <c:pt idx="208">
                  <c:v>118.00000799999999</c:v>
                </c:pt>
                <c:pt idx="209">
                  <c:v>129</c:v>
                </c:pt>
                <c:pt idx="210">
                  <c:v>122.99999200000001</c:v>
                </c:pt>
                <c:pt idx="211">
                  <c:v>124</c:v>
                </c:pt>
                <c:pt idx="212">
                  <c:v>111</c:v>
                </c:pt>
                <c:pt idx="213">
                  <c:v>144</c:v>
                </c:pt>
                <c:pt idx="214">
                  <c:v>134</c:v>
                </c:pt>
                <c:pt idx="215">
                  <c:v>118.00000799999999</c:v>
                </c:pt>
                <c:pt idx="216">
                  <c:v>118.00000799999999</c:v>
                </c:pt>
                <c:pt idx="217">
                  <c:v>162</c:v>
                </c:pt>
                <c:pt idx="218">
                  <c:v>100.99999200000001</c:v>
                </c:pt>
                <c:pt idx="219">
                  <c:v>97</c:v>
                </c:pt>
                <c:pt idx="220">
                  <c:v>134</c:v>
                </c:pt>
                <c:pt idx="221">
                  <c:v>75</c:v>
                </c:pt>
                <c:pt idx="222">
                  <c:v>36</c:v>
                </c:pt>
                <c:pt idx="223">
                  <c:v>31</c:v>
                </c:pt>
              </c:numCache>
            </c:numRef>
          </c:yVal>
          <c:smooth val="0"/>
          <c:extLst xmlns:c16r2="http://schemas.microsoft.com/office/drawing/2015/06/chart">
            <c:ext xmlns:c16="http://schemas.microsoft.com/office/drawing/2014/chart" uri="{C3380CC4-5D6E-409C-BE32-E72D297353CC}">
              <c16:uniqueId val="{0000000F-DA80-4DEE-8BB8-42BCAF800CB4}"/>
            </c:ext>
          </c:extLst>
        </c:ser>
        <c:ser>
          <c:idx val="16"/>
          <c:order val="16"/>
          <c:tx>
            <c:strRef>
              <c:f>Sheet1!$R$1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Sheet1!$R$2:$R$225</c:f>
              <c:numCache>
                <c:formatCode>General</c:formatCode>
                <c:ptCount val="224"/>
                <c:pt idx="0">
                  <c:v>0</c:v>
                </c:pt>
                <c:pt idx="1">
                  <c:v>0</c:v>
                </c:pt>
                <c:pt idx="2">
                  <c:v>79</c:v>
                </c:pt>
                <c:pt idx="3">
                  <c:v>222</c:v>
                </c:pt>
                <c:pt idx="4">
                  <c:v>247.00001499999999</c:v>
                </c:pt>
                <c:pt idx="5">
                  <c:v>252</c:v>
                </c:pt>
                <c:pt idx="6">
                  <c:v>269</c:v>
                </c:pt>
                <c:pt idx="7">
                  <c:v>305</c:v>
                </c:pt>
                <c:pt idx="8">
                  <c:v>319</c:v>
                </c:pt>
                <c:pt idx="9">
                  <c:v>323</c:v>
                </c:pt>
                <c:pt idx="10">
                  <c:v>344</c:v>
                </c:pt>
                <c:pt idx="11">
                  <c:v>348</c:v>
                </c:pt>
                <c:pt idx="12">
                  <c:v>354</c:v>
                </c:pt>
                <c:pt idx="13">
                  <c:v>355</c:v>
                </c:pt>
                <c:pt idx="14">
                  <c:v>357</c:v>
                </c:pt>
                <c:pt idx="15">
                  <c:v>356</c:v>
                </c:pt>
                <c:pt idx="16">
                  <c:v>361</c:v>
                </c:pt>
                <c:pt idx="17">
                  <c:v>356</c:v>
                </c:pt>
                <c:pt idx="18">
                  <c:v>369</c:v>
                </c:pt>
                <c:pt idx="19">
                  <c:v>366</c:v>
                </c:pt>
                <c:pt idx="20">
                  <c:v>358</c:v>
                </c:pt>
                <c:pt idx="21">
                  <c:v>355</c:v>
                </c:pt>
                <c:pt idx="22">
                  <c:v>347</c:v>
                </c:pt>
                <c:pt idx="23">
                  <c:v>346</c:v>
                </c:pt>
                <c:pt idx="24">
                  <c:v>331</c:v>
                </c:pt>
                <c:pt idx="25">
                  <c:v>322</c:v>
                </c:pt>
                <c:pt idx="26">
                  <c:v>317</c:v>
                </c:pt>
                <c:pt idx="27">
                  <c:v>318.00003099999998</c:v>
                </c:pt>
                <c:pt idx="28">
                  <c:v>314</c:v>
                </c:pt>
                <c:pt idx="29">
                  <c:v>318.00003099999998</c:v>
                </c:pt>
                <c:pt idx="30">
                  <c:v>319</c:v>
                </c:pt>
                <c:pt idx="31">
                  <c:v>309</c:v>
                </c:pt>
                <c:pt idx="32">
                  <c:v>312</c:v>
                </c:pt>
                <c:pt idx="33">
                  <c:v>305</c:v>
                </c:pt>
                <c:pt idx="34">
                  <c:v>297</c:v>
                </c:pt>
                <c:pt idx="35">
                  <c:v>298</c:v>
                </c:pt>
                <c:pt idx="36">
                  <c:v>301</c:v>
                </c:pt>
                <c:pt idx="37">
                  <c:v>295</c:v>
                </c:pt>
                <c:pt idx="38">
                  <c:v>301</c:v>
                </c:pt>
                <c:pt idx="39">
                  <c:v>303</c:v>
                </c:pt>
                <c:pt idx="40">
                  <c:v>310</c:v>
                </c:pt>
                <c:pt idx="41">
                  <c:v>308</c:v>
                </c:pt>
                <c:pt idx="42">
                  <c:v>320</c:v>
                </c:pt>
                <c:pt idx="43">
                  <c:v>326.99996900000002</c:v>
                </c:pt>
                <c:pt idx="44">
                  <c:v>310</c:v>
                </c:pt>
                <c:pt idx="45">
                  <c:v>306</c:v>
                </c:pt>
                <c:pt idx="46">
                  <c:v>305</c:v>
                </c:pt>
                <c:pt idx="47">
                  <c:v>304</c:v>
                </c:pt>
                <c:pt idx="48">
                  <c:v>304</c:v>
                </c:pt>
                <c:pt idx="49">
                  <c:v>297</c:v>
                </c:pt>
                <c:pt idx="50">
                  <c:v>294</c:v>
                </c:pt>
                <c:pt idx="51">
                  <c:v>292</c:v>
                </c:pt>
                <c:pt idx="52">
                  <c:v>298</c:v>
                </c:pt>
                <c:pt idx="53">
                  <c:v>297</c:v>
                </c:pt>
                <c:pt idx="54">
                  <c:v>296</c:v>
                </c:pt>
                <c:pt idx="55">
                  <c:v>286</c:v>
                </c:pt>
                <c:pt idx="56">
                  <c:v>290</c:v>
                </c:pt>
                <c:pt idx="57">
                  <c:v>286</c:v>
                </c:pt>
                <c:pt idx="58">
                  <c:v>276</c:v>
                </c:pt>
                <c:pt idx="59">
                  <c:v>268</c:v>
                </c:pt>
                <c:pt idx="60">
                  <c:v>281</c:v>
                </c:pt>
                <c:pt idx="61">
                  <c:v>275</c:v>
                </c:pt>
                <c:pt idx="62">
                  <c:v>275</c:v>
                </c:pt>
                <c:pt idx="63">
                  <c:v>292</c:v>
                </c:pt>
                <c:pt idx="64">
                  <c:v>297</c:v>
                </c:pt>
                <c:pt idx="65">
                  <c:v>293</c:v>
                </c:pt>
                <c:pt idx="66">
                  <c:v>291</c:v>
                </c:pt>
                <c:pt idx="67">
                  <c:v>288</c:v>
                </c:pt>
                <c:pt idx="68">
                  <c:v>292</c:v>
                </c:pt>
                <c:pt idx="69">
                  <c:v>289</c:v>
                </c:pt>
                <c:pt idx="70">
                  <c:v>295</c:v>
                </c:pt>
                <c:pt idx="71">
                  <c:v>290</c:v>
                </c:pt>
                <c:pt idx="72">
                  <c:v>290</c:v>
                </c:pt>
                <c:pt idx="73">
                  <c:v>284</c:v>
                </c:pt>
                <c:pt idx="74">
                  <c:v>289</c:v>
                </c:pt>
                <c:pt idx="75">
                  <c:v>285</c:v>
                </c:pt>
                <c:pt idx="76">
                  <c:v>282</c:v>
                </c:pt>
                <c:pt idx="77">
                  <c:v>280</c:v>
                </c:pt>
                <c:pt idx="78">
                  <c:v>272</c:v>
                </c:pt>
                <c:pt idx="79">
                  <c:v>253</c:v>
                </c:pt>
                <c:pt idx="80">
                  <c:v>239</c:v>
                </c:pt>
                <c:pt idx="81">
                  <c:v>225.00001499999999</c:v>
                </c:pt>
                <c:pt idx="82">
                  <c:v>232</c:v>
                </c:pt>
                <c:pt idx="83">
                  <c:v>240</c:v>
                </c:pt>
                <c:pt idx="84">
                  <c:v>244</c:v>
                </c:pt>
                <c:pt idx="85">
                  <c:v>255</c:v>
                </c:pt>
                <c:pt idx="86">
                  <c:v>259</c:v>
                </c:pt>
                <c:pt idx="87">
                  <c:v>258</c:v>
                </c:pt>
                <c:pt idx="88">
                  <c:v>258</c:v>
                </c:pt>
                <c:pt idx="89">
                  <c:v>243</c:v>
                </c:pt>
                <c:pt idx="90">
                  <c:v>255</c:v>
                </c:pt>
                <c:pt idx="91">
                  <c:v>256</c:v>
                </c:pt>
                <c:pt idx="92">
                  <c:v>267</c:v>
                </c:pt>
                <c:pt idx="93">
                  <c:v>262</c:v>
                </c:pt>
                <c:pt idx="94">
                  <c:v>259</c:v>
                </c:pt>
                <c:pt idx="95">
                  <c:v>263</c:v>
                </c:pt>
                <c:pt idx="96">
                  <c:v>259</c:v>
                </c:pt>
                <c:pt idx="97">
                  <c:v>273</c:v>
                </c:pt>
                <c:pt idx="98">
                  <c:v>285</c:v>
                </c:pt>
                <c:pt idx="99">
                  <c:v>275</c:v>
                </c:pt>
                <c:pt idx="100">
                  <c:v>243</c:v>
                </c:pt>
                <c:pt idx="101">
                  <c:v>273</c:v>
                </c:pt>
                <c:pt idx="102">
                  <c:v>262</c:v>
                </c:pt>
                <c:pt idx="103">
                  <c:v>0</c:v>
                </c:pt>
                <c:pt idx="104">
                  <c:v>0</c:v>
                </c:pt>
                <c:pt idx="105">
                  <c:v>0</c:v>
                </c:pt>
                <c:pt idx="106">
                  <c:v>0</c:v>
                </c:pt>
                <c:pt idx="107">
                  <c:v>0</c:v>
                </c:pt>
                <c:pt idx="108">
                  <c:v>0</c:v>
                </c:pt>
                <c:pt idx="109">
                  <c:v>0</c:v>
                </c:pt>
                <c:pt idx="110">
                  <c:v>0</c:v>
                </c:pt>
                <c:pt idx="111">
                  <c:v>0</c:v>
                </c:pt>
                <c:pt idx="112">
                  <c:v>0</c:v>
                </c:pt>
                <c:pt idx="113">
                  <c:v>0</c:v>
                </c:pt>
                <c:pt idx="114">
                  <c:v>189</c:v>
                </c:pt>
                <c:pt idx="115">
                  <c:v>205</c:v>
                </c:pt>
                <c:pt idx="116">
                  <c:v>196</c:v>
                </c:pt>
                <c:pt idx="117">
                  <c:v>184</c:v>
                </c:pt>
                <c:pt idx="118">
                  <c:v>186</c:v>
                </c:pt>
                <c:pt idx="119">
                  <c:v>200</c:v>
                </c:pt>
                <c:pt idx="120">
                  <c:v>217</c:v>
                </c:pt>
                <c:pt idx="121">
                  <c:v>212.99998500000001</c:v>
                </c:pt>
                <c:pt idx="122">
                  <c:v>214.00001499999999</c:v>
                </c:pt>
                <c:pt idx="123">
                  <c:v>221</c:v>
                </c:pt>
                <c:pt idx="124">
                  <c:v>218</c:v>
                </c:pt>
                <c:pt idx="125">
                  <c:v>221</c:v>
                </c:pt>
                <c:pt idx="126">
                  <c:v>220</c:v>
                </c:pt>
                <c:pt idx="127">
                  <c:v>216</c:v>
                </c:pt>
                <c:pt idx="128">
                  <c:v>222</c:v>
                </c:pt>
                <c:pt idx="129">
                  <c:v>227</c:v>
                </c:pt>
                <c:pt idx="130">
                  <c:v>226</c:v>
                </c:pt>
                <c:pt idx="131">
                  <c:v>227</c:v>
                </c:pt>
                <c:pt idx="132">
                  <c:v>219</c:v>
                </c:pt>
                <c:pt idx="133">
                  <c:v>223</c:v>
                </c:pt>
                <c:pt idx="134">
                  <c:v>230</c:v>
                </c:pt>
                <c:pt idx="135">
                  <c:v>228</c:v>
                </c:pt>
                <c:pt idx="136">
                  <c:v>228</c:v>
                </c:pt>
                <c:pt idx="137">
                  <c:v>226</c:v>
                </c:pt>
                <c:pt idx="138">
                  <c:v>231</c:v>
                </c:pt>
                <c:pt idx="139">
                  <c:v>230</c:v>
                </c:pt>
                <c:pt idx="140">
                  <c:v>223.99998500000001</c:v>
                </c:pt>
                <c:pt idx="141">
                  <c:v>227</c:v>
                </c:pt>
                <c:pt idx="142">
                  <c:v>229</c:v>
                </c:pt>
                <c:pt idx="143">
                  <c:v>220</c:v>
                </c:pt>
                <c:pt idx="144">
                  <c:v>216</c:v>
                </c:pt>
                <c:pt idx="145">
                  <c:v>207</c:v>
                </c:pt>
                <c:pt idx="146">
                  <c:v>214.00001499999999</c:v>
                </c:pt>
                <c:pt idx="147">
                  <c:v>209</c:v>
                </c:pt>
                <c:pt idx="148">
                  <c:v>212.99998500000001</c:v>
                </c:pt>
                <c:pt idx="149">
                  <c:v>199</c:v>
                </c:pt>
                <c:pt idx="150">
                  <c:v>199</c:v>
                </c:pt>
                <c:pt idx="151">
                  <c:v>186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61</c:v>
                </c:pt>
                <c:pt idx="169">
                  <c:v>52</c:v>
                </c:pt>
                <c:pt idx="170">
                  <c:v>83</c:v>
                </c:pt>
                <c:pt idx="171">
                  <c:v>92</c:v>
                </c:pt>
                <c:pt idx="172">
                  <c:v>105</c:v>
                </c:pt>
                <c:pt idx="173">
                  <c:v>98</c:v>
                </c:pt>
                <c:pt idx="174">
                  <c:v>105</c:v>
                </c:pt>
                <c:pt idx="175">
                  <c:v>89</c:v>
                </c:pt>
                <c:pt idx="176">
                  <c:v>113</c:v>
                </c:pt>
                <c:pt idx="177">
                  <c:v>115</c:v>
                </c:pt>
                <c:pt idx="178">
                  <c:v>116</c:v>
                </c:pt>
                <c:pt idx="179">
                  <c:v>109</c:v>
                </c:pt>
                <c:pt idx="180">
                  <c:v>103</c:v>
                </c:pt>
                <c:pt idx="181">
                  <c:v>115</c:v>
                </c:pt>
                <c:pt idx="182">
                  <c:v>116</c:v>
                </c:pt>
                <c:pt idx="183">
                  <c:v>114</c:v>
                </c:pt>
                <c:pt idx="184">
                  <c:v>110</c:v>
                </c:pt>
                <c:pt idx="185">
                  <c:v>115</c:v>
                </c:pt>
                <c:pt idx="186">
                  <c:v>117</c:v>
                </c:pt>
                <c:pt idx="187">
                  <c:v>120</c:v>
                </c:pt>
                <c:pt idx="188">
                  <c:v>118.00000799999999</c:v>
                </c:pt>
                <c:pt idx="189">
                  <c:v>115</c:v>
                </c:pt>
                <c:pt idx="190">
                  <c:v>110</c:v>
                </c:pt>
                <c:pt idx="191">
                  <c:v>109</c:v>
                </c:pt>
                <c:pt idx="192">
                  <c:v>115</c:v>
                </c:pt>
                <c:pt idx="193">
                  <c:v>126</c:v>
                </c:pt>
                <c:pt idx="194">
                  <c:v>115</c:v>
                </c:pt>
                <c:pt idx="195">
                  <c:v>122</c:v>
                </c:pt>
                <c:pt idx="196">
                  <c:v>114</c:v>
                </c:pt>
                <c:pt idx="197">
                  <c:v>122.99999200000001</c:v>
                </c:pt>
                <c:pt idx="198">
                  <c:v>128</c:v>
                </c:pt>
                <c:pt idx="199">
                  <c:v>117</c:v>
                </c:pt>
                <c:pt idx="200">
                  <c:v>113</c:v>
                </c:pt>
                <c:pt idx="201">
                  <c:v>124</c:v>
                </c:pt>
                <c:pt idx="202">
                  <c:v>128</c:v>
                </c:pt>
                <c:pt idx="203">
                  <c:v>128</c:v>
                </c:pt>
                <c:pt idx="204">
                  <c:v>118.00000799999999</c:v>
                </c:pt>
                <c:pt idx="205">
                  <c:v>126</c:v>
                </c:pt>
                <c:pt idx="206">
                  <c:v>111.99999200000001</c:v>
                </c:pt>
                <c:pt idx="207">
                  <c:v>133</c:v>
                </c:pt>
                <c:pt idx="208">
                  <c:v>111</c:v>
                </c:pt>
                <c:pt idx="209">
                  <c:v>115</c:v>
                </c:pt>
                <c:pt idx="210">
                  <c:v>108</c:v>
                </c:pt>
                <c:pt idx="211">
                  <c:v>99</c:v>
                </c:pt>
                <c:pt idx="212">
                  <c:v>116</c:v>
                </c:pt>
                <c:pt idx="213">
                  <c:v>127</c:v>
                </c:pt>
                <c:pt idx="214">
                  <c:v>115</c:v>
                </c:pt>
                <c:pt idx="215">
                  <c:v>124</c:v>
                </c:pt>
                <c:pt idx="216">
                  <c:v>116</c:v>
                </c:pt>
                <c:pt idx="217">
                  <c:v>104</c:v>
                </c:pt>
                <c:pt idx="218">
                  <c:v>97</c:v>
                </c:pt>
                <c:pt idx="219">
                  <c:v>86</c:v>
                </c:pt>
                <c:pt idx="220">
                  <c:v>138</c:v>
                </c:pt>
                <c:pt idx="221">
                  <c:v>85.000007999999994</c:v>
                </c:pt>
                <c:pt idx="222">
                  <c:v>71</c:v>
                </c:pt>
                <c:pt idx="223">
                  <c:v>61</c:v>
                </c:pt>
              </c:numCache>
            </c:numRef>
          </c:yVal>
          <c:smooth val="0"/>
          <c:extLst xmlns:c16r2="http://schemas.microsoft.com/office/drawing/2015/06/chart">
            <c:ext xmlns:c16="http://schemas.microsoft.com/office/drawing/2014/chart" uri="{C3380CC4-5D6E-409C-BE32-E72D297353CC}">
              <c16:uniqueId val="{00000010-DA80-4DEE-8BB8-42BCAF800CB4}"/>
            </c:ext>
          </c:extLst>
        </c:ser>
        <c:ser>
          <c:idx val="17"/>
          <c:order val="17"/>
          <c:tx>
            <c:strRef>
              <c:f>Sheet1!$S$1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Sheet1!$S$2:$S$225</c:f>
              <c:numCache>
                <c:formatCode>General</c:formatCode>
                <c:ptCount val="224"/>
                <c:pt idx="0">
                  <c:v>0</c:v>
                </c:pt>
                <c:pt idx="1">
                  <c:v>0</c:v>
                </c:pt>
                <c:pt idx="2">
                  <c:v>105</c:v>
                </c:pt>
                <c:pt idx="3">
                  <c:v>239</c:v>
                </c:pt>
                <c:pt idx="4">
                  <c:v>266</c:v>
                </c:pt>
                <c:pt idx="5">
                  <c:v>260</c:v>
                </c:pt>
                <c:pt idx="6">
                  <c:v>266</c:v>
                </c:pt>
                <c:pt idx="7">
                  <c:v>306</c:v>
                </c:pt>
                <c:pt idx="8">
                  <c:v>334</c:v>
                </c:pt>
                <c:pt idx="9">
                  <c:v>340.00003099999998</c:v>
                </c:pt>
                <c:pt idx="10">
                  <c:v>355</c:v>
                </c:pt>
                <c:pt idx="11">
                  <c:v>351.00003099999998</c:v>
                </c:pt>
                <c:pt idx="12">
                  <c:v>361</c:v>
                </c:pt>
                <c:pt idx="13">
                  <c:v>372</c:v>
                </c:pt>
                <c:pt idx="14">
                  <c:v>368</c:v>
                </c:pt>
                <c:pt idx="15">
                  <c:v>368</c:v>
                </c:pt>
                <c:pt idx="16">
                  <c:v>373.00003099999998</c:v>
                </c:pt>
                <c:pt idx="17">
                  <c:v>369</c:v>
                </c:pt>
                <c:pt idx="18">
                  <c:v>381.99996900000002</c:v>
                </c:pt>
                <c:pt idx="19">
                  <c:v>380</c:v>
                </c:pt>
                <c:pt idx="20">
                  <c:v>375</c:v>
                </c:pt>
                <c:pt idx="21">
                  <c:v>370</c:v>
                </c:pt>
                <c:pt idx="22">
                  <c:v>362.00003099999998</c:v>
                </c:pt>
                <c:pt idx="23">
                  <c:v>364</c:v>
                </c:pt>
                <c:pt idx="24">
                  <c:v>345</c:v>
                </c:pt>
                <c:pt idx="25">
                  <c:v>333</c:v>
                </c:pt>
                <c:pt idx="26">
                  <c:v>331</c:v>
                </c:pt>
                <c:pt idx="27">
                  <c:v>330</c:v>
                </c:pt>
                <c:pt idx="28">
                  <c:v>334</c:v>
                </c:pt>
                <c:pt idx="29">
                  <c:v>333</c:v>
                </c:pt>
                <c:pt idx="30">
                  <c:v>331</c:v>
                </c:pt>
                <c:pt idx="31">
                  <c:v>324</c:v>
                </c:pt>
                <c:pt idx="32">
                  <c:v>325</c:v>
                </c:pt>
                <c:pt idx="33">
                  <c:v>320</c:v>
                </c:pt>
                <c:pt idx="34">
                  <c:v>315</c:v>
                </c:pt>
                <c:pt idx="35">
                  <c:v>315</c:v>
                </c:pt>
                <c:pt idx="36">
                  <c:v>319</c:v>
                </c:pt>
                <c:pt idx="37">
                  <c:v>316</c:v>
                </c:pt>
                <c:pt idx="38">
                  <c:v>313</c:v>
                </c:pt>
                <c:pt idx="39">
                  <c:v>325</c:v>
                </c:pt>
                <c:pt idx="40">
                  <c:v>331</c:v>
                </c:pt>
                <c:pt idx="41">
                  <c:v>328</c:v>
                </c:pt>
                <c:pt idx="42">
                  <c:v>341</c:v>
                </c:pt>
                <c:pt idx="43">
                  <c:v>348.99996900000002</c:v>
                </c:pt>
                <c:pt idx="44">
                  <c:v>330</c:v>
                </c:pt>
                <c:pt idx="45">
                  <c:v>326.99996900000002</c:v>
                </c:pt>
                <c:pt idx="46">
                  <c:v>328</c:v>
                </c:pt>
                <c:pt idx="47">
                  <c:v>321</c:v>
                </c:pt>
                <c:pt idx="48">
                  <c:v>326</c:v>
                </c:pt>
                <c:pt idx="49">
                  <c:v>322</c:v>
                </c:pt>
                <c:pt idx="50">
                  <c:v>316</c:v>
                </c:pt>
                <c:pt idx="51">
                  <c:v>314</c:v>
                </c:pt>
                <c:pt idx="52">
                  <c:v>323</c:v>
                </c:pt>
                <c:pt idx="53">
                  <c:v>317</c:v>
                </c:pt>
                <c:pt idx="54">
                  <c:v>313</c:v>
                </c:pt>
                <c:pt idx="55">
                  <c:v>309</c:v>
                </c:pt>
                <c:pt idx="56">
                  <c:v>313</c:v>
                </c:pt>
                <c:pt idx="57">
                  <c:v>305</c:v>
                </c:pt>
                <c:pt idx="58">
                  <c:v>301</c:v>
                </c:pt>
                <c:pt idx="59">
                  <c:v>294</c:v>
                </c:pt>
                <c:pt idx="60">
                  <c:v>298</c:v>
                </c:pt>
                <c:pt idx="61">
                  <c:v>291</c:v>
                </c:pt>
                <c:pt idx="62">
                  <c:v>290</c:v>
                </c:pt>
                <c:pt idx="63">
                  <c:v>317</c:v>
                </c:pt>
                <c:pt idx="64">
                  <c:v>326</c:v>
                </c:pt>
                <c:pt idx="65">
                  <c:v>310</c:v>
                </c:pt>
                <c:pt idx="66">
                  <c:v>309</c:v>
                </c:pt>
                <c:pt idx="67">
                  <c:v>308</c:v>
                </c:pt>
                <c:pt idx="68">
                  <c:v>311</c:v>
                </c:pt>
                <c:pt idx="69">
                  <c:v>312</c:v>
                </c:pt>
                <c:pt idx="70">
                  <c:v>316</c:v>
                </c:pt>
                <c:pt idx="71">
                  <c:v>312</c:v>
                </c:pt>
                <c:pt idx="72">
                  <c:v>312</c:v>
                </c:pt>
                <c:pt idx="73">
                  <c:v>311</c:v>
                </c:pt>
                <c:pt idx="74">
                  <c:v>310</c:v>
                </c:pt>
                <c:pt idx="75">
                  <c:v>306</c:v>
                </c:pt>
                <c:pt idx="76">
                  <c:v>304</c:v>
                </c:pt>
                <c:pt idx="77">
                  <c:v>305</c:v>
                </c:pt>
                <c:pt idx="78">
                  <c:v>298</c:v>
                </c:pt>
                <c:pt idx="79">
                  <c:v>276</c:v>
                </c:pt>
                <c:pt idx="80">
                  <c:v>234</c:v>
                </c:pt>
                <c:pt idx="81">
                  <c:v>239</c:v>
                </c:pt>
                <c:pt idx="82">
                  <c:v>237</c:v>
                </c:pt>
                <c:pt idx="83">
                  <c:v>264</c:v>
                </c:pt>
                <c:pt idx="84">
                  <c:v>267</c:v>
                </c:pt>
                <c:pt idx="85">
                  <c:v>280</c:v>
                </c:pt>
                <c:pt idx="86">
                  <c:v>285</c:v>
                </c:pt>
                <c:pt idx="87">
                  <c:v>277</c:v>
                </c:pt>
                <c:pt idx="88">
                  <c:v>282</c:v>
                </c:pt>
                <c:pt idx="89">
                  <c:v>272</c:v>
                </c:pt>
                <c:pt idx="90">
                  <c:v>274</c:v>
                </c:pt>
                <c:pt idx="91">
                  <c:v>281</c:v>
                </c:pt>
                <c:pt idx="92">
                  <c:v>283</c:v>
                </c:pt>
                <c:pt idx="93">
                  <c:v>283</c:v>
                </c:pt>
                <c:pt idx="94">
                  <c:v>278</c:v>
                </c:pt>
                <c:pt idx="95">
                  <c:v>280</c:v>
                </c:pt>
                <c:pt idx="96">
                  <c:v>278</c:v>
                </c:pt>
                <c:pt idx="97">
                  <c:v>279</c:v>
                </c:pt>
                <c:pt idx="98">
                  <c:v>288</c:v>
                </c:pt>
                <c:pt idx="99">
                  <c:v>287</c:v>
                </c:pt>
                <c:pt idx="100">
                  <c:v>270</c:v>
                </c:pt>
                <c:pt idx="101">
                  <c:v>277</c:v>
                </c:pt>
                <c:pt idx="102">
                  <c:v>247.00001499999999</c:v>
                </c:pt>
                <c:pt idx="103">
                  <c:v>0</c:v>
                </c:pt>
                <c:pt idx="104">
                  <c:v>0</c:v>
                </c:pt>
                <c:pt idx="105">
                  <c:v>0</c:v>
                </c:pt>
                <c:pt idx="106">
                  <c:v>0</c:v>
                </c:pt>
                <c:pt idx="107">
                  <c:v>0</c:v>
                </c:pt>
                <c:pt idx="108">
                  <c:v>0</c:v>
                </c:pt>
                <c:pt idx="109">
                  <c:v>0</c:v>
                </c:pt>
                <c:pt idx="110">
                  <c:v>0</c:v>
                </c:pt>
                <c:pt idx="111">
                  <c:v>0</c:v>
                </c:pt>
                <c:pt idx="112">
                  <c:v>0</c:v>
                </c:pt>
                <c:pt idx="113">
                  <c:v>0</c:v>
                </c:pt>
                <c:pt idx="114">
                  <c:v>212</c:v>
                </c:pt>
                <c:pt idx="115">
                  <c:v>172</c:v>
                </c:pt>
                <c:pt idx="116">
                  <c:v>203.00001499999999</c:v>
                </c:pt>
                <c:pt idx="117">
                  <c:v>199</c:v>
                </c:pt>
                <c:pt idx="118">
                  <c:v>193</c:v>
                </c:pt>
                <c:pt idx="119">
                  <c:v>205</c:v>
                </c:pt>
                <c:pt idx="120">
                  <c:v>215</c:v>
                </c:pt>
                <c:pt idx="121">
                  <c:v>217</c:v>
                </c:pt>
                <c:pt idx="122">
                  <c:v>228</c:v>
                </c:pt>
                <c:pt idx="123">
                  <c:v>229</c:v>
                </c:pt>
                <c:pt idx="124">
                  <c:v>233</c:v>
                </c:pt>
                <c:pt idx="125">
                  <c:v>228</c:v>
                </c:pt>
                <c:pt idx="126">
                  <c:v>243</c:v>
                </c:pt>
                <c:pt idx="127">
                  <c:v>234.99998500000001</c:v>
                </c:pt>
                <c:pt idx="128">
                  <c:v>238</c:v>
                </c:pt>
                <c:pt idx="129">
                  <c:v>239</c:v>
                </c:pt>
                <c:pt idx="130">
                  <c:v>234</c:v>
                </c:pt>
                <c:pt idx="131">
                  <c:v>237</c:v>
                </c:pt>
                <c:pt idx="132">
                  <c:v>237</c:v>
                </c:pt>
                <c:pt idx="133">
                  <c:v>245</c:v>
                </c:pt>
                <c:pt idx="134">
                  <c:v>239</c:v>
                </c:pt>
                <c:pt idx="135">
                  <c:v>228</c:v>
                </c:pt>
                <c:pt idx="136">
                  <c:v>231</c:v>
                </c:pt>
                <c:pt idx="137">
                  <c:v>226</c:v>
                </c:pt>
                <c:pt idx="138">
                  <c:v>231</c:v>
                </c:pt>
                <c:pt idx="139">
                  <c:v>239</c:v>
                </c:pt>
                <c:pt idx="140">
                  <c:v>241</c:v>
                </c:pt>
                <c:pt idx="141">
                  <c:v>236.00001499999999</c:v>
                </c:pt>
                <c:pt idx="142">
                  <c:v>241</c:v>
                </c:pt>
                <c:pt idx="143">
                  <c:v>227</c:v>
                </c:pt>
                <c:pt idx="144">
                  <c:v>226</c:v>
                </c:pt>
                <c:pt idx="145">
                  <c:v>234.99998500000001</c:v>
                </c:pt>
                <c:pt idx="146">
                  <c:v>225.00001499999999</c:v>
                </c:pt>
                <c:pt idx="147">
                  <c:v>226</c:v>
                </c:pt>
                <c:pt idx="148">
                  <c:v>223.99998500000001</c:v>
                </c:pt>
                <c:pt idx="149">
                  <c:v>225.00001499999999</c:v>
                </c:pt>
                <c:pt idx="150">
                  <c:v>203.00001499999999</c:v>
                </c:pt>
                <c:pt idx="151">
                  <c:v>178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39</c:v>
                </c:pt>
                <c:pt idx="169">
                  <c:v>54</c:v>
                </c:pt>
                <c:pt idx="170">
                  <c:v>69</c:v>
                </c:pt>
                <c:pt idx="171">
                  <c:v>89</c:v>
                </c:pt>
                <c:pt idx="172">
                  <c:v>99</c:v>
                </c:pt>
                <c:pt idx="173">
                  <c:v>93</c:v>
                </c:pt>
                <c:pt idx="174">
                  <c:v>106</c:v>
                </c:pt>
                <c:pt idx="175">
                  <c:v>102</c:v>
                </c:pt>
                <c:pt idx="176">
                  <c:v>100.99999200000001</c:v>
                </c:pt>
                <c:pt idx="177">
                  <c:v>115</c:v>
                </c:pt>
                <c:pt idx="178">
                  <c:v>111.99999200000001</c:v>
                </c:pt>
                <c:pt idx="179">
                  <c:v>98</c:v>
                </c:pt>
                <c:pt idx="180">
                  <c:v>109</c:v>
                </c:pt>
                <c:pt idx="181">
                  <c:v>115</c:v>
                </c:pt>
                <c:pt idx="182">
                  <c:v>120</c:v>
                </c:pt>
                <c:pt idx="183">
                  <c:v>121</c:v>
                </c:pt>
                <c:pt idx="184">
                  <c:v>107.00000799999999</c:v>
                </c:pt>
                <c:pt idx="185">
                  <c:v>111.99999200000001</c:v>
                </c:pt>
                <c:pt idx="186">
                  <c:v>110</c:v>
                </c:pt>
                <c:pt idx="187">
                  <c:v>122.99999200000001</c:v>
                </c:pt>
                <c:pt idx="188">
                  <c:v>122</c:v>
                </c:pt>
                <c:pt idx="189">
                  <c:v>115</c:v>
                </c:pt>
                <c:pt idx="190">
                  <c:v>114</c:v>
                </c:pt>
                <c:pt idx="191">
                  <c:v>116</c:v>
                </c:pt>
                <c:pt idx="192">
                  <c:v>115</c:v>
                </c:pt>
                <c:pt idx="193">
                  <c:v>130</c:v>
                </c:pt>
                <c:pt idx="194">
                  <c:v>119</c:v>
                </c:pt>
                <c:pt idx="195">
                  <c:v>129</c:v>
                </c:pt>
                <c:pt idx="196">
                  <c:v>126</c:v>
                </c:pt>
                <c:pt idx="197">
                  <c:v>127</c:v>
                </c:pt>
                <c:pt idx="198">
                  <c:v>128</c:v>
                </c:pt>
                <c:pt idx="199">
                  <c:v>117</c:v>
                </c:pt>
                <c:pt idx="200">
                  <c:v>122</c:v>
                </c:pt>
                <c:pt idx="201">
                  <c:v>124</c:v>
                </c:pt>
                <c:pt idx="202">
                  <c:v>124</c:v>
                </c:pt>
                <c:pt idx="203">
                  <c:v>128</c:v>
                </c:pt>
                <c:pt idx="204">
                  <c:v>128</c:v>
                </c:pt>
                <c:pt idx="205">
                  <c:v>132</c:v>
                </c:pt>
                <c:pt idx="206">
                  <c:v>122</c:v>
                </c:pt>
                <c:pt idx="207">
                  <c:v>139</c:v>
                </c:pt>
                <c:pt idx="208">
                  <c:v>118.00000799999999</c:v>
                </c:pt>
                <c:pt idx="209">
                  <c:v>115</c:v>
                </c:pt>
                <c:pt idx="210">
                  <c:v>129</c:v>
                </c:pt>
                <c:pt idx="211">
                  <c:v>116</c:v>
                </c:pt>
                <c:pt idx="212">
                  <c:v>102</c:v>
                </c:pt>
                <c:pt idx="213">
                  <c:v>135</c:v>
                </c:pt>
                <c:pt idx="214">
                  <c:v>132</c:v>
                </c:pt>
                <c:pt idx="215">
                  <c:v>126</c:v>
                </c:pt>
                <c:pt idx="216">
                  <c:v>140</c:v>
                </c:pt>
                <c:pt idx="217">
                  <c:v>105</c:v>
                </c:pt>
                <c:pt idx="218">
                  <c:v>64</c:v>
                </c:pt>
                <c:pt idx="219">
                  <c:v>77</c:v>
                </c:pt>
                <c:pt idx="220">
                  <c:v>131</c:v>
                </c:pt>
                <c:pt idx="221">
                  <c:v>87</c:v>
                </c:pt>
                <c:pt idx="222">
                  <c:v>0</c:v>
                </c:pt>
                <c:pt idx="223">
                  <c:v>0</c:v>
                </c:pt>
              </c:numCache>
            </c:numRef>
          </c:yVal>
          <c:smooth val="0"/>
          <c:extLst xmlns:c16r2="http://schemas.microsoft.com/office/drawing/2015/06/chart">
            <c:ext xmlns:c16="http://schemas.microsoft.com/office/drawing/2014/chart" uri="{C3380CC4-5D6E-409C-BE32-E72D297353CC}">
              <c16:uniqueId val="{00000011-DA80-4DEE-8BB8-42BCAF800CB4}"/>
            </c:ext>
          </c:extLst>
        </c:ser>
        <c:ser>
          <c:idx val="18"/>
          <c:order val="18"/>
          <c:tx>
            <c:strRef>
              <c:f>Sheet1!$T$1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Sheet1!$T$2:$T$225</c:f>
              <c:numCache>
                <c:formatCode>General</c:formatCode>
                <c:ptCount val="224"/>
                <c:pt idx="0">
                  <c:v>0</c:v>
                </c:pt>
                <c:pt idx="1">
                  <c:v>0</c:v>
                </c:pt>
                <c:pt idx="2">
                  <c:v>0</c:v>
                </c:pt>
                <c:pt idx="3">
                  <c:v>34</c:v>
                </c:pt>
                <c:pt idx="4">
                  <c:v>66</c:v>
                </c:pt>
                <c:pt idx="5">
                  <c:v>100</c:v>
                </c:pt>
                <c:pt idx="6">
                  <c:v>135</c:v>
                </c:pt>
                <c:pt idx="7">
                  <c:v>194</c:v>
                </c:pt>
                <c:pt idx="8">
                  <c:v>227</c:v>
                </c:pt>
                <c:pt idx="9">
                  <c:v>247.00001499999999</c:v>
                </c:pt>
                <c:pt idx="10">
                  <c:v>275</c:v>
                </c:pt>
                <c:pt idx="11">
                  <c:v>284</c:v>
                </c:pt>
                <c:pt idx="12">
                  <c:v>297</c:v>
                </c:pt>
                <c:pt idx="13">
                  <c:v>312</c:v>
                </c:pt>
                <c:pt idx="14">
                  <c:v>321</c:v>
                </c:pt>
                <c:pt idx="15">
                  <c:v>333</c:v>
                </c:pt>
                <c:pt idx="16">
                  <c:v>365</c:v>
                </c:pt>
                <c:pt idx="17">
                  <c:v>386</c:v>
                </c:pt>
                <c:pt idx="18">
                  <c:v>423</c:v>
                </c:pt>
                <c:pt idx="19">
                  <c:v>441</c:v>
                </c:pt>
                <c:pt idx="20">
                  <c:v>439.00003099999998</c:v>
                </c:pt>
                <c:pt idx="21">
                  <c:v>443</c:v>
                </c:pt>
                <c:pt idx="22">
                  <c:v>435</c:v>
                </c:pt>
                <c:pt idx="23">
                  <c:v>455</c:v>
                </c:pt>
                <c:pt idx="24">
                  <c:v>456</c:v>
                </c:pt>
                <c:pt idx="25">
                  <c:v>453</c:v>
                </c:pt>
                <c:pt idx="26">
                  <c:v>456</c:v>
                </c:pt>
                <c:pt idx="27">
                  <c:v>465</c:v>
                </c:pt>
                <c:pt idx="28">
                  <c:v>476</c:v>
                </c:pt>
                <c:pt idx="29">
                  <c:v>478</c:v>
                </c:pt>
                <c:pt idx="30">
                  <c:v>485</c:v>
                </c:pt>
                <c:pt idx="31">
                  <c:v>463</c:v>
                </c:pt>
                <c:pt idx="32">
                  <c:v>463</c:v>
                </c:pt>
                <c:pt idx="33">
                  <c:v>458</c:v>
                </c:pt>
                <c:pt idx="34">
                  <c:v>447.99996900000002</c:v>
                </c:pt>
                <c:pt idx="35">
                  <c:v>477</c:v>
                </c:pt>
                <c:pt idx="36">
                  <c:v>587</c:v>
                </c:pt>
                <c:pt idx="37">
                  <c:v>734</c:v>
                </c:pt>
                <c:pt idx="38">
                  <c:v>903</c:v>
                </c:pt>
                <c:pt idx="39">
                  <c:v>1113</c:v>
                </c:pt>
                <c:pt idx="40">
                  <c:v>1261</c:v>
                </c:pt>
                <c:pt idx="41">
                  <c:v>1342.9998780000001</c:v>
                </c:pt>
                <c:pt idx="42">
                  <c:v>1405</c:v>
                </c:pt>
                <c:pt idx="43">
                  <c:v>1483.0001219999999</c:v>
                </c:pt>
                <c:pt idx="44">
                  <c:v>1483.9998780000001</c:v>
                </c:pt>
                <c:pt idx="45">
                  <c:v>1491</c:v>
                </c:pt>
                <c:pt idx="46">
                  <c:v>1509.0001219999999</c:v>
                </c:pt>
                <c:pt idx="47">
                  <c:v>1527.9998780000001</c:v>
                </c:pt>
                <c:pt idx="48">
                  <c:v>1562.0001219999999</c:v>
                </c:pt>
                <c:pt idx="49">
                  <c:v>1575</c:v>
                </c:pt>
                <c:pt idx="50">
                  <c:v>1573</c:v>
                </c:pt>
                <c:pt idx="51">
                  <c:v>1588.9998780000001</c:v>
                </c:pt>
                <c:pt idx="52">
                  <c:v>1606.0001219999999</c:v>
                </c:pt>
                <c:pt idx="53">
                  <c:v>1623</c:v>
                </c:pt>
                <c:pt idx="54">
                  <c:v>1639</c:v>
                </c:pt>
                <c:pt idx="55">
                  <c:v>1650.9998780000001</c:v>
                </c:pt>
                <c:pt idx="56">
                  <c:v>1670</c:v>
                </c:pt>
                <c:pt idx="57">
                  <c:v>1706</c:v>
                </c:pt>
                <c:pt idx="58">
                  <c:v>1716</c:v>
                </c:pt>
                <c:pt idx="59">
                  <c:v>1696</c:v>
                </c:pt>
                <c:pt idx="60">
                  <c:v>1777</c:v>
                </c:pt>
                <c:pt idx="61">
                  <c:v>1799</c:v>
                </c:pt>
                <c:pt idx="62">
                  <c:v>1738.0001219999999</c:v>
                </c:pt>
                <c:pt idx="63">
                  <c:v>1801</c:v>
                </c:pt>
                <c:pt idx="64">
                  <c:v>1775</c:v>
                </c:pt>
                <c:pt idx="65">
                  <c:v>1740</c:v>
                </c:pt>
                <c:pt idx="66">
                  <c:v>1732</c:v>
                </c:pt>
                <c:pt idx="67">
                  <c:v>1718</c:v>
                </c:pt>
                <c:pt idx="68">
                  <c:v>1749</c:v>
                </c:pt>
                <c:pt idx="69">
                  <c:v>1782.9998780000001</c:v>
                </c:pt>
                <c:pt idx="70">
                  <c:v>1817.0001219999999</c:v>
                </c:pt>
                <c:pt idx="71">
                  <c:v>1834</c:v>
                </c:pt>
                <c:pt idx="72">
                  <c:v>1869</c:v>
                </c:pt>
                <c:pt idx="73">
                  <c:v>1887</c:v>
                </c:pt>
                <c:pt idx="74">
                  <c:v>1921</c:v>
                </c:pt>
                <c:pt idx="75">
                  <c:v>1938</c:v>
                </c:pt>
                <c:pt idx="76">
                  <c:v>1952</c:v>
                </c:pt>
                <c:pt idx="77">
                  <c:v>1981</c:v>
                </c:pt>
                <c:pt idx="78">
                  <c:v>2014</c:v>
                </c:pt>
                <c:pt idx="79">
                  <c:v>1998</c:v>
                </c:pt>
                <c:pt idx="80">
                  <c:v>1965</c:v>
                </c:pt>
                <c:pt idx="81">
                  <c:v>1962</c:v>
                </c:pt>
                <c:pt idx="82">
                  <c:v>1911</c:v>
                </c:pt>
                <c:pt idx="83">
                  <c:v>1920</c:v>
                </c:pt>
                <c:pt idx="84">
                  <c:v>1913</c:v>
                </c:pt>
                <c:pt idx="85">
                  <c:v>1860</c:v>
                </c:pt>
                <c:pt idx="86">
                  <c:v>1821</c:v>
                </c:pt>
                <c:pt idx="87">
                  <c:v>1806</c:v>
                </c:pt>
                <c:pt idx="88">
                  <c:v>1816</c:v>
                </c:pt>
                <c:pt idx="89">
                  <c:v>1815</c:v>
                </c:pt>
                <c:pt idx="90">
                  <c:v>1847</c:v>
                </c:pt>
                <c:pt idx="91">
                  <c:v>1879.9998780000001</c:v>
                </c:pt>
                <c:pt idx="92">
                  <c:v>1914.0001219999999</c:v>
                </c:pt>
                <c:pt idx="93">
                  <c:v>1947</c:v>
                </c:pt>
                <c:pt idx="94">
                  <c:v>1972</c:v>
                </c:pt>
                <c:pt idx="95">
                  <c:v>1996</c:v>
                </c:pt>
                <c:pt idx="96">
                  <c:v>1965</c:v>
                </c:pt>
                <c:pt idx="97">
                  <c:v>2002.9998780000001</c:v>
                </c:pt>
                <c:pt idx="98">
                  <c:v>2026</c:v>
                </c:pt>
                <c:pt idx="99">
                  <c:v>2042</c:v>
                </c:pt>
                <c:pt idx="100">
                  <c:v>2045</c:v>
                </c:pt>
                <c:pt idx="101">
                  <c:v>2031</c:v>
                </c:pt>
                <c:pt idx="102">
                  <c:v>2046.9998780000001</c:v>
                </c:pt>
                <c:pt idx="103">
                  <c:v>0</c:v>
                </c:pt>
                <c:pt idx="104">
                  <c:v>0</c:v>
                </c:pt>
                <c:pt idx="105">
                  <c:v>0</c:v>
                </c:pt>
                <c:pt idx="106">
                  <c:v>0</c:v>
                </c:pt>
                <c:pt idx="107">
                  <c:v>0</c:v>
                </c:pt>
                <c:pt idx="108">
                  <c:v>0</c:v>
                </c:pt>
                <c:pt idx="109">
                  <c:v>0</c:v>
                </c:pt>
                <c:pt idx="110">
                  <c:v>0</c:v>
                </c:pt>
                <c:pt idx="111">
                  <c:v>0</c:v>
                </c:pt>
                <c:pt idx="112">
                  <c:v>0</c:v>
                </c:pt>
                <c:pt idx="113">
                  <c:v>0</c:v>
                </c:pt>
                <c:pt idx="114">
                  <c:v>1117</c:v>
                </c:pt>
                <c:pt idx="115">
                  <c:v>1105</c:v>
                </c:pt>
                <c:pt idx="116">
                  <c:v>1015</c:v>
                </c:pt>
                <c:pt idx="117">
                  <c:v>1098</c:v>
                </c:pt>
                <c:pt idx="118">
                  <c:v>1070</c:v>
                </c:pt>
                <c:pt idx="119">
                  <c:v>1101</c:v>
                </c:pt>
                <c:pt idx="120">
                  <c:v>1122</c:v>
                </c:pt>
                <c:pt idx="121">
                  <c:v>1124</c:v>
                </c:pt>
                <c:pt idx="122">
                  <c:v>1147</c:v>
                </c:pt>
                <c:pt idx="123">
                  <c:v>1157</c:v>
                </c:pt>
                <c:pt idx="124">
                  <c:v>1174</c:v>
                </c:pt>
                <c:pt idx="125">
                  <c:v>1216</c:v>
                </c:pt>
                <c:pt idx="126">
                  <c:v>1251</c:v>
                </c:pt>
                <c:pt idx="127">
                  <c:v>1268</c:v>
                </c:pt>
                <c:pt idx="128">
                  <c:v>1302</c:v>
                </c:pt>
                <c:pt idx="129">
                  <c:v>1327</c:v>
                </c:pt>
                <c:pt idx="130">
                  <c:v>1360.0001219999999</c:v>
                </c:pt>
                <c:pt idx="131">
                  <c:v>1379</c:v>
                </c:pt>
                <c:pt idx="132">
                  <c:v>1402</c:v>
                </c:pt>
                <c:pt idx="133">
                  <c:v>1438</c:v>
                </c:pt>
                <c:pt idx="134">
                  <c:v>1452</c:v>
                </c:pt>
                <c:pt idx="135">
                  <c:v>1464</c:v>
                </c:pt>
                <c:pt idx="136">
                  <c:v>1468</c:v>
                </c:pt>
                <c:pt idx="137">
                  <c:v>1456.9998780000001</c:v>
                </c:pt>
                <c:pt idx="138">
                  <c:v>1443</c:v>
                </c:pt>
                <c:pt idx="139">
                  <c:v>1461</c:v>
                </c:pt>
                <c:pt idx="140">
                  <c:v>1439.0001219999999</c:v>
                </c:pt>
                <c:pt idx="141">
                  <c:v>1426</c:v>
                </c:pt>
                <c:pt idx="142">
                  <c:v>1375</c:v>
                </c:pt>
                <c:pt idx="143">
                  <c:v>1359</c:v>
                </c:pt>
                <c:pt idx="144">
                  <c:v>1341</c:v>
                </c:pt>
                <c:pt idx="145">
                  <c:v>1346</c:v>
                </c:pt>
                <c:pt idx="146">
                  <c:v>1353</c:v>
                </c:pt>
                <c:pt idx="147">
                  <c:v>1349</c:v>
                </c:pt>
                <c:pt idx="148">
                  <c:v>1376</c:v>
                </c:pt>
                <c:pt idx="149">
                  <c:v>1402</c:v>
                </c:pt>
                <c:pt idx="150">
                  <c:v>1476</c:v>
                </c:pt>
                <c:pt idx="151">
                  <c:v>1443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380</c:v>
                </c:pt>
                <c:pt idx="169">
                  <c:v>417.00003099999998</c:v>
                </c:pt>
                <c:pt idx="170">
                  <c:v>562</c:v>
                </c:pt>
                <c:pt idx="171">
                  <c:v>709</c:v>
                </c:pt>
                <c:pt idx="172">
                  <c:v>747</c:v>
                </c:pt>
                <c:pt idx="173">
                  <c:v>724.00006099999996</c:v>
                </c:pt>
                <c:pt idx="174">
                  <c:v>574</c:v>
                </c:pt>
                <c:pt idx="175">
                  <c:v>624</c:v>
                </c:pt>
                <c:pt idx="176">
                  <c:v>832</c:v>
                </c:pt>
                <c:pt idx="177">
                  <c:v>872</c:v>
                </c:pt>
                <c:pt idx="178">
                  <c:v>834.00006099999996</c:v>
                </c:pt>
                <c:pt idx="179">
                  <c:v>775</c:v>
                </c:pt>
                <c:pt idx="180">
                  <c:v>798.99993900000004</c:v>
                </c:pt>
                <c:pt idx="181">
                  <c:v>847.00006099999996</c:v>
                </c:pt>
                <c:pt idx="182">
                  <c:v>846</c:v>
                </c:pt>
                <c:pt idx="183">
                  <c:v>850</c:v>
                </c:pt>
                <c:pt idx="184">
                  <c:v>833</c:v>
                </c:pt>
                <c:pt idx="185">
                  <c:v>838</c:v>
                </c:pt>
                <c:pt idx="186">
                  <c:v>857</c:v>
                </c:pt>
                <c:pt idx="187">
                  <c:v>853</c:v>
                </c:pt>
                <c:pt idx="188">
                  <c:v>859</c:v>
                </c:pt>
                <c:pt idx="189">
                  <c:v>870</c:v>
                </c:pt>
                <c:pt idx="190">
                  <c:v>885</c:v>
                </c:pt>
                <c:pt idx="191">
                  <c:v>891.00006099999996</c:v>
                </c:pt>
                <c:pt idx="192">
                  <c:v>897</c:v>
                </c:pt>
                <c:pt idx="193">
                  <c:v>922.00006099999996</c:v>
                </c:pt>
                <c:pt idx="194">
                  <c:v>942</c:v>
                </c:pt>
                <c:pt idx="195">
                  <c:v>951</c:v>
                </c:pt>
                <c:pt idx="196">
                  <c:v>933</c:v>
                </c:pt>
                <c:pt idx="197">
                  <c:v>923</c:v>
                </c:pt>
                <c:pt idx="198">
                  <c:v>895.99993900000004</c:v>
                </c:pt>
                <c:pt idx="199">
                  <c:v>851.99993900000004</c:v>
                </c:pt>
                <c:pt idx="200">
                  <c:v>793</c:v>
                </c:pt>
                <c:pt idx="201">
                  <c:v>787</c:v>
                </c:pt>
                <c:pt idx="202">
                  <c:v>750</c:v>
                </c:pt>
                <c:pt idx="203">
                  <c:v>741.99993900000004</c:v>
                </c:pt>
                <c:pt idx="204">
                  <c:v>705</c:v>
                </c:pt>
                <c:pt idx="205">
                  <c:v>709</c:v>
                </c:pt>
                <c:pt idx="206">
                  <c:v>757</c:v>
                </c:pt>
                <c:pt idx="207">
                  <c:v>734</c:v>
                </c:pt>
                <c:pt idx="208">
                  <c:v>703</c:v>
                </c:pt>
                <c:pt idx="209">
                  <c:v>702.00006099999996</c:v>
                </c:pt>
                <c:pt idx="210">
                  <c:v>740</c:v>
                </c:pt>
                <c:pt idx="211">
                  <c:v>722</c:v>
                </c:pt>
                <c:pt idx="212">
                  <c:v>703</c:v>
                </c:pt>
                <c:pt idx="213">
                  <c:v>701</c:v>
                </c:pt>
                <c:pt idx="214">
                  <c:v>712</c:v>
                </c:pt>
                <c:pt idx="215">
                  <c:v>696</c:v>
                </c:pt>
                <c:pt idx="216">
                  <c:v>666.99993900000004</c:v>
                </c:pt>
                <c:pt idx="217">
                  <c:v>678</c:v>
                </c:pt>
                <c:pt idx="218">
                  <c:v>640</c:v>
                </c:pt>
                <c:pt idx="219">
                  <c:v>593</c:v>
                </c:pt>
                <c:pt idx="220">
                  <c:v>548</c:v>
                </c:pt>
                <c:pt idx="221">
                  <c:v>613</c:v>
                </c:pt>
                <c:pt idx="222">
                  <c:v>630</c:v>
                </c:pt>
                <c:pt idx="223">
                  <c:v>413</c:v>
                </c:pt>
              </c:numCache>
            </c:numRef>
          </c:yVal>
          <c:smooth val="0"/>
          <c:extLst xmlns:c16r2="http://schemas.microsoft.com/office/drawing/2015/06/chart">
            <c:ext xmlns:c16="http://schemas.microsoft.com/office/drawing/2014/chart" uri="{C3380CC4-5D6E-409C-BE32-E72D297353CC}">
              <c16:uniqueId val="{00000012-DA80-4DEE-8BB8-42BCAF800CB4}"/>
            </c:ext>
          </c:extLst>
        </c:ser>
        <c:ser>
          <c:idx val="19"/>
          <c:order val="19"/>
          <c:tx>
            <c:strRef>
              <c:f>Sheet1!$U$1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Sheet1!$U$2:$U$225</c:f>
              <c:numCache>
                <c:formatCode>General</c:formatCode>
                <c:ptCount val="224"/>
                <c:pt idx="0">
                  <c:v>0</c:v>
                </c:pt>
                <c:pt idx="1">
                  <c:v>0</c:v>
                </c:pt>
                <c:pt idx="2">
                  <c:v>0</c:v>
                </c:pt>
                <c:pt idx="3">
                  <c:v>0</c:v>
                </c:pt>
                <c:pt idx="4">
                  <c:v>18</c:v>
                </c:pt>
                <c:pt idx="5">
                  <c:v>55</c:v>
                </c:pt>
                <c:pt idx="6">
                  <c:v>107.00000799999999</c:v>
                </c:pt>
                <c:pt idx="7">
                  <c:v>163</c:v>
                </c:pt>
                <c:pt idx="8">
                  <c:v>196</c:v>
                </c:pt>
                <c:pt idx="9">
                  <c:v>215</c:v>
                </c:pt>
                <c:pt idx="10">
                  <c:v>245.99998500000001</c:v>
                </c:pt>
                <c:pt idx="11">
                  <c:v>251</c:v>
                </c:pt>
                <c:pt idx="12">
                  <c:v>262</c:v>
                </c:pt>
                <c:pt idx="13">
                  <c:v>275</c:v>
                </c:pt>
                <c:pt idx="14">
                  <c:v>290</c:v>
                </c:pt>
                <c:pt idx="15">
                  <c:v>297</c:v>
                </c:pt>
                <c:pt idx="16">
                  <c:v>330</c:v>
                </c:pt>
                <c:pt idx="17">
                  <c:v>350</c:v>
                </c:pt>
                <c:pt idx="18">
                  <c:v>384.00003099999998</c:v>
                </c:pt>
                <c:pt idx="19">
                  <c:v>409</c:v>
                </c:pt>
                <c:pt idx="20">
                  <c:v>411</c:v>
                </c:pt>
                <c:pt idx="21">
                  <c:v>407</c:v>
                </c:pt>
                <c:pt idx="22">
                  <c:v>402</c:v>
                </c:pt>
                <c:pt idx="23">
                  <c:v>418</c:v>
                </c:pt>
                <c:pt idx="24">
                  <c:v>417.00003099999998</c:v>
                </c:pt>
                <c:pt idx="25">
                  <c:v>416</c:v>
                </c:pt>
                <c:pt idx="26">
                  <c:v>419</c:v>
                </c:pt>
                <c:pt idx="27">
                  <c:v>429</c:v>
                </c:pt>
                <c:pt idx="28">
                  <c:v>436</c:v>
                </c:pt>
                <c:pt idx="29">
                  <c:v>439.00003099999998</c:v>
                </c:pt>
                <c:pt idx="30">
                  <c:v>438</c:v>
                </c:pt>
                <c:pt idx="31">
                  <c:v>425.99996900000002</c:v>
                </c:pt>
                <c:pt idx="32">
                  <c:v>430</c:v>
                </c:pt>
                <c:pt idx="33">
                  <c:v>422</c:v>
                </c:pt>
                <c:pt idx="34">
                  <c:v>417.00003099999998</c:v>
                </c:pt>
                <c:pt idx="35">
                  <c:v>449</c:v>
                </c:pt>
                <c:pt idx="36">
                  <c:v>549</c:v>
                </c:pt>
                <c:pt idx="37">
                  <c:v>697</c:v>
                </c:pt>
                <c:pt idx="38">
                  <c:v>861</c:v>
                </c:pt>
                <c:pt idx="39">
                  <c:v>1059</c:v>
                </c:pt>
                <c:pt idx="40">
                  <c:v>1193</c:v>
                </c:pt>
                <c:pt idx="41">
                  <c:v>1271</c:v>
                </c:pt>
                <c:pt idx="42">
                  <c:v>1316.0001219999999</c:v>
                </c:pt>
                <c:pt idx="43">
                  <c:v>1384</c:v>
                </c:pt>
                <c:pt idx="44">
                  <c:v>1386.9998780000001</c:v>
                </c:pt>
                <c:pt idx="45">
                  <c:v>1386.9998780000001</c:v>
                </c:pt>
                <c:pt idx="46">
                  <c:v>1407</c:v>
                </c:pt>
                <c:pt idx="47">
                  <c:v>1418</c:v>
                </c:pt>
                <c:pt idx="48">
                  <c:v>1448.0001219999999</c:v>
                </c:pt>
                <c:pt idx="49">
                  <c:v>1456.9998780000001</c:v>
                </c:pt>
                <c:pt idx="50">
                  <c:v>1458</c:v>
                </c:pt>
                <c:pt idx="51">
                  <c:v>1464</c:v>
                </c:pt>
                <c:pt idx="52">
                  <c:v>1483.9998780000001</c:v>
                </c:pt>
                <c:pt idx="53">
                  <c:v>1496</c:v>
                </c:pt>
                <c:pt idx="54">
                  <c:v>1500.9998780000001</c:v>
                </c:pt>
                <c:pt idx="55">
                  <c:v>1509.9998780000001</c:v>
                </c:pt>
                <c:pt idx="56">
                  <c:v>1539</c:v>
                </c:pt>
                <c:pt idx="57">
                  <c:v>1562.9998780000001</c:v>
                </c:pt>
                <c:pt idx="58">
                  <c:v>1571.0001219999999</c:v>
                </c:pt>
                <c:pt idx="59">
                  <c:v>1556</c:v>
                </c:pt>
                <c:pt idx="60">
                  <c:v>1614</c:v>
                </c:pt>
                <c:pt idx="61">
                  <c:v>1641.9998780000001</c:v>
                </c:pt>
                <c:pt idx="62">
                  <c:v>1592</c:v>
                </c:pt>
                <c:pt idx="63">
                  <c:v>1646</c:v>
                </c:pt>
                <c:pt idx="64">
                  <c:v>1610</c:v>
                </c:pt>
                <c:pt idx="65">
                  <c:v>1571.0001219999999</c:v>
                </c:pt>
                <c:pt idx="66">
                  <c:v>1564</c:v>
                </c:pt>
                <c:pt idx="67">
                  <c:v>1553.9998780000001</c:v>
                </c:pt>
                <c:pt idx="68">
                  <c:v>1585</c:v>
                </c:pt>
                <c:pt idx="69">
                  <c:v>1611</c:v>
                </c:pt>
                <c:pt idx="70">
                  <c:v>1641.9998780000001</c:v>
                </c:pt>
                <c:pt idx="71">
                  <c:v>1659.9998780000001</c:v>
                </c:pt>
                <c:pt idx="72">
                  <c:v>1687</c:v>
                </c:pt>
                <c:pt idx="73">
                  <c:v>1705</c:v>
                </c:pt>
                <c:pt idx="74">
                  <c:v>1736</c:v>
                </c:pt>
                <c:pt idx="75">
                  <c:v>1747.9998780000001</c:v>
                </c:pt>
                <c:pt idx="76">
                  <c:v>1757</c:v>
                </c:pt>
                <c:pt idx="77">
                  <c:v>1782.0001219999999</c:v>
                </c:pt>
                <c:pt idx="78">
                  <c:v>1815</c:v>
                </c:pt>
                <c:pt idx="79">
                  <c:v>1806</c:v>
                </c:pt>
                <c:pt idx="80">
                  <c:v>1785</c:v>
                </c:pt>
                <c:pt idx="81">
                  <c:v>1776</c:v>
                </c:pt>
                <c:pt idx="82">
                  <c:v>1736</c:v>
                </c:pt>
                <c:pt idx="83">
                  <c:v>1729.9998780000001</c:v>
                </c:pt>
                <c:pt idx="84">
                  <c:v>1729.0001219999999</c:v>
                </c:pt>
                <c:pt idx="85">
                  <c:v>1687</c:v>
                </c:pt>
                <c:pt idx="86">
                  <c:v>1657</c:v>
                </c:pt>
                <c:pt idx="87">
                  <c:v>1645</c:v>
                </c:pt>
                <c:pt idx="88">
                  <c:v>1640</c:v>
                </c:pt>
                <c:pt idx="89">
                  <c:v>1652</c:v>
                </c:pt>
                <c:pt idx="90">
                  <c:v>1681</c:v>
                </c:pt>
                <c:pt idx="91">
                  <c:v>1710</c:v>
                </c:pt>
                <c:pt idx="92">
                  <c:v>1738.0001219999999</c:v>
                </c:pt>
                <c:pt idx="93">
                  <c:v>1767</c:v>
                </c:pt>
                <c:pt idx="94">
                  <c:v>1793</c:v>
                </c:pt>
                <c:pt idx="95">
                  <c:v>1817.9998780000001</c:v>
                </c:pt>
                <c:pt idx="96">
                  <c:v>1787</c:v>
                </c:pt>
                <c:pt idx="97">
                  <c:v>1841</c:v>
                </c:pt>
                <c:pt idx="98">
                  <c:v>1874</c:v>
                </c:pt>
                <c:pt idx="99">
                  <c:v>1894</c:v>
                </c:pt>
                <c:pt idx="100">
                  <c:v>1895</c:v>
                </c:pt>
                <c:pt idx="101">
                  <c:v>1931</c:v>
                </c:pt>
                <c:pt idx="102">
                  <c:v>1901</c:v>
                </c:pt>
                <c:pt idx="103">
                  <c:v>0</c:v>
                </c:pt>
                <c:pt idx="104">
                  <c:v>0</c:v>
                </c:pt>
                <c:pt idx="105">
                  <c:v>0</c:v>
                </c:pt>
                <c:pt idx="106">
                  <c:v>0</c:v>
                </c:pt>
                <c:pt idx="107">
                  <c:v>0</c:v>
                </c:pt>
                <c:pt idx="108">
                  <c:v>0</c:v>
                </c:pt>
                <c:pt idx="109">
                  <c:v>0</c:v>
                </c:pt>
                <c:pt idx="110">
                  <c:v>0</c:v>
                </c:pt>
                <c:pt idx="111">
                  <c:v>0</c:v>
                </c:pt>
                <c:pt idx="112">
                  <c:v>0</c:v>
                </c:pt>
                <c:pt idx="113">
                  <c:v>0</c:v>
                </c:pt>
                <c:pt idx="114">
                  <c:v>1060</c:v>
                </c:pt>
                <c:pt idx="115">
                  <c:v>1017</c:v>
                </c:pt>
                <c:pt idx="116">
                  <c:v>969</c:v>
                </c:pt>
                <c:pt idx="117">
                  <c:v>1018</c:v>
                </c:pt>
                <c:pt idx="118">
                  <c:v>996.99993900000004</c:v>
                </c:pt>
                <c:pt idx="119">
                  <c:v>1058</c:v>
                </c:pt>
                <c:pt idx="120">
                  <c:v>1072</c:v>
                </c:pt>
                <c:pt idx="121">
                  <c:v>1088</c:v>
                </c:pt>
                <c:pt idx="122">
                  <c:v>1120</c:v>
                </c:pt>
                <c:pt idx="123">
                  <c:v>1149</c:v>
                </c:pt>
                <c:pt idx="124">
                  <c:v>1167</c:v>
                </c:pt>
                <c:pt idx="125">
                  <c:v>1197</c:v>
                </c:pt>
                <c:pt idx="126">
                  <c:v>1235</c:v>
                </c:pt>
                <c:pt idx="127">
                  <c:v>1254.9998780000001</c:v>
                </c:pt>
                <c:pt idx="128">
                  <c:v>1285</c:v>
                </c:pt>
                <c:pt idx="129">
                  <c:v>1307.0001219999999</c:v>
                </c:pt>
                <c:pt idx="130">
                  <c:v>1330</c:v>
                </c:pt>
                <c:pt idx="131">
                  <c:v>1366</c:v>
                </c:pt>
                <c:pt idx="132">
                  <c:v>1384</c:v>
                </c:pt>
                <c:pt idx="133">
                  <c:v>1421.0001219999999</c:v>
                </c:pt>
                <c:pt idx="134">
                  <c:v>1425</c:v>
                </c:pt>
                <c:pt idx="135">
                  <c:v>1446</c:v>
                </c:pt>
                <c:pt idx="136">
                  <c:v>1458</c:v>
                </c:pt>
                <c:pt idx="137">
                  <c:v>1439.0001219999999</c:v>
                </c:pt>
                <c:pt idx="138">
                  <c:v>1442</c:v>
                </c:pt>
                <c:pt idx="139">
                  <c:v>1444</c:v>
                </c:pt>
                <c:pt idx="140">
                  <c:v>1416</c:v>
                </c:pt>
                <c:pt idx="141">
                  <c:v>1399</c:v>
                </c:pt>
                <c:pt idx="142">
                  <c:v>1372</c:v>
                </c:pt>
                <c:pt idx="143">
                  <c:v>1349</c:v>
                </c:pt>
                <c:pt idx="144">
                  <c:v>1333.0001219999999</c:v>
                </c:pt>
                <c:pt idx="145">
                  <c:v>1357</c:v>
                </c:pt>
                <c:pt idx="146">
                  <c:v>1333.9998780000001</c:v>
                </c:pt>
                <c:pt idx="147">
                  <c:v>1351.9998780000001</c:v>
                </c:pt>
                <c:pt idx="148">
                  <c:v>1367</c:v>
                </c:pt>
                <c:pt idx="149">
                  <c:v>1386.0001219999999</c:v>
                </c:pt>
                <c:pt idx="150">
                  <c:v>1405</c:v>
                </c:pt>
                <c:pt idx="151">
                  <c:v>1407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418</c:v>
                </c:pt>
                <c:pt idx="169">
                  <c:v>474</c:v>
                </c:pt>
                <c:pt idx="170">
                  <c:v>554</c:v>
                </c:pt>
                <c:pt idx="171">
                  <c:v>675</c:v>
                </c:pt>
                <c:pt idx="172">
                  <c:v>726</c:v>
                </c:pt>
                <c:pt idx="173">
                  <c:v>699</c:v>
                </c:pt>
                <c:pt idx="174">
                  <c:v>595</c:v>
                </c:pt>
                <c:pt idx="175">
                  <c:v>659</c:v>
                </c:pt>
                <c:pt idx="176">
                  <c:v>806</c:v>
                </c:pt>
                <c:pt idx="177">
                  <c:v>842</c:v>
                </c:pt>
                <c:pt idx="178">
                  <c:v>803.00006099999996</c:v>
                </c:pt>
                <c:pt idx="179">
                  <c:v>773</c:v>
                </c:pt>
                <c:pt idx="180">
                  <c:v>765</c:v>
                </c:pt>
                <c:pt idx="181">
                  <c:v>818</c:v>
                </c:pt>
                <c:pt idx="182">
                  <c:v>814</c:v>
                </c:pt>
                <c:pt idx="183">
                  <c:v>829</c:v>
                </c:pt>
                <c:pt idx="184">
                  <c:v>800</c:v>
                </c:pt>
                <c:pt idx="185">
                  <c:v>820</c:v>
                </c:pt>
                <c:pt idx="186">
                  <c:v>817</c:v>
                </c:pt>
                <c:pt idx="187">
                  <c:v>814</c:v>
                </c:pt>
                <c:pt idx="188">
                  <c:v>829.99993900000004</c:v>
                </c:pt>
                <c:pt idx="189">
                  <c:v>846</c:v>
                </c:pt>
                <c:pt idx="190">
                  <c:v>842.99993900000004</c:v>
                </c:pt>
                <c:pt idx="191">
                  <c:v>860</c:v>
                </c:pt>
                <c:pt idx="192">
                  <c:v>870</c:v>
                </c:pt>
                <c:pt idx="193">
                  <c:v>908</c:v>
                </c:pt>
                <c:pt idx="194">
                  <c:v>897</c:v>
                </c:pt>
                <c:pt idx="195">
                  <c:v>932</c:v>
                </c:pt>
                <c:pt idx="196">
                  <c:v>933</c:v>
                </c:pt>
                <c:pt idx="197">
                  <c:v>907</c:v>
                </c:pt>
                <c:pt idx="198">
                  <c:v>875</c:v>
                </c:pt>
                <c:pt idx="199">
                  <c:v>813</c:v>
                </c:pt>
                <c:pt idx="200">
                  <c:v>789</c:v>
                </c:pt>
                <c:pt idx="201">
                  <c:v>763.99993900000004</c:v>
                </c:pt>
                <c:pt idx="202">
                  <c:v>750</c:v>
                </c:pt>
                <c:pt idx="203">
                  <c:v>707</c:v>
                </c:pt>
                <c:pt idx="204">
                  <c:v>675.99993900000004</c:v>
                </c:pt>
                <c:pt idx="205">
                  <c:v>702.00006099999996</c:v>
                </c:pt>
                <c:pt idx="206">
                  <c:v>708</c:v>
                </c:pt>
                <c:pt idx="207">
                  <c:v>731</c:v>
                </c:pt>
                <c:pt idx="208">
                  <c:v>687</c:v>
                </c:pt>
                <c:pt idx="209">
                  <c:v>699</c:v>
                </c:pt>
                <c:pt idx="210">
                  <c:v>708</c:v>
                </c:pt>
                <c:pt idx="211">
                  <c:v>699</c:v>
                </c:pt>
                <c:pt idx="212">
                  <c:v>696</c:v>
                </c:pt>
                <c:pt idx="213">
                  <c:v>709</c:v>
                </c:pt>
                <c:pt idx="214">
                  <c:v>694</c:v>
                </c:pt>
                <c:pt idx="215">
                  <c:v>674</c:v>
                </c:pt>
                <c:pt idx="216">
                  <c:v>684</c:v>
                </c:pt>
                <c:pt idx="217">
                  <c:v>650</c:v>
                </c:pt>
                <c:pt idx="218">
                  <c:v>627.00006099999996</c:v>
                </c:pt>
                <c:pt idx="219">
                  <c:v>583</c:v>
                </c:pt>
                <c:pt idx="220">
                  <c:v>568</c:v>
                </c:pt>
                <c:pt idx="221">
                  <c:v>610</c:v>
                </c:pt>
                <c:pt idx="222">
                  <c:v>728</c:v>
                </c:pt>
                <c:pt idx="223">
                  <c:v>509</c:v>
                </c:pt>
              </c:numCache>
            </c:numRef>
          </c:yVal>
          <c:smooth val="0"/>
          <c:extLst xmlns:c16r2="http://schemas.microsoft.com/office/drawing/2015/06/chart">
            <c:ext xmlns:c16="http://schemas.microsoft.com/office/drawing/2014/chart" uri="{C3380CC4-5D6E-409C-BE32-E72D297353CC}">
              <c16:uniqueId val="{00000013-DA80-4DEE-8BB8-42BCAF800CB4}"/>
            </c:ext>
          </c:extLst>
        </c:ser>
        <c:ser>
          <c:idx val="20"/>
          <c:order val="20"/>
          <c:tx>
            <c:strRef>
              <c:f>Sheet1!$V$1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Sheet1!$V$2:$V$225</c:f>
              <c:numCache>
                <c:formatCode>General</c:formatCode>
                <c:ptCount val="224"/>
                <c:pt idx="0">
                  <c:v>0</c:v>
                </c:pt>
                <c:pt idx="1">
                  <c:v>0</c:v>
                </c:pt>
                <c:pt idx="2">
                  <c:v>0</c:v>
                </c:pt>
                <c:pt idx="3">
                  <c:v>0</c:v>
                </c:pt>
                <c:pt idx="4">
                  <c:v>43</c:v>
                </c:pt>
                <c:pt idx="5">
                  <c:v>89</c:v>
                </c:pt>
                <c:pt idx="6">
                  <c:v>119</c:v>
                </c:pt>
                <c:pt idx="7">
                  <c:v>179.99998500000001</c:v>
                </c:pt>
                <c:pt idx="8">
                  <c:v>205</c:v>
                </c:pt>
                <c:pt idx="9">
                  <c:v>227</c:v>
                </c:pt>
                <c:pt idx="10">
                  <c:v>249</c:v>
                </c:pt>
                <c:pt idx="11">
                  <c:v>262</c:v>
                </c:pt>
                <c:pt idx="12">
                  <c:v>281</c:v>
                </c:pt>
                <c:pt idx="13">
                  <c:v>286</c:v>
                </c:pt>
                <c:pt idx="14">
                  <c:v>296</c:v>
                </c:pt>
                <c:pt idx="15">
                  <c:v>308</c:v>
                </c:pt>
                <c:pt idx="16">
                  <c:v>343</c:v>
                </c:pt>
                <c:pt idx="17">
                  <c:v>365</c:v>
                </c:pt>
                <c:pt idx="18">
                  <c:v>401</c:v>
                </c:pt>
                <c:pt idx="19">
                  <c:v>414</c:v>
                </c:pt>
                <c:pt idx="20">
                  <c:v>423</c:v>
                </c:pt>
                <c:pt idx="21">
                  <c:v>422</c:v>
                </c:pt>
                <c:pt idx="22">
                  <c:v>414.99996900000002</c:v>
                </c:pt>
                <c:pt idx="23">
                  <c:v>428.00003099999998</c:v>
                </c:pt>
                <c:pt idx="24">
                  <c:v>430</c:v>
                </c:pt>
                <c:pt idx="25">
                  <c:v>423</c:v>
                </c:pt>
                <c:pt idx="26">
                  <c:v>422</c:v>
                </c:pt>
                <c:pt idx="27">
                  <c:v>434</c:v>
                </c:pt>
                <c:pt idx="28">
                  <c:v>438</c:v>
                </c:pt>
                <c:pt idx="29">
                  <c:v>440</c:v>
                </c:pt>
                <c:pt idx="30">
                  <c:v>443</c:v>
                </c:pt>
                <c:pt idx="31">
                  <c:v>425.99996900000002</c:v>
                </c:pt>
                <c:pt idx="32">
                  <c:v>439.00003099999998</c:v>
                </c:pt>
                <c:pt idx="33">
                  <c:v>423</c:v>
                </c:pt>
                <c:pt idx="34">
                  <c:v>420</c:v>
                </c:pt>
                <c:pt idx="35">
                  <c:v>449</c:v>
                </c:pt>
                <c:pt idx="36">
                  <c:v>561</c:v>
                </c:pt>
                <c:pt idx="37">
                  <c:v>723</c:v>
                </c:pt>
                <c:pt idx="38">
                  <c:v>897</c:v>
                </c:pt>
                <c:pt idx="39">
                  <c:v>1113</c:v>
                </c:pt>
                <c:pt idx="40">
                  <c:v>1260</c:v>
                </c:pt>
                <c:pt idx="41">
                  <c:v>1342.9998780000001</c:v>
                </c:pt>
                <c:pt idx="42">
                  <c:v>1395.0001219999999</c:v>
                </c:pt>
                <c:pt idx="43">
                  <c:v>1470</c:v>
                </c:pt>
                <c:pt idx="44">
                  <c:v>1483.9998780000001</c:v>
                </c:pt>
                <c:pt idx="45">
                  <c:v>1483.0001219999999</c:v>
                </c:pt>
                <c:pt idx="46">
                  <c:v>1508</c:v>
                </c:pt>
                <c:pt idx="47">
                  <c:v>1527.0001219999999</c:v>
                </c:pt>
                <c:pt idx="48">
                  <c:v>1557</c:v>
                </c:pt>
                <c:pt idx="49">
                  <c:v>1566</c:v>
                </c:pt>
                <c:pt idx="50">
                  <c:v>1576</c:v>
                </c:pt>
                <c:pt idx="51">
                  <c:v>1577</c:v>
                </c:pt>
                <c:pt idx="52">
                  <c:v>1597.9998780000001</c:v>
                </c:pt>
                <c:pt idx="53">
                  <c:v>1614</c:v>
                </c:pt>
                <c:pt idx="54">
                  <c:v>1629</c:v>
                </c:pt>
                <c:pt idx="55">
                  <c:v>1641.0001219999999</c:v>
                </c:pt>
                <c:pt idx="56">
                  <c:v>1667</c:v>
                </c:pt>
                <c:pt idx="57">
                  <c:v>1698</c:v>
                </c:pt>
                <c:pt idx="58">
                  <c:v>1702</c:v>
                </c:pt>
                <c:pt idx="59">
                  <c:v>1698</c:v>
                </c:pt>
                <c:pt idx="60">
                  <c:v>1773.9998780000001</c:v>
                </c:pt>
                <c:pt idx="61">
                  <c:v>1797</c:v>
                </c:pt>
                <c:pt idx="62">
                  <c:v>1752</c:v>
                </c:pt>
                <c:pt idx="63">
                  <c:v>1813</c:v>
                </c:pt>
                <c:pt idx="64">
                  <c:v>1776</c:v>
                </c:pt>
                <c:pt idx="65">
                  <c:v>1743</c:v>
                </c:pt>
                <c:pt idx="66">
                  <c:v>1728</c:v>
                </c:pt>
                <c:pt idx="67">
                  <c:v>1716</c:v>
                </c:pt>
                <c:pt idx="68">
                  <c:v>1747.0001219999999</c:v>
                </c:pt>
                <c:pt idx="69">
                  <c:v>1782.0001219999999</c:v>
                </c:pt>
                <c:pt idx="70">
                  <c:v>1808.9998780000001</c:v>
                </c:pt>
                <c:pt idx="71">
                  <c:v>1838</c:v>
                </c:pt>
                <c:pt idx="72">
                  <c:v>1863</c:v>
                </c:pt>
                <c:pt idx="73">
                  <c:v>1886</c:v>
                </c:pt>
                <c:pt idx="74">
                  <c:v>1911</c:v>
                </c:pt>
                <c:pt idx="75">
                  <c:v>1929</c:v>
                </c:pt>
                <c:pt idx="76">
                  <c:v>1940</c:v>
                </c:pt>
                <c:pt idx="77">
                  <c:v>1970</c:v>
                </c:pt>
                <c:pt idx="78">
                  <c:v>2006</c:v>
                </c:pt>
                <c:pt idx="79">
                  <c:v>1998</c:v>
                </c:pt>
                <c:pt idx="80">
                  <c:v>1982</c:v>
                </c:pt>
                <c:pt idx="81">
                  <c:v>1956</c:v>
                </c:pt>
                <c:pt idx="82">
                  <c:v>1912</c:v>
                </c:pt>
                <c:pt idx="83">
                  <c:v>1922</c:v>
                </c:pt>
                <c:pt idx="84">
                  <c:v>1905</c:v>
                </c:pt>
                <c:pt idx="85">
                  <c:v>1866</c:v>
                </c:pt>
                <c:pt idx="86">
                  <c:v>1834</c:v>
                </c:pt>
                <c:pt idx="87">
                  <c:v>1822</c:v>
                </c:pt>
                <c:pt idx="88">
                  <c:v>1829</c:v>
                </c:pt>
                <c:pt idx="89">
                  <c:v>1837</c:v>
                </c:pt>
                <c:pt idx="90">
                  <c:v>1861.9998780000001</c:v>
                </c:pt>
                <c:pt idx="91">
                  <c:v>1888.0001219999999</c:v>
                </c:pt>
                <c:pt idx="92">
                  <c:v>1930</c:v>
                </c:pt>
                <c:pt idx="93">
                  <c:v>1952</c:v>
                </c:pt>
                <c:pt idx="94">
                  <c:v>1980</c:v>
                </c:pt>
                <c:pt idx="95">
                  <c:v>2015</c:v>
                </c:pt>
                <c:pt idx="96">
                  <c:v>1973</c:v>
                </c:pt>
                <c:pt idx="97">
                  <c:v>2035</c:v>
                </c:pt>
                <c:pt idx="98">
                  <c:v>2060</c:v>
                </c:pt>
                <c:pt idx="99">
                  <c:v>2045</c:v>
                </c:pt>
                <c:pt idx="100">
                  <c:v>2072</c:v>
                </c:pt>
                <c:pt idx="101">
                  <c:v>2106</c:v>
                </c:pt>
                <c:pt idx="102">
                  <c:v>2083</c:v>
                </c:pt>
                <c:pt idx="103">
                  <c:v>0</c:v>
                </c:pt>
                <c:pt idx="104">
                  <c:v>0</c:v>
                </c:pt>
                <c:pt idx="105">
                  <c:v>0</c:v>
                </c:pt>
                <c:pt idx="106">
                  <c:v>0</c:v>
                </c:pt>
                <c:pt idx="107">
                  <c:v>0</c:v>
                </c:pt>
                <c:pt idx="108">
                  <c:v>0</c:v>
                </c:pt>
                <c:pt idx="109">
                  <c:v>0</c:v>
                </c:pt>
                <c:pt idx="110">
                  <c:v>0</c:v>
                </c:pt>
                <c:pt idx="111">
                  <c:v>0</c:v>
                </c:pt>
                <c:pt idx="112">
                  <c:v>0</c:v>
                </c:pt>
                <c:pt idx="113">
                  <c:v>0</c:v>
                </c:pt>
                <c:pt idx="114">
                  <c:v>1054</c:v>
                </c:pt>
                <c:pt idx="115">
                  <c:v>1033</c:v>
                </c:pt>
                <c:pt idx="116">
                  <c:v>1017</c:v>
                </c:pt>
                <c:pt idx="117">
                  <c:v>1112</c:v>
                </c:pt>
                <c:pt idx="118">
                  <c:v>1080</c:v>
                </c:pt>
                <c:pt idx="119">
                  <c:v>1104</c:v>
                </c:pt>
                <c:pt idx="120">
                  <c:v>1153</c:v>
                </c:pt>
                <c:pt idx="121">
                  <c:v>1176</c:v>
                </c:pt>
                <c:pt idx="122">
                  <c:v>1204</c:v>
                </c:pt>
                <c:pt idx="123">
                  <c:v>1220</c:v>
                </c:pt>
                <c:pt idx="124">
                  <c:v>1254.0001219999999</c:v>
                </c:pt>
                <c:pt idx="125">
                  <c:v>1285</c:v>
                </c:pt>
                <c:pt idx="126">
                  <c:v>1322</c:v>
                </c:pt>
                <c:pt idx="127">
                  <c:v>1349</c:v>
                </c:pt>
                <c:pt idx="128">
                  <c:v>1373</c:v>
                </c:pt>
                <c:pt idx="129">
                  <c:v>1400</c:v>
                </c:pt>
                <c:pt idx="130">
                  <c:v>1430.0001219999999</c:v>
                </c:pt>
                <c:pt idx="131">
                  <c:v>1473</c:v>
                </c:pt>
                <c:pt idx="132">
                  <c:v>1481</c:v>
                </c:pt>
                <c:pt idx="133">
                  <c:v>1509.0001219999999</c:v>
                </c:pt>
                <c:pt idx="134">
                  <c:v>1539</c:v>
                </c:pt>
                <c:pt idx="135">
                  <c:v>1549</c:v>
                </c:pt>
                <c:pt idx="136">
                  <c:v>1535</c:v>
                </c:pt>
                <c:pt idx="137">
                  <c:v>1525</c:v>
                </c:pt>
                <c:pt idx="138">
                  <c:v>1543</c:v>
                </c:pt>
                <c:pt idx="139">
                  <c:v>1544</c:v>
                </c:pt>
                <c:pt idx="140">
                  <c:v>1507</c:v>
                </c:pt>
                <c:pt idx="141">
                  <c:v>1506</c:v>
                </c:pt>
                <c:pt idx="142">
                  <c:v>1476</c:v>
                </c:pt>
                <c:pt idx="143">
                  <c:v>1436</c:v>
                </c:pt>
                <c:pt idx="144">
                  <c:v>1417</c:v>
                </c:pt>
                <c:pt idx="145">
                  <c:v>1419</c:v>
                </c:pt>
                <c:pt idx="146">
                  <c:v>1426</c:v>
                </c:pt>
                <c:pt idx="147">
                  <c:v>1423</c:v>
                </c:pt>
                <c:pt idx="148">
                  <c:v>1450</c:v>
                </c:pt>
                <c:pt idx="149">
                  <c:v>1448.0001219999999</c:v>
                </c:pt>
                <c:pt idx="150">
                  <c:v>1470</c:v>
                </c:pt>
                <c:pt idx="151">
                  <c:v>1408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417.00003099999998</c:v>
                </c:pt>
                <c:pt idx="169">
                  <c:v>420</c:v>
                </c:pt>
                <c:pt idx="170">
                  <c:v>495</c:v>
                </c:pt>
                <c:pt idx="171">
                  <c:v>694</c:v>
                </c:pt>
                <c:pt idx="172">
                  <c:v>745</c:v>
                </c:pt>
                <c:pt idx="173">
                  <c:v>694</c:v>
                </c:pt>
                <c:pt idx="174">
                  <c:v>574</c:v>
                </c:pt>
                <c:pt idx="175">
                  <c:v>624</c:v>
                </c:pt>
                <c:pt idx="176">
                  <c:v>811</c:v>
                </c:pt>
                <c:pt idx="177">
                  <c:v>866</c:v>
                </c:pt>
                <c:pt idx="178">
                  <c:v>818</c:v>
                </c:pt>
                <c:pt idx="179">
                  <c:v>770</c:v>
                </c:pt>
                <c:pt idx="180">
                  <c:v>789</c:v>
                </c:pt>
                <c:pt idx="181">
                  <c:v>840</c:v>
                </c:pt>
                <c:pt idx="182">
                  <c:v>832</c:v>
                </c:pt>
                <c:pt idx="183">
                  <c:v>851</c:v>
                </c:pt>
                <c:pt idx="184">
                  <c:v>815</c:v>
                </c:pt>
                <c:pt idx="185">
                  <c:v>839</c:v>
                </c:pt>
                <c:pt idx="186">
                  <c:v>829.99993900000004</c:v>
                </c:pt>
                <c:pt idx="187">
                  <c:v>846</c:v>
                </c:pt>
                <c:pt idx="188">
                  <c:v>864.99993900000004</c:v>
                </c:pt>
                <c:pt idx="189">
                  <c:v>866</c:v>
                </c:pt>
                <c:pt idx="190">
                  <c:v>871</c:v>
                </c:pt>
                <c:pt idx="191">
                  <c:v>895</c:v>
                </c:pt>
                <c:pt idx="192">
                  <c:v>901</c:v>
                </c:pt>
                <c:pt idx="193">
                  <c:v>935.00006099999996</c:v>
                </c:pt>
                <c:pt idx="194">
                  <c:v>927</c:v>
                </c:pt>
                <c:pt idx="195">
                  <c:v>951</c:v>
                </c:pt>
                <c:pt idx="196">
                  <c:v>933</c:v>
                </c:pt>
                <c:pt idx="197">
                  <c:v>939</c:v>
                </c:pt>
                <c:pt idx="198">
                  <c:v>913.00006099999996</c:v>
                </c:pt>
                <c:pt idx="199">
                  <c:v>813</c:v>
                </c:pt>
                <c:pt idx="200">
                  <c:v>802</c:v>
                </c:pt>
                <c:pt idx="201">
                  <c:v>769</c:v>
                </c:pt>
                <c:pt idx="202">
                  <c:v>750</c:v>
                </c:pt>
                <c:pt idx="203">
                  <c:v>737.00006099999996</c:v>
                </c:pt>
                <c:pt idx="204">
                  <c:v>682</c:v>
                </c:pt>
                <c:pt idx="205">
                  <c:v>715.00006099999996</c:v>
                </c:pt>
                <c:pt idx="206">
                  <c:v>731</c:v>
                </c:pt>
                <c:pt idx="207">
                  <c:v>746.00006099999996</c:v>
                </c:pt>
                <c:pt idx="208">
                  <c:v>697</c:v>
                </c:pt>
                <c:pt idx="209">
                  <c:v>690</c:v>
                </c:pt>
                <c:pt idx="210">
                  <c:v>741</c:v>
                </c:pt>
                <c:pt idx="211">
                  <c:v>716</c:v>
                </c:pt>
                <c:pt idx="212">
                  <c:v>697</c:v>
                </c:pt>
                <c:pt idx="213">
                  <c:v>717</c:v>
                </c:pt>
                <c:pt idx="214">
                  <c:v>714</c:v>
                </c:pt>
                <c:pt idx="215">
                  <c:v>690</c:v>
                </c:pt>
                <c:pt idx="216">
                  <c:v>669</c:v>
                </c:pt>
                <c:pt idx="217">
                  <c:v>650</c:v>
                </c:pt>
                <c:pt idx="218">
                  <c:v>643</c:v>
                </c:pt>
                <c:pt idx="219">
                  <c:v>585</c:v>
                </c:pt>
                <c:pt idx="220">
                  <c:v>582</c:v>
                </c:pt>
                <c:pt idx="221">
                  <c:v>567</c:v>
                </c:pt>
                <c:pt idx="222">
                  <c:v>741</c:v>
                </c:pt>
                <c:pt idx="223">
                  <c:v>377</c:v>
                </c:pt>
              </c:numCache>
            </c:numRef>
          </c:yVal>
          <c:smooth val="0"/>
          <c:extLst xmlns:c16r2="http://schemas.microsoft.com/office/drawing/2015/06/chart">
            <c:ext xmlns:c16="http://schemas.microsoft.com/office/drawing/2014/chart" uri="{C3380CC4-5D6E-409C-BE32-E72D297353CC}">
              <c16:uniqueId val="{00000014-DA80-4DEE-8BB8-42BCAF800CB4}"/>
            </c:ext>
          </c:extLst>
        </c:ser>
        <c:ser>
          <c:idx val="21"/>
          <c:order val="21"/>
          <c:tx>
            <c:strRef>
              <c:f>Sheet1!$W$1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Sheet1!$W$2:$W$225</c:f>
              <c:numCache>
                <c:formatCode>General</c:formatCode>
                <c:ptCount val="224"/>
                <c:pt idx="0">
                  <c:v>0</c:v>
                </c:pt>
                <c:pt idx="1">
                  <c:v>0</c:v>
                </c:pt>
                <c:pt idx="2">
                  <c:v>0</c:v>
                </c:pt>
                <c:pt idx="3">
                  <c:v>0</c:v>
                </c:pt>
                <c:pt idx="4">
                  <c:v>60</c:v>
                </c:pt>
                <c:pt idx="5">
                  <c:v>91</c:v>
                </c:pt>
                <c:pt idx="6">
                  <c:v>129</c:v>
                </c:pt>
                <c:pt idx="7">
                  <c:v>187</c:v>
                </c:pt>
                <c:pt idx="8">
                  <c:v>215</c:v>
                </c:pt>
                <c:pt idx="9">
                  <c:v>231</c:v>
                </c:pt>
                <c:pt idx="10">
                  <c:v>264</c:v>
                </c:pt>
                <c:pt idx="11">
                  <c:v>269</c:v>
                </c:pt>
                <c:pt idx="12">
                  <c:v>286</c:v>
                </c:pt>
                <c:pt idx="13">
                  <c:v>299</c:v>
                </c:pt>
                <c:pt idx="14">
                  <c:v>314</c:v>
                </c:pt>
                <c:pt idx="15">
                  <c:v>323</c:v>
                </c:pt>
                <c:pt idx="16">
                  <c:v>358</c:v>
                </c:pt>
                <c:pt idx="17">
                  <c:v>378</c:v>
                </c:pt>
                <c:pt idx="18">
                  <c:v>414</c:v>
                </c:pt>
                <c:pt idx="19">
                  <c:v>433</c:v>
                </c:pt>
                <c:pt idx="20">
                  <c:v>436.99996900000002</c:v>
                </c:pt>
                <c:pt idx="21">
                  <c:v>436.99996900000002</c:v>
                </c:pt>
                <c:pt idx="22">
                  <c:v>428.00003099999998</c:v>
                </c:pt>
                <c:pt idx="23">
                  <c:v>442</c:v>
                </c:pt>
                <c:pt idx="24">
                  <c:v>444</c:v>
                </c:pt>
                <c:pt idx="25">
                  <c:v>439.00003099999998</c:v>
                </c:pt>
                <c:pt idx="26">
                  <c:v>445</c:v>
                </c:pt>
                <c:pt idx="27">
                  <c:v>449</c:v>
                </c:pt>
                <c:pt idx="28">
                  <c:v>458</c:v>
                </c:pt>
                <c:pt idx="29">
                  <c:v>458</c:v>
                </c:pt>
                <c:pt idx="30">
                  <c:v>462</c:v>
                </c:pt>
                <c:pt idx="31">
                  <c:v>444</c:v>
                </c:pt>
                <c:pt idx="32">
                  <c:v>450.00003099999998</c:v>
                </c:pt>
                <c:pt idx="33">
                  <c:v>440</c:v>
                </c:pt>
                <c:pt idx="34">
                  <c:v>436.99996900000002</c:v>
                </c:pt>
                <c:pt idx="35">
                  <c:v>467</c:v>
                </c:pt>
                <c:pt idx="36">
                  <c:v>579</c:v>
                </c:pt>
                <c:pt idx="37">
                  <c:v>723</c:v>
                </c:pt>
                <c:pt idx="38">
                  <c:v>893</c:v>
                </c:pt>
                <c:pt idx="39">
                  <c:v>1099</c:v>
                </c:pt>
                <c:pt idx="40">
                  <c:v>1244</c:v>
                </c:pt>
                <c:pt idx="41">
                  <c:v>1326</c:v>
                </c:pt>
                <c:pt idx="42">
                  <c:v>1383</c:v>
                </c:pt>
                <c:pt idx="43">
                  <c:v>1448.0001219999999</c:v>
                </c:pt>
                <c:pt idx="44">
                  <c:v>1455</c:v>
                </c:pt>
                <c:pt idx="45">
                  <c:v>1463</c:v>
                </c:pt>
                <c:pt idx="46">
                  <c:v>1483.0001219999999</c:v>
                </c:pt>
                <c:pt idx="47">
                  <c:v>1497</c:v>
                </c:pt>
                <c:pt idx="48">
                  <c:v>1532</c:v>
                </c:pt>
                <c:pt idx="49">
                  <c:v>1547</c:v>
                </c:pt>
                <c:pt idx="50">
                  <c:v>1555</c:v>
                </c:pt>
                <c:pt idx="51">
                  <c:v>1553.0001219999999</c:v>
                </c:pt>
                <c:pt idx="52">
                  <c:v>1581</c:v>
                </c:pt>
                <c:pt idx="53">
                  <c:v>1597.0001219999999</c:v>
                </c:pt>
                <c:pt idx="54">
                  <c:v>1615.9998780000001</c:v>
                </c:pt>
                <c:pt idx="55">
                  <c:v>1621</c:v>
                </c:pt>
                <c:pt idx="56">
                  <c:v>1652</c:v>
                </c:pt>
                <c:pt idx="57">
                  <c:v>1680</c:v>
                </c:pt>
                <c:pt idx="58">
                  <c:v>1693</c:v>
                </c:pt>
                <c:pt idx="59">
                  <c:v>1684</c:v>
                </c:pt>
                <c:pt idx="60">
                  <c:v>1768</c:v>
                </c:pt>
                <c:pt idx="61">
                  <c:v>1789</c:v>
                </c:pt>
                <c:pt idx="62">
                  <c:v>1747.9998780000001</c:v>
                </c:pt>
                <c:pt idx="63">
                  <c:v>1799</c:v>
                </c:pt>
                <c:pt idx="64">
                  <c:v>1773.9998780000001</c:v>
                </c:pt>
                <c:pt idx="65">
                  <c:v>1733</c:v>
                </c:pt>
                <c:pt idx="66">
                  <c:v>1727</c:v>
                </c:pt>
                <c:pt idx="67">
                  <c:v>1710</c:v>
                </c:pt>
                <c:pt idx="68">
                  <c:v>1749</c:v>
                </c:pt>
                <c:pt idx="69">
                  <c:v>1778</c:v>
                </c:pt>
                <c:pt idx="70">
                  <c:v>1808.9998780000001</c:v>
                </c:pt>
                <c:pt idx="71">
                  <c:v>1835.9998780000001</c:v>
                </c:pt>
                <c:pt idx="72">
                  <c:v>1863</c:v>
                </c:pt>
                <c:pt idx="73">
                  <c:v>1889</c:v>
                </c:pt>
                <c:pt idx="74">
                  <c:v>1919</c:v>
                </c:pt>
                <c:pt idx="75">
                  <c:v>1937</c:v>
                </c:pt>
                <c:pt idx="76">
                  <c:v>1948</c:v>
                </c:pt>
                <c:pt idx="77">
                  <c:v>1976.9998780000001</c:v>
                </c:pt>
                <c:pt idx="78">
                  <c:v>2013</c:v>
                </c:pt>
                <c:pt idx="79">
                  <c:v>2002.9998780000001</c:v>
                </c:pt>
                <c:pt idx="80">
                  <c:v>1984</c:v>
                </c:pt>
                <c:pt idx="81">
                  <c:v>1990</c:v>
                </c:pt>
                <c:pt idx="82">
                  <c:v>1931</c:v>
                </c:pt>
                <c:pt idx="83">
                  <c:v>1941.0001219999999</c:v>
                </c:pt>
                <c:pt idx="84">
                  <c:v>1922</c:v>
                </c:pt>
                <c:pt idx="85">
                  <c:v>1889</c:v>
                </c:pt>
                <c:pt idx="86">
                  <c:v>1854</c:v>
                </c:pt>
                <c:pt idx="87">
                  <c:v>1845</c:v>
                </c:pt>
                <c:pt idx="88">
                  <c:v>1854</c:v>
                </c:pt>
                <c:pt idx="89">
                  <c:v>1846</c:v>
                </c:pt>
                <c:pt idx="90">
                  <c:v>1885</c:v>
                </c:pt>
                <c:pt idx="91">
                  <c:v>1922</c:v>
                </c:pt>
                <c:pt idx="92">
                  <c:v>1965</c:v>
                </c:pt>
                <c:pt idx="93">
                  <c:v>1988</c:v>
                </c:pt>
                <c:pt idx="94">
                  <c:v>2011.9998780000001</c:v>
                </c:pt>
                <c:pt idx="95">
                  <c:v>2041</c:v>
                </c:pt>
                <c:pt idx="96">
                  <c:v>2009</c:v>
                </c:pt>
                <c:pt idx="97">
                  <c:v>2041</c:v>
                </c:pt>
                <c:pt idx="98">
                  <c:v>2073</c:v>
                </c:pt>
                <c:pt idx="99">
                  <c:v>2083</c:v>
                </c:pt>
                <c:pt idx="100">
                  <c:v>2103</c:v>
                </c:pt>
                <c:pt idx="101">
                  <c:v>2107</c:v>
                </c:pt>
                <c:pt idx="102">
                  <c:v>2108</c:v>
                </c:pt>
                <c:pt idx="103">
                  <c:v>0</c:v>
                </c:pt>
                <c:pt idx="104">
                  <c:v>0</c:v>
                </c:pt>
                <c:pt idx="105">
                  <c:v>0</c:v>
                </c:pt>
                <c:pt idx="106">
                  <c:v>0</c:v>
                </c:pt>
                <c:pt idx="107">
                  <c:v>0</c:v>
                </c:pt>
                <c:pt idx="108">
                  <c:v>0</c:v>
                </c:pt>
                <c:pt idx="109">
                  <c:v>0</c:v>
                </c:pt>
                <c:pt idx="110">
                  <c:v>0</c:v>
                </c:pt>
                <c:pt idx="111">
                  <c:v>0</c:v>
                </c:pt>
                <c:pt idx="112">
                  <c:v>0</c:v>
                </c:pt>
                <c:pt idx="113">
                  <c:v>0</c:v>
                </c:pt>
                <c:pt idx="114">
                  <c:v>1121</c:v>
                </c:pt>
                <c:pt idx="115">
                  <c:v>1097</c:v>
                </c:pt>
                <c:pt idx="116">
                  <c:v>1050</c:v>
                </c:pt>
                <c:pt idx="117">
                  <c:v>1041</c:v>
                </c:pt>
                <c:pt idx="118">
                  <c:v>1093</c:v>
                </c:pt>
                <c:pt idx="119">
                  <c:v>1118</c:v>
                </c:pt>
                <c:pt idx="120">
                  <c:v>1173</c:v>
                </c:pt>
                <c:pt idx="121">
                  <c:v>1174</c:v>
                </c:pt>
                <c:pt idx="122">
                  <c:v>1230</c:v>
                </c:pt>
                <c:pt idx="123">
                  <c:v>1241</c:v>
                </c:pt>
                <c:pt idx="124">
                  <c:v>1278</c:v>
                </c:pt>
                <c:pt idx="125">
                  <c:v>1303</c:v>
                </c:pt>
                <c:pt idx="126">
                  <c:v>1342.0001219999999</c:v>
                </c:pt>
                <c:pt idx="127">
                  <c:v>1363</c:v>
                </c:pt>
                <c:pt idx="128">
                  <c:v>1390</c:v>
                </c:pt>
                <c:pt idx="129">
                  <c:v>1414</c:v>
                </c:pt>
                <c:pt idx="130">
                  <c:v>1455</c:v>
                </c:pt>
                <c:pt idx="131">
                  <c:v>1483.0001219999999</c:v>
                </c:pt>
                <c:pt idx="132">
                  <c:v>1497</c:v>
                </c:pt>
                <c:pt idx="133">
                  <c:v>1533</c:v>
                </c:pt>
                <c:pt idx="134">
                  <c:v>1544</c:v>
                </c:pt>
                <c:pt idx="135">
                  <c:v>1569</c:v>
                </c:pt>
                <c:pt idx="136">
                  <c:v>1558</c:v>
                </c:pt>
                <c:pt idx="137">
                  <c:v>1556</c:v>
                </c:pt>
                <c:pt idx="138">
                  <c:v>1556</c:v>
                </c:pt>
                <c:pt idx="139">
                  <c:v>1560</c:v>
                </c:pt>
                <c:pt idx="140">
                  <c:v>1533</c:v>
                </c:pt>
                <c:pt idx="141">
                  <c:v>1525</c:v>
                </c:pt>
                <c:pt idx="142">
                  <c:v>1487</c:v>
                </c:pt>
                <c:pt idx="143">
                  <c:v>1438</c:v>
                </c:pt>
                <c:pt idx="144">
                  <c:v>1421.9998780000001</c:v>
                </c:pt>
                <c:pt idx="145">
                  <c:v>1439.0001219999999</c:v>
                </c:pt>
                <c:pt idx="146">
                  <c:v>1438</c:v>
                </c:pt>
                <c:pt idx="147">
                  <c:v>1452</c:v>
                </c:pt>
                <c:pt idx="148">
                  <c:v>1461</c:v>
                </c:pt>
                <c:pt idx="149">
                  <c:v>1478</c:v>
                </c:pt>
                <c:pt idx="150">
                  <c:v>1517</c:v>
                </c:pt>
                <c:pt idx="151">
                  <c:v>1496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412</c:v>
                </c:pt>
                <c:pt idx="169">
                  <c:v>469</c:v>
                </c:pt>
                <c:pt idx="170">
                  <c:v>555</c:v>
                </c:pt>
                <c:pt idx="171">
                  <c:v>719</c:v>
                </c:pt>
                <c:pt idx="172">
                  <c:v>788</c:v>
                </c:pt>
                <c:pt idx="173">
                  <c:v>750</c:v>
                </c:pt>
                <c:pt idx="174">
                  <c:v>598</c:v>
                </c:pt>
                <c:pt idx="175">
                  <c:v>662</c:v>
                </c:pt>
                <c:pt idx="176">
                  <c:v>864</c:v>
                </c:pt>
                <c:pt idx="177">
                  <c:v>899</c:v>
                </c:pt>
                <c:pt idx="178">
                  <c:v>850</c:v>
                </c:pt>
                <c:pt idx="179">
                  <c:v>810</c:v>
                </c:pt>
                <c:pt idx="180">
                  <c:v>824</c:v>
                </c:pt>
                <c:pt idx="181">
                  <c:v>871</c:v>
                </c:pt>
                <c:pt idx="182">
                  <c:v>853</c:v>
                </c:pt>
                <c:pt idx="183">
                  <c:v>870</c:v>
                </c:pt>
                <c:pt idx="184">
                  <c:v>847.00006099999996</c:v>
                </c:pt>
                <c:pt idx="185">
                  <c:v>864</c:v>
                </c:pt>
                <c:pt idx="186">
                  <c:v>864</c:v>
                </c:pt>
                <c:pt idx="187">
                  <c:v>863</c:v>
                </c:pt>
                <c:pt idx="188">
                  <c:v>878.00006099999996</c:v>
                </c:pt>
                <c:pt idx="189">
                  <c:v>884</c:v>
                </c:pt>
                <c:pt idx="190">
                  <c:v>871</c:v>
                </c:pt>
                <c:pt idx="191">
                  <c:v>899</c:v>
                </c:pt>
                <c:pt idx="192">
                  <c:v>927</c:v>
                </c:pt>
                <c:pt idx="193">
                  <c:v>942</c:v>
                </c:pt>
                <c:pt idx="194">
                  <c:v>954</c:v>
                </c:pt>
                <c:pt idx="195">
                  <c:v>969</c:v>
                </c:pt>
                <c:pt idx="196">
                  <c:v>972</c:v>
                </c:pt>
                <c:pt idx="197">
                  <c:v>959</c:v>
                </c:pt>
                <c:pt idx="198">
                  <c:v>929</c:v>
                </c:pt>
                <c:pt idx="199">
                  <c:v>891.00006099999996</c:v>
                </c:pt>
                <c:pt idx="200">
                  <c:v>816</c:v>
                </c:pt>
                <c:pt idx="201">
                  <c:v>787</c:v>
                </c:pt>
                <c:pt idx="202">
                  <c:v>769</c:v>
                </c:pt>
                <c:pt idx="203">
                  <c:v>757</c:v>
                </c:pt>
                <c:pt idx="204">
                  <c:v>735</c:v>
                </c:pt>
                <c:pt idx="205">
                  <c:v>726</c:v>
                </c:pt>
                <c:pt idx="206">
                  <c:v>757</c:v>
                </c:pt>
                <c:pt idx="207">
                  <c:v>762</c:v>
                </c:pt>
                <c:pt idx="208">
                  <c:v>710</c:v>
                </c:pt>
                <c:pt idx="209">
                  <c:v>709</c:v>
                </c:pt>
                <c:pt idx="210">
                  <c:v>768.00006099999996</c:v>
                </c:pt>
                <c:pt idx="211">
                  <c:v>738</c:v>
                </c:pt>
                <c:pt idx="212">
                  <c:v>712</c:v>
                </c:pt>
                <c:pt idx="213">
                  <c:v>709</c:v>
                </c:pt>
                <c:pt idx="214">
                  <c:v>721</c:v>
                </c:pt>
                <c:pt idx="215">
                  <c:v>708</c:v>
                </c:pt>
                <c:pt idx="216">
                  <c:v>668</c:v>
                </c:pt>
                <c:pt idx="217">
                  <c:v>688</c:v>
                </c:pt>
                <c:pt idx="218">
                  <c:v>616</c:v>
                </c:pt>
                <c:pt idx="219">
                  <c:v>593</c:v>
                </c:pt>
                <c:pt idx="220">
                  <c:v>579</c:v>
                </c:pt>
                <c:pt idx="221">
                  <c:v>580</c:v>
                </c:pt>
                <c:pt idx="222">
                  <c:v>731</c:v>
                </c:pt>
                <c:pt idx="223">
                  <c:v>373.00003099999998</c:v>
                </c:pt>
              </c:numCache>
            </c:numRef>
          </c:yVal>
          <c:smooth val="0"/>
          <c:extLst xmlns:c16r2="http://schemas.microsoft.com/office/drawing/2015/06/chart">
            <c:ext xmlns:c16="http://schemas.microsoft.com/office/drawing/2014/chart" uri="{C3380CC4-5D6E-409C-BE32-E72D297353CC}">
              <c16:uniqueId val="{00000015-DA80-4DEE-8BB8-42BCAF800CB4}"/>
            </c:ext>
          </c:extLst>
        </c:ser>
        <c:ser>
          <c:idx val="22"/>
          <c:order val="22"/>
          <c:tx>
            <c:strRef>
              <c:f>Sheet1!$X$1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Sheet1!$X$2:$X$225</c:f>
              <c:numCache>
                <c:formatCode>General</c:formatCode>
                <c:ptCount val="224"/>
                <c:pt idx="0">
                  <c:v>0</c:v>
                </c:pt>
                <c:pt idx="1">
                  <c:v>0</c:v>
                </c:pt>
                <c:pt idx="2">
                  <c:v>192.00001499999999</c:v>
                </c:pt>
                <c:pt idx="3">
                  <c:v>255</c:v>
                </c:pt>
                <c:pt idx="4">
                  <c:v>261</c:v>
                </c:pt>
                <c:pt idx="5">
                  <c:v>261</c:v>
                </c:pt>
                <c:pt idx="6">
                  <c:v>297</c:v>
                </c:pt>
                <c:pt idx="7">
                  <c:v>333</c:v>
                </c:pt>
                <c:pt idx="8">
                  <c:v>362.00003099999998</c:v>
                </c:pt>
                <c:pt idx="9">
                  <c:v>381</c:v>
                </c:pt>
                <c:pt idx="10">
                  <c:v>386</c:v>
                </c:pt>
                <c:pt idx="11">
                  <c:v>390</c:v>
                </c:pt>
                <c:pt idx="12">
                  <c:v>392.99996900000002</c:v>
                </c:pt>
                <c:pt idx="13">
                  <c:v>401</c:v>
                </c:pt>
                <c:pt idx="14">
                  <c:v>406.00003099999998</c:v>
                </c:pt>
                <c:pt idx="15">
                  <c:v>420</c:v>
                </c:pt>
                <c:pt idx="16">
                  <c:v>447</c:v>
                </c:pt>
                <c:pt idx="17">
                  <c:v>469</c:v>
                </c:pt>
                <c:pt idx="18">
                  <c:v>508</c:v>
                </c:pt>
                <c:pt idx="19">
                  <c:v>531</c:v>
                </c:pt>
                <c:pt idx="20">
                  <c:v>533</c:v>
                </c:pt>
                <c:pt idx="21">
                  <c:v>526</c:v>
                </c:pt>
                <c:pt idx="22">
                  <c:v>511</c:v>
                </c:pt>
                <c:pt idx="23">
                  <c:v>532</c:v>
                </c:pt>
                <c:pt idx="24">
                  <c:v>525</c:v>
                </c:pt>
                <c:pt idx="25">
                  <c:v>521</c:v>
                </c:pt>
                <c:pt idx="26">
                  <c:v>516</c:v>
                </c:pt>
                <c:pt idx="27">
                  <c:v>523</c:v>
                </c:pt>
                <c:pt idx="28">
                  <c:v>529</c:v>
                </c:pt>
                <c:pt idx="29">
                  <c:v>529</c:v>
                </c:pt>
                <c:pt idx="30">
                  <c:v>521</c:v>
                </c:pt>
                <c:pt idx="31">
                  <c:v>499</c:v>
                </c:pt>
                <c:pt idx="32">
                  <c:v>512</c:v>
                </c:pt>
                <c:pt idx="33">
                  <c:v>494.00003099999998</c:v>
                </c:pt>
                <c:pt idx="34">
                  <c:v>487</c:v>
                </c:pt>
                <c:pt idx="35">
                  <c:v>518</c:v>
                </c:pt>
                <c:pt idx="36">
                  <c:v>643</c:v>
                </c:pt>
                <c:pt idx="37">
                  <c:v>820.99993900000004</c:v>
                </c:pt>
                <c:pt idx="38">
                  <c:v>1009</c:v>
                </c:pt>
                <c:pt idx="39">
                  <c:v>1256</c:v>
                </c:pt>
                <c:pt idx="40">
                  <c:v>1421.9998780000001</c:v>
                </c:pt>
                <c:pt idx="41">
                  <c:v>1509.9998780000001</c:v>
                </c:pt>
                <c:pt idx="42">
                  <c:v>1570</c:v>
                </c:pt>
                <c:pt idx="43">
                  <c:v>1639</c:v>
                </c:pt>
                <c:pt idx="44">
                  <c:v>1650.0001219999999</c:v>
                </c:pt>
                <c:pt idx="45">
                  <c:v>1648</c:v>
                </c:pt>
                <c:pt idx="46">
                  <c:v>1682</c:v>
                </c:pt>
                <c:pt idx="47">
                  <c:v>1689</c:v>
                </c:pt>
                <c:pt idx="48">
                  <c:v>1720.9998780000001</c:v>
                </c:pt>
                <c:pt idx="49">
                  <c:v>1733</c:v>
                </c:pt>
                <c:pt idx="50">
                  <c:v>1733</c:v>
                </c:pt>
                <c:pt idx="51">
                  <c:v>1734</c:v>
                </c:pt>
                <c:pt idx="52">
                  <c:v>1756.0001219999999</c:v>
                </c:pt>
                <c:pt idx="53">
                  <c:v>1776</c:v>
                </c:pt>
                <c:pt idx="54">
                  <c:v>1787</c:v>
                </c:pt>
                <c:pt idx="55">
                  <c:v>1793</c:v>
                </c:pt>
                <c:pt idx="56">
                  <c:v>1824</c:v>
                </c:pt>
                <c:pt idx="57">
                  <c:v>1848</c:v>
                </c:pt>
                <c:pt idx="58">
                  <c:v>1857</c:v>
                </c:pt>
                <c:pt idx="59">
                  <c:v>1837</c:v>
                </c:pt>
                <c:pt idx="60">
                  <c:v>1934</c:v>
                </c:pt>
                <c:pt idx="61">
                  <c:v>1971</c:v>
                </c:pt>
                <c:pt idx="62">
                  <c:v>1888.0001219999999</c:v>
                </c:pt>
                <c:pt idx="63">
                  <c:v>1967.9998780000001</c:v>
                </c:pt>
                <c:pt idx="64">
                  <c:v>1935</c:v>
                </c:pt>
                <c:pt idx="65">
                  <c:v>1882</c:v>
                </c:pt>
                <c:pt idx="66">
                  <c:v>1879.0001219999999</c:v>
                </c:pt>
                <c:pt idx="67">
                  <c:v>1851</c:v>
                </c:pt>
                <c:pt idx="68">
                  <c:v>1883</c:v>
                </c:pt>
                <c:pt idx="69">
                  <c:v>1910</c:v>
                </c:pt>
                <c:pt idx="70">
                  <c:v>1942</c:v>
                </c:pt>
                <c:pt idx="71">
                  <c:v>1967.0001219999999</c:v>
                </c:pt>
                <c:pt idx="72">
                  <c:v>1997</c:v>
                </c:pt>
                <c:pt idx="73">
                  <c:v>2001</c:v>
                </c:pt>
                <c:pt idx="74">
                  <c:v>2030</c:v>
                </c:pt>
                <c:pt idx="75">
                  <c:v>2054</c:v>
                </c:pt>
                <c:pt idx="76">
                  <c:v>2058</c:v>
                </c:pt>
                <c:pt idx="77">
                  <c:v>2080</c:v>
                </c:pt>
                <c:pt idx="78">
                  <c:v>2124</c:v>
                </c:pt>
                <c:pt idx="79">
                  <c:v>2120</c:v>
                </c:pt>
                <c:pt idx="80">
                  <c:v>2063</c:v>
                </c:pt>
                <c:pt idx="81">
                  <c:v>2043</c:v>
                </c:pt>
                <c:pt idx="82">
                  <c:v>2002.9998780000001</c:v>
                </c:pt>
                <c:pt idx="83">
                  <c:v>2020.9998780000001</c:v>
                </c:pt>
                <c:pt idx="84">
                  <c:v>2032</c:v>
                </c:pt>
                <c:pt idx="85">
                  <c:v>1965</c:v>
                </c:pt>
                <c:pt idx="86">
                  <c:v>1926</c:v>
                </c:pt>
                <c:pt idx="87">
                  <c:v>1911</c:v>
                </c:pt>
                <c:pt idx="88">
                  <c:v>1925</c:v>
                </c:pt>
                <c:pt idx="89">
                  <c:v>1932.0001219999999</c:v>
                </c:pt>
                <c:pt idx="90">
                  <c:v>1956</c:v>
                </c:pt>
                <c:pt idx="91">
                  <c:v>1982</c:v>
                </c:pt>
                <c:pt idx="92">
                  <c:v>2011.9998780000001</c:v>
                </c:pt>
                <c:pt idx="93">
                  <c:v>2034</c:v>
                </c:pt>
                <c:pt idx="94">
                  <c:v>2044</c:v>
                </c:pt>
                <c:pt idx="95">
                  <c:v>2059</c:v>
                </c:pt>
                <c:pt idx="96">
                  <c:v>2036</c:v>
                </c:pt>
                <c:pt idx="97">
                  <c:v>2111</c:v>
                </c:pt>
                <c:pt idx="98">
                  <c:v>2101</c:v>
                </c:pt>
                <c:pt idx="99">
                  <c:v>2092</c:v>
                </c:pt>
                <c:pt idx="100">
                  <c:v>2160</c:v>
                </c:pt>
                <c:pt idx="101">
                  <c:v>2159</c:v>
                </c:pt>
                <c:pt idx="102">
                  <c:v>2130</c:v>
                </c:pt>
                <c:pt idx="103">
                  <c:v>0</c:v>
                </c:pt>
                <c:pt idx="104">
                  <c:v>0</c:v>
                </c:pt>
                <c:pt idx="105">
                  <c:v>0</c:v>
                </c:pt>
                <c:pt idx="106">
                  <c:v>0</c:v>
                </c:pt>
                <c:pt idx="107">
                  <c:v>0</c:v>
                </c:pt>
                <c:pt idx="108">
                  <c:v>0</c:v>
                </c:pt>
                <c:pt idx="109">
                  <c:v>0</c:v>
                </c:pt>
                <c:pt idx="110">
                  <c:v>0</c:v>
                </c:pt>
                <c:pt idx="111">
                  <c:v>0</c:v>
                </c:pt>
                <c:pt idx="112">
                  <c:v>0</c:v>
                </c:pt>
                <c:pt idx="113">
                  <c:v>0</c:v>
                </c:pt>
                <c:pt idx="114">
                  <c:v>1127</c:v>
                </c:pt>
                <c:pt idx="115">
                  <c:v>1163</c:v>
                </c:pt>
                <c:pt idx="116">
                  <c:v>1025</c:v>
                </c:pt>
                <c:pt idx="117">
                  <c:v>1058</c:v>
                </c:pt>
                <c:pt idx="118">
                  <c:v>1067</c:v>
                </c:pt>
                <c:pt idx="119">
                  <c:v>1123</c:v>
                </c:pt>
                <c:pt idx="120">
                  <c:v>1171</c:v>
                </c:pt>
                <c:pt idx="121">
                  <c:v>1178</c:v>
                </c:pt>
                <c:pt idx="122">
                  <c:v>1234</c:v>
                </c:pt>
                <c:pt idx="123">
                  <c:v>1268</c:v>
                </c:pt>
                <c:pt idx="124">
                  <c:v>1275</c:v>
                </c:pt>
                <c:pt idx="125">
                  <c:v>1338</c:v>
                </c:pt>
                <c:pt idx="126">
                  <c:v>1356</c:v>
                </c:pt>
                <c:pt idx="127">
                  <c:v>1395.9998780000001</c:v>
                </c:pt>
                <c:pt idx="128">
                  <c:v>1405</c:v>
                </c:pt>
                <c:pt idx="129">
                  <c:v>1434</c:v>
                </c:pt>
                <c:pt idx="130">
                  <c:v>1467</c:v>
                </c:pt>
                <c:pt idx="131">
                  <c:v>1506</c:v>
                </c:pt>
                <c:pt idx="132">
                  <c:v>1544.9998780000001</c:v>
                </c:pt>
                <c:pt idx="133">
                  <c:v>1560</c:v>
                </c:pt>
                <c:pt idx="134">
                  <c:v>1587</c:v>
                </c:pt>
                <c:pt idx="135">
                  <c:v>1601</c:v>
                </c:pt>
                <c:pt idx="136">
                  <c:v>1602</c:v>
                </c:pt>
                <c:pt idx="137">
                  <c:v>1601</c:v>
                </c:pt>
                <c:pt idx="138">
                  <c:v>1581</c:v>
                </c:pt>
                <c:pt idx="139">
                  <c:v>1596</c:v>
                </c:pt>
                <c:pt idx="140">
                  <c:v>1594</c:v>
                </c:pt>
                <c:pt idx="141">
                  <c:v>1565</c:v>
                </c:pt>
                <c:pt idx="142">
                  <c:v>1535</c:v>
                </c:pt>
                <c:pt idx="143">
                  <c:v>1508</c:v>
                </c:pt>
                <c:pt idx="144">
                  <c:v>1490</c:v>
                </c:pt>
                <c:pt idx="145">
                  <c:v>1503</c:v>
                </c:pt>
                <c:pt idx="146">
                  <c:v>1485</c:v>
                </c:pt>
                <c:pt idx="147">
                  <c:v>1496</c:v>
                </c:pt>
                <c:pt idx="148">
                  <c:v>1520</c:v>
                </c:pt>
                <c:pt idx="149">
                  <c:v>1533</c:v>
                </c:pt>
                <c:pt idx="150">
                  <c:v>1568</c:v>
                </c:pt>
                <c:pt idx="151">
                  <c:v>1550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480.99996900000002</c:v>
                </c:pt>
                <c:pt idx="169">
                  <c:v>521</c:v>
                </c:pt>
                <c:pt idx="170">
                  <c:v>528</c:v>
                </c:pt>
                <c:pt idx="171">
                  <c:v>684</c:v>
                </c:pt>
                <c:pt idx="172">
                  <c:v>739</c:v>
                </c:pt>
                <c:pt idx="173">
                  <c:v>638</c:v>
                </c:pt>
                <c:pt idx="174">
                  <c:v>639</c:v>
                </c:pt>
                <c:pt idx="175">
                  <c:v>615</c:v>
                </c:pt>
                <c:pt idx="176">
                  <c:v>839</c:v>
                </c:pt>
                <c:pt idx="177">
                  <c:v>877</c:v>
                </c:pt>
                <c:pt idx="178">
                  <c:v>840</c:v>
                </c:pt>
                <c:pt idx="179">
                  <c:v>785</c:v>
                </c:pt>
                <c:pt idx="180">
                  <c:v>797</c:v>
                </c:pt>
                <c:pt idx="181">
                  <c:v>835</c:v>
                </c:pt>
                <c:pt idx="182">
                  <c:v>851.99993900000004</c:v>
                </c:pt>
                <c:pt idx="183">
                  <c:v>867</c:v>
                </c:pt>
                <c:pt idx="184">
                  <c:v>842</c:v>
                </c:pt>
                <c:pt idx="185">
                  <c:v>861</c:v>
                </c:pt>
                <c:pt idx="186">
                  <c:v>860</c:v>
                </c:pt>
                <c:pt idx="187">
                  <c:v>876</c:v>
                </c:pt>
                <c:pt idx="188">
                  <c:v>888</c:v>
                </c:pt>
                <c:pt idx="189">
                  <c:v>885</c:v>
                </c:pt>
                <c:pt idx="190">
                  <c:v>897</c:v>
                </c:pt>
                <c:pt idx="191">
                  <c:v>917.99993900000004</c:v>
                </c:pt>
                <c:pt idx="192">
                  <c:v>928</c:v>
                </c:pt>
                <c:pt idx="193">
                  <c:v>952.99993900000004</c:v>
                </c:pt>
                <c:pt idx="194">
                  <c:v>966.00006099999996</c:v>
                </c:pt>
                <c:pt idx="195">
                  <c:v>966.00006099999996</c:v>
                </c:pt>
                <c:pt idx="196">
                  <c:v>973</c:v>
                </c:pt>
                <c:pt idx="197">
                  <c:v>958</c:v>
                </c:pt>
                <c:pt idx="198">
                  <c:v>890</c:v>
                </c:pt>
                <c:pt idx="199">
                  <c:v>854</c:v>
                </c:pt>
                <c:pt idx="200">
                  <c:v>807</c:v>
                </c:pt>
                <c:pt idx="201">
                  <c:v>803.00006099999996</c:v>
                </c:pt>
                <c:pt idx="202">
                  <c:v>784</c:v>
                </c:pt>
                <c:pt idx="203">
                  <c:v>788</c:v>
                </c:pt>
                <c:pt idx="204">
                  <c:v>741.99993900000004</c:v>
                </c:pt>
                <c:pt idx="205">
                  <c:v>760</c:v>
                </c:pt>
                <c:pt idx="206">
                  <c:v>767</c:v>
                </c:pt>
                <c:pt idx="207">
                  <c:v>754</c:v>
                </c:pt>
                <c:pt idx="208">
                  <c:v>745</c:v>
                </c:pt>
                <c:pt idx="209">
                  <c:v>749</c:v>
                </c:pt>
                <c:pt idx="210">
                  <c:v>768.00006099999996</c:v>
                </c:pt>
                <c:pt idx="211">
                  <c:v>738</c:v>
                </c:pt>
                <c:pt idx="212">
                  <c:v>737.00006099999996</c:v>
                </c:pt>
                <c:pt idx="213">
                  <c:v>694</c:v>
                </c:pt>
                <c:pt idx="214">
                  <c:v>751</c:v>
                </c:pt>
                <c:pt idx="215">
                  <c:v>729</c:v>
                </c:pt>
                <c:pt idx="216">
                  <c:v>699</c:v>
                </c:pt>
                <c:pt idx="217">
                  <c:v>682</c:v>
                </c:pt>
                <c:pt idx="218">
                  <c:v>644</c:v>
                </c:pt>
                <c:pt idx="219">
                  <c:v>607</c:v>
                </c:pt>
                <c:pt idx="220">
                  <c:v>579</c:v>
                </c:pt>
                <c:pt idx="221">
                  <c:v>601</c:v>
                </c:pt>
                <c:pt idx="222">
                  <c:v>803.00006099999996</c:v>
                </c:pt>
                <c:pt idx="223">
                  <c:v>447.99996900000002</c:v>
                </c:pt>
              </c:numCache>
            </c:numRef>
          </c:yVal>
          <c:smooth val="0"/>
          <c:extLst xmlns:c16r2="http://schemas.microsoft.com/office/drawing/2015/06/chart">
            <c:ext xmlns:c16="http://schemas.microsoft.com/office/drawing/2014/chart" uri="{C3380CC4-5D6E-409C-BE32-E72D297353CC}">
              <c16:uniqueId val="{00000016-DA80-4DEE-8BB8-42BCAF800CB4}"/>
            </c:ext>
          </c:extLst>
        </c:ser>
        <c:ser>
          <c:idx val="23"/>
          <c:order val="23"/>
          <c:tx>
            <c:strRef>
              <c:f>Sheet1!$Y$1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Sheet1!$Y$2:$Y$225</c:f>
              <c:numCache>
                <c:formatCode>General</c:formatCode>
                <c:ptCount val="224"/>
                <c:pt idx="0">
                  <c:v>0</c:v>
                </c:pt>
                <c:pt idx="1">
                  <c:v>0</c:v>
                </c:pt>
                <c:pt idx="2">
                  <c:v>0</c:v>
                </c:pt>
                <c:pt idx="3">
                  <c:v>0</c:v>
                </c:pt>
                <c:pt idx="4">
                  <c:v>13</c:v>
                </c:pt>
                <c:pt idx="5">
                  <c:v>52</c:v>
                </c:pt>
                <c:pt idx="6">
                  <c:v>99</c:v>
                </c:pt>
                <c:pt idx="7">
                  <c:v>149</c:v>
                </c:pt>
                <c:pt idx="8">
                  <c:v>179.99998500000001</c:v>
                </c:pt>
                <c:pt idx="9">
                  <c:v>197</c:v>
                </c:pt>
                <c:pt idx="10">
                  <c:v>234.99998500000001</c:v>
                </c:pt>
                <c:pt idx="11">
                  <c:v>236.00001499999999</c:v>
                </c:pt>
                <c:pt idx="12">
                  <c:v>256</c:v>
                </c:pt>
                <c:pt idx="13">
                  <c:v>263</c:v>
                </c:pt>
                <c:pt idx="14">
                  <c:v>279</c:v>
                </c:pt>
                <c:pt idx="15">
                  <c:v>288</c:v>
                </c:pt>
                <c:pt idx="16">
                  <c:v>322</c:v>
                </c:pt>
                <c:pt idx="17">
                  <c:v>342</c:v>
                </c:pt>
                <c:pt idx="18">
                  <c:v>379</c:v>
                </c:pt>
                <c:pt idx="19">
                  <c:v>396</c:v>
                </c:pt>
                <c:pt idx="20">
                  <c:v>405</c:v>
                </c:pt>
                <c:pt idx="21">
                  <c:v>405</c:v>
                </c:pt>
                <c:pt idx="22">
                  <c:v>400</c:v>
                </c:pt>
                <c:pt idx="23">
                  <c:v>408</c:v>
                </c:pt>
                <c:pt idx="24">
                  <c:v>414.99996900000002</c:v>
                </c:pt>
                <c:pt idx="25">
                  <c:v>408</c:v>
                </c:pt>
                <c:pt idx="26">
                  <c:v>414</c:v>
                </c:pt>
                <c:pt idx="27">
                  <c:v>421</c:v>
                </c:pt>
                <c:pt idx="28">
                  <c:v>427</c:v>
                </c:pt>
                <c:pt idx="29">
                  <c:v>430</c:v>
                </c:pt>
                <c:pt idx="30">
                  <c:v>435</c:v>
                </c:pt>
                <c:pt idx="31">
                  <c:v>420</c:v>
                </c:pt>
                <c:pt idx="32">
                  <c:v>424</c:v>
                </c:pt>
                <c:pt idx="33">
                  <c:v>414.99996900000002</c:v>
                </c:pt>
                <c:pt idx="34">
                  <c:v>412</c:v>
                </c:pt>
                <c:pt idx="35">
                  <c:v>440</c:v>
                </c:pt>
                <c:pt idx="36">
                  <c:v>550</c:v>
                </c:pt>
                <c:pt idx="37">
                  <c:v>699</c:v>
                </c:pt>
                <c:pt idx="38">
                  <c:v>867</c:v>
                </c:pt>
                <c:pt idx="39">
                  <c:v>1077</c:v>
                </c:pt>
                <c:pt idx="40">
                  <c:v>1217</c:v>
                </c:pt>
                <c:pt idx="41">
                  <c:v>1296</c:v>
                </c:pt>
                <c:pt idx="42">
                  <c:v>1350</c:v>
                </c:pt>
                <c:pt idx="43">
                  <c:v>1421.9998780000001</c:v>
                </c:pt>
                <c:pt idx="44">
                  <c:v>1425</c:v>
                </c:pt>
                <c:pt idx="45">
                  <c:v>1421.0001219999999</c:v>
                </c:pt>
                <c:pt idx="46">
                  <c:v>1443</c:v>
                </c:pt>
                <c:pt idx="47">
                  <c:v>1463</c:v>
                </c:pt>
                <c:pt idx="48">
                  <c:v>1493</c:v>
                </c:pt>
                <c:pt idx="49">
                  <c:v>1503</c:v>
                </c:pt>
                <c:pt idx="50">
                  <c:v>1508</c:v>
                </c:pt>
                <c:pt idx="51">
                  <c:v>1509.0001219999999</c:v>
                </c:pt>
                <c:pt idx="52">
                  <c:v>1526</c:v>
                </c:pt>
                <c:pt idx="53">
                  <c:v>1544.9998780000001</c:v>
                </c:pt>
                <c:pt idx="54">
                  <c:v>1559</c:v>
                </c:pt>
                <c:pt idx="55">
                  <c:v>1565</c:v>
                </c:pt>
                <c:pt idx="56">
                  <c:v>1588</c:v>
                </c:pt>
                <c:pt idx="57">
                  <c:v>1612</c:v>
                </c:pt>
                <c:pt idx="58">
                  <c:v>1614</c:v>
                </c:pt>
                <c:pt idx="59">
                  <c:v>1610</c:v>
                </c:pt>
                <c:pt idx="60">
                  <c:v>1671</c:v>
                </c:pt>
                <c:pt idx="61">
                  <c:v>1697</c:v>
                </c:pt>
                <c:pt idx="62">
                  <c:v>1658</c:v>
                </c:pt>
                <c:pt idx="63">
                  <c:v>1705</c:v>
                </c:pt>
                <c:pt idx="64">
                  <c:v>1674</c:v>
                </c:pt>
                <c:pt idx="65">
                  <c:v>1636</c:v>
                </c:pt>
                <c:pt idx="66">
                  <c:v>1627</c:v>
                </c:pt>
                <c:pt idx="67">
                  <c:v>1613</c:v>
                </c:pt>
                <c:pt idx="68">
                  <c:v>1649</c:v>
                </c:pt>
                <c:pt idx="69">
                  <c:v>1671</c:v>
                </c:pt>
                <c:pt idx="70">
                  <c:v>1699</c:v>
                </c:pt>
                <c:pt idx="71">
                  <c:v>1720.9998780000001</c:v>
                </c:pt>
                <c:pt idx="72">
                  <c:v>1751</c:v>
                </c:pt>
                <c:pt idx="73">
                  <c:v>1767</c:v>
                </c:pt>
                <c:pt idx="74">
                  <c:v>1791.0001219999999</c:v>
                </c:pt>
                <c:pt idx="75">
                  <c:v>1811</c:v>
                </c:pt>
                <c:pt idx="76">
                  <c:v>1820</c:v>
                </c:pt>
                <c:pt idx="77">
                  <c:v>1845</c:v>
                </c:pt>
                <c:pt idx="78">
                  <c:v>1874</c:v>
                </c:pt>
                <c:pt idx="79">
                  <c:v>1869</c:v>
                </c:pt>
                <c:pt idx="80">
                  <c:v>1847</c:v>
                </c:pt>
                <c:pt idx="81">
                  <c:v>1854</c:v>
                </c:pt>
                <c:pt idx="82">
                  <c:v>1789</c:v>
                </c:pt>
                <c:pt idx="83">
                  <c:v>1780</c:v>
                </c:pt>
                <c:pt idx="84">
                  <c:v>1767</c:v>
                </c:pt>
                <c:pt idx="85">
                  <c:v>1733</c:v>
                </c:pt>
                <c:pt idx="86">
                  <c:v>1701</c:v>
                </c:pt>
                <c:pt idx="87">
                  <c:v>1684</c:v>
                </c:pt>
                <c:pt idx="88">
                  <c:v>1689</c:v>
                </c:pt>
                <c:pt idx="89">
                  <c:v>1697</c:v>
                </c:pt>
                <c:pt idx="90">
                  <c:v>1727</c:v>
                </c:pt>
                <c:pt idx="91">
                  <c:v>1756.0001219999999</c:v>
                </c:pt>
                <c:pt idx="92">
                  <c:v>1778</c:v>
                </c:pt>
                <c:pt idx="93">
                  <c:v>1807</c:v>
                </c:pt>
                <c:pt idx="94">
                  <c:v>1839</c:v>
                </c:pt>
                <c:pt idx="95">
                  <c:v>1852.9998780000001</c:v>
                </c:pt>
                <c:pt idx="96">
                  <c:v>1833</c:v>
                </c:pt>
                <c:pt idx="97">
                  <c:v>1879.0001219999999</c:v>
                </c:pt>
                <c:pt idx="98">
                  <c:v>1923.9998780000001</c:v>
                </c:pt>
                <c:pt idx="99">
                  <c:v>1902</c:v>
                </c:pt>
                <c:pt idx="100">
                  <c:v>1908</c:v>
                </c:pt>
                <c:pt idx="101">
                  <c:v>1920</c:v>
                </c:pt>
                <c:pt idx="102">
                  <c:v>1898</c:v>
                </c:pt>
                <c:pt idx="103">
                  <c:v>0</c:v>
                </c:pt>
                <c:pt idx="104">
                  <c:v>0</c:v>
                </c:pt>
                <c:pt idx="105">
                  <c:v>0</c:v>
                </c:pt>
                <c:pt idx="106">
                  <c:v>0</c:v>
                </c:pt>
                <c:pt idx="107">
                  <c:v>0</c:v>
                </c:pt>
                <c:pt idx="108">
                  <c:v>0</c:v>
                </c:pt>
                <c:pt idx="109">
                  <c:v>0</c:v>
                </c:pt>
                <c:pt idx="110">
                  <c:v>0</c:v>
                </c:pt>
                <c:pt idx="111">
                  <c:v>0</c:v>
                </c:pt>
                <c:pt idx="112">
                  <c:v>0</c:v>
                </c:pt>
                <c:pt idx="113">
                  <c:v>0</c:v>
                </c:pt>
                <c:pt idx="114">
                  <c:v>1032</c:v>
                </c:pt>
                <c:pt idx="115">
                  <c:v>1005</c:v>
                </c:pt>
                <c:pt idx="116">
                  <c:v>973</c:v>
                </c:pt>
                <c:pt idx="117">
                  <c:v>948</c:v>
                </c:pt>
                <c:pt idx="118">
                  <c:v>1026</c:v>
                </c:pt>
                <c:pt idx="119">
                  <c:v>1026</c:v>
                </c:pt>
                <c:pt idx="120">
                  <c:v>1078</c:v>
                </c:pt>
                <c:pt idx="121">
                  <c:v>1083</c:v>
                </c:pt>
                <c:pt idx="122">
                  <c:v>1116</c:v>
                </c:pt>
                <c:pt idx="123">
                  <c:v>1144</c:v>
                </c:pt>
                <c:pt idx="124">
                  <c:v>1164</c:v>
                </c:pt>
                <c:pt idx="125">
                  <c:v>1203</c:v>
                </c:pt>
                <c:pt idx="126">
                  <c:v>1226</c:v>
                </c:pt>
                <c:pt idx="127">
                  <c:v>1239</c:v>
                </c:pt>
                <c:pt idx="128">
                  <c:v>1275</c:v>
                </c:pt>
                <c:pt idx="129">
                  <c:v>1296</c:v>
                </c:pt>
                <c:pt idx="130">
                  <c:v>1321</c:v>
                </c:pt>
                <c:pt idx="131">
                  <c:v>1351.0001219999999</c:v>
                </c:pt>
                <c:pt idx="132">
                  <c:v>1370</c:v>
                </c:pt>
                <c:pt idx="133">
                  <c:v>1402</c:v>
                </c:pt>
                <c:pt idx="134">
                  <c:v>1408</c:v>
                </c:pt>
                <c:pt idx="135">
                  <c:v>1439.0001219999999</c:v>
                </c:pt>
                <c:pt idx="136">
                  <c:v>1424</c:v>
                </c:pt>
                <c:pt idx="137">
                  <c:v>1418</c:v>
                </c:pt>
                <c:pt idx="138">
                  <c:v>1423</c:v>
                </c:pt>
                <c:pt idx="139">
                  <c:v>1425</c:v>
                </c:pt>
                <c:pt idx="140">
                  <c:v>1407</c:v>
                </c:pt>
                <c:pt idx="141">
                  <c:v>1399</c:v>
                </c:pt>
                <c:pt idx="142">
                  <c:v>1372</c:v>
                </c:pt>
                <c:pt idx="143">
                  <c:v>1333.0001219999999</c:v>
                </c:pt>
                <c:pt idx="144">
                  <c:v>1319</c:v>
                </c:pt>
                <c:pt idx="145">
                  <c:v>1332</c:v>
                </c:pt>
                <c:pt idx="146">
                  <c:v>1336</c:v>
                </c:pt>
                <c:pt idx="147">
                  <c:v>1324</c:v>
                </c:pt>
                <c:pt idx="148">
                  <c:v>1341</c:v>
                </c:pt>
                <c:pt idx="149">
                  <c:v>1341</c:v>
                </c:pt>
                <c:pt idx="150">
                  <c:v>1389</c:v>
                </c:pt>
                <c:pt idx="151">
                  <c:v>1362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441</c:v>
                </c:pt>
                <c:pt idx="169">
                  <c:v>494.00003099999998</c:v>
                </c:pt>
                <c:pt idx="170">
                  <c:v>568</c:v>
                </c:pt>
                <c:pt idx="171">
                  <c:v>690</c:v>
                </c:pt>
                <c:pt idx="172">
                  <c:v>724.00006099999996</c:v>
                </c:pt>
                <c:pt idx="173">
                  <c:v>710</c:v>
                </c:pt>
                <c:pt idx="174">
                  <c:v>668</c:v>
                </c:pt>
                <c:pt idx="175">
                  <c:v>657</c:v>
                </c:pt>
                <c:pt idx="176">
                  <c:v>805</c:v>
                </c:pt>
                <c:pt idx="177">
                  <c:v>842</c:v>
                </c:pt>
                <c:pt idx="178">
                  <c:v>815</c:v>
                </c:pt>
                <c:pt idx="179">
                  <c:v>778</c:v>
                </c:pt>
                <c:pt idx="180">
                  <c:v>785.99993900000004</c:v>
                </c:pt>
                <c:pt idx="181">
                  <c:v>826</c:v>
                </c:pt>
                <c:pt idx="182">
                  <c:v>797</c:v>
                </c:pt>
                <c:pt idx="183">
                  <c:v>825.00006099999996</c:v>
                </c:pt>
                <c:pt idx="184">
                  <c:v>797</c:v>
                </c:pt>
                <c:pt idx="185">
                  <c:v>813</c:v>
                </c:pt>
                <c:pt idx="186">
                  <c:v>820</c:v>
                </c:pt>
                <c:pt idx="187">
                  <c:v>817</c:v>
                </c:pt>
                <c:pt idx="188">
                  <c:v>827</c:v>
                </c:pt>
                <c:pt idx="189">
                  <c:v>832</c:v>
                </c:pt>
                <c:pt idx="190">
                  <c:v>864.99993900000004</c:v>
                </c:pt>
                <c:pt idx="191">
                  <c:v>864</c:v>
                </c:pt>
                <c:pt idx="192">
                  <c:v>858</c:v>
                </c:pt>
                <c:pt idx="193">
                  <c:v>879</c:v>
                </c:pt>
                <c:pt idx="194">
                  <c:v>893</c:v>
                </c:pt>
                <c:pt idx="195">
                  <c:v>916</c:v>
                </c:pt>
                <c:pt idx="196">
                  <c:v>910</c:v>
                </c:pt>
                <c:pt idx="197">
                  <c:v>886.99993900000004</c:v>
                </c:pt>
                <c:pt idx="198">
                  <c:v>855</c:v>
                </c:pt>
                <c:pt idx="199">
                  <c:v>809</c:v>
                </c:pt>
                <c:pt idx="200">
                  <c:v>775</c:v>
                </c:pt>
                <c:pt idx="201">
                  <c:v>773</c:v>
                </c:pt>
                <c:pt idx="202">
                  <c:v>727</c:v>
                </c:pt>
                <c:pt idx="203">
                  <c:v>737.00006099999996</c:v>
                </c:pt>
                <c:pt idx="204">
                  <c:v>700</c:v>
                </c:pt>
                <c:pt idx="205">
                  <c:v>707</c:v>
                </c:pt>
                <c:pt idx="206">
                  <c:v>708</c:v>
                </c:pt>
                <c:pt idx="207">
                  <c:v>748</c:v>
                </c:pt>
                <c:pt idx="208">
                  <c:v>699</c:v>
                </c:pt>
                <c:pt idx="209">
                  <c:v>704</c:v>
                </c:pt>
                <c:pt idx="210">
                  <c:v>714</c:v>
                </c:pt>
                <c:pt idx="211">
                  <c:v>729</c:v>
                </c:pt>
                <c:pt idx="212">
                  <c:v>725</c:v>
                </c:pt>
                <c:pt idx="213">
                  <c:v>693.00006099999996</c:v>
                </c:pt>
                <c:pt idx="214">
                  <c:v>684</c:v>
                </c:pt>
                <c:pt idx="215">
                  <c:v>692</c:v>
                </c:pt>
                <c:pt idx="216">
                  <c:v>688.99993900000004</c:v>
                </c:pt>
                <c:pt idx="217">
                  <c:v>619</c:v>
                </c:pt>
                <c:pt idx="218">
                  <c:v>611</c:v>
                </c:pt>
                <c:pt idx="219">
                  <c:v>561</c:v>
                </c:pt>
                <c:pt idx="220">
                  <c:v>544</c:v>
                </c:pt>
                <c:pt idx="221">
                  <c:v>588</c:v>
                </c:pt>
                <c:pt idx="222">
                  <c:v>671.00006099999996</c:v>
                </c:pt>
                <c:pt idx="223">
                  <c:v>579</c:v>
                </c:pt>
              </c:numCache>
            </c:numRef>
          </c:yVal>
          <c:smooth val="0"/>
          <c:extLst xmlns:c16r2="http://schemas.microsoft.com/office/drawing/2015/06/chart">
            <c:ext xmlns:c16="http://schemas.microsoft.com/office/drawing/2014/chart" uri="{C3380CC4-5D6E-409C-BE32-E72D297353CC}">
              <c16:uniqueId val="{00000017-DA80-4DEE-8BB8-42BCAF800CB4}"/>
            </c:ext>
          </c:extLst>
        </c:ser>
        <c:ser>
          <c:idx val="24"/>
          <c:order val="24"/>
          <c:tx>
            <c:strRef>
              <c:f>Sheet1!$Z$1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Sheet1!$Z$2:$Z$225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18-DA80-4DEE-8BB8-42BCAF800CB4}"/>
            </c:ext>
          </c:extLst>
        </c:ser>
        <c:ser>
          <c:idx val="25"/>
          <c:order val="25"/>
          <c:tx>
            <c:strRef>
              <c:f>Sheet1!$AA$1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Sheet1!$AA$2:$AA$225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19-DA80-4DEE-8BB8-42BCAF800CB4}"/>
            </c:ext>
          </c:extLst>
        </c:ser>
        <c:ser>
          <c:idx val="26"/>
          <c:order val="26"/>
          <c:tx>
            <c:strRef>
              <c:f>Sheet1!$AB$1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Sheet1!$AB$2:$AB$225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1A-DA80-4DEE-8BB8-42BCAF800CB4}"/>
            </c:ext>
          </c:extLst>
        </c:ser>
        <c:ser>
          <c:idx val="27"/>
          <c:order val="27"/>
          <c:tx>
            <c:strRef>
              <c:f>Sheet1!$AC$1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Sheet1!$AC$2:$AC$225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1B-DA80-4DEE-8BB8-42BCAF800CB4}"/>
            </c:ext>
          </c:extLst>
        </c:ser>
        <c:ser>
          <c:idx val="28"/>
          <c:order val="28"/>
          <c:tx>
            <c:strRef>
              <c:f>Sheet1!$AD$1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Sheet1!$AD$2:$AD$225</c:f>
              <c:numCache>
                <c:formatCode>General</c:formatCode>
                <c:ptCount val="224"/>
                <c:pt idx="0">
                  <c:v>0</c:v>
                </c:pt>
                <c:pt idx="1">
                  <c:v>0</c:v>
                </c:pt>
                <c:pt idx="2">
                  <c:v>26</c:v>
                </c:pt>
                <c:pt idx="3">
                  <c:v>132</c:v>
                </c:pt>
                <c:pt idx="4">
                  <c:v>140</c:v>
                </c:pt>
                <c:pt idx="5">
                  <c:v>158</c:v>
                </c:pt>
                <c:pt idx="6">
                  <c:v>205</c:v>
                </c:pt>
                <c:pt idx="7">
                  <c:v>223.99998500000001</c:v>
                </c:pt>
                <c:pt idx="8">
                  <c:v>260</c:v>
                </c:pt>
                <c:pt idx="9">
                  <c:v>274</c:v>
                </c:pt>
                <c:pt idx="10">
                  <c:v>291</c:v>
                </c:pt>
                <c:pt idx="11">
                  <c:v>292</c:v>
                </c:pt>
                <c:pt idx="12">
                  <c:v>305</c:v>
                </c:pt>
                <c:pt idx="13">
                  <c:v>314</c:v>
                </c:pt>
                <c:pt idx="14">
                  <c:v>312</c:v>
                </c:pt>
                <c:pt idx="15">
                  <c:v>324</c:v>
                </c:pt>
                <c:pt idx="16">
                  <c:v>353</c:v>
                </c:pt>
                <c:pt idx="17">
                  <c:v>372</c:v>
                </c:pt>
                <c:pt idx="18">
                  <c:v>409</c:v>
                </c:pt>
                <c:pt idx="19">
                  <c:v>425</c:v>
                </c:pt>
                <c:pt idx="20">
                  <c:v>427</c:v>
                </c:pt>
                <c:pt idx="21">
                  <c:v>422</c:v>
                </c:pt>
                <c:pt idx="22">
                  <c:v>405</c:v>
                </c:pt>
                <c:pt idx="23">
                  <c:v>425.99996900000002</c:v>
                </c:pt>
                <c:pt idx="24">
                  <c:v>419</c:v>
                </c:pt>
                <c:pt idx="25">
                  <c:v>405</c:v>
                </c:pt>
                <c:pt idx="26">
                  <c:v>405</c:v>
                </c:pt>
                <c:pt idx="27">
                  <c:v>406.00003099999998</c:v>
                </c:pt>
                <c:pt idx="28">
                  <c:v>421</c:v>
                </c:pt>
                <c:pt idx="29">
                  <c:v>417.00003099999998</c:v>
                </c:pt>
                <c:pt idx="30">
                  <c:v>420</c:v>
                </c:pt>
                <c:pt idx="31">
                  <c:v>398</c:v>
                </c:pt>
                <c:pt idx="32">
                  <c:v>412</c:v>
                </c:pt>
                <c:pt idx="33">
                  <c:v>392.99996900000002</c:v>
                </c:pt>
                <c:pt idx="34">
                  <c:v>386</c:v>
                </c:pt>
                <c:pt idx="35">
                  <c:v>412</c:v>
                </c:pt>
                <c:pt idx="36">
                  <c:v>534</c:v>
                </c:pt>
                <c:pt idx="37">
                  <c:v>718</c:v>
                </c:pt>
                <c:pt idx="38">
                  <c:v>923</c:v>
                </c:pt>
                <c:pt idx="39">
                  <c:v>1187</c:v>
                </c:pt>
                <c:pt idx="40">
                  <c:v>1359</c:v>
                </c:pt>
                <c:pt idx="41">
                  <c:v>1456.9998780000001</c:v>
                </c:pt>
                <c:pt idx="42">
                  <c:v>1538</c:v>
                </c:pt>
                <c:pt idx="43">
                  <c:v>1593</c:v>
                </c:pt>
                <c:pt idx="44">
                  <c:v>1614</c:v>
                </c:pt>
                <c:pt idx="45">
                  <c:v>1615.9998780000001</c:v>
                </c:pt>
                <c:pt idx="46">
                  <c:v>1645</c:v>
                </c:pt>
                <c:pt idx="47">
                  <c:v>1665</c:v>
                </c:pt>
                <c:pt idx="48">
                  <c:v>1703.9998780000001</c:v>
                </c:pt>
                <c:pt idx="49">
                  <c:v>1709</c:v>
                </c:pt>
                <c:pt idx="50">
                  <c:v>1715</c:v>
                </c:pt>
                <c:pt idx="51">
                  <c:v>1715</c:v>
                </c:pt>
                <c:pt idx="52">
                  <c:v>1745</c:v>
                </c:pt>
                <c:pt idx="53">
                  <c:v>1764.9998780000001</c:v>
                </c:pt>
                <c:pt idx="54">
                  <c:v>1779</c:v>
                </c:pt>
                <c:pt idx="55">
                  <c:v>1784</c:v>
                </c:pt>
                <c:pt idx="56">
                  <c:v>1817.9998780000001</c:v>
                </c:pt>
                <c:pt idx="57">
                  <c:v>1863</c:v>
                </c:pt>
                <c:pt idx="58">
                  <c:v>1865</c:v>
                </c:pt>
                <c:pt idx="59">
                  <c:v>1839</c:v>
                </c:pt>
                <c:pt idx="60">
                  <c:v>1953</c:v>
                </c:pt>
                <c:pt idx="61">
                  <c:v>1996</c:v>
                </c:pt>
                <c:pt idx="62">
                  <c:v>1886</c:v>
                </c:pt>
                <c:pt idx="63">
                  <c:v>1984</c:v>
                </c:pt>
                <c:pt idx="64">
                  <c:v>1949.9998780000001</c:v>
                </c:pt>
                <c:pt idx="65">
                  <c:v>1889</c:v>
                </c:pt>
                <c:pt idx="66">
                  <c:v>1881</c:v>
                </c:pt>
                <c:pt idx="67">
                  <c:v>1854</c:v>
                </c:pt>
                <c:pt idx="68">
                  <c:v>1887</c:v>
                </c:pt>
                <c:pt idx="69">
                  <c:v>1914.0001219999999</c:v>
                </c:pt>
                <c:pt idx="70">
                  <c:v>1944</c:v>
                </c:pt>
                <c:pt idx="71">
                  <c:v>1973</c:v>
                </c:pt>
                <c:pt idx="72">
                  <c:v>1995</c:v>
                </c:pt>
                <c:pt idx="73">
                  <c:v>2013</c:v>
                </c:pt>
                <c:pt idx="74">
                  <c:v>2039</c:v>
                </c:pt>
                <c:pt idx="75">
                  <c:v>2060</c:v>
                </c:pt>
                <c:pt idx="76">
                  <c:v>2070</c:v>
                </c:pt>
                <c:pt idx="77">
                  <c:v>2105</c:v>
                </c:pt>
                <c:pt idx="78">
                  <c:v>2152</c:v>
                </c:pt>
                <c:pt idx="79">
                  <c:v>2135</c:v>
                </c:pt>
                <c:pt idx="80">
                  <c:v>2054</c:v>
                </c:pt>
                <c:pt idx="81">
                  <c:v>2018</c:v>
                </c:pt>
                <c:pt idx="82">
                  <c:v>1976.0001219999999</c:v>
                </c:pt>
                <c:pt idx="83">
                  <c:v>2011.9998780000001</c:v>
                </c:pt>
                <c:pt idx="84">
                  <c:v>2002.0001219999999</c:v>
                </c:pt>
                <c:pt idx="85">
                  <c:v>1954</c:v>
                </c:pt>
                <c:pt idx="86">
                  <c:v>1890</c:v>
                </c:pt>
                <c:pt idx="87">
                  <c:v>1881</c:v>
                </c:pt>
                <c:pt idx="88">
                  <c:v>1869</c:v>
                </c:pt>
                <c:pt idx="89">
                  <c:v>1858</c:v>
                </c:pt>
                <c:pt idx="90">
                  <c:v>1890</c:v>
                </c:pt>
                <c:pt idx="91">
                  <c:v>1910</c:v>
                </c:pt>
                <c:pt idx="92">
                  <c:v>1949.9998780000001</c:v>
                </c:pt>
                <c:pt idx="93">
                  <c:v>1960</c:v>
                </c:pt>
                <c:pt idx="94">
                  <c:v>1985.0001219999999</c:v>
                </c:pt>
                <c:pt idx="95">
                  <c:v>1993</c:v>
                </c:pt>
                <c:pt idx="96">
                  <c:v>1978</c:v>
                </c:pt>
                <c:pt idx="97">
                  <c:v>1953</c:v>
                </c:pt>
                <c:pt idx="98">
                  <c:v>2019</c:v>
                </c:pt>
                <c:pt idx="99">
                  <c:v>2032</c:v>
                </c:pt>
                <c:pt idx="100">
                  <c:v>2104</c:v>
                </c:pt>
                <c:pt idx="101">
                  <c:v>2065</c:v>
                </c:pt>
                <c:pt idx="102">
                  <c:v>2035</c:v>
                </c:pt>
                <c:pt idx="103">
                  <c:v>0</c:v>
                </c:pt>
                <c:pt idx="104">
                  <c:v>0</c:v>
                </c:pt>
                <c:pt idx="105">
                  <c:v>0</c:v>
                </c:pt>
                <c:pt idx="106">
                  <c:v>0</c:v>
                </c:pt>
                <c:pt idx="107">
                  <c:v>0</c:v>
                </c:pt>
                <c:pt idx="108">
                  <c:v>0</c:v>
                </c:pt>
                <c:pt idx="109">
                  <c:v>0</c:v>
                </c:pt>
                <c:pt idx="110">
                  <c:v>0</c:v>
                </c:pt>
                <c:pt idx="111">
                  <c:v>0</c:v>
                </c:pt>
                <c:pt idx="112">
                  <c:v>0</c:v>
                </c:pt>
                <c:pt idx="113">
                  <c:v>0</c:v>
                </c:pt>
                <c:pt idx="114">
                  <c:v>1075</c:v>
                </c:pt>
                <c:pt idx="115">
                  <c:v>970</c:v>
                </c:pt>
                <c:pt idx="116">
                  <c:v>878.00006099999996</c:v>
                </c:pt>
                <c:pt idx="117">
                  <c:v>927</c:v>
                </c:pt>
                <c:pt idx="118">
                  <c:v>908</c:v>
                </c:pt>
                <c:pt idx="119">
                  <c:v>947</c:v>
                </c:pt>
                <c:pt idx="120">
                  <c:v>967</c:v>
                </c:pt>
                <c:pt idx="121">
                  <c:v>949</c:v>
                </c:pt>
                <c:pt idx="122">
                  <c:v>980</c:v>
                </c:pt>
                <c:pt idx="123">
                  <c:v>998</c:v>
                </c:pt>
                <c:pt idx="124">
                  <c:v>1029</c:v>
                </c:pt>
                <c:pt idx="125">
                  <c:v>1078</c:v>
                </c:pt>
                <c:pt idx="126">
                  <c:v>1096</c:v>
                </c:pt>
                <c:pt idx="127">
                  <c:v>1114</c:v>
                </c:pt>
                <c:pt idx="128">
                  <c:v>1125</c:v>
                </c:pt>
                <c:pt idx="129">
                  <c:v>1168</c:v>
                </c:pt>
                <c:pt idx="130">
                  <c:v>1192</c:v>
                </c:pt>
                <c:pt idx="131">
                  <c:v>1231</c:v>
                </c:pt>
                <c:pt idx="132">
                  <c:v>1243</c:v>
                </c:pt>
                <c:pt idx="133">
                  <c:v>1278</c:v>
                </c:pt>
                <c:pt idx="134">
                  <c:v>1293</c:v>
                </c:pt>
                <c:pt idx="135">
                  <c:v>1309</c:v>
                </c:pt>
                <c:pt idx="136">
                  <c:v>1300</c:v>
                </c:pt>
                <c:pt idx="137">
                  <c:v>1294</c:v>
                </c:pt>
                <c:pt idx="138">
                  <c:v>1297</c:v>
                </c:pt>
                <c:pt idx="139">
                  <c:v>1291</c:v>
                </c:pt>
                <c:pt idx="140">
                  <c:v>1279</c:v>
                </c:pt>
                <c:pt idx="141">
                  <c:v>1257</c:v>
                </c:pt>
                <c:pt idx="142">
                  <c:v>1225</c:v>
                </c:pt>
                <c:pt idx="143">
                  <c:v>1202</c:v>
                </c:pt>
                <c:pt idx="144">
                  <c:v>1177</c:v>
                </c:pt>
                <c:pt idx="145">
                  <c:v>1197</c:v>
                </c:pt>
                <c:pt idx="146">
                  <c:v>1173</c:v>
                </c:pt>
                <c:pt idx="147">
                  <c:v>1192</c:v>
                </c:pt>
                <c:pt idx="148">
                  <c:v>1207</c:v>
                </c:pt>
                <c:pt idx="149">
                  <c:v>1217</c:v>
                </c:pt>
                <c:pt idx="150">
                  <c:v>1278</c:v>
                </c:pt>
                <c:pt idx="151">
                  <c:v>1271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355</c:v>
                </c:pt>
                <c:pt idx="169">
                  <c:v>384.00003099999998</c:v>
                </c:pt>
                <c:pt idx="170">
                  <c:v>392</c:v>
                </c:pt>
                <c:pt idx="171">
                  <c:v>439.00003099999998</c:v>
                </c:pt>
                <c:pt idx="172">
                  <c:v>514</c:v>
                </c:pt>
                <c:pt idx="173">
                  <c:v>465</c:v>
                </c:pt>
                <c:pt idx="174">
                  <c:v>489</c:v>
                </c:pt>
                <c:pt idx="175">
                  <c:v>476</c:v>
                </c:pt>
                <c:pt idx="176">
                  <c:v>577</c:v>
                </c:pt>
                <c:pt idx="177">
                  <c:v>599</c:v>
                </c:pt>
                <c:pt idx="178">
                  <c:v>580</c:v>
                </c:pt>
                <c:pt idx="179">
                  <c:v>513</c:v>
                </c:pt>
                <c:pt idx="180">
                  <c:v>507</c:v>
                </c:pt>
                <c:pt idx="181">
                  <c:v>598</c:v>
                </c:pt>
                <c:pt idx="182">
                  <c:v>586</c:v>
                </c:pt>
                <c:pt idx="183">
                  <c:v>593</c:v>
                </c:pt>
                <c:pt idx="184">
                  <c:v>574</c:v>
                </c:pt>
                <c:pt idx="185">
                  <c:v>582</c:v>
                </c:pt>
                <c:pt idx="186">
                  <c:v>605</c:v>
                </c:pt>
                <c:pt idx="187">
                  <c:v>596</c:v>
                </c:pt>
                <c:pt idx="188">
                  <c:v>610</c:v>
                </c:pt>
                <c:pt idx="189">
                  <c:v>607</c:v>
                </c:pt>
                <c:pt idx="190">
                  <c:v>623</c:v>
                </c:pt>
                <c:pt idx="191">
                  <c:v>638</c:v>
                </c:pt>
                <c:pt idx="192">
                  <c:v>638</c:v>
                </c:pt>
                <c:pt idx="193">
                  <c:v>677</c:v>
                </c:pt>
                <c:pt idx="194">
                  <c:v>693.00006099999996</c:v>
                </c:pt>
                <c:pt idx="195">
                  <c:v>696</c:v>
                </c:pt>
                <c:pt idx="196">
                  <c:v>682</c:v>
                </c:pt>
                <c:pt idx="197">
                  <c:v>670</c:v>
                </c:pt>
                <c:pt idx="198">
                  <c:v>656</c:v>
                </c:pt>
                <c:pt idx="199">
                  <c:v>598</c:v>
                </c:pt>
                <c:pt idx="200">
                  <c:v>568</c:v>
                </c:pt>
                <c:pt idx="201">
                  <c:v>550</c:v>
                </c:pt>
                <c:pt idx="202">
                  <c:v>556</c:v>
                </c:pt>
                <c:pt idx="203">
                  <c:v>548</c:v>
                </c:pt>
                <c:pt idx="204">
                  <c:v>506</c:v>
                </c:pt>
                <c:pt idx="205">
                  <c:v>517</c:v>
                </c:pt>
                <c:pt idx="206">
                  <c:v>532</c:v>
                </c:pt>
                <c:pt idx="207">
                  <c:v>537</c:v>
                </c:pt>
                <c:pt idx="208">
                  <c:v>513</c:v>
                </c:pt>
                <c:pt idx="209">
                  <c:v>514</c:v>
                </c:pt>
                <c:pt idx="210">
                  <c:v>553</c:v>
                </c:pt>
                <c:pt idx="211">
                  <c:v>551</c:v>
                </c:pt>
                <c:pt idx="212">
                  <c:v>547</c:v>
                </c:pt>
                <c:pt idx="213">
                  <c:v>495</c:v>
                </c:pt>
                <c:pt idx="214">
                  <c:v>519</c:v>
                </c:pt>
                <c:pt idx="215">
                  <c:v>430</c:v>
                </c:pt>
                <c:pt idx="216">
                  <c:v>511</c:v>
                </c:pt>
                <c:pt idx="217">
                  <c:v>488</c:v>
                </c:pt>
                <c:pt idx="218">
                  <c:v>482</c:v>
                </c:pt>
                <c:pt idx="219">
                  <c:v>457</c:v>
                </c:pt>
                <c:pt idx="220">
                  <c:v>446</c:v>
                </c:pt>
                <c:pt idx="221">
                  <c:v>483.00003099999998</c:v>
                </c:pt>
                <c:pt idx="222">
                  <c:v>771</c:v>
                </c:pt>
                <c:pt idx="223">
                  <c:v>251</c:v>
                </c:pt>
              </c:numCache>
            </c:numRef>
          </c:yVal>
          <c:smooth val="0"/>
          <c:extLst xmlns:c16r2="http://schemas.microsoft.com/office/drawing/2015/06/chart">
            <c:ext xmlns:c16="http://schemas.microsoft.com/office/drawing/2014/chart" uri="{C3380CC4-5D6E-409C-BE32-E72D297353CC}">
              <c16:uniqueId val="{0000001C-DA80-4DEE-8BB8-42BCAF800CB4}"/>
            </c:ext>
          </c:extLst>
        </c:ser>
        <c:ser>
          <c:idx val="29"/>
          <c:order val="29"/>
          <c:tx>
            <c:strRef>
              <c:f>Sheet1!$AE$1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Sheet1!$AE$2:$AE$225</c:f>
              <c:numCache>
                <c:formatCode>General</c:formatCode>
                <c:ptCount val="224"/>
                <c:pt idx="0">
                  <c:v>0</c:v>
                </c:pt>
                <c:pt idx="1">
                  <c:v>0</c:v>
                </c:pt>
                <c:pt idx="2">
                  <c:v>0</c:v>
                </c:pt>
                <c:pt idx="3">
                  <c:v>0</c:v>
                </c:pt>
                <c:pt idx="4">
                  <c:v>0</c:v>
                </c:pt>
                <c:pt idx="5">
                  <c:v>0</c:v>
                </c:pt>
                <c:pt idx="6">
                  <c:v>16</c:v>
                </c:pt>
                <c:pt idx="7">
                  <c:v>71</c:v>
                </c:pt>
                <c:pt idx="8">
                  <c:v>115</c:v>
                </c:pt>
                <c:pt idx="9">
                  <c:v>134</c:v>
                </c:pt>
                <c:pt idx="10">
                  <c:v>164</c:v>
                </c:pt>
                <c:pt idx="11">
                  <c:v>174</c:v>
                </c:pt>
                <c:pt idx="12">
                  <c:v>179.99998500000001</c:v>
                </c:pt>
                <c:pt idx="13">
                  <c:v>199</c:v>
                </c:pt>
                <c:pt idx="14">
                  <c:v>201.99998500000001</c:v>
                </c:pt>
                <c:pt idx="15">
                  <c:v>218</c:v>
                </c:pt>
                <c:pt idx="16">
                  <c:v>252</c:v>
                </c:pt>
                <c:pt idx="17">
                  <c:v>273</c:v>
                </c:pt>
                <c:pt idx="18">
                  <c:v>310</c:v>
                </c:pt>
                <c:pt idx="19">
                  <c:v>328</c:v>
                </c:pt>
                <c:pt idx="20">
                  <c:v>332</c:v>
                </c:pt>
                <c:pt idx="21">
                  <c:v>326</c:v>
                </c:pt>
                <c:pt idx="22">
                  <c:v>320</c:v>
                </c:pt>
                <c:pt idx="23">
                  <c:v>332</c:v>
                </c:pt>
                <c:pt idx="24">
                  <c:v>331</c:v>
                </c:pt>
                <c:pt idx="25">
                  <c:v>325</c:v>
                </c:pt>
                <c:pt idx="26">
                  <c:v>328</c:v>
                </c:pt>
                <c:pt idx="27">
                  <c:v>331</c:v>
                </c:pt>
                <c:pt idx="28">
                  <c:v>336</c:v>
                </c:pt>
                <c:pt idx="29">
                  <c:v>337.99996900000002</c:v>
                </c:pt>
                <c:pt idx="30">
                  <c:v>328</c:v>
                </c:pt>
                <c:pt idx="31">
                  <c:v>310</c:v>
                </c:pt>
                <c:pt idx="32">
                  <c:v>325</c:v>
                </c:pt>
                <c:pt idx="33">
                  <c:v>306</c:v>
                </c:pt>
                <c:pt idx="34">
                  <c:v>299</c:v>
                </c:pt>
                <c:pt idx="35">
                  <c:v>328</c:v>
                </c:pt>
                <c:pt idx="36">
                  <c:v>444</c:v>
                </c:pt>
                <c:pt idx="37">
                  <c:v>601</c:v>
                </c:pt>
                <c:pt idx="38">
                  <c:v>773</c:v>
                </c:pt>
                <c:pt idx="39">
                  <c:v>990</c:v>
                </c:pt>
                <c:pt idx="40">
                  <c:v>1146</c:v>
                </c:pt>
                <c:pt idx="41">
                  <c:v>1229</c:v>
                </c:pt>
                <c:pt idx="42">
                  <c:v>1289.0001219999999</c:v>
                </c:pt>
                <c:pt idx="43">
                  <c:v>1351.9998780000001</c:v>
                </c:pt>
                <c:pt idx="44">
                  <c:v>1368</c:v>
                </c:pt>
                <c:pt idx="45">
                  <c:v>1367</c:v>
                </c:pt>
                <c:pt idx="46">
                  <c:v>1382</c:v>
                </c:pt>
                <c:pt idx="47">
                  <c:v>1402</c:v>
                </c:pt>
                <c:pt idx="48">
                  <c:v>1428</c:v>
                </c:pt>
                <c:pt idx="49">
                  <c:v>1437</c:v>
                </c:pt>
                <c:pt idx="50">
                  <c:v>1448.0001219999999</c:v>
                </c:pt>
                <c:pt idx="51">
                  <c:v>1448.0001219999999</c:v>
                </c:pt>
                <c:pt idx="52">
                  <c:v>1462</c:v>
                </c:pt>
                <c:pt idx="53">
                  <c:v>1474.0001219999999</c:v>
                </c:pt>
                <c:pt idx="54">
                  <c:v>1488</c:v>
                </c:pt>
                <c:pt idx="55">
                  <c:v>1492.0001219999999</c:v>
                </c:pt>
                <c:pt idx="56">
                  <c:v>1514</c:v>
                </c:pt>
                <c:pt idx="57">
                  <c:v>1544</c:v>
                </c:pt>
                <c:pt idx="58">
                  <c:v>1556</c:v>
                </c:pt>
                <c:pt idx="59">
                  <c:v>1535</c:v>
                </c:pt>
                <c:pt idx="60">
                  <c:v>1614</c:v>
                </c:pt>
                <c:pt idx="61">
                  <c:v>1632.9998780000001</c:v>
                </c:pt>
                <c:pt idx="62">
                  <c:v>1576</c:v>
                </c:pt>
                <c:pt idx="63">
                  <c:v>1620</c:v>
                </c:pt>
                <c:pt idx="64">
                  <c:v>1571.9998780000001</c:v>
                </c:pt>
                <c:pt idx="65">
                  <c:v>1527.9998780000001</c:v>
                </c:pt>
                <c:pt idx="66">
                  <c:v>1517</c:v>
                </c:pt>
                <c:pt idx="67">
                  <c:v>1511</c:v>
                </c:pt>
                <c:pt idx="68">
                  <c:v>1534</c:v>
                </c:pt>
                <c:pt idx="69">
                  <c:v>1567</c:v>
                </c:pt>
                <c:pt idx="70">
                  <c:v>1595</c:v>
                </c:pt>
                <c:pt idx="71">
                  <c:v>1613</c:v>
                </c:pt>
                <c:pt idx="72">
                  <c:v>1637</c:v>
                </c:pt>
                <c:pt idx="73">
                  <c:v>1663</c:v>
                </c:pt>
                <c:pt idx="74">
                  <c:v>1685.9998780000001</c:v>
                </c:pt>
                <c:pt idx="75">
                  <c:v>1701</c:v>
                </c:pt>
                <c:pt idx="76">
                  <c:v>1710</c:v>
                </c:pt>
                <c:pt idx="77">
                  <c:v>1738.9998780000001</c:v>
                </c:pt>
                <c:pt idx="78">
                  <c:v>1764</c:v>
                </c:pt>
                <c:pt idx="79">
                  <c:v>1757</c:v>
                </c:pt>
                <c:pt idx="80">
                  <c:v>1731</c:v>
                </c:pt>
                <c:pt idx="81">
                  <c:v>1707</c:v>
                </c:pt>
                <c:pt idx="82">
                  <c:v>1648</c:v>
                </c:pt>
                <c:pt idx="83">
                  <c:v>1622</c:v>
                </c:pt>
                <c:pt idx="84">
                  <c:v>1615.0001219999999</c:v>
                </c:pt>
                <c:pt idx="85">
                  <c:v>1558</c:v>
                </c:pt>
                <c:pt idx="86">
                  <c:v>1520</c:v>
                </c:pt>
                <c:pt idx="87">
                  <c:v>1517</c:v>
                </c:pt>
                <c:pt idx="88">
                  <c:v>1506</c:v>
                </c:pt>
                <c:pt idx="89">
                  <c:v>1516</c:v>
                </c:pt>
                <c:pt idx="90">
                  <c:v>1543</c:v>
                </c:pt>
                <c:pt idx="91">
                  <c:v>1566</c:v>
                </c:pt>
                <c:pt idx="92">
                  <c:v>1588</c:v>
                </c:pt>
                <c:pt idx="93">
                  <c:v>1612</c:v>
                </c:pt>
                <c:pt idx="94">
                  <c:v>1628</c:v>
                </c:pt>
                <c:pt idx="95">
                  <c:v>1654</c:v>
                </c:pt>
                <c:pt idx="96">
                  <c:v>1622</c:v>
                </c:pt>
                <c:pt idx="97">
                  <c:v>1666</c:v>
                </c:pt>
                <c:pt idx="98">
                  <c:v>1679</c:v>
                </c:pt>
                <c:pt idx="99">
                  <c:v>1697</c:v>
                </c:pt>
                <c:pt idx="100">
                  <c:v>1715</c:v>
                </c:pt>
                <c:pt idx="101">
                  <c:v>1699</c:v>
                </c:pt>
                <c:pt idx="102">
                  <c:v>1709</c:v>
                </c:pt>
                <c:pt idx="103">
                  <c:v>0</c:v>
                </c:pt>
                <c:pt idx="104">
                  <c:v>0</c:v>
                </c:pt>
                <c:pt idx="105">
                  <c:v>0</c:v>
                </c:pt>
                <c:pt idx="106">
                  <c:v>0</c:v>
                </c:pt>
                <c:pt idx="107">
                  <c:v>0</c:v>
                </c:pt>
                <c:pt idx="108">
                  <c:v>0</c:v>
                </c:pt>
                <c:pt idx="109">
                  <c:v>0</c:v>
                </c:pt>
                <c:pt idx="110">
                  <c:v>0</c:v>
                </c:pt>
                <c:pt idx="111">
                  <c:v>0</c:v>
                </c:pt>
                <c:pt idx="112">
                  <c:v>0</c:v>
                </c:pt>
                <c:pt idx="113">
                  <c:v>0</c:v>
                </c:pt>
                <c:pt idx="114">
                  <c:v>751</c:v>
                </c:pt>
                <c:pt idx="115">
                  <c:v>736</c:v>
                </c:pt>
                <c:pt idx="116">
                  <c:v>716</c:v>
                </c:pt>
                <c:pt idx="117">
                  <c:v>719.99993900000004</c:v>
                </c:pt>
                <c:pt idx="118">
                  <c:v>730</c:v>
                </c:pt>
                <c:pt idx="119">
                  <c:v>754</c:v>
                </c:pt>
                <c:pt idx="120">
                  <c:v>760</c:v>
                </c:pt>
                <c:pt idx="121">
                  <c:v>783</c:v>
                </c:pt>
                <c:pt idx="122">
                  <c:v>803.00006099999996</c:v>
                </c:pt>
                <c:pt idx="123">
                  <c:v>814</c:v>
                </c:pt>
                <c:pt idx="124">
                  <c:v>835</c:v>
                </c:pt>
                <c:pt idx="125">
                  <c:v>867</c:v>
                </c:pt>
                <c:pt idx="126">
                  <c:v>895.99993900000004</c:v>
                </c:pt>
                <c:pt idx="127">
                  <c:v>920</c:v>
                </c:pt>
                <c:pt idx="128">
                  <c:v>939</c:v>
                </c:pt>
                <c:pt idx="129">
                  <c:v>959</c:v>
                </c:pt>
                <c:pt idx="130">
                  <c:v>995</c:v>
                </c:pt>
                <c:pt idx="131">
                  <c:v>1015</c:v>
                </c:pt>
                <c:pt idx="132">
                  <c:v>1042</c:v>
                </c:pt>
                <c:pt idx="133">
                  <c:v>1055</c:v>
                </c:pt>
                <c:pt idx="134">
                  <c:v>1072</c:v>
                </c:pt>
                <c:pt idx="135">
                  <c:v>1088</c:v>
                </c:pt>
                <c:pt idx="136">
                  <c:v>1086</c:v>
                </c:pt>
                <c:pt idx="137">
                  <c:v>1080</c:v>
                </c:pt>
                <c:pt idx="138">
                  <c:v>1080</c:v>
                </c:pt>
                <c:pt idx="139">
                  <c:v>1081</c:v>
                </c:pt>
                <c:pt idx="140">
                  <c:v>1056</c:v>
                </c:pt>
                <c:pt idx="141">
                  <c:v>1056</c:v>
                </c:pt>
                <c:pt idx="142">
                  <c:v>1020</c:v>
                </c:pt>
                <c:pt idx="143">
                  <c:v>993</c:v>
                </c:pt>
                <c:pt idx="144">
                  <c:v>990</c:v>
                </c:pt>
                <c:pt idx="145">
                  <c:v>992</c:v>
                </c:pt>
                <c:pt idx="146">
                  <c:v>980</c:v>
                </c:pt>
                <c:pt idx="147">
                  <c:v>973</c:v>
                </c:pt>
                <c:pt idx="148">
                  <c:v>990</c:v>
                </c:pt>
                <c:pt idx="149">
                  <c:v>1014</c:v>
                </c:pt>
                <c:pt idx="150">
                  <c:v>1043</c:v>
                </c:pt>
                <c:pt idx="151">
                  <c:v>1037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177</c:v>
                </c:pt>
                <c:pt idx="169">
                  <c:v>222</c:v>
                </c:pt>
                <c:pt idx="170">
                  <c:v>266</c:v>
                </c:pt>
                <c:pt idx="171">
                  <c:v>336</c:v>
                </c:pt>
                <c:pt idx="172">
                  <c:v>410</c:v>
                </c:pt>
                <c:pt idx="173">
                  <c:v>336</c:v>
                </c:pt>
                <c:pt idx="174">
                  <c:v>329.00003099999998</c:v>
                </c:pt>
                <c:pt idx="175">
                  <c:v>300</c:v>
                </c:pt>
                <c:pt idx="176">
                  <c:v>450.00003099999998</c:v>
                </c:pt>
                <c:pt idx="177">
                  <c:v>485</c:v>
                </c:pt>
                <c:pt idx="178">
                  <c:v>468</c:v>
                </c:pt>
                <c:pt idx="179">
                  <c:v>403</c:v>
                </c:pt>
                <c:pt idx="180">
                  <c:v>413</c:v>
                </c:pt>
                <c:pt idx="181">
                  <c:v>480</c:v>
                </c:pt>
                <c:pt idx="182">
                  <c:v>477</c:v>
                </c:pt>
                <c:pt idx="183">
                  <c:v>502</c:v>
                </c:pt>
                <c:pt idx="184">
                  <c:v>493</c:v>
                </c:pt>
                <c:pt idx="185">
                  <c:v>501</c:v>
                </c:pt>
                <c:pt idx="186">
                  <c:v>496</c:v>
                </c:pt>
                <c:pt idx="187">
                  <c:v>513</c:v>
                </c:pt>
                <c:pt idx="188">
                  <c:v>523</c:v>
                </c:pt>
                <c:pt idx="189">
                  <c:v>515</c:v>
                </c:pt>
                <c:pt idx="190">
                  <c:v>532</c:v>
                </c:pt>
                <c:pt idx="191">
                  <c:v>548</c:v>
                </c:pt>
                <c:pt idx="192">
                  <c:v>551</c:v>
                </c:pt>
                <c:pt idx="193">
                  <c:v>576</c:v>
                </c:pt>
                <c:pt idx="194">
                  <c:v>573</c:v>
                </c:pt>
                <c:pt idx="195">
                  <c:v>582</c:v>
                </c:pt>
                <c:pt idx="196">
                  <c:v>581</c:v>
                </c:pt>
                <c:pt idx="197">
                  <c:v>574</c:v>
                </c:pt>
                <c:pt idx="198">
                  <c:v>558</c:v>
                </c:pt>
                <c:pt idx="199">
                  <c:v>510</c:v>
                </c:pt>
                <c:pt idx="200">
                  <c:v>494.00003099999998</c:v>
                </c:pt>
                <c:pt idx="201">
                  <c:v>487</c:v>
                </c:pt>
                <c:pt idx="202">
                  <c:v>473</c:v>
                </c:pt>
                <c:pt idx="203">
                  <c:v>466</c:v>
                </c:pt>
                <c:pt idx="204">
                  <c:v>439.00003099999998</c:v>
                </c:pt>
                <c:pt idx="205">
                  <c:v>451</c:v>
                </c:pt>
                <c:pt idx="206">
                  <c:v>454</c:v>
                </c:pt>
                <c:pt idx="207">
                  <c:v>461.00003099999998</c:v>
                </c:pt>
                <c:pt idx="208">
                  <c:v>396</c:v>
                </c:pt>
                <c:pt idx="209">
                  <c:v>447</c:v>
                </c:pt>
                <c:pt idx="210">
                  <c:v>452</c:v>
                </c:pt>
                <c:pt idx="211">
                  <c:v>392</c:v>
                </c:pt>
                <c:pt idx="212">
                  <c:v>385</c:v>
                </c:pt>
                <c:pt idx="213">
                  <c:v>434</c:v>
                </c:pt>
                <c:pt idx="214">
                  <c:v>443</c:v>
                </c:pt>
                <c:pt idx="215">
                  <c:v>379</c:v>
                </c:pt>
                <c:pt idx="216">
                  <c:v>398</c:v>
                </c:pt>
                <c:pt idx="217">
                  <c:v>412</c:v>
                </c:pt>
                <c:pt idx="218">
                  <c:v>424</c:v>
                </c:pt>
                <c:pt idx="219">
                  <c:v>381.99996900000002</c:v>
                </c:pt>
                <c:pt idx="220">
                  <c:v>356</c:v>
                </c:pt>
                <c:pt idx="221">
                  <c:v>384.00003099999998</c:v>
                </c:pt>
                <c:pt idx="222">
                  <c:v>358</c:v>
                </c:pt>
                <c:pt idx="223">
                  <c:v>259</c:v>
                </c:pt>
              </c:numCache>
            </c:numRef>
          </c:yVal>
          <c:smooth val="0"/>
          <c:extLst xmlns:c16r2="http://schemas.microsoft.com/office/drawing/2015/06/chart">
            <c:ext xmlns:c16="http://schemas.microsoft.com/office/drawing/2014/chart" uri="{C3380CC4-5D6E-409C-BE32-E72D297353CC}">
              <c16:uniqueId val="{0000001D-DA80-4DEE-8BB8-42BCAF800CB4}"/>
            </c:ext>
          </c:extLst>
        </c:ser>
        <c:ser>
          <c:idx val="30"/>
          <c:order val="30"/>
          <c:tx>
            <c:strRef>
              <c:f>Sheet1!$AF$1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Sheet1!$AF$2:$AF$225</c:f>
              <c:numCache>
                <c:formatCode>General</c:formatCode>
                <c:ptCount val="224"/>
                <c:pt idx="0">
                  <c:v>0</c:v>
                </c:pt>
                <c:pt idx="1">
                  <c:v>0</c:v>
                </c:pt>
                <c:pt idx="2">
                  <c:v>0</c:v>
                </c:pt>
                <c:pt idx="3">
                  <c:v>0</c:v>
                </c:pt>
                <c:pt idx="4">
                  <c:v>0</c:v>
                </c:pt>
                <c:pt idx="5">
                  <c:v>0</c:v>
                </c:pt>
                <c:pt idx="6">
                  <c:v>3</c:v>
                </c:pt>
                <c:pt idx="7">
                  <c:v>78</c:v>
                </c:pt>
                <c:pt idx="8">
                  <c:v>109</c:v>
                </c:pt>
                <c:pt idx="9">
                  <c:v>126</c:v>
                </c:pt>
                <c:pt idx="10">
                  <c:v>161</c:v>
                </c:pt>
                <c:pt idx="11">
                  <c:v>161</c:v>
                </c:pt>
                <c:pt idx="12">
                  <c:v>174</c:v>
                </c:pt>
                <c:pt idx="13">
                  <c:v>187</c:v>
                </c:pt>
                <c:pt idx="14">
                  <c:v>193</c:v>
                </c:pt>
                <c:pt idx="15">
                  <c:v>212.99998500000001</c:v>
                </c:pt>
                <c:pt idx="16">
                  <c:v>243</c:v>
                </c:pt>
                <c:pt idx="17">
                  <c:v>264</c:v>
                </c:pt>
                <c:pt idx="18">
                  <c:v>299</c:v>
                </c:pt>
                <c:pt idx="19">
                  <c:v>322</c:v>
                </c:pt>
                <c:pt idx="20">
                  <c:v>321</c:v>
                </c:pt>
                <c:pt idx="21">
                  <c:v>321</c:v>
                </c:pt>
                <c:pt idx="22">
                  <c:v>310</c:v>
                </c:pt>
                <c:pt idx="23">
                  <c:v>326</c:v>
                </c:pt>
                <c:pt idx="24">
                  <c:v>328</c:v>
                </c:pt>
                <c:pt idx="25">
                  <c:v>322</c:v>
                </c:pt>
                <c:pt idx="26">
                  <c:v>321</c:v>
                </c:pt>
                <c:pt idx="27">
                  <c:v>324</c:v>
                </c:pt>
                <c:pt idx="28">
                  <c:v>329.00003099999998</c:v>
                </c:pt>
                <c:pt idx="29">
                  <c:v>329.00003099999998</c:v>
                </c:pt>
                <c:pt idx="30">
                  <c:v>324</c:v>
                </c:pt>
                <c:pt idx="31">
                  <c:v>311</c:v>
                </c:pt>
                <c:pt idx="32">
                  <c:v>331</c:v>
                </c:pt>
                <c:pt idx="33">
                  <c:v>307</c:v>
                </c:pt>
                <c:pt idx="34">
                  <c:v>300</c:v>
                </c:pt>
                <c:pt idx="35">
                  <c:v>336</c:v>
                </c:pt>
                <c:pt idx="36">
                  <c:v>447.99996900000002</c:v>
                </c:pt>
                <c:pt idx="37">
                  <c:v>601</c:v>
                </c:pt>
                <c:pt idx="38">
                  <c:v>774</c:v>
                </c:pt>
                <c:pt idx="39">
                  <c:v>976</c:v>
                </c:pt>
                <c:pt idx="40">
                  <c:v>1120</c:v>
                </c:pt>
                <c:pt idx="41">
                  <c:v>1206</c:v>
                </c:pt>
                <c:pt idx="42">
                  <c:v>1257</c:v>
                </c:pt>
                <c:pt idx="43">
                  <c:v>1323</c:v>
                </c:pt>
                <c:pt idx="44">
                  <c:v>1328</c:v>
                </c:pt>
                <c:pt idx="45">
                  <c:v>1335</c:v>
                </c:pt>
                <c:pt idx="46">
                  <c:v>1355</c:v>
                </c:pt>
                <c:pt idx="47">
                  <c:v>1370</c:v>
                </c:pt>
                <c:pt idx="48">
                  <c:v>1399</c:v>
                </c:pt>
                <c:pt idx="49">
                  <c:v>1412</c:v>
                </c:pt>
                <c:pt idx="50">
                  <c:v>1414</c:v>
                </c:pt>
                <c:pt idx="51">
                  <c:v>1418</c:v>
                </c:pt>
                <c:pt idx="52">
                  <c:v>1439.0001219999999</c:v>
                </c:pt>
                <c:pt idx="53">
                  <c:v>1454</c:v>
                </c:pt>
                <c:pt idx="54">
                  <c:v>1461</c:v>
                </c:pt>
                <c:pt idx="55">
                  <c:v>1462</c:v>
                </c:pt>
                <c:pt idx="56">
                  <c:v>1492.0001219999999</c:v>
                </c:pt>
                <c:pt idx="57">
                  <c:v>1517</c:v>
                </c:pt>
                <c:pt idx="58">
                  <c:v>1522</c:v>
                </c:pt>
                <c:pt idx="59">
                  <c:v>1509.0001219999999</c:v>
                </c:pt>
                <c:pt idx="60">
                  <c:v>1579</c:v>
                </c:pt>
                <c:pt idx="61">
                  <c:v>1588</c:v>
                </c:pt>
                <c:pt idx="62">
                  <c:v>1549</c:v>
                </c:pt>
                <c:pt idx="63">
                  <c:v>1599</c:v>
                </c:pt>
                <c:pt idx="64">
                  <c:v>1562.9998780000001</c:v>
                </c:pt>
                <c:pt idx="65">
                  <c:v>1513</c:v>
                </c:pt>
                <c:pt idx="66">
                  <c:v>1507</c:v>
                </c:pt>
                <c:pt idx="67">
                  <c:v>1496</c:v>
                </c:pt>
                <c:pt idx="68">
                  <c:v>1523</c:v>
                </c:pt>
                <c:pt idx="69">
                  <c:v>1543</c:v>
                </c:pt>
                <c:pt idx="70">
                  <c:v>1571.9998780000001</c:v>
                </c:pt>
                <c:pt idx="71">
                  <c:v>1588.9998780000001</c:v>
                </c:pt>
                <c:pt idx="72">
                  <c:v>1617</c:v>
                </c:pt>
                <c:pt idx="73">
                  <c:v>1636</c:v>
                </c:pt>
                <c:pt idx="74">
                  <c:v>1653</c:v>
                </c:pt>
                <c:pt idx="75">
                  <c:v>1672</c:v>
                </c:pt>
                <c:pt idx="76">
                  <c:v>1676.9998780000001</c:v>
                </c:pt>
                <c:pt idx="77">
                  <c:v>1697</c:v>
                </c:pt>
                <c:pt idx="78">
                  <c:v>1727</c:v>
                </c:pt>
                <c:pt idx="79">
                  <c:v>1714</c:v>
                </c:pt>
                <c:pt idx="80">
                  <c:v>1703.0001219999999</c:v>
                </c:pt>
                <c:pt idx="81">
                  <c:v>1678</c:v>
                </c:pt>
                <c:pt idx="82">
                  <c:v>1605</c:v>
                </c:pt>
                <c:pt idx="83">
                  <c:v>1622</c:v>
                </c:pt>
                <c:pt idx="84">
                  <c:v>1590</c:v>
                </c:pt>
                <c:pt idx="85">
                  <c:v>1540</c:v>
                </c:pt>
                <c:pt idx="86">
                  <c:v>1509.9998780000001</c:v>
                </c:pt>
                <c:pt idx="87">
                  <c:v>1497</c:v>
                </c:pt>
                <c:pt idx="88">
                  <c:v>1495</c:v>
                </c:pt>
                <c:pt idx="89">
                  <c:v>1492.0001219999999</c:v>
                </c:pt>
                <c:pt idx="90">
                  <c:v>1518.0001219999999</c:v>
                </c:pt>
                <c:pt idx="91">
                  <c:v>1543</c:v>
                </c:pt>
                <c:pt idx="92">
                  <c:v>1579</c:v>
                </c:pt>
                <c:pt idx="93">
                  <c:v>1591</c:v>
                </c:pt>
                <c:pt idx="94">
                  <c:v>1601</c:v>
                </c:pt>
                <c:pt idx="95">
                  <c:v>1618</c:v>
                </c:pt>
                <c:pt idx="96">
                  <c:v>1597.9998780000001</c:v>
                </c:pt>
                <c:pt idx="97">
                  <c:v>1638</c:v>
                </c:pt>
                <c:pt idx="98">
                  <c:v>1656</c:v>
                </c:pt>
                <c:pt idx="99">
                  <c:v>1671</c:v>
                </c:pt>
                <c:pt idx="100">
                  <c:v>1672</c:v>
                </c:pt>
                <c:pt idx="101">
                  <c:v>1659.0001219999999</c:v>
                </c:pt>
                <c:pt idx="102">
                  <c:v>1623</c:v>
                </c:pt>
                <c:pt idx="103">
                  <c:v>0</c:v>
                </c:pt>
                <c:pt idx="104">
                  <c:v>0</c:v>
                </c:pt>
                <c:pt idx="105">
                  <c:v>0</c:v>
                </c:pt>
                <c:pt idx="106">
                  <c:v>0</c:v>
                </c:pt>
                <c:pt idx="107">
                  <c:v>0</c:v>
                </c:pt>
                <c:pt idx="108">
                  <c:v>0</c:v>
                </c:pt>
                <c:pt idx="109">
                  <c:v>0</c:v>
                </c:pt>
                <c:pt idx="110">
                  <c:v>0</c:v>
                </c:pt>
                <c:pt idx="111">
                  <c:v>0</c:v>
                </c:pt>
                <c:pt idx="112">
                  <c:v>0</c:v>
                </c:pt>
                <c:pt idx="113">
                  <c:v>0</c:v>
                </c:pt>
                <c:pt idx="114">
                  <c:v>820</c:v>
                </c:pt>
                <c:pt idx="115">
                  <c:v>750</c:v>
                </c:pt>
                <c:pt idx="116">
                  <c:v>713</c:v>
                </c:pt>
                <c:pt idx="117">
                  <c:v>743</c:v>
                </c:pt>
                <c:pt idx="118">
                  <c:v>754</c:v>
                </c:pt>
                <c:pt idx="119">
                  <c:v>751</c:v>
                </c:pt>
                <c:pt idx="120">
                  <c:v>792</c:v>
                </c:pt>
                <c:pt idx="121">
                  <c:v>787</c:v>
                </c:pt>
                <c:pt idx="122">
                  <c:v>813</c:v>
                </c:pt>
                <c:pt idx="123">
                  <c:v>813</c:v>
                </c:pt>
                <c:pt idx="124">
                  <c:v>849</c:v>
                </c:pt>
                <c:pt idx="125">
                  <c:v>875</c:v>
                </c:pt>
                <c:pt idx="126">
                  <c:v>911</c:v>
                </c:pt>
                <c:pt idx="127">
                  <c:v>920</c:v>
                </c:pt>
                <c:pt idx="128">
                  <c:v>939</c:v>
                </c:pt>
                <c:pt idx="129">
                  <c:v>969</c:v>
                </c:pt>
                <c:pt idx="130">
                  <c:v>990</c:v>
                </c:pt>
                <c:pt idx="131">
                  <c:v>1010.000061</c:v>
                </c:pt>
                <c:pt idx="132">
                  <c:v>1039</c:v>
                </c:pt>
                <c:pt idx="133">
                  <c:v>1061</c:v>
                </c:pt>
                <c:pt idx="134">
                  <c:v>1069</c:v>
                </c:pt>
                <c:pt idx="135">
                  <c:v>1085</c:v>
                </c:pt>
                <c:pt idx="136">
                  <c:v>1086</c:v>
                </c:pt>
                <c:pt idx="137">
                  <c:v>1060</c:v>
                </c:pt>
                <c:pt idx="138">
                  <c:v>1077</c:v>
                </c:pt>
                <c:pt idx="139">
                  <c:v>1080</c:v>
                </c:pt>
                <c:pt idx="140">
                  <c:v>1072</c:v>
                </c:pt>
                <c:pt idx="141">
                  <c:v>1058</c:v>
                </c:pt>
                <c:pt idx="142">
                  <c:v>1021</c:v>
                </c:pt>
                <c:pt idx="143">
                  <c:v>994</c:v>
                </c:pt>
                <c:pt idx="144">
                  <c:v>992</c:v>
                </c:pt>
                <c:pt idx="145">
                  <c:v>983</c:v>
                </c:pt>
                <c:pt idx="146">
                  <c:v>991</c:v>
                </c:pt>
                <c:pt idx="147">
                  <c:v>983.99993900000004</c:v>
                </c:pt>
                <c:pt idx="148">
                  <c:v>1005.999939</c:v>
                </c:pt>
                <c:pt idx="149">
                  <c:v>1015</c:v>
                </c:pt>
                <c:pt idx="150">
                  <c:v>1051</c:v>
                </c:pt>
                <c:pt idx="151">
                  <c:v>1079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201.99998500000001</c:v>
                </c:pt>
                <c:pt idx="169">
                  <c:v>216</c:v>
                </c:pt>
                <c:pt idx="170">
                  <c:v>271</c:v>
                </c:pt>
                <c:pt idx="171">
                  <c:v>343</c:v>
                </c:pt>
                <c:pt idx="172">
                  <c:v>407</c:v>
                </c:pt>
                <c:pt idx="173">
                  <c:v>353</c:v>
                </c:pt>
                <c:pt idx="174">
                  <c:v>328</c:v>
                </c:pt>
                <c:pt idx="175">
                  <c:v>325</c:v>
                </c:pt>
                <c:pt idx="176">
                  <c:v>454</c:v>
                </c:pt>
                <c:pt idx="177">
                  <c:v>505.00003099999998</c:v>
                </c:pt>
                <c:pt idx="178">
                  <c:v>476</c:v>
                </c:pt>
                <c:pt idx="179">
                  <c:v>414</c:v>
                </c:pt>
                <c:pt idx="180">
                  <c:v>428.00003099999998</c:v>
                </c:pt>
                <c:pt idx="181">
                  <c:v>491</c:v>
                </c:pt>
                <c:pt idx="182">
                  <c:v>483.00003099999998</c:v>
                </c:pt>
                <c:pt idx="183">
                  <c:v>501</c:v>
                </c:pt>
                <c:pt idx="184">
                  <c:v>486</c:v>
                </c:pt>
                <c:pt idx="185">
                  <c:v>500</c:v>
                </c:pt>
                <c:pt idx="186">
                  <c:v>502</c:v>
                </c:pt>
                <c:pt idx="187">
                  <c:v>513</c:v>
                </c:pt>
                <c:pt idx="188">
                  <c:v>526</c:v>
                </c:pt>
                <c:pt idx="189">
                  <c:v>518</c:v>
                </c:pt>
                <c:pt idx="190">
                  <c:v>539</c:v>
                </c:pt>
                <c:pt idx="191">
                  <c:v>551</c:v>
                </c:pt>
                <c:pt idx="192">
                  <c:v>550</c:v>
                </c:pt>
                <c:pt idx="193">
                  <c:v>575</c:v>
                </c:pt>
                <c:pt idx="194">
                  <c:v>592</c:v>
                </c:pt>
                <c:pt idx="195">
                  <c:v>612</c:v>
                </c:pt>
                <c:pt idx="196">
                  <c:v>597</c:v>
                </c:pt>
                <c:pt idx="197">
                  <c:v>582</c:v>
                </c:pt>
                <c:pt idx="198">
                  <c:v>571</c:v>
                </c:pt>
                <c:pt idx="199">
                  <c:v>537</c:v>
                </c:pt>
                <c:pt idx="200">
                  <c:v>507</c:v>
                </c:pt>
                <c:pt idx="201">
                  <c:v>487</c:v>
                </c:pt>
                <c:pt idx="202">
                  <c:v>478</c:v>
                </c:pt>
                <c:pt idx="203">
                  <c:v>466</c:v>
                </c:pt>
                <c:pt idx="204">
                  <c:v>434</c:v>
                </c:pt>
                <c:pt idx="205">
                  <c:v>450.00003099999998</c:v>
                </c:pt>
                <c:pt idx="206">
                  <c:v>469</c:v>
                </c:pt>
                <c:pt idx="207">
                  <c:v>460</c:v>
                </c:pt>
                <c:pt idx="208">
                  <c:v>409</c:v>
                </c:pt>
                <c:pt idx="209">
                  <c:v>427</c:v>
                </c:pt>
                <c:pt idx="210">
                  <c:v>443</c:v>
                </c:pt>
                <c:pt idx="211">
                  <c:v>398</c:v>
                </c:pt>
                <c:pt idx="212">
                  <c:v>447</c:v>
                </c:pt>
                <c:pt idx="213">
                  <c:v>439.00003099999998</c:v>
                </c:pt>
                <c:pt idx="214">
                  <c:v>439.00003099999998</c:v>
                </c:pt>
                <c:pt idx="215">
                  <c:v>385</c:v>
                </c:pt>
                <c:pt idx="216">
                  <c:v>412</c:v>
                </c:pt>
                <c:pt idx="217">
                  <c:v>409</c:v>
                </c:pt>
                <c:pt idx="218">
                  <c:v>392.99996900000002</c:v>
                </c:pt>
                <c:pt idx="219">
                  <c:v>378</c:v>
                </c:pt>
                <c:pt idx="220">
                  <c:v>362.00003099999998</c:v>
                </c:pt>
                <c:pt idx="221">
                  <c:v>410</c:v>
                </c:pt>
                <c:pt idx="222">
                  <c:v>293</c:v>
                </c:pt>
                <c:pt idx="223">
                  <c:v>207</c:v>
                </c:pt>
              </c:numCache>
            </c:numRef>
          </c:yVal>
          <c:smooth val="0"/>
          <c:extLst xmlns:c16r2="http://schemas.microsoft.com/office/drawing/2015/06/chart">
            <c:ext xmlns:c16="http://schemas.microsoft.com/office/drawing/2014/chart" uri="{C3380CC4-5D6E-409C-BE32-E72D297353CC}">
              <c16:uniqueId val="{0000001E-DA80-4DEE-8BB8-42BCAF800CB4}"/>
            </c:ext>
          </c:extLst>
        </c:ser>
        <c:ser>
          <c:idx val="31"/>
          <c:order val="31"/>
          <c:tx>
            <c:strRef>
              <c:f>Sheet1!$AG$1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Sheet1!$AG$2:$AG$225</c:f>
              <c:numCache>
                <c:formatCode>General</c:formatCode>
                <c:ptCount val="224"/>
                <c:pt idx="0">
                  <c:v>0</c:v>
                </c:pt>
                <c:pt idx="1">
                  <c:v>0</c:v>
                </c:pt>
                <c:pt idx="2">
                  <c:v>0</c:v>
                </c:pt>
                <c:pt idx="3">
                  <c:v>100</c:v>
                </c:pt>
                <c:pt idx="4">
                  <c:v>130</c:v>
                </c:pt>
                <c:pt idx="5">
                  <c:v>147</c:v>
                </c:pt>
                <c:pt idx="6">
                  <c:v>167</c:v>
                </c:pt>
                <c:pt idx="7">
                  <c:v>205</c:v>
                </c:pt>
                <c:pt idx="8">
                  <c:v>230</c:v>
                </c:pt>
                <c:pt idx="9">
                  <c:v>240</c:v>
                </c:pt>
                <c:pt idx="10">
                  <c:v>266</c:v>
                </c:pt>
                <c:pt idx="11">
                  <c:v>276</c:v>
                </c:pt>
                <c:pt idx="12">
                  <c:v>276</c:v>
                </c:pt>
                <c:pt idx="13">
                  <c:v>283</c:v>
                </c:pt>
                <c:pt idx="14">
                  <c:v>293</c:v>
                </c:pt>
                <c:pt idx="15">
                  <c:v>302</c:v>
                </c:pt>
                <c:pt idx="16">
                  <c:v>328</c:v>
                </c:pt>
                <c:pt idx="17">
                  <c:v>358</c:v>
                </c:pt>
                <c:pt idx="18">
                  <c:v>403.99996900000002</c:v>
                </c:pt>
                <c:pt idx="19">
                  <c:v>413</c:v>
                </c:pt>
                <c:pt idx="20">
                  <c:v>420</c:v>
                </c:pt>
                <c:pt idx="21">
                  <c:v>409</c:v>
                </c:pt>
                <c:pt idx="22">
                  <c:v>391</c:v>
                </c:pt>
                <c:pt idx="23">
                  <c:v>408</c:v>
                </c:pt>
                <c:pt idx="24">
                  <c:v>401</c:v>
                </c:pt>
                <c:pt idx="25">
                  <c:v>389</c:v>
                </c:pt>
                <c:pt idx="26">
                  <c:v>383</c:v>
                </c:pt>
                <c:pt idx="27">
                  <c:v>395.00003099999998</c:v>
                </c:pt>
                <c:pt idx="28">
                  <c:v>399</c:v>
                </c:pt>
                <c:pt idx="29">
                  <c:v>395.00003099999998</c:v>
                </c:pt>
                <c:pt idx="30">
                  <c:v>391</c:v>
                </c:pt>
                <c:pt idx="31">
                  <c:v>370.99996900000002</c:v>
                </c:pt>
                <c:pt idx="32">
                  <c:v>389</c:v>
                </c:pt>
                <c:pt idx="33">
                  <c:v>366</c:v>
                </c:pt>
                <c:pt idx="34">
                  <c:v>358</c:v>
                </c:pt>
                <c:pt idx="35">
                  <c:v>392.99996900000002</c:v>
                </c:pt>
                <c:pt idx="36">
                  <c:v>536</c:v>
                </c:pt>
                <c:pt idx="37">
                  <c:v>726</c:v>
                </c:pt>
                <c:pt idx="38">
                  <c:v>929</c:v>
                </c:pt>
                <c:pt idx="39">
                  <c:v>1173</c:v>
                </c:pt>
                <c:pt idx="40">
                  <c:v>1331</c:v>
                </c:pt>
                <c:pt idx="41">
                  <c:v>1414</c:v>
                </c:pt>
                <c:pt idx="42">
                  <c:v>1479</c:v>
                </c:pt>
                <c:pt idx="43">
                  <c:v>1550</c:v>
                </c:pt>
                <c:pt idx="44">
                  <c:v>1553.9998780000001</c:v>
                </c:pt>
                <c:pt idx="45">
                  <c:v>1566</c:v>
                </c:pt>
                <c:pt idx="46">
                  <c:v>1591</c:v>
                </c:pt>
                <c:pt idx="47">
                  <c:v>1612</c:v>
                </c:pt>
                <c:pt idx="48">
                  <c:v>1648</c:v>
                </c:pt>
                <c:pt idx="49">
                  <c:v>1659.0001219999999</c:v>
                </c:pt>
                <c:pt idx="50">
                  <c:v>1663</c:v>
                </c:pt>
                <c:pt idx="51">
                  <c:v>1666</c:v>
                </c:pt>
                <c:pt idx="52">
                  <c:v>1691</c:v>
                </c:pt>
                <c:pt idx="53">
                  <c:v>1712.0001219999999</c:v>
                </c:pt>
                <c:pt idx="54">
                  <c:v>1727</c:v>
                </c:pt>
                <c:pt idx="55">
                  <c:v>1738.9998780000001</c:v>
                </c:pt>
                <c:pt idx="56">
                  <c:v>1769</c:v>
                </c:pt>
                <c:pt idx="57">
                  <c:v>1811</c:v>
                </c:pt>
                <c:pt idx="58">
                  <c:v>1815</c:v>
                </c:pt>
                <c:pt idx="59">
                  <c:v>1804</c:v>
                </c:pt>
                <c:pt idx="60">
                  <c:v>1904</c:v>
                </c:pt>
                <c:pt idx="61">
                  <c:v>1944</c:v>
                </c:pt>
                <c:pt idx="62">
                  <c:v>1868</c:v>
                </c:pt>
                <c:pt idx="63">
                  <c:v>1942</c:v>
                </c:pt>
                <c:pt idx="64">
                  <c:v>1899</c:v>
                </c:pt>
                <c:pt idx="65">
                  <c:v>1844.0001219999999</c:v>
                </c:pt>
                <c:pt idx="66">
                  <c:v>1831</c:v>
                </c:pt>
                <c:pt idx="67">
                  <c:v>1808</c:v>
                </c:pt>
                <c:pt idx="68">
                  <c:v>1845</c:v>
                </c:pt>
                <c:pt idx="69">
                  <c:v>1872</c:v>
                </c:pt>
                <c:pt idx="70">
                  <c:v>1900</c:v>
                </c:pt>
                <c:pt idx="71">
                  <c:v>1922</c:v>
                </c:pt>
                <c:pt idx="72">
                  <c:v>1949</c:v>
                </c:pt>
                <c:pt idx="73">
                  <c:v>1970</c:v>
                </c:pt>
                <c:pt idx="74">
                  <c:v>1998</c:v>
                </c:pt>
                <c:pt idx="75">
                  <c:v>2015</c:v>
                </c:pt>
                <c:pt idx="76">
                  <c:v>2025</c:v>
                </c:pt>
                <c:pt idx="77">
                  <c:v>2056</c:v>
                </c:pt>
                <c:pt idx="78">
                  <c:v>2093</c:v>
                </c:pt>
                <c:pt idx="79">
                  <c:v>2089</c:v>
                </c:pt>
                <c:pt idx="80">
                  <c:v>2033</c:v>
                </c:pt>
                <c:pt idx="81">
                  <c:v>1984</c:v>
                </c:pt>
                <c:pt idx="82">
                  <c:v>1923.9998780000001</c:v>
                </c:pt>
                <c:pt idx="83">
                  <c:v>1955</c:v>
                </c:pt>
                <c:pt idx="84">
                  <c:v>1957</c:v>
                </c:pt>
                <c:pt idx="85">
                  <c:v>1890</c:v>
                </c:pt>
                <c:pt idx="86">
                  <c:v>1847</c:v>
                </c:pt>
                <c:pt idx="87">
                  <c:v>1824</c:v>
                </c:pt>
                <c:pt idx="88">
                  <c:v>1830</c:v>
                </c:pt>
                <c:pt idx="89">
                  <c:v>1832</c:v>
                </c:pt>
                <c:pt idx="90">
                  <c:v>1855</c:v>
                </c:pt>
                <c:pt idx="91">
                  <c:v>1879.0001219999999</c:v>
                </c:pt>
                <c:pt idx="92">
                  <c:v>1903</c:v>
                </c:pt>
                <c:pt idx="93">
                  <c:v>1918</c:v>
                </c:pt>
                <c:pt idx="94">
                  <c:v>1940</c:v>
                </c:pt>
                <c:pt idx="95">
                  <c:v>1953</c:v>
                </c:pt>
                <c:pt idx="96">
                  <c:v>1934</c:v>
                </c:pt>
                <c:pt idx="97">
                  <c:v>1961</c:v>
                </c:pt>
                <c:pt idx="98">
                  <c:v>2005</c:v>
                </c:pt>
                <c:pt idx="99">
                  <c:v>2015</c:v>
                </c:pt>
                <c:pt idx="100">
                  <c:v>2016</c:v>
                </c:pt>
                <c:pt idx="101">
                  <c:v>2046.0001219999999</c:v>
                </c:pt>
                <c:pt idx="102">
                  <c:v>1997</c:v>
                </c:pt>
                <c:pt idx="103">
                  <c:v>0</c:v>
                </c:pt>
                <c:pt idx="104">
                  <c:v>0</c:v>
                </c:pt>
                <c:pt idx="105">
                  <c:v>0</c:v>
                </c:pt>
                <c:pt idx="106">
                  <c:v>0</c:v>
                </c:pt>
                <c:pt idx="107">
                  <c:v>0</c:v>
                </c:pt>
                <c:pt idx="108">
                  <c:v>0</c:v>
                </c:pt>
                <c:pt idx="109">
                  <c:v>0</c:v>
                </c:pt>
                <c:pt idx="110">
                  <c:v>0</c:v>
                </c:pt>
                <c:pt idx="111">
                  <c:v>0</c:v>
                </c:pt>
                <c:pt idx="112">
                  <c:v>0</c:v>
                </c:pt>
                <c:pt idx="113">
                  <c:v>0</c:v>
                </c:pt>
                <c:pt idx="114">
                  <c:v>1003</c:v>
                </c:pt>
                <c:pt idx="115">
                  <c:v>933</c:v>
                </c:pt>
                <c:pt idx="116">
                  <c:v>823</c:v>
                </c:pt>
                <c:pt idx="117">
                  <c:v>854</c:v>
                </c:pt>
                <c:pt idx="118">
                  <c:v>871</c:v>
                </c:pt>
                <c:pt idx="119">
                  <c:v>892</c:v>
                </c:pt>
                <c:pt idx="120">
                  <c:v>913.00006099999996</c:v>
                </c:pt>
                <c:pt idx="121">
                  <c:v>932</c:v>
                </c:pt>
                <c:pt idx="122">
                  <c:v>972</c:v>
                </c:pt>
                <c:pt idx="123">
                  <c:v>990</c:v>
                </c:pt>
                <c:pt idx="124">
                  <c:v>1011</c:v>
                </c:pt>
                <c:pt idx="125">
                  <c:v>1073</c:v>
                </c:pt>
                <c:pt idx="126">
                  <c:v>1093</c:v>
                </c:pt>
                <c:pt idx="127">
                  <c:v>1116</c:v>
                </c:pt>
                <c:pt idx="128">
                  <c:v>1134</c:v>
                </c:pt>
                <c:pt idx="129">
                  <c:v>1157</c:v>
                </c:pt>
                <c:pt idx="130">
                  <c:v>1195</c:v>
                </c:pt>
                <c:pt idx="131">
                  <c:v>1223</c:v>
                </c:pt>
                <c:pt idx="132">
                  <c:v>1249</c:v>
                </c:pt>
                <c:pt idx="133">
                  <c:v>1272.0001219999999</c:v>
                </c:pt>
                <c:pt idx="134">
                  <c:v>1288</c:v>
                </c:pt>
                <c:pt idx="135">
                  <c:v>1297</c:v>
                </c:pt>
                <c:pt idx="136">
                  <c:v>1300</c:v>
                </c:pt>
                <c:pt idx="137">
                  <c:v>1292</c:v>
                </c:pt>
                <c:pt idx="138">
                  <c:v>1297</c:v>
                </c:pt>
                <c:pt idx="139">
                  <c:v>1294</c:v>
                </c:pt>
                <c:pt idx="140">
                  <c:v>1289.0001219999999</c:v>
                </c:pt>
                <c:pt idx="141">
                  <c:v>1264</c:v>
                </c:pt>
                <c:pt idx="142">
                  <c:v>1215</c:v>
                </c:pt>
                <c:pt idx="143">
                  <c:v>1183</c:v>
                </c:pt>
                <c:pt idx="144">
                  <c:v>1174</c:v>
                </c:pt>
                <c:pt idx="145">
                  <c:v>1202</c:v>
                </c:pt>
                <c:pt idx="146">
                  <c:v>1177</c:v>
                </c:pt>
                <c:pt idx="147">
                  <c:v>1170</c:v>
                </c:pt>
                <c:pt idx="148">
                  <c:v>1190</c:v>
                </c:pt>
                <c:pt idx="149">
                  <c:v>1209</c:v>
                </c:pt>
                <c:pt idx="150">
                  <c:v>1247</c:v>
                </c:pt>
                <c:pt idx="151">
                  <c:v>1269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215</c:v>
                </c:pt>
                <c:pt idx="169">
                  <c:v>346</c:v>
                </c:pt>
                <c:pt idx="170">
                  <c:v>337</c:v>
                </c:pt>
                <c:pt idx="171">
                  <c:v>372</c:v>
                </c:pt>
                <c:pt idx="172">
                  <c:v>444</c:v>
                </c:pt>
                <c:pt idx="173">
                  <c:v>372</c:v>
                </c:pt>
                <c:pt idx="174">
                  <c:v>457</c:v>
                </c:pt>
                <c:pt idx="175">
                  <c:v>444</c:v>
                </c:pt>
                <c:pt idx="176">
                  <c:v>485</c:v>
                </c:pt>
                <c:pt idx="177">
                  <c:v>521</c:v>
                </c:pt>
                <c:pt idx="178">
                  <c:v>512</c:v>
                </c:pt>
                <c:pt idx="179">
                  <c:v>444</c:v>
                </c:pt>
                <c:pt idx="180">
                  <c:v>458</c:v>
                </c:pt>
                <c:pt idx="181">
                  <c:v>519</c:v>
                </c:pt>
                <c:pt idx="182">
                  <c:v>522</c:v>
                </c:pt>
                <c:pt idx="183">
                  <c:v>524</c:v>
                </c:pt>
                <c:pt idx="184">
                  <c:v>529</c:v>
                </c:pt>
                <c:pt idx="185">
                  <c:v>547</c:v>
                </c:pt>
                <c:pt idx="186">
                  <c:v>560</c:v>
                </c:pt>
                <c:pt idx="187">
                  <c:v>556</c:v>
                </c:pt>
                <c:pt idx="188">
                  <c:v>571</c:v>
                </c:pt>
                <c:pt idx="189">
                  <c:v>570</c:v>
                </c:pt>
                <c:pt idx="190">
                  <c:v>593</c:v>
                </c:pt>
                <c:pt idx="191">
                  <c:v>582</c:v>
                </c:pt>
                <c:pt idx="192">
                  <c:v>605</c:v>
                </c:pt>
                <c:pt idx="193">
                  <c:v>626</c:v>
                </c:pt>
                <c:pt idx="194">
                  <c:v>629</c:v>
                </c:pt>
                <c:pt idx="195">
                  <c:v>649.00006099999996</c:v>
                </c:pt>
                <c:pt idx="196">
                  <c:v>646</c:v>
                </c:pt>
                <c:pt idx="197">
                  <c:v>638</c:v>
                </c:pt>
                <c:pt idx="198">
                  <c:v>604</c:v>
                </c:pt>
                <c:pt idx="199">
                  <c:v>563</c:v>
                </c:pt>
                <c:pt idx="200">
                  <c:v>547</c:v>
                </c:pt>
                <c:pt idx="201">
                  <c:v>519</c:v>
                </c:pt>
                <c:pt idx="202">
                  <c:v>518</c:v>
                </c:pt>
                <c:pt idx="203">
                  <c:v>496</c:v>
                </c:pt>
                <c:pt idx="204">
                  <c:v>478</c:v>
                </c:pt>
                <c:pt idx="205">
                  <c:v>473</c:v>
                </c:pt>
                <c:pt idx="206">
                  <c:v>507</c:v>
                </c:pt>
                <c:pt idx="207">
                  <c:v>463</c:v>
                </c:pt>
                <c:pt idx="208">
                  <c:v>417.00003099999998</c:v>
                </c:pt>
                <c:pt idx="209">
                  <c:v>483.00003099999998</c:v>
                </c:pt>
                <c:pt idx="210">
                  <c:v>488</c:v>
                </c:pt>
                <c:pt idx="211">
                  <c:v>434</c:v>
                </c:pt>
                <c:pt idx="212">
                  <c:v>418</c:v>
                </c:pt>
                <c:pt idx="213">
                  <c:v>468</c:v>
                </c:pt>
                <c:pt idx="214">
                  <c:v>466</c:v>
                </c:pt>
                <c:pt idx="215">
                  <c:v>402</c:v>
                </c:pt>
                <c:pt idx="216">
                  <c:v>423</c:v>
                </c:pt>
                <c:pt idx="217">
                  <c:v>405</c:v>
                </c:pt>
                <c:pt idx="218">
                  <c:v>450.00003099999998</c:v>
                </c:pt>
                <c:pt idx="219">
                  <c:v>408</c:v>
                </c:pt>
                <c:pt idx="220">
                  <c:v>392.99996900000002</c:v>
                </c:pt>
                <c:pt idx="221">
                  <c:v>366</c:v>
                </c:pt>
                <c:pt idx="222">
                  <c:v>691</c:v>
                </c:pt>
                <c:pt idx="223">
                  <c:v>121</c:v>
                </c:pt>
              </c:numCache>
            </c:numRef>
          </c:yVal>
          <c:smooth val="0"/>
          <c:extLst xmlns:c16r2="http://schemas.microsoft.com/office/drawing/2015/06/chart">
            <c:ext xmlns:c16="http://schemas.microsoft.com/office/drawing/2014/chart" uri="{C3380CC4-5D6E-409C-BE32-E72D297353CC}">
              <c16:uniqueId val="{0000001F-DA80-4DEE-8BB8-42BCAF800CB4}"/>
            </c:ext>
          </c:extLst>
        </c:ser>
        <c:ser>
          <c:idx val="32"/>
          <c:order val="32"/>
          <c:tx>
            <c:strRef>
              <c:f>Sheet1!$AH$1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Sheet1!$AH$2:$AH$225</c:f>
              <c:numCache>
                <c:formatCode>General</c:formatCode>
                <c:ptCount val="224"/>
                <c:pt idx="0">
                  <c:v>0</c:v>
                </c:pt>
                <c:pt idx="1">
                  <c:v>0</c:v>
                </c:pt>
                <c:pt idx="2">
                  <c:v>0</c:v>
                </c:pt>
                <c:pt idx="3">
                  <c:v>0</c:v>
                </c:pt>
                <c:pt idx="4">
                  <c:v>0</c:v>
                </c:pt>
                <c:pt idx="5">
                  <c:v>0</c:v>
                </c:pt>
                <c:pt idx="6">
                  <c:v>41</c:v>
                </c:pt>
                <c:pt idx="7">
                  <c:v>89</c:v>
                </c:pt>
                <c:pt idx="8">
                  <c:v>114</c:v>
                </c:pt>
                <c:pt idx="9">
                  <c:v>133</c:v>
                </c:pt>
                <c:pt idx="10">
                  <c:v>168</c:v>
                </c:pt>
                <c:pt idx="11">
                  <c:v>167</c:v>
                </c:pt>
                <c:pt idx="12">
                  <c:v>179</c:v>
                </c:pt>
                <c:pt idx="13">
                  <c:v>194</c:v>
                </c:pt>
                <c:pt idx="14">
                  <c:v>203.00001499999999</c:v>
                </c:pt>
                <c:pt idx="15">
                  <c:v>218</c:v>
                </c:pt>
                <c:pt idx="16">
                  <c:v>251</c:v>
                </c:pt>
                <c:pt idx="17">
                  <c:v>271</c:v>
                </c:pt>
                <c:pt idx="18">
                  <c:v>306</c:v>
                </c:pt>
                <c:pt idx="19">
                  <c:v>326</c:v>
                </c:pt>
                <c:pt idx="20">
                  <c:v>332</c:v>
                </c:pt>
                <c:pt idx="21">
                  <c:v>331</c:v>
                </c:pt>
                <c:pt idx="22">
                  <c:v>319</c:v>
                </c:pt>
                <c:pt idx="23">
                  <c:v>334</c:v>
                </c:pt>
                <c:pt idx="24">
                  <c:v>326.99996900000002</c:v>
                </c:pt>
                <c:pt idx="25">
                  <c:v>326.99996900000002</c:v>
                </c:pt>
                <c:pt idx="26">
                  <c:v>325</c:v>
                </c:pt>
                <c:pt idx="27">
                  <c:v>328</c:v>
                </c:pt>
                <c:pt idx="28">
                  <c:v>336</c:v>
                </c:pt>
                <c:pt idx="29">
                  <c:v>332</c:v>
                </c:pt>
                <c:pt idx="30">
                  <c:v>328</c:v>
                </c:pt>
                <c:pt idx="31">
                  <c:v>309</c:v>
                </c:pt>
                <c:pt idx="32">
                  <c:v>322</c:v>
                </c:pt>
                <c:pt idx="33">
                  <c:v>306</c:v>
                </c:pt>
                <c:pt idx="34">
                  <c:v>296</c:v>
                </c:pt>
                <c:pt idx="35">
                  <c:v>330</c:v>
                </c:pt>
                <c:pt idx="36">
                  <c:v>460</c:v>
                </c:pt>
                <c:pt idx="37">
                  <c:v>628</c:v>
                </c:pt>
                <c:pt idx="38">
                  <c:v>797</c:v>
                </c:pt>
                <c:pt idx="39">
                  <c:v>1000</c:v>
                </c:pt>
                <c:pt idx="40">
                  <c:v>1127</c:v>
                </c:pt>
                <c:pt idx="41">
                  <c:v>1198</c:v>
                </c:pt>
                <c:pt idx="42">
                  <c:v>1250</c:v>
                </c:pt>
                <c:pt idx="43">
                  <c:v>1306</c:v>
                </c:pt>
                <c:pt idx="44">
                  <c:v>1309</c:v>
                </c:pt>
                <c:pt idx="45">
                  <c:v>1317</c:v>
                </c:pt>
                <c:pt idx="46">
                  <c:v>1341</c:v>
                </c:pt>
                <c:pt idx="47">
                  <c:v>1351.0001219999999</c:v>
                </c:pt>
                <c:pt idx="48">
                  <c:v>1392</c:v>
                </c:pt>
                <c:pt idx="49">
                  <c:v>1391</c:v>
                </c:pt>
                <c:pt idx="50">
                  <c:v>1394</c:v>
                </c:pt>
                <c:pt idx="51">
                  <c:v>1406</c:v>
                </c:pt>
                <c:pt idx="52">
                  <c:v>1417</c:v>
                </c:pt>
                <c:pt idx="53">
                  <c:v>1433</c:v>
                </c:pt>
                <c:pt idx="54">
                  <c:v>1447</c:v>
                </c:pt>
                <c:pt idx="55">
                  <c:v>1452</c:v>
                </c:pt>
                <c:pt idx="56">
                  <c:v>1477</c:v>
                </c:pt>
                <c:pt idx="57">
                  <c:v>1502</c:v>
                </c:pt>
                <c:pt idx="58">
                  <c:v>1516</c:v>
                </c:pt>
                <c:pt idx="59">
                  <c:v>1492.0001219999999</c:v>
                </c:pt>
                <c:pt idx="60">
                  <c:v>1573</c:v>
                </c:pt>
                <c:pt idx="61">
                  <c:v>1603</c:v>
                </c:pt>
                <c:pt idx="62">
                  <c:v>1541</c:v>
                </c:pt>
                <c:pt idx="63">
                  <c:v>1602</c:v>
                </c:pt>
                <c:pt idx="64">
                  <c:v>1571.0001219999999</c:v>
                </c:pt>
                <c:pt idx="65">
                  <c:v>1514</c:v>
                </c:pt>
                <c:pt idx="66">
                  <c:v>1500</c:v>
                </c:pt>
                <c:pt idx="67">
                  <c:v>1491</c:v>
                </c:pt>
                <c:pt idx="68">
                  <c:v>1511</c:v>
                </c:pt>
                <c:pt idx="69">
                  <c:v>1531</c:v>
                </c:pt>
                <c:pt idx="70">
                  <c:v>1555</c:v>
                </c:pt>
                <c:pt idx="71">
                  <c:v>1575</c:v>
                </c:pt>
                <c:pt idx="72">
                  <c:v>1599</c:v>
                </c:pt>
                <c:pt idx="73">
                  <c:v>1611</c:v>
                </c:pt>
                <c:pt idx="74">
                  <c:v>1632</c:v>
                </c:pt>
                <c:pt idx="75">
                  <c:v>1650.0001219999999</c:v>
                </c:pt>
                <c:pt idx="76">
                  <c:v>1649</c:v>
                </c:pt>
                <c:pt idx="77">
                  <c:v>1668.0001219999999</c:v>
                </c:pt>
                <c:pt idx="78">
                  <c:v>1693</c:v>
                </c:pt>
                <c:pt idx="79">
                  <c:v>1682</c:v>
                </c:pt>
                <c:pt idx="80">
                  <c:v>1661</c:v>
                </c:pt>
                <c:pt idx="81">
                  <c:v>1637</c:v>
                </c:pt>
                <c:pt idx="82">
                  <c:v>1586</c:v>
                </c:pt>
                <c:pt idx="83">
                  <c:v>1603</c:v>
                </c:pt>
                <c:pt idx="84">
                  <c:v>1571.9998780000001</c:v>
                </c:pt>
                <c:pt idx="85">
                  <c:v>1535</c:v>
                </c:pt>
                <c:pt idx="86">
                  <c:v>1490</c:v>
                </c:pt>
                <c:pt idx="87">
                  <c:v>1489</c:v>
                </c:pt>
                <c:pt idx="88">
                  <c:v>1479</c:v>
                </c:pt>
                <c:pt idx="89">
                  <c:v>1471</c:v>
                </c:pt>
                <c:pt idx="90">
                  <c:v>1498</c:v>
                </c:pt>
                <c:pt idx="91">
                  <c:v>1518.0001219999999</c:v>
                </c:pt>
                <c:pt idx="92">
                  <c:v>1539</c:v>
                </c:pt>
                <c:pt idx="93">
                  <c:v>1566</c:v>
                </c:pt>
                <c:pt idx="94">
                  <c:v>1580.0001219999999</c:v>
                </c:pt>
                <c:pt idx="95">
                  <c:v>1594</c:v>
                </c:pt>
                <c:pt idx="96">
                  <c:v>1573</c:v>
                </c:pt>
                <c:pt idx="97">
                  <c:v>1623</c:v>
                </c:pt>
                <c:pt idx="98">
                  <c:v>1617</c:v>
                </c:pt>
                <c:pt idx="99">
                  <c:v>1645</c:v>
                </c:pt>
                <c:pt idx="100">
                  <c:v>1648</c:v>
                </c:pt>
                <c:pt idx="101">
                  <c:v>1632</c:v>
                </c:pt>
                <c:pt idx="102">
                  <c:v>1622</c:v>
                </c:pt>
                <c:pt idx="103">
                  <c:v>0</c:v>
                </c:pt>
                <c:pt idx="104">
                  <c:v>0</c:v>
                </c:pt>
                <c:pt idx="105">
                  <c:v>0</c:v>
                </c:pt>
                <c:pt idx="106">
                  <c:v>0</c:v>
                </c:pt>
                <c:pt idx="107">
                  <c:v>0</c:v>
                </c:pt>
                <c:pt idx="108">
                  <c:v>0</c:v>
                </c:pt>
                <c:pt idx="109">
                  <c:v>0</c:v>
                </c:pt>
                <c:pt idx="110">
                  <c:v>0</c:v>
                </c:pt>
                <c:pt idx="111">
                  <c:v>0</c:v>
                </c:pt>
                <c:pt idx="112">
                  <c:v>0</c:v>
                </c:pt>
                <c:pt idx="113">
                  <c:v>0</c:v>
                </c:pt>
                <c:pt idx="114">
                  <c:v>783</c:v>
                </c:pt>
                <c:pt idx="115">
                  <c:v>716</c:v>
                </c:pt>
                <c:pt idx="116">
                  <c:v>681</c:v>
                </c:pt>
                <c:pt idx="117">
                  <c:v>731</c:v>
                </c:pt>
                <c:pt idx="118">
                  <c:v>714</c:v>
                </c:pt>
                <c:pt idx="119">
                  <c:v>738</c:v>
                </c:pt>
                <c:pt idx="120">
                  <c:v>745</c:v>
                </c:pt>
                <c:pt idx="121">
                  <c:v>760</c:v>
                </c:pt>
                <c:pt idx="122">
                  <c:v>785.99993900000004</c:v>
                </c:pt>
                <c:pt idx="123">
                  <c:v>803.00006099999996</c:v>
                </c:pt>
                <c:pt idx="124">
                  <c:v>825.00006099999996</c:v>
                </c:pt>
                <c:pt idx="125">
                  <c:v>861</c:v>
                </c:pt>
                <c:pt idx="126">
                  <c:v>889</c:v>
                </c:pt>
                <c:pt idx="127">
                  <c:v>908</c:v>
                </c:pt>
                <c:pt idx="128">
                  <c:v>925</c:v>
                </c:pt>
                <c:pt idx="129">
                  <c:v>942</c:v>
                </c:pt>
                <c:pt idx="130">
                  <c:v>971</c:v>
                </c:pt>
                <c:pt idx="131">
                  <c:v>1005.999939</c:v>
                </c:pt>
                <c:pt idx="132">
                  <c:v>1012</c:v>
                </c:pt>
                <c:pt idx="133">
                  <c:v>1044</c:v>
                </c:pt>
                <c:pt idx="134">
                  <c:v>1064</c:v>
                </c:pt>
                <c:pt idx="135">
                  <c:v>1068</c:v>
                </c:pt>
                <c:pt idx="136">
                  <c:v>1074</c:v>
                </c:pt>
                <c:pt idx="137">
                  <c:v>1060</c:v>
                </c:pt>
                <c:pt idx="138">
                  <c:v>1065</c:v>
                </c:pt>
                <c:pt idx="139">
                  <c:v>1068</c:v>
                </c:pt>
                <c:pt idx="140">
                  <c:v>1061</c:v>
                </c:pt>
                <c:pt idx="141">
                  <c:v>1045</c:v>
                </c:pt>
                <c:pt idx="142">
                  <c:v>1005.999939</c:v>
                </c:pt>
                <c:pt idx="143">
                  <c:v>985</c:v>
                </c:pt>
                <c:pt idx="144">
                  <c:v>973</c:v>
                </c:pt>
                <c:pt idx="145">
                  <c:v>980</c:v>
                </c:pt>
                <c:pt idx="146">
                  <c:v>972</c:v>
                </c:pt>
                <c:pt idx="147">
                  <c:v>974.99993900000004</c:v>
                </c:pt>
                <c:pt idx="148">
                  <c:v>989</c:v>
                </c:pt>
                <c:pt idx="149">
                  <c:v>1011</c:v>
                </c:pt>
                <c:pt idx="150">
                  <c:v>1036</c:v>
                </c:pt>
                <c:pt idx="151">
                  <c:v>1010.000061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199</c:v>
                </c:pt>
                <c:pt idx="169">
                  <c:v>241</c:v>
                </c:pt>
                <c:pt idx="170">
                  <c:v>266</c:v>
                </c:pt>
                <c:pt idx="171">
                  <c:v>317</c:v>
                </c:pt>
                <c:pt idx="172">
                  <c:v>358</c:v>
                </c:pt>
                <c:pt idx="173">
                  <c:v>317</c:v>
                </c:pt>
                <c:pt idx="174">
                  <c:v>333</c:v>
                </c:pt>
                <c:pt idx="175">
                  <c:v>330</c:v>
                </c:pt>
                <c:pt idx="176">
                  <c:v>418</c:v>
                </c:pt>
                <c:pt idx="177">
                  <c:v>436.99996900000002</c:v>
                </c:pt>
                <c:pt idx="178">
                  <c:v>433</c:v>
                </c:pt>
                <c:pt idx="179">
                  <c:v>388</c:v>
                </c:pt>
                <c:pt idx="180">
                  <c:v>384.00003099999998</c:v>
                </c:pt>
                <c:pt idx="181">
                  <c:v>446</c:v>
                </c:pt>
                <c:pt idx="182">
                  <c:v>451</c:v>
                </c:pt>
                <c:pt idx="183">
                  <c:v>480.99996900000002</c:v>
                </c:pt>
                <c:pt idx="184">
                  <c:v>453</c:v>
                </c:pt>
                <c:pt idx="185">
                  <c:v>466</c:v>
                </c:pt>
                <c:pt idx="186">
                  <c:v>474</c:v>
                </c:pt>
                <c:pt idx="187">
                  <c:v>478</c:v>
                </c:pt>
                <c:pt idx="188">
                  <c:v>484</c:v>
                </c:pt>
                <c:pt idx="189">
                  <c:v>491.99996900000002</c:v>
                </c:pt>
                <c:pt idx="190">
                  <c:v>515</c:v>
                </c:pt>
                <c:pt idx="191">
                  <c:v>509</c:v>
                </c:pt>
                <c:pt idx="192">
                  <c:v>522</c:v>
                </c:pt>
                <c:pt idx="193">
                  <c:v>555</c:v>
                </c:pt>
                <c:pt idx="194">
                  <c:v>552</c:v>
                </c:pt>
                <c:pt idx="195">
                  <c:v>569</c:v>
                </c:pt>
                <c:pt idx="196">
                  <c:v>555</c:v>
                </c:pt>
                <c:pt idx="197">
                  <c:v>559</c:v>
                </c:pt>
                <c:pt idx="198">
                  <c:v>533</c:v>
                </c:pt>
                <c:pt idx="199">
                  <c:v>506</c:v>
                </c:pt>
                <c:pt idx="200">
                  <c:v>471</c:v>
                </c:pt>
                <c:pt idx="201">
                  <c:v>461.00003099999998</c:v>
                </c:pt>
                <c:pt idx="202">
                  <c:v>451</c:v>
                </c:pt>
                <c:pt idx="203">
                  <c:v>430</c:v>
                </c:pt>
                <c:pt idx="204">
                  <c:v>401</c:v>
                </c:pt>
                <c:pt idx="205">
                  <c:v>414.99996900000002</c:v>
                </c:pt>
                <c:pt idx="206">
                  <c:v>440</c:v>
                </c:pt>
                <c:pt idx="207">
                  <c:v>418</c:v>
                </c:pt>
                <c:pt idx="208">
                  <c:v>373.00003099999998</c:v>
                </c:pt>
                <c:pt idx="209">
                  <c:v>405</c:v>
                </c:pt>
                <c:pt idx="210">
                  <c:v>436</c:v>
                </c:pt>
                <c:pt idx="211">
                  <c:v>374</c:v>
                </c:pt>
                <c:pt idx="212">
                  <c:v>352</c:v>
                </c:pt>
                <c:pt idx="213">
                  <c:v>390</c:v>
                </c:pt>
                <c:pt idx="214">
                  <c:v>411</c:v>
                </c:pt>
                <c:pt idx="215">
                  <c:v>348</c:v>
                </c:pt>
                <c:pt idx="216">
                  <c:v>400</c:v>
                </c:pt>
                <c:pt idx="217">
                  <c:v>392.99996900000002</c:v>
                </c:pt>
                <c:pt idx="218">
                  <c:v>297</c:v>
                </c:pt>
                <c:pt idx="219">
                  <c:v>334</c:v>
                </c:pt>
                <c:pt idx="220">
                  <c:v>326.99996900000002</c:v>
                </c:pt>
                <c:pt idx="221">
                  <c:v>355</c:v>
                </c:pt>
                <c:pt idx="222">
                  <c:v>172</c:v>
                </c:pt>
                <c:pt idx="223">
                  <c:v>244</c:v>
                </c:pt>
              </c:numCache>
            </c:numRef>
          </c:yVal>
          <c:smooth val="0"/>
          <c:extLst xmlns:c16r2="http://schemas.microsoft.com/office/drawing/2015/06/chart">
            <c:ext xmlns:c16="http://schemas.microsoft.com/office/drawing/2014/chart" uri="{C3380CC4-5D6E-409C-BE32-E72D297353CC}">
              <c16:uniqueId val="{00000020-DA80-4DEE-8BB8-42BCAF800CB4}"/>
            </c:ext>
          </c:extLst>
        </c:ser>
        <c:ser>
          <c:idx val="33"/>
          <c:order val="33"/>
          <c:tx>
            <c:strRef>
              <c:f>Sheet1!$AI$1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Sheet1!$AI$2:$AI$225</c:f>
              <c:numCache>
                <c:formatCode>General</c:formatCode>
                <c:ptCount val="224"/>
                <c:pt idx="0">
                  <c:v>0</c:v>
                </c:pt>
                <c:pt idx="1">
                  <c:v>0</c:v>
                </c:pt>
                <c:pt idx="2">
                  <c:v>0</c:v>
                </c:pt>
                <c:pt idx="3">
                  <c:v>0</c:v>
                </c:pt>
                <c:pt idx="4">
                  <c:v>0</c:v>
                </c:pt>
                <c:pt idx="5">
                  <c:v>0</c:v>
                </c:pt>
                <c:pt idx="6">
                  <c:v>42</c:v>
                </c:pt>
                <c:pt idx="7">
                  <c:v>100.99999200000001</c:v>
                </c:pt>
                <c:pt idx="8">
                  <c:v>128</c:v>
                </c:pt>
                <c:pt idx="9">
                  <c:v>145</c:v>
                </c:pt>
                <c:pt idx="10">
                  <c:v>168.99998500000001</c:v>
                </c:pt>
                <c:pt idx="11">
                  <c:v>168.99998500000001</c:v>
                </c:pt>
                <c:pt idx="12">
                  <c:v>183</c:v>
                </c:pt>
                <c:pt idx="13">
                  <c:v>193</c:v>
                </c:pt>
                <c:pt idx="14">
                  <c:v>200</c:v>
                </c:pt>
                <c:pt idx="15">
                  <c:v>212</c:v>
                </c:pt>
                <c:pt idx="16">
                  <c:v>249</c:v>
                </c:pt>
                <c:pt idx="17">
                  <c:v>268</c:v>
                </c:pt>
                <c:pt idx="18">
                  <c:v>304</c:v>
                </c:pt>
                <c:pt idx="19">
                  <c:v>333</c:v>
                </c:pt>
                <c:pt idx="20">
                  <c:v>330</c:v>
                </c:pt>
                <c:pt idx="21">
                  <c:v>321</c:v>
                </c:pt>
                <c:pt idx="22">
                  <c:v>311</c:v>
                </c:pt>
                <c:pt idx="23">
                  <c:v>325</c:v>
                </c:pt>
                <c:pt idx="24">
                  <c:v>320</c:v>
                </c:pt>
                <c:pt idx="25">
                  <c:v>311</c:v>
                </c:pt>
                <c:pt idx="26">
                  <c:v>310</c:v>
                </c:pt>
                <c:pt idx="27">
                  <c:v>311</c:v>
                </c:pt>
                <c:pt idx="28">
                  <c:v>316</c:v>
                </c:pt>
                <c:pt idx="29">
                  <c:v>312</c:v>
                </c:pt>
                <c:pt idx="30">
                  <c:v>309</c:v>
                </c:pt>
                <c:pt idx="31">
                  <c:v>289</c:v>
                </c:pt>
                <c:pt idx="32">
                  <c:v>305</c:v>
                </c:pt>
                <c:pt idx="33">
                  <c:v>286</c:v>
                </c:pt>
                <c:pt idx="34">
                  <c:v>277</c:v>
                </c:pt>
                <c:pt idx="35">
                  <c:v>307</c:v>
                </c:pt>
                <c:pt idx="36">
                  <c:v>429</c:v>
                </c:pt>
                <c:pt idx="37">
                  <c:v>603</c:v>
                </c:pt>
                <c:pt idx="38">
                  <c:v>787</c:v>
                </c:pt>
                <c:pt idx="39">
                  <c:v>1005.999939</c:v>
                </c:pt>
                <c:pt idx="40">
                  <c:v>1152</c:v>
                </c:pt>
                <c:pt idx="41">
                  <c:v>1224</c:v>
                </c:pt>
                <c:pt idx="42">
                  <c:v>1276</c:v>
                </c:pt>
                <c:pt idx="43">
                  <c:v>1332</c:v>
                </c:pt>
                <c:pt idx="44">
                  <c:v>1341</c:v>
                </c:pt>
                <c:pt idx="45">
                  <c:v>1344</c:v>
                </c:pt>
                <c:pt idx="46">
                  <c:v>1368.9998780000001</c:v>
                </c:pt>
                <c:pt idx="47">
                  <c:v>1382</c:v>
                </c:pt>
                <c:pt idx="48">
                  <c:v>1411</c:v>
                </c:pt>
                <c:pt idx="49">
                  <c:v>1418</c:v>
                </c:pt>
                <c:pt idx="50">
                  <c:v>1412.9998780000001</c:v>
                </c:pt>
                <c:pt idx="51">
                  <c:v>1419</c:v>
                </c:pt>
                <c:pt idx="52">
                  <c:v>1434</c:v>
                </c:pt>
                <c:pt idx="53">
                  <c:v>1449</c:v>
                </c:pt>
                <c:pt idx="54">
                  <c:v>1460</c:v>
                </c:pt>
                <c:pt idx="55">
                  <c:v>1459</c:v>
                </c:pt>
                <c:pt idx="56">
                  <c:v>1486</c:v>
                </c:pt>
                <c:pt idx="57">
                  <c:v>1515</c:v>
                </c:pt>
                <c:pt idx="58">
                  <c:v>1522</c:v>
                </c:pt>
                <c:pt idx="59">
                  <c:v>1500</c:v>
                </c:pt>
                <c:pt idx="60">
                  <c:v>1588</c:v>
                </c:pt>
                <c:pt idx="61">
                  <c:v>1612</c:v>
                </c:pt>
                <c:pt idx="62">
                  <c:v>1541</c:v>
                </c:pt>
                <c:pt idx="63">
                  <c:v>1602</c:v>
                </c:pt>
                <c:pt idx="64">
                  <c:v>1571.0001219999999</c:v>
                </c:pt>
                <c:pt idx="65">
                  <c:v>1518.9998780000001</c:v>
                </c:pt>
                <c:pt idx="66">
                  <c:v>1505</c:v>
                </c:pt>
                <c:pt idx="67">
                  <c:v>1483.9998780000001</c:v>
                </c:pt>
                <c:pt idx="68">
                  <c:v>1514</c:v>
                </c:pt>
                <c:pt idx="69">
                  <c:v>1530</c:v>
                </c:pt>
                <c:pt idx="70">
                  <c:v>1553.9998780000001</c:v>
                </c:pt>
                <c:pt idx="71">
                  <c:v>1577</c:v>
                </c:pt>
                <c:pt idx="72">
                  <c:v>1594</c:v>
                </c:pt>
                <c:pt idx="73">
                  <c:v>1609</c:v>
                </c:pt>
                <c:pt idx="74">
                  <c:v>1629</c:v>
                </c:pt>
                <c:pt idx="75">
                  <c:v>1640</c:v>
                </c:pt>
                <c:pt idx="76">
                  <c:v>1646</c:v>
                </c:pt>
                <c:pt idx="77">
                  <c:v>1673</c:v>
                </c:pt>
                <c:pt idx="78">
                  <c:v>1693</c:v>
                </c:pt>
                <c:pt idx="79">
                  <c:v>1678</c:v>
                </c:pt>
                <c:pt idx="80">
                  <c:v>1639</c:v>
                </c:pt>
                <c:pt idx="81">
                  <c:v>1626</c:v>
                </c:pt>
                <c:pt idx="82">
                  <c:v>1576</c:v>
                </c:pt>
                <c:pt idx="83">
                  <c:v>1597.0001219999999</c:v>
                </c:pt>
                <c:pt idx="84">
                  <c:v>1590</c:v>
                </c:pt>
                <c:pt idx="85">
                  <c:v>1534</c:v>
                </c:pt>
                <c:pt idx="86">
                  <c:v>1498</c:v>
                </c:pt>
                <c:pt idx="87">
                  <c:v>1480</c:v>
                </c:pt>
                <c:pt idx="88">
                  <c:v>1485</c:v>
                </c:pt>
                <c:pt idx="89">
                  <c:v>1480</c:v>
                </c:pt>
                <c:pt idx="90">
                  <c:v>1513</c:v>
                </c:pt>
                <c:pt idx="91">
                  <c:v>1517</c:v>
                </c:pt>
                <c:pt idx="92">
                  <c:v>1547</c:v>
                </c:pt>
                <c:pt idx="93">
                  <c:v>1561</c:v>
                </c:pt>
                <c:pt idx="94">
                  <c:v>1580.0001219999999</c:v>
                </c:pt>
                <c:pt idx="95">
                  <c:v>1586</c:v>
                </c:pt>
                <c:pt idx="96">
                  <c:v>1575</c:v>
                </c:pt>
                <c:pt idx="97">
                  <c:v>1599</c:v>
                </c:pt>
                <c:pt idx="98">
                  <c:v>1584</c:v>
                </c:pt>
                <c:pt idx="99">
                  <c:v>1625</c:v>
                </c:pt>
                <c:pt idx="100">
                  <c:v>1604</c:v>
                </c:pt>
                <c:pt idx="101">
                  <c:v>1620</c:v>
                </c:pt>
                <c:pt idx="102">
                  <c:v>1597.0001219999999</c:v>
                </c:pt>
                <c:pt idx="103">
                  <c:v>0</c:v>
                </c:pt>
                <c:pt idx="104">
                  <c:v>0</c:v>
                </c:pt>
                <c:pt idx="105">
                  <c:v>0</c:v>
                </c:pt>
                <c:pt idx="106">
                  <c:v>0</c:v>
                </c:pt>
                <c:pt idx="107">
                  <c:v>0</c:v>
                </c:pt>
                <c:pt idx="108">
                  <c:v>0</c:v>
                </c:pt>
                <c:pt idx="109">
                  <c:v>0</c:v>
                </c:pt>
                <c:pt idx="110">
                  <c:v>0</c:v>
                </c:pt>
                <c:pt idx="111">
                  <c:v>0</c:v>
                </c:pt>
                <c:pt idx="112">
                  <c:v>0</c:v>
                </c:pt>
                <c:pt idx="113">
                  <c:v>0</c:v>
                </c:pt>
                <c:pt idx="114">
                  <c:v>757</c:v>
                </c:pt>
                <c:pt idx="115">
                  <c:v>722</c:v>
                </c:pt>
                <c:pt idx="116">
                  <c:v>695</c:v>
                </c:pt>
                <c:pt idx="117">
                  <c:v>714</c:v>
                </c:pt>
                <c:pt idx="118">
                  <c:v>688</c:v>
                </c:pt>
                <c:pt idx="119">
                  <c:v>743</c:v>
                </c:pt>
                <c:pt idx="120">
                  <c:v>735</c:v>
                </c:pt>
                <c:pt idx="121">
                  <c:v>745</c:v>
                </c:pt>
                <c:pt idx="122">
                  <c:v>782</c:v>
                </c:pt>
                <c:pt idx="123">
                  <c:v>809</c:v>
                </c:pt>
                <c:pt idx="124">
                  <c:v>819</c:v>
                </c:pt>
                <c:pt idx="125">
                  <c:v>848</c:v>
                </c:pt>
                <c:pt idx="126">
                  <c:v>886.99993900000004</c:v>
                </c:pt>
                <c:pt idx="127">
                  <c:v>908</c:v>
                </c:pt>
                <c:pt idx="128">
                  <c:v>923</c:v>
                </c:pt>
                <c:pt idx="129">
                  <c:v>955</c:v>
                </c:pt>
                <c:pt idx="130">
                  <c:v>970</c:v>
                </c:pt>
                <c:pt idx="131">
                  <c:v>993</c:v>
                </c:pt>
                <c:pt idx="132">
                  <c:v>1020</c:v>
                </c:pt>
                <c:pt idx="133">
                  <c:v>1048</c:v>
                </c:pt>
                <c:pt idx="134">
                  <c:v>1070</c:v>
                </c:pt>
                <c:pt idx="135">
                  <c:v>1071</c:v>
                </c:pt>
                <c:pt idx="136">
                  <c:v>1085</c:v>
                </c:pt>
                <c:pt idx="137">
                  <c:v>1080</c:v>
                </c:pt>
                <c:pt idx="138">
                  <c:v>1072</c:v>
                </c:pt>
                <c:pt idx="139">
                  <c:v>1074</c:v>
                </c:pt>
                <c:pt idx="140">
                  <c:v>1060</c:v>
                </c:pt>
                <c:pt idx="141">
                  <c:v>1053</c:v>
                </c:pt>
                <c:pt idx="142">
                  <c:v>1028</c:v>
                </c:pt>
                <c:pt idx="143">
                  <c:v>994</c:v>
                </c:pt>
                <c:pt idx="144">
                  <c:v>990</c:v>
                </c:pt>
                <c:pt idx="145">
                  <c:v>978</c:v>
                </c:pt>
                <c:pt idx="146">
                  <c:v>981</c:v>
                </c:pt>
                <c:pt idx="147">
                  <c:v>977</c:v>
                </c:pt>
                <c:pt idx="148">
                  <c:v>996.99993900000004</c:v>
                </c:pt>
                <c:pt idx="149">
                  <c:v>1015</c:v>
                </c:pt>
                <c:pt idx="150">
                  <c:v>1055</c:v>
                </c:pt>
                <c:pt idx="151">
                  <c:v>1035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223.99998500000001</c:v>
                </c:pt>
                <c:pt idx="169">
                  <c:v>231</c:v>
                </c:pt>
                <c:pt idx="170">
                  <c:v>267</c:v>
                </c:pt>
                <c:pt idx="171">
                  <c:v>302</c:v>
                </c:pt>
                <c:pt idx="172">
                  <c:v>361</c:v>
                </c:pt>
                <c:pt idx="173">
                  <c:v>323</c:v>
                </c:pt>
                <c:pt idx="174">
                  <c:v>361</c:v>
                </c:pt>
                <c:pt idx="175">
                  <c:v>308</c:v>
                </c:pt>
                <c:pt idx="176">
                  <c:v>431</c:v>
                </c:pt>
                <c:pt idx="177">
                  <c:v>467</c:v>
                </c:pt>
                <c:pt idx="178">
                  <c:v>452</c:v>
                </c:pt>
                <c:pt idx="179">
                  <c:v>391</c:v>
                </c:pt>
                <c:pt idx="180">
                  <c:v>396</c:v>
                </c:pt>
                <c:pt idx="181">
                  <c:v>460</c:v>
                </c:pt>
                <c:pt idx="182">
                  <c:v>455</c:v>
                </c:pt>
                <c:pt idx="183">
                  <c:v>479</c:v>
                </c:pt>
                <c:pt idx="184">
                  <c:v>454</c:v>
                </c:pt>
                <c:pt idx="185">
                  <c:v>485</c:v>
                </c:pt>
                <c:pt idx="186">
                  <c:v>479</c:v>
                </c:pt>
                <c:pt idx="187">
                  <c:v>495</c:v>
                </c:pt>
                <c:pt idx="188">
                  <c:v>495</c:v>
                </c:pt>
                <c:pt idx="189">
                  <c:v>505.00003099999998</c:v>
                </c:pt>
                <c:pt idx="190">
                  <c:v>510</c:v>
                </c:pt>
                <c:pt idx="191">
                  <c:v>523</c:v>
                </c:pt>
                <c:pt idx="192">
                  <c:v>529</c:v>
                </c:pt>
                <c:pt idx="193">
                  <c:v>566</c:v>
                </c:pt>
                <c:pt idx="194">
                  <c:v>565</c:v>
                </c:pt>
                <c:pt idx="195">
                  <c:v>592</c:v>
                </c:pt>
                <c:pt idx="196">
                  <c:v>582</c:v>
                </c:pt>
                <c:pt idx="197">
                  <c:v>564</c:v>
                </c:pt>
                <c:pt idx="198">
                  <c:v>550</c:v>
                </c:pt>
                <c:pt idx="199">
                  <c:v>506</c:v>
                </c:pt>
                <c:pt idx="200">
                  <c:v>480</c:v>
                </c:pt>
                <c:pt idx="201">
                  <c:v>483.00003099999998</c:v>
                </c:pt>
                <c:pt idx="202">
                  <c:v>456</c:v>
                </c:pt>
                <c:pt idx="203">
                  <c:v>446</c:v>
                </c:pt>
                <c:pt idx="204">
                  <c:v>417.00003099999998</c:v>
                </c:pt>
                <c:pt idx="205">
                  <c:v>411</c:v>
                </c:pt>
                <c:pt idx="206">
                  <c:v>442</c:v>
                </c:pt>
                <c:pt idx="207">
                  <c:v>432</c:v>
                </c:pt>
                <c:pt idx="208">
                  <c:v>370</c:v>
                </c:pt>
                <c:pt idx="209">
                  <c:v>402</c:v>
                </c:pt>
                <c:pt idx="210">
                  <c:v>427</c:v>
                </c:pt>
                <c:pt idx="211">
                  <c:v>366</c:v>
                </c:pt>
                <c:pt idx="212">
                  <c:v>370.99996900000002</c:v>
                </c:pt>
                <c:pt idx="213">
                  <c:v>397</c:v>
                </c:pt>
                <c:pt idx="214">
                  <c:v>414</c:v>
                </c:pt>
                <c:pt idx="215">
                  <c:v>351.00003099999998</c:v>
                </c:pt>
                <c:pt idx="216">
                  <c:v>368</c:v>
                </c:pt>
                <c:pt idx="217">
                  <c:v>384.00003099999998</c:v>
                </c:pt>
                <c:pt idx="218">
                  <c:v>296</c:v>
                </c:pt>
                <c:pt idx="219">
                  <c:v>303</c:v>
                </c:pt>
                <c:pt idx="220">
                  <c:v>343</c:v>
                </c:pt>
                <c:pt idx="221">
                  <c:v>383</c:v>
                </c:pt>
                <c:pt idx="222">
                  <c:v>200</c:v>
                </c:pt>
                <c:pt idx="223">
                  <c:v>222</c:v>
                </c:pt>
              </c:numCache>
            </c:numRef>
          </c:yVal>
          <c:smooth val="0"/>
          <c:extLst xmlns:c16r2="http://schemas.microsoft.com/office/drawing/2015/06/chart">
            <c:ext xmlns:c16="http://schemas.microsoft.com/office/drawing/2014/chart" uri="{C3380CC4-5D6E-409C-BE32-E72D297353CC}">
              <c16:uniqueId val="{00000021-DA80-4DEE-8BB8-42BCAF800CB4}"/>
            </c:ext>
          </c:extLst>
        </c:ser>
        <c:ser>
          <c:idx val="34"/>
          <c:order val="34"/>
          <c:tx>
            <c:strRef>
              <c:f>Sheet1!$AJ$1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Sheet1!$AJ$2:$AJ$225</c:f>
              <c:numCache>
                <c:formatCode>General</c:formatCode>
                <c:ptCount val="224"/>
                <c:pt idx="0">
                  <c:v>0</c:v>
                </c:pt>
                <c:pt idx="1">
                  <c:v>0</c:v>
                </c:pt>
                <c:pt idx="2">
                  <c:v>0</c:v>
                </c:pt>
                <c:pt idx="3">
                  <c:v>0</c:v>
                </c:pt>
                <c:pt idx="4">
                  <c:v>0</c:v>
                </c:pt>
                <c:pt idx="5">
                  <c:v>0</c:v>
                </c:pt>
                <c:pt idx="6">
                  <c:v>44.999996000000003</c:v>
                </c:pt>
                <c:pt idx="7">
                  <c:v>95</c:v>
                </c:pt>
                <c:pt idx="8">
                  <c:v>119</c:v>
                </c:pt>
                <c:pt idx="9">
                  <c:v>138</c:v>
                </c:pt>
                <c:pt idx="10">
                  <c:v>162</c:v>
                </c:pt>
                <c:pt idx="11">
                  <c:v>170.00001499999999</c:v>
                </c:pt>
                <c:pt idx="12">
                  <c:v>179</c:v>
                </c:pt>
                <c:pt idx="13">
                  <c:v>182</c:v>
                </c:pt>
                <c:pt idx="14">
                  <c:v>199</c:v>
                </c:pt>
                <c:pt idx="15">
                  <c:v>207</c:v>
                </c:pt>
                <c:pt idx="16">
                  <c:v>230</c:v>
                </c:pt>
                <c:pt idx="17">
                  <c:v>251</c:v>
                </c:pt>
                <c:pt idx="18">
                  <c:v>290</c:v>
                </c:pt>
                <c:pt idx="19">
                  <c:v>304</c:v>
                </c:pt>
                <c:pt idx="20">
                  <c:v>306</c:v>
                </c:pt>
                <c:pt idx="21">
                  <c:v>295</c:v>
                </c:pt>
                <c:pt idx="22">
                  <c:v>294</c:v>
                </c:pt>
                <c:pt idx="23">
                  <c:v>306</c:v>
                </c:pt>
                <c:pt idx="24">
                  <c:v>300</c:v>
                </c:pt>
                <c:pt idx="25">
                  <c:v>290</c:v>
                </c:pt>
                <c:pt idx="26">
                  <c:v>290</c:v>
                </c:pt>
                <c:pt idx="27">
                  <c:v>294</c:v>
                </c:pt>
                <c:pt idx="28">
                  <c:v>299</c:v>
                </c:pt>
                <c:pt idx="29">
                  <c:v>294</c:v>
                </c:pt>
                <c:pt idx="30">
                  <c:v>294</c:v>
                </c:pt>
                <c:pt idx="31">
                  <c:v>279</c:v>
                </c:pt>
                <c:pt idx="32">
                  <c:v>292</c:v>
                </c:pt>
                <c:pt idx="33">
                  <c:v>275</c:v>
                </c:pt>
                <c:pt idx="34">
                  <c:v>268</c:v>
                </c:pt>
                <c:pt idx="35">
                  <c:v>297</c:v>
                </c:pt>
                <c:pt idx="36">
                  <c:v>403.99996900000002</c:v>
                </c:pt>
                <c:pt idx="37">
                  <c:v>556</c:v>
                </c:pt>
                <c:pt idx="38">
                  <c:v>723</c:v>
                </c:pt>
                <c:pt idx="39">
                  <c:v>915</c:v>
                </c:pt>
                <c:pt idx="40">
                  <c:v>1041</c:v>
                </c:pt>
                <c:pt idx="41">
                  <c:v>1110</c:v>
                </c:pt>
                <c:pt idx="42">
                  <c:v>1151</c:v>
                </c:pt>
                <c:pt idx="43">
                  <c:v>1202</c:v>
                </c:pt>
                <c:pt idx="44">
                  <c:v>1212</c:v>
                </c:pt>
                <c:pt idx="45">
                  <c:v>1216</c:v>
                </c:pt>
                <c:pt idx="46">
                  <c:v>1236</c:v>
                </c:pt>
                <c:pt idx="47">
                  <c:v>1248</c:v>
                </c:pt>
                <c:pt idx="48">
                  <c:v>1275</c:v>
                </c:pt>
                <c:pt idx="49">
                  <c:v>1280.9998780000001</c:v>
                </c:pt>
                <c:pt idx="50">
                  <c:v>1282</c:v>
                </c:pt>
                <c:pt idx="51">
                  <c:v>1280.9998780000001</c:v>
                </c:pt>
                <c:pt idx="52">
                  <c:v>1298.9998780000001</c:v>
                </c:pt>
                <c:pt idx="53">
                  <c:v>1307.9998780000001</c:v>
                </c:pt>
                <c:pt idx="54">
                  <c:v>1323</c:v>
                </c:pt>
                <c:pt idx="55">
                  <c:v>1323</c:v>
                </c:pt>
                <c:pt idx="56">
                  <c:v>1350</c:v>
                </c:pt>
                <c:pt idx="57">
                  <c:v>1370</c:v>
                </c:pt>
                <c:pt idx="58">
                  <c:v>1382</c:v>
                </c:pt>
                <c:pt idx="59">
                  <c:v>1351.9998780000001</c:v>
                </c:pt>
                <c:pt idx="60">
                  <c:v>1434</c:v>
                </c:pt>
                <c:pt idx="61">
                  <c:v>1462</c:v>
                </c:pt>
                <c:pt idx="62">
                  <c:v>1408</c:v>
                </c:pt>
                <c:pt idx="63">
                  <c:v>1456</c:v>
                </c:pt>
                <c:pt idx="64">
                  <c:v>1430.0001219999999</c:v>
                </c:pt>
                <c:pt idx="65">
                  <c:v>1372</c:v>
                </c:pt>
                <c:pt idx="66">
                  <c:v>1370</c:v>
                </c:pt>
                <c:pt idx="67">
                  <c:v>1351.9998780000001</c:v>
                </c:pt>
                <c:pt idx="68">
                  <c:v>1373</c:v>
                </c:pt>
                <c:pt idx="69">
                  <c:v>1392</c:v>
                </c:pt>
                <c:pt idx="70">
                  <c:v>1412</c:v>
                </c:pt>
                <c:pt idx="71">
                  <c:v>1424</c:v>
                </c:pt>
                <c:pt idx="72">
                  <c:v>1453</c:v>
                </c:pt>
                <c:pt idx="73">
                  <c:v>1461</c:v>
                </c:pt>
                <c:pt idx="74">
                  <c:v>1473</c:v>
                </c:pt>
                <c:pt idx="75">
                  <c:v>1493</c:v>
                </c:pt>
                <c:pt idx="76">
                  <c:v>1496</c:v>
                </c:pt>
                <c:pt idx="77">
                  <c:v>1512</c:v>
                </c:pt>
                <c:pt idx="78">
                  <c:v>1542</c:v>
                </c:pt>
                <c:pt idx="79">
                  <c:v>1530</c:v>
                </c:pt>
                <c:pt idx="80">
                  <c:v>1503</c:v>
                </c:pt>
                <c:pt idx="81">
                  <c:v>1476</c:v>
                </c:pt>
                <c:pt idx="82">
                  <c:v>1430.9998780000001</c:v>
                </c:pt>
                <c:pt idx="83">
                  <c:v>1453</c:v>
                </c:pt>
                <c:pt idx="84">
                  <c:v>1429</c:v>
                </c:pt>
                <c:pt idx="85">
                  <c:v>1388</c:v>
                </c:pt>
                <c:pt idx="86">
                  <c:v>1355</c:v>
                </c:pt>
                <c:pt idx="87">
                  <c:v>1347</c:v>
                </c:pt>
                <c:pt idx="88">
                  <c:v>1347</c:v>
                </c:pt>
                <c:pt idx="89">
                  <c:v>1336</c:v>
                </c:pt>
                <c:pt idx="90">
                  <c:v>1358</c:v>
                </c:pt>
                <c:pt idx="91">
                  <c:v>1379</c:v>
                </c:pt>
                <c:pt idx="92">
                  <c:v>1401</c:v>
                </c:pt>
                <c:pt idx="93">
                  <c:v>1416</c:v>
                </c:pt>
                <c:pt idx="94">
                  <c:v>1430.9998780000001</c:v>
                </c:pt>
                <c:pt idx="95">
                  <c:v>1442</c:v>
                </c:pt>
                <c:pt idx="96">
                  <c:v>1427</c:v>
                </c:pt>
                <c:pt idx="97">
                  <c:v>1483.0001219999999</c:v>
                </c:pt>
                <c:pt idx="98">
                  <c:v>1495</c:v>
                </c:pt>
                <c:pt idx="99">
                  <c:v>1482</c:v>
                </c:pt>
                <c:pt idx="100">
                  <c:v>1518.0001219999999</c:v>
                </c:pt>
                <c:pt idx="101">
                  <c:v>1500</c:v>
                </c:pt>
                <c:pt idx="102">
                  <c:v>1494</c:v>
                </c:pt>
                <c:pt idx="103">
                  <c:v>0</c:v>
                </c:pt>
                <c:pt idx="104">
                  <c:v>0</c:v>
                </c:pt>
                <c:pt idx="105">
                  <c:v>0</c:v>
                </c:pt>
                <c:pt idx="106">
                  <c:v>0</c:v>
                </c:pt>
                <c:pt idx="107">
                  <c:v>0</c:v>
                </c:pt>
                <c:pt idx="108">
                  <c:v>0</c:v>
                </c:pt>
                <c:pt idx="109">
                  <c:v>0</c:v>
                </c:pt>
                <c:pt idx="110">
                  <c:v>0</c:v>
                </c:pt>
                <c:pt idx="111">
                  <c:v>0</c:v>
                </c:pt>
                <c:pt idx="112">
                  <c:v>0</c:v>
                </c:pt>
                <c:pt idx="113">
                  <c:v>0</c:v>
                </c:pt>
                <c:pt idx="114">
                  <c:v>756</c:v>
                </c:pt>
                <c:pt idx="115">
                  <c:v>688</c:v>
                </c:pt>
                <c:pt idx="116">
                  <c:v>637</c:v>
                </c:pt>
                <c:pt idx="117">
                  <c:v>671.00006099999996</c:v>
                </c:pt>
                <c:pt idx="118">
                  <c:v>677</c:v>
                </c:pt>
                <c:pt idx="119">
                  <c:v>699</c:v>
                </c:pt>
                <c:pt idx="120">
                  <c:v>708</c:v>
                </c:pt>
                <c:pt idx="121">
                  <c:v>714</c:v>
                </c:pt>
                <c:pt idx="122">
                  <c:v>730</c:v>
                </c:pt>
                <c:pt idx="123">
                  <c:v>741</c:v>
                </c:pt>
                <c:pt idx="124">
                  <c:v>771</c:v>
                </c:pt>
                <c:pt idx="125">
                  <c:v>790.00006099999996</c:v>
                </c:pt>
                <c:pt idx="126">
                  <c:v>824</c:v>
                </c:pt>
                <c:pt idx="127">
                  <c:v>833</c:v>
                </c:pt>
                <c:pt idx="128">
                  <c:v>851</c:v>
                </c:pt>
                <c:pt idx="129">
                  <c:v>869.00006099999996</c:v>
                </c:pt>
                <c:pt idx="130">
                  <c:v>907</c:v>
                </c:pt>
                <c:pt idx="131">
                  <c:v>922.00006099999996</c:v>
                </c:pt>
                <c:pt idx="132">
                  <c:v>942</c:v>
                </c:pt>
                <c:pt idx="133">
                  <c:v>974</c:v>
                </c:pt>
                <c:pt idx="134">
                  <c:v>978</c:v>
                </c:pt>
                <c:pt idx="135">
                  <c:v>977</c:v>
                </c:pt>
                <c:pt idx="136">
                  <c:v>983.99993900000004</c:v>
                </c:pt>
                <c:pt idx="137">
                  <c:v>983.99993900000004</c:v>
                </c:pt>
                <c:pt idx="138">
                  <c:v>979.00006099999996</c:v>
                </c:pt>
                <c:pt idx="139">
                  <c:v>986</c:v>
                </c:pt>
                <c:pt idx="140">
                  <c:v>963</c:v>
                </c:pt>
                <c:pt idx="141">
                  <c:v>964</c:v>
                </c:pt>
                <c:pt idx="142">
                  <c:v>920</c:v>
                </c:pt>
                <c:pt idx="143">
                  <c:v>908</c:v>
                </c:pt>
                <c:pt idx="144">
                  <c:v>889</c:v>
                </c:pt>
                <c:pt idx="145">
                  <c:v>908.99993900000004</c:v>
                </c:pt>
                <c:pt idx="146">
                  <c:v>890</c:v>
                </c:pt>
                <c:pt idx="147">
                  <c:v>892</c:v>
                </c:pt>
                <c:pt idx="148">
                  <c:v>917.99993900000004</c:v>
                </c:pt>
                <c:pt idx="149">
                  <c:v>928</c:v>
                </c:pt>
                <c:pt idx="150">
                  <c:v>947</c:v>
                </c:pt>
                <c:pt idx="151">
                  <c:v>977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219</c:v>
                </c:pt>
                <c:pt idx="169">
                  <c:v>196</c:v>
                </c:pt>
                <c:pt idx="170">
                  <c:v>218</c:v>
                </c:pt>
                <c:pt idx="171">
                  <c:v>271</c:v>
                </c:pt>
                <c:pt idx="172">
                  <c:v>317</c:v>
                </c:pt>
                <c:pt idx="173">
                  <c:v>302</c:v>
                </c:pt>
                <c:pt idx="174">
                  <c:v>310</c:v>
                </c:pt>
                <c:pt idx="175">
                  <c:v>293</c:v>
                </c:pt>
                <c:pt idx="176">
                  <c:v>370</c:v>
                </c:pt>
                <c:pt idx="177">
                  <c:v>425.99996900000002</c:v>
                </c:pt>
                <c:pt idx="178">
                  <c:v>405</c:v>
                </c:pt>
                <c:pt idx="179">
                  <c:v>361</c:v>
                </c:pt>
                <c:pt idx="180">
                  <c:v>354</c:v>
                </c:pt>
                <c:pt idx="181">
                  <c:v>420</c:v>
                </c:pt>
                <c:pt idx="182">
                  <c:v>410</c:v>
                </c:pt>
                <c:pt idx="183">
                  <c:v>433</c:v>
                </c:pt>
                <c:pt idx="184">
                  <c:v>408</c:v>
                </c:pt>
                <c:pt idx="185">
                  <c:v>424</c:v>
                </c:pt>
                <c:pt idx="186">
                  <c:v>436</c:v>
                </c:pt>
                <c:pt idx="187">
                  <c:v>435</c:v>
                </c:pt>
                <c:pt idx="188">
                  <c:v>445</c:v>
                </c:pt>
                <c:pt idx="189">
                  <c:v>458</c:v>
                </c:pt>
                <c:pt idx="190">
                  <c:v>456</c:v>
                </c:pt>
                <c:pt idx="191">
                  <c:v>467</c:v>
                </c:pt>
                <c:pt idx="192">
                  <c:v>478</c:v>
                </c:pt>
                <c:pt idx="193">
                  <c:v>504</c:v>
                </c:pt>
                <c:pt idx="194">
                  <c:v>498</c:v>
                </c:pt>
                <c:pt idx="195">
                  <c:v>524</c:v>
                </c:pt>
                <c:pt idx="196">
                  <c:v>498</c:v>
                </c:pt>
                <c:pt idx="197">
                  <c:v>508</c:v>
                </c:pt>
                <c:pt idx="198">
                  <c:v>491.99996900000002</c:v>
                </c:pt>
                <c:pt idx="199">
                  <c:v>451</c:v>
                </c:pt>
                <c:pt idx="200">
                  <c:v>422</c:v>
                </c:pt>
                <c:pt idx="201">
                  <c:v>428.00003099999998</c:v>
                </c:pt>
                <c:pt idx="202">
                  <c:v>403.99996900000002</c:v>
                </c:pt>
                <c:pt idx="203">
                  <c:v>385</c:v>
                </c:pt>
                <c:pt idx="204">
                  <c:v>377</c:v>
                </c:pt>
                <c:pt idx="205">
                  <c:v>373.00003099999998</c:v>
                </c:pt>
                <c:pt idx="206">
                  <c:v>384.00003099999998</c:v>
                </c:pt>
                <c:pt idx="207">
                  <c:v>391</c:v>
                </c:pt>
                <c:pt idx="208">
                  <c:v>356</c:v>
                </c:pt>
                <c:pt idx="209">
                  <c:v>335</c:v>
                </c:pt>
                <c:pt idx="210">
                  <c:v>397</c:v>
                </c:pt>
                <c:pt idx="211">
                  <c:v>364</c:v>
                </c:pt>
                <c:pt idx="212">
                  <c:v>342</c:v>
                </c:pt>
                <c:pt idx="213">
                  <c:v>380</c:v>
                </c:pt>
                <c:pt idx="214">
                  <c:v>330</c:v>
                </c:pt>
                <c:pt idx="215">
                  <c:v>324</c:v>
                </c:pt>
                <c:pt idx="216">
                  <c:v>348</c:v>
                </c:pt>
                <c:pt idx="217">
                  <c:v>238</c:v>
                </c:pt>
                <c:pt idx="218">
                  <c:v>253</c:v>
                </c:pt>
                <c:pt idx="219">
                  <c:v>310</c:v>
                </c:pt>
                <c:pt idx="220">
                  <c:v>326.99996900000002</c:v>
                </c:pt>
                <c:pt idx="221">
                  <c:v>316</c:v>
                </c:pt>
                <c:pt idx="222">
                  <c:v>193</c:v>
                </c:pt>
                <c:pt idx="223">
                  <c:v>159.00001499999999</c:v>
                </c:pt>
              </c:numCache>
            </c:numRef>
          </c:yVal>
          <c:smooth val="0"/>
          <c:extLst xmlns:c16r2="http://schemas.microsoft.com/office/drawing/2015/06/chart">
            <c:ext xmlns:c16="http://schemas.microsoft.com/office/drawing/2014/chart" uri="{C3380CC4-5D6E-409C-BE32-E72D297353CC}">
              <c16:uniqueId val="{00000022-DA80-4DEE-8BB8-42BCAF800CB4}"/>
            </c:ext>
          </c:extLst>
        </c:ser>
        <c:ser>
          <c:idx val="35"/>
          <c:order val="35"/>
          <c:tx>
            <c:strRef>
              <c:f>Sheet1!$AK$1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Sheet1!$AK$2:$AK$225</c:f>
              <c:numCache>
                <c:formatCode>General</c:formatCode>
                <c:ptCount val="224"/>
                <c:pt idx="0">
                  <c:v>0</c:v>
                </c:pt>
                <c:pt idx="1">
                  <c:v>0</c:v>
                </c:pt>
                <c:pt idx="2">
                  <c:v>0</c:v>
                </c:pt>
                <c:pt idx="3">
                  <c:v>0</c:v>
                </c:pt>
                <c:pt idx="4">
                  <c:v>0</c:v>
                </c:pt>
                <c:pt idx="5">
                  <c:v>11</c:v>
                </c:pt>
                <c:pt idx="6">
                  <c:v>49</c:v>
                </c:pt>
                <c:pt idx="7">
                  <c:v>102</c:v>
                </c:pt>
                <c:pt idx="8">
                  <c:v>126</c:v>
                </c:pt>
                <c:pt idx="9">
                  <c:v>147</c:v>
                </c:pt>
                <c:pt idx="10">
                  <c:v>173</c:v>
                </c:pt>
                <c:pt idx="11">
                  <c:v>177</c:v>
                </c:pt>
                <c:pt idx="12">
                  <c:v>184</c:v>
                </c:pt>
                <c:pt idx="13">
                  <c:v>193</c:v>
                </c:pt>
                <c:pt idx="14">
                  <c:v>200</c:v>
                </c:pt>
                <c:pt idx="15">
                  <c:v>209</c:v>
                </c:pt>
                <c:pt idx="16">
                  <c:v>238</c:v>
                </c:pt>
                <c:pt idx="17">
                  <c:v>257</c:v>
                </c:pt>
                <c:pt idx="18">
                  <c:v>292</c:v>
                </c:pt>
                <c:pt idx="19">
                  <c:v>313</c:v>
                </c:pt>
                <c:pt idx="20">
                  <c:v>318.00003099999998</c:v>
                </c:pt>
                <c:pt idx="21">
                  <c:v>309</c:v>
                </c:pt>
                <c:pt idx="22">
                  <c:v>303</c:v>
                </c:pt>
                <c:pt idx="23">
                  <c:v>310</c:v>
                </c:pt>
                <c:pt idx="24">
                  <c:v>310</c:v>
                </c:pt>
                <c:pt idx="25">
                  <c:v>298</c:v>
                </c:pt>
                <c:pt idx="26">
                  <c:v>299</c:v>
                </c:pt>
                <c:pt idx="27">
                  <c:v>303</c:v>
                </c:pt>
                <c:pt idx="28">
                  <c:v>307</c:v>
                </c:pt>
                <c:pt idx="29">
                  <c:v>301</c:v>
                </c:pt>
                <c:pt idx="30">
                  <c:v>303</c:v>
                </c:pt>
                <c:pt idx="31">
                  <c:v>287</c:v>
                </c:pt>
                <c:pt idx="32">
                  <c:v>302</c:v>
                </c:pt>
                <c:pt idx="33">
                  <c:v>282</c:v>
                </c:pt>
                <c:pt idx="34">
                  <c:v>275</c:v>
                </c:pt>
                <c:pt idx="35">
                  <c:v>301</c:v>
                </c:pt>
                <c:pt idx="36">
                  <c:v>407</c:v>
                </c:pt>
                <c:pt idx="37">
                  <c:v>562</c:v>
                </c:pt>
                <c:pt idx="38">
                  <c:v>721</c:v>
                </c:pt>
                <c:pt idx="39">
                  <c:v>917</c:v>
                </c:pt>
                <c:pt idx="40">
                  <c:v>1036</c:v>
                </c:pt>
                <c:pt idx="41">
                  <c:v>1092</c:v>
                </c:pt>
                <c:pt idx="42">
                  <c:v>1144</c:v>
                </c:pt>
                <c:pt idx="43">
                  <c:v>1203</c:v>
                </c:pt>
                <c:pt idx="44">
                  <c:v>1202</c:v>
                </c:pt>
                <c:pt idx="45">
                  <c:v>1213</c:v>
                </c:pt>
                <c:pt idx="46">
                  <c:v>1227</c:v>
                </c:pt>
                <c:pt idx="47">
                  <c:v>1241</c:v>
                </c:pt>
                <c:pt idx="48">
                  <c:v>1268</c:v>
                </c:pt>
                <c:pt idx="49">
                  <c:v>1276</c:v>
                </c:pt>
                <c:pt idx="50">
                  <c:v>1273</c:v>
                </c:pt>
                <c:pt idx="51">
                  <c:v>1273</c:v>
                </c:pt>
                <c:pt idx="52">
                  <c:v>1289.9998780000001</c:v>
                </c:pt>
                <c:pt idx="53">
                  <c:v>1298.9998780000001</c:v>
                </c:pt>
                <c:pt idx="54">
                  <c:v>1316.0001219999999</c:v>
                </c:pt>
                <c:pt idx="55">
                  <c:v>1319</c:v>
                </c:pt>
                <c:pt idx="56">
                  <c:v>1341</c:v>
                </c:pt>
                <c:pt idx="57">
                  <c:v>1367</c:v>
                </c:pt>
                <c:pt idx="58">
                  <c:v>1373</c:v>
                </c:pt>
                <c:pt idx="59">
                  <c:v>1353</c:v>
                </c:pt>
                <c:pt idx="60">
                  <c:v>1429</c:v>
                </c:pt>
                <c:pt idx="61">
                  <c:v>1461</c:v>
                </c:pt>
                <c:pt idx="62">
                  <c:v>1404.0001219999999</c:v>
                </c:pt>
                <c:pt idx="63">
                  <c:v>1460</c:v>
                </c:pt>
                <c:pt idx="64">
                  <c:v>1421.9998780000001</c:v>
                </c:pt>
                <c:pt idx="65">
                  <c:v>1382</c:v>
                </c:pt>
                <c:pt idx="66">
                  <c:v>1373</c:v>
                </c:pt>
                <c:pt idx="67">
                  <c:v>1347</c:v>
                </c:pt>
                <c:pt idx="68">
                  <c:v>1383</c:v>
                </c:pt>
                <c:pt idx="69">
                  <c:v>1394</c:v>
                </c:pt>
                <c:pt idx="70">
                  <c:v>1417</c:v>
                </c:pt>
                <c:pt idx="71">
                  <c:v>1432</c:v>
                </c:pt>
                <c:pt idx="72">
                  <c:v>1451</c:v>
                </c:pt>
                <c:pt idx="73">
                  <c:v>1468</c:v>
                </c:pt>
                <c:pt idx="74">
                  <c:v>1485</c:v>
                </c:pt>
                <c:pt idx="75">
                  <c:v>1497</c:v>
                </c:pt>
                <c:pt idx="76">
                  <c:v>1502</c:v>
                </c:pt>
                <c:pt idx="77">
                  <c:v>1525</c:v>
                </c:pt>
                <c:pt idx="78">
                  <c:v>1538</c:v>
                </c:pt>
                <c:pt idx="79">
                  <c:v>1535</c:v>
                </c:pt>
                <c:pt idx="80">
                  <c:v>1515</c:v>
                </c:pt>
                <c:pt idx="81">
                  <c:v>1496</c:v>
                </c:pt>
                <c:pt idx="82">
                  <c:v>1439.9998780000001</c:v>
                </c:pt>
                <c:pt idx="83">
                  <c:v>1462</c:v>
                </c:pt>
                <c:pt idx="84">
                  <c:v>1447</c:v>
                </c:pt>
                <c:pt idx="85">
                  <c:v>1408</c:v>
                </c:pt>
                <c:pt idx="86">
                  <c:v>1380</c:v>
                </c:pt>
                <c:pt idx="87">
                  <c:v>1358</c:v>
                </c:pt>
                <c:pt idx="88">
                  <c:v>1363</c:v>
                </c:pt>
                <c:pt idx="89">
                  <c:v>1359</c:v>
                </c:pt>
                <c:pt idx="90">
                  <c:v>1385</c:v>
                </c:pt>
                <c:pt idx="91">
                  <c:v>1405</c:v>
                </c:pt>
                <c:pt idx="92">
                  <c:v>1420</c:v>
                </c:pt>
                <c:pt idx="93">
                  <c:v>1445</c:v>
                </c:pt>
                <c:pt idx="94">
                  <c:v>1450</c:v>
                </c:pt>
                <c:pt idx="95">
                  <c:v>1464</c:v>
                </c:pt>
                <c:pt idx="96">
                  <c:v>1447</c:v>
                </c:pt>
                <c:pt idx="97">
                  <c:v>1490</c:v>
                </c:pt>
                <c:pt idx="98">
                  <c:v>1495</c:v>
                </c:pt>
                <c:pt idx="99">
                  <c:v>1496</c:v>
                </c:pt>
                <c:pt idx="100">
                  <c:v>1549</c:v>
                </c:pt>
                <c:pt idx="101">
                  <c:v>1557</c:v>
                </c:pt>
                <c:pt idx="102">
                  <c:v>1512</c:v>
                </c:pt>
                <c:pt idx="103">
                  <c:v>0</c:v>
                </c:pt>
                <c:pt idx="104">
                  <c:v>0</c:v>
                </c:pt>
                <c:pt idx="105">
                  <c:v>0</c:v>
                </c:pt>
                <c:pt idx="106">
                  <c:v>0</c:v>
                </c:pt>
                <c:pt idx="107">
                  <c:v>0</c:v>
                </c:pt>
                <c:pt idx="108">
                  <c:v>0</c:v>
                </c:pt>
                <c:pt idx="109">
                  <c:v>0</c:v>
                </c:pt>
                <c:pt idx="110">
                  <c:v>0</c:v>
                </c:pt>
                <c:pt idx="111">
                  <c:v>0</c:v>
                </c:pt>
                <c:pt idx="112">
                  <c:v>0</c:v>
                </c:pt>
                <c:pt idx="113">
                  <c:v>0</c:v>
                </c:pt>
                <c:pt idx="114">
                  <c:v>771</c:v>
                </c:pt>
                <c:pt idx="115">
                  <c:v>684</c:v>
                </c:pt>
                <c:pt idx="116">
                  <c:v>657</c:v>
                </c:pt>
                <c:pt idx="117">
                  <c:v>632</c:v>
                </c:pt>
                <c:pt idx="118">
                  <c:v>682</c:v>
                </c:pt>
                <c:pt idx="119">
                  <c:v>680.00006099999996</c:v>
                </c:pt>
                <c:pt idx="120">
                  <c:v>717</c:v>
                </c:pt>
                <c:pt idx="121">
                  <c:v>727</c:v>
                </c:pt>
                <c:pt idx="122">
                  <c:v>758</c:v>
                </c:pt>
                <c:pt idx="123">
                  <c:v>776</c:v>
                </c:pt>
                <c:pt idx="124">
                  <c:v>796</c:v>
                </c:pt>
                <c:pt idx="125">
                  <c:v>842.99993900000004</c:v>
                </c:pt>
                <c:pt idx="126">
                  <c:v>854</c:v>
                </c:pt>
                <c:pt idx="127">
                  <c:v>878.00006099999996</c:v>
                </c:pt>
                <c:pt idx="128">
                  <c:v>895.99993900000004</c:v>
                </c:pt>
                <c:pt idx="129">
                  <c:v>926</c:v>
                </c:pt>
                <c:pt idx="130">
                  <c:v>938</c:v>
                </c:pt>
                <c:pt idx="131">
                  <c:v>959</c:v>
                </c:pt>
                <c:pt idx="132">
                  <c:v>983.99993900000004</c:v>
                </c:pt>
                <c:pt idx="133">
                  <c:v>998</c:v>
                </c:pt>
                <c:pt idx="134">
                  <c:v>1014</c:v>
                </c:pt>
                <c:pt idx="135">
                  <c:v>1031</c:v>
                </c:pt>
                <c:pt idx="136">
                  <c:v>1030</c:v>
                </c:pt>
                <c:pt idx="137">
                  <c:v>1020</c:v>
                </c:pt>
                <c:pt idx="138">
                  <c:v>1018.999939</c:v>
                </c:pt>
                <c:pt idx="139">
                  <c:v>1026</c:v>
                </c:pt>
                <c:pt idx="140">
                  <c:v>1000</c:v>
                </c:pt>
                <c:pt idx="141">
                  <c:v>996</c:v>
                </c:pt>
                <c:pt idx="142">
                  <c:v>964</c:v>
                </c:pt>
                <c:pt idx="143">
                  <c:v>936</c:v>
                </c:pt>
                <c:pt idx="144">
                  <c:v>932</c:v>
                </c:pt>
                <c:pt idx="145">
                  <c:v>927</c:v>
                </c:pt>
                <c:pt idx="146">
                  <c:v>917</c:v>
                </c:pt>
                <c:pt idx="147">
                  <c:v>922.00006099999996</c:v>
                </c:pt>
                <c:pt idx="148">
                  <c:v>936</c:v>
                </c:pt>
                <c:pt idx="149">
                  <c:v>950</c:v>
                </c:pt>
                <c:pt idx="150">
                  <c:v>970</c:v>
                </c:pt>
                <c:pt idx="151">
                  <c:v>954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217</c:v>
                </c:pt>
                <c:pt idx="169">
                  <c:v>225.00001499999999</c:v>
                </c:pt>
                <c:pt idx="170">
                  <c:v>218</c:v>
                </c:pt>
                <c:pt idx="171">
                  <c:v>295</c:v>
                </c:pt>
                <c:pt idx="172">
                  <c:v>325</c:v>
                </c:pt>
                <c:pt idx="173">
                  <c:v>302</c:v>
                </c:pt>
                <c:pt idx="174">
                  <c:v>310</c:v>
                </c:pt>
                <c:pt idx="175">
                  <c:v>307</c:v>
                </c:pt>
                <c:pt idx="176">
                  <c:v>379</c:v>
                </c:pt>
                <c:pt idx="177">
                  <c:v>422</c:v>
                </c:pt>
                <c:pt idx="178">
                  <c:v>425.99996900000002</c:v>
                </c:pt>
                <c:pt idx="179">
                  <c:v>355</c:v>
                </c:pt>
                <c:pt idx="180">
                  <c:v>359</c:v>
                </c:pt>
                <c:pt idx="181">
                  <c:v>419</c:v>
                </c:pt>
                <c:pt idx="182">
                  <c:v>424</c:v>
                </c:pt>
                <c:pt idx="183">
                  <c:v>439.00003099999998</c:v>
                </c:pt>
                <c:pt idx="184">
                  <c:v>414.99996900000002</c:v>
                </c:pt>
                <c:pt idx="185">
                  <c:v>444</c:v>
                </c:pt>
                <c:pt idx="186">
                  <c:v>449</c:v>
                </c:pt>
                <c:pt idx="187">
                  <c:v>449</c:v>
                </c:pt>
                <c:pt idx="188">
                  <c:v>471</c:v>
                </c:pt>
                <c:pt idx="189">
                  <c:v>469</c:v>
                </c:pt>
                <c:pt idx="190">
                  <c:v>475</c:v>
                </c:pt>
                <c:pt idx="191">
                  <c:v>485</c:v>
                </c:pt>
                <c:pt idx="192">
                  <c:v>489</c:v>
                </c:pt>
                <c:pt idx="193">
                  <c:v>504</c:v>
                </c:pt>
                <c:pt idx="194">
                  <c:v>513</c:v>
                </c:pt>
                <c:pt idx="195">
                  <c:v>524</c:v>
                </c:pt>
                <c:pt idx="196">
                  <c:v>525</c:v>
                </c:pt>
                <c:pt idx="197">
                  <c:v>528</c:v>
                </c:pt>
                <c:pt idx="198">
                  <c:v>491.99996900000002</c:v>
                </c:pt>
                <c:pt idx="199">
                  <c:v>472.00003099999998</c:v>
                </c:pt>
                <c:pt idx="200">
                  <c:v>436</c:v>
                </c:pt>
                <c:pt idx="201">
                  <c:v>428.00003099999998</c:v>
                </c:pt>
                <c:pt idx="202">
                  <c:v>414</c:v>
                </c:pt>
                <c:pt idx="203">
                  <c:v>380</c:v>
                </c:pt>
                <c:pt idx="204">
                  <c:v>387</c:v>
                </c:pt>
                <c:pt idx="205">
                  <c:v>384.00003099999998</c:v>
                </c:pt>
                <c:pt idx="206">
                  <c:v>395.00003099999998</c:v>
                </c:pt>
                <c:pt idx="207">
                  <c:v>391</c:v>
                </c:pt>
                <c:pt idx="208">
                  <c:v>356</c:v>
                </c:pt>
                <c:pt idx="209">
                  <c:v>348</c:v>
                </c:pt>
                <c:pt idx="210">
                  <c:v>397</c:v>
                </c:pt>
                <c:pt idx="211">
                  <c:v>372</c:v>
                </c:pt>
                <c:pt idx="212">
                  <c:v>351.00003099999998</c:v>
                </c:pt>
                <c:pt idx="213">
                  <c:v>403</c:v>
                </c:pt>
                <c:pt idx="214">
                  <c:v>392.99996900000002</c:v>
                </c:pt>
                <c:pt idx="215">
                  <c:v>346</c:v>
                </c:pt>
                <c:pt idx="216">
                  <c:v>339</c:v>
                </c:pt>
                <c:pt idx="217">
                  <c:v>339</c:v>
                </c:pt>
                <c:pt idx="218">
                  <c:v>238</c:v>
                </c:pt>
                <c:pt idx="219">
                  <c:v>320</c:v>
                </c:pt>
                <c:pt idx="220">
                  <c:v>270</c:v>
                </c:pt>
                <c:pt idx="221">
                  <c:v>335</c:v>
                </c:pt>
                <c:pt idx="222">
                  <c:v>258</c:v>
                </c:pt>
                <c:pt idx="223">
                  <c:v>212.99998500000001</c:v>
                </c:pt>
              </c:numCache>
            </c:numRef>
          </c:yVal>
          <c:smooth val="0"/>
          <c:extLst xmlns:c16r2="http://schemas.microsoft.com/office/drawing/2015/06/chart">
            <c:ext xmlns:c16="http://schemas.microsoft.com/office/drawing/2014/chart" uri="{C3380CC4-5D6E-409C-BE32-E72D297353CC}">
              <c16:uniqueId val="{00000023-DA80-4DEE-8BB8-42BCAF800CB4}"/>
            </c:ext>
          </c:extLst>
        </c:ser>
        <c:ser>
          <c:idx val="36"/>
          <c:order val="36"/>
          <c:tx>
            <c:strRef>
              <c:f>Sheet1!$AL$1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Sheet1!$AL$2:$AL$225</c:f>
              <c:numCache>
                <c:formatCode>General</c:formatCode>
                <c:ptCount val="224"/>
                <c:pt idx="0">
                  <c:v>0</c:v>
                </c:pt>
                <c:pt idx="1">
                  <c:v>0</c:v>
                </c:pt>
                <c:pt idx="2">
                  <c:v>0</c:v>
                </c:pt>
                <c:pt idx="3">
                  <c:v>109</c:v>
                </c:pt>
                <c:pt idx="4">
                  <c:v>135</c:v>
                </c:pt>
                <c:pt idx="5">
                  <c:v>154</c:v>
                </c:pt>
                <c:pt idx="6">
                  <c:v>177</c:v>
                </c:pt>
                <c:pt idx="7">
                  <c:v>208</c:v>
                </c:pt>
                <c:pt idx="8">
                  <c:v>240</c:v>
                </c:pt>
                <c:pt idx="9">
                  <c:v>248</c:v>
                </c:pt>
                <c:pt idx="10">
                  <c:v>272</c:v>
                </c:pt>
                <c:pt idx="11">
                  <c:v>270</c:v>
                </c:pt>
                <c:pt idx="12">
                  <c:v>277</c:v>
                </c:pt>
                <c:pt idx="13">
                  <c:v>286</c:v>
                </c:pt>
                <c:pt idx="14">
                  <c:v>293</c:v>
                </c:pt>
                <c:pt idx="15">
                  <c:v>292</c:v>
                </c:pt>
                <c:pt idx="16">
                  <c:v>325</c:v>
                </c:pt>
                <c:pt idx="17">
                  <c:v>343</c:v>
                </c:pt>
                <c:pt idx="18">
                  <c:v>378</c:v>
                </c:pt>
                <c:pt idx="19">
                  <c:v>388</c:v>
                </c:pt>
                <c:pt idx="20">
                  <c:v>390</c:v>
                </c:pt>
                <c:pt idx="21">
                  <c:v>380</c:v>
                </c:pt>
                <c:pt idx="22">
                  <c:v>369</c:v>
                </c:pt>
                <c:pt idx="23">
                  <c:v>381</c:v>
                </c:pt>
                <c:pt idx="24">
                  <c:v>381</c:v>
                </c:pt>
                <c:pt idx="25">
                  <c:v>366</c:v>
                </c:pt>
                <c:pt idx="26">
                  <c:v>365</c:v>
                </c:pt>
                <c:pt idx="27">
                  <c:v>372</c:v>
                </c:pt>
                <c:pt idx="28">
                  <c:v>373.00003099999998</c:v>
                </c:pt>
                <c:pt idx="29">
                  <c:v>374</c:v>
                </c:pt>
                <c:pt idx="30">
                  <c:v>373.00003099999998</c:v>
                </c:pt>
                <c:pt idx="31">
                  <c:v>358</c:v>
                </c:pt>
                <c:pt idx="32">
                  <c:v>372</c:v>
                </c:pt>
                <c:pt idx="33">
                  <c:v>354</c:v>
                </c:pt>
                <c:pt idx="34">
                  <c:v>339</c:v>
                </c:pt>
                <c:pt idx="35">
                  <c:v>373.00003099999998</c:v>
                </c:pt>
                <c:pt idx="36">
                  <c:v>494.00003099999998</c:v>
                </c:pt>
                <c:pt idx="37">
                  <c:v>658.00006099999996</c:v>
                </c:pt>
                <c:pt idx="38">
                  <c:v>836</c:v>
                </c:pt>
                <c:pt idx="39">
                  <c:v>1054</c:v>
                </c:pt>
                <c:pt idx="40">
                  <c:v>1201</c:v>
                </c:pt>
                <c:pt idx="41">
                  <c:v>1279</c:v>
                </c:pt>
                <c:pt idx="42">
                  <c:v>1337</c:v>
                </c:pt>
                <c:pt idx="43">
                  <c:v>1395.0001219999999</c:v>
                </c:pt>
                <c:pt idx="44">
                  <c:v>1392</c:v>
                </c:pt>
                <c:pt idx="45">
                  <c:v>1404.0001219999999</c:v>
                </c:pt>
                <c:pt idx="46">
                  <c:v>1426</c:v>
                </c:pt>
                <c:pt idx="47">
                  <c:v>1441</c:v>
                </c:pt>
                <c:pt idx="48">
                  <c:v>1472</c:v>
                </c:pt>
                <c:pt idx="49">
                  <c:v>1482</c:v>
                </c:pt>
                <c:pt idx="50">
                  <c:v>1485</c:v>
                </c:pt>
                <c:pt idx="51">
                  <c:v>1483.0001219999999</c:v>
                </c:pt>
                <c:pt idx="52">
                  <c:v>1504</c:v>
                </c:pt>
                <c:pt idx="53">
                  <c:v>1521</c:v>
                </c:pt>
                <c:pt idx="54">
                  <c:v>1532</c:v>
                </c:pt>
                <c:pt idx="55">
                  <c:v>1533</c:v>
                </c:pt>
                <c:pt idx="56">
                  <c:v>1562.0001219999999</c:v>
                </c:pt>
                <c:pt idx="57">
                  <c:v>1597.9998780000001</c:v>
                </c:pt>
                <c:pt idx="58">
                  <c:v>1604</c:v>
                </c:pt>
                <c:pt idx="59">
                  <c:v>1581</c:v>
                </c:pt>
                <c:pt idx="60">
                  <c:v>1669</c:v>
                </c:pt>
                <c:pt idx="61">
                  <c:v>1692</c:v>
                </c:pt>
                <c:pt idx="62">
                  <c:v>1622</c:v>
                </c:pt>
                <c:pt idx="63">
                  <c:v>1701</c:v>
                </c:pt>
                <c:pt idx="64">
                  <c:v>1669</c:v>
                </c:pt>
                <c:pt idx="65">
                  <c:v>1620</c:v>
                </c:pt>
                <c:pt idx="66">
                  <c:v>1611</c:v>
                </c:pt>
                <c:pt idx="67">
                  <c:v>1581</c:v>
                </c:pt>
                <c:pt idx="68">
                  <c:v>1618</c:v>
                </c:pt>
                <c:pt idx="69">
                  <c:v>1641.9998780000001</c:v>
                </c:pt>
                <c:pt idx="70">
                  <c:v>1658</c:v>
                </c:pt>
                <c:pt idx="71">
                  <c:v>1687</c:v>
                </c:pt>
                <c:pt idx="72">
                  <c:v>1717</c:v>
                </c:pt>
                <c:pt idx="73">
                  <c:v>1729.0001219999999</c:v>
                </c:pt>
                <c:pt idx="74">
                  <c:v>1747.0001219999999</c:v>
                </c:pt>
                <c:pt idx="75">
                  <c:v>1762</c:v>
                </c:pt>
                <c:pt idx="76">
                  <c:v>1770</c:v>
                </c:pt>
                <c:pt idx="77">
                  <c:v>1797</c:v>
                </c:pt>
                <c:pt idx="78">
                  <c:v>1829</c:v>
                </c:pt>
                <c:pt idx="79">
                  <c:v>1812</c:v>
                </c:pt>
                <c:pt idx="80">
                  <c:v>1782.9998780000001</c:v>
                </c:pt>
                <c:pt idx="81">
                  <c:v>1713</c:v>
                </c:pt>
                <c:pt idx="82">
                  <c:v>1698</c:v>
                </c:pt>
                <c:pt idx="83">
                  <c:v>1717</c:v>
                </c:pt>
                <c:pt idx="84">
                  <c:v>1706</c:v>
                </c:pt>
                <c:pt idx="85">
                  <c:v>1653</c:v>
                </c:pt>
                <c:pt idx="86">
                  <c:v>1622</c:v>
                </c:pt>
                <c:pt idx="87">
                  <c:v>1595</c:v>
                </c:pt>
                <c:pt idx="88">
                  <c:v>1601</c:v>
                </c:pt>
                <c:pt idx="89">
                  <c:v>1595</c:v>
                </c:pt>
                <c:pt idx="90">
                  <c:v>1625</c:v>
                </c:pt>
                <c:pt idx="91">
                  <c:v>1645</c:v>
                </c:pt>
                <c:pt idx="92">
                  <c:v>1670</c:v>
                </c:pt>
                <c:pt idx="93">
                  <c:v>1679</c:v>
                </c:pt>
                <c:pt idx="94">
                  <c:v>1684</c:v>
                </c:pt>
                <c:pt idx="95">
                  <c:v>1689</c:v>
                </c:pt>
                <c:pt idx="96">
                  <c:v>1676.9998780000001</c:v>
                </c:pt>
                <c:pt idx="97">
                  <c:v>1729.0001219999999</c:v>
                </c:pt>
                <c:pt idx="98">
                  <c:v>1729.9998780000001</c:v>
                </c:pt>
                <c:pt idx="99">
                  <c:v>1744</c:v>
                </c:pt>
                <c:pt idx="100">
                  <c:v>1771</c:v>
                </c:pt>
                <c:pt idx="101">
                  <c:v>1747.0001219999999</c:v>
                </c:pt>
                <c:pt idx="102">
                  <c:v>1735</c:v>
                </c:pt>
                <c:pt idx="103">
                  <c:v>0</c:v>
                </c:pt>
                <c:pt idx="104">
                  <c:v>0</c:v>
                </c:pt>
                <c:pt idx="105">
                  <c:v>0</c:v>
                </c:pt>
                <c:pt idx="106">
                  <c:v>0</c:v>
                </c:pt>
                <c:pt idx="107">
                  <c:v>0</c:v>
                </c:pt>
                <c:pt idx="108">
                  <c:v>0</c:v>
                </c:pt>
                <c:pt idx="109">
                  <c:v>0</c:v>
                </c:pt>
                <c:pt idx="110">
                  <c:v>0</c:v>
                </c:pt>
                <c:pt idx="111">
                  <c:v>0</c:v>
                </c:pt>
                <c:pt idx="112">
                  <c:v>0</c:v>
                </c:pt>
                <c:pt idx="113">
                  <c:v>0</c:v>
                </c:pt>
                <c:pt idx="114">
                  <c:v>928</c:v>
                </c:pt>
                <c:pt idx="115">
                  <c:v>820</c:v>
                </c:pt>
                <c:pt idx="116">
                  <c:v>776</c:v>
                </c:pt>
                <c:pt idx="117">
                  <c:v>779</c:v>
                </c:pt>
                <c:pt idx="118">
                  <c:v>803.00006099999996</c:v>
                </c:pt>
                <c:pt idx="119">
                  <c:v>817</c:v>
                </c:pt>
                <c:pt idx="120">
                  <c:v>833</c:v>
                </c:pt>
                <c:pt idx="121">
                  <c:v>819</c:v>
                </c:pt>
                <c:pt idx="122">
                  <c:v>854</c:v>
                </c:pt>
                <c:pt idx="123">
                  <c:v>864.99993900000004</c:v>
                </c:pt>
                <c:pt idx="124">
                  <c:v>877</c:v>
                </c:pt>
                <c:pt idx="125">
                  <c:v>922.00006099999996</c:v>
                </c:pt>
                <c:pt idx="126">
                  <c:v>952</c:v>
                </c:pt>
                <c:pt idx="127">
                  <c:v>961.99993900000004</c:v>
                </c:pt>
                <c:pt idx="128">
                  <c:v>993</c:v>
                </c:pt>
                <c:pt idx="129">
                  <c:v>1008</c:v>
                </c:pt>
                <c:pt idx="130">
                  <c:v>1037</c:v>
                </c:pt>
                <c:pt idx="131">
                  <c:v>1060</c:v>
                </c:pt>
                <c:pt idx="132">
                  <c:v>1076</c:v>
                </c:pt>
                <c:pt idx="133">
                  <c:v>1096</c:v>
                </c:pt>
                <c:pt idx="134">
                  <c:v>1120</c:v>
                </c:pt>
                <c:pt idx="135">
                  <c:v>1117</c:v>
                </c:pt>
                <c:pt idx="136">
                  <c:v>1130</c:v>
                </c:pt>
                <c:pt idx="137">
                  <c:v>1109</c:v>
                </c:pt>
                <c:pt idx="138">
                  <c:v>1117</c:v>
                </c:pt>
                <c:pt idx="139">
                  <c:v>1127</c:v>
                </c:pt>
                <c:pt idx="140">
                  <c:v>1111</c:v>
                </c:pt>
                <c:pt idx="141">
                  <c:v>1089</c:v>
                </c:pt>
                <c:pt idx="142">
                  <c:v>1047</c:v>
                </c:pt>
                <c:pt idx="143">
                  <c:v>1043</c:v>
                </c:pt>
                <c:pt idx="144">
                  <c:v>1024</c:v>
                </c:pt>
                <c:pt idx="145">
                  <c:v>1030</c:v>
                </c:pt>
                <c:pt idx="146">
                  <c:v>1015</c:v>
                </c:pt>
                <c:pt idx="147">
                  <c:v>1021</c:v>
                </c:pt>
                <c:pt idx="148">
                  <c:v>1045</c:v>
                </c:pt>
                <c:pt idx="149">
                  <c:v>1058</c:v>
                </c:pt>
                <c:pt idx="150">
                  <c:v>1055</c:v>
                </c:pt>
                <c:pt idx="151">
                  <c:v>1083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351.00003099999998</c:v>
                </c:pt>
                <c:pt idx="169">
                  <c:v>381.99996900000002</c:v>
                </c:pt>
                <c:pt idx="170">
                  <c:v>336</c:v>
                </c:pt>
                <c:pt idx="171">
                  <c:v>359.99996900000002</c:v>
                </c:pt>
                <c:pt idx="172">
                  <c:v>430</c:v>
                </c:pt>
                <c:pt idx="173">
                  <c:v>372</c:v>
                </c:pt>
                <c:pt idx="174">
                  <c:v>457</c:v>
                </c:pt>
                <c:pt idx="175">
                  <c:v>410</c:v>
                </c:pt>
                <c:pt idx="176">
                  <c:v>484</c:v>
                </c:pt>
                <c:pt idx="177">
                  <c:v>504</c:v>
                </c:pt>
                <c:pt idx="178">
                  <c:v>497</c:v>
                </c:pt>
                <c:pt idx="179">
                  <c:v>444</c:v>
                </c:pt>
                <c:pt idx="180">
                  <c:v>432</c:v>
                </c:pt>
                <c:pt idx="181">
                  <c:v>502</c:v>
                </c:pt>
                <c:pt idx="182">
                  <c:v>501</c:v>
                </c:pt>
                <c:pt idx="183">
                  <c:v>512</c:v>
                </c:pt>
                <c:pt idx="184">
                  <c:v>494.00003099999998</c:v>
                </c:pt>
                <c:pt idx="185">
                  <c:v>505.00003099999998</c:v>
                </c:pt>
                <c:pt idx="186">
                  <c:v>530</c:v>
                </c:pt>
                <c:pt idx="187">
                  <c:v>521</c:v>
                </c:pt>
                <c:pt idx="188">
                  <c:v>540</c:v>
                </c:pt>
                <c:pt idx="189">
                  <c:v>524</c:v>
                </c:pt>
                <c:pt idx="190">
                  <c:v>571</c:v>
                </c:pt>
                <c:pt idx="191">
                  <c:v>552</c:v>
                </c:pt>
                <c:pt idx="192">
                  <c:v>565</c:v>
                </c:pt>
                <c:pt idx="193">
                  <c:v>593</c:v>
                </c:pt>
                <c:pt idx="194">
                  <c:v>594</c:v>
                </c:pt>
                <c:pt idx="195">
                  <c:v>610</c:v>
                </c:pt>
                <c:pt idx="196">
                  <c:v>594</c:v>
                </c:pt>
                <c:pt idx="197">
                  <c:v>574</c:v>
                </c:pt>
                <c:pt idx="198">
                  <c:v>566</c:v>
                </c:pt>
                <c:pt idx="199">
                  <c:v>523</c:v>
                </c:pt>
                <c:pt idx="200">
                  <c:v>501</c:v>
                </c:pt>
                <c:pt idx="201">
                  <c:v>502.99996900000002</c:v>
                </c:pt>
                <c:pt idx="202">
                  <c:v>480</c:v>
                </c:pt>
                <c:pt idx="203">
                  <c:v>467</c:v>
                </c:pt>
                <c:pt idx="204">
                  <c:v>461.00003099999998</c:v>
                </c:pt>
                <c:pt idx="205">
                  <c:v>460</c:v>
                </c:pt>
                <c:pt idx="206">
                  <c:v>483.00003099999998</c:v>
                </c:pt>
                <c:pt idx="207">
                  <c:v>456</c:v>
                </c:pt>
                <c:pt idx="208">
                  <c:v>424</c:v>
                </c:pt>
                <c:pt idx="209">
                  <c:v>460</c:v>
                </c:pt>
                <c:pt idx="210">
                  <c:v>479</c:v>
                </c:pt>
                <c:pt idx="211">
                  <c:v>414.99996900000002</c:v>
                </c:pt>
                <c:pt idx="212">
                  <c:v>417.00003099999998</c:v>
                </c:pt>
                <c:pt idx="213">
                  <c:v>450.00003099999998</c:v>
                </c:pt>
                <c:pt idx="214">
                  <c:v>465</c:v>
                </c:pt>
                <c:pt idx="215">
                  <c:v>511</c:v>
                </c:pt>
                <c:pt idx="216">
                  <c:v>441</c:v>
                </c:pt>
                <c:pt idx="217">
                  <c:v>403.99996900000002</c:v>
                </c:pt>
                <c:pt idx="218">
                  <c:v>291</c:v>
                </c:pt>
                <c:pt idx="219">
                  <c:v>395.00003099999998</c:v>
                </c:pt>
                <c:pt idx="220">
                  <c:v>431</c:v>
                </c:pt>
                <c:pt idx="221">
                  <c:v>388</c:v>
                </c:pt>
                <c:pt idx="222">
                  <c:v>684</c:v>
                </c:pt>
                <c:pt idx="223">
                  <c:v>184</c:v>
                </c:pt>
              </c:numCache>
            </c:numRef>
          </c:yVal>
          <c:smooth val="0"/>
          <c:extLst xmlns:c16r2="http://schemas.microsoft.com/office/drawing/2015/06/chart">
            <c:ext xmlns:c16="http://schemas.microsoft.com/office/drawing/2014/chart" uri="{C3380CC4-5D6E-409C-BE32-E72D297353CC}">
              <c16:uniqueId val="{00000024-DA80-4DEE-8BB8-42BCAF800CB4}"/>
            </c:ext>
          </c:extLst>
        </c:ser>
        <c:ser>
          <c:idx val="37"/>
          <c:order val="37"/>
          <c:tx>
            <c:strRef>
              <c:f>Sheet1!$AM$1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Sheet1!$AM$2:$AM$225</c:f>
              <c:numCache>
                <c:formatCode>General</c:formatCode>
                <c:ptCount val="224"/>
                <c:pt idx="0">
                  <c:v>0</c:v>
                </c:pt>
                <c:pt idx="1">
                  <c:v>0</c:v>
                </c:pt>
                <c:pt idx="2">
                  <c:v>0</c:v>
                </c:pt>
                <c:pt idx="3">
                  <c:v>0</c:v>
                </c:pt>
                <c:pt idx="4">
                  <c:v>0</c:v>
                </c:pt>
                <c:pt idx="5">
                  <c:v>0</c:v>
                </c:pt>
                <c:pt idx="6">
                  <c:v>0</c:v>
                </c:pt>
                <c:pt idx="7">
                  <c:v>53</c:v>
                </c:pt>
                <c:pt idx="8">
                  <c:v>97</c:v>
                </c:pt>
                <c:pt idx="9">
                  <c:v>120</c:v>
                </c:pt>
                <c:pt idx="10">
                  <c:v>150</c:v>
                </c:pt>
                <c:pt idx="11">
                  <c:v>160</c:v>
                </c:pt>
                <c:pt idx="12">
                  <c:v>166</c:v>
                </c:pt>
                <c:pt idx="13">
                  <c:v>175</c:v>
                </c:pt>
                <c:pt idx="14">
                  <c:v>189</c:v>
                </c:pt>
                <c:pt idx="15">
                  <c:v>200</c:v>
                </c:pt>
                <c:pt idx="16">
                  <c:v>230</c:v>
                </c:pt>
                <c:pt idx="17">
                  <c:v>250</c:v>
                </c:pt>
                <c:pt idx="18">
                  <c:v>285</c:v>
                </c:pt>
                <c:pt idx="19">
                  <c:v>308</c:v>
                </c:pt>
                <c:pt idx="20">
                  <c:v>311</c:v>
                </c:pt>
                <c:pt idx="21">
                  <c:v>302</c:v>
                </c:pt>
                <c:pt idx="22">
                  <c:v>295</c:v>
                </c:pt>
                <c:pt idx="23">
                  <c:v>308</c:v>
                </c:pt>
                <c:pt idx="24">
                  <c:v>305</c:v>
                </c:pt>
                <c:pt idx="25">
                  <c:v>303</c:v>
                </c:pt>
                <c:pt idx="26">
                  <c:v>305</c:v>
                </c:pt>
                <c:pt idx="27">
                  <c:v>308</c:v>
                </c:pt>
                <c:pt idx="28">
                  <c:v>314</c:v>
                </c:pt>
                <c:pt idx="29">
                  <c:v>308</c:v>
                </c:pt>
                <c:pt idx="30">
                  <c:v>310</c:v>
                </c:pt>
                <c:pt idx="31">
                  <c:v>295</c:v>
                </c:pt>
                <c:pt idx="32">
                  <c:v>307</c:v>
                </c:pt>
                <c:pt idx="33">
                  <c:v>292</c:v>
                </c:pt>
                <c:pt idx="34">
                  <c:v>282</c:v>
                </c:pt>
                <c:pt idx="35">
                  <c:v>316</c:v>
                </c:pt>
                <c:pt idx="36">
                  <c:v>425</c:v>
                </c:pt>
                <c:pt idx="37">
                  <c:v>590</c:v>
                </c:pt>
                <c:pt idx="38">
                  <c:v>766</c:v>
                </c:pt>
                <c:pt idx="39">
                  <c:v>973</c:v>
                </c:pt>
                <c:pt idx="40">
                  <c:v>1123</c:v>
                </c:pt>
                <c:pt idx="41">
                  <c:v>1206</c:v>
                </c:pt>
                <c:pt idx="42">
                  <c:v>1271</c:v>
                </c:pt>
                <c:pt idx="43">
                  <c:v>1345</c:v>
                </c:pt>
                <c:pt idx="44">
                  <c:v>1342.9998780000001</c:v>
                </c:pt>
                <c:pt idx="45">
                  <c:v>1355</c:v>
                </c:pt>
                <c:pt idx="46">
                  <c:v>1367</c:v>
                </c:pt>
                <c:pt idx="47">
                  <c:v>1384</c:v>
                </c:pt>
                <c:pt idx="48">
                  <c:v>1412</c:v>
                </c:pt>
                <c:pt idx="49">
                  <c:v>1427</c:v>
                </c:pt>
                <c:pt idx="50">
                  <c:v>1428</c:v>
                </c:pt>
                <c:pt idx="51">
                  <c:v>1435</c:v>
                </c:pt>
                <c:pt idx="52">
                  <c:v>1452</c:v>
                </c:pt>
                <c:pt idx="53">
                  <c:v>1467</c:v>
                </c:pt>
                <c:pt idx="54">
                  <c:v>1481</c:v>
                </c:pt>
                <c:pt idx="55">
                  <c:v>1483.9998780000001</c:v>
                </c:pt>
                <c:pt idx="56">
                  <c:v>1508</c:v>
                </c:pt>
                <c:pt idx="57">
                  <c:v>1527.0001219999999</c:v>
                </c:pt>
                <c:pt idx="58">
                  <c:v>1538</c:v>
                </c:pt>
                <c:pt idx="59">
                  <c:v>1530</c:v>
                </c:pt>
                <c:pt idx="60">
                  <c:v>1581</c:v>
                </c:pt>
                <c:pt idx="61">
                  <c:v>1612</c:v>
                </c:pt>
                <c:pt idx="62">
                  <c:v>1564</c:v>
                </c:pt>
                <c:pt idx="63">
                  <c:v>1617</c:v>
                </c:pt>
                <c:pt idx="64">
                  <c:v>1584</c:v>
                </c:pt>
                <c:pt idx="65">
                  <c:v>1533</c:v>
                </c:pt>
                <c:pt idx="66">
                  <c:v>1527.9998780000001</c:v>
                </c:pt>
                <c:pt idx="67">
                  <c:v>1514</c:v>
                </c:pt>
                <c:pt idx="68">
                  <c:v>1539</c:v>
                </c:pt>
                <c:pt idx="69">
                  <c:v>1562.0001219999999</c:v>
                </c:pt>
                <c:pt idx="70">
                  <c:v>1585</c:v>
                </c:pt>
                <c:pt idx="71">
                  <c:v>1611</c:v>
                </c:pt>
                <c:pt idx="72">
                  <c:v>1632</c:v>
                </c:pt>
                <c:pt idx="73">
                  <c:v>1650.9998780000001</c:v>
                </c:pt>
                <c:pt idx="74">
                  <c:v>1668.0001219999999</c:v>
                </c:pt>
                <c:pt idx="75">
                  <c:v>1683</c:v>
                </c:pt>
                <c:pt idx="76">
                  <c:v>1692</c:v>
                </c:pt>
                <c:pt idx="77">
                  <c:v>1715</c:v>
                </c:pt>
                <c:pt idx="78">
                  <c:v>1746</c:v>
                </c:pt>
                <c:pt idx="79">
                  <c:v>1725</c:v>
                </c:pt>
                <c:pt idx="80">
                  <c:v>1712.0001219999999</c:v>
                </c:pt>
                <c:pt idx="81">
                  <c:v>1697</c:v>
                </c:pt>
                <c:pt idx="82">
                  <c:v>1624.0001219999999</c:v>
                </c:pt>
                <c:pt idx="83">
                  <c:v>1625</c:v>
                </c:pt>
                <c:pt idx="84">
                  <c:v>1603</c:v>
                </c:pt>
                <c:pt idx="85">
                  <c:v>1562.9998780000001</c:v>
                </c:pt>
                <c:pt idx="86">
                  <c:v>1534</c:v>
                </c:pt>
                <c:pt idx="87">
                  <c:v>1517</c:v>
                </c:pt>
                <c:pt idx="88">
                  <c:v>1518.0001219999999</c:v>
                </c:pt>
                <c:pt idx="89">
                  <c:v>1509.9998780000001</c:v>
                </c:pt>
                <c:pt idx="90">
                  <c:v>1535</c:v>
                </c:pt>
                <c:pt idx="91">
                  <c:v>1562.9998780000001</c:v>
                </c:pt>
                <c:pt idx="92">
                  <c:v>1587</c:v>
                </c:pt>
                <c:pt idx="93">
                  <c:v>1604</c:v>
                </c:pt>
                <c:pt idx="94">
                  <c:v>1618</c:v>
                </c:pt>
                <c:pt idx="95">
                  <c:v>1635</c:v>
                </c:pt>
                <c:pt idx="96">
                  <c:v>1611</c:v>
                </c:pt>
                <c:pt idx="97">
                  <c:v>1641.0001219999999</c:v>
                </c:pt>
                <c:pt idx="98">
                  <c:v>1650.0001219999999</c:v>
                </c:pt>
                <c:pt idx="99">
                  <c:v>1644</c:v>
                </c:pt>
                <c:pt idx="100">
                  <c:v>1680</c:v>
                </c:pt>
                <c:pt idx="101">
                  <c:v>1673</c:v>
                </c:pt>
                <c:pt idx="102">
                  <c:v>1670</c:v>
                </c:pt>
                <c:pt idx="103">
                  <c:v>0</c:v>
                </c:pt>
                <c:pt idx="104">
                  <c:v>0</c:v>
                </c:pt>
                <c:pt idx="105">
                  <c:v>0</c:v>
                </c:pt>
                <c:pt idx="106">
                  <c:v>0</c:v>
                </c:pt>
                <c:pt idx="107">
                  <c:v>0</c:v>
                </c:pt>
                <c:pt idx="108">
                  <c:v>0</c:v>
                </c:pt>
                <c:pt idx="109">
                  <c:v>0</c:v>
                </c:pt>
                <c:pt idx="110">
                  <c:v>0</c:v>
                </c:pt>
                <c:pt idx="111">
                  <c:v>0</c:v>
                </c:pt>
                <c:pt idx="112">
                  <c:v>0</c:v>
                </c:pt>
                <c:pt idx="113">
                  <c:v>0</c:v>
                </c:pt>
                <c:pt idx="114">
                  <c:v>796</c:v>
                </c:pt>
                <c:pt idx="115">
                  <c:v>705</c:v>
                </c:pt>
                <c:pt idx="116">
                  <c:v>701</c:v>
                </c:pt>
                <c:pt idx="117">
                  <c:v>729</c:v>
                </c:pt>
                <c:pt idx="118">
                  <c:v>729</c:v>
                </c:pt>
                <c:pt idx="119">
                  <c:v>747</c:v>
                </c:pt>
                <c:pt idx="120">
                  <c:v>752</c:v>
                </c:pt>
                <c:pt idx="121">
                  <c:v>756</c:v>
                </c:pt>
                <c:pt idx="122">
                  <c:v>787</c:v>
                </c:pt>
                <c:pt idx="123">
                  <c:v>802</c:v>
                </c:pt>
                <c:pt idx="124">
                  <c:v>832</c:v>
                </c:pt>
                <c:pt idx="125">
                  <c:v>848</c:v>
                </c:pt>
                <c:pt idx="126">
                  <c:v>875</c:v>
                </c:pt>
                <c:pt idx="127">
                  <c:v>901</c:v>
                </c:pt>
                <c:pt idx="128">
                  <c:v>922.00006099999996</c:v>
                </c:pt>
                <c:pt idx="129">
                  <c:v>956</c:v>
                </c:pt>
                <c:pt idx="130">
                  <c:v>971</c:v>
                </c:pt>
                <c:pt idx="131">
                  <c:v>1005.999939</c:v>
                </c:pt>
                <c:pt idx="132">
                  <c:v>1014</c:v>
                </c:pt>
                <c:pt idx="133">
                  <c:v>1043</c:v>
                </c:pt>
                <c:pt idx="134">
                  <c:v>1045</c:v>
                </c:pt>
                <c:pt idx="135">
                  <c:v>1070</c:v>
                </c:pt>
                <c:pt idx="136">
                  <c:v>1065</c:v>
                </c:pt>
                <c:pt idx="137">
                  <c:v>1067</c:v>
                </c:pt>
                <c:pt idx="138">
                  <c:v>1061</c:v>
                </c:pt>
                <c:pt idx="139">
                  <c:v>1064</c:v>
                </c:pt>
                <c:pt idx="140">
                  <c:v>1046</c:v>
                </c:pt>
                <c:pt idx="141">
                  <c:v>1032</c:v>
                </c:pt>
                <c:pt idx="142">
                  <c:v>1004</c:v>
                </c:pt>
                <c:pt idx="143">
                  <c:v>983.99993900000004</c:v>
                </c:pt>
                <c:pt idx="144">
                  <c:v>974.99993900000004</c:v>
                </c:pt>
                <c:pt idx="145">
                  <c:v>974.99993900000004</c:v>
                </c:pt>
                <c:pt idx="146">
                  <c:v>961.99993900000004</c:v>
                </c:pt>
                <c:pt idx="147">
                  <c:v>960</c:v>
                </c:pt>
                <c:pt idx="148">
                  <c:v>990</c:v>
                </c:pt>
                <c:pt idx="149">
                  <c:v>994</c:v>
                </c:pt>
                <c:pt idx="150">
                  <c:v>1015</c:v>
                </c:pt>
                <c:pt idx="151">
                  <c:v>1022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168.99998500000001</c:v>
                </c:pt>
                <c:pt idx="169">
                  <c:v>215</c:v>
                </c:pt>
                <c:pt idx="170">
                  <c:v>270</c:v>
                </c:pt>
                <c:pt idx="171">
                  <c:v>315</c:v>
                </c:pt>
                <c:pt idx="172">
                  <c:v>370</c:v>
                </c:pt>
                <c:pt idx="173">
                  <c:v>322</c:v>
                </c:pt>
                <c:pt idx="174">
                  <c:v>352</c:v>
                </c:pt>
                <c:pt idx="175">
                  <c:v>299</c:v>
                </c:pt>
                <c:pt idx="176">
                  <c:v>435</c:v>
                </c:pt>
                <c:pt idx="177">
                  <c:v>461.00003099999998</c:v>
                </c:pt>
                <c:pt idx="178">
                  <c:v>451</c:v>
                </c:pt>
                <c:pt idx="179">
                  <c:v>391</c:v>
                </c:pt>
                <c:pt idx="180">
                  <c:v>397</c:v>
                </c:pt>
                <c:pt idx="181">
                  <c:v>460</c:v>
                </c:pt>
                <c:pt idx="182">
                  <c:v>449</c:v>
                </c:pt>
                <c:pt idx="183">
                  <c:v>478</c:v>
                </c:pt>
                <c:pt idx="184">
                  <c:v>458</c:v>
                </c:pt>
                <c:pt idx="185">
                  <c:v>477</c:v>
                </c:pt>
                <c:pt idx="186">
                  <c:v>482</c:v>
                </c:pt>
                <c:pt idx="187">
                  <c:v>480.99996900000002</c:v>
                </c:pt>
                <c:pt idx="188">
                  <c:v>491.99996900000002</c:v>
                </c:pt>
                <c:pt idx="189">
                  <c:v>496</c:v>
                </c:pt>
                <c:pt idx="190">
                  <c:v>498</c:v>
                </c:pt>
                <c:pt idx="191">
                  <c:v>521</c:v>
                </c:pt>
                <c:pt idx="192">
                  <c:v>518</c:v>
                </c:pt>
                <c:pt idx="193">
                  <c:v>551</c:v>
                </c:pt>
                <c:pt idx="194">
                  <c:v>549</c:v>
                </c:pt>
                <c:pt idx="195">
                  <c:v>578</c:v>
                </c:pt>
                <c:pt idx="196">
                  <c:v>562</c:v>
                </c:pt>
                <c:pt idx="197">
                  <c:v>563</c:v>
                </c:pt>
                <c:pt idx="198">
                  <c:v>524</c:v>
                </c:pt>
                <c:pt idx="199">
                  <c:v>498</c:v>
                </c:pt>
                <c:pt idx="200">
                  <c:v>466</c:v>
                </c:pt>
                <c:pt idx="201">
                  <c:v>456</c:v>
                </c:pt>
                <c:pt idx="202">
                  <c:v>451</c:v>
                </c:pt>
                <c:pt idx="203">
                  <c:v>436</c:v>
                </c:pt>
                <c:pt idx="204">
                  <c:v>400</c:v>
                </c:pt>
                <c:pt idx="205">
                  <c:v>413</c:v>
                </c:pt>
                <c:pt idx="206">
                  <c:v>443</c:v>
                </c:pt>
                <c:pt idx="207">
                  <c:v>425.99996900000002</c:v>
                </c:pt>
                <c:pt idx="208">
                  <c:v>394</c:v>
                </c:pt>
                <c:pt idx="209">
                  <c:v>413</c:v>
                </c:pt>
                <c:pt idx="210">
                  <c:v>422</c:v>
                </c:pt>
                <c:pt idx="211">
                  <c:v>373.00003099999998</c:v>
                </c:pt>
                <c:pt idx="212">
                  <c:v>381</c:v>
                </c:pt>
                <c:pt idx="213">
                  <c:v>409</c:v>
                </c:pt>
                <c:pt idx="214">
                  <c:v>430</c:v>
                </c:pt>
                <c:pt idx="215">
                  <c:v>351.00003099999998</c:v>
                </c:pt>
                <c:pt idx="216">
                  <c:v>403</c:v>
                </c:pt>
                <c:pt idx="217">
                  <c:v>378</c:v>
                </c:pt>
                <c:pt idx="218">
                  <c:v>305</c:v>
                </c:pt>
                <c:pt idx="219">
                  <c:v>347</c:v>
                </c:pt>
                <c:pt idx="220">
                  <c:v>370.99996900000002</c:v>
                </c:pt>
                <c:pt idx="221">
                  <c:v>373.00003099999998</c:v>
                </c:pt>
                <c:pt idx="222">
                  <c:v>239</c:v>
                </c:pt>
                <c:pt idx="223">
                  <c:v>205</c:v>
                </c:pt>
              </c:numCache>
            </c:numRef>
          </c:yVal>
          <c:smooth val="0"/>
          <c:extLst xmlns:c16r2="http://schemas.microsoft.com/office/drawing/2015/06/chart">
            <c:ext xmlns:c16="http://schemas.microsoft.com/office/drawing/2014/chart" uri="{C3380CC4-5D6E-409C-BE32-E72D297353CC}">
              <c16:uniqueId val="{00000025-DA80-4DEE-8BB8-42BCAF800CB4}"/>
            </c:ext>
          </c:extLst>
        </c:ser>
        <c:ser>
          <c:idx val="38"/>
          <c:order val="38"/>
          <c:tx>
            <c:strRef>
              <c:f>Sheet1!$AN$1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Sheet1!$AN$2:$AN$225</c:f>
              <c:numCache>
                <c:formatCode>General</c:formatCode>
                <c:ptCount val="224"/>
                <c:pt idx="0">
                  <c:v>0</c:v>
                </c:pt>
                <c:pt idx="1">
                  <c:v>0</c:v>
                </c:pt>
                <c:pt idx="2">
                  <c:v>182</c:v>
                </c:pt>
                <c:pt idx="3">
                  <c:v>248</c:v>
                </c:pt>
                <c:pt idx="4">
                  <c:v>243</c:v>
                </c:pt>
                <c:pt idx="5">
                  <c:v>234</c:v>
                </c:pt>
                <c:pt idx="6">
                  <c:v>259</c:v>
                </c:pt>
                <c:pt idx="7">
                  <c:v>291</c:v>
                </c:pt>
                <c:pt idx="8">
                  <c:v>314</c:v>
                </c:pt>
                <c:pt idx="9">
                  <c:v>334</c:v>
                </c:pt>
                <c:pt idx="10">
                  <c:v>345</c:v>
                </c:pt>
                <c:pt idx="11">
                  <c:v>341</c:v>
                </c:pt>
                <c:pt idx="12">
                  <c:v>344</c:v>
                </c:pt>
                <c:pt idx="13">
                  <c:v>348.99996900000002</c:v>
                </c:pt>
                <c:pt idx="14">
                  <c:v>351.00003099999998</c:v>
                </c:pt>
                <c:pt idx="15">
                  <c:v>367</c:v>
                </c:pt>
                <c:pt idx="16">
                  <c:v>396</c:v>
                </c:pt>
                <c:pt idx="17">
                  <c:v>421</c:v>
                </c:pt>
                <c:pt idx="18">
                  <c:v>461.00003099999998</c:v>
                </c:pt>
                <c:pt idx="19">
                  <c:v>482</c:v>
                </c:pt>
                <c:pt idx="20">
                  <c:v>483.00003099999998</c:v>
                </c:pt>
                <c:pt idx="21">
                  <c:v>472.00003099999998</c:v>
                </c:pt>
                <c:pt idx="22">
                  <c:v>458</c:v>
                </c:pt>
                <c:pt idx="23">
                  <c:v>480.99996900000002</c:v>
                </c:pt>
                <c:pt idx="24">
                  <c:v>477</c:v>
                </c:pt>
                <c:pt idx="25">
                  <c:v>464</c:v>
                </c:pt>
                <c:pt idx="26">
                  <c:v>461.00003099999998</c:v>
                </c:pt>
                <c:pt idx="27">
                  <c:v>467</c:v>
                </c:pt>
                <c:pt idx="28">
                  <c:v>471</c:v>
                </c:pt>
                <c:pt idx="29">
                  <c:v>469</c:v>
                </c:pt>
                <c:pt idx="30">
                  <c:v>465</c:v>
                </c:pt>
                <c:pt idx="31">
                  <c:v>439.00003099999998</c:v>
                </c:pt>
                <c:pt idx="32">
                  <c:v>463</c:v>
                </c:pt>
                <c:pt idx="33">
                  <c:v>435</c:v>
                </c:pt>
                <c:pt idx="34">
                  <c:v>422</c:v>
                </c:pt>
                <c:pt idx="35">
                  <c:v>458</c:v>
                </c:pt>
                <c:pt idx="36">
                  <c:v>616</c:v>
                </c:pt>
                <c:pt idx="37">
                  <c:v>833</c:v>
                </c:pt>
                <c:pt idx="38">
                  <c:v>1052</c:v>
                </c:pt>
                <c:pt idx="39">
                  <c:v>1315</c:v>
                </c:pt>
                <c:pt idx="40">
                  <c:v>1481</c:v>
                </c:pt>
                <c:pt idx="41">
                  <c:v>1579</c:v>
                </c:pt>
                <c:pt idx="42">
                  <c:v>1637</c:v>
                </c:pt>
                <c:pt idx="43">
                  <c:v>1707</c:v>
                </c:pt>
                <c:pt idx="44">
                  <c:v>1711</c:v>
                </c:pt>
                <c:pt idx="45">
                  <c:v>1720.9998780000001</c:v>
                </c:pt>
                <c:pt idx="46">
                  <c:v>1754</c:v>
                </c:pt>
                <c:pt idx="47">
                  <c:v>1772</c:v>
                </c:pt>
                <c:pt idx="48">
                  <c:v>1807</c:v>
                </c:pt>
                <c:pt idx="49">
                  <c:v>1810</c:v>
                </c:pt>
                <c:pt idx="50">
                  <c:v>1817.9998780000001</c:v>
                </c:pt>
                <c:pt idx="51">
                  <c:v>1822</c:v>
                </c:pt>
                <c:pt idx="52">
                  <c:v>1851</c:v>
                </c:pt>
                <c:pt idx="53">
                  <c:v>1870.9998780000001</c:v>
                </c:pt>
                <c:pt idx="54">
                  <c:v>1881</c:v>
                </c:pt>
                <c:pt idx="55">
                  <c:v>1892</c:v>
                </c:pt>
                <c:pt idx="56">
                  <c:v>1926</c:v>
                </c:pt>
                <c:pt idx="57">
                  <c:v>1958.0001219999999</c:v>
                </c:pt>
                <c:pt idx="58">
                  <c:v>1976.9998780000001</c:v>
                </c:pt>
                <c:pt idx="59">
                  <c:v>1936</c:v>
                </c:pt>
                <c:pt idx="60">
                  <c:v>2049</c:v>
                </c:pt>
                <c:pt idx="61">
                  <c:v>2085</c:v>
                </c:pt>
                <c:pt idx="62">
                  <c:v>1999</c:v>
                </c:pt>
                <c:pt idx="63">
                  <c:v>2091</c:v>
                </c:pt>
                <c:pt idx="64">
                  <c:v>2046.0001219999999</c:v>
                </c:pt>
                <c:pt idx="65">
                  <c:v>1975</c:v>
                </c:pt>
                <c:pt idx="66">
                  <c:v>1958.0001219999999</c:v>
                </c:pt>
                <c:pt idx="67">
                  <c:v>1937</c:v>
                </c:pt>
                <c:pt idx="68">
                  <c:v>1971</c:v>
                </c:pt>
                <c:pt idx="69">
                  <c:v>1991</c:v>
                </c:pt>
                <c:pt idx="70">
                  <c:v>2025</c:v>
                </c:pt>
                <c:pt idx="71">
                  <c:v>2046.0001219999999</c:v>
                </c:pt>
                <c:pt idx="72">
                  <c:v>2084</c:v>
                </c:pt>
                <c:pt idx="73">
                  <c:v>2093</c:v>
                </c:pt>
                <c:pt idx="74">
                  <c:v>2120</c:v>
                </c:pt>
                <c:pt idx="75">
                  <c:v>2145</c:v>
                </c:pt>
                <c:pt idx="76">
                  <c:v>2150</c:v>
                </c:pt>
                <c:pt idx="77">
                  <c:v>2177</c:v>
                </c:pt>
                <c:pt idx="78">
                  <c:v>2221</c:v>
                </c:pt>
                <c:pt idx="79">
                  <c:v>2199</c:v>
                </c:pt>
                <c:pt idx="80">
                  <c:v>2146</c:v>
                </c:pt>
                <c:pt idx="81">
                  <c:v>2111</c:v>
                </c:pt>
                <c:pt idx="82">
                  <c:v>2044</c:v>
                </c:pt>
                <c:pt idx="83">
                  <c:v>2088</c:v>
                </c:pt>
                <c:pt idx="84">
                  <c:v>2078</c:v>
                </c:pt>
                <c:pt idx="85">
                  <c:v>2014</c:v>
                </c:pt>
                <c:pt idx="86">
                  <c:v>1969</c:v>
                </c:pt>
                <c:pt idx="87">
                  <c:v>1949</c:v>
                </c:pt>
                <c:pt idx="88">
                  <c:v>1949</c:v>
                </c:pt>
                <c:pt idx="89">
                  <c:v>1946</c:v>
                </c:pt>
                <c:pt idx="90">
                  <c:v>1978</c:v>
                </c:pt>
                <c:pt idx="91">
                  <c:v>1992</c:v>
                </c:pt>
                <c:pt idx="92">
                  <c:v>2028</c:v>
                </c:pt>
                <c:pt idx="93">
                  <c:v>2041</c:v>
                </c:pt>
                <c:pt idx="94">
                  <c:v>2057</c:v>
                </c:pt>
                <c:pt idx="95">
                  <c:v>2071</c:v>
                </c:pt>
                <c:pt idx="96">
                  <c:v>2050</c:v>
                </c:pt>
                <c:pt idx="97">
                  <c:v>2078</c:v>
                </c:pt>
                <c:pt idx="98">
                  <c:v>2104</c:v>
                </c:pt>
                <c:pt idx="99">
                  <c:v>2107</c:v>
                </c:pt>
                <c:pt idx="100">
                  <c:v>2175</c:v>
                </c:pt>
                <c:pt idx="101">
                  <c:v>2141</c:v>
                </c:pt>
                <c:pt idx="102">
                  <c:v>2106</c:v>
                </c:pt>
                <c:pt idx="103">
                  <c:v>0</c:v>
                </c:pt>
                <c:pt idx="104">
                  <c:v>0</c:v>
                </c:pt>
                <c:pt idx="105">
                  <c:v>0</c:v>
                </c:pt>
                <c:pt idx="106">
                  <c:v>0</c:v>
                </c:pt>
                <c:pt idx="107">
                  <c:v>0</c:v>
                </c:pt>
                <c:pt idx="108">
                  <c:v>0</c:v>
                </c:pt>
                <c:pt idx="109">
                  <c:v>0</c:v>
                </c:pt>
                <c:pt idx="110">
                  <c:v>0</c:v>
                </c:pt>
                <c:pt idx="111">
                  <c:v>0</c:v>
                </c:pt>
                <c:pt idx="112">
                  <c:v>0</c:v>
                </c:pt>
                <c:pt idx="113">
                  <c:v>0</c:v>
                </c:pt>
                <c:pt idx="114">
                  <c:v>1224</c:v>
                </c:pt>
                <c:pt idx="115">
                  <c:v>1073</c:v>
                </c:pt>
                <c:pt idx="116">
                  <c:v>952</c:v>
                </c:pt>
                <c:pt idx="117">
                  <c:v>1064</c:v>
                </c:pt>
                <c:pt idx="118">
                  <c:v>1011</c:v>
                </c:pt>
                <c:pt idx="119">
                  <c:v>1017</c:v>
                </c:pt>
                <c:pt idx="120">
                  <c:v>1060</c:v>
                </c:pt>
                <c:pt idx="121">
                  <c:v>1048</c:v>
                </c:pt>
                <c:pt idx="122">
                  <c:v>1073</c:v>
                </c:pt>
                <c:pt idx="123">
                  <c:v>1099</c:v>
                </c:pt>
                <c:pt idx="124">
                  <c:v>1117</c:v>
                </c:pt>
                <c:pt idx="125">
                  <c:v>1159</c:v>
                </c:pt>
                <c:pt idx="126">
                  <c:v>1193</c:v>
                </c:pt>
                <c:pt idx="127">
                  <c:v>1213</c:v>
                </c:pt>
                <c:pt idx="128">
                  <c:v>1247</c:v>
                </c:pt>
                <c:pt idx="129">
                  <c:v>1264</c:v>
                </c:pt>
                <c:pt idx="130">
                  <c:v>1310</c:v>
                </c:pt>
                <c:pt idx="131">
                  <c:v>1329</c:v>
                </c:pt>
                <c:pt idx="132">
                  <c:v>1361</c:v>
                </c:pt>
                <c:pt idx="133">
                  <c:v>1394</c:v>
                </c:pt>
                <c:pt idx="134">
                  <c:v>1399</c:v>
                </c:pt>
                <c:pt idx="135">
                  <c:v>1425</c:v>
                </c:pt>
                <c:pt idx="136">
                  <c:v>1434</c:v>
                </c:pt>
                <c:pt idx="137">
                  <c:v>1414</c:v>
                </c:pt>
                <c:pt idx="138">
                  <c:v>1405</c:v>
                </c:pt>
                <c:pt idx="139">
                  <c:v>1410</c:v>
                </c:pt>
                <c:pt idx="140">
                  <c:v>1379</c:v>
                </c:pt>
                <c:pt idx="141">
                  <c:v>1377.0001219999999</c:v>
                </c:pt>
                <c:pt idx="142">
                  <c:v>1337</c:v>
                </c:pt>
                <c:pt idx="143">
                  <c:v>1315</c:v>
                </c:pt>
                <c:pt idx="144">
                  <c:v>1297</c:v>
                </c:pt>
                <c:pt idx="145">
                  <c:v>1298.9998780000001</c:v>
                </c:pt>
                <c:pt idx="146">
                  <c:v>1286</c:v>
                </c:pt>
                <c:pt idx="147">
                  <c:v>1289.9998780000001</c:v>
                </c:pt>
                <c:pt idx="148">
                  <c:v>1326</c:v>
                </c:pt>
                <c:pt idx="149">
                  <c:v>1335</c:v>
                </c:pt>
                <c:pt idx="150">
                  <c:v>1386.0001219999999</c:v>
                </c:pt>
                <c:pt idx="151">
                  <c:v>1455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469.99996900000002</c:v>
                </c:pt>
                <c:pt idx="169">
                  <c:v>436</c:v>
                </c:pt>
                <c:pt idx="170">
                  <c:v>399</c:v>
                </c:pt>
                <c:pt idx="171">
                  <c:v>478</c:v>
                </c:pt>
                <c:pt idx="172">
                  <c:v>550</c:v>
                </c:pt>
                <c:pt idx="173">
                  <c:v>491.99996900000002</c:v>
                </c:pt>
                <c:pt idx="174">
                  <c:v>553</c:v>
                </c:pt>
                <c:pt idx="175">
                  <c:v>511</c:v>
                </c:pt>
                <c:pt idx="176">
                  <c:v>623</c:v>
                </c:pt>
                <c:pt idx="177">
                  <c:v>640</c:v>
                </c:pt>
                <c:pt idx="178">
                  <c:v>630</c:v>
                </c:pt>
                <c:pt idx="179">
                  <c:v>570</c:v>
                </c:pt>
                <c:pt idx="180">
                  <c:v>603</c:v>
                </c:pt>
                <c:pt idx="181">
                  <c:v>641</c:v>
                </c:pt>
                <c:pt idx="182">
                  <c:v>638</c:v>
                </c:pt>
                <c:pt idx="183">
                  <c:v>655</c:v>
                </c:pt>
                <c:pt idx="184">
                  <c:v>639</c:v>
                </c:pt>
                <c:pt idx="185">
                  <c:v>648</c:v>
                </c:pt>
                <c:pt idx="186">
                  <c:v>659</c:v>
                </c:pt>
                <c:pt idx="187">
                  <c:v>664</c:v>
                </c:pt>
                <c:pt idx="188">
                  <c:v>684</c:v>
                </c:pt>
                <c:pt idx="189">
                  <c:v>675</c:v>
                </c:pt>
                <c:pt idx="190">
                  <c:v>719.99993900000004</c:v>
                </c:pt>
                <c:pt idx="191">
                  <c:v>713</c:v>
                </c:pt>
                <c:pt idx="192">
                  <c:v>717</c:v>
                </c:pt>
                <c:pt idx="193">
                  <c:v>735</c:v>
                </c:pt>
                <c:pt idx="194">
                  <c:v>762</c:v>
                </c:pt>
                <c:pt idx="195">
                  <c:v>783</c:v>
                </c:pt>
                <c:pt idx="196">
                  <c:v>762</c:v>
                </c:pt>
                <c:pt idx="197">
                  <c:v>752</c:v>
                </c:pt>
                <c:pt idx="198">
                  <c:v>732</c:v>
                </c:pt>
                <c:pt idx="199">
                  <c:v>678</c:v>
                </c:pt>
                <c:pt idx="200">
                  <c:v>644.99993900000004</c:v>
                </c:pt>
                <c:pt idx="201">
                  <c:v>634</c:v>
                </c:pt>
                <c:pt idx="202">
                  <c:v>616</c:v>
                </c:pt>
                <c:pt idx="203">
                  <c:v>590</c:v>
                </c:pt>
                <c:pt idx="204">
                  <c:v>591</c:v>
                </c:pt>
                <c:pt idx="205">
                  <c:v>581</c:v>
                </c:pt>
                <c:pt idx="206">
                  <c:v>594</c:v>
                </c:pt>
                <c:pt idx="207">
                  <c:v>599</c:v>
                </c:pt>
                <c:pt idx="208">
                  <c:v>539</c:v>
                </c:pt>
                <c:pt idx="209">
                  <c:v>587</c:v>
                </c:pt>
                <c:pt idx="210">
                  <c:v>598</c:v>
                </c:pt>
                <c:pt idx="211">
                  <c:v>594</c:v>
                </c:pt>
                <c:pt idx="212">
                  <c:v>583</c:v>
                </c:pt>
                <c:pt idx="213">
                  <c:v>562</c:v>
                </c:pt>
                <c:pt idx="214">
                  <c:v>591</c:v>
                </c:pt>
                <c:pt idx="215">
                  <c:v>536</c:v>
                </c:pt>
                <c:pt idx="216">
                  <c:v>537</c:v>
                </c:pt>
                <c:pt idx="217">
                  <c:v>518</c:v>
                </c:pt>
                <c:pt idx="218">
                  <c:v>491.99996900000002</c:v>
                </c:pt>
                <c:pt idx="219">
                  <c:v>465</c:v>
                </c:pt>
                <c:pt idx="220">
                  <c:v>414.99996900000002</c:v>
                </c:pt>
                <c:pt idx="221">
                  <c:v>475</c:v>
                </c:pt>
                <c:pt idx="222">
                  <c:v>738</c:v>
                </c:pt>
                <c:pt idx="223">
                  <c:v>266</c:v>
                </c:pt>
              </c:numCache>
            </c:numRef>
          </c:yVal>
          <c:smooth val="0"/>
          <c:extLst xmlns:c16r2="http://schemas.microsoft.com/office/drawing/2015/06/chart">
            <c:ext xmlns:c16="http://schemas.microsoft.com/office/drawing/2014/chart" uri="{C3380CC4-5D6E-409C-BE32-E72D297353CC}">
              <c16:uniqueId val="{00000026-DA80-4DEE-8BB8-42BCAF800CB4}"/>
            </c:ext>
          </c:extLst>
        </c:ser>
        <c:ser>
          <c:idx val="39"/>
          <c:order val="39"/>
          <c:tx>
            <c:strRef>
              <c:f>Sheet1!$AO$1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Sheet1!$AO$2:$AO$225</c:f>
              <c:numCache>
                <c:formatCode>General</c:formatCode>
                <c:ptCount val="224"/>
                <c:pt idx="0">
                  <c:v>0</c:v>
                </c:pt>
                <c:pt idx="1">
                  <c:v>0</c:v>
                </c:pt>
                <c:pt idx="2">
                  <c:v>192.00001499999999</c:v>
                </c:pt>
                <c:pt idx="3">
                  <c:v>234.99998500000001</c:v>
                </c:pt>
                <c:pt idx="4">
                  <c:v>243</c:v>
                </c:pt>
                <c:pt idx="5">
                  <c:v>250</c:v>
                </c:pt>
                <c:pt idx="6">
                  <c:v>278</c:v>
                </c:pt>
                <c:pt idx="7">
                  <c:v>300</c:v>
                </c:pt>
                <c:pt idx="8">
                  <c:v>336</c:v>
                </c:pt>
                <c:pt idx="9">
                  <c:v>346</c:v>
                </c:pt>
                <c:pt idx="10">
                  <c:v>370.99996900000002</c:v>
                </c:pt>
                <c:pt idx="11">
                  <c:v>365</c:v>
                </c:pt>
                <c:pt idx="12">
                  <c:v>375</c:v>
                </c:pt>
                <c:pt idx="13">
                  <c:v>377</c:v>
                </c:pt>
                <c:pt idx="14">
                  <c:v>391</c:v>
                </c:pt>
                <c:pt idx="15">
                  <c:v>401</c:v>
                </c:pt>
                <c:pt idx="16">
                  <c:v>436.99996900000002</c:v>
                </c:pt>
                <c:pt idx="17">
                  <c:v>463</c:v>
                </c:pt>
                <c:pt idx="18">
                  <c:v>506</c:v>
                </c:pt>
                <c:pt idx="19">
                  <c:v>528</c:v>
                </c:pt>
                <c:pt idx="20">
                  <c:v>536</c:v>
                </c:pt>
                <c:pt idx="21">
                  <c:v>527</c:v>
                </c:pt>
                <c:pt idx="22">
                  <c:v>502.99996900000002</c:v>
                </c:pt>
                <c:pt idx="23">
                  <c:v>524</c:v>
                </c:pt>
                <c:pt idx="24">
                  <c:v>515</c:v>
                </c:pt>
                <c:pt idx="25">
                  <c:v>514</c:v>
                </c:pt>
                <c:pt idx="26">
                  <c:v>510</c:v>
                </c:pt>
                <c:pt idx="27">
                  <c:v>517</c:v>
                </c:pt>
                <c:pt idx="28">
                  <c:v>523</c:v>
                </c:pt>
                <c:pt idx="29">
                  <c:v>517</c:v>
                </c:pt>
                <c:pt idx="30">
                  <c:v>512</c:v>
                </c:pt>
                <c:pt idx="31">
                  <c:v>497</c:v>
                </c:pt>
                <c:pt idx="32">
                  <c:v>518</c:v>
                </c:pt>
                <c:pt idx="33">
                  <c:v>494.00003099999998</c:v>
                </c:pt>
                <c:pt idx="34">
                  <c:v>486</c:v>
                </c:pt>
                <c:pt idx="35">
                  <c:v>528</c:v>
                </c:pt>
                <c:pt idx="36">
                  <c:v>675.99993900000004</c:v>
                </c:pt>
                <c:pt idx="37">
                  <c:v>895</c:v>
                </c:pt>
                <c:pt idx="38">
                  <c:v>1132</c:v>
                </c:pt>
                <c:pt idx="39">
                  <c:v>1430.0001219999999</c:v>
                </c:pt>
                <c:pt idx="40">
                  <c:v>1641.0001219999999</c:v>
                </c:pt>
                <c:pt idx="41">
                  <c:v>1756.0001219999999</c:v>
                </c:pt>
                <c:pt idx="42">
                  <c:v>1832</c:v>
                </c:pt>
                <c:pt idx="43">
                  <c:v>1930</c:v>
                </c:pt>
                <c:pt idx="44">
                  <c:v>1941.0001219999999</c:v>
                </c:pt>
                <c:pt idx="45">
                  <c:v>1941.0001219999999</c:v>
                </c:pt>
                <c:pt idx="46">
                  <c:v>1975</c:v>
                </c:pt>
                <c:pt idx="47">
                  <c:v>2001</c:v>
                </c:pt>
                <c:pt idx="48">
                  <c:v>2042</c:v>
                </c:pt>
                <c:pt idx="49">
                  <c:v>2043</c:v>
                </c:pt>
                <c:pt idx="50">
                  <c:v>2054</c:v>
                </c:pt>
                <c:pt idx="51">
                  <c:v>2064</c:v>
                </c:pt>
                <c:pt idx="52">
                  <c:v>2090</c:v>
                </c:pt>
                <c:pt idx="53">
                  <c:v>2114</c:v>
                </c:pt>
                <c:pt idx="54">
                  <c:v>2138</c:v>
                </c:pt>
                <c:pt idx="55">
                  <c:v>2142</c:v>
                </c:pt>
                <c:pt idx="56">
                  <c:v>2182</c:v>
                </c:pt>
                <c:pt idx="57">
                  <c:v>2218</c:v>
                </c:pt>
                <c:pt idx="58">
                  <c:v>2227</c:v>
                </c:pt>
                <c:pt idx="59">
                  <c:v>2208</c:v>
                </c:pt>
                <c:pt idx="60">
                  <c:v>2336</c:v>
                </c:pt>
                <c:pt idx="61">
                  <c:v>2386</c:v>
                </c:pt>
                <c:pt idx="62">
                  <c:v>2289</c:v>
                </c:pt>
                <c:pt idx="63">
                  <c:v>2369</c:v>
                </c:pt>
                <c:pt idx="64">
                  <c:v>2307</c:v>
                </c:pt>
                <c:pt idx="65">
                  <c:v>2233</c:v>
                </c:pt>
                <c:pt idx="66">
                  <c:v>2216</c:v>
                </c:pt>
                <c:pt idx="67">
                  <c:v>2188</c:v>
                </c:pt>
                <c:pt idx="68">
                  <c:v>2233</c:v>
                </c:pt>
                <c:pt idx="69">
                  <c:v>2264</c:v>
                </c:pt>
                <c:pt idx="70">
                  <c:v>2300</c:v>
                </c:pt>
                <c:pt idx="71">
                  <c:v>2343</c:v>
                </c:pt>
                <c:pt idx="72">
                  <c:v>2372</c:v>
                </c:pt>
                <c:pt idx="73">
                  <c:v>2390</c:v>
                </c:pt>
                <c:pt idx="74">
                  <c:v>2424</c:v>
                </c:pt>
                <c:pt idx="75">
                  <c:v>2452</c:v>
                </c:pt>
                <c:pt idx="76">
                  <c:v>2461</c:v>
                </c:pt>
                <c:pt idx="77">
                  <c:v>2495</c:v>
                </c:pt>
                <c:pt idx="78">
                  <c:v>2543</c:v>
                </c:pt>
                <c:pt idx="79">
                  <c:v>2532</c:v>
                </c:pt>
                <c:pt idx="80">
                  <c:v>2475</c:v>
                </c:pt>
                <c:pt idx="81">
                  <c:v>2431</c:v>
                </c:pt>
                <c:pt idx="82">
                  <c:v>2352</c:v>
                </c:pt>
                <c:pt idx="83">
                  <c:v>2371</c:v>
                </c:pt>
                <c:pt idx="84">
                  <c:v>2343</c:v>
                </c:pt>
                <c:pt idx="85">
                  <c:v>2273</c:v>
                </c:pt>
                <c:pt idx="86">
                  <c:v>2217</c:v>
                </c:pt>
                <c:pt idx="87">
                  <c:v>2192</c:v>
                </c:pt>
                <c:pt idx="88">
                  <c:v>2192</c:v>
                </c:pt>
                <c:pt idx="89">
                  <c:v>2189</c:v>
                </c:pt>
                <c:pt idx="90">
                  <c:v>2222</c:v>
                </c:pt>
                <c:pt idx="91">
                  <c:v>2268</c:v>
                </c:pt>
                <c:pt idx="92">
                  <c:v>2296</c:v>
                </c:pt>
                <c:pt idx="93">
                  <c:v>2326</c:v>
                </c:pt>
                <c:pt idx="94">
                  <c:v>2350</c:v>
                </c:pt>
                <c:pt idx="95">
                  <c:v>2368</c:v>
                </c:pt>
                <c:pt idx="96">
                  <c:v>2346</c:v>
                </c:pt>
                <c:pt idx="97">
                  <c:v>2427</c:v>
                </c:pt>
                <c:pt idx="98">
                  <c:v>2453</c:v>
                </c:pt>
                <c:pt idx="99">
                  <c:v>2492</c:v>
                </c:pt>
                <c:pt idx="100">
                  <c:v>2490</c:v>
                </c:pt>
                <c:pt idx="101">
                  <c:v>2483</c:v>
                </c:pt>
                <c:pt idx="102">
                  <c:v>2398</c:v>
                </c:pt>
                <c:pt idx="103">
                  <c:v>0</c:v>
                </c:pt>
                <c:pt idx="104">
                  <c:v>0</c:v>
                </c:pt>
                <c:pt idx="105">
                  <c:v>0</c:v>
                </c:pt>
                <c:pt idx="106">
                  <c:v>0</c:v>
                </c:pt>
                <c:pt idx="107">
                  <c:v>0</c:v>
                </c:pt>
                <c:pt idx="108">
                  <c:v>0</c:v>
                </c:pt>
                <c:pt idx="109">
                  <c:v>0</c:v>
                </c:pt>
                <c:pt idx="110">
                  <c:v>0</c:v>
                </c:pt>
                <c:pt idx="111">
                  <c:v>0</c:v>
                </c:pt>
                <c:pt idx="112">
                  <c:v>0</c:v>
                </c:pt>
                <c:pt idx="113">
                  <c:v>0</c:v>
                </c:pt>
                <c:pt idx="114">
                  <c:v>1233</c:v>
                </c:pt>
                <c:pt idx="115">
                  <c:v>1056</c:v>
                </c:pt>
                <c:pt idx="116">
                  <c:v>981</c:v>
                </c:pt>
                <c:pt idx="117">
                  <c:v>1022</c:v>
                </c:pt>
                <c:pt idx="118">
                  <c:v>1040</c:v>
                </c:pt>
                <c:pt idx="119">
                  <c:v>1105</c:v>
                </c:pt>
                <c:pt idx="120">
                  <c:v>1107</c:v>
                </c:pt>
                <c:pt idx="121">
                  <c:v>1127</c:v>
                </c:pt>
                <c:pt idx="122">
                  <c:v>1152</c:v>
                </c:pt>
                <c:pt idx="123">
                  <c:v>1174</c:v>
                </c:pt>
                <c:pt idx="124">
                  <c:v>1211</c:v>
                </c:pt>
                <c:pt idx="125">
                  <c:v>1259</c:v>
                </c:pt>
                <c:pt idx="126">
                  <c:v>1288</c:v>
                </c:pt>
                <c:pt idx="127">
                  <c:v>1327</c:v>
                </c:pt>
                <c:pt idx="128">
                  <c:v>1344</c:v>
                </c:pt>
                <c:pt idx="129">
                  <c:v>1382</c:v>
                </c:pt>
                <c:pt idx="130">
                  <c:v>1417</c:v>
                </c:pt>
                <c:pt idx="131">
                  <c:v>1464</c:v>
                </c:pt>
                <c:pt idx="132">
                  <c:v>1485</c:v>
                </c:pt>
                <c:pt idx="133">
                  <c:v>1518.9998780000001</c:v>
                </c:pt>
                <c:pt idx="134">
                  <c:v>1534</c:v>
                </c:pt>
                <c:pt idx="135">
                  <c:v>1553.9998780000001</c:v>
                </c:pt>
                <c:pt idx="136">
                  <c:v>1556</c:v>
                </c:pt>
                <c:pt idx="137">
                  <c:v>1530</c:v>
                </c:pt>
                <c:pt idx="138">
                  <c:v>1527.0001219999999</c:v>
                </c:pt>
                <c:pt idx="139">
                  <c:v>1539</c:v>
                </c:pt>
                <c:pt idx="140">
                  <c:v>1523</c:v>
                </c:pt>
                <c:pt idx="141">
                  <c:v>1500</c:v>
                </c:pt>
                <c:pt idx="142">
                  <c:v>1450</c:v>
                </c:pt>
                <c:pt idx="143">
                  <c:v>1414</c:v>
                </c:pt>
                <c:pt idx="144">
                  <c:v>1405</c:v>
                </c:pt>
                <c:pt idx="145">
                  <c:v>1409</c:v>
                </c:pt>
                <c:pt idx="146">
                  <c:v>1402</c:v>
                </c:pt>
                <c:pt idx="147">
                  <c:v>1405</c:v>
                </c:pt>
                <c:pt idx="148">
                  <c:v>1420</c:v>
                </c:pt>
                <c:pt idx="149">
                  <c:v>1455</c:v>
                </c:pt>
                <c:pt idx="150">
                  <c:v>1493</c:v>
                </c:pt>
                <c:pt idx="151">
                  <c:v>1586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438</c:v>
                </c:pt>
                <c:pt idx="169">
                  <c:v>521</c:v>
                </c:pt>
                <c:pt idx="170">
                  <c:v>489</c:v>
                </c:pt>
                <c:pt idx="171">
                  <c:v>581</c:v>
                </c:pt>
                <c:pt idx="172">
                  <c:v>623</c:v>
                </c:pt>
                <c:pt idx="173">
                  <c:v>547</c:v>
                </c:pt>
                <c:pt idx="174">
                  <c:v>614</c:v>
                </c:pt>
                <c:pt idx="175">
                  <c:v>621</c:v>
                </c:pt>
                <c:pt idx="176">
                  <c:v>700</c:v>
                </c:pt>
                <c:pt idx="177">
                  <c:v>724.00006099999996</c:v>
                </c:pt>
                <c:pt idx="178">
                  <c:v>707</c:v>
                </c:pt>
                <c:pt idx="179">
                  <c:v>657</c:v>
                </c:pt>
                <c:pt idx="180">
                  <c:v>682</c:v>
                </c:pt>
                <c:pt idx="181">
                  <c:v>717</c:v>
                </c:pt>
                <c:pt idx="182">
                  <c:v>693.00006099999996</c:v>
                </c:pt>
                <c:pt idx="183">
                  <c:v>714</c:v>
                </c:pt>
                <c:pt idx="184">
                  <c:v>697.99993900000004</c:v>
                </c:pt>
                <c:pt idx="185">
                  <c:v>708</c:v>
                </c:pt>
                <c:pt idx="186">
                  <c:v>732.99993900000004</c:v>
                </c:pt>
                <c:pt idx="187">
                  <c:v>731</c:v>
                </c:pt>
                <c:pt idx="188">
                  <c:v>739</c:v>
                </c:pt>
                <c:pt idx="189">
                  <c:v>735</c:v>
                </c:pt>
                <c:pt idx="190">
                  <c:v>756</c:v>
                </c:pt>
                <c:pt idx="191">
                  <c:v>784</c:v>
                </c:pt>
                <c:pt idx="192">
                  <c:v>782</c:v>
                </c:pt>
                <c:pt idx="193">
                  <c:v>812.00006099999996</c:v>
                </c:pt>
                <c:pt idx="194">
                  <c:v>829</c:v>
                </c:pt>
                <c:pt idx="195">
                  <c:v>855</c:v>
                </c:pt>
                <c:pt idx="196">
                  <c:v>823</c:v>
                </c:pt>
                <c:pt idx="197">
                  <c:v>817</c:v>
                </c:pt>
                <c:pt idx="198">
                  <c:v>800</c:v>
                </c:pt>
                <c:pt idx="199">
                  <c:v>734</c:v>
                </c:pt>
                <c:pt idx="200">
                  <c:v>697.99993900000004</c:v>
                </c:pt>
                <c:pt idx="201">
                  <c:v>708</c:v>
                </c:pt>
                <c:pt idx="202">
                  <c:v>659</c:v>
                </c:pt>
                <c:pt idx="203">
                  <c:v>653.99993900000004</c:v>
                </c:pt>
                <c:pt idx="204">
                  <c:v>608</c:v>
                </c:pt>
                <c:pt idx="205">
                  <c:v>630</c:v>
                </c:pt>
                <c:pt idx="206">
                  <c:v>647</c:v>
                </c:pt>
                <c:pt idx="207">
                  <c:v>657</c:v>
                </c:pt>
                <c:pt idx="208">
                  <c:v>592</c:v>
                </c:pt>
                <c:pt idx="209">
                  <c:v>623</c:v>
                </c:pt>
                <c:pt idx="210">
                  <c:v>684</c:v>
                </c:pt>
                <c:pt idx="211">
                  <c:v>663</c:v>
                </c:pt>
                <c:pt idx="212">
                  <c:v>614</c:v>
                </c:pt>
                <c:pt idx="213">
                  <c:v>599</c:v>
                </c:pt>
                <c:pt idx="214">
                  <c:v>633</c:v>
                </c:pt>
                <c:pt idx="215">
                  <c:v>604</c:v>
                </c:pt>
                <c:pt idx="216">
                  <c:v>586</c:v>
                </c:pt>
                <c:pt idx="217">
                  <c:v>568</c:v>
                </c:pt>
                <c:pt idx="218">
                  <c:v>541</c:v>
                </c:pt>
                <c:pt idx="219">
                  <c:v>479</c:v>
                </c:pt>
                <c:pt idx="220">
                  <c:v>548</c:v>
                </c:pt>
                <c:pt idx="221">
                  <c:v>569</c:v>
                </c:pt>
                <c:pt idx="222">
                  <c:v>751</c:v>
                </c:pt>
                <c:pt idx="223">
                  <c:v>497</c:v>
                </c:pt>
              </c:numCache>
            </c:numRef>
          </c:yVal>
          <c:smooth val="0"/>
          <c:extLst xmlns:c16r2="http://schemas.microsoft.com/office/drawing/2015/06/chart">
            <c:ext xmlns:c16="http://schemas.microsoft.com/office/drawing/2014/chart" uri="{C3380CC4-5D6E-409C-BE32-E72D297353CC}">
              <c16:uniqueId val="{00000027-DA80-4DEE-8BB8-42BCAF800CB4}"/>
            </c:ext>
          </c:extLst>
        </c:ser>
        <c:ser>
          <c:idx val="40"/>
          <c:order val="40"/>
          <c:tx>
            <c:strRef>
              <c:f>Sheet1!$AP$1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Sheet1!$AP$2:$AP$225</c:f>
              <c:numCache>
                <c:formatCode>General</c:formatCode>
                <c:ptCount val="224"/>
                <c:pt idx="0">
                  <c:v>0</c:v>
                </c:pt>
                <c:pt idx="1">
                  <c:v>0</c:v>
                </c:pt>
                <c:pt idx="2">
                  <c:v>192.00001499999999</c:v>
                </c:pt>
                <c:pt idx="3">
                  <c:v>234.99998500000001</c:v>
                </c:pt>
                <c:pt idx="4">
                  <c:v>243</c:v>
                </c:pt>
                <c:pt idx="5">
                  <c:v>250</c:v>
                </c:pt>
                <c:pt idx="6">
                  <c:v>278</c:v>
                </c:pt>
                <c:pt idx="7">
                  <c:v>300</c:v>
                </c:pt>
                <c:pt idx="8">
                  <c:v>336</c:v>
                </c:pt>
                <c:pt idx="9">
                  <c:v>346</c:v>
                </c:pt>
                <c:pt idx="10">
                  <c:v>370.99996900000002</c:v>
                </c:pt>
                <c:pt idx="11">
                  <c:v>365</c:v>
                </c:pt>
                <c:pt idx="12">
                  <c:v>375</c:v>
                </c:pt>
                <c:pt idx="13">
                  <c:v>377</c:v>
                </c:pt>
                <c:pt idx="14">
                  <c:v>391</c:v>
                </c:pt>
                <c:pt idx="15">
                  <c:v>401</c:v>
                </c:pt>
                <c:pt idx="16">
                  <c:v>436.99996900000002</c:v>
                </c:pt>
                <c:pt idx="17">
                  <c:v>463</c:v>
                </c:pt>
                <c:pt idx="18">
                  <c:v>506</c:v>
                </c:pt>
                <c:pt idx="19">
                  <c:v>528</c:v>
                </c:pt>
                <c:pt idx="20">
                  <c:v>536</c:v>
                </c:pt>
                <c:pt idx="21">
                  <c:v>527</c:v>
                </c:pt>
                <c:pt idx="22">
                  <c:v>502.99996900000002</c:v>
                </c:pt>
                <c:pt idx="23">
                  <c:v>524</c:v>
                </c:pt>
                <c:pt idx="24">
                  <c:v>515</c:v>
                </c:pt>
                <c:pt idx="25">
                  <c:v>514</c:v>
                </c:pt>
                <c:pt idx="26">
                  <c:v>510</c:v>
                </c:pt>
                <c:pt idx="27">
                  <c:v>517</c:v>
                </c:pt>
                <c:pt idx="28">
                  <c:v>523</c:v>
                </c:pt>
                <c:pt idx="29">
                  <c:v>517</c:v>
                </c:pt>
                <c:pt idx="30">
                  <c:v>512</c:v>
                </c:pt>
                <c:pt idx="31">
                  <c:v>497</c:v>
                </c:pt>
                <c:pt idx="32">
                  <c:v>518</c:v>
                </c:pt>
                <c:pt idx="33">
                  <c:v>494.00003099999998</c:v>
                </c:pt>
                <c:pt idx="34">
                  <c:v>486</c:v>
                </c:pt>
                <c:pt idx="35">
                  <c:v>528</c:v>
                </c:pt>
                <c:pt idx="36">
                  <c:v>675.99993900000004</c:v>
                </c:pt>
                <c:pt idx="37">
                  <c:v>895</c:v>
                </c:pt>
                <c:pt idx="38">
                  <c:v>1132</c:v>
                </c:pt>
                <c:pt idx="39">
                  <c:v>1430.0001219999999</c:v>
                </c:pt>
                <c:pt idx="40">
                  <c:v>1641.0001219999999</c:v>
                </c:pt>
                <c:pt idx="41">
                  <c:v>1756.0001219999999</c:v>
                </c:pt>
                <c:pt idx="42">
                  <c:v>1832</c:v>
                </c:pt>
                <c:pt idx="43">
                  <c:v>1930</c:v>
                </c:pt>
                <c:pt idx="44">
                  <c:v>1941.0001219999999</c:v>
                </c:pt>
                <c:pt idx="45">
                  <c:v>1941.0001219999999</c:v>
                </c:pt>
                <c:pt idx="46">
                  <c:v>1975</c:v>
                </c:pt>
                <c:pt idx="47">
                  <c:v>2001</c:v>
                </c:pt>
                <c:pt idx="48">
                  <c:v>2042</c:v>
                </c:pt>
                <c:pt idx="49">
                  <c:v>2043</c:v>
                </c:pt>
                <c:pt idx="50">
                  <c:v>2054</c:v>
                </c:pt>
                <c:pt idx="51">
                  <c:v>2064</c:v>
                </c:pt>
                <c:pt idx="52">
                  <c:v>2090</c:v>
                </c:pt>
                <c:pt idx="53">
                  <c:v>2114</c:v>
                </c:pt>
                <c:pt idx="54">
                  <c:v>2138</c:v>
                </c:pt>
                <c:pt idx="55">
                  <c:v>2142</c:v>
                </c:pt>
                <c:pt idx="56">
                  <c:v>2182</c:v>
                </c:pt>
                <c:pt idx="57">
                  <c:v>2218</c:v>
                </c:pt>
                <c:pt idx="58">
                  <c:v>2227</c:v>
                </c:pt>
                <c:pt idx="59">
                  <c:v>2208</c:v>
                </c:pt>
                <c:pt idx="60">
                  <c:v>2336</c:v>
                </c:pt>
                <c:pt idx="61">
                  <c:v>2386</c:v>
                </c:pt>
                <c:pt idx="62">
                  <c:v>2289</c:v>
                </c:pt>
                <c:pt idx="63">
                  <c:v>2369</c:v>
                </c:pt>
                <c:pt idx="64">
                  <c:v>2307</c:v>
                </c:pt>
                <c:pt idx="65">
                  <c:v>2233</c:v>
                </c:pt>
                <c:pt idx="66">
                  <c:v>2216</c:v>
                </c:pt>
                <c:pt idx="67">
                  <c:v>2188</c:v>
                </c:pt>
                <c:pt idx="68">
                  <c:v>2233</c:v>
                </c:pt>
                <c:pt idx="69">
                  <c:v>2264</c:v>
                </c:pt>
                <c:pt idx="70">
                  <c:v>2300</c:v>
                </c:pt>
                <c:pt idx="71">
                  <c:v>2343</c:v>
                </c:pt>
                <c:pt idx="72">
                  <c:v>2372</c:v>
                </c:pt>
                <c:pt idx="73">
                  <c:v>2390</c:v>
                </c:pt>
                <c:pt idx="74">
                  <c:v>2424</c:v>
                </c:pt>
                <c:pt idx="75">
                  <c:v>2452</c:v>
                </c:pt>
                <c:pt idx="76">
                  <c:v>2461</c:v>
                </c:pt>
                <c:pt idx="77">
                  <c:v>2495</c:v>
                </c:pt>
                <c:pt idx="78">
                  <c:v>2543</c:v>
                </c:pt>
                <c:pt idx="79">
                  <c:v>2532</c:v>
                </c:pt>
                <c:pt idx="80">
                  <c:v>2475</c:v>
                </c:pt>
                <c:pt idx="81">
                  <c:v>2431</c:v>
                </c:pt>
                <c:pt idx="82">
                  <c:v>2352</c:v>
                </c:pt>
                <c:pt idx="83">
                  <c:v>2371</c:v>
                </c:pt>
                <c:pt idx="84">
                  <c:v>2343</c:v>
                </c:pt>
                <c:pt idx="85">
                  <c:v>2273</c:v>
                </c:pt>
                <c:pt idx="86">
                  <c:v>2217</c:v>
                </c:pt>
                <c:pt idx="87">
                  <c:v>2192</c:v>
                </c:pt>
                <c:pt idx="88">
                  <c:v>2192</c:v>
                </c:pt>
                <c:pt idx="89">
                  <c:v>2189</c:v>
                </c:pt>
                <c:pt idx="90">
                  <c:v>2222</c:v>
                </c:pt>
                <c:pt idx="91">
                  <c:v>2268</c:v>
                </c:pt>
                <c:pt idx="92">
                  <c:v>2296</c:v>
                </c:pt>
                <c:pt idx="93">
                  <c:v>2326</c:v>
                </c:pt>
                <c:pt idx="94">
                  <c:v>2350</c:v>
                </c:pt>
                <c:pt idx="95">
                  <c:v>2368</c:v>
                </c:pt>
                <c:pt idx="96">
                  <c:v>2346</c:v>
                </c:pt>
                <c:pt idx="97">
                  <c:v>2427</c:v>
                </c:pt>
                <c:pt idx="98">
                  <c:v>2453</c:v>
                </c:pt>
                <c:pt idx="99">
                  <c:v>2492</c:v>
                </c:pt>
                <c:pt idx="100">
                  <c:v>2490</c:v>
                </c:pt>
                <c:pt idx="101">
                  <c:v>2483</c:v>
                </c:pt>
                <c:pt idx="102">
                  <c:v>2398</c:v>
                </c:pt>
                <c:pt idx="103">
                  <c:v>0</c:v>
                </c:pt>
                <c:pt idx="104">
                  <c:v>0</c:v>
                </c:pt>
                <c:pt idx="105">
                  <c:v>0</c:v>
                </c:pt>
                <c:pt idx="106">
                  <c:v>0</c:v>
                </c:pt>
                <c:pt idx="107">
                  <c:v>0</c:v>
                </c:pt>
                <c:pt idx="108">
                  <c:v>0</c:v>
                </c:pt>
                <c:pt idx="109">
                  <c:v>0</c:v>
                </c:pt>
                <c:pt idx="110">
                  <c:v>0</c:v>
                </c:pt>
                <c:pt idx="111">
                  <c:v>0</c:v>
                </c:pt>
                <c:pt idx="112">
                  <c:v>0</c:v>
                </c:pt>
                <c:pt idx="113">
                  <c:v>0</c:v>
                </c:pt>
                <c:pt idx="114">
                  <c:v>1233</c:v>
                </c:pt>
                <c:pt idx="115">
                  <c:v>1056</c:v>
                </c:pt>
                <c:pt idx="116">
                  <c:v>981</c:v>
                </c:pt>
                <c:pt idx="117">
                  <c:v>1022</c:v>
                </c:pt>
                <c:pt idx="118">
                  <c:v>1040</c:v>
                </c:pt>
                <c:pt idx="119">
                  <c:v>1105</c:v>
                </c:pt>
                <c:pt idx="120">
                  <c:v>1107</c:v>
                </c:pt>
                <c:pt idx="121">
                  <c:v>1127</c:v>
                </c:pt>
                <c:pt idx="122">
                  <c:v>1152</c:v>
                </c:pt>
                <c:pt idx="123">
                  <c:v>1174</c:v>
                </c:pt>
                <c:pt idx="124">
                  <c:v>1211</c:v>
                </c:pt>
                <c:pt idx="125">
                  <c:v>1259</c:v>
                </c:pt>
                <c:pt idx="126">
                  <c:v>1288</c:v>
                </c:pt>
                <c:pt idx="127">
                  <c:v>1327</c:v>
                </c:pt>
                <c:pt idx="128">
                  <c:v>1344</c:v>
                </c:pt>
                <c:pt idx="129">
                  <c:v>1382</c:v>
                </c:pt>
                <c:pt idx="130">
                  <c:v>1417</c:v>
                </c:pt>
                <c:pt idx="131">
                  <c:v>1464</c:v>
                </c:pt>
                <c:pt idx="132">
                  <c:v>1485</c:v>
                </c:pt>
                <c:pt idx="133">
                  <c:v>1518.9998780000001</c:v>
                </c:pt>
                <c:pt idx="134">
                  <c:v>1534</c:v>
                </c:pt>
                <c:pt idx="135">
                  <c:v>1553.9998780000001</c:v>
                </c:pt>
                <c:pt idx="136">
                  <c:v>1556</c:v>
                </c:pt>
                <c:pt idx="137">
                  <c:v>1530</c:v>
                </c:pt>
                <c:pt idx="138">
                  <c:v>1527.0001219999999</c:v>
                </c:pt>
                <c:pt idx="139">
                  <c:v>1539</c:v>
                </c:pt>
                <c:pt idx="140">
                  <c:v>1523</c:v>
                </c:pt>
                <c:pt idx="141">
                  <c:v>1500</c:v>
                </c:pt>
                <c:pt idx="142">
                  <c:v>1450</c:v>
                </c:pt>
                <c:pt idx="143">
                  <c:v>1414</c:v>
                </c:pt>
                <c:pt idx="144">
                  <c:v>1405</c:v>
                </c:pt>
                <c:pt idx="145">
                  <c:v>1409</c:v>
                </c:pt>
                <c:pt idx="146">
                  <c:v>1402</c:v>
                </c:pt>
                <c:pt idx="147">
                  <c:v>1405</c:v>
                </c:pt>
                <c:pt idx="148">
                  <c:v>1420</c:v>
                </c:pt>
                <c:pt idx="149">
                  <c:v>1455</c:v>
                </c:pt>
                <c:pt idx="150">
                  <c:v>1493</c:v>
                </c:pt>
                <c:pt idx="151">
                  <c:v>1586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438</c:v>
                </c:pt>
                <c:pt idx="169">
                  <c:v>521</c:v>
                </c:pt>
                <c:pt idx="170">
                  <c:v>489</c:v>
                </c:pt>
                <c:pt idx="171">
                  <c:v>581</c:v>
                </c:pt>
                <c:pt idx="172">
                  <c:v>623</c:v>
                </c:pt>
                <c:pt idx="173">
                  <c:v>547</c:v>
                </c:pt>
                <c:pt idx="174">
                  <c:v>614</c:v>
                </c:pt>
                <c:pt idx="175">
                  <c:v>621</c:v>
                </c:pt>
                <c:pt idx="176">
                  <c:v>700</c:v>
                </c:pt>
                <c:pt idx="177">
                  <c:v>724.00006099999996</c:v>
                </c:pt>
                <c:pt idx="178">
                  <c:v>707</c:v>
                </c:pt>
                <c:pt idx="179">
                  <c:v>657</c:v>
                </c:pt>
                <c:pt idx="180">
                  <c:v>682</c:v>
                </c:pt>
                <c:pt idx="181">
                  <c:v>717</c:v>
                </c:pt>
                <c:pt idx="182">
                  <c:v>693.00006099999996</c:v>
                </c:pt>
                <c:pt idx="183">
                  <c:v>714</c:v>
                </c:pt>
                <c:pt idx="184">
                  <c:v>697.99993900000004</c:v>
                </c:pt>
                <c:pt idx="185">
                  <c:v>708</c:v>
                </c:pt>
                <c:pt idx="186">
                  <c:v>732.99993900000004</c:v>
                </c:pt>
                <c:pt idx="187">
                  <c:v>731</c:v>
                </c:pt>
                <c:pt idx="188">
                  <c:v>739</c:v>
                </c:pt>
                <c:pt idx="189">
                  <c:v>735</c:v>
                </c:pt>
                <c:pt idx="190">
                  <c:v>756</c:v>
                </c:pt>
                <c:pt idx="191">
                  <c:v>784</c:v>
                </c:pt>
                <c:pt idx="192">
                  <c:v>782</c:v>
                </c:pt>
                <c:pt idx="193">
                  <c:v>812.00006099999996</c:v>
                </c:pt>
                <c:pt idx="194">
                  <c:v>829</c:v>
                </c:pt>
                <c:pt idx="195">
                  <c:v>855</c:v>
                </c:pt>
                <c:pt idx="196">
                  <c:v>823</c:v>
                </c:pt>
                <c:pt idx="197">
                  <c:v>817</c:v>
                </c:pt>
                <c:pt idx="198">
                  <c:v>800</c:v>
                </c:pt>
                <c:pt idx="199">
                  <c:v>734</c:v>
                </c:pt>
                <c:pt idx="200">
                  <c:v>697.99993900000004</c:v>
                </c:pt>
                <c:pt idx="201">
                  <c:v>708</c:v>
                </c:pt>
                <c:pt idx="202">
                  <c:v>659</c:v>
                </c:pt>
                <c:pt idx="203">
                  <c:v>653.99993900000004</c:v>
                </c:pt>
                <c:pt idx="204">
                  <c:v>608</c:v>
                </c:pt>
                <c:pt idx="205">
                  <c:v>630</c:v>
                </c:pt>
                <c:pt idx="206">
                  <c:v>647</c:v>
                </c:pt>
                <c:pt idx="207">
                  <c:v>657</c:v>
                </c:pt>
                <c:pt idx="208">
                  <c:v>592</c:v>
                </c:pt>
                <c:pt idx="209">
                  <c:v>623</c:v>
                </c:pt>
                <c:pt idx="210">
                  <c:v>684</c:v>
                </c:pt>
                <c:pt idx="211">
                  <c:v>663</c:v>
                </c:pt>
                <c:pt idx="212">
                  <c:v>614</c:v>
                </c:pt>
                <c:pt idx="213">
                  <c:v>599</c:v>
                </c:pt>
                <c:pt idx="214">
                  <c:v>633</c:v>
                </c:pt>
                <c:pt idx="215">
                  <c:v>604</c:v>
                </c:pt>
                <c:pt idx="216">
                  <c:v>586</c:v>
                </c:pt>
                <c:pt idx="217">
                  <c:v>568</c:v>
                </c:pt>
                <c:pt idx="218">
                  <c:v>541</c:v>
                </c:pt>
                <c:pt idx="219">
                  <c:v>479</c:v>
                </c:pt>
                <c:pt idx="220">
                  <c:v>548</c:v>
                </c:pt>
                <c:pt idx="221">
                  <c:v>569</c:v>
                </c:pt>
                <c:pt idx="222">
                  <c:v>751</c:v>
                </c:pt>
                <c:pt idx="223">
                  <c:v>497</c:v>
                </c:pt>
              </c:numCache>
            </c:numRef>
          </c:yVal>
          <c:smooth val="0"/>
          <c:extLst xmlns:c16r2="http://schemas.microsoft.com/office/drawing/2015/06/chart">
            <c:ext xmlns:c16="http://schemas.microsoft.com/office/drawing/2014/chart" uri="{C3380CC4-5D6E-409C-BE32-E72D297353CC}">
              <c16:uniqueId val="{00000028-DA80-4DEE-8BB8-42BCAF800CB4}"/>
            </c:ext>
          </c:extLst>
        </c:ser>
        <c:ser>
          <c:idx val="41"/>
          <c:order val="41"/>
          <c:tx>
            <c:strRef>
              <c:f>Sheet1!$AQ$1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Sheet1!$AQ$2:$AQ$225</c:f>
              <c:numCache>
                <c:formatCode>General</c:formatCode>
                <c:ptCount val="224"/>
                <c:pt idx="0">
                  <c:v>0</c:v>
                </c:pt>
                <c:pt idx="1">
                  <c:v>0</c:v>
                </c:pt>
                <c:pt idx="2">
                  <c:v>149</c:v>
                </c:pt>
                <c:pt idx="3">
                  <c:v>259</c:v>
                </c:pt>
                <c:pt idx="4">
                  <c:v>234.99998500000001</c:v>
                </c:pt>
                <c:pt idx="5">
                  <c:v>227</c:v>
                </c:pt>
                <c:pt idx="6">
                  <c:v>262</c:v>
                </c:pt>
                <c:pt idx="7">
                  <c:v>304</c:v>
                </c:pt>
                <c:pt idx="8">
                  <c:v>316</c:v>
                </c:pt>
                <c:pt idx="9">
                  <c:v>324</c:v>
                </c:pt>
                <c:pt idx="10">
                  <c:v>342</c:v>
                </c:pt>
                <c:pt idx="11">
                  <c:v>341</c:v>
                </c:pt>
                <c:pt idx="12">
                  <c:v>337</c:v>
                </c:pt>
                <c:pt idx="13">
                  <c:v>348</c:v>
                </c:pt>
                <c:pt idx="14">
                  <c:v>355</c:v>
                </c:pt>
                <c:pt idx="15">
                  <c:v>359.99996900000002</c:v>
                </c:pt>
                <c:pt idx="16">
                  <c:v>394</c:v>
                </c:pt>
                <c:pt idx="17">
                  <c:v>419</c:v>
                </c:pt>
                <c:pt idx="18">
                  <c:v>460</c:v>
                </c:pt>
                <c:pt idx="19">
                  <c:v>479</c:v>
                </c:pt>
                <c:pt idx="20">
                  <c:v>486</c:v>
                </c:pt>
                <c:pt idx="21">
                  <c:v>471</c:v>
                </c:pt>
                <c:pt idx="22">
                  <c:v>461.00003099999998</c:v>
                </c:pt>
                <c:pt idx="23">
                  <c:v>476</c:v>
                </c:pt>
                <c:pt idx="24">
                  <c:v>467</c:v>
                </c:pt>
                <c:pt idx="25">
                  <c:v>463</c:v>
                </c:pt>
                <c:pt idx="26">
                  <c:v>458.99996900000002</c:v>
                </c:pt>
                <c:pt idx="27">
                  <c:v>473</c:v>
                </c:pt>
                <c:pt idx="28">
                  <c:v>475</c:v>
                </c:pt>
                <c:pt idx="29">
                  <c:v>469.99996900000002</c:v>
                </c:pt>
                <c:pt idx="30">
                  <c:v>466</c:v>
                </c:pt>
                <c:pt idx="31">
                  <c:v>444</c:v>
                </c:pt>
                <c:pt idx="32">
                  <c:v>462</c:v>
                </c:pt>
                <c:pt idx="33">
                  <c:v>439.00003099999998</c:v>
                </c:pt>
                <c:pt idx="34">
                  <c:v>422</c:v>
                </c:pt>
                <c:pt idx="35">
                  <c:v>469</c:v>
                </c:pt>
                <c:pt idx="36">
                  <c:v>622</c:v>
                </c:pt>
                <c:pt idx="37">
                  <c:v>828</c:v>
                </c:pt>
                <c:pt idx="38">
                  <c:v>1040</c:v>
                </c:pt>
                <c:pt idx="39">
                  <c:v>1287</c:v>
                </c:pt>
                <c:pt idx="40">
                  <c:v>1455</c:v>
                </c:pt>
                <c:pt idx="41">
                  <c:v>1538</c:v>
                </c:pt>
                <c:pt idx="42">
                  <c:v>1603</c:v>
                </c:pt>
                <c:pt idx="43">
                  <c:v>1672</c:v>
                </c:pt>
                <c:pt idx="44">
                  <c:v>1687</c:v>
                </c:pt>
                <c:pt idx="45">
                  <c:v>1694.9998780000001</c:v>
                </c:pt>
                <c:pt idx="46">
                  <c:v>1717</c:v>
                </c:pt>
                <c:pt idx="47">
                  <c:v>1738.0001219999999</c:v>
                </c:pt>
                <c:pt idx="48">
                  <c:v>1777</c:v>
                </c:pt>
                <c:pt idx="49">
                  <c:v>1779</c:v>
                </c:pt>
                <c:pt idx="50">
                  <c:v>1787</c:v>
                </c:pt>
                <c:pt idx="51">
                  <c:v>1794</c:v>
                </c:pt>
                <c:pt idx="52">
                  <c:v>1819</c:v>
                </c:pt>
                <c:pt idx="53">
                  <c:v>1838</c:v>
                </c:pt>
                <c:pt idx="54">
                  <c:v>1855</c:v>
                </c:pt>
                <c:pt idx="55">
                  <c:v>1867</c:v>
                </c:pt>
                <c:pt idx="56">
                  <c:v>1893</c:v>
                </c:pt>
                <c:pt idx="57">
                  <c:v>1937</c:v>
                </c:pt>
                <c:pt idx="58">
                  <c:v>1942</c:v>
                </c:pt>
                <c:pt idx="59">
                  <c:v>1910</c:v>
                </c:pt>
                <c:pt idx="60">
                  <c:v>2017</c:v>
                </c:pt>
                <c:pt idx="61">
                  <c:v>2053</c:v>
                </c:pt>
                <c:pt idx="62">
                  <c:v>1981</c:v>
                </c:pt>
                <c:pt idx="63">
                  <c:v>2046.9998780000001</c:v>
                </c:pt>
                <c:pt idx="64">
                  <c:v>2011.0001219999999</c:v>
                </c:pt>
                <c:pt idx="65">
                  <c:v>1945</c:v>
                </c:pt>
                <c:pt idx="66">
                  <c:v>1935</c:v>
                </c:pt>
                <c:pt idx="67">
                  <c:v>1918</c:v>
                </c:pt>
                <c:pt idx="68">
                  <c:v>1941.0001219999999</c:v>
                </c:pt>
                <c:pt idx="69">
                  <c:v>1972</c:v>
                </c:pt>
                <c:pt idx="70">
                  <c:v>2002.9998780000001</c:v>
                </c:pt>
                <c:pt idx="71">
                  <c:v>2039</c:v>
                </c:pt>
                <c:pt idx="72">
                  <c:v>2067</c:v>
                </c:pt>
                <c:pt idx="73">
                  <c:v>2071</c:v>
                </c:pt>
                <c:pt idx="74">
                  <c:v>2109</c:v>
                </c:pt>
                <c:pt idx="75">
                  <c:v>2124</c:v>
                </c:pt>
                <c:pt idx="76">
                  <c:v>2133</c:v>
                </c:pt>
                <c:pt idx="77">
                  <c:v>2164</c:v>
                </c:pt>
                <c:pt idx="78">
                  <c:v>2204</c:v>
                </c:pt>
                <c:pt idx="79">
                  <c:v>2193</c:v>
                </c:pt>
                <c:pt idx="80">
                  <c:v>2141</c:v>
                </c:pt>
                <c:pt idx="81">
                  <c:v>2076</c:v>
                </c:pt>
                <c:pt idx="82">
                  <c:v>2040</c:v>
                </c:pt>
                <c:pt idx="83">
                  <c:v>2067</c:v>
                </c:pt>
                <c:pt idx="84">
                  <c:v>2075</c:v>
                </c:pt>
                <c:pt idx="85">
                  <c:v>2014</c:v>
                </c:pt>
                <c:pt idx="86">
                  <c:v>1969</c:v>
                </c:pt>
                <c:pt idx="87">
                  <c:v>1932.0001219999999</c:v>
                </c:pt>
                <c:pt idx="88">
                  <c:v>1940</c:v>
                </c:pt>
                <c:pt idx="89">
                  <c:v>1940</c:v>
                </c:pt>
                <c:pt idx="90">
                  <c:v>1965</c:v>
                </c:pt>
                <c:pt idx="91">
                  <c:v>1991</c:v>
                </c:pt>
                <c:pt idx="92">
                  <c:v>2013</c:v>
                </c:pt>
                <c:pt idx="93">
                  <c:v>2044</c:v>
                </c:pt>
                <c:pt idx="94">
                  <c:v>2060</c:v>
                </c:pt>
                <c:pt idx="95">
                  <c:v>2060</c:v>
                </c:pt>
                <c:pt idx="96">
                  <c:v>2053</c:v>
                </c:pt>
                <c:pt idx="97">
                  <c:v>2031</c:v>
                </c:pt>
                <c:pt idx="98">
                  <c:v>2064</c:v>
                </c:pt>
                <c:pt idx="99">
                  <c:v>2090</c:v>
                </c:pt>
                <c:pt idx="100">
                  <c:v>2161</c:v>
                </c:pt>
                <c:pt idx="101">
                  <c:v>2135</c:v>
                </c:pt>
                <c:pt idx="102">
                  <c:v>2115</c:v>
                </c:pt>
                <c:pt idx="103">
                  <c:v>0</c:v>
                </c:pt>
                <c:pt idx="104">
                  <c:v>0</c:v>
                </c:pt>
                <c:pt idx="105">
                  <c:v>0</c:v>
                </c:pt>
                <c:pt idx="106">
                  <c:v>0</c:v>
                </c:pt>
                <c:pt idx="107">
                  <c:v>0</c:v>
                </c:pt>
                <c:pt idx="108">
                  <c:v>0</c:v>
                </c:pt>
                <c:pt idx="109">
                  <c:v>0</c:v>
                </c:pt>
                <c:pt idx="110">
                  <c:v>0</c:v>
                </c:pt>
                <c:pt idx="111">
                  <c:v>0</c:v>
                </c:pt>
                <c:pt idx="112">
                  <c:v>0</c:v>
                </c:pt>
                <c:pt idx="113">
                  <c:v>0</c:v>
                </c:pt>
                <c:pt idx="114">
                  <c:v>1116</c:v>
                </c:pt>
                <c:pt idx="115">
                  <c:v>1024</c:v>
                </c:pt>
                <c:pt idx="116">
                  <c:v>937</c:v>
                </c:pt>
                <c:pt idx="117">
                  <c:v>1020</c:v>
                </c:pt>
                <c:pt idx="118">
                  <c:v>948</c:v>
                </c:pt>
                <c:pt idx="119">
                  <c:v>972</c:v>
                </c:pt>
                <c:pt idx="120">
                  <c:v>1018.999939</c:v>
                </c:pt>
                <c:pt idx="121">
                  <c:v>1043</c:v>
                </c:pt>
                <c:pt idx="122">
                  <c:v>1074</c:v>
                </c:pt>
                <c:pt idx="123">
                  <c:v>1103</c:v>
                </c:pt>
                <c:pt idx="124">
                  <c:v>1122</c:v>
                </c:pt>
                <c:pt idx="125">
                  <c:v>1169</c:v>
                </c:pt>
                <c:pt idx="126">
                  <c:v>1202</c:v>
                </c:pt>
                <c:pt idx="127">
                  <c:v>1216</c:v>
                </c:pt>
                <c:pt idx="128">
                  <c:v>1250</c:v>
                </c:pt>
                <c:pt idx="129">
                  <c:v>1264</c:v>
                </c:pt>
                <c:pt idx="130">
                  <c:v>1298.9998780000001</c:v>
                </c:pt>
                <c:pt idx="131">
                  <c:v>1326</c:v>
                </c:pt>
                <c:pt idx="132">
                  <c:v>1344</c:v>
                </c:pt>
                <c:pt idx="133">
                  <c:v>1399</c:v>
                </c:pt>
                <c:pt idx="134">
                  <c:v>1412.9998780000001</c:v>
                </c:pt>
                <c:pt idx="135">
                  <c:v>1419</c:v>
                </c:pt>
                <c:pt idx="136">
                  <c:v>1411</c:v>
                </c:pt>
                <c:pt idx="137">
                  <c:v>1388</c:v>
                </c:pt>
                <c:pt idx="138">
                  <c:v>1402</c:v>
                </c:pt>
                <c:pt idx="139">
                  <c:v>1403</c:v>
                </c:pt>
                <c:pt idx="140">
                  <c:v>1373</c:v>
                </c:pt>
                <c:pt idx="141">
                  <c:v>1367</c:v>
                </c:pt>
                <c:pt idx="142">
                  <c:v>1344</c:v>
                </c:pt>
                <c:pt idx="143">
                  <c:v>1296</c:v>
                </c:pt>
                <c:pt idx="144">
                  <c:v>1288</c:v>
                </c:pt>
                <c:pt idx="145">
                  <c:v>1298.0001219999999</c:v>
                </c:pt>
                <c:pt idx="146">
                  <c:v>1293</c:v>
                </c:pt>
                <c:pt idx="147">
                  <c:v>1279</c:v>
                </c:pt>
                <c:pt idx="148">
                  <c:v>1296</c:v>
                </c:pt>
                <c:pt idx="149">
                  <c:v>1309</c:v>
                </c:pt>
                <c:pt idx="150">
                  <c:v>1360.0001219999999</c:v>
                </c:pt>
                <c:pt idx="151">
                  <c:v>1444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417.00003099999998</c:v>
                </c:pt>
                <c:pt idx="169">
                  <c:v>432</c:v>
                </c:pt>
                <c:pt idx="170">
                  <c:v>397</c:v>
                </c:pt>
                <c:pt idx="171">
                  <c:v>455</c:v>
                </c:pt>
                <c:pt idx="172">
                  <c:v>531</c:v>
                </c:pt>
                <c:pt idx="173">
                  <c:v>498</c:v>
                </c:pt>
                <c:pt idx="174">
                  <c:v>553</c:v>
                </c:pt>
                <c:pt idx="175">
                  <c:v>559</c:v>
                </c:pt>
                <c:pt idx="176">
                  <c:v>617</c:v>
                </c:pt>
                <c:pt idx="177">
                  <c:v>636.00006099999996</c:v>
                </c:pt>
                <c:pt idx="178">
                  <c:v>629</c:v>
                </c:pt>
                <c:pt idx="179">
                  <c:v>563</c:v>
                </c:pt>
                <c:pt idx="180">
                  <c:v>603</c:v>
                </c:pt>
                <c:pt idx="181">
                  <c:v>641</c:v>
                </c:pt>
                <c:pt idx="182">
                  <c:v>638</c:v>
                </c:pt>
                <c:pt idx="183">
                  <c:v>643</c:v>
                </c:pt>
                <c:pt idx="184">
                  <c:v>635</c:v>
                </c:pt>
                <c:pt idx="185">
                  <c:v>640</c:v>
                </c:pt>
                <c:pt idx="186">
                  <c:v>663</c:v>
                </c:pt>
                <c:pt idx="187">
                  <c:v>660</c:v>
                </c:pt>
                <c:pt idx="188">
                  <c:v>669</c:v>
                </c:pt>
                <c:pt idx="189">
                  <c:v>679</c:v>
                </c:pt>
                <c:pt idx="190">
                  <c:v>697.99993900000004</c:v>
                </c:pt>
                <c:pt idx="191">
                  <c:v>721</c:v>
                </c:pt>
                <c:pt idx="192">
                  <c:v>703</c:v>
                </c:pt>
                <c:pt idx="193">
                  <c:v>744</c:v>
                </c:pt>
                <c:pt idx="194">
                  <c:v>740</c:v>
                </c:pt>
                <c:pt idx="195">
                  <c:v>774</c:v>
                </c:pt>
                <c:pt idx="196">
                  <c:v>753</c:v>
                </c:pt>
                <c:pt idx="197">
                  <c:v>730</c:v>
                </c:pt>
                <c:pt idx="198">
                  <c:v>728</c:v>
                </c:pt>
                <c:pt idx="199">
                  <c:v>659</c:v>
                </c:pt>
                <c:pt idx="200">
                  <c:v>656</c:v>
                </c:pt>
                <c:pt idx="201">
                  <c:v>644.99993900000004</c:v>
                </c:pt>
                <c:pt idx="202">
                  <c:v>626</c:v>
                </c:pt>
                <c:pt idx="203">
                  <c:v>596</c:v>
                </c:pt>
                <c:pt idx="204">
                  <c:v>580</c:v>
                </c:pt>
                <c:pt idx="205">
                  <c:v>568</c:v>
                </c:pt>
                <c:pt idx="206">
                  <c:v>606</c:v>
                </c:pt>
                <c:pt idx="207">
                  <c:v>564</c:v>
                </c:pt>
                <c:pt idx="208">
                  <c:v>578</c:v>
                </c:pt>
                <c:pt idx="209">
                  <c:v>571</c:v>
                </c:pt>
                <c:pt idx="210">
                  <c:v>589</c:v>
                </c:pt>
                <c:pt idx="211">
                  <c:v>583</c:v>
                </c:pt>
                <c:pt idx="212">
                  <c:v>562</c:v>
                </c:pt>
                <c:pt idx="213">
                  <c:v>560</c:v>
                </c:pt>
                <c:pt idx="214">
                  <c:v>545</c:v>
                </c:pt>
                <c:pt idx="215">
                  <c:v>561</c:v>
                </c:pt>
                <c:pt idx="216">
                  <c:v>535</c:v>
                </c:pt>
                <c:pt idx="217">
                  <c:v>505.00003099999998</c:v>
                </c:pt>
                <c:pt idx="218">
                  <c:v>554</c:v>
                </c:pt>
                <c:pt idx="219">
                  <c:v>450.00003099999998</c:v>
                </c:pt>
                <c:pt idx="220">
                  <c:v>480</c:v>
                </c:pt>
                <c:pt idx="221">
                  <c:v>471</c:v>
                </c:pt>
                <c:pt idx="222">
                  <c:v>890</c:v>
                </c:pt>
                <c:pt idx="223">
                  <c:v>329.00003099999998</c:v>
                </c:pt>
              </c:numCache>
            </c:numRef>
          </c:yVal>
          <c:smooth val="0"/>
          <c:extLst xmlns:c16r2="http://schemas.microsoft.com/office/drawing/2015/06/chart">
            <c:ext xmlns:c16="http://schemas.microsoft.com/office/drawing/2014/chart" uri="{C3380CC4-5D6E-409C-BE32-E72D297353CC}">
              <c16:uniqueId val="{00000029-DA80-4DEE-8BB8-42BCAF800CB4}"/>
            </c:ext>
          </c:extLst>
        </c:ser>
        <c:ser>
          <c:idx val="42"/>
          <c:order val="42"/>
          <c:tx>
            <c:strRef>
              <c:f>Sheet1!$AR$1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Sheet1!$AR$2:$AR$225</c:f>
              <c:numCache>
                <c:formatCode>General</c:formatCode>
                <c:ptCount val="224"/>
                <c:pt idx="0">
                  <c:v>0</c:v>
                </c:pt>
                <c:pt idx="1">
                  <c:v>0</c:v>
                </c:pt>
                <c:pt idx="2">
                  <c:v>186</c:v>
                </c:pt>
                <c:pt idx="3">
                  <c:v>268</c:v>
                </c:pt>
                <c:pt idx="4">
                  <c:v>257</c:v>
                </c:pt>
                <c:pt idx="5">
                  <c:v>251</c:v>
                </c:pt>
                <c:pt idx="6">
                  <c:v>270</c:v>
                </c:pt>
                <c:pt idx="7">
                  <c:v>307</c:v>
                </c:pt>
                <c:pt idx="8">
                  <c:v>326</c:v>
                </c:pt>
                <c:pt idx="9">
                  <c:v>350</c:v>
                </c:pt>
                <c:pt idx="10">
                  <c:v>362.00003099999998</c:v>
                </c:pt>
                <c:pt idx="11">
                  <c:v>356</c:v>
                </c:pt>
                <c:pt idx="12">
                  <c:v>363</c:v>
                </c:pt>
                <c:pt idx="13">
                  <c:v>370</c:v>
                </c:pt>
                <c:pt idx="14">
                  <c:v>370</c:v>
                </c:pt>
                <c:pt idx="15">
                  <c:v>383</c:v>
                </c:pt>
                <c:pt idx="16">
                  <c:v>410</c:v>
                </c:pt>
                <c:pt idx="17">
                  <c:v>432</c:v>
                </c:pt>
                <c:pt idx="18">
                  <c:v>469</c:v>
                </c:pt>
                <c:pt idx="19">
                  <c:v>487</c:v>
                </c:pt>
                <c:pt idx="20">
                  <c:v>486</c:v>
                </c:pt>
                <c:pt idx="21">
                  <c:v>476</c:v>
                </c:pt>
                <c:pt idx="22">
                  <c:v>466</c:v>
                </c:pt>
                <c:pt idx="23">
                  <c:v>485</c:v>
                </c:pt>
                <c:pt idx="24">
                  <c:v>479</c:v>
                </c:pt>
                <c:pt idx="25">
                  <c:v>471</c:v>
                </c:pt>
                <c:pt idx="26">
                  <c:v>469.99996900000002</c:v>
                </c:pt>
                <c:pt idx="27">
                  <c:v>480</c:v>
                </c:pt>
                <c:pt idx="28">
                  <c:v>486</c:v>
                </c:pt>
                <c:pt idx="29">
                  <c:v>486</c:v>
                </c:pt>
                <c:pt idx="30">
                  <c:v>484</c:v>
                </c:pt>
                <c:pt idx="31">
                  <c:v>469</c:v>
                </c:pt>
                <c:pt idx="32">
                  <c:v>479</c:v>
                </c:pt>
                <c:pt idx="33">
                  <c:v>464</c:v>
                </c:pt>
                <c:pt idx="34">
                  <c:v>455</c:v>
                </c:pt>
                <c:pt idx="35">
                  <c:v>497</c:v>
                </c:pt>
                <c:pt idx="36">
                  <c:v>626</c:v>
                </c:pt>
                <c:pt idx="37">
                  <c:v>809</c:v>
                </c:pt>
                <c:pt idx="38">
                  <c:v>1005</c:v>
                </c:pt>
                <c:pt idx="39">
                  <c:v>1252</c:v>
                </c:pt>
                <c:pt idx="40">
                  <c:v>1407</c:v>
                </c:pt>
                <c:pt idx="41">
                  <c:v>1497</c:v>
                </c:pt>
                <c:pt idx="42">
                  <c:v>1560</c:v>
                </c:pt>
                <c:pt idx="43">
                  <c:v>1636</c:v>
                </c:pt>
                <c:pt idx="44">
                  <c:v>1638</c:v>
                </c:pt>
                <c:pt idx="45">
                  <c:v>1648</c:v>
                </c:pt>
                <c:pt idx="46">
                  <c:v>1685.0001219999999</c:v>
                </c:pt>
                <c:pt idx="47">
                  <c:v>1694.9998780000001</c:v>
                </c:pt>
                <c:pt idx="48">
                  <c:v>1732</c:v>
                </c:pt>
                <c:pt idx="49">
                  <c:v>1752</c:v>
                </c:pt>
                <c:pt idx="50">
                  <c:v>1747.0001219999999</c:v>
                </c:pt>
                <c:pt idx="51">
                  <c:v>1761</c:v>
                </c:pt>
                <c:pt idx="52">
                  <c:v>1778</c:v>
                </c:pt>
                <c:pt idx="53">
                  <c:v>1799</c:v>
                </c:pt>
                <c:pt idx="54">
                  <c:v>1817.9998780000001</c:v>
                </c:pt>
                <c:pt idx="55">
                  <c:v>1828</c:v>
                </c:pt>
                <c:pt idx="56">
                  <c:v>1861.9998780000001</c:v>
                </c:pt>
                <c:pt idx="57">
                  <c:v>1897.0001219999999</c:v>
                </c:pt>
                <c:pt idx="58">
                  <c:v>1912</c:v>
                </c:pt>
                <c:pt idx="59">
                  <c:v>1873</c:v>
                </c:pt>
                <c:pt idx="60">
                  <c:v>1986</c:v>
                </c:pt>
                <c:pt idx="61">
                  <c:v>2013</c:v>
                </c:pt>
                <c:pt idx="62">
                  <c:v>1929</c:v>
                </c:pt>
                <c:pt idx="63">
                  <c:v>2023</c:v>
                </c:pt>
                <c:pt idx="64">
                  <c:v>1986</c:v>
                </c:pt>
                <c:pt idx="65">
                  <c:v>1920</c:v>
                </c:pt>
                <c:pt idx="66">
                  <c:v>1908</c:v>
                </c:pt>
                <c:pt idx="67">
                  <c:v>1886</c:v>
                </c:pt>
                <c:pt idx="68">
                  <c:v>1917</c:v>
                </c:pt>
                <c:pt idx="69">
                  <c:v>1951</c:v>
                </c:pt>
                <c:pt idx="70">
                  <c:v>1984</c:v>
                </c:pt>
                <c:pt idx="71">
                  <c:v>2005</c:v>
                </c:pt>
                <c:pt idx="72">
                  <c:v>2033</c:v>
                </c:pt>
                <c:pt idx="73">
                  <c:v>2056</c:v>
                </c:pt>
                <c:pt idx="74">
                  <c:v>2079</c:v>
                </c:pt>
                <c:pt idx="75">
                  <c:v>2100</c:v>
                </c:pt>
                <c:pt idx="76">
                  <c:v>2110</c:v>
                </c:pt>
                <c:pt idx="77">
                  <c:v>2142</c:v>
                </c:pt>
                <c:pt idx="78">
                  <c:v>2178</c:v>
                </c:pt>
                <c:pt idx="79">
                  <c:v>2174</c:v>
                </c:pt>
                <c:pt idx="80">
                  <c:v>2109</c:v>
                </c:pt>
                <c:pt idx="81">
                  <c:v>2085</c:v>
                </c:pt>
                <c:pt idx="82">
                  <c:v>2030</c:v>
                </c:pt>
                <c:pt idx="83">
                  <c:v>2032</c:v>
                </c:pt>
                <c:pt idx="84">
                  <c:v>2044</c:v>
                </c:pt>
                <c:pt idx="85">
                  <c:v>1974</c:v>
                </c:pt>
                <c:pt idx="86">
                  <c:v>1935</c:v>
                </c:pt>
                <c:pt idx="87">
                  <c:v>1914.9998780000001</c:v>
                </c:pt>
                <c:pt idx="88">
                  <c:v>1912</c:v>
                </c:pt>
                <c:pt idx="89">
                  <c:v>1908</c:v>
                </c:pt>
                <c:pt idx="90">
                  <c:v>1947</c:v>
                </c:pt>
                <c:pt idx="91">
                  <c:v>1965</c:v>
                </c:pt>
                <c:pt idx="92">
                  <c:v>2000</c:v>
                </c:pt>
                <c:pt idx="93">
                  <c:v>2023</c:v>
                </c:pt>
                <c:pt idx="94">
                  <c:v>2032</c:v>
                </c:pt>
                <c:pt idx="95">
                  <c:v>2053</c:v>
                </c:pt>
                <c:pt idx="96">
                  <c:v>2027</c:v>
                </c:pt>
                <c:pt idx="97">
                  <c:v>2094</c:v>
                </c:pt>
                <c:pt idx="98">
                  <c:v>2048</c:v>
                </c:pt>
                <c:pt idx="99">
                  <c:v>2099</c:v>
                </c:pt>
                <c:pt idx="100">
                  <c:v>2117</c:v>
                </c:pt>
                <c:pt idx="101">
                  <c:v>2114</c:v>
                </c:pt>
                <c:pt idx="102">
                  <c:v>2075</c:v>
                </c:pt>
                <c:pt idx="103">
                  <c:v>0</c:v>
                </c:pt>
                <c:pt idx="104">
                  <c:v>0</c:v>
                </c:pt>
                <c:pt idx="105">
                  <c:v>0</c:v>
                </c:pt>
                <c:pt idx="106">
                  <c:v>0</c:v>
                </c:pt>
                <c:pt idx="107">
                  <c:v>0</c:v>
                </c:pt>
                <c:pt idx="108">
                  <c:v>0</c:v>
                </c:pt>
                <c:pt idx="109">
                  <c:v>0</c:v>
                </c:pt>
                <c:pt idx="110">
                  <c:v>0</c:v>
                </c:pt>
                <c:pt idx="111">
                  <c:v>0</c:v>
                </c:pt>
                <c:pt idx="112">
                  <c:v>0</c:v>
                </c:pt>
                <c:pt idx="113">
                  <c:v>0</c:v>
                </c:pt>
                <c:pt idx="114">
                  <c:v>1034</c:v>
                </c:pt>
                <c:pt idx="115">
                  <c:v>958</c:v>
                </c:pt>
                <c:pt idx="116">
                  <c:v>908</c:v>
                </c:pt>
                <c:pt idx="117">
                  <c:v>973</c:v>
                </c:pt>
                <c:pt idx="118">
                  <c:v>948</c:v>
                </c:pt>
                <c:pt idx="119">
                  <c:v>989</c:v>
                </c:pt>
                <c:pt idx="120">
                  <c:v>1018</c:v>
                </c:pt>
                <c:pt idx="121">
                  <c:v>1012</c:v>
                </c:pt>
                <c:pt idx="122">
                  <c:v>1049</c:v>
                </c:pt>
                <c:pt idx="123">
                  <c:v>1066</c:v>
                </c:pt>
                <c:pt idx="124">
                  <c:v>1097</c:v>
                </c:pt>
                <c:pt idx="125">
                  <c:v>1140</c:v>
                </c:pt>
                <c:pt idx="126">
                  <c:v>1159</c:v>
                </c:pt>
                <c:pt idx="127">
                  <c:v>1176</c:v>
                </c:pt>
                <c:pt idx="128">
                  <c:v>1203</c:v>
                </c:pt>
                <c:pt idx="129">
                  <c:v>1228</c:v>
                </c:pt>
                <c:pt idx="130">
                  <c:v>1262</c:v>
                </c:pt>
                <c:pt idx="131">
                  <c:v>1286</c:v>
                </c:pt>
                <c:pt idx="132">
                  <c:v>1304</c:v>
                </c:pt>
                <c:pt idx="133">
                  <c:v>1346</c:v>
                </c:pt>
                <c:pt idx="134">
                  <c:v>1337</c:v>
                </c:pt>
                <c:pt idx="135">
                  <c:v>1362</c:v>
                </c:pt>
                <c:pt idx="136">
                  <c:v>1368.9998780000001</c:v>
                </c:pt>
                <c:pt idx="137">
                  <c:v>1357</c:v>
                </c:pt>
                <c:pt idx="138">
                  <c:v>1359</c:v>
                </c:pt>
                <c:pt idx="139">
                  <c:v>1350</c:v>
                </c:pt>
                <c:pt idx="140">
                  <c:v>1337</c:v>
                </c:pt>
                <c:pt idx="141">
                  <c:v>1313</c:v>
                </c:pt>
                <c:pt idx="142">
                  <c:v>1280</c:v>
                </c:pt>
                <c:pt idx="143">
                  <c:v>1244</c:v>
                </c:pt>
                <c:pt idx="144">
                  <c:v>1232</c:v>
                </c:pt>
                <c:pt idx="145">
                  <c:v>1243</c:v>
                </c:pt>
                <c:pt idx="146">
                  <c:v>1227</c:v>
                </c:pt>
                <c:pt idx="147">
                  <c:v>1229</c:v>
                </c:pt>
                <c:pt idx="148">
                  <c:v>1251</c:v>
                </c:pt>
                <c:pt idx="149">
                  <c:v>1274</c:v>
                </c:pt>
                <c:pt idx="150">
                  <c:v>1301</c:v>
                </c:pt>
                <c:pt idx="151">
                  <c:v>1298.9998780000001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450.00003099999998</c:v>
                </c:pt>
                <c:pt idx="169">
                  <c:v>458</c:v>
                </c:pt>
                <c:pt idx="170">
                  <c:v>414.99996900000002</c:v>
                </c:pt>
                <c:pt idx="171">
                  <c:v>540</c:v>
                </c:pt>
                <c:pt idx="172">
                  <c:v>573</c:v>
                </c:pt>
                <c:pt idx="173">
                  <c:v>502.99996900000002</c:v>
                </c:pt>
                <c:pt idx="174">
                  <c:v>583</c:v>
                </c:pt>
                <c:pt idx="175">
                  <c:v>558</c:v>
                </c:pt>
                <c:pt idx="176">
                  <c:v>642</c:v>
                </c:pt>
                <c:pt idx="177">
                  <c:v>647</c:v>
                </c:pt>
                <c:pt idx="178">
                  <c:v>639</c:v>
                </c:pt>
                <c:pt idx="179">
                  <c:v>562</c:v>
                </c:pt>
                <c:pt idx="180">
                  <c:v>607</c:v>
                </c:pt>
                <c:pt idx="181">
                  <c:v>640</c:v>
                </c:pt>
                <c:pt idx="182">
                  <c:v>630</c:v>
                </c:pt>
                <c:pt idx="183">
                  <c:v>638</c:v>
                </c:pt>
                <c:pt idx="184">
                  <c:v>623</c:v>
                </c:pt>
                <c:pt idx="185">
                  <c:v>635</c:v>
                </c:pt>
                <c:pt idx="186">
                  <c:v>631</c:v>
                </c:pt>
                <c:pt idx="187">
                  <c:v>652</c:v>
                </c:pt>
                <c:pt idx="188">
                  <c:v>661</c:v>
                </c:pt>
                <c:pt idx="189">
                  <c:v>670</c:v>
                </c:pt>
                <c:pt idx="190">
                  <c:v>675</c:v>
                </c:pt>
                <c:pt idx="191">
                  <c:v>690</c:v>
                </c:pt>
                <c:pt idx="192">
                  <c:v>693.00006099999996</c:v>
                </c:pt>
                <c:pt idx="193">
                  <c:v>706</c:v>
                </c:pt>
                <c:pt idx="194">
                  <c:v>730</c:v>
                </c:pt>
                <c:pt idx="195">
                  <c:v>743</c:v>
                </c:pt>
                <c:pt idx="196">
                  <c:v>726</c:v>
                </c:pt>
                <c:pt idx="197">
                  <c:v>719.99993900000004</c:v>
                </c:pt>
                <c:pt idx="198">
                  <c:v>688.99993900000004</c:v>
                </c:pt>
                <c:pt idx="199">
                  <c:v>653</c:v>
                </c:pt>
                <c:pt idx="200">
                  <c:v>630</c:v>
                </c:pt>
                <c:pt idx="201">
                  <c:v>608</c:v>
                </c:pt>
                <c:pt idx="202">
                  <c:v>605</c:v>
                </c:pt>
                <c:pt idx="203">
                  <c:v>579</c:v>
                </c:pt>
                <c:pt idx="204">
                  <c:v>574</c:v>
                </c:pt>
                <c:pt idx="205">
                  <c:v>567</c:v>
                </c:pt>
                <c:pt idx="206">
                  <c:v>581</c:v>
                </c:pt>
                <c:pt idx="207">
                  <c:v>604</c:v>
                </c:pt>
                <c:pt idx="208">
                  <c:v>553</c:v>
                </c:pt>
                <c:pt idx="209">
                  <c:v>561</c:v>
                </c:pt>
                <c:pt idx="210">
                  <c:v>587</c:v>
                </c:pt>
                <c:pt idx="211">
                  <c:v>589</c:v>
                </c:pt>
                <c:pt idx="212">
                  <c:v>558</c:v>
                </c:pt>
                <c:pt idx="213">
                  <c:v>548</c:v>
                </c:pt>
                <c:pt idx="214">
                  <c:v>605</c:v>
                </c:pt>
                <c:pt idx="215">
                  <c:v>554</c:v>
                </c:pt>
                <c:pt idx="216">
                  <c:v>531</c:v>
                </c:pt>
                <c:pt idx="217">
                  <c:v>465</c:v>
                </c:pt>
                <c:pt idx="218">
                  <c:v>515</c:v>
                </c:pt>
                <c:pt idx="219">
                  <c:v>445</c:v>
                </c:pt>
                <c:pt idx="220">
                  <c:v>434</c:v>
                </c:pt>
                <c:pt idx="221">
                  <c:v>532</c:v>
                </c:pt>
                <c:pt idx="222">
                  <c:v>776</c:v>
                </c:pt>
                <c:pt idx="223">
                  <c:v>447</c:v>
                </c:pt>
              </c:numCache>
            </c:numRef>
          </c:yVal>
          <c:smooth val="0"/>
          <c:extLst xmlns:c16r2="http://schemas.microsoft.com/office/drawing/2015/06/chart">
            <c:ext xmlns:c16="http://schemas.microsoft.com/office/drawing/2014/chart" uri="{C3380CC4-5D6E-409C-BE32-E72D297353CC}">
              <c16:uniqueId val="{0000002A-DA80-4DEE-8BB8-42BCAF800CB4}"/>
            </c:ext>
          </c:extLst>
        </c:ser>
        <c:ser>
          <c:idx val="43"/>
          <c:order val="43"/>
          <c:tx>
            <c:strRef>
              <c:f>Sheet1!$AS$1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Sheet1!$AS$2:$AS$225</c:f>
              <c:numCache>
                <c:formatCode>General</c:formatCode>
                <c:ptCount val="224"/>
                <c:pt idx="0">
                  <c:v>0</c:v>
                </c:pt>
                <c:pt idx="1">
                  <c:v>0</c:v>
                </c:pt>
                <c:pt idx="2">
                  <c:v>106</c:v>
                </c:pt>
                <c:pt idx="3">
                  <c:v>209</c:v>
                </c:pt>
                <c:pt idx="4">
                  <c:v>221</c:v>
                </c:pt>
                <c:pt idx="5">
                  <c:v>230</c:v>
                </c:pt>
                <c:pt idx="6">
                  <c:v>276</c:v>
                </c:pt>
                <c:pt idx="7">
                  <c:v>299</c:v>
                </c:pt>
                <c:pt idx="8">
                  <c:v>326</c:v>
                </c:pt>
                <c:pt idx="9">
                  <c:v>347</c:v>
                </c:pt>
                <c:pt idx="10">
                  <c:v>364</c:v>
                </c:pt>
                <c:pt idx="11">
                  <c:v>369</c:v>
                </c:pt>
                <c:pt idx="12">
                  <c:v>379</c:v>
                </c:pt>
                <c:pt idx="13">
                  <c:v>385</c:v>
                </c:pt>
                <c:pt idx="14">
                  <c:v>394</c:v>
                </c:pt>
                <c:pt idx="15">
                  <c:v>398</c:v>
                </c:pt>
                <c:pt idx="16">
                  <c:v>440</c:v>
                </c:pt>
                <c:pt idx="17">
                  <c:v>458.99996900000002</c:v>
                </c:pt>
                <c:pt idx="18">
                  <c:v>495</c:v>
                </c:pt>
                <c:pt idx="19">
                  <c:v>517</c:v>
                </c:pt>
                <c:pt idx="20">
                  <c:v>525</c:v>
                </c:pt>
                <c:pt idx="21">
                  <c:v>520</c:v>
                </c:pt>
                <c:pt idx="22">
                  <c:v>502.99996900000002</c:v>
                </c:pt>
                <c:pt idx="23">
                  <c:v>521</c:v>
                </c:pt>
                <c:pt idx="24">
                  <c:v>514</c:v>
                </c:pt>
                <c:pt idx="25">
                  <c:v>500</c:v>
                </c:pt>
                <c:pt idx="26">
                  <c:v>498</c:v>
                </c:pt>
                <c:pt idx="27">
                  <c:v>504</c:v>
                </c:pt>
                <c:pt idx="28">
                  <c:v>506</c:v>
                </c:pt>
                <c:pt idx="29">
                  <c:v>509</c:v>
                </c:pt>
                <c:pt idx="30">
                  <c:v>499</c:v>
                </c:pt>
                <c:pt idx="31">
                  <c:v>484</c:v>
                </c:pt>
                <c:pt idx="32">
                  <c:v>502</c:v>
                </c:pt>
                <c:pt idx="33">
                  <c:v>480</c:v>
                </c:pt>
                <c:pt idx="34">
                  <c:v>473</c:v>
                </c:pt>
                <c:pt idx="35">
                  <c:v>502</c:v>
                </c:pt>
                <c:pt idx="36">
                  <c:v>635</c:v>
                </c:pt>
                <c:pt idx="37">
                  <c:v>846</c:v>
                </c:pt>
                <c:pt idx="38">
                  <c:v>1073</c:v>
                </c:pt>
                <c:pt idx="39">
                  <c:v>1357</c:v>
                </c:pt>
                <c:pt idx="40">
                  <c:v>1540</c:v>
                </c:pt>
                <c:pt idx="41">
                  <c:v>1635</c:v>
                </c:pt>
                <c:pt idx="42">
                  <c:v>1699</c:v>
                </c:pt>
                <c:pt idx="43">
                  <c:v>1764</c:v>
                </c:pt>
                <c:pt idx="44">
                  <c:v>1793</c:v>
                </c:pt>
                <c:pt idx="45">
                  <c:v>1804</c:v>
                </c:pt>
                <c:pt idx="46">
                  <c:v>1841</c:v>
                </c:pt>
                <c:pt idx="47">
                  <c:v>1865</c:v>
                </c:pt>
                <c:pt idx="48">
                  <c:v>1920</c:v>
                </c:pt>
                <c:pt idx="49">
                  <c:v>1921</c:v>
                </c:pt>
                <c:pt idx="50">
                  <c:v>1922</c:v>
                </c:pt>
                <c:pt idx="51">
                  <c:v>1927</c:v>
                </c:pt>
                <c:pt idx="52">
                  <c:v>1967.9998780000001</c:v>
                </c:pt>
                <c:pt idx="53">
                  <c:v>1988</c:v>
                </c:pt>
                <c:pt idx="54">
                  <c:v>2009</c:v>
                </c:pt>
                <c:pt idx="55">
                  <c:v>2023</c:v>
                </c:pt>
                <c:pt idx="56">
                  <c:v>2074</c:v>
                </c:pt>
                <c:pt idx="57">
                  <c:v>2128</c:v>
                </c:pt>
                <c:pt idx="58">
                  <c:v>2131</c:v>
                </c:pt>
                <c:pt idx="59">
                  <c:v>2100</c:v>
                </c:pt>
                <c:pt idx="60">
                  <c:v>2261</c:v>
                </c:pt>
                <c:pt idx="61">
                  <c:v>2326</c:v>
                </c:pt>
                <c:pt idx="62">
                  <c:v>2196</c:v>
                </c:pt>
                <c:pt idx="63">
                  <c:v>2325</c:v>
                </c:pt>
                <c:pt idx="64">
                  <c:v>2274</c:v>
                </c:pt>
                <c:pt idx="65">
                  <c:v>2193</c:v>
                </c:pt>
                <c:pt idx="66">
                  <c:v>2176</c:v>
                </c:pt>
                <c:pt idx="67">
                  <c:v>2140</c:v>
                </c:pt>
                <c:pt idx="68">
                  <c:v>2178</c:v>
                </c:pt>
                <c:pt idx="69">
                  <c:v>2208</c:v>
                </c:pt>
                <c:pt idx="70">
                  <c:v>2242</c:v>
                </c:pt>
                <c:pt idx="71">
                  <c:v>2276</c:v>
                </c:pt>
                <c:pt idx="72">
                  <c:v>2303</c:v>
                </c:pt>
                <c:pt idx="73">
                  <c:v>2327</c:v>
                </c:pt>
                <c:pt idx="74">
                  <c:v>2351</c:v>
                </c:pt>
                <c:pt idx="75">
                  <c:v>2386</c:v>
                </c:pt>
                <c:pt idx="76">
                  <c:v>2394</c:v>
                </c:pt>
                <c:pt idx="77">
                  <c:v>2438</c:v>
                </c:pt>
                <c:pt idx="78">
                  <c:v>2483</c:v>
                </c:pt>
                <c:pt idx="79">
                  <c:v>2470</c:v>
                </c:pt>
                <c:pt idx="80">
                  <c:v>2369</c:v>
                </c:pt>
                <c:pt idx="81">
                  <c:v>2292</c:v>
                </c:pt>
                <c:pt idx="82">
                  <c:v>2258</c:v>
                </c:pt>
                <c:pt idx="83">
                  <c:v>2328</c:v>
                </c:pt>
                <c:pt idx="84">
                  <c:v>2355</c:v>
                </c:pt>
                <c:pt idx="85">
                  <c:v>2272</c:v>
                </c:pt>
                <c:pt idx="86">
                  <c:v>2210</c:v>
                </c:pt>
                <c:pt idx="87">
                  <c:v>2173</c:v>
                </c:pt>
                <c:pt idx="88">
                  <c:v>2168</c:v>
                </c:pt>
                <c:pt idx="89">
                  <c:v>2163</c:v>
                </c:pt>
                <c:pt idx="90">
                  <c:v>2204</c:v>
                </c:pt>
                <c:pt idx="91">
                  <c:v>2235</c:v>
                </c:pt>
                <c:pt idx="92">
                  <c:v>2263</c:v>
                </c:pt>
                <c:pt idx="93">
                  <c:v>2286</c:v>
                </c:pt>
                <c:pt idx="94">
                  <c:v>2288</c:v>
                </c:pt>
                <c:pt idx="95">
                  <c:v>2293</c:v>
                </c:pt>
                <c:pt idx="96">
                  <c:v>2282</c:v>
                </c:pt>
                <c:pt idx="97">
                  <c:v>2345</c:v>
                </c:pt>
                <c:pt idx="98">
                  <c:v>2349</c:v>
                </c:pt>
                <c:pt idx="99">
                  <c:v>2363</c:v>
                </c:pt>
                <c:pt idx="100">
                  <c:v>2448</c:v>
                </c:pt>
                <c:pt idx="101">
                  <c:v>2411</c:v>
                </c:pt>
                <c:pt idx="102">
                  <c:v>2377</c:v>
                </c:pt>
                <c:pt idx="103">
                  <c:v>0</c:v>
                </c:pt>
                <c:pt idx="104">
                  <c:v>0</c:v>
                </c:pt>
                <c:pt idx="105">
                  <c:v>0</c:v>
                </c:pt>
                <c:pt idx="106">
                  <c:v>0</c:v>
                </c:pt>
                <c:pt idx="107">
                  <c:v>0</c:v>
                </c:pt>
                <c:pt idx="108">
                  <c:v>0</c:v>
                </c:pt>
                <c:pt idx="109">
                  <c:v>0</c:v>
                </c:pt>
                <c:pt idx="110">
                  <c:v>0</c:v>
                </c:pt>
                <c:pt idx="111">
                  <c:v>0</c:v>
                </c:pt>
                <c:pt idx="112">
                  <c:v>0</c:v>
                </c:pt>
                <c:pt idx="113">
                  <c:v>0</c:v>
                </c:pt>
                <c:pt idx="114">
                  <c:v>1146</c:v>
                </c:pt>
                <c:pt idx="115">
                  <c:v>1223</c:v>
                </c:pt>
                <c:pt idx="116">
                  <c:v>1039</c:v>
                </c:pt>
                <c:pt idx="117">
                  <c:v>1107</c:v>
                </c:pt>
                <c:pt idx="118">
                  <c:v>1052</c:v>
                </c:pt>
                <c:pt idx="119">
                  <c:v>1154</c:v>
                </c:pt>
                <c:pt idx="120">
                  <c:v>1164</c:v>
                </c:pt>
                <c:pt idx="121">
                  <c:v>1179</c:v>
                </c:pt>
                <c:pt idx="122">
                  <c:v>1203</c:v>
                </c:pt>
                <c:pt idx="123">
                  <c:v>1236</c:v>
                </c:pt>
                <c:pt idx="124">
                  <c:v>1245</c:v>
                </c:pt>
                <c:pt idx="125">
                  <c:v>1292</c:v>
                </c:pt>
                <c:pt idx="126">
                  <c:v>1321</c:v>
                </c:pt>
                <c:pt idx="127">
                  <c:v>1353</c:v>
                </c:pt>
                <c:pt idx="128">
                  <c:v>1367</c:v>
                </c:pt>
                <c:pt idx="129">
                  <c:v>1386.0001219999999</c:v>
                </c:pt>
                <c:pt idx="130">
                  <c:v>1432</c:v>
                </c:pt>
                <c:pt idx="131">
                  <c:v>1462</c:v>
                </c:pt>
                <c:pt idx="132">
                  <c:v>1492.0001219999999</c:v>
                </c:pt>
                <c:pt idx="133">
                  <c:v>1515</c:v>
                </c:pt>
                <c:pt idx="134">
                  <c:v>1527.9998780000001</c:v>
                </c:pt>
                <c:pt idx="135">
                  <c:v>1535</c:v>
                </c:pt>
                <c:pt idx="136">
                  <c:v>1542</c:v>
                </c:pt>
                <c:pt idx="137">
                  <c:v>1511</c:v>
                </c:pt>
                <c:pt idx="138">
                  <c:v>1522</c:v>
                </c:pt>
                <c:pt idx="139">
                  <c:v>1509.9998780000001</c:v>
                </c:pt>
                <c:pt idx="140">
                  <c:v>1498</c:v>
                </c:pt>
                <c:pt idx="141">
                  <c:v>1476</c:v>
                </c:pt>
                <c:pt idx="142">
                  <c:v>1442</c:v>
                </c:pt>
                <c:pt idx="143">
                  <c:v>1399</c:v>
                </c:pt>
                <c:pt idx="144">
                  <c:v>1386.0001219999999</c:v>
                </c:pt>
                <c:pt idx="145">
                  <c:v>1401</c:v>
                </c:pt>
                <c:pt idx="146">
                  <c:v>1395.0001219999999</c:v>
                </c:pt>
                <c:pt idx="147">
                  <c:v>1377.9998780000001</c:v>
                </c:pt>
                <c:pt idx="148">
                  <c:v>1429</c:v>
                </c:pt>
                <c:pt idx="149">
                  <c:v>1439.0001219999999</c:v>
                </c:pt>
                <c:pt idx="150">
                  <c:v>1455</c:v>
                </c:pt>
                <c:pt idx="151">
                  <c:v>1490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548</c:v>
                </c:pt>
                <c:pt idx="169">
                  <c:v>614</c:v>
                </c:pt>
                <c:pt idx="170">
                  <c:v>541</c:v>
                </c:pt>
                <c:pt idx="171">
                  <c:v>644</c:v>
                </c:pt>
                <c:pt idx="172">
                  <c:v>675</c:v>
                </c:pt>
                <c:pt idx="173">
                  <c:v>626</c:v>
                </c:pt>
                <c:pt idx="174">
                  <c:v>631</c:v>
                </c:pt>
                <c:pt idx="175">
                  <c:v>644.99993900000004</c:v>
                </c:pt>
                <c:pt idx="176">
                  <c:v>779</c:v>
                </c:pt>
                <c:pt idx="177">
                  <c:v>761</c:v>
                </c:pt>
                <c:pt idx="178">
                  <c:v>770</c:v>
                </c:pt>
                <c:pt idx="179">
                  <c:v>725</c:v>
                </c:pt>
                <c:pt idx="180">
                  <c:v>712</c:v>
                </c:pt>
                <c:pt idx="181">
                  <c:v>753</c:v>
                </c:pt>
                <c:pt idx="182">
                  <c:v>751</c:v>
                </c:pt>
                <c:pt idx="183">
                  <c:v>758</c:v>
                </c:pt>
                <c:pt idx="184">
                  <c:v>732.99993900000004</c:v>
                </c:pt>
                <c:pt idx="185">
                  <c:v>776</c:v>
                </c:pt>
                <c:pt idx="186">
                  <c:v>781.00006099999996</c:v>
                </c:pt>
                <c:pt idx="187">
                  <c:v>767</c:v>
                </c:pt>
                <c:pt idx="188">
                  <c:v>784</c:v>
                </c:pt>
                <c:pt idx="189">
                  <c:v>783</c:v>
                </c:pt>
                <c:pt idx="190">
                  <c:v>791</c:v>
                </c:pt>
                <c:pt idx="191">
                  <c:v>798.99993900000004</c:v>
                </c:pt>
                <c:pt idx="192">
                  <c:v>806</c:v>
                </c:pt>
                <c:pt idx="193">
                  <c:v>873</c:v>
                </c:pt>
                <c:pt idx="194">
                  <c:v>842</c:v>
                </c:pt>
                <c:pt idx="195">
                  <c:v>861</c:v>
                </c:pt>
                <c:pt idx="196">
                  <c:v>861</c:v>
                </c:pt>
                <c:pt idx="197">
                  <c:v>827</c:v>
                </c:pt>
                <c:pt idx="198">
                  <c:v>790.00006099999996</c:v>
                </c:pt>
                <c:pt idx="199">
                  <c:v>754</c:v>
                </c:pt>
                <c:pt idx="200">
                  <c:v>729</c:v>
                </c:pt>
                <c:pt idx="201">
                  <c:v>714</c:v>
                </c:pt>
                <c:pt idx="202">
                  <c:v>697</c:v>
                </c:pt>
                <c:pt idx="203">
                  <c:v>673</c:v>
                </c:pt>
                <c:pt idx="204">
                  <c:v>663</c:v>
                </c:pt>
                <c:pt idx="205">
                  <c:v>657</c:v>
                </c:pt>
                <c:pt idx="206">
                  <c:v>663</c:v>
                </c:pt>
                <c:pt idx="207">
                  <c:v>675.99993900000004</c:v>
                </c:pt>
                <c:pt idx="208">
                  <c:v>651</c:v>
                </c:pt>
                <c:pt idx="209">
                  <c:v>673</c:v>
                </c:pt>
                <c:pt idx="210">
                  <c:v>701</c:v>
                </c:pt>
                <c:pt idx="211">
                  <c:v>641</c:v>
                </c:pt>
                <c:pt idx="212">
                  <c:v>630</c:v>
                </c:pt>
                <c:pt idx="213">
                  <c:v>624</c:v>
                </c:pt>
                <c:pt idx="214">
                  <c:v>687</c:v>
                </c:pt>
                <c:pt idx="215">
                  <c:v>665</c:v>
                </c:pt>
                <c:pt idx="216">
                  <c:v>620</c:v>
                </c:pt>
                <c:pt idx="217">
                  <c:v>576</c:v>
                </c:pt>
                <c:pt idx="218">
                  <c:v>541</c:v>
                </c:pt>
                <c:pt idx="219">
                  <c:v>516</c:v>
                </c:pt>
                <c:pt idx="220">
                  <c:v>550</c:v>
                </c:pt>
                <c:pt idx="221">
                  <c:v>647</c:v>
                </c:pt>
                <c:pt idx="222">
                  <c:v>1025</c:v>
                </c:pt>
                <c:pt idx="223">
                  <c:v>447.99996900000002</c:v>
                </c:pt>
              </c:numCache>
            </c:numRef>
          </c:yVal>
          <c:smooth val="0"/>
          <c:extLst xmlns:c16r2="http://schemas.microsoft.com/office/drawing/2015/06/chart">
            <c:ext xmlns:c16="http://schemas.microsoft.com/office/drawing/2014/chart" uri="{C3380CC4-5D6E-409C-BE32-E72D297353CC}">
              <c16:uniqueId val="{0000002B-DA80-4DEE-8BB8-42BCAF800CB4}"/>
            </c:ext>
          </c:extLst>
        </c:ser>
        <c:ser>
          <c:idx val="44"/>
          <c:order val="44"/>
          <c:tx>
            <c:strRef>
              <c:f>Sheet1!$AT$1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Sheet1!$AT$2:$AT$225</c:f>
              <c:numCache>
                <c:formatCode>General</c:formatCode>
                <c:ptCount val="224"/>
                <c:pt idx="0">
                  <c:v>0</c:v>
                </c:pt>
                <c:pt idx="1">
                  <c:v>0</c:v>
                </c:pt>
                <c:pt idx="2">
                  <c:v>194</c:v>
                </c:pt>
                <c:pt idx="3">
                  <c:v>240</c:v>
                </c:pt>
                <c:pt idx="4">
                  <c:v>253</c:v>
                </c:pt>
                <c:pt idx="5">
                  <c:v>267</c:v>
                </c:pt>
                <c:pt idx="6">
                  <c:v>284</c:v>
                </c:pt>
                <c:pt idx="7">
                  <c:v>326</c:v>
                </c:pt>
                <c:pt idx="8">
                  <c:v>355</c:v>
                </c:pt>
                <c:pt idx="9">
                  <c:v>363</c:v>
                </c:pt>
                <c:pt idx="10">
                  <c:v>380</c:v>
                </c:pt>
                <c:pt idx="11">
                  <c:v>381</c:v>
                </c:pt>
                <c:pt idx="12">
                  <c:v>380</c:v>
                </c:pt>
                <c:pt idx="13">
                  <c:v>392</c:v>
                </c:pt>
                <c:pt idx="14">
                  <c:v>392.99996900000002</c:v>
                </c:pt>
                <c:pt idx="15">
                  <c:v>408</c:v>
                </c:pt>
                <c:pt idx="16">
                  <c:v>428.00003099999998</c:v>
                </c:pt>
                <c:pt idx="17">
                  <c:v>452</c:v>
                </c:pt>
                <c:pt idx="18">
                  <c:v>491</c:v>
                </c:pt>
                <c:pt idx="19">
                  <c:v>519</c:v>
                </c:pt>
                <c:pt idx="20">
                  <c:v>518</c:v>
                </c:pt>
                <c:pt idx="21">
                  <c:v>502</c:v>
                </c:pt>
                <c:pt idx="22">
                  <c:v>496</c:v>
                </c:pt>
                <c:pt idx="23">
                  <c:v>512</c:v>
                </c:pt>
                <c:pt idx="24">
                  <c:v>506</c:v>
                </c:pt>
                <c:pt idx="25">
                  <c:v>498</c:v>
                </c:pt>
                <c:pt idx="26">
                  <c:v>500</c:v>
                </c:pt>
                <c:pt idx="27">
                  <c:v>505.00003099999998</c:v>
                </c:pt>
                <c:pt idx="28">
                  <c:v>509</c:v>
                </c:pt>
                <c:pt idx="29">
                  <c:v>509</c:v>
                </c:pt>
                <c:pt idx="30">
                  <c:v>510</c:v>
                </c:pt>
                <c:pt idx="31">
                  <c:v>490</c:v>
                </c:pt>
                <c:pt idx="32">
                  <c:v>511</c:v>
                </c:pt>
                <c:pt idx="33">
                  <c:v>485</c:v>
                </c:pt>
                <c:pt idx="34">
                  <c:v>480.99996900000002</c:v>
                </c:pt>
                <c:pt idx="35">
                  <c:v>517</c:v>
                </c:pt>
                <c:pt idx="36">
                  <c:v>658.00006099999996</c:v>
                </c:pt>
                <c:pt idx="37">
                  <c:v>842.99993900000004</c:v>
                </c:pt>
                <c:pt idx="38">
                  <c:v>1040</c:v>
                </c:pt>
                <c:pt idx="39">
                  <c:v>1292</c:v>
                </c:pt>
                <c:pt idx="40">
                  <c:v>1454</c:v>
                </c:pt>
                <c:pt idx="41">
                  <c:v>1542</c:v>
                </c:pt>
                <c:pt idx="42">
                  <c:v>1615.9998780000001</c:v>
                </c:pt>
                <c:pt idx="43">
                  <c:v>1691</c:v>
                </c:pt>
                <c:pt idx="44">
                  <c:v>1696</c:v>
                </c:pt>
                <c:pt idx="45">
                  <c:v>1708</c:v>
                </c:pt>
                <c:pt idx="46">
                  <c:v>1735</c:v>
                </c:pt>
                <c:pt idx="47">
                  <c:v>1759</c:v>
                </c:pt>
                <c:pt idx="48">
                  <c:v>1793</c:v>
                </c:pt>
                <c:pt idx="49">
                  <c:v>1805</c:v>
                </c:pt>
                <c:pt idx="50">
                  <c:v>1811</c:v>
                </c:pt>
                <c:pt idx="51">
                  <c:v>1826.9998780000001</c:v>
                </c:pt>
                <c:pt idx="52">
                  <c:v>1844.0001219999999</c:v>
                </c:pt>
                <c:pt idx="53">
                  <c:v>1865</c:v>
                </c:pt>
                <c:pt idx="54">
                  <c:v>1887</c:v>
                </c:pt>
                <c:pt idx="55">
                  <c:v>1890</c:v>
                </c:pt>
                <c:pt idx="56">
                  <c:v>1928</c:v>
                </c:pt>
                <c:pt idx="57">
                  <c:v>1969</c:v>
                </c:pt>
                <c:pt idx="58">
                  <c:v>1974</c:v>
                </c:pt>
                <c:pt idx="59">
                  <c:v>1956</c:v>
                </c:pt>
                <c:pt idx="60">
                  <c:v>2081</c:v>
                </c:pt>
                <c:pt idx="61">
                  <c:v>2112</c:v>
                </c:pt>
                <c:pt idx="62">
                  <c:v>2022</c:v>
                </c:pt>
                <c:pt idx="63">
                  <c:v>2105</c:v>
                </c:pt>
                <c:pt idx="64">
                  <c:v>2066</c:v>
                </c:pt>
                <c:pt idx="65">
                  <c:v>2009</c:v>
                </c:pt>
                <c:pt idx="66">
                  <c:v>1993.9998780000001</c:v>
                </c:pt>
                <c:pt idx="67">
                  <c:v>1969</c:v>
                </c:pt>
                <c:pt idx="68">
                  <c:v>2013</c:v>
                </c:pt>
                <c:pt idx="69">
                  <c:v>2037.9998780000001</c:v>
                </c:pt>
                <c:pt idx="70">
                  <c:v>2072</c:v>
                </c:pt>
                <c:pt idx="71">
                  <c:v>2098</c:v>
                </c:pt>
                <c:pt idx="72">
                  <c:v>2132</c:v>
                </c:pt>
                <c:pt idx="73">
                  <c:v>2152</c:v>
                </c:pt>
                <c:pt idx="74">
                  <c:v>2179</c:v>
                </c:pt>
                <c:pt idx="75">
                  <c:v>2205</c:v>
                </c:pt>
                <c:pt idx="76">
                  <c:v>2211</c:v>
                </c:pt>
                <c:pt idx="77">
                  <c:v>2246</c:v>
                </c:pt>
                <c:pt idx="78">
                  <c:v>2290</c:v>
                </c:pt>
                <c:pt idx="79">
                  <c:v>2285</c:v>
                </c:pt>
                <c:pt idx="80">
                  <c:v>2213</c:v>
                </c:pt>
                <c:pt idx="81">
                  <c:v>2194</c:v>
                </c:pt>
                <c:pt idx="82">
                  <c:v>2122</c:v>
                </c:pt>
                <c:pt idx="83">
                  <c:v>2170</c:v>
                </c:pt>
                <c:pt idx="84">
                  <c:v>2153</c:v>
                </c:pt>
                <c:pt idx="85">
                  <c:v>2097</c:v>
                </c:pt>
                <c:pt idx="86">
                  <c:v>2043</c:v>
                </c:pt>
                <c:pt idx="87">
                  <c:v>2017</c:v>
                </c:pt>
                <c:pt idx="88">
                  <c:v>2027</c:v>
                </c:pt>
                <c:pt idx="89">
                  <c:v>2029.0001219999999</c:v>
                </c:pt>
                <c:pt idx="90">
                  <c:v>2056</c:v>
                </c:pt>
                <c:pt idx="91">
                  <c:v>2095</c:v>
                </c:pt>
                <c:pt idx="92">
                  <c:v>2115</c:v>
                </c:pt>
                <c:pt idx="93">
                  <c:v>2151</c:v>
                </c:pt>
                <c:pt idx="94">
                  <c:v>2162</c:v>
                </c:pt>
                <c:pt idx="95">
                  <c:v>2178</c:v>
                </c:pt>
                <c:pt idx="96">
                  <c:v>2159</c:v>
                </c:pt>
                <c:pt idx="97">
                  <c:v>2241</c:v>
                </c:pt>
                <c:pt idx="98">
                  <c:v>2216</c:v>
                </c:pt>
                <c:pt idx="99">
                  <c:v>2216</c:v>
                </c:pt>
                <c:pt idx="100">
                  <c:v>2234</c:v>
                </c:pt>
                <c:pt idx="101">
                  <c:v>2248</c:v>
                </c:pt>
                <c:pt idx="102">
                  <c:v>2190</c:v>
                </c:pt>
                <c:pt idx="103">
                  <c:v>0</c:v>
                </c:pt>
                <c:pt idx="104">
                  <c:v>0</c:v>
                </c:pt>
                <c:pt idx="105">
                  <c:v>0</c:v>
                </c:pt>
                <c:pt idx="106">
                  <c:v>0</c:v>
                </c:pt>
                <c:pt idx="107">
                  <c:v>0</c:v>
                </c:pt>
                <c:pt idx="108">
                  <c:v>0</c:v>
                </c:pt>
                <c:pt idx="109">
                  <c:v>0</c:v>
                </c:pt>
                <c:pt idx="110">
                  <c:v>0</c:v>
                </c:pt>
                <c:pt idx="111">
                  <c:v>0</c:v>
                </c:pt>
                <c:pt idx="112">
                  <c:v>0</c:v>
                </c:pt>
                <c:pt idx="113">
                  <c:v>0</c:v>
                </c:pt>
                <c:pt idx="114">
                  <c:v>1079</c:v>
                </c:pt>
                <c:pt idx="115">
                  <c:v>1046</c:v>
                </c:pt>
                <c:pt idx="116">
                  <c:v>960</c:v>
                </c:pt>
                <c:pt idx="117">
                  <c:v>987</c:v>
                </c:pt>
                <c:pt idx="118">
                  <c:v>1010.000061</c:v>
                </c:pt>
                <c:pt idx="119">
                  <c:v>1033</c:v>
                </c:pt>
                <c:pt idx="120">
                  <c:v>1070</c:v>
                </c:pt>
                <c:pt idx="121">
                  <c:v>1084</c:v>
                </c:pt>
                <c:pt idx="122">
                  <c:v>1119</c:v>
                </c:pt>
                <c:pt idx="123">
                  <c:v>1151</c:v>
                </c:pt>
                <c:pt idx="124">
                  <c:v>1168</c:v>
                </c:pt>
                <c:pt idx="125">
                  <c:v>1224</c:v>
                </c:pt>
                <c:pt idx="126">
                  <c:v>1237</c:v>
                </c:pt>
                <c:pt idx="127">
                  <c:v>1279</c:v>
                </c:pt>
                <c:pt idx="128">
                  <c:v>1283</c:v>
                </c:pt>
                <c:pt idx="129">
                  <c:v>1316.0001219999999</c:v>
                </c:pt>
                <c:pt idx="130">
                  <c:v>1351.9998780000001</c:v>
                </c:pt>
                <c:pt idx="131">
                  <c:v>1384</c:v>
                </c:pt>
                <c:pt idx="132">
                  <c:v>1412.9998780000001</c:v>
                </c:pt>
                <c:pt idx="133">
                  <c:v>1429</c:v>
                </c:pt>
                <c:pt idx="134">
                  <c:v>1449</c:v>
                </c:pt>
                <c:pt idx="135">
                  <c:v>1474.9998780000001</c:v>
                </c:pt>
                <c:pt idx="136">
                  <c:v>1465.9998780000001</c:v>
                </c:pt>
                <c:pt idx="137">
                  <c:v>1444</c:v>
                </c:pt>
                <c:pt idx="138">
                  <c:v>1442</c:v>
                </c:pt>
                <c:pt idx="139">
                  <c:v>1434</c:v>
                </c:pt>
                <c:pt idx="140">
                  <c:v>1429</c:v>
                </c:pt>
                <c:pt idx="141">
                  <c:v>1412</c:v>
                </c:pt>
                <c:pt idx="142">
                  <c:v>1376</c:v>
                </c:pt>
                <c:pt idx="143">
                  <c:v>1348</c:v>
                </c:pt>
                <c:pt idx="144">
                  <c:v>1320</c:v>
                </c:pt>
                <c:pt idx="145">
                  <c:v>1339</c:v>
                </c:pt>
                <c:pt idx="146">
                  <c:v>1314</c:v>
                </c:pt>
                <c:pt idx="147">
                  <c:v>1319</c:v>
                </c:pt>
                <c:pt idx="148">
                  <c:v>1336</c:v>
                </c:pt>
                <c:pt idx="149">
                  <c:v>1374</c:v>
                </c:pt>
                <c:pt idx="150">
                  <c:v>1439.0001219999999</c:v>
                </c:pt>
                <c:pt idx="151">
                  <c:v>1410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402</c:v>
                </c:pt>
                <c:pt idx="169">
                  <c:v>422</c:v>
                </c:pt>
                <c:pt idx="170">
                  <c:v>414.99996900000002</c:v>
                </c:pt>
                <c:pt idx="171">
                  <c:v>534</c:v>
                </c:pt>
                <c:pt idx="172">
                  <c:v>595</c:v>
                </c:pt>
                <c:pt idx="173">
                  <c:v>534</c:v>
                </c:pt>
                <c:pt idx="174">
                  <c:v>520</c:v>
                </c:pt>
                <c:pt idx="175">
                  <c:v>542</c:v>
                </c:pt>
                <c:pt idx="176">
                  <c:v>685</c:v>
                </c:pt>
                <c:pt idx="177">
                  <c:v>706</c:v>
                </c:pt>
                <c:pt idx="178">
                  <c:v>687</c:v>
                </c:pt>
                <c:pt idx="179">
                  <c:v>637</c:v>
                </c:pt>
                <c:pt idx="180">
                  <c:v>651</c:v>
                </c:pt>
                <c:pt idx="181">
                  <c:v>695</c:v>
                </c:pt>
                <c:pt idx="182">
                  <c:v>678</c:v>
                </c:pt>
                <c:pt idx="183">
                  <c:v>715.00006099999996</c:v>
                </c:pt>
                <c:pt idx="184">
                  <c:v>687</c:v>
                </c:pt>
                <c:pt idx="185">
                  <c:v>693.00006099999996</c:v>
                </c:pt>
                <c:pt idx="186">
                  <c:v>710</c:v>
                </c:pt>
                <c:pt idx="187">
                  <c:v>705</c:v>
                </c:pt>
                <c:pt idx="188">
                  <c:v>727</c:v>
                </c:pt>
                <c:pt idx="189">
                  <c:v>710.99993900000004</c:v>
                </c:pt>
                <c:pt idx="190">
                  <c:v>726</c:v>
                </c:pt>
                <c:pt idx="191">
                  <c:v>738</c:v>
                </c:pt>
                <c:pt idx="192">
                  <c:v>761</c:v>
                </c:pt>
                <c:pt idx="193">
                  <c:v>776</c:v>
                </c:pt>
                <c:pt idx="194">
                  <c:v>797</c:v>
                </c:pt>
                <c:pt idx="195">
                  <c:v>800</c:v>
                </c:pt>
                <c:pt idx="196">
                  <c:v>792</c:v>
                </c:pt>
                <c:pt idx="197">
                  <c:v>780</c:v>
                </c:pt>
                <c:pt idx="198">
                  <c:v>762</c:v>
                </c:pt>
                <c:pt idx="199">
                  <c:v>703</c:v>
                </c:pt>
                <c:pt idx="200">
                  <c:v>666</c:v>
                </c:pt>
                <c:pt idx="201">
                  <c:v>661</c:v>
                </c:pt>
                <c:pt idx="202">
                  <c:v>632</c:v>
                </c:pt>
                <c:pt idx="203">
                  <c:v>625</c:v>
                </c:pt>
                <c:pt idx="204">
                  <c:v>585</c:v>
                </c:pt>
                <c:pt idx="205">
                  <c:v>612</c:v>
                </c:pt>
                <c:pt idx="206">
                  <c:v>635</c:v>
                </c:pt>
                <c:pt idx="207">
                  <c:v>631</c:v>
                </c:pt>
                <c:pt idx="208">
                  <c:v>576</c:v>
                </c:pt>
                <c:pt idx="209">
                  <c:v>609</c:v>
                </c:pt>
                <c:pt idx="210">
                  <c:v>628</c:v>
                </c:pt>
                <c:pt idx="211">
                  <c:v>657</c:v>
                </c:pt>
                <c:pt idx="212">
                  <c:v>607</c:v>
                </c:pt>
                <c:pt idx="213">
                  <c:v>610</c:v>
                </c:pt>
                <c:pt idx="214">
                  <c:v>647</c:v>
                </c:pt>
                <c:pt idx="215">
                  <c:v>595</c:v>
                </c:pt>
                <c:pt idx="216">
                  <c:v>590</c:v>
                </c:pt>
                <c:pt idx="217">
                  <c:v>535</c:v>
                </c:pt>
                <c:pt idx="218">
                  <c:v>546</c:v>
                </c:pt>
                <c:pt idx="219">
                  <c:v>507</c:v>
                </c:pt>
                <c:pt idx="220">
                  <c:v>527</c:v>
                </c:pt>
                <c:pt idx="221">
                  <c:v>601</c:v>
                </c:pt>
                <c:pt idx="222">
                  <c:v>930.99993900000004</c:v>
                </c:pt>
                <c:pt idx="223">
                  <c:v>510</c:v>
                </c:pt>
              </c:numCache>
            </c:numRef>
          </c:yVal>
          <c:smooth val="0"/>
          <c:extLst xmlns:c16r2="http://schemas.microsoft.com/office/drawing/2015/06/chart">
            <c:ext xmlns:c16="http://schemas.microsoft.com/office/drawing/2014/chart" uri="{C3380CC4-5D6E-409C-BE32-E72D297353CC}">
              <c16:uniqueId val="{0000002C-DA80-4DEE-8BB8-42BCAF800CB4}"/>
            </c:ext>
          </c:extLst>
        </c:ser>
        <c:ser>
          <c:idx val="45"/>
          <c:order val="45"/>
          <c:tx>
            <c:strRef>
              <c:f>Sheet1!$AU$1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Sheet1!$AU$2:$AU$225</c:f>
              <c:numCache>
                <c:formatCode>General</c:formatCode>
                <c:ptCount val="224"/>
                <c:pt idx="0">
                  <c:v>0</c:v>
                </c:pt>
                <c:pt idx="1">
                  <c:v>0</c:v>
                </c:pt>
                <c:pt idx="2">
                  <c:v>194</c:v>
                </c:pt>
                <c:pt idx="3">
                  <c:v>240</c:v>
                </c:pt>
                <c:pt idx="4">
                  <c:v>253</c:v>
                </c:pt>
                <c:pt idx="5">
                  <c:v>267</c:v>
                </c:pt>
                <c:pt idx="6">
                  <c:v>284</c:v>
                </c:pt>
                <c:pt idx="7">
                  <c:v>326</c:v>
                </c:pt>
                <c:pt idx="8">
                  <c:v>355</c:v>
                </c:pt>
                <c:pt idx="9">
                  <c:v>363</c:v>
                </c:pt>
                <c:pt idx="10">
                  <c:v>380</c:v>
                </c:pt>
                <c:pt idx="11">
                  <c:v>381</c:v>
                </c:pt>
                <c:pt idx="12">
                  <c:v>380</c:v>
                </c:pt>
                <c:pt idx="13">
                  <c:v>392</c:v>
                </c:pt>
                <c:pt idx="14">
                  <c:v>392.99996900000002</c:v>
                </c:pt>
                <c:pt idx="15">
                  <c:v>408</c:v>
                </c:pt>
                <c:pt idx="16">
                  <c:v>428.00003099999998</c:v>
                </c:pt>
                <c:pt idx="17">
                  <c:v>452</c:v>
                </c:pt>
                <c:pt idx="18">
                  <c:v>491</c:v>
                </c:pt>
                <c:pt idx="19">
                  <c:v>519</c:v>
                </c:pt>
                <c:pt idx="20">
                  <c:v>518</c:v>
                </c:pt>
                <c:pt idx="21">
                  <c:v>502</c:v>
                </c:pt>
                <c:pt idx="22">
                  <c:v>496</c:v>
                </c:pt>
                <c:pt idx="23">
                  <c:v>512</c:v>
                </c:pt>
                <c:pt idx="24">
                  <c:v>506</c:v>
                </c:pt>
                <c:pt idx="25">
                  <c:v>498</c:v>
                </c:pt>
                <c:pt idx="26">
                  <c:v>500</c:v>
                </c:pt>
                <c:pt idx="27">
                  <c:v>505.00003099999998</c:v>
                </c:pt>
                <c:pt idx="28">
                  <c:v>509</c:v>
                </c:pt>
                <c:pt idx="29">
                  <c:v>509</c:v>
                </c:pt>
                <c:pt idx="30">
                  <c:v>510</c:v>
                </c:pt>
                <c:pt idx="31">
                  <c:v>490</c:v>
                </c:pt>
                <c:pt idx="32">
                  <c:v>511</c:v>
                </c:pt>
                <c:pt idx="33">
                  <c:v>485</c:v>
                </c:pt>
                <c:pt idx="34">
                  <c:v>480.99996900000002</c:v>
                </c:pt>
                <c:pt idx="35">
                  <c:v>517</c:v>
                </c:pt>
                <c:pt idx="36">
                  <c:v>658.00006099999996</c:v>
                </c:pt>
                <c:pt idx="37">
                  <c:v>842.99993900000004</c:v>
                </c:pt>
                <c:pt idx="38">
                  <c:v>1040</c:v>
                </c:pt>
                <c:pt idx="39">
                  <c:v>1292</c:v>
                </c:pt>
                <c:pt idx="40">
                  <c:v>1454</c:v>
                </c:pt>
                <c:pt idx="41">
                  <c:v>1542</c:v>
                </c:pt>
                <c:pt idx="42">
                  <c:v>1615.9998780000001</c:v>
                </c:pt>
                <c:pt idx="43">
                  <c:v>1691</c:v>
                </c:pt>
                <c:pt idx="44">
                  <c:v>1696</c:v>
                </c:pt>
                <c:pt idx="45">
                  <c:v>1708</c:v>
                </c:pt>
                <c:pt idx="46">
                  <c:v>1735</c:v>
                </c:pt>
                <c:pt idx="47">
                  <c:v>1759</c:v>
                </c:pt>
                <c:pt idx="48">
                  <c:v>1793</c:v>
                </c:pt>
                <c:pt idx="49">
                  <c:v>1805</c:v>
                </c:pt>
                <c:pt idx="50">
                  <c:v>1811</c:v>
                </c:pt>
                <c:pt idx="51">
                  <c:v>1826.9998780000001</c:v>
                </c:pt>
                <c:pt idx="52">
                  <c:v>1844.0001219999999</c:v>
                </c:pt>
                <c:pt idx="53">
                  <c:v>1865</c:v>
                </c:pt>
                <c:pt idx="54">
                  <c:v>1887</c:v>
                </c:pt>
                <c:pt idx="55">
                  <c:v>1890</c:v>
                </c:pt>
                <c:pt idx="56">
                  <c:v>1928</c:v>
                </c:pt>
                <c:pt idx="57">
                  <c:v>1969</c:v>
                </c:pt>
                <c:pt idx="58">
                  <c:v>1974</c:v>
                </c:pt>
                <c:pt idx="59">
                  <c:v>1956</c:v>
                </c:pt>
                <c:pt idx="60">
                  <c:v>2081</c:v>
                </c:pt>
                <c:pt idx="61">
                  <c:v>2112</c:v>
                </c:pt>
                <c:pt idx="62">
                  <c:v>2022</c:v>
                </c:pt>
                <c:pt idx="63">
                  <c:v>2105</c:v>
                </c:pt>
                <c:pt idx="64">
                  <c:v>2066</c:v>
                </c:pt>
                <c:pt idx="65">
                  <c:v>2009</c:v>
                </c:pt>
                <c:pt idx="66">
                  <c:v>1993.9998780000001</c:v>
                </c:pt>
                <c:pt idx="67">
                  <c:v>1969</c:v>
                </c:pt>
                <c:pt idx="68">
                  <c:v>2013</c:v>
                </c:pt>
                <c:pt idx="69">
                  <c:v>2037.9998780000001</c:v>
                </c:pt>
                <c:pt idx="70">
                  <c:v>2072</c:v>
                </c:pt>
                <c:pt idx="71">
                  <c:v>2098</c:v>
                </c:pt>
                <c:pt idx="72">
                  <c:v>2132</c:v>
                </c:pt>
                <c:pt idx="73">
                  <c:v>2152</c:v>
                </c:pt>
                <c:pt idx="74">
                  <c:v>2179</c:v>
                </c:pt>
                <c:pt idx="75">
                  <c:v>2205</c:v>
                </c:pt>
                <c:pt idx="76">
                  <c:v>2211</c:v>
                </c:pt>
                <c:pt idx="77">
                  <c:v>2246</c:v>
                </c:pt>
                <c:pt idx="78">
                  <c:v>2290</c:v>
                </c:pt>
                <c:pt idx="79">
                  <c:v>2285</c:v>
                </c:pt>
                <c:pt idx="80">
                  <c:v>2213</c:v>
                </c:pt>
                <c:pt idx="81">
                  <c:v>2194</c:v>
                </c:pt>
                <c:pt idx="82">
                  <c:v>2122</c:v>
                </c:pt>
                <c:pt idx="83">
                  <c:v>2170</c:v>
                </c:pt>
                <c:pt idx="84">
                  <c:v>2153</c:v>
                </c:pt>
                <c:pt idx="85">
                  <c:v>2097</c:v>
                </c:pt>
                <c:pt idx="86">
                  <c:v>2043</c:v>
                </c:pt>
                <c:pt idx="87">
                  <c:v>2017</c:v>
                </c:pt>
                <c:pt idx="88">
                  <c:v>2027</c:v>
                </c:pt>
                <c:pt idx="89">
                  <c:v>2029.0001219999999</c:v>
                </c:pt>
                <c:pt idx="90">
                  <c:v>2056</c:v>
                </c:pt>
                <c:pt idx="91">
                  <c:v>2095</c:v>
                </c:pt>
                <c:pt idx="92">
                  <c:v>2115</c:v>
                </c:pt>
                <c:pt idx="93">
                  <c:v>2151</c:v>
                </c:pt>
                <c:pt idx="94">
                  <c:v>2162</c:v>
                </c:pt>
                <c:pt idx="95">
                  <c:v>2178</c:v>
                </c:pt>
                <c:pt idx="96">
                  <c:v>2159</c:v>
                </c:pt>
                <c:pt idx="97">
                  <c:v>2241</c:v>
                </c:pt>
                <c:pt idx="98">
                  <c:v>2216</c:v>
                </c:pt>
                <c:pt idx="99">
                  <c:v>2216</c:v>
                </c:pt>
                <c:pt idx="100">
                  <c:v>2234</c:v>
                </c:pt>
                <c:pt idx="101">
                  <c:v>2248</c:v>
                </c:pt>
                <c:pt idx="102">
                  <c:v>2190</c:v>
                </c:pt>
                <c:pt idx="103">
                  <c:v>0</c:v>
                </c:pt>
                <c:pt idx="104">
                  <c:v>0</c:v>
                </c:pt>
                <c:pt idx="105">
                  <c:v>0</c:v>
                </c:pt>
                <c:pt idx="106">
                  <c:v>0</c:v>
                </c:pt>
                <c:pt idx="107">
                  <c:v>0</c:v>
                </c:pt>
                <c:pt idx="108">
                  <c:v>0</c:v>
                </c:pt>
                <c:pt idx="109">
                  <c:v>0</c:v>
                </c:pt>
                <c:pt idx="110">
                  <c:v>0</c:v>
                </c:pt>
                <c:pt idx="111">
                  <c:v>0</c:v>
                </c:pt>
                <c:pt idx="112">
                  <c:v>0</c:v>
                </c:pt>
                <c:pt idx="113">
                  <c:v>0</c:v>
                </c:pt>
                <c:pt idx="114">
                  <c:v>1079</c:v>
                </c:pt>
                <c:pt idx="115">
                  <c:v>1046</c:v>
                </c:pt>
                <c:pt idx="116">
                  <c:v>960</c:v>
                </c:pt>
                <c:pt idx="117">
                  <c:v>987</c:v>
                </c:pt>
                <c:pt idx="118">
                  <c:v>1010.000061</c:v>
                </c:pt>
                <c:pt idx="119">
                  <c:v>1033</c:v>
                </c:pt>
                <c:pt idx="120">
                  <c:v>1070</c:v>
                </c:pt>
                <c:pt idx="121">
                  <c:v>1084</c:v>
                </c:pt>
                <c:pt idx="122">
                  <c:v>1119</c:v>
                </c:pt>
                <c:pt idx="123">
                  <c:v>1151</c:v>
                </c:pt>
                <c:pt idx="124">
                  <c:v>1168</c:v>
                </c:pt>
                <c:pt idx="125">
                  <c:v>1224</c:v>
                </c:pt>
                <c:pt idx="126">
                  <c:v>1237</c:v>
                </c:pt>
                <c:pt idx="127">
                  <c:v>1279</c:v>
                </c:pt>
                <c:pt idx="128">
                  <c:v>1283</c:v>
                </c:pt>
                <c:pt idx="129">
                  <c:v>1316.0001219999999</c:v>
                </c:pt>
                <c:pt idx="130">
                  <c:v>1351.9998780000001</c:v>
                </c:pt>
                <c:pt idx="131">
                  <c:v>1384</c:v>
                </c:pt>
                <c:pt idx="132">
                  <c:v>1412.9998780000001</c:v>
                </c:pt>
                <c:pt idx="133">
                  <c:v>1429</c:v>
                </c:pt>
                <c:pt idx="134">
                  <c:v>1449</c:v>
                </c:pt>
                <c:pt idx="135">
                  <c:v>1474.9998780000001</c:v>
                </c:pt>
                <c:pt idx="136">
                  <c:v>1465.9998780000001</c:v>
                </c:pt>
                <c:pt idx="137">
                  <c:v>1444</c:v>
                </c:pt>
                <c:pt idx="138">
                  <c:v>1442</c:v>
                </c:pt>
                <c:pt idx="139">
                  <c:v>1434</c:v>
                </c:pt>
                <c:pt idx="140">
                  <c:v>1429</c:v>
                </c:pt>
                <c:pt idx="141">
                  <c:v>1412</c:v>
                </c:pt>
                <c:pt idx="142">
                  <c:v>1376</c:v>
                </c:pt>
                <c:pt idx="143">
                  <c:v>1348</c:v>
                </c:pt>
                <c:pt idx="144">
                  <c:v>1320</c:v>
                </c:pt>
                <c:pt idx="145">
                  <c:v>1339</c:v>
                </c:pt>
                <c:pt idx="146">
                  <c:v>1314</c:v>
                </c:pt>
                <c:pt idx="147">
                  <c:v>1319</c:v>
                </c:pt>
                <c:pt idx="148">
                  <c:v>1336</c:v>
                </c:pt>
                <c:pt idx="149">
                  <c:v>1374</c:v>
                </c:pt>
                <c:pt idx="150">
                  <c:v>1439.0001219999999</c:v>
                </c:pt>
                <c:pt idx="151">
                  <c:v>1410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402</c:v>
                </c:pt>
                <c:pt idx="169">
                  <c:v>422</c:v>
                </c:pt>
                <c:pt idx="170">
                  <c:v>414.99996900000002</c:v>
                </c:pt>
                <c:pt idx="171">
                  <c:v>534</c:v>
                </c:pt>
                <c:pt idx="172">
                  <c:v>595</c:v>
                </c:pt>
                <c:pt idx="173">
                  <c:v>534</c:v>
                </c:pt>
                <c:pt idx="174">
                  <c:v>520</c:v>
                </c:pt>
                <c:pt idx="175">
                  <c:v>542</c:v>
                </c:pt>
                <c:pt idx="176">
                  <c:v>685</c:v>
                </c:pt>
                <c:pt idx="177">
                  <c:v>706</c:v>
                </c:pt>
                <c:pt idx="178">
                  <c:v>687</c:v>
                </c:pt>
                <c:pt idx="179">
                  <c:v>637</c:v>
                </c:pt>
                <c:pt idx="180">
                  <c:v>651</c:v>
                </c:pt>
                <c:pt idx="181">
                  <c:v>695</c:v>
                </c:pt>
                <c:pt idx="182">
                  <c:v>678</c:v>
                </c:pt>
                <c:pt idx="183">
                  <c:v>715.00006099999996</c:v>
                </c:pt>
                <c:pt idx="184">
                  <c:v>687</c:v>
                </c:pt>
                <c:pt idx="185">
                  <c:v>693.00006099999996</c:v>
                </c:pt>
                <c:pt idx="186">
                  <c:v>710</c:v>
                </c:pt>
                <c:pt idx="187">
                  <c:v>705</c:v>
                </c:pt>
                <c:pt idx="188">
                  <c:v>727</c:v>
                </c:pt>
                <c:pt idx="189">
                  <c:v>710.99993900000004</c:v>
                </c:pt>
                <c:pt idx="190">
                  <c:v>726</c:v>
                </c:pt>
                <c:pt idx="191">
                  <c:v>738</c:v>
                </c:pt>
                <c:pt idx="192">
                  <c:v>761</c:v>
                </c:pt>
                <c:pt idx="193">
                  <c:v>776</c:v>
                </c:pt>
                <c:pt idx="194">
                  <c:v>797</c:v>
                </c:pt>
                <c:pt idx="195">
                  <c:v>800</c:v>
                </c:pt>
                <c:pt idx="196">
                  <c:v>792</c:v>
                </c:pt>
                <c:pt idx="197">
                  <c:v>780</c:v>
                </c:pt>
                <c:pt idx="198">
                  <c:v>762</c:v>
                </c:pt>
                <c:pt idx="199">
                  <c:v>703</c:v>
                </c:pt>
                <c:pt idx="200">
                  <c:v>666</c:v>
                </c:pt>
                <c:pt idx="201">
                  <c:v>661</c:v>
                </c:pt>
                <c:pt idx="202">
                  <c:v>632</c:v>
                </c:pt>
                <c:pt idx="203">
                  <c:v>625</c:v>
                </c:pt>
                <c:pt idx="204">
                  <c:v>585</c:v>
                </c:pt>
                <c:pt idx="205">
                  <c:v>612</c:v>
                </c:pt>
                <c:pt idx="206">
                  <c:v>635</c:v>
                </c:pt>
                <c:pt idx="207">
                  <c:v>631</c:v>
                </c:pt>
                <c:pt idx="208">
                  <c:v>576</c:v>
                </c:pt>
                <c:pt idx="209">
                  <c:v>609</c:v>
                </c:pt>
                <c:pt idx="210">
                  <c:v>628</c:v>
                </c:pt>
                <c:pt idx="211">
                  <c:v>657</c:v>
                </c:pt>
                <c:pt idx="212">
                  <c:v>607</c:v>
                </c:pt>
                <c:pt idx="213">
                  <c:v>610</c:v>
                </c:pt>
                <c:pt idx="214">
                  <c:v>647</c:v>
                </c:pt>
                <c:pt idx="215">
                  <c:v>595</c:v>
                </c:pt>
                <c:pt idx="216">
                  <c:v>590</c:v>
                </c:pt>
                <c:pt idx="217">
                  <c:v>535</c:v>
                </c:pt>
                <c:pt idx="218">
                  <c:v>546</c:v>
                </c:pt>
                <c:pt idx="219">
                  <c:v>507</c:v>
                </c:pt>
                <c:pt idx="220">
                  <c:v>527</c:v>
                </c:pt>
                <c:pt idx="221">
                  <c:v>601</c:v>
                </c:pt>
                <c:pt idx="222">
                  <c:v>930.99993900000004</c:v>
                </c:pt>
                <c:pt idx="223">
                  <c:v>510</c:v>
                </c:pt>
              </c:numCache>
            </c:numRef>
          </c:yVal>
          <c:smooth val="0"/>
          <c:extLst xmlns:c16r2="http://schemas.microsoft.com/office/drawing/2015/06/chart">
            <c:ext xmlns:c16="http://schemas.microsoft.com/office/drawing/2014/chart" uri="{C3380CC4-5D6E-409C-BE32-E72D297353CC}">
              <c16:uniqueId val="{0000002D-DA80-4DEE-8BB8-42BCAF800CB4}"/>
            </c:ext>
          </c:extLst>
        </c:ser>
        <c:ser>
          <c:idx val="46"/>
          <c:order val="46"/>
          <c:tx>
            <c:strRef>
              <c:f>Sheet1!$AV$1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Sheet1!$AV$2:$AV$225</c:f>
              <c:numCache>
                <c:formatCode>General</c:formatCode>
                <c:ptCount val="224"/>
                <c:pt idx="0">
                  <c:v>0</c:v>
                </c:pt>
                <c:pt idx="1">
                  <c:v>0</c:v>
                </c:pt>
                <c:pt idx="2">
                  <c:v>99</c:v>
                </c:pt>
                <c:pt idx="3">
                  <c:v>170.00001499999999</c:v>
                </c:pt>
                <c:pt idx="4">
                  <c:v>184</c:v>
                </c:pt>
                <c:pt idx="5">
                  <c:v>194</c:v>
                </c:pt>
                <c:pt idx="6">
                  <c:v>241</c:v>
                </c:pt>
                <c:pt idx="7">
                  <c:v>279</c:v>
                </c:pt>
                <c:pt idx="8">
                  <c:v>304</c:v>
                </c:pt>
                <c:pt idx="9">
                  <c:v>317</c:v>
                </c:pt>
                <c:pt idx="10">
                  <c:v>343</c:v>
                </c:pt>
                <c:pt idx="11">
                  <c:v>341</c:v>
                </c:pt>
                <c:pt idx="12">
                  <c:v>353</c:v>
                </c:pt>
                <c:pt idx="13">
                  <c:v>359.99996900000002</c:v>
                </c:pt>
                <c:pt idx="14">
                  <c:v>370</c:v>
                </c:pt>
                <c:pt idx="15">
                  <c:v>373.00003099999998</c:v>
                </c:pt>
                <c:pt idx="16">
                  <c:v>412</c:v>
                </c:pt>
                <c:pt idx="17">
                  <c:v>425.99996900000002</c:v>
                </c:pt>
                <c:pt idx="18">
                  <c:v>458.99996900000002</c:v>
                </c:pt>
                <c:pt idx="19">
                  <c:v>486</c:v>
                </c:pt>
                <c:pt idx="20">
                  <c:v>490</c:v>
                </c:pt>
                <c:pt idx="21">
                  <c:v>480.99996900000002</c:v>
                </c:pt>
                <c:pt idx="22">
                  <c:v>468</c:v>
                </c:pt>
                <c:pt idx="23">
                  <c:v>482</c:v>
                </c:pt>
                <c:pt idx="24">
                  <c:v>469.99996900000002</c:v>
                </c:pt>
                <c:pt idx="25">
                  <c:v>460</c:v>
                </c:pt>
                <c:pt idx="26">
                  <c:v>461.00003099999998</c:v>
                </c:pt>
                <c:pt idx="27">
                  <c:v>466</c:v>
                </c:pt>
                <c:pt idx="28">
                  <c:v>467</c:v>
                </c:pt>
                <c:pt idx="29">
                  <c:v>468</c:v>
                </c:pt>
                <c:pt idx="30">
                  <c:v>463</c:v>
                </c:pt>
                <c:pt idx="31">
                  <c:v>444</c:v>
                </c:pt>
                <c:pt idx="32">
                  <c:v>453</c:v>
                </c:pt>
                <c:pt idx="33">
                  <c:v>439.00003099999998</c:v>
                </c:pt>
                <c:pt idx="34">
                  <c:v>427</c:v>
                </c:pt>
                <c:pt idx="35">
                  <c:v>457</c:v>
                </c:pt>
                <c:pt idx="36">
                  <c:v>585</c:v>
                </c:pt>
                <c:pt idx="37">
                  <c:v>766</c:v>
                </c:pt>
                <c:pt idx="38">
                  <c:v>971</c:v>
                </c:pt>
                <c:pt idx="39">
                  <c:v>1237</c:v>
                </c:pt>
                <c:pt idx="40">
                  <c:v>1405</c:v>
                </c:pt>
                <c:pt idx="41">
                  <c:v>1490</c:v>
                </c:pt>
                <c:pt idx="42">
                  <c:v>1553.9998780000001</c:v>
                </c:pt>
                <c:pt idx="43">
                  <c:v>1615.0001219999999</c:v>
                </c:pt>
                <c:pt idx="44">
                  <c:v>1634</c:v>
                </c:pt>
                <c:pt idx="45">
                  <c:v>1649</c:v>
                </c:pt>
                <c:pt idx="46">
                  <c:v>1675</c:v>
                </c:pt>
                <c:pt idx="47">
                  <c:v>1694.9998780000001</c:v>
                </c:pt>
                <c:pt idx="48">
                  <c:v>1735</c:v>
                </c:pt>
                <c:pt idx="49">
                  <c:v>1738.9998780000001</c:v>
                </c:pt>
                <c:pt idx="50">
                  <c:v>1746</c:v>
                </c:pt>
                <c:pt idx="51">
                  <c:v>1764</c:v>
                </c:pt>
                <c:pt idx="52">
                  <c:v>1788</c:v>
                </c:pt>
                <c:pt idx="53">
                  <c:v>1812</c:v>
                </c:pt>
                <c:pt idx="54">
                  <c:v>1826.9998780000001</c:v>
                </c:pt>
                <c:pt idx="55">
                  <c:v>1838</c:v>
                </c:pt>
                <c:pt idx="56">
                  <c:v>1883</c:v>
                </c:pt>
                <c:pt idx="57">
                  <c:v>1923.0001219999999</c:v>
                </c:pt>
                <c:pt idx="58">
                  <c:v>1932.9998780000001</c:v>
                </c:pt>
                <c:pt idx="59">
                  <c:v>1910</c:v>
                </c:pt>
                <c:pt idx="60">
                  <c:v>2051</c:v>
                </c:pt>
                <c:pt idx="61">
                  <c:v>2080</c:v>
                </c:pt>
                <c:pt idx="62">
                  <c:v>1990</c:v>
                </c:pt>
                <c:pt idx="63">
                  <c:v>2100</c:v>
                </c:pt>
                <c:pt idx="64">
                  <c:v>2068</c:v>
                </c:pt>
                <c:pt idx="65">
                  <c:v>1987</c:v>
                </c:pt>
                <c:pt idx="66">
                  <c:v>1988</c:v>
                </c:pt>
                <c:pt idx="67">
                  <c:v>1947</c:v>
                </c:pt>
                <c:pt idx="68">
                  <c:v>1988</c:v>
                </c:pt>
                <c:pt idx="69">
                  <c:v>2017</c:v>
                </c:pt>
                <c:pt idx="70">
                  <c:v>2051</c:v>
                </c:pt>
                <c:pt idx="71">
                  <c:v>2072</c:v>
                </c:pt>
                <c:pt idx="72">
                  <c:v>2104</c:v>
                </c:pt>
                <c:pt idx="73">
                  <c:v>2114</c:v>
                </c:pt>
                <c:pt idx="74">
                  <c:v>2151</c:v>
                </c:pt>
                <c:pt idx="75">
                  <c:v>2174</c:v>
                </c:pt>
                <c:pt idx="76">
                  <c:v>2181</c:v>
                </c:pt>
                <c:pt idx="77">
                  <c:v>2218</c:v>
                </c:pt>
                <c:pt idx="78">
                  <c:v>2268</c:v>
                </c:pt>
                <c:pt idx="79">
                  <c:v>2266</c:v>
                </c:pt>
                <c:pt idx="80">
                  <c:v>2141</c:v>
                </c:pt>
                <c:pt idx="81">
                  <c:v>2138</c:v>
                </c:pt>
                <c:pt idx="82">
                  <c:v>2061</c:v>
                </c:pt>
                <c:pt idx="83">
                  <c:v>2127</c:v>
                </c:pt>
                <c:pt idx="84">
                  <c:v>2145</c:v>
                </c:pt>
                <c:pt idx="85">
                  <c:v>2075</c:v>
                </c:pt>
                <c:pt idx="86">
                  <c:v>2011.9998780000001</c:v>
                </c:pt>
                <c:pt idx="87">
                  <c:v>1992</c:v>
                </c:pt>
                <c:pt idx="88">
                  <c:v>1991</c:v>
                </c:pt>
                <c:pt idx="89">
                  <c:v>1984</c:v>
                </c:pt>
                <c:pt idx="90">
                  <c:v>2019</c:v>
                </c:pt>
                <c:pt idx="91">
                  <c:v>2050</c:v>
                </c:pt>
                <c:pt idx="92">
                  <c:v>2076</c:v>
                </c:pt>
                <c:pt idx="93">
                  <c:v>2089</c:v>
                </c:pt>
                <c:pt idx="94">
                  <c:v>2105</c:v>
                </c:pt>
                <c:pt idx="95">
                  <c:v>2099</c:v>
                </c:pt>
                <c:pt idx="96">
                  <c:v>2100</c:v>
                </c:pt>
                <c:pt idx="97">
                  <c:v>2128</c:v>
                </c:pt>
                <c:pt idx="98">
                  <c:v>2147</c:v>
                </c:pt>
                <c:pt idx="99">
                  <c:v>2151</c:v>
                </c:pt>
                <c:pt idx="100">
                  <c:v>2146</c:v>
                </c:pt>
                <c:pt idx="101">
                  <c:v>2194</c:v>
                </c:pt>
                <c:pt idx="102">
                  <c:v>2142</c:v>
                </c:pt>
                <c:pt idx="103">
                  <c:v>0</c:v>
                </c:pt>
                <c:pt idx="104">
                  <c:v>0</c:v>
                </c:pt>
                <c:pt idx="105">
                  <c:v>0</c:v>
                </c:pt>
                <c:pt idx="106">
                  <c:v>0</c:v>
                </c:pt>
                <c:pt idx="107">
                  <c:v>0</c:v>
                </c:pt>
                <c:pt idx="108">
                  <c:v>0</c:v>
                </c:pt>
                <c:pt idx="109">
                  <c:v>0</c:v>
                </c:pt>
                <c:pt idx="110">
                  <c:v>0</c:v>
                </c:pt>
                <c:pt idx="111">
                  <c:v>0</c:v>
                </c:pt>
                <c:pt idx="112">
                  <c:v>0</c:v>
                </c:pt>
                <c:pt idx="113">
                  <c:v>0</c:v>
                </c:pt>
                <c:pt idx="114">
                  <c:v>1070</c:v>
                </c:pt>
                <c:pt idx="115">
                  <c:v>1062</c:v>
                </c:pt>
                <c:pt idx="116">
                  <c:v>958</c:v>
                </c:pt>
                <c:pt idx="117">
                  <c:v>922.00006099999996</c:v>
                </c:pt>
                <c:pt idx="118">
                  <c:v>952</c:v>
                </c:pt>
                <c:pt idx="119">
                  <c:v>1039</c:v>
                </c:pt>
                <c:pt idx="120">
                  <c:v>1052</c:v>
                </c:pt>
                <c:pt idx="121">
                  <c:v>1033</c:v>
                </c:pt>
                <c:pt idx="122">
                  <c:v>1078</c:v>
                </c:pt>
                <c:pt idx="123">
                  <c:v>1101</c:v>
                </c:pt>
                <c:pt idx="124">
                  <c:v>1103</c:v>
                </c:pt>
                <c:pt idx="125">
                  <c:v>1144</c:v>
                </c:pt>
                <c:pt idx="126">
                  <c:v>1175</c:v>
                </c:pt>
                <c:pt idx="127">
                  <c:v>1197</c:v>
                </c:pt>
                <c:pt idx="128">
                  <c:v>1206</c:v>
                </c:pt>
                <c:pt idx="129">
                  <c:v>1237</c:v>
                </c:pt>
                <c:pt idx="130">
                  <c:v>1254.9998780000001</c:v>
                </c:pt>
                <c:pt idx="131">
                  <c:v>1284</c:v>
                </c:pt>
                <c:pt idx="132">
                  <c:v>1307.0001219999999</c:v>
                </c:pt>
                <c:pt idx="133">
                  <c:v>1342.0001219999999</c:v>
                </c:pt>
                <c:pt idx="134">
                  <c:v>1351.9998780000001</c:v>
                </c:pt>
                <c:pt idx="135">
                  <c:v>1377.9998780000001</c:v>
                </c:pt>
                <c:pt idx="136">
                  <c:v>1368</c:v>
                </c:pt>
                <c:pt idx="137">
                  <c:v>1349</c:v>
                </c:pt>
                <c:pt idx="138">
                  <c:v>1344</c:v>
                </c:pt>
                <c:pt idx="139">
                  <c:v>1354</c:v>
                </c:pt>
                <c:pt idx="140">
                  <c:v>1337</c:v>
                </c:pt>
                <c:pt idx="141">
                  <c:v>1324.9998780000001</c:v>
                </c:pt>
                <c:pt idx="142">
                  <c:v>1280.9998780000001</c:v>
                </c:pt>
                <c:pt idx="143">
                  <c:v>1259</c:v>
                </c:pt>
                <c:pt idx="144">
                  <c:v>1242</c:v>
                </c:pt>
                <c:pt idx="145">
                  <c:v>1244</c:v>
                </c:pt>
                <c:pt idx="146">
                  <c:v>1238</c:v>
                </c:pt>
                <c:pt idx="147">
                  <c:v>1232</c:v>
                </c:pt>
                <c:pt idx="148">
                  <c:v>1249</c:v>
                </c:pt>
                <c:pt idx="149">
                  <c:v>1284</c:v>
                </c:pt>
                <c:pt idx="150">
                  <c:v>1319</c:v>
                </c:pt>
                <c:pt idx="151">
                  <c:v>1367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585</c:v>
                </c:pt>
                <c:pt idx="169">
                  <c:v>595</c:v>
                </c:pt>
                <c:pt idx="170">
                  <c:v>451</c:v>
                </c:pt>
                <c:pt idx="171">
                  <c:v>567</c:v>
                </c:pt>
                <c:pt idx="172">
                  <c:v>586</c:v>
                </c:pt>
                <c:pt idx="173">
                  <c:v>517</c:v>
                </c:pt>
                <c:pt idx="174">
                  <c:v>630</c:v>
                </c:pt>
                <c:pt idx="175">
                  <c:v>575</c:v>
                </c:pt>
                <c:pt idx="176">
                  <c:v>644</c:v>
                </c:pt>
                <c:pt idx="177">
                  <c:v>666.99993900000004</c:v>
                </c:pt>
                <c:pt idx="178">
                  <c:v>660</c:v>
                </c:pt>
                <c:pt idx="179">
                  <c:v>618</c:v>
                </c:pt>
                <c:pt idx="180">
                  <c:v>608</c:v>
                </c:pt>
                <c:pt idx="181">
                  <c:v>668</c:v>
                </c:pt>
                <c:pt idx="182">
                  <c:v>658.00006099999996</c:v>
                </c:pt>
                <c:pt idx="183">
                  <c:v>672</c:v>
                </c:pt>
                <c:pt idx="184">
                  <c:v>631</c:v>
                </c:pt>
                <c:pt idx="185">
                  <c:v>633</c:v>
                </c:pt>
                <c:pt idx="186">
                  <c:v>666</c:v>
                </c:pt>
                <c:pt idx="187">
                  <c:v>658.00006099999996</c:v>
                </c:pt>
                <c:pt idx="188">
                  <c:v>661</c:v>
                </c:pt>
                <c:pt idx="189">
                  <c:v>673</c:v>
                </c:pt>
                <c:pt idx="190">
                  <c:v>712</c:v>
                </c:pt>
                <c:pt idx="191">
                  <c:v>706</c:v>
                </c:pt>
                <c:pt idx="192">
                  <c:v>712</c:v>
                </c:pt>
                <c:pt idx="193">
                  <c:v>738</c:v>
                </c:pt>
                <c:pt idx="194">
                  <c:v>745</c:v>
                </c:pt>
                <c:pt idx="195">
                  <c:v>739</c:v>
                </c:pt>
                <c:pt idx="196">
                  <c:v>737.00006099999996</c:v>
                </c:pt>
                <c:pt idx="197">
                  <c:v>712</c:v>
                </c:pt>
                <c:pt idx="198">
                  <c:v>680.00006099999996</c:v>
                </c:pt>
                <c:pt idx="199">
                  <c:v>649.00006099999996</c:v>
                </c:pt>
                <c:pt idx="200">
                  <c:v>630</c:v>
                </c:pt>
                <c:pt idx="201">
                  <c:v>603</c:v>
                </c:pt>
                <c:pt idx="202">
                  <c:v>610</c:v>
                </c:pt>
                <c:pt idx="203">
                  <c:v>591</c:v>
                </c:pt>
                <c:pt idx="204">
                  <c:v>582</c:v>
                </c:pt>
                <c:pt idx="205">
                  <c:v>567</c:v>
                </c:pt>
                <c:pt idx="206">
                  <c:v>600</c:v>
                </c:pt>
                <c:pt idx="207">
                  <c:v>592</c:v>
                </c:pt>
                <c:pt idx="208">
                  <c:v>542</c:v>
                </c:pt>
                <c:pt idx="209">
                  <c:v>558</c:v>
                </c:pt>
                <c:pt idx="210">
                  <c:v>595</c:v>
                </c:pt>
                <c:pt idx="211">
                  <c:v>596</c:v>
                </c:pt>
                <c:pt idx="212">
                  <c:v>571</c:v>
                </c:pt>
                <c:pt idx="213">
                  <c:v>555</c:v>
                </c:pt>
                <c:pt idx="214">
                  <c:v>567</c:v>
                </c:pt>
                <c:pt idx="215">
                  <c:v>595</c:v>
                </c:pt>
                <c:pt idx="216">
                  <c:v>542</c:v>
                </c:pt>
                <c:pt idx="217">
                  <c:v>482</c:v>
                </c:pt>
                <c:pt idx="218">
                  <c:v>551</c:v>
                </c:pt>
                <c:pt idx="219">
                  <c:v>456</c:v>
                </c:pt>
                <c:pt idx="220">
                  <c:v>452</c:v>
                </c:pt>
                <c:pt idx="221">
                  <c:v>547</c:v>
                </c:pt>
                <c:pt idx="222">
                  <c:v>972</c:v>
                </c:pt>
                <c:pt idx="223">
                  <c:v>427</c:v>
                </c:pt>
              </c:numCache>
            </c:numRef>
          </c:yVal>
          <c:smooth val="0"/>
          <c:extLst xmlns:c16r2="http://schemas.microsoft.com/office/drawing/2015/06/chart">
            <c:ext xmlns:c16="http://schemas.microsoft.com/office/drawing/2014/chart" uri="{C3380CC4-5D6E-409C-BE32-E72D297353CC}">
              <c16:uniqueId val="{0000002E-DA80-4DEE-8BB8-42BCAF800CB4}"/>
            </c:ext>
          </c:extLst>
        </c:ser>
        <c:ser>
          <c:idx val="47"/>
          <c:order val="47"/>
          <c:tx>
            <c:strRef>
              <c:f>Sheet1!$AW$1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Sheet1!$AW$2:$AW$225</c:f>
              <c:numCache>
                <c:formatCode>General</c:formatCode>
                <c:ptCount val="224"/>
                <c:pt idx="0">
                  <c:v>0</c:v>
                </c:pt>
                <c:pt idx="1">
                  <c:v>0</c:v>
                </c:pt>
                <c:pt idx="2">
                  <c:v>99</c:v>
                </c:pt>
                <c:pt idx="3">
                  <c:v>187</c:v>
                </c:pt>
                <c:pt idx="4">
                  <c:v>200</c:v>
                </c:pt>
                <c:pt idx="5">
                  <c:v>201</c:v>
                </c:pt>
                <c:pt idx="6">
                  <c:v>245</c:v>
                </c:pt>
                <c:pt idx="7">
                  <c:v>280</c:v>
                </c:pt>
                <c:pt idx="8">
                  <c:v>304</c:v>
                </c:pt>
                <c:pt idx="9">
                  <c:v>307</c:v>
                </c:pt>
                <c:pt idx="10">
                  <c:v>342</c:v>
                </c:pt>
                <c:pt idx="11">
                  <c:v>341</c:v>
                </c:pt>
                <c:pt idx="12">
                  <c:v>351.00003099999998</c:v>
                </c:pt>
                <c:pt idx="13">
                  <c:v>363</c:v>
                </c:pt>
                <c:pt idx="14">
                  <c:v>370.99996900000002</c:v>
                </c:pt>
                <c:pt idx="15">
                  <c:v>375</c:v>
                </c:pt>
                <c:pt idx="16">
                  <c:v>414</c:v>
                </c:pt>
                <c:pt idx="17">
                  <c:v>435</c:v>
                </c:pt>
                <c:pt idx="18">
                  <c:v>472.00003099999998</c:v>
                </c:pt>
                <c:pt idx="19">
                  <c:v>489</c:v>
                </c:pt>
                <c:pt idx="20">
                  <c:v>501</c:v>
                </c:pt>
                <c:pt idx="21">
                  <c:v>490</c:v>
                </c:pt>
                <c:pt idx="22">
                  <c:v>476</c:v>
                </c:pt>
                <c:pt idx="23">
                  <c:v>491.99996900000002</c:v>
                </c:pt>
                <c:pt idx="24">
                  <c:v>487</c:v>
                </c:pt>
                <c:pt idx="25">
                  <c:v>467</c:v>
                </c:pt>
                <c:pt idx="26">
                  <c:v>464</c:v>
                </c:pt>
                <c:pt idx="27">
                  <c:v>474</c:v>
                </c:pt>
                <c:pt idx="28">
                  <c:v>475</c:v>
                </c:pt>
                <c:pt idx="29">
                  <c:v>476</c:v>
                </c:pt>
                <c:pt idx="30">
                  <c:v>464</c:v>
                </c:pt>
                <c:pt idx="31">
                  <c:v>451</c:v>
                </c:pt>
                <c:pt idx="32">
                  <c:v>467</c:v>
                </c:pt>
                <c:pt idx="33">
                  <c:v>447</c:v>
                </c:pt>
                <c:pt idx="34">
                  <c:v>438</c:v>
                </c:pt>
                <c:pt idx="35">
                  <c:v>465</c:v>
                </c:pt>
                <c:pt idx="36">
                  <c:v>609</c:v>
                </c:pt>
                <c:pt idx="37">
                  <c:v>829.99993900000004</c:v>
                </c:pt>
                <c:pt idx="38">
                  <c:v>1045</c:v>
                </c:pt>
                <c:pt idx="39">
                  <c:v>1310</c:v>
                </c:pt>
                <c:pt idx="40">
                  <c:v>1462</c:v>
                </c:pt>
                <c:pt idx="41">
                  <c:v>1527.0001219999999</c:v>
                </c:pt>
                <c:pt idx="42">
                  <c:v>1588.9998780000001</c:v>
                </c:pt>
                <c:pt idx="43">
                  <c:v>1648</c:v>
                </c:pt>
                <c:pt idx="44">
                  <c:v>1672</c:v>
                </c:pt>
                <c:pt idx="45">
                  <c:v>1687</c:v>
                </c:pt>
                <c:pt idx="46">
                  <c:v>1720.9998780000001</c:v>
                </c:pt>
                <c:pt idx="47">
                  <c:v>1745</c:v>
                </c:pt>
                <c:pt idx="48">
                  <c:v>1787</c:v>
                </c:pt>
                <c:pt idx="49">
                  <c:v>1791.0001219999999</c:v>
                </c:pt>
                <c:pt idx="50">
                  <c:v>1795</c:v>
                </c:pt>
                <c:pt idx="51">
                  <c:v>1812</c:v>
                </c:pt>
                <c:pt idx="52">
                  <c:v>1840</c:v>
                </c:pt>
                <c:pt idx="53">
                  <c:v>1861.9998780000001</c:v>
                </c:pt>
                <c:pt idx="54">
                  <c:v>1892</c:v>
                </c:pt>
                <c:pt idx="55">
                  <c:v>1899</c:v>
                </c:pt>
                <c:pt idx="56">
                  <c:v>1941.0001219999999</c:v>
                </c:pt>
                <c:pt idx="57">
                  <c:v>1987</c:v>
                </c:pt>
                <c:pt idx="58">
                  <c:v>2002.9998780000001</c:v>
                </c:pt>
                <c:pt idx="59">
                  <c:v>1967.0001219999999</c:v>
                </c:pt>
                <c:pt idx="60">
                  <c:v>2118</c:v>
                </c:pt>
                <c:pt idx="61">
                  <c:v>2151</c:v>
                </c:pt>
                <c:pt idx="62">
                  <c:v>2053</c:v>
                </c:pt>
                <c:pt idx="63">
                  <c:v>2180</c:v>
                </c:pt>
                <c:pt idx="64">
                  <c:v>2132</c:v>
                </c:pt>
                <c:pt idx="65">
                  <c:v>2067</c:v>
                </c:pt>
                <c:pt idx="66">
                  <c:v>2049</c:v>
                </c:pt>
                <c:pt idx="67">
                  <c:v>2020.0001219999999</c:v>
                </c:pt>
                <c:pt idx="68">
                  <c:v>2046.9998780000001</c:v>
                </c:pt>
                <c:pt idx="69">
                  <c:v>2088</c:v>
                </c:pt>
                <c:pt idx="70">
                  <c:v>2113</c:v>
                </c:pt>
                <c:pt idx="71">
                  <c:v>2143</c:v>
                </c:pt>
                <c:pt idx="72">
                  <c:v>2167</c:v>
                </c:pt>
                <c:pt idx="73">
                  <c:v>2191</c:v>
                </c:pt>
                <c:pt idx="74">
                  <c:v>2210</c:v>
                </c:pt>
                <c:pt idx="75">
                  <c:v>2234</c:v>
                </c:pt>
                <c:pt idx="76">
                  <c:v>2241</c:v>
                </c:pt>
                <c:pt idx="77">
                  <c:v>2282</c:v>
                </c:pt>
                <c:pt idx="78">
                  <c:v>2320</c:v>
                </c:pt>
                <c:pt idx="79">
                  <c:v>2306</c:v>
                </c:pt>
                <c:pt idx="80">
                  <c:v>2203</c:v>
                </c:pt>
                <c:pt idx="81">
                  <c:v>2165</c:v>
                </c:pt>
                <c:pt idx="82">
                  <c:v>2106</c:v>
                </c:pt>
                <c:pt idx="83">
                  <c:v>2178</c:v>
                </c:pt>
                <c:pt idx="84">
                  <c:v>2218</c:v>
                </c:pt>
                <c:pt idx="85">
                  <c:v>2134</c:v>
                </c:pt>
                <c:pt idx="86">
                  <c:v>2067</c:v>
                </c:pt>
                <c:pt idx="87">
                  <c:v>2040</c:v>
                </c:pt>
                <c:pt idx="88">
                  <c:v>2044</c:v>
                </c:pt>
                <c:pt idx="89">
                  <c:v>2030</c:v>
                </c:pt>
                <c:pt idx="90">
                  <c:v>2068</c:v>
                </c:pt>
                <c:pt idx="91">
                  <c:v>2075</c:v>
                </c:pt>
                <c:pt idx="92">
                  <c:v>2121</c:v>
                </c:pt>
                <c:pt idx="93">
                  <c:v>2131</c:v>
                </c:pt>
                <c:pt idx="94">
                  <c:v>2142</c:v>
                </c:pt>
                <c:pt idx="95">
                  <c:v>2135</c:v>
                </c:pt>
                <c:pt idx="96">
                  <c:v>2135</c:v>
                </c:pt>
                <c:pt idx="97">
                  <c:v>2117</c:v>
                </c:pt>
                <c:pt idx="98">
                  <c:v>2155</c:v>
                </c:pt>
                <c:pt idx="99">
                  <c:v>2172</c:v>
                </c:pt>
                <c:pt idx="100">
                  <c:v>2230</c:v>
                </c:pt>
                <c:pt idx="101">
                  <c:v>2230</c:v>
                </c:pt>
                <c:pt idx="102">
                  <c:v>2196</c:v>
                </c:pt>
                <c:pt idx="103">
                  <c:v>0</c:v>
                </c:pt>
                <c:pt idx="104">
                  <c:v>0</c:v>
                </c:pt>
                <c:pt idx="105">
                  <c:v>0</c:v>
                </c:pt>
                <c:pt idx="106">
                  <c:v>0</c:v>
                </c:pt>
                <c:pt idx="107">
                  <c:v>0</c:v>
                </c:pt>
                <c:pt idx="108">
                  <c:v>0</c:v>
                </c:pt>
                <c:pt idx="109">
                  <c:v>0</c:v>
                </c:pt>
                <c:pt idx="110">
                  <c:v>0</c:v>
                </c:pt>
                <c:pt idx="111">
                  <c:v>0</c:v>
                </c:pt>
                <c:pt idx="112">
                  <c:v>0</c:v>
                </c:pt>
                <c:pt idx="113">
                  <c:v>0</c:v>
                </c:pt>
                <c:pt idx="114">
                  <c:v>1193</c:v>
                </c:pt>
                <c:pt idx="115">
                  <c:v>1069</c:v>
                </c:pt>
                <c:pt idx="116">
                  <c:v>945</c:v>
                </c:pt>
                <c:pt idx="117">
                  <c:v>938</c:v>
                </c:pt>
                <c:pt idx="118">
                  <c:v>980</c:v>
                </c:pt>
                <c:pt idx="119">
                  <c:v>1031</c:v>
                </c:pt>
                <c:pt idx="120">
                  <c:v>1057</c:v>
                </c:pt>
                <c:pt idx="121">
                  <c:v>1061</c:v>
                </c:pt>
                <c:pt idx="122">
                  <c:v>1107</c:v>
                </c:pt>
                <c:pt idx="123">
                  <c:v>1128</c:v>
                </c:pt>
                <c:pt idx="124">
                  <c:v>1137</c:v>
                </c:pt>
                <c:pt idx="125">
                  <c:v>1182</c:v>
                </c:pt>
                <c:pt idx="126">
                  <c:v>1222</c:v>
                </c:pt>
                <c:pt idx="127">
                  <c:v>1237</c:v>
                </c:pt>
                <c:pt idx="128">
                  <c:v>1259</c:v>
                </c:pt>
                <c:pt idx="129">
                  <c:v>1293</c:v>
                </c:pt>
                <c:pt idx="130">
                  <c:v>1320</c:v>
                </c:pt>
                <c:pt idx="131">
                  <c:v>1364</c:v>
                </c:pt>
                <c:pt idx="132">
                  <c:v>1365</c:v>
                </c:pt>
                <c:pt idx="133">
                  <c:v>1402</c:v>
                </c:pt>
                <c:pt idx="134">
                  <c:v>1421.0001219999999</c:v>
                </c:pt>
                <c:pt idx="135">
                  <c:v>1438</c:v>
                </c:pt>
                <c:pt idx="136">
                  <c:v>1430.9998780000001</c:v>
                </c:pt>
                <c:pt idx="137">
                  <c:v>1415</c:v>
                </c:pt>
                <c:pt idx="138">
                  <c:v>1409</c:v>
                </c:pt>
                <c:pt idx="139">
                  <c:v>1410</c:v>
                </c:pt>
                <c:pt idx="140">
                  <c:v>1395.0001219999999</c:v>
                </c:pt>
                <c:pt idx="141">
                  <c:v>1362</c:v>
                </c:pt>
                <c:pt idx="142">
                  <c:v>1327</c:v>
                </c:pt>
                <c:pt idx="143">
                  <c:v>1297</c:v>
                </c:pt>
                <c:pt idx="144">
                  <c:v>1283</c:v>
                </c:pt>
                <c:pt idx="145">
                  <c:v>1304</c:v>
                </c:pt>
                <c:pt idx="146">
                  <c:v>1293</c:v>
                </c:pt>
                <c:pt idx="147">
                  <c:v>1282</c:v>
                </c:pt>
                <c:pt idx="148">
                  <c:v>1284</c:v>
                </c:pt>
                <c:pt idx="149">
                  <c:v>1311</c:v>
                </c:pt>
                <c:pt idx="150">
                  <c:v>1335</c:v>
                </c:pt>
                <c:pt idx="151">
                  <c:v>1421.9998780000001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540</c:v>
                </c:pt>
                <c:pt idx="169">
                  <c:v>519</c:v>
                </c:pt>
                <c:pt idx="170">
                  <c:v>430</c:v>
                </c:pt>
                <c:pt idx="171">
                  <c:v>487</c:v>
                </c:pt>
                <c:pt idx="172">
                  <c:v>566</c:v>
                </c:pt>
                <c:pt idx="173">
                  <c:v>495</c:v>
                </c:pt>
                <c:pt idx="174">
                  <c:v>535</c:v>
                </c:pt>
                <c:pt idx="175">
                  <c:v>542</c:v>
                </c:pt>
                <c:pt idx="176">
                  <c:v>606</c:v>
                </c:pt>
                <c:pt idx="177">
                  <c:v>656</c:v>
                </c:pt>
                <c:pt idx="178">
                  <c:v>647</c:v>
                </c:pt>
                <c:pt idx="179">
                  <c:v>563</c:v>
                </c:pt>
                <c:pt idx="180">
                  <c:v>598</c:v>
                </c:pt>
                <c:pt idx="181">
                  <c:v>641</c:v>
                </c:pt>
                <c:pt idx="182">
                  <c:v>631</c:v>
                </c:pt>
                <c:pt idx="183">
                  <c:v>642</c:v>
                </c:pt>
                <c:pt idx="184">
                  <c:v>627.00006099999996</c:v>
                </c:pt>
                <c:pt idx="185">
                  <c:v>641</c:v>
                </c:pt>
                <c:pt idx="186">
                  <c:v>655</c:v>
                </c:pt>
                <c:pt idx="187">
                  <c:v>658.00006099999996</c:v>
                </c:pt>
                <c:pt idx="188">
                  <c:v>682</c:v>
                </c:pt>
                <c:pt idx="189">
                  <c:v>665</c:v>
                </c:pt>
                <c:pt idx="190">
                  <c:v>677</c:v>
                </c:pt>
                <c:pt idx="191">
                  <c:v>703</c:v>
                </c:pt>
                <c:pt idx="192">
                  <c:v>704</c:v>
                </c:pt>
                <c:pt idx="193">
                  <c:v>740</c:v>
                </c:pt>
                <c:pt idx="194">
                  <c:v>741</c:v>
                </c:pt>
                <c:pt idx="195">
                  <c:v>740</c:v>
                </c:pt>
                <c:pt idx="196">
                  <c:v>746.00006099999996</c:v>
                </c:pt>
                <c:pt idx="197">
                  <c:v>735</c:v>
                </c:pt>
                <c:pt idx="198">
                  <c:v>710</c:v>
                </c:pt>
                <c:pt idx="199">
                  <c:v>649.00006099999996</c:v>
                </c:pt>
                <c:pt idx="200">
                  <c:v>630</c:v>
                </c:pt>
                <c:pt idx="201">
                  <c:v>629</c:v>
                </c:pt>
                <c:pt idx="202">
                  <c:v>578</c:v>
                </c:pt>
                <c:pt idx="203">
                  <c:v>574</c:v>
                </c:pt>
                <c:pt idx="204">
                  <c:v>571</c:v>
                </c:pt>
                <c:pt idx="205">
                  <c:v>561</c:v>
                </c:pt>
                <c:pt idx="206">
                  <c:v>569</c:v>
                </c:pt>
                <c:pt idx="207">
                  <c:v>580</c:v>
                </c:pt>
                <c:pt idx="208">
                  <c:v>535</c:v>
                </c:pt>
                <c:pt idx="209">
                  <c:v>560</c:v>
                </c:pt>
                <c:pt idx="210">
                  <c:v>597</c:v>
                </c:pt>
                <c:pt idx="211">
                  <c:v>569</c:v>
                </c:pt>
                <c:pt idx="212">
                  <c:v>554</c:v>
                </c:pt>
                <c:pt idx="213">
                  <c:v>512</c:v>
                </c:pt>
                <c:pt idx="214">
                  <c:v>560</c:v>
                </c:pt>
                <c:pt idx="215">
                  <c:v>465</c:v>
                </c:pt>
                <c:pt idx="216">
                  <c:v>504</c:v>
                </c:pt>
                <c:pt idx="217">
                  <c:v>486</c:v>
                </c:pt>
                <c:pt idx="218">
                  <c:v>502.99996900000002</c:v>
                </c:pt>
                <c:pt idx="219">
                  <c:v>392.99996900000002</c:v>
                </c:pt>
                <c:pt idx="220">
                  <c:v>457</c:v>
                </c:pt>
                <c:pt idx="221">
                  <c:v>529</c:v>
                </c:pt>
                <c:pt idx="222">
                  <c:v>1009</c:v>
                </c:pt>
                <c:pt idx="223">
                  <c:v>172</c:v>
                </c:pt>
              </c:numCache>
            </c:numRef>
          </c:yVal>
          <c:smooth val="0"/>
          <c:extLst xmlns:c16r2="http://schemas.microsoft.com/office/drawing/2015/06/chart">
            <c:ext xmlns:c16="http://schemas.microsoft.com/office/drawing/2014/chart" uri="{C3380CC4-5D6E-409C-BE32-E72D297353CC}">
              <c16:uniqueId val="{0000002F-DA80-4DEE-8BB8-42BCAF800CB4}"/>
            </c:ext>
          </c:extLst>
        </c:ser>
        <c:ser>
          <c:idx val="48"/>
          <c:order val="48"/>
          <c:tx>
            <c:strRef>
              <c:f>Sheet1!$AX$1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Sheet1!$AX$2:$AX$225</c:f>
              <c:numCache>
                <c:formatCode>General</c:formatCode>
                <c:ptCount val="224"/>
                <c:pt idx="0">
                  <c:v>15</c:v>
                </c:pt>
                <c:pt idx="1">
                  <c:v>0</c:v>
                </c:pt>
                <c:pt idx="2">
                  <c:v>189</c:v>
                </c:pt>
                <c:pt idx="3">
                  <c:v>253</c:v>
                </c:pt>
                <c:pt idx="4">
                  <c:v>250</c:v>
                </c:pt>
                <c:pt idx="5">
                  <c:v>247.00001499999999</c:v>
                </c:pt>
                <c:pt idx="6">
                  <c:v>277</c:v>
                </c:pt>
                <c:pt idx="7">
                  <c:v>309</c:v>
                </c:pt>
                <c:pt idx="8">
                  <c:v>335</c:v>
                </c:pt>
                <c:pt idx="9">
                  <c:v>342</c:v>
                </c:pt>
                <c:pt idx="10">
                  <c:v>363</c:v>
                </c:pt>
                <c:pt idx="11">
                  <c:v>369</c:v>
                </c:pt>
                <c:pt idx="12">
                  <c:v>372</c:v>
                </c:pt>
                <c:pt idx="13">
                  <c:v>383</c:v>
                </c:pt>
                <c:pt idx="14">
                  <c:v>381.99996900000002</c:v>
                </c:pt>
                <c:pt idx="15">
                  <c:v>400</c:v>
                </c:pt>
                <c:pt idx="16">
                  <c:v>432</c:v>
                </c:pt>
                <c:pt idx="17">
                  <c:v>450.00003099999998</c:v>
                </c:pt>
                <c:pt idx="18">
                  <c:v>485</c:v>
                </c:pt>
                <c:pt idx="19">
                  <c:v>511</c:v>
                </c:pt>
                <c:pt idx="20">
                  <c:v>510</c:v>
                </c:pt>
                <c:pt idx="21">
                  <c:v>502.99996900000002</c:v>
                </c:pt>
                <c:pt idx="22">
                  <c:v>498</c:v>
                </c:pt>
                <c:pt idx="23">
                  <c:v>507</c:v>
                </c:pt>
                <c:pt idx="24">
                  <c:v>502.99996900000002</c:v>
                </c:pt>
                <c:pt idx="25">
                  <c:v>496</c:v>
                </c:pt>
                <c:pt idx="26">
                  <c:v>493</c:v>
                </c:pt>
                <c:pt idx="27">
                  <c:v>501</c:v>
                </c:pt>
                <c:pt idx="28">
                  <c:v>507</c:v>
                </c:pt>
                <c:pt idx="29">
                  <c:v>506</c:v>
                </c:pt>
                <c:pt idx="30">
                  <c:v>504</c:v>
                </c:pt>
                <c:pt idx="31">
                  <c:v>488</c:v>
                </c:pt>
                <c:pt idx="32">
                  <c:v>496</c:v>
                </c:pt>
                <c:pt idx="33">
                  <c:v>484</c:v>
                </c:pt>
                <c:pt idx="34">
                  <c:v>473</c:v>
                </c:pt>
                <c:pt idx="35">
                  <c:v>512</c:v>
                </c:pt>
                <c:pt idx="36">
                  <c:v>644.99993900000004</c:v>
                </c:pt>
                <c:pt idx="37">
                  <c:v>829</c:v>
                </c:pt>
                <c:pt idx="38">
                  <c:v>1034</c:v>
                </c:pt>
                <c:pt idx="39">
                  <c:v>1296</c:v>
                </c:pt>
                <c:pt idx="40">
                  <c:v>1474.9998780000001</c:v>
                </c:pt>
                <c:pt idx="41">
                  <c:v>1583</c:v>
                </c:pt>
                <c:pt idx="42">
                  <c:v>1656</c:v>
                </c:pt>
                <c:pt idx="43">
                  <c:v>1734</c:v>
                </c:pt>
                <c:pt idx="44">
                  <c:v>1747.9998780000001</c:v>
                </c:pt>
                <c:pt idx="45">
                  <c:v>1757</c:v>
                </c:pt>
                <c:pt idx="46">
                  <c:v>1778</c:v>
                </c:pt>
                <c:pt idx="47">
                  <c:v>1799</c:v>
                </c:pt>
                <c:pt idx="48">
                  <c:v>1839</c:v>
                </c:pt>
                <c:pt idx="49">
                  <c:v>1846</c:v>
                </c:pt>
                <c:pt idx="50">
                  <c:v>1861</c:v>
                </c:pt>
                <c:pt idx="51">
                  <c:v>1872</c:v>
                </c:pt>
                <c:pt idx="52">
                  <c:v>1890</c:v>
                </c:pt>
                <c:pt idx="53">
                  <c:v>1914.9998780000001</c:v>
                </c:pt>
                <c:pt idx="54">
                  <c:v>1923.0001219999999</c:v>
                </c:pt>
                <c:pt idx="55">
                  <c:v>1945</c:v>
                </c:pt>
                <c:pt idx="56">
                  <c:v>1971</c:v>
                </c:pt>
                <c:pt idx="57">
                  <c:v>2016</c:v>
                </c:pt>
                <c:pt idx="58">
                  <c:v>2023</c:v>
                </c:pt>
                <c:pt idx="59">
                  <c:v>1989</c:v>
                </c:pt>
                <c:pt idx="60">
                  <c:v>2116</c:v>
                </c:pt>
                <c:pt idx="61">
                  <c:v>2149</c:v>
                </c:pt>
                <c:pt idx="62">
                  <c:v>2067</c:v>
                </c:pt>
                <c:pt idx="63">
                  <c:v>2147</c:v>
                </c:pt>
                <c:pt idx="64">
                  <c:v>2100</c:v>
                </c:pt>
                <c:pt idx="65">
                  <c:v>2040</c:v>
                </c:pt>
                <c:pt idx="66">
                  <c:v>2031</c:v>
                </c:pt>
                <c:pt idx="67">
                  <c:v>2006</c:v>
                </c:pt>
                <c:pt idx="68">
                  <c:v>2046.9998780000001</c:v>
                </c:pt>
                <c:pt idx="69">
                  <c:v>2080</c:v>
                </c:pt>
                <c:pt idx="70">
                  <c:v>2114</c:v>
                </c:pt>
                <c:pt idx="71">
                  <c:v>2148</c:v>
                </c:pt>
                <c:pt idx="72">
                  <c:v>2171</c:v>
                </c:pt>
                <c:pt idx="73">
                  <c:v>2193</c:v>
                </c:pt>
                <c:pt idx="74">
                  <c:v>2219</c:v>
                </c:pt>
                <c:pt idx="75">
                  <c:v>2248</c:v>
                </c:pt>
                <c:pt idx="76">
                  <c:v>2259</c:v>
                </c:pt>
                <c:pt idx="77">
                  <c:v>2293</c:v>
                </c:pt>
                <c:pt idx="78">
                  <c:v>2333</c:v>
                </c:pt>
                <c:pt idx="79">
                  <c:v>2321</c:v>
                </c:pt>
                <c:pt idx="80">
                  <c:v>2272</c:v>
                </c:pt>
                <c:pt idx="81">
                  <c:v>2250</c:v>
                </c:pt>
                <c:pt idx="82">
                  <c:v>2181</c:v>
                </c:pt>
                <c:pt idx="83">
                  <c:v>2200</c:v>
                </c:pt>
                <c:pt idx="84">
                  <c:v>2192</c:v>
                </c:pt>
                <c:pt idx="85">
                  <c:v>2128</c:v>
                </c:pt>
                <c:pt idx="86">
                  <c:v>2080</c:v>
                </c:pt>
                <c:pt idx="87">
                  <c:v>2065</c:v>
                </c:pt>
                <c:pt idx="88">
                  <c:v>2068</c:v>
                </c:pt>
                <c:pt idx="89">
                  <c:v>2070</c:v>
                </c:pt>
                <c:pt idx="90">
                  <c:v>2103</c:v>
                </c:pt>
                <c:pt idx="91">
                  <c:v>2136</c:v>
                </c:pt>
                <c:pt idx="92">
                  <c:v>2173</c:v>
                </c:pt>
                <c:pt idx="93">
                  <c:v>2195</c:v>
                </c:pt>
                <c:pt idx="94">
                  <c:v>2221</c:v>
                </c:pt>
                <c:pt idx="95">
                  <c:v>2236</c:v>
                </c:pt>
                <c:pt idx="96">
                  <c:v>2215</c:v>
                </c:pt>
                <c:pt idx="97">
                  <c:v>2218</c:v>
                </c:pt>
                <c:pt idx="98">
                  <c:v>2267</c:v>
                </c:pt>
                <c:pt idx="99">
                  <c:v>2281</c:v>
                </c:pt>
                <c:pt idx="100">
                  <c:v>2323</c:v>
                </c:pt>
                <c:pt idx="101">
                  <c:v>2294</c:v>
                </c:pt>
                <c:pt idx="102">
                  <c:v>2281</c:v>
                </c:pt>
                <c:pt idx="103">
                  <c:v>0</c:v>
                </c:pt>
                <c:pt idx="104">
                  <c:v>0</c:v>
                </c:pt>
                <c:pt idx="105">
                  <c:v>0</c:v>
                </c:pt>
                <c:pt idx="106">
                  <c:v>0</c:v>
                </c:pt>
                <c:pt idx="107">
                  <c:v>0</c:v>
                </c:pt>
                <c:pt idx="108">
                  <c:v>0</c:v>
                </c:pt>
                <c:pt idx="109">
                  <c:v>0</c:v>
                </c:pt>
                <c:pt idx="110">
                  <c:v>0</c:v>
                </c:pt>
                <c:pt idx="111">
                  <c:v>0</c:v>
                </c:pt>
                <c:pt idx="112">
                  <c:v>0</c:v>
                </c:pt>
                <c:pt idx="113">
                  <c:v>0</c:v>
                </c:pt>
                <c:pt idx="114">
                  <c:v>1183</c:v>
                </c:pt>
                <c:pt idx="115">
                  <c:v>1103</c:v>
                </c:pt>
                <c:pt idx="116">
                  <c:v>1035</c:v>
                </c:pt>
                <c:pt idx="117">
                  <c:v>946</c:v>
                </c:pt>
                <c:pt idx="118">
                  <c:v>1025</c:v>
                </c:pt>
                <c:pt idx="119">
                  <c:v>1073</c:v>
                </c:pt>
                <c:pt idx="120">
                  <c:v>1103</c:v>
                </c:pt>
                <c:pt idx="121">
                  <c:v>1116</c:v>
                </c:pt>
                <c:pt idx="122">
                  <c:v>1159</c:v>
                </c:pt>
                <c:pt idx="123">
                  <c:v>1193</c:v>
                </c:pt>
                <c:pt idx="124">
                  <c:v>1206</c:v>
                </c:pt>
                <c:pt idx="125">
                  <c:v>1253</c:v>
                </c:pt>
                <c:pt idx="126">
                  <c:v>1304</c:v>
                </c:pt>
                <c:pt idx="127">
                  <c:v>1327</c:v>
                </c:pt>
                <c:pt idx="128">
                  <c:v>1344</c:v>
                </c:pt>
                <c:pt idx="129">
                  <c:v>1379</c:v>
                </c:pt>
                <c:pt idx="130">
                  <c:v>1398</c:v>
                </c:pt>
                <c:pt idx="131">
                  <c:v>1446</c:v>
                </c:pt>
                <c:pt idx="132">
                  <c:v>1468</c:v>
                </c:pt>
                <c:pt idx="133">
                  <c:v>1503</c:v>
                </c:pt>
                <c:pt idx="134">
                  <c:v>1504</c:v>
                </c:pt>
                <c:pt idx="135">
                  <c:v>1551</c:v>
                </c:pt>
                <c:pt idx="136">
                  <c:v>1523</c:v>
                </c:pt>
                <c:pt idx="137">
                  <c:v>1524</c:v>
                </c:pt>
                <c:pt idx="138">
                  <c:v>1512</c:v>
                </c:pt>
                <c:pt idx="139">
                  <c:v>1496</c:v>
                </c:pt>
                <c:pt idx="140">
                  <c:v>1491</c:v>
                </c:pt>
                <c:pt idx="141">
                  <c:v>1486</c:v>
                </c:pt>
                <c:pt idx="142">
                  <c:v>1446</c:v>
                </c:pt>
                <c:pt idx="143">
                  <c:v>1412.9998780000001</c:v>
                </c:pt>
                <c:pt idx="144">
                  <c:v>1392</c:v>
                </c:pt>
                <c:pt idx="145">
                  <c:v>1403</c:v>
                </c:pt>
                <c:pt idx="146">
                  <c:v>1386.9998780000001</c:v>
                </c:pt>
                <c:pt idx="147">
                  <c:v>1388</c:v>
                </c:pt>
                <c:pt idx="148">
                  <c:v>1414</c:v>
                </c:pt>
                <c:pt idx="149">
                  <c:v>1424</c:v>
                </c:pt>
                <c:pt idx="150">
                  <c:v>1488</c:v>
                </c:pt>
                <c:pt idx="151">
                  <c:v>1561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516</c:v>
                </c:pt>
                <c:pt idx="169">
                  <c:v>547</c:v>
                </c:pt>
                <c:pt idx="170">
                  <c:v>517</c:v>
                </c:pt>
                <c:pt idx="171">
                  <c:v>606</c:v>
                </c:pt>
                <c:pt idx="172">
                  <c:v>669</c:v>
                </c:pt>
                <c:pt idx="173">
                  <c:v>599</c:v>
                </c:pt>
                <c:pt idx="174">
                  <c:v>643</c:v>
                </c:pt>
                <c:pt idx="175">
                  <c:v>636.00006099999996</c:v>
                </c:pt>
                <c:pt idx="176">
                  <c:v>709</c:v>
                </c:pt>
                <c:pt idx="177">
                  <c:v>751</c:v>
                </c:pt>
                <c:pt idx="178">
                  <c:v>754.99993900000004</c:v>
                </c:pt>
                <c:pt idx="179">
                  <c:v>719</c:v>
                </c:pt>
                <c:pt idx="180">
                  <c:v>713</c:v>
                </c:pt>
                <c:pt idx="181">
                  <c:v>726</c:v>
                </c:pt>
                <c:pt idx="182">
                  <c:v>725</c:v>
                </c:pt>
                <c:pt idx="183">
                  <c:v>759.00006099999996</c:v>
                </c:pt>
                <c:pt idx="184">
                  <c:v>719</c:v>
                </c:pt>
                <c:pt idx="185">
                  <c:v>734</c:v>
                </c:pt>
                <c:pt idx="186">
                  <c:v>732.99993900000004</c:v>
                </c:pt>
                <c:pt idx="187">
                  <c:v>727</c:v>
                </c:pt>
                <c:pt idx="188">
                  <c:v>753</c:v>
                </c:pt>
                <c:pt idx="189">
                  <c:v>772</c:v>
                </c:pt>
                <c:pt idx="190">
                  <c:v>785.99993900000004</c:v>
                </c:pt>
                <c:pt idx="191">
                  <c:v>783</c:v>
                </c:pt>
                <c:pt idx="192">
                  <c:v>804</c:v>
                </c:pt>
                <c:pt idx="193">
                  <c:v>825.00006099999996</c:v>
                </c:pt>
                <c:pt idx="194">
                  <c:v>837</c:v>
                </c:pt>
                <c:pt idx="195">
                  <c:v>877</c:v>
                </c:pt>
                <c:pt idx="196">
                  <c:v>872</c:v>
                </c:pt>
                <c:pt idx="197">
                  <c:v>829.99993900000004</c:v>
                </c:pt>
                <c:pt idx="198">
                  <c:v>819</c:v>
                </c:pt>
                <c:pt idx="199">
                  <c:v>739</c:v>
                </c:pt>
                <c:pt idx="200">
                  <c:v>708</c:v>
                </c:pt>
                <c:pt idx="201">
                  <c:v>713</c:v>
                </c:pt>
                <c:pt idx="202">
                  <c:v>697</c:v>
                </c:pt>
                <c:pt idx="203">
                  <c:v>671.00006099999996</c:v>
                </c:pt>
                <c:pt idx="204">
                  <c:v>659</c:v>
                </c:pt>
                <c:pt idx="205">
                  <c:v>636.00006099999996</c:v>
                </c:pt>
                <c:pt idx="206">
                  <c:v>678</c:v>
                </c:pt>
                <c:pt idx="207">
                  <c:v>663</c:v>
                </c:pt>
                <c:pt idx="208">
                  <c:v>630</c:v>
                </c:pt>
                <c:pt idx="209">
                  <c:v>644</c:v>
                </c:pt>
                <c:pt idx="210">
                  <c:v>683</c:v>
                </c:pt>
                <c:pt idx="211">
                  <c:v>661</c:v>
                </c:pt>
                <c:pt idx="212">
                  <c:v>659</c:v>
                </c:pt>
                <c:pt idx="213">
                  <c:v>632</c:v>
                </c:pt>
                <c:pt idx="214">
                  <c:v>639</c:v>
                </c:pt>
                <c:pt idx="215">
                  <c:v>639</c:v>
                </c:pt>
                <c:pt idx="216">
                  <c:v>593</c:v>
                </c:pt>
                <c:pt idx="217">
                  <c:v>553</c:v>
                </c:pt>
                <c:pt idx="218">
                  <c:v>568</c:v>
                </c:pt>
                <c:pt idx="219">
                  <c:v>523</c:v>
                </c:pt>
                <c:pt idx="220">
                  <c:v>477</c:v>
                </c:pt>
                <c:pt idx="221">
                  <c:v>560</c:v>
                </c:pt>
                <c:pt idx="222">
                  <c:v>876</c:v>
                </c:pt>
                <c:pt idx="223">
                  <c:v>238</c:v>
                </c:pt>
              </c:numCache>
            </c:numRef>
          </c:yVal>
          <c:smooth val="0"/>
          <c:extLst xmlns:c16r2="http://schemas.microsoft.com/office/drawing/2015/06/chart">
            <c:ext xmlns:c16="http://schemas.microsoft.com/office/drawing/2014/chart" uri="{C3380CC4-5D6E-409C-BE32-E72D297353CC}">
              <c16:uniqueId val="{00000030-DA80-4DEE-8BB8-42BCAF800CB4}"/>
            </c:ext>
          </c:extLst>
        </c:ser>
        <c:ser>
          <c:idx val="49"/>
          <c:order val="49"/>
          <c:tx>
            <c:strRef>
              <c:f>Sheet1!$AY$1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Sheet1!$AY$2:$AY$225</c:f>
              <c:numCache>
                <c:formatCode>General</c:formatCode>
                <c:ptCount val="224"/>
                <c:pt idx="0">
                  <c:v>15</c:v>
                </c:pt>
                <c:pt idx="1">
                  <c:v>0</c:v>
                </c:pt>
                <c:pt idx="2">
                  <c:v>189</c:v>
                </c:pt>
                <c:pt idx="3">
                  <c:v>253</c:v>
                </c:pt>
                <c:pt idx="4">
                  <c:v>250</c:v>
                </c:pt>
                <c:pt idx="5">
                  <c:v>247.00001499999999</c:v>
                </c:pt>
                <c:pt idx="6">
                  <c:v>277</c:v>
                </c:pt>
                <c:pt idx="7">
                  <c:v>309</c:v>
                </c:pt>
                <c:pt idx="8">
                  <c:v>335</c:v>
                </c:pt>
                <c:pt idx="9">
                  <c:v>342</c:v>
                </c:pt>
                <c:pt idx="10">
                  <c:v>363</c:v>
                </c:pt>
                <c:pt idx="11">
                  <c:v>369</c:v>
                </c:pt>
                <c:pt idx="12">
                  <c:v>372</c:v>
                </c:pt>
                <c:pt idx="13">
                  <c:v>383</c:v>
                </c:pt>
                <c:pt idx="14">
                  <c:v>381.99996900000002</c:v>
                </c:pt>
                <c:pt idx="15">
                  <c:v>400</c:v>
                </c:pt>
                <c:pt idx="16">
                  <c:v>432</c:v>
                </c:pt>
                <c:pt idx="17">
                  <c:v>450.00003099999998</c:v>
                </c:pt>
                <c:pt idx="18">
                  <c:v>485</c:v>
                </c:pt>
                <c:pt idx="19">
                  <c:v>511</c:v>
                </c:pt>
                <c:pt idx="20">
                  <c:v>510</c:v>
                </c:pt>
                <c:pt idx="21">
                  <c:v>502.99996900000002</c:v>
                </c:pt>
                <c:pt idx="22">
                  <c:v>498</c:v>
                </c:pt>
                <c:pt idx="23">
                  <c:v>507</c:v>
                </c:pt>
                <c:pt idx="24">
                  <c:v>502.99996900000002</c:v>
                </c:pt>
                <c:pt idx="25">
                  <c:v>496</c:v>
                </c:pt>
                <c:pt idx="26">
                  <c:v>493</c:v>
                </c:pt>
                <c:pt idx="27">
                  <c:v>501</c:v>
                </c:pt>
                <c:pt idx="28">
                  <c:v>507</c:v>
                </c:pt>
                <c:pt idx="29">
                  <c:v>506</c:v>
                </c:pt>
                <c:pt idx="30">
                  <c:v>504</c:v>
                </c:pt>
                <c:pt idx="31">
                  <c:v>488</c:v>
                </c:pt>
                <c:pt idx="32">
                  <c:v>496</c:v>
                </c:pt>
                <c:pt idx="33">
                  <c:v>484</c:v>
                </c:pt>
                <c:pt idx="34">
                  <c:v>473</c:v>
                </c:pt>
                <c:pt idx="35">
                  <c:v>512</c:v>
                </c:pt>
                <c:pt idx="36">
                  <c:v>644.99993900000004</c:v>
                </c:pt>
                <c:pt idx="37">
                  <c:v>829</c:v>
                </c:pt>
                <c:pt idx="38">
                  <c:v>1034</c:v>
                </c:pt>
                <c:pt idx="39">
                  <c:v>1296</c:v>
                </c:pt>
                <c:pt idx="40">
                  <c:v>1474.9998780000001</c:v>
                </c:pt>
                <c:pt idx="41">
                  <c:v>1583</c:v>
                </c:pt>
                <c:pt idx="42">
                  <c:v>1656</c:v>
                </c:pt>
                <c:pt idx="43">
                  <c:v>1734</c:v>
                </c:pt>
                <c:pt idx="44">
                  <c:v>1747.9998780000001</c:v>
                </c:pt>
                <c:pt idx="45">
                  <c:v>1757</c:v>
                </c:pt>
                <c:pt idx="46">
                  <c:v>1778</c:v>
                </c:pt>
                <c:pt idx="47">
                  <c:v>1799</c:v>
                </c:pt>
                <c:pt idx="48">
                  <c:v>1839</c:v>
                </c:pt>
                <c:pt idx="49">
                  <c:v>1846</c:v>
                </c:pt>
                <c:pt idx="50">
                  <c:v>1861</c:v>
                </c:pt>
                <c:pt idx="51">
                  <c:v>1872</c:v>
                </c:pt>
                <c:pt idx="52">
                  <c:v>1890</c:v>
                </c:pt>
                <c:pt idx="53">
                  <c:v>1914.9998780000001</c:v>
                </c:pt>
                <c:pt idx="54">
                  <c:v>1923.0001219999999</c:v>
                </c:pt>
                <c:pt idx="55">
                  <c:v>1945</c:v>
                </c:pt>
                <c:pt idx="56">
                  <c:v>1971</c:v>
                </c:pt>
                <c:pt idx="57">
                  <c:v>2016</c:v>
                </c:pt>
                <c:pt idx="58">
                  <c:v>2023</c:v>
                </c:pt>
                <c:pt idx="59">
                  <c:v>1989</c:v>
                </c:pt>
                <c:pt idx="60">
                  <c:v>2116</c:v>
                </c:pt>
                <c:pt idx="61">
                  <c:v>2149</c:v>
                </c:pt>
                <c:pt idx="62">
                  <c:v>2067</c:v>
                </c:pt>
                <c:pt idx="63">
                  <c:v>2147</c:v>
                </c:pt>
                <c:pt idx="64">
                  <c:v>2100</c:v>
                </c:pt>
                <c:pt idx="65">
                  <c:v>2040</c:v>
                </c:pt>
                <c:pt idx="66">
                  <c:v>2031</c:v>
                </c:pt>
                <c:pt idx="67">
                  <c:v>2006</c:v>
                </c:pt>
                <c:pt idx="68">
                  <c:v>2046.9998780000001</c:v>
                </c:pt>
                <c:pt idx="69">
                  <c:v>2080</c:v>
                </c:pt>
                <c:pt idx="70">
                  <c:v>2114</c:v>
                </c:pt>
                <c:pt idx="71">
                  <c:v>2148</c:v>
                </c:pt>
                <c:pt idx="72">
                  <c:v>2171</c:v>
                </c:pt>
                <c:pt idx="73">
                  <c:v>2193</c:v>
                </c:pt>
                <c:pt idx="74">
                  <c:v>2219</c:v>
                </c:pt>
                <c:pt idx="75">
                  <c:v>2248</c:v>
                </c:pt>
                <c:pt idx="76">
                  <c:v>2259</c:v>
                </c:pt>
                <c:pt idx="77">
                  <c:v>2293</c:v>
                </c:pt>
                <c:pt idx="78">
                  <c:v>2333</c:v>
                </c:pt>
                <c:pt idx="79">
                  <c:v>2321</c:v>
                </c:pt>
                <c:pt idx="80">
                  <c:v>2272</c:v>
                </c:pt>
                <c:pt idx="81">
                  <c:v>2250</c:v>
                </c:pt>
                <c:pt idx="82">
                  <c:v>2181</c:v>
                </c:pt>
                <c:pt idx="83">
                  <c:v>2200</c:v>
                </c:pt>
                <c:pt idx="84">
                  <c:v>2192</c:v>
                </c:pt>
                <c:pt idx="85">
                  <c:v>2128</c:v>
                </c:pt>
                <c:pt idx="86">
                  <c:v>2080</c:v>
                </c:pt>
                <c:pt idx="87">
                  <c:v>2065</c:v>
                </c:pt>
                <c:pt idx="88">
                  <c:v>2068</c:v>
                </c:pt>
                <c:pt idx="89">
                  <c:v>2070</c:v>
                </c:pt>
                <c:pt idx="90">
                  <c:v>2103</c:v>
                </c:pt>
                <c:pt idx="91">
                  <c:v>2136</c:v>
                </c:pt>
                <c:pt idx="92">
                  <c:v>2173</c:v>
                </c:pt>
                <c:pt idx="93">
                  <c:v>2195</c:v>
                </c:pt>
                <c:pt idx="94">
                  <c:v>2221</c:v>
                </c:pt>
                <c:pt idx="95">
                  <c:v>2236</c:v>
                </c:pt>
                <c:pt idx="96">
                  <c:v>2215</c:v>
                </c:pt>
                <c:pt idx="97">
                  <c:v>2218</c:v>
                </c:pt>
                <c:pt idx="98">
                  <c:v>2267</c:v>
                </c:pt>
                <c:pt idx="99">
                  <c:v>2281</c:v>
                </c:pt>
                <c:pt idx="100">
                  <c:v>2323</c:v>
                </c:pt>
                <c:pt idx="101">
                  <c:v>2294</c:v>
                </c:pt>
                <c:pt idx="102">
                  <c:v>2281</c:v>
                </c:pt>
                <c:pt idx="103">
                  <c:v>0</c:v>
                </c:pt>
                <c:pt idx="104">
                  <c:v>0</c:v>
                </c:pt>
                <c:pt idx="105">
                  <c:v>0</c:v>
                </c:pt>
                <c:pt idx="106">
                  <c:v>0</c:v>
                </c:pt>
                <c:pt idx="107">
                  <c:v>0</c:v>
                </c:pt>
                <c:pt idx="108">
                  <c:v>0</c:v>
                </c:pt>
                <c:pt idx="109">
                  <c:v>0</c:v>
                </c:pt>
                <c:pt idx="110">
                  <c:v>0</c:v>
                </c:pt>
                <c:pt idx="111">
                  <c:v>0</c:v>
                </c:pt>
                <c:pt idx="112">
                  <c:v>0</c:v>
                </c:pt>
                <c:pt idx="113">
                  <c:v>0</c:v>
                </c:pt>
                <c:pt idx="114">
                  <c:v>1183</c:v>
                </c:pt>
                <c:pt idx="115">
                  <c:v>1103</c:v>
                </c:pt>
                <c:pt idx="116">
                  <c:v>1035</c:v>
                </c:pt>
                <c:pt idx="117">
                  <c:v>946</c:v>
                </c:pt>
                <c:pt idx="118">
                  <c:v>1025</c:v>
                </c:pt>
                <c:pt idx="119">
                  <c:v>1073</c:v>
                </c:pt>
                <c:pt idx="120">
                  <c:v>1103</c:v>
                </c:pt>
                <c:pt idx="121">
                  <c:v>1116</c:v>
                </c:pt>
                <c:pt idx="122">
                  <c:v>1159</c:v>
                </c:pt>
                <c:pt idx="123">
                  <c:v>1193</c:v>
                </c:pt>
                <c:pt idx="124">
                  <c:v>1206</c:v>
                </c:pt>
                <c:pt idx="125">
                  <c:v>1253</c:v>
                </c:pt>
                <c:pt idx="126">
                  <c:v>1304</c:v>
                </c:pt>
                <c:pt idx="127">
                  <c:v>1327</c:v>
                </c:pt>
                <c:pt idx="128">
                  <c:v>1344</c:v>
                </c:pt>
                <c:pt idx="129">
                  <c:v>1379</c:v>
                </c:pt>
                <c:pt idx="130">
                  <c:v>1398</c:v>
                </c:pt>
                <c:pt idx="131">
                  <c:v>1446</c:v>
                </c:pt>
                <c:pt idx="132">
                  <c:v>1468</c:v>
                </c:pt>
                <c:pt idx="133">
                  <c:v>1503</c:v>
                </c:pt>
                <c:pt idx="134">
                  <c:v>1504</c:v>
                </c:pt>
                <c:pt idx="135">
                  <c:v>1551</c:v>
                </c:pt>
                <c:pt idx="136">
                  <c:v>1523</c:v>
                </c:pt>
                <c:pt idx="137">
                  <c:v>1524</c:v>
                </c:pt>
                <c:pt idx="138">
                  <c:v>1512</c:v>
                </c:pt>
                <c:pt idx="139">
                  <c:v>1496</c:v>
                </c:pt>
                <c:pt idx="140">
                  <c:v>1491</c:v>
                </c:pt>
                <c:pt idx="141">
                  <c:v>1486</c:v>
                </c:pt>
                <c:pt idx="142">
                  <c:v>1446</c:v>
                </c:pt>
                <c:pt idx="143">
                  <c:v>1412.9998780000001</c:v>
                </c:pt>
                <c:pt idx="144">
                  <c:v>1392</c:v>
                </c:pt>
                <c:pt idx="145">
                  <c:v>1403</c:v>
                </c:pt>
                <c:pt idx="146">
                  <c:v>1386.9998780000001</c:v>
                </c:pt>
                <c:pt idx="147">
                  <c:v>1388</c:v>
                </c:pt>
                <c:pt idx="148">
                  <c:v>1414</c:v>
                </c:pt>
                <c:pt idx="149">
                  <c:v>1424</c:v>
                </c:pt>
                <c:pt idx="150">
                  <c:v>1488</c:v>
                </c:pt>
                <c:pt idx="151">
                  <c:v>1561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516</c:v>
                </c:pt>
                <c:pt idx="169">
                  <c:v>547</c:v>
                </c:pt>
                <c:pt idx="170">
                  <c:v>517</c:v>
                </c:pt>
                <c:pt idx="171">
                  <c:v>606</c:v>
                </c:pt>
                <c:pt idx="172">
                  <c:v>669</c:v>
                </c:pt>
                <c:pt idx="173">
                  <c:v>599</c:v>
                </c:pt>
                <c:pt idx="174">
                  <c:v>643</c:v>
                </c:pt>
                <c:pt idx="175">
                  <c:v>636.00006099999996</c:v>
                </c:pt>
                <c:pt idx="176">
                  <c:v>709</c:v>
                </c:pt>
                <c:pt idx="177">
                  <c:v>751</c:v>
                </c:pt>
                <c:pt idx="178">
                  <c:v>754.99993900000004</c:v>
                </c:pt>
                <c:pt idx="179">
                  <c:v>719</c:v>
                </c:pt>
                <c:pt idx="180">
                  <c:v>713</c:v>
                </c:pt>
                <c:pt idx="181">
                  <c:v>726</c:v>
                </c:pt>
                <c:pt idx="182">
                  <c:v>725</c:v>
                </c:pt>
                <c:pt idx="183">
                  <c:v>759.00006099999996</c:v>
                </c:pt>
                <c:pt idx="184">
                  <c:v>719</c:v>
                </c:pt>
                <c:pt idx="185">
                  <c:v>734</c:v>
                </c:pt>
                <c:pt idx="186">
                  <c:v>732.99993900000004</c:v>
                </c:pt>
                <c:pt idx="187">
                  <c:v>727</c:v>
                </c:pt>
                <c:pt idx="188">
                  <c:v>753</c:v>
                </c:pt>
                <c:pt idx="189">
                  <c:v>772</c:v>
                </c:pt>
                <c:pt idx="190">
                  <c:v>785.99993900000004</c:v>
                </c:pt>
                <c:pt idx="191">
                  <c:v>783</c:v>
                </c:pt>
                <c:pt idx="192">
                  <c:v>804</c:v>
                </c:pt>
                <c:pt idx="193">
                  <c:v>825.00006099999996</c:v>
                </c:pt>
                <c:pt idx="194">
                  <c:v>837</c:v>
                </c:pt>
                <c:pt idx="195">
                  <c:v>877</c:v>
                </c:pt>
                <c:pt idx="196">
                  <c:v>872</c:v>
                </c:pt>
                <c:pt idx="197">
                  <c:v>829.99993900000004</c:v>
                </c:pt>
                <c:pt idx="198">
                  <c:v>819</c:v>
                </c:pt>
                <c:pt idx="199">
                  <c:v>739</c:v>
                </c:pt>
                <c:pt idx="200">
                  <c:v>708</c:v>
                </c:pt>
                <c:pt idx="201">
                  <c:v>713</c:v>
                </c:pt>
                <c:pt idx="202">
                  <c:v>697</c:v>
                </c:pt>
                <c:pt idx="203">
                  <c:v>671.00006099999996</c:v>
                </c:pt>
                <c:pt idx="204">
                  <c:v>659</c:v>
                </c:pt>
                <c:pt idx="205">
                  <c:v>636.00006099999996</c:v>
                </c:pt>
                <c:pt idx="206">
                  <c:v>678</c:v>
                </c:pt>
                <c:pt idx="207">
                  <c:v>663</c:v>
                </c:pt>
                <c:pt idx="208">
                  <c:v>630</c:v>
                </c:pt>
                <c:pt idx="209">
                  <c:v>644</c:v>
                </c:pt>
                <c:pt idx="210">
                  <c:v>683</c:v>
                </c:pt>
                <c:pt idx="211">
                  <c:v>661</c:v>
                </c:pt>
                <c:pt idx="212">
                  <c:v>659</c:v>
                </c:pt>
                <c:pt idx="213">
                  <c:v>632</c:v>
                </c:pt>
                <c:pt idx="214">
                  <c:v>639</c:v>
                </c:pt>
                <c:pt idx="215">
                  <c:v>639</c:v>
                </c:pt>
                <c:pt idx="216">
                  <c:v>593</c:v>
                </c:pt>
                <c:pt idx="217">
                  <c:v>553</c:v>
                </c:pt>
                <c:pt idx="218">
                  <c:v>568</c:v>
                </c:pt>
                <c:pt idx="219">
                  <c:v>523</c:v>
                </c:pt>
                <c:pt idx="220">
                  <c:v>477</c:v>
                </c:pt>
                <c:pt idx="221">
                  <c:v>560</c:v>
                </c:pt>
                <c:pt idx="222">
                  <c:v>876</c:v>
                </c:pt>
                <c:pt idx="223">
                  <c:v>238</c:v>
                </c:pt>
              </c:numCache>
            </c:numRef>
          </c:yVal>
          <c:smooth val="0"/>
          <c:extLst xmlns:c16r2="http://schemas.microsoft.com/office/drawing/2015/06/chart">
            <c:ext xmlns:c16="http://schemas.microsoft.com/office/drawing/2014/chart" uri="{C3380CC4-5D6E-409C-BE32-E72D297353CC}">
              <c16:uniqueId val="{00000031-DA80-4DEE-8BB8-42BCAF800CB4}"/>
            </c:ext>
          </c:extLst>
        </c:ser>
        <c:ser>
          <c:idx val="50"/>
          <c:order val="50"/>
          <c:tx>
            <c:strRef>
              <c:f>Sheet1!$AZ$1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Sheet1!$AZ$2:$AZ$225</c:f>
              <c:numCache>
                <c:formatCode>General</c:formatCode>
                <c:ptCount val="224"/>
                <c:pt idx="0">
                  <c:v>92</c:v>
                </c:pt>
                <c:pt idx="1">
                  <c:v>66</c:v>
                </c:pt>
                <c:pt idx="2">
                  <c:v>326</c:v>
                </c:pt>
                <c:pt idx="3">
                  <c:v>386</c:v>
                </c:pt>
                <c:pt idx="4">
                  <c:v>378</c:v>
                </c:pt>
                <c:pt idx="5">
                  <c:v>398</c:v>
                </c:pt>
                <c:pt idx="6">
                  <c:v>411</c:v>
                </c:pt>
                <c:pt idx="7">
                  <c:v>465</c:v>
                </c:pt>
                <c:pt idx="8">
                  <c:v>487</c:v>
                </c:pt>
                <c:pt idx="9">
                  <c:v>502</c:v>
                </c:pt>
                <c:pt idx="10">
                  <c:v>528</c:v>
                </c:pt>
                <c:pt idx="11">
                  <c:v>533</c:v>
                </c:pt>
                <c:pt idx="12">
                  <c:v>542</c:v>
                </c:pt>
                <c:pt idx="13">
                  <c:v>565</c:v>
                </c:pt>
                <c:pt idx="14">
                  <c:v>565</c:v>
                </c:pt>
                <c:pt idx="15">
                  <c:v>594</c:v>
                </c:pt>
                <c:pt idx="16">
                  <c:v>624</c:v>
                </c:pt>
                <c:pt idx="17">
                  <c:v>653.99993900000004</c:v>
                </c:pt>
                <c:pt idx="18">
                  <c:v>699</c:v>
                </c:pt>
                <c:pt idx="19">
                  <c:v>719.99993900000004</c:v>
                </c:pt>
                <c:pt idx="20">
                  <c:v>730</c:v>
                </c:pt>
                <c:pt idx="21">
                  <c:v>743</c:v>
                </c:pt>
                <c:pt idx="22">
                  <c:v>734</c:v>
                </c:pt>
                <c:pt idx="23">
                  <c:v>770</c:v>
                </c:pt>
                <c:pt idx="24">
                  <c:v>771</c:v>
                </c:pt>
                <c:pt idx="25">
                  <c:v>752</c:v>
                </c:pt>
                <c:pt idx="26">
                  <c:v>763.99993900000004</c:v>
                </c:pt>
                <c:pt idx="27">
                  <c:v>769</c:v>
                </c:pt>
                <c:pt idx="28">
                  <c:v>789</c:v>
                </c:pt>
                <c:pt idx="29">
                  <c:v>792</c:v>
                </c:pt>
                <c:pt idx="30">
                  <c:v>794</c:v>
                </c:pt>
                <c:pt idx="31">
                  <c:v>769</c:v>
                </c:pt>
                <c:pt idx="32">
                  <c:v>793</c:v>
                </c:pt>
                <c:pt idx="33">
                  <c:v>763.99993900000004</c:v>
                </c:pt>
                <c:pt idx="34">
                  <c:v>761</c:v>
                </c:pt>
                <c:pt idx="35">
                  <c:v>791</c:v>
                </c:pt>
                <c:pt idx="36">
                  <c:v>930.99993900000004</c:v>
                </c:pt>
                <c:pt idx="37">
                  <c:v>1095</c:v>
                </c:pt>
                <c:pt idx="38">
                  <c:v>1239</c:v>
                </c:pt>
                <c:pt idx="39">
                  <c:v>1435</c:v>
                </c:pt>
                <c:pt idx="40">
                  <c:v>1526</c:v>
                </c:pt>
                <c:pt idx="41">
                  <c:v>1553.0001219999999</c:v>
                </c:pt>
                <c:pt idx="42">
                  <c:v>1587</c:v>
                </c:pt>
                <c:pt idx="43">
                  <c:v>1625</c:v>
                </c:pt>
                <c:pt idx="44">
                  <c:v>1650.9998780000001</c:v>
                </c:pt>
                <c:pt idx="45">
                  <c:v>1664</c:v>
                </c:pt>
                <c:pt idx="46">
                  <c:v>1694.0001219999999</c:v>
                </c:pt>
                <c:pt idx="47">
                  <c:v>1710</c:v>
                </c:pt>
                <c:pt idx="48">
                  <c:v>1762</c:v>
                </c:pt>
                <c:pt idx="49">
                  <c:v>1758</c:v>
                </c:pt>
                <c:pt idx="50">
                  <c:v>1755</c:v>
                </c:pt>
                <c:pt idx="51">
                  <c:v>1768</c:v>
                </c:pt>
                <c:pt idx="52">
                  <c:v>1789</c:v>
                </c:pt>
                <c:pt idx="53">
                  <c:v>1814</c:v>
                </c:pt>
                <c:pt idx="54">
                  <c:v>1835.0001219999999</c:v>
                </c:pt>
                <c:pt idx="55">
                  <c:v>1850</c:v>
                </c:pt>
                <c:pt idx="56">
                  <c:v>1886</c:v>
                </c:pt>
                <c:pt idx="57">
                  <c:v>1937</c:v>
                </c:pt>
                <c:pt idx="58">
                  <c:v>1949</c:v>
                </c:pt>
                <c:pt idx="59">
                  <c:v>1919</c:v>
                </c:pt>
                <c:pt idx="60">
                  <c:v>2074</c:v>
                </c:pt>
                <c:pt idx="61">
                  <c:v>2121</c:v>
                </c:pt>
                <c:pt idx="62">
                  <c:v>1998</c:v>
                </c:pt>
                <c:pt idx="63">
                  <c:v>2164</c:v>
                </c:pt>
                <c:pt idx="64">
                  <c:v>2123</c:v>
                </c:pt>
                <c:pt idx="65">
                  <c:v>2042</c:v>
                </c:pt>
                <c:pt idx="66">
                  <c:v>2045</c:v>
                </c:pt>
                <c:pt idx="67">
                  <c:v>2007</c:v>
                </c:pt>
                <c:pt idx="68">
                  <c:v>2034</c:v>
                </c:pt>
                <c:pt idx="69">
                  <c:v>2062</c:v>
                </c:pt>
                <c:pt idx="70">
                  <c:v>2092</c:v>
                </c:pt>
                <c:pt idx="71">
                  <c:v>2111</c:v>
                </c:pt>
                <c:pt idx="72">
                  <c:v>2132</c:v>
                </c:pt>
                <c:pt idx="73">
                  <c:v>2158</c:v>
                </c:pt>
                <c:pt idx="74">
                  <c:v>2163</c:v>
                </c:pt>
                <c:pt idx="75">
                  <c:v>2201</c:v>
                </c:pt>
                <c:pt idx="76">
                  <c:v>2204</c:v>
                </c:pt>
                <c:pt idx="77">
                  <c:v>2246</c:v>
                </c:pt>
                <c:pt idx="78">
                  <c:v>2293</c:v>
                </c:pt>
                <c:pt idx="79">
                  <c:v>2298</c:v>
                </c:pt>
                <c:pt idx="80">
                  <c:v>2189</c:v>
                </c:pt>
                <c:pt idx="81">
                  <c:v>2151</c:v>
                </c:pt>
                <c:pt idx="82">
                  <c:v>2115</c:v>
                </c:pt>
                <c:pt idx="83">
                  <c:v>2256</c:v>
                </c:pt>
                <c:pt idx="84">
                  <c:v>2324</c:v>
                </c:pt>
                <c:pt idx="85">
                  <c:v>2275</c:v>
                </c:pt>
                <c:pt idx="86">
                  <c:v>2222</c:v>
                </c:pt>
                <c:pt idx="87">
                  <c:v>2204</c:v>
                </c:pt>
                <c:pt idx="88">
                  <c:v>2237</c:v>
                </c:pt>
                <c:pt idx="89">
                  <c:v>2223</c:v>
                </c:pt>
                <c:pt idx="90">
                  <c:v>2268</c:v>
                </c:pt>
                <c:pt idx="91">
                  <c:v>2268</c:v>
                </c:pt>
                <c:pt idx="92">
                  <c:v>2285</c:v>
                </c:pt>
                <c:pt idx="93">
                  <c:v>2311</c:v>
                </c:pt>
                <c:pt idx="94">
                  <c:v>2309</c:v>
                </c:pt>
                <c:pt idx="95">
                  <c:v>2306</c:v>
                </c:pt>
                <c:pt idx="96">
                  <c:v>2304</c:v>
                </c:pt>
                <c:pt idx="97">
                  <c:v>2317</c:v>
                </c:pt>
                <c:pt idx="98">
                  <c:v>2367</c:v>
                </c:pt>
                <c:pt idx="99">
                  <c:v>2376</c:v>
                </c:pt>
                <c:pt idx="100">
                  <c:v>2445</c:v>
                </c:pt>
                <c:pt idx="101">
                  <c:v>2461</c:v>
                </c:pt>
                <c:pt idx="102">
                  <c:v>2429</c:v>
                </c:pt>
                <c:pt idx="103">
                  <c:v>0</c:v>
                </c:pt>
                <c:pt idx="104">
                  <c:v>0</c:v>
                </c:pt>
                <c:pt idx="105">
                  <c:v>0</c:v>
                </c:pt>
                <c:pt idx="106">
                  <c:v>0</c:v>
                </c:pt>
                <c:pt idx="107">
                  <c:v>0</c:v>
                </c:pt>
                <c:pt idx="108">
                  <c:v>0</c:v>
                </c:pt>
                <c:pt idx="109">
                  <c:v>0</c:v>
                </c:pt>
                <c:pt idx="110">
                  <c:v>0</c:v>
                </c:pt>
                <c:pt idx="111">
                  <c:v>0</c:v>
                </c:pt>
                <c:pt idx="112">
                  <c:v>0</c:v>
                </c:pt>
                <c:pt idx="113">
                  <c:v>0</c:v>
                </c:pt>
                <c:pt idx="114">
                  <c:v>1777</c:v>
                </c:pt>
                <c:pt idx="115">
                  <c:v>1611</c:v>
                </c:pt>
                <c:pt idx="116">
                  <c:v>1544.9998780000001</c:v>
                </c:pt>
                <c:pt idx="117">
                  <c:v>1643</c:v>
                </c:pt>
                <c:pt idx="118">
                  <c:v>1673</c:v>
                </c:pt>
                <c:pt idx="119">
                  <c:v>1699</c:v>
                </c:pt>
                <c:pt idx="120">
                  <c:v>1760</c:v>
                </c:pt>
                <c:pt idx="121">
                  <c:v>1776</c:v>
                </c:pt>
                <c:pt idx="122">
                  <c:v>1805</c:v>
                </c:pt>
                <c:pt idx="123">
                  <c:v>1846</c:v>
                </c:pt>
                <c:pt idx="124">
                  <c:v>1860</c:v>
                </c:pt>
                <c:pt idx="125">
                  <c:v>1914.0001219999999</c:v>
                </c:pt>
                <c:pt idx="126">
                  <c:v>1948</c:v>
                </c:pt>
                <c:pt idx="127">
                  <c:v>1973</c:v>
                </c:pt>
                <c:pt idx="128">
                  <c:v>2014</c:v>
                </c:pt>
                <c:pt idx="129">
                  <c:v>2053</c:v>
                </c:pt>
                <c:pt idx="130">
                  <c:v>2078</c:v>
                </c:pt>
                <c:pt idx="131">
                  <c:v>2141</c:v>
                </c:pt>
                <c:pt idx="132">
                  <c:v>2165</c:v>
                </c:pt>
                <c:pt idx="133">
                  <c:v>2217</c:v>
                </c:pt>
                <c:pt idx="134">
                  <c:v>2245</c:v>
                </c:pt>
                <c:pt idx="135">
                  <c:v>2280</c:v>
                </c:pt>
                <c:pt idx="136">
                  <c:v>2281</c:v>
                </c:pt>
                <c:pt idx="137">
                  <c:v>2281</c:v>
                </c:pt>
                <c:pt idx="138">
                  <c:v>2273</c:v>
                </c:pt>
                <c:pt idx="139">
                  <c:v>2265</c:v>
                </c:pt>
                <c:pt idx="140">
                  <c:v>2242</c:v>
                </c:pt>
                <c:pt idx="141">
                  <c:v>2240</c:v>
                </c:pt>
                <c:pt idx="142">
                  <c:v>2190</c:v>
                </c:pt>
                <c:pt idx="143">
                  <c:v>2166</c:v>
                </c:pt>
                <c:pt idx="144">
                  <c:v>2183</c:v>
                </c:pt>
                <c:pt idx="145">
                  <c:v>2150</c:v>
                </c:pt>
                <c:pt idx="146">
                  <c:v>2144</c:v>
                </c:pt>
                <c:pt idx="147">
                  <c:v>2167</c:v>
                </c:pt>
                <c:pt idx="148">
                  <c:v>2232</c:v>
                </c:pt>
                <c:pt idx="149">
                  <c:v>2257</c:v>
                </c:pt>
                <c:pt idx="150">
                  <c:v>2288</c:v>
                </c:pt>
                <c:pt idx="151">
                  <c:v>2254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717</c:v>
                </c:pt>
                <c:pt idx="169">
                  <c:v>788</c:v>
                </c:pt>
                <c:pt idx="170">
                  <c:v>1036</c:v>
                </c:pt>
                <c:pt idx="171">
                  <c:v>1317</c:v>
                </c:pt>
                <c:pt idx="172">
                  <c:v>1439.9998780000001</c:v>
                </c:pt>
                <c:pt idx="173">
                  <c:v>1362</c:v>
                </c:pt>
                <c:pt idx="174">
                  <c:v>1068</c:v>
                </c:pt>
                <c:pt idx="175">
                  <c:v>1188</c:v>
                </c:pt>
                <c:pt idx="176">
                  <c:v>1514</c:v>
                </c:pt>
                <c:pt idx="177">
                  <c:v>1540</c:v>
                </c:pt>
                <c:pt idx="178">
                  <c:v>1496</c:v>
                </c:pt>
                <c:pt idx="179">
                  <c:v>1402</c:v>
                </c:pt>
                <c:pt idx="180">
                  <c:v>1419</c:v>
                </c:pt>
                <c:pt idx="181">
                  <c:v>1439.9998780000001</c:v>
                </c:pt>
                <c:pt idx="182">
                  <c:v>1450</c:v>
                </c:pt>
                <c:pt idx="183">
                  <c:v>1483.0001219999999</c:v>
                </c:pt>
                <c:pt idx="184">
                  <c:v>1455</c:v>
                </c:pt>
                <c:pt idx="185">
                  <c:v>1477</c:v>
                </c:pt>
                <c:pt idx="186">
                  <c:v>1488</c:v>
                </c:pt>
                <c:pt idx="187">
                  <c:v>1490</c:v>
                </c:pt>
                <c:pt idx="188">
                  <c:v>1539</c:v>
                </c:pt>
                <c:pt idx="189">
                  <c:v>1533</c:v>
                </c:pt>
                <c:pt idx="190">
                  <c:v>1578</c:v>
                </c:pt>
                <c:pt idx="191">
                  <c:v>1595</c:v>
                </c:pt>
                <c:pt idx="192">
                  <c:v>1592</c:v>
                </c:pt>
                <c:pt idx="193">
                  <c:v>1639</c:v>
                </c:pt>
                <c:pt idx="194">
                  <c:v>1646</c:v>
                </c:pt>
                <c:pt idx="195">
                  <c:v>1644</c:v>
                </c:pt>
                <c:pt idx="196">
                  <c:v>1626</c:v>
                </c:pt>
                <c:pt idx="197">
                  <c:v>1571.0001219999999</c:v>
                </c:pt>
                <c:pt idx="198">
                  <c:v>1522</c:v>
                </c:pt>
                <c:pt idx="199">
                  <c:v>1439.9998780000001</c:v>
                </c:pt>
                <c:pt idx="200">
                  <c:v>1373</c:v>
                </c:pt>
                <c:pt idx="201">
                  <c:v>1335</c:v>
                </c:pt>
                <c:pt idx="202">
                  <c:v>1316.0001219999999</c:v>
                </c:pt>
                <c:pt idx="203">
                  <c:v>1285</c:v>
                </c:pt>
                <c:pt idx="204">
                  <c:v>1298.0001219999999</c:v>
                </c:pt>
                <c:pt idx="205">
                  <c:v>1297</c:v>
                </c:pt>
                <c:pt idx="206">
                  <c:v>1254.0001219999999</c:v>
                </c:pt>
                <c:pt idx="207">
                  <c:v>1296</c:v>
                </c:pt>
                <c:pt idx="208">
                  <c:v>1220</c:v>
                </c:pt>
                <c:pt idx="209">
                  <c:v>1235</c:v>
                </c:pt>
                <c:pt idx="210">
                  <c:v>1251</c:v>
                </c:pt>
                <c:pt idx="211">
                  <c:v>1283</c:v>
                </c:pt>
                <c:pt idx="212">
                  <c:v>1193</c:v>
                </c:pt>
                <c:pt idx="213">
                  <c:v>1205</c:v>
                </c:pt>
                <c:pt idx="214">
                  <c:v>1225</c:v>
                </c:pt>
                <c:pt idx="215">
                  <c:v>1175</c:v>
                </c:pt>
                <c:pt idx="216">
                  <c:v>1111</c:v>
                </c:pt>
                <c:pt idx="217">
                  <c:v>1073</c:v>
                </c:pt>
                <c:pt idx="218">
                  <c:v>968</c:v>
                </c:pt>
                <c:pt idx="219">
                  <c:v>851</c:v>
                </c:pt>
                <c:pt idx="220">
                  <c:v>828</c:v>
                </c:pt>
                <c:pt idx="221">
                  <c:v>938</c:v>
                </c:pt>
                <c:pt idx="222">
                  <c:v>1399</c:v>
                </c:pt>
                <c:pt idx="223">
                  <c:v>429</c:v>
                </c:pt>
              </c:numCache>
            </c:numRef>
          </c:yVal>
          <c:smooth val="0"/>
          <c:extLst xmlns:c16r2="http://schemas.microsoft.com/office/drawing/2015/06/chart">
            <c:ext xmlns:c16="http://schemas.microsoft.com/office/drawing/2014/chart" uri="{C3380CC4-5D6E-409C-BE32-E72D297353CC}">
              <c16:uniqueId val="{00000032-DA80-4DEE-8BB8-42BCAF800CB4}"/>
            </c:ext>
          </c:extLst>
        </c:ser>
        <c:ser>
          <c:idx val="51"/>
          <c:order val="51"/>
          <c:tx>
            <c:strRef>
              <c:f>Sheet1!$BA$1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Sheet1!$BA$2:$BA$225</c:f>
              <c:numCache>
                <c:formatCode>General</c:formatCode>
                <c:ptCount val="224"/>
                <c:pt idx="0">
                  <c:v>0</c:v>
                </c:pt>
                <c:pt idx="1">
                  <c:v>131</c:v>
                </c:pt>
                <c:pt idx="2">
                  <c:v>293</c:v>
                </c:pt>
                <c:pt idx="3">
                  <c:v>397</c:v>
                </c:pt>
                <c:pt idx="4">
                  <c:v>376</c:v>
                </c:pt>
                <c:pt idx="5">
                  <c:v>406.00003099999998</c:v>
                </c:pt>
                <c:pt idx="6">
                  <c:v>418</c:v>
                </c:pt>
                <c:pt idx="7">
                  <c:v>460</c:v>
                </c:pt>
                <c:pt idx="8">
                  <c:v>488</c:v>
                </c:pt>
                <c:pt idx="9">
                  <c:v>495</c:v>
                </c:pt>
                <c:pt idx="10">
                  <c:v>525</c:v>
                </c:pt>
                <c:pt idx="11">
                  <c:v>530</c:v>
                </c:pt>
                <c:pt idx="12">
                  <c:v>544</c:v>
                </c:pt>
                <c:pt idx="13">
                  <c:v>553</c:v>
                </c:pt>
                <c:pt idx="14">
                  <c:v>566</c:v>
                </c:pt>
                <c:pt idx="15">
                  <c:v>583</c:v>
                </c:pt>
                <c:pt idx="16">
                  <c:v>622</c:v>
                </c:pt>
                <c:pt idx="17">
                  <c:v>644</c:v>
                </c:pt>
                <c:pt idx="18">
                  <c:v>683</c:v>
                </c:pt>
                <c:pt idx="19">
                  <c:v>705</c:v>
                </c:pt>
                <c:pt idx="20">
                  <c:v>715.00006099999996</c:v>
                </c:pt>
                <c:pt idx="21">
                  <c:v>715.00006099999996</c:v>
                </c:pt>
                <c:pt idx="22">
                  <c:v>719</c:v>
                </c:pt>
                <c:pt idx="23">
                  <c:v>754.99993900000004</c:v>
                </c:pt>
                <c:pt idx="24">
                  <c:v>750</c:v>
                </c:pt>
                <c:pt idx="25">
                  <c:v>741</c:v>
                </c:pt>
                <c:pt idx="26">
                  <c:v>744</c:v>
                </c:pt>
                <c:pt idx="27">
                  <c:v>756</c:v>
                </c:pt>
                <c:pt idx="28">
                  <c:v>769</c:v>
                </c:pt>
                <c:pt idx="29">
                  <c:v>775</c:v>
                </c:pt>
                <c:pt idx="30">
                  <c:v>768.00006099999996</c:v>
                </c:pt>
                <c:pt idx="31">
                  <c:v>757</c:v>
                </c:pt>
                <c:pt idx="32">
                  <c:v>776</c:v>
                </c:pt>
                <c:pt idx="33">
                  <c:v>752</c:v>
                </c:pt>
                <c:pt idx="34">
                  <c:v>743</c:v>
                </c:pt>
                <c:pt idx="35">
                  <c:v>787</c:v>
                </c:pt>
                <c:pt idx="36">
                  <c:v>916</c:v>
                </c:pt>
                <c:pt idx="37">
                  <c:v>1078</c:v>
                </c:pt>
                <c:pt idx="38">
                  <c:v>1231</c:v>
                </c:pt>
                <c:pt idx="39">
                  <c:v>1428</c:v>
                </c:pt>
                <c:pt idx="40">
                  <c:v>1521</c:v>
                </c:pt>
                <c:pt idx="41">
                  <c:v>1556</c:v>
                </c:pt>
                <c:pt idx="42">
                  <c:v>1588.9998780000001</c:v>
                </c:pt>
                <c:pt idx="43">
                  <c:v>1632</c:v>
                </c:pt>
                <c:pt idx="44">
                  <c:v>1656</c:v>
                </c:pt>
                <c:pt idx="45">
                  <c:v>1664</c:v>
                </c:pt>
                <c:pt idx="46">
                  <c:v>1694.9998780000001</c:v>
                </c:pt>
                <c:pt idx="47">
                  <c:v>1719</c:v>
                </c:pt>
                <c:pt idx="48">
                  <c:v>1763</c:v>
                </c:pt>
                <c:pt idx="49">
                  <c:v>1761</c:v>
                </c:pt>
                <c:pt idx="50">
                  <c:v>1768</c:v>
                </c:pt>
                <c:pt idx="51">
                  <c:v>1768</c:v>
                </c:pt>
                <c:pt idx="52">
                  <c:v>1807</c:v>
                </c:pt>
                <c:pt idx="53">
                  <c:v>1816</c:v>
                </c:pt>
                <c:pt idx="54">
                  <c:v>1838</c:v>
                </c:pt>
                <c:pt idx="55">
                  <c:v>1842</c:v>
                </c:pt>
                <c:pt idx="56">
                  <c:v>1895</c:v>
                </c:pt>
                <c:pt idx="57">
                  <c:v>1949</c:v>
                </c:pt>
                <c:pt idx="58">
                  <c:v>1952</c:v>
                </c:pt>
                <c:pt idx="59">
                  <c:v>1921</c:v>
                </c:pt>
                <c:pt idx="60">
                  <c:v>2089</c:v>
                </c:pt>
                <c:pt idx="61">
                  <c:v>2143</c:v>
                </c:pt>
                <c:pt idx="62">
                  <c:v>2017</c:v>
                </c:pt>
                <c:pt idx="63">
                  <c:v>2165</c:v>
                </c:pt>
                <c:pt idx="64">
                  <c:v>2128</c:v>
                </c:pt>
                <c:pt idx="65">
                  <c:v>2049</c:v>
                </c:pt>
                <c:pt idx="66">
                  <c:v>2051</c:v>
                </c:pt>
                <c:pt idx="67">
                  <c:v>2014</c:v>
                </c:pt>
                <c:pt idx="68">
                  <c:v>2046.0001219999999</c:v>
                </c:pt>
                <c:pt idx="69">
                  <c:v>2069</c:v>
                </c:pt>
                <c:pt idx="70">
                  <c:v>2096</c:v>
                </c:pt>
                <c:pt idx="71">
                  <c:v>2119</c:v>
                </c:pt>
                <c:pt idx="72">
                  <c:v>2140</c:v>
                </c:pt>
                <c:pt idx="73">
                  <c:v>2158</c:v>
                </c:pt>
                <c:pt idx="74">
                  <c:v>2183</c:v>
                </c:pt>
                <c:pt idx="75">
                  <c:v>2209</c:v>
                </c:pt>
                <c:pt idx="76">
                  <c:v>2217</c:v>
                </c:pt>
                <c:pt idx="77">
                  <c:v>2259</c:v>
                </c:pt>
                <c:pt idx="78">
                  <c:v>2312</c:v>
                </c:pt>
                <c:pt idx="79">
                  <c:v>2312</c:v>
                </c:pt>
                <c:pt idx="80">
                  <c:v>2183</c:v>
                </c:pt>
                <c:pt idx="81">
                  <c:v>2146</c:v>
                </c:pt>
                <c:pt idx="82">
                  <c:v>2119</c:v>
                </c:pt>
                <c:pt idx="83">
                  <c:v>2259</c:v>
                </c:pt>
                <c:pt idx="84">
                  <c:v>2335</c:v>
                </c:pt>
                <c:pt idx="85">
                  <c:v>2285</c:v>
                </c:pt>
                <c:pt idx="86">
                  <c:v>2222</c:v>
                </c:pt>
                <c:pt idx="87">
                  <c:v>2203</c:v>
                </c:pt>
                <c:pt idx="88">
                  <c:v>2223</c:v>
                </c:pt>
                <c:pt idx="89">
                  <c:v>2220</c:v>
                </c:pt>
                <c:pt idx="90">
                  <c:v>2256</c:v>
                </c:pt>
                <c:pt idx="91">
                  <c:v>2280</c:v>
                </c:pt>
                <c:pt idx="92">
                  <c:v>2285</c:v>
                </c:pt>
                <c:pt idx="93">
                  <c:v>2298</c:v>
                </c:pt>
                <c:pt idx="94">
                  <c:v>2306</c:v>
                </c:pt>
                <c:pt idx="95">
                  <c:v>2298</c:v>
                </c:pt>
                <c:pt idx="96">
                  <c:v>2298</c:v>
                </c:pt>
                <c:pt idx="97">
                  <c:v>2328</c:v>
                </c:pt>
                <c:pt idx="98">
                  <c:v>2355</c:v>
                </c:pt>
                <c:pt idx="99">
                  <c:v>2415</c:v>
                </c:pt>
                <c:pt idx="100">
                  <c:v>2467</c:v>
                </c:pt>
                <c:pt idx="101">
                  <c:v>2493</c:v>
                </c:pt>
                <c:pt idx="102">
                  <c:v>2456</c:v>
                </c:pt>
                <c:pt idx="103">
                  <c:v>0</c:v>
                </c:pt>
                <c:pt idx="104">
                  <c:v>0</c:v>
                </c:pt>
                <c:pt idx="105">
                  <c:v>0</c:v>
                </c:pt>
                <c:pt idx="106">
                  <c:v>0</c:v>
                </c:pt>
                <c:pt idx="107">
                  <c:v>0</c:v>
                </c:pt>
                <c:pt idx="108">
                  <c:v>0</c:v>
                </c:pt>
                <c:pt idx="109">
                  <c:v>0</c:v>
                </c:pt>
                <c:pt idx="110">
                  <c:v>0</c:v>
                </c:pt>
                <c:pt idx="111">
                  <c:v>0</c:v>
                </c:pt>
                <c:pt idx="112">
                  <c:v>0</c:v>
                </c:pt>
                <c:pt idx="113">
                  <c:v>0</c:v>
                </c:pt>
                <c:pt idx="114">
                  <c:v>1824</c:v>
                </c:pt>
                <c:pt idx="115">
                  <c:v>1618</c:v>
                </c:pt>
                <c:pt idx="116">
                  <c:v>1495</c:v>
                </c:pt>
                <c:pt idx="117">
                  <c:v>1574</c:v>
                </c:pt>
                <c:pt idx="118">
                  <c:v>1635</c:v>
                </c:pt>
                <c:pt idx="119">
                  <c:v>1678</c:v>
                </c:pt>
                <c:pt idx="120">
                  <c:v>1715</c:v>
                </c:pt>
                <c:pt idx="121">
                  <c:v>1755</c:v>
                </c:pt>
                <c:pt idx="122">
                  <c:v>1788</c:v>
                </c:pt>
                <c:pt idx="123">
                  <c:v>1816</c:v>
                </c:pt>
                <c:pt idx="124">
                  <c:v>1834</c:v>
                </c:pt>
                <c:pt idx="125">
                  <c:v>1884</c:v>
                </c:pt>
                <c:pt idx="126">
                  <c:v>1927</c:v>
                </c:pt>
                <c:pt idx="127">
                  <c:v>1961</c:v>
                </c:pt>
                <c:pt idx="128">
                  <c:v>1982</c:v>
                </c:pt>
                <c:pt idx="129">
                  <c:v>2020.0001219999999</c:v>
                </c:pt>
                <c:pt idx="130">
                  <c:v>2072</c:v>
                </c:pt>
                <c:pt idx="131">
                  <c:v>2119</c:v>
                </c:pt>
                <c:pt idx="132">
                  <c:v>2145</c:v>
                </c:pt>
                <c:pt idx="133">
                  <c:v>2192</c:v>
                </c:pt>
                <c:pt idx="134">
                  <c:v>2229</c:v>
                </c:pt>
                <c:pt idx="135">
                  <c:v>2235</c:v>
                </c:pt>
                <c:pt idx="136">
                  <c:v>2240</c:v>
                </c:pt>
                <c:pt idx="137">
                  <c:v>2236</c:v>
                </c:pt>
                <c:pt idx="138">
                  <c:v>2255</c:v>
                </c:pt>
                <c:pt idx="139">
                  <c:v>2234</c:v>
                </c:pt>
                <c:pt idx="140">
                  <c:v>2209</c:v>
                </c:pt>
                <c:pt idx="141">
                  <c:v>2196</c:v>
                </c:pt>
                <c:pt idx="142">
                  <c:v>2161</c:v>
                </c:pt>
                <c:pt idx="143">
                  <c:v>2139</c:v>
                </c:pt>
                <c:pt idx="144">
                  <c:v>2131</c:v>
                </c:pt>
                <c:pt idx="145">
                  <c:v>2144</c:v>
                </c:pt>
                <c:pt idx="146">
                  <c:v>2129</c:v>
                </c:pt>
                <c:pt idx="147">
                  <c:v>2150</c:v>
                </c:pt>
                <c:pt idx="148">
                  <c:v>2197</c:v>
                </c:pt>
                <c:pt idx="149">
                  <c:v>2184</c:v>
                </c:pt>
                <c:pt idx="150">
                  <c:v>2287</c:v>
                </c:pt>
                <c:pt idx="151">
                  <c:v>2264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779</c:v>
                </c:pt>
                <c:pt idx="169">
                  <c:v>929</c:v>
                </c:pt>
                <c:pt idx="170">
                  <c:v>1056</c:v>
                </c:pt>
                <c:pt idx="171">
                  <c:v>1306</c:v>
                </c:pt>
                <c:pt idx="172">
                  <c:v>1412</c:v>
                </c:pt>
                <c:pt idx="173">
                  <c:v>1359</c:v>
                </c:pt>
                <c:pt idx="174">
                  <c:v>1198</c:v>
                </c:pt>
                <c:pt idx="175">
                  <c:v>1254.0001219999999</c:v>
                </c:pt>
                <c:pt idx="176">
                  <c:v>1507</c:v>
                </c:pt>
                <c:pt idx="177">
                  <c:v>1499</c:v>
                </c:pt>
                <c:pt idx="178">
                  <c:v>1481</c:v>
                </c:pt>
                <c:pt idx="179">
                  <c:v>1394</c:v>
                </c:pt>
                <c:pt idx="180">
                  <c:v>1412</c:v>
                </c:pt>
                <c:pt idx="181">
                  <c:v>1430.0001219999999</c:v>
                </c:pt>
                <c:pt idx="182">
                  <c:v>1429</c:v>
                </c:pt>
                <c:pt idx="183">
                  <c:v>1454</c:v>
                </c:pt>
                <c:pt idx="184">
                  <c:v>1429</c:v>
                </c:pt>
                <c:pt idx="185">
                  <c:v>1454</c:v>
                </c:pt>
                <c:pt idx="186">
                  <c:v>1476</c:v>
                </c:pt>
                <c:pt idx="187">
                  <c:v>1486</c:v>
                </c:pt>
                <c:pt idx="188">
                  <c:v>1503</c:v>
                </c:pt>
                <c:pt idx="189">
                  <c:v>1532</c:v>
                </c:pt>
                <c:pt idx="190">
                  <c:v>1542</c:v>
                </c:pt>
                <c:pt idx="191">
                  <c:v>1550</c:v>
                </c:pt>
                <c:pt idx="192">
                  <c:v>1595</c:v>
                </c:pt>
                <c:pt idx="193">
                  <c:v>1614</c:v>
                </c:pt>
                <c:pt idx="194">
                  <c:v>1631</c:v>
                </c:pt>
                <c:pt idx="195">
                  <c:v>1631</c:v>
                </c:pt>
                <c:pt idx="196">
                  <c:v>1613</c:v>
                </c:pt>
                <c:pt idx="197">
                  <c:v>1571.0001219999999</c:v>
                </c:pt>
                <c:pt idx="198">
                  <c:v>1499</c:v>
                </c:pt>
                <c:pt idx="199">
                  <c:v>1405</c:v>
                </c:pt>
                <c:pt idx="200">
                  <c:v>1367</c:v>
                </c:pt>
                <c:pt idx="201">
                  <c:v>1351.0001219999999</c:v>
                </c:pt>
                <c:pt idx="202">
                  <c:v>1310</c:v>
                </c:pt>
                <c:pt idx="203">
                  <c:v>1268</c:v>
                </c:pt>
                <c:pt idx="204">
                  <c:v>1292</c:v>
                </c:pt>
                <c:pt idx="205">
                  <c:v>1289.0001219999999</c:v>
                </c:pt>
                <c:pt idx="206">
                  <c:v>1273</c:v>
                </c:pt>
                <c:pt idx="207">
                  <c:v>1280.9998780000001</c:v>
                </c:pt>
                <c:pt idx="208">
                  <c:v>1236</c:v>
                </c:pt>
                <c:pt idx="209">
                  <c:v>1225</c:v>
                </c:pt>
                <c:pt idx="210">
                  <c:v>1293</c:v>
                </c:pt>
                <c:pt idx="211">
                  <c:v>1289.9998780000001</c:v>
                </c:pt>
                <c:pt idx="212">
                  <c:v>1277</c:v>
                </c:pt>
                <c:pt idx="213">
                  <c:v>1193</c:v>
                </c:pt>
                <c:pt idx="214">
                  <c:v>1233</c:v>
                </c:pt>
                <c:pt idx="215">
                  <c:v>1217</c:v>
                </c:pt>
                <c:pt idx="216">
                  <c:v>1150</c:v>
                </c:pt>
                <c:pt idx="217">
                  <c:v>1056</c:v>
                </c:pt>
                <c:pt idx="218">
                  <c:v>1056</c:v>
                </c:pt>
                <c:pt idx="219">
                  <c:v>861</c:v>
                </c:pt>
                <c:pt idx="220">
                  <c:v>935.00006099999996</c:v>
                </c:pt>
                <c:pt idx="221">
                  <c:v>961</c:v>
                </c:pt>
                <c:pt idx="222">
                  <c:v>1376</c:v>
                </c:pt>
                <c:pt idx="223">
                  <c:v>744</c:v>
                </c:pt>
              </c:numCache>
            </c:numRef>
          </c:yVal>
          <c:smooth val="0"/>
          <c:extLst xmlns:c16r2="http://schemas.microsoft.com/office/drawing/2015/06/chart">
            <c:ext xmlns:c16="http://schemas.microsoft.com/office/drawing/2014/chart" uri="{C3380CC4-5D6E-409C-BE32-E72D297353CC}">
              <c16:uniqueId val="{00000033-DA80-4DEE-8BB8-42BCAF800CB4}"/>
            </c:ext>
          </c:extLst>
        </c:ser>
        <c:ser>
          <c:idx val="52"/>
          <c:order val="52"/>
          <c:tx>
            <c:strRef>
              <c:f>Sheet1!$BB$1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Sheet1!$BB$2:$BB$225</c:f>
              <c:numCache>
                <c:formatCode>General</c:formatCode>
                <c:ptCount val="224"/>
                <c:pt idx="0">
                  <c:v>0</c:v>
                </c:pt>
                <c:pt idx="1">
                  <c:v>64</c:v>
                </c:pt>
                <c:pt idx="2">
                  <c:v>326</c:v>
                </c:pt>
                <c:pt idx="3">
                  <c:v>369</c:v>
                </c:pt>
                <c:pt idx="4">
                  <c:v>394</c:v>
                </c:pt>
                <c:pt idx="5">
                  <c:v>384.00003099999998</c:v>
                </c:pt>
                <c:pt idx="6">
                  <c:v>418</c:v>
                </c:pt>
                <c:pt idx="7">
                  <c:v>463</c:v>
                </c:pt>
                <c:pt idx="8">
                  <c:v>479</c:v>
                </c:pt>
                <c:pt idx="9">
                  <c:v>502.99996900000002</c:v>
                </c:pt>
                <c:pt idx="10">
                  <c:v>521</c:v>
                </c:pt>
                <c:pt idx="11">
                  <c:v>531</c:v>
                </c:pt>
                <c:pt idx="12">
                  <c:v>543</c:v>
                </c:pt>
                <c:pt idx="13">
                  <c:v>555</c:v>
                </c:pt>
                <c:pt idx="14">
                  <c:v>565</c:v>
                </c:pt>
                <c:pt idx="15">
                  <c:v>582</c:v>
                </c:pt>
                <c:pt idx="16">
                  <c:v>612</c:v>
                </c:pt>
                <c:pt idx="17">
                  <c:v>635</c:v>
                </c:pt>
                <c:pt idx="18">
                  <c:v>673</c:v>
                </c:pt>
                <c:pt idx="19">
                  <c:v>692</c:v>
                </c:pt>
                <c:pt idx="20">
                  <c:v>704</c:v>
                </c:pt>
                <c:pt idx="21">
                  <c:v>710.99993900000004</c:v>
                </c:pt>
                <c:pt idx="22">
                  <c:v>708</c:v>
                </c:pt>
                <c:pt idx="23">
                  <c:v>743</c:v>
                </c:pt>
                <c:pt idx="24">
                  <c:v>738</c:v>
                </c:pt>
                <c:pt idx="25">
                  <c:v>734</c:v>
                </c:pt>
                <c:pt idx="26">
                  <c:v>732</c:v>
                </c:pt>
                <c:pt idx="27">
                  <c:v>744</c:v>
                </c:pt>
                <c:pt idx="28">
                  <c:v>759.00006099999996</c:v>
                </c:pt>
                <c:pt idx="29">
                  <c:v>767</c:v>
                </c:pt>
                <c:pt idx="30">
                  <c:v>760</c:v>
                </c:pt>
                <c:pt idx="31">
                  <c:v>754</c:v>
                </c:pt>
                <c:pt idx="32">
                  <c:v>773</c:v>
                </c:pt>
                <c:pt idx="33">
                  <c:v>749</c:v>
                </c:pt>
                <c:pt idx="34">
                  <c:v>741.99993900000004</c:v>
                </c:pt>
                <c:pt idx="35">
                  <c:v>769</c:v>
                </c:pt>
                <c:pt idx="36">
                  <c:v>903</c:v>
                </c:pt>
                <c:pt idx="37">
                  <c:v>1051</c:v>
                </c:pt>
                <c:pt idx="38">
                  <c:v>1196</c:v>
                </c:pt>
                <c:pt idx="39">
                  <c:v>1385</c:v>
                </c:pt>
                <c:pt idx="40">
                  <c:v>1479</c:v>
                </c:pt>
                <c:pt idx="41">
                  <c:v>1504</c:v>
                </c:pt>
                <c:pt idx="42">
                  <c:v>1543</c:v>
                </c:pt>
                <c:pt idx="43">
                  <c:v>1576</c:v>
                </c:pt>
                <c:pt idx="44">
                  <c:v>1603</c:v>
                </c:pt>
                <c:pt idx="45">
                  <c:v>1617</c:v>
                </c:pt>
                <c:pt idx="46">
                  <c:v>1646</c:v>
                </c:pt>
                <c:pt idx="47">
                  <c:v>1663</c:v>
                </c:pt>
                <c:pt idx="48">
                  <c:v>1703.0001219999999</c:v>
                </c:pt>
                <c:pt idx="49">
                  <c:v>1703.0001219999999</c:v>
                </c:pt>
                <c:pt idx="50">
                  <c:v>1705</c:v>
                </c:pt>
                <c:pt idx="51">
                  <c:v>1712.0001219999999</c:v>
                </c:pt>
                <c:pt idx="52">
                  <c:v>1735</c:v>
                </c:pt>
                <c:pt idx="53">
                  <c:v>1756.0001219999999</c:v>
                </c:pt>
                <c:pt idx="54">
                  <c:v>1777</c:v>
                </c:pt>
                <c:pt idx="55">
                  <c:v>1788</c:v>
                </c:pt>
                <c:pt idx="56">
                  <c:v>1824</c:v>
                </c:pt>
                <c:pt idx="57">
                  <c:v>1883</c:v>
                </c:pt>
                <c:pt idx="58">
                  <c:v>1884</c:v>
                </c:pt>
                <c:pt idx="59">
                  <c:v>1850</c:v>
                </c:pt>
                <c:pt idx="60">
                  <c:v>2009</c:v>
                </c:pt>
                <c:pt idx="61">
                  <c:v>2063</c:v>
                </c:pt>
                <c:pt idx="62">
                  <c:v>1957</c:v>
                </c:pt>
                <c:pt idx="63">
                  <c:v>2082</c:v>
                </c:pt>
                <c:pt idx="64">
                  <c:v>2044</c:v>
                </c:pt>
                <c:pt idx="65">
                  <c:v>1976.9998780000001</c:v>
                </c:pt>
                <c:pt idx="66">
                  <c:v>1974</c:v>
                </c:pt>
                <c:pt idx="67">
                  <c:v>1936</c:v>
                </c:pt>
                <c:pt idx="68">
                  <c:v>1961</c:v>
                </c:pt>
                <c:pt idx="69">
                  <c:v>1988</c:v>
                </c:pt>
                <c:pt idx="70">
                  <c:v>2011.0001219999999</c:v>
                </c:pt>
                <c:pt idx="71">
                  <c:v>2034</c:v>
                </c:pt>
                <c:pt idx="72">
                  <c:v>2054</c:v>
                </c:pt>
                <c:pt idx="73">
                  <c:v>2071</c:v>
                </c:pt>
                <c:pt idx="74">
                  <c:v>2086</c:v>
                </c:pt>
                <c:pt idx="75">
                  <c:v>2118</c:v>
                </c:pt>
                <c:pt idx="76">
                  <c:v>2123</c:v>
                </c:pt>
                <c:pt idx="77">
                  <c:v>2161</c:v>
                </c:pt>
                <c:pt idx="78">
                  <c:v>2207</c:v>
                </c:pt>
                <c:pt idx="79">
                  <c:v>2198</c:v>
                </c:pt>
                <c:pt idx="80">
                  <c:v>2100</c:v>
                </c:pt>
                <c:pt idx="81">
                  <c:v>2070</c:v>
                </c:pt>
                <c:pt idx="82">
                  <c:v>2035</c:v>
                </c:pt>
                <c:pt idx="83">
                  <c:v>2130</c:v>
                </c:pt>
                <c:pt idx="84">
                  <c:v>2218</c:v>
                </c:pt>
                <c:pt idx="85">
                  <c:v>2166</c:v>
                </c:pt>
                <c:pt idx="86">
                  <c:v>2117</c:v>
                </c:pt>
                <c:pt idx="87">
                  <c:v>2094</c:v>
                </c:pt>
                <c:pt idx="88">
                  <c:v>2121</c:v>
                </c:pt>
                <c:pt idx="89">
                  <c:v>2112</c:v>
                </c:pt>
                <c:pt idx="90">
                  <c:v>2147</c:v>
                </c:pt>
                <c:pt idx="91">
                  <c:v>2159</c:v>
                </c:pt>
                <c:pt idx="92">
                  <c:v>2168</c:v>
                </c:pt>
                <c:pt idx="93">
                  <c:v>2185</c:v>
                </c:pt>
                <c:pt idx="94">
                  <c:v>2193</c:v>
                </c:pt>
                <c:pt idx="95">
                  <c:v>2188</c:v>
                </c:pt>
                <c:pt idx="96">
                  <c:v>2186</c:v>
                </c:pt>
                <c:pt idx="97">
                  <c:v>2207</c:v>
                </c:pt>
                <c:pt idx="98">
                  <c:v>2216</c:v>
                </c:pt>
                <c:pt idx="99">
                  <c:v>2262</c:v>
                </c:pt>
                <c:pt idx="100">
                  <c:v>2299</c:v>
                </c:pt>
                <c:pt idx="101">
                  <c:v>2359</c:v>
                </c:pt>
                <c:pt idx="102">
                  <c:v>2296</c:v>
                </c:pt>
                <c:pt idx="103">
                  <c:v>0</c:v>
                </c:pt>
                <c:pt idx="104">
                  <c:v>0</c:v>
                </c:pt>
                <c:pt idx="105">
                  <c:v>0</c:v>
                </c:pt>
                <c:pt idx="106">
                  <c:v>0</c:v>
                </c:pt>
                <c:pt idx="107">
                  <c:v>0</c:v>
                </c:pt>
                <c:pt idx="108">
                  <c:v>0</c:v>
                </c:pt>
                <c:pt idx="109">
                  <c:v>0</c:v>
                </c:pt>
                <c:pt idx="110">
                  <c:v>0</c:v>
                </c:pt>
                <c:pt idx="111">
                  <c:v>0</c:v>
                </c:pt>
                <c:pt idx="112">
                  <c:v>0</c:v>
                </c:pt>
                <c:pt idx="113">
                  <c:v>0</c:v>
                </c:pt>
                <c:pt idx="114">
                  <c:v>1720.9998780000001</c:v>
                </c:pt>
                <c:pt idx="115">
                  <c:v>1682</c:v>
                </c:pt>
                <c:pt idx="116">
                  <c:v>1518.9998780000001</c:v>
                </c:pt>
                <c:pt idx="117">
                  <c:v>1624.0001219999999</c:v>
                </c:pt>
                <c:pt idx="118">
                  <c:v>1575</c:v>
                </c:pt>
                <c:pt idx="119">
                  <c:v>1674</c:v>
                </c:pt>
                <c:pt idx="120">
                  <c:v>1690</c:v>
                </c:pt>
                <c:pt idx="121">
                  <c:v>1694.0001219999999</c:v>
                </c:pt>
                <c:pt idx="122">
                  <c:v>1727</c:v>
                </c:pt>
                <c:pt idx="123">
                  <c:v>1779</c:v>
                </c:pt>
                <c:pt idx="124">
                  <c:v>1775</c:v>
                </c:pt>
                <c:pt idx="125">
                  <c:v>1824</c:v>
                </c:pt>
                <c:pt idx="126">
                  <c:v>1848</c:v>
                </c:pt>
                <c:pt idx="127">
                  <c:v>1897.0001219999999</c:v>
                </c:pt>
                <c:pt idx="128">
                  <c:v>1913</c:v>
                </c:pt>
                <c:pt idx="129">
                  <c:v>1941.0001219999999</c:v>
                </c:pt>
                <c:pt idx="130">
                  <c:v>1995</c:v>
                </c:pt>
                <c:pt idx="131">
                  <c:v>2020.9998780000001</c:v>
                </c:pt>
                <c:pt idx="132">
                  <c:v>2062</c:v>
                </c:pt>
                <c:pt idx="133">
                  <c:v>2113</c:v>
                </c:pt>
                <c:pt idx="134">
                  <c:v>2129</c:v>
                </c:pt>
                <c:pt idx="135">
                  <c:v>2162</c:v>
                </c:pt>
                <c:pt idx="136">
                  <c:v>2145</c:v>
                </c:pt>
                <c:pt idx="137">
                  <c:v>2161</c:v>
                </c:pt>
                <c:pt idx="138">
                  <c:v>2159</c:v>
                </c:pt>
                <c:pt idx="139">
                  <c:v>2159</c:v>
                </c:pt>
                <c:pt idx="140">
                  <c:v>2140</c:v>
                </c:pt>
                <c:pt idx="141">
                  <c:v>2125</c:v>
                </c:pt>
                <c:pt idx="142">
                  <c:v>2066</c:v>
                </c:pt>
                <c:pt idx="143">
                  <c:v>2037.9998780000001</c:v>
                </c:pt>
                <c:pt idx="144">
                  <c:v>2051</c:v>
                </c:pt>
                <c:pt idx="145">
                  <c:v>2081</c:v>
                </c:pt>
                <c:pt idx="146">
                  <c:v>2056</c:v>
                </c:pt>
                <c:pt idx="147">
                  <c:v>2076</c:v>
                </c:pt>
                <c:pt idx="148">
                  <c:v>2113</c:v>
                </c:pt>
                <c:pt idx="149">
                  <c:v>2183</c:v>
                </c:pt>
                <c:pt idx="150">
                  <c:v>2213</c:v>
                </c:pt>
                <c:pt idx="151">
                  <c:v>2146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724.00006099999996</c:v>
                </c:pt>
                <c:pt idx="169">
                  <c:v>743</c:v>
                </c:pt>
                <c:pt idx="170">
                  <c:v>1000</c:v>
                </c:pt>
                <c:pt idx="171">
                  <c:v>1276</c:v>
                </c:pt>
                <c:pt idx="172">
                  <c:v>1409</c:v>
                </c:pt>
                <c:pt idx="173">
                  <c:v>1348</c:v>
                </c:pt>
                <c:pt idx="174">
                  <c:v>1069</c:v>
                </c:pt>
                <c:pt idx="175">
                  <c:v>1171</c:v>
                </c:pt>
                <c:pt idx="176">
                  <c:v>1483.0001219999999</c:v>
                </c:pt>
                <c:pt idx="177">
                  <c:v>1496</c:v>
                </c:pt>
                <c:pt idx="178">
                  <c:v>1462</c:v>
                </c:pt>
                <c:pt idx="179">
                  <c:v>1375</c:v>
                </c:pt>
                <c:pt idx="180">
                  <c:v>1381</c:v>
                </c:pt>
                <c:pt idx="181">
                  <c:v>1384</c:v>
                </c:pt>
                <c:pt idx="182">
                  <c:v>1406</c:v>
                </c:pt>
                <c:pt idx="183">
                  <c:v>1426</c:v>
                </c:pt>
                <c:pt idx="184">
                  <c:v>1391</c:v>
                </c:pt>
                <c:pt idx="185">
                  <c:v>1423</c:v>
                </c:pt>
                <c:pt idx="186">
                  <c:v>1446</c:v>
                </c:pt>
                <c:pt idx="187">
                  <c:v>1444</c:v>
                </c:pt>
                <c:pt idx="188">
                  <c:v>1464</c:v>
                </c:pt>
                <c:pt idx="189">
                  <c:v>1496</c:v>
                </c:pt>
                <c:pt idx="190">
                  <c:v>1521</c:v>
                </c:pt>
                <c:pt idx="191">
                  <c:v>1535</c:v>
                </c:pt>
                <c:pt idx="192">
                  <c:v>1537</c:v>
                </c:pt>
                <c:pt idx="193">
                  <c:v>1577</c:v>
                </c:pt>
                <c:pt idx="194">
                  <c:v>1591</c:v>
                </c:pt>
                <c:pt idx="195">
                  <c:v>1610</c:v>
                </c:pt>
                <c:pt idx="196">
                  <c:v>1568</c:v>
                </c:pt>
                <c:pt idx="197">
                  <c:v>1515</c:v>
                </c:pt>
                <c:pt idx="198">
                  <c:v>1489</c:v>
                </c:pt>
                <c:pt idx="199">
                  <c:v>1385</c:v>
                </c:pt>
                <c:pt idx="200">
                  <c:v>1326</c:v>
                </c:pt>
                <c:pt idx="201">
                  <c:v>1314</c:v>
                </c:pt>
                <c:pt idx="202">
                  <c:v>1283</c:v>
                </c:pt>
                <c:pt idx="203">
                  <c:v>1262</c:v>
                </c:pt>
                <c:pt idx="204">
                  <c:v>1269</c:v>
                </c:pt>
                <c:pt idx="205">
                  <c:v>1221</c:v>
                </c:pt>
                <c:pt idx="206">
                  <c:v>1242</c:v>
                </c:pt>
                <c:pt idx="207">
                  <c:v>1214</c:v>
                </c:pt>
                <c:pt idx="208">
                  <c:v>1171</c:v>
                </c:pt>
                <c:pt idx="209">
                  <c:v>1163</c:v>
                </c:pt>
                <c:pt idx="210">
                  <c:v>1253</c:v>
                </c:pt>
                <c:pt idx="211">
                  <c:v>1233</c:v>
                </c:pt>
                <c:pt idx="212">
                  <c:v>1174</c:v>
                </c:pt>
                <c:pt idx="213">
                  <c:v>1141</c:v>
                </c:pt>
                <c:pt idx="214">
                  <c:v>1240</c:v>
                </c:pt>
                <c:pt idx="215">
                  <c:v>1131</c:v>
                </c:pt>
                <c:pt idx="216">
                  <c:v>1113</c:v>
                </c:pt>
                <c:pt idx="217">
                  <c:v>1049</c:v>
                </c:pt>
                <c:pt idx="218">
                  <c:v>952</c:v>
                </c:pt>
                <c:pt idx="219">
                  <c:v>811</c:v>
                </c:pt>
                <c:pt idx="220">
                  <c:v>798.99993900000004</c:v>
                </c:pt>
                <c:pt idx="221">
                  <c:v>944.00006099999996</c:v>
                </c:pt>
                <c:pt idx="222">
                  <c:v>1133</c:v>
                </c:pt>
                <c:pt idx="223">
                  <c:v>544</c:v>
                </c:pt>
              </c:numCache>
            </c:numRef>
          </c:yVal>
          <c:smooth val="0"/>
          <c:extLst xmlns:c16r2="http://schemas.microsoft.com/office/drawing/2015/06/chart">
            <c:ext xmlns:c16="http://schemas.microsoft.com/office/drawing/2014/chart" uri="{C3380CC4-5D6E-409C-BE32-E72D297353CC}">
              <c16:uniqueId val="{00000034-DA80-4DEE-8BB8-42BCAF800CB4}"/>
            </c:ext>
          </c:extLst>
        </c:ser>
        <c:ser>
          <c:idx val="53"/>
          <c:order val="53"/>
          <c:tx>
            <c:strRef>
              <c:f>Sheet1!$BC$1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Sheet1!$BC$2:$BC$225</c:f>
              <c:numCache>
                <c:formatCode>General</c:formatCode>
                <c:ptCount val="224"/>
                <c:pt idx="0">
                  <c:v>96.000007999999994</c:v>
                </c:pt>
                <c:pt idx="1">
                  <c:v>133</c:v>
                </c:pt>
                <c:pt idx="2">
                  <c:v>337</c:v>
                </c:pt>
                <c:pt idx="3">
                  <c:v>436.99996900000002</c:v>
                </c:pt>
                <c:pt idx="4">
                  <c:v>464</c:v>
                </c:pt>
                <c:pt idx="5">
                  <c:v>466</c:v>
                </c:pt>
                <c:pt idx="6">
                  <c:v>502</c:v>
                </c:pt>
                <c:pt idx="7">
                  <c:v>544</c:v>
                </c:pt>
                <c:pt idx="8">
                  <c:v>563</c:v>
                </c:pt>
                <c:pt idx="9">
                  <c:v>579</c:v>
                </c:pt>
                <c:pt idx="10">
                  <c:v>605</c:v>
                </c:pt>
                <c:pt idx="11">
                  <c:v>607</c:v>
                </c:pt>
                <c:pt idx="12">
                  <c:v>624</c:v>
                </c:pt>
                <c:pt idx="13">
                  <c:v>646</c:v>
                </c:pt>
                <c:pt idx="14">
                  <c:v>652</c:v>
                </c:pt>
                <c:pt idx="15">
                  <c:v>671.00006099999996</c:v>
                </c:pt>
                <c:pt idx="16">
                  <c:v>716</c:v>
                </c:pt>
                <c:pt idx="17">
                  <c:v>737.00006099999996</c:v>
                </c:pt>
                <c:pt idx="18">
                  <c:v>772</c:v>
                </c:pt>
                <c:pt idx="19">
                  <c:v>809</c:v>
                </c:pt>
                <c:pt idx="20">
                  <c:v>812.00006099999996</c:v>
                </c:pt>
                <c:pt idx="21">
                  <c:v>811</c:v>
                </c:pt>
                <c:pt idx="22">
                  <c:v>814</c:v>
                </c:pt>
                <c:pt idx="23">
                  <c:v>847.00006099999996</c:v>
                </c:pt>
                <c:pt idx="24">
                  <c:v>845</c:v>
                </c:pt>
                <c:pt idx="25">
                  <c:v>833</c:v>
                </c:pt>
                <c:pt idx="26">
                  <c:v>835</c:v>
                </c:pt>
                <c:pt idx="27">
                  <c:v>841</c:v>
                </c:pt>
                <c:pt idx="28">
                  <c:v>854</c:v>
                </c:pt>
                <c:pt idx="29">
                  <c:v>869.00006099999996</c:v>
                </c:pt>
                <c:pt idx="30">
                  <c:v>864</c:v>
                </c:pt>
                <c:pt idx="31">
                  <c:v>842</c:v>
                </c:pt>
                <c:pt idx="32">
                  <c:v>870</c:v>
                </c:pt>
                <c:pt idx="33">
                  <c:v>838</c:v>
                </c:pt>
                <c:pt idx="34">
                  <c:v>834.00006099999996</c:v>
                </c:pt>
                <c:pt idx="35">
                  <c:v>871</c:v>
                </c:pt>
                <c:pt idx="36">
                  <c:v>1011</c:v>
                </c:pt>
                <c:pt idx="37">
                  <c:v>1184</c:v>
                </c:pt>
                <c:pt idx="38">
                  <c:v>1339</c:v>
                </c:pt>
                <c:pt idx="39">
                  <c:v>1536.0001219999999</c:v>
                </c:pt>
                <c:pt idx="40">
                  <c:v>1643</c:v>
                </c:pt>
                <c:pt idx="41">
                  <c:v>1679</c:v>
                </c:pt>
                <c:pt idx="42">
                  <c:v>1720</c:v>
                </c:pt>
                <c:pt idx="43">
                  <c:v>1761</c:v>
                </c:pt>
                <c:pt idx="44">
                  <c:v>1793</c:v>
                </c:pt>
                <c:pt idx="45">
                  <c:v>1798</c:v>
                </c:pt>
                <c:pt idx="46">
                  <c:v>1829</c:v>
                </c:pt>
                <c:pt idx="47">
                  <c:v>1851</c:v>
                </c:pt>
                <c:pt idx="48">
                  <c:v>1895</c:v>
                </c:pt>
                <c:pt idx="49">
                  <c:v>1891</c:v>
                </c:pt>
                <c:pt idx="50">
                  <c:v>1899</c:v>
                </c:pt>
                <c:pt idx="51">
                  <c:v>1905</c:v>
                </c:pt>
                <c:pt idx="52">
                  <c:v>1940</c:v>
                </c:pt>
                <c:pt idx="53">
                  <c:v>1964</c:v>
                </c:pt>
                <c:pt idx="54">
                  <c:v>1975</c:v>
                </c:pt>
                <c:pt idx="55">
                  <c:v>1992</c:v>
                </c:pt>
                <c:pt idx="56">
                  <c:v>2035</c:v>
                </c:pt>
                <c:pt idx="57">
                  <c:v>2097</c:v>
                </c:pt>
                <c:pt idx="58">
                  <c:v>2101</c:v>
                </c:pt>
                <c:pt idx="59">
                  <c:v>2063</c:v>
                </c:pt>
                <c:pt idx="60">
                  <c:v>2232</c:v>
                </c:pt>
                <c:pt idx="61">
                  <c:v>2297</c:v>
                </c:pt>
                <c:pt idx="62">
                  <c:v>2159</c:v>
                </c:pt>
                <c:pt idx="63">
                  <c:v>2325</c:v>
                </c:pt>
                <c:pt idx="64">
                  <c:v>2289</c:v>
                </c:pt>
                <c:pt idx="65">
                  <c:v>2224</c:v>
                </c:pt>
                <c:pt idx="66">
                  <c:v>2211</c:v>
                </c:pt>
                <c:pt idx="67">
                  <c:v>2168</c:v>
                </c:pt>
                <c:pt idx="68">
                  <c:v>2194</c:v>
                </c:pt>
                <c:pt idx="69">
                  <c:v>2226</c:v>
                </c:pt>
                <c:pt idx="70">
                  <c:v>2260</c:v>
                </c:pt>
                <c:pt idx="71">
                  <c:v>2271</c:v>
                </c:pt>
                <c:pt idx="72">
                  <c:v>2294</c:v>
                </c:pt>
                <c:pt idx="73">
                  <c:v>2319</c:v>
                </c:pt>
                <c:pt idx="74">
                  <c:v>2332</c:v>
                </c:pt>
                <c:pt idx="75">
                  <c:v>2356</c:v>
                </c:pt>
                <c:pt idx="76">
                  <c:v>2361</c:v>
                </c:pt>
                <c:pt idx="77">
                  <c:v>2402</c:v>
                </c:pt>
                <c:pt idx="78">
                  <c:v>2446</c:v>
                </c:pt>
                <c:pt idx="79">
                  <c:v>2447</c:v>
                </c:pt>
                <c:pt idx="80">
                  <c:v>2366</c:v>
                </c:pt>
                <c:pt idx="81">
                  <c:v>2317</c:v>
                </c:pt>
                <c:pt idx="82">
                  <c:v>2277</c:v>
                </c:pt>
                <c:pt idx="83">
                  <c:v>2402</c:v>
                </c:pt>
                <c:pt idx="84">
                  <c:v>2484</c:v>
                </c:pt>
                <c:pt idx="85">
                  <c:v>2450</c:v>
                </c:pt>
                <c:pt idx="86">
                  <c:v>2386</c:v>
                </c:pt>
                <c:pt idx="87">
                  <c:v>2371</c:v>
                </c:pt>
                <c:pt idx="88">
                  <c:v>2388</c:v>
                </c:pt>
                <c:pt idx="89">
                  <c:v>2376</c:v>
                </c:pt>
                <c:pt idx="90">
                  <c:v>2421</c:v>
                </c:pt>
                <c:pt idx="91">
                  <c:v>2438</c:v>
                </c:pt>
                <c:pt idx="92">
                  <c:v>2449</c:v>
                </c:pt>
                <c:pt idx="93">
                  <c:v>2465</c:v>
                </c:pt>
                <c:pt idx="94">
                  <c:v>2467</c:v>
                </c:pt>
                <c:pt idx="95">
                  <c:v>2466</c:v>
                </c:pt>
                <c:pt idx="96">
                  <c:v>2461</c:v>
                </c:pt>
                <c:pt idx="97">
                  <c:v>2441</c:v>
                </c:pt>
                <c:pt idx="98">
                  <c:v>2483</c:v>
                </c:pt>
                <c:pt idx="99">
                  <c:v>2514</c:v>
                </c:pt>
                <c:pt idx="100">
                  <c:v>2579.9997560000002</c:v>
                </c:pt>
                <c:pt idx="101">
                  <c:v>2587.0002439999998</c:v>
                </c:pt>
                <c:pt idx="102">
                  <c:v>2579.9997560000002</c:v>
                </c:pt>
                <c:pt idx="103">
                  <c:v>0</c:v>
                </c:pt>
                <c:pt idx="104">
                  <c:v>0</c:v>
                </c:pt>
                <c:pt idx="105">
                  <c:v>0</c:v>
                </c:pt>
                <c:pt idx="106">
                  <c:v>0</c:v>
                </c:pt>
                <c:pt idx="107">
                  <c:v>0</c:v>
                </c:pt>
                <c:pt idx="108">
                  <c:v>0</c:v>
                </c:pt>
                <c:pt idx="109">
                  <c:v>0</c:v>
                </c:pt>
                <c:pt idx="110">
                  <c:v>0</c:v>
                </c:pt>
                <c:pt idx="111">
                  <c:v>0</c:v>
                </c:pt>
                <c:pt idx="112">
                  <c:v>0</c:v>
                </c:pt>
                <c:pt idx="113">
                  <c:v>0</c:v>
                </c:pt>
                <c:pt idx="114">
                  <c:v>1791.0001219999999</c:v>
                </c:pt>
                <c:pt idx="115">
                  <c:v>1714</c:v>
                </c:pt>
                <c:pt idx="116">
                  <c:v>1602</c:v>
                </c:pt>
                <c:pt idx="117">
                  <c:v>1720.9998780000001</c:v>
                </c:pt>
                <c:pt idx="118">
                  <c:v>1719</c:v>
                </c:pt>
                <c:pt idx="119">
                  <c:v>1782.9998780000001</c:v>
                </c:pt>
                <c:pt idx="120">
                  <c:v>1848</c:v>
                </c:pt>
                <c:pt idx="121">
                  <c:v>1870.0001219999999</c:v>
                </c:pt>
                <c:pt idx="122">
                  <c:v>1913</c:v>
                </c:pt>
                <c:pt idx="123">
                  <c:v>1942</c:v>
                </c:pt>
                <c:pt idx="124">
                  <c:v>1973</c:v>
                </c:pt>
                <c:pt idx="125">
                  <c:v>2026</c:v>
                </c:pt>
                <c:pt idx="126">
                  <c:v>2056</c:v>
                </c:pt>
                <c:pt idx="127">
                  <c:v>2112</c:v>
                </c:pt>
                <c:pt idx="128">
                  <c:v>2136</c:v>
                </c:pt>
                <c:pt idx="129">
                  <c:v>2173</c:v>
                </c:pt>
                <c:pt idx="130">
                  <c:v>2219</c:v>
                </c:pt>
                <c:pt idx="131">
                  <c:v>2259</c:v>
                </c:pt>
                <c:pt idx="132">
                  <c:v>2318</c:v>
                </c:pt>
                <c:pt idx="133">
                  <c:v>2357</c:v>
                </c:pt>
                <c:pt idx="134">
                  <c:v>2389</c:v>
                </c:pt>
                <c:pt idx="135">
                  <c:v>2420</c:v>
                </c:pt>
                <c:pt idx="136">
                  <c:v>2441</c:v>
                </c:pt>
                <c:pt idx="137">
                  <c:v>2429</c:v>
                </c:pt>
                <c:pt idx="138">
                  <c:v>2428</c:v>
                </c:pt>
                <c:pt idx="139">
                  <c:v>2400</c:v>
                </c:pt>
                <c:pt idx="140">
                  <c:v>2373</c:v>
                </c:pt>
                <c:pt idx="141">
                  <c:v>2372</c:v>
                </c:pt>
                <c:pt idx="142">
                  <c:v>2317</c:v>
                </c:pt>
                <c:pt idx="143">
                  <c:v>2297</c:v>
                </c:pt>
                <c:pt idx="144">
                  <c:v>2292</c:v>
                </c:pt>
                <c:pt idx="145">
                  <c:v>2301</c:v>
                </c:pt>
                <c:pt idx="146">
                  <c:v>2298</c:v>
                </c:pt>
                <c:pt idx="147">
                  <c:v>2295</c:v>
                </c:pt>
                <c:pt idx="148">
                  <c:v>2339</c:v>
                </c:pt>
                <c:pt idx="149">
                  <c:v>2355</c:v>
                </c:pt>
                <c:pt idx="150">
                  <c:v>2411</c:v>
                </c:pt>
                <c:pt idx="151">
                  <c:v>2384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736</c:v>
                </c:pt>
                <c:pt idx="169">
                  <c:v>749</c:v>
                </c:pt>
                <c:pt idx="170">
                  <c:v>1013</c:v>
                </c:pt>
                <c:pt idx="171">
                  <c:v>1302</c:v>
                </c:pt>
                <c:pt idx="172">
                  <c:v>1427</c:v>
                </c:pt>
                <c:pt idx="173">
                  <c:v>1388</c:v>
                </c:pt>
                <c:pt idx="174">
                  <c:v>1127</c:v>
                </c:pt>
                <c:pt idx="175">
                  <c:v>1263.0001219999999</c:v>
                </c:pt>
                <c:pt idx="176">
                  <c:v>1595</c:v>
                </c:pt>
                <c:pt idx="177">
                  <c:v>1597.9998780000001</c:v>
                </c:pt>
                <c:pt idx="178">
                  <c:v>1562.0001219999999</c:v>
                </c:pt>
                <c:pt idx="179">
                  <c:v>1439.0001219999999</c:v>
                </c:pt>
                <c:pt idx="180">
                  <c:v>1496</c:v>
                </c:pt>
                <c:pt idx="181">
                  <c:v>1521</c:v>
                </c:pt>
                <c:pt idx="182">
                  <c:v>1492.0001219999999</c:v>
                </c:pt>
                <c:pt idx="183">
                  <c:v>1529</c:v>
                </c:pt>
                <c:pt idx="184">
                  <c:v>1514</c:v>
                </c:pt>
                <c:pt idx="185">
                  <c:v>1544</c:v>
                </c:pt>
                <c:pt idx="186">
                  <c:v>1573</c:v>
                </c:pt>
                <c:pt idx="187">
                  <c:v>1570</c:v>
                </c:pt>
                <c:pt idx="188">
                  <c:v>1623</c:v>
                </c:pt>
                <c:pt idx="189">
                  <c:v>1630</c:v>
                </c:pt>
                <c:pt idx="190">
                  <c:v>1665</c:v>
                </c:pt>
                <c:pt idx="191">
                  <c:v>1687</c:v>
                </c:pt>
                <c:pt idx="192">
                  <c:v>1703.0001219999999</c:v>
                </c:pt>
                <c:pt idx="193">
                  <c:v>1718</c:v>
                </c:pt>
                <c:pt idx="194">
                  <c:v>1742</c:v>
                </c:pt>
                <c:pt idx="195">
                  <c:v>1743</c:v>
                </c:pt>
                <c:pt idx="196">
                  <c:v>1718</c:v>
                </c:pt>
                <c:pt idx="197">
                  <c:v>1680</c:v>
                </c:pt>
                <c:pt idx="198">
                  <c:v>1613</c:v>
                </c:pt>
                <c:pt idx="199">
                  <c:v>1536.0001219999999</c:v>
                </c:pt>
                <c:pt idx="200">
                  <c:v>1434</c:v>
                </c:pt>
                <c:pt idx="201">
                  <c:v>1398</c:v>
                </c:pt>
                <c:pt idx="202">
                  <c:v>1375</c:v>
                </c:pt>
                <c:pt idx="203">
                  <c:v>1303</c:v>
                </c:pt>
                <c:pt idx="204">
                  <c:v>1330</c:v>
                </c:pt>
                <c:pt idx="205">
                  <c:v>1339</c:v>
                </c:pt>
                <c:pt idx="206">
                  <c:v>1319</c:v>
                </c:pt>
                <c:pt idx="207">
                  <c:v>1318</c:v>
                </c:pt>
                <c:pt idx="208">
                  <c:v>1246</c:v>
                </c:pt>
                <c:pt idx="209">
                  <c:v>1267</c:v>
                </c:pt>
                <c:pt idx="210">
                  <c:v>1320</c:v>
                </c:pt>
                <c:pt idx="211">
                  <c:v>1278</c:v>
                </c:pt>
                <c:pt idx="212">
                  <c:v>1304</c:v>
                </c:pt>
                <c:pt idx="213">
                  <c:v>1229</c:v>
                </c:pt>
                <c:pt idx="214">
                  <c:v>1297</c:v>
                </c:pt>
                <c:pt idx="215">
                  <c:v>1177</c:v>
                </c:pt>
                <c:pt idx="216">
                  <c:v>1157</c:v>
                </c:pt>
                <c:pt idx="217">
                  <c:v>1107</c:v>
                </c:pt>
                <c:pt idx="218">
                  <c:v>1053</c:v>
                </c:pt>
                <c:pt idx="219">
                  <c:v>943</c:v>
                </c:pt>
                <c:pt idx="220">
                  <c:v>914</c:v>
                </c:pt>
                <c:pt idx="221">
                  <c:v>956</c:v>
                </c:pt>
                <c:pt idx="222">
                  <c:v>1407</c:v>
                </c:pt>
                <c:pt idx="223">
                  <c:v>798</c:v>
                </c:pt>
              </c:numCache>
            </c:numRef>
          </c:yVal>
          <c:smooth val="0"/>
          <c:extLst xmlns:c16r2="http://schemas.microsoft.com/office/drawing/2015/06/chart">
            <c:ext xmlns:c16="http://schemas.microsoft.com/office/drawing/2014/chart" uri="{C3380CC4-5D6E-409C-BE32-E72D297353CC}">
              <c16:uniqueId val="{00000035-DA80-4DEE-8BB8-42BCAF800CB4}"/>
            </c:ext>
          </c:extLst>
        </c:ser>
        <c:ser>
          <c:idx val="54"/>
          <c:order val="54"/>
          <c:tx>
            <c:strRef>
              <c:f>Sheet1!$BD$1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Sheet1!$BD$2:$BD$225</c:f>
              <c:numCache>
                <c:formatCode>General</c:formatCode>
                <c:ptCount val="224"/>
                <c:pt idx="0">
                  <c:v>0</c:v>
                </c:pt>
                <c:pt idx="1">
                  <c:v>42</c:v>
                </c:pt>
                <c:pt idx="2">
                  <c:v>234</c:v>
                </c:pt>
                <c:pt idx="3">
                  <c:v>334</c:v>
                </c:pt>
                <c:pt idx="4">
                  <c:v>380</c:v>
                </c:pt>
                <c:pt idx="5">
                  <c:v>383</c:v>
                </c:pt>
                <c:pt idx="6">
                  <c:v>422</c:v>
                </c:pt>
                <c:pt idx="7">
                  <c:v>462</c:v>
                </c:pt>
                <c:pt idx="8">
                  <c:v>485</c:v>
                </c:pt>
                <c:pt idx="9">
                  <c:v>498</c:v>
                </c:pt>
                <c:pt idx="10">
                  <c:v>521</c:v>
                </c:pt>
                <c:pt idx="11">
                  <c:v>537</c:v>
                </c:pt>
                <c:pt idx="12">
                  <c:v>548</c:v>
                </c:pt>
                <c:pt idx="13">
                  <c:v>559</c:v>
                </c:pt>
                <c:pt idx="14">
                  <c:v>578</c:v>
                </c:pt>
                <c:pt idx="15">
                  <c:v>581</c:v>
                </c:pt>
                <c:pt idx="16">
                  <c:v>617</c:v>
                </c:pt>
                <c:pt idx="17">
                  <c:v>640</c:v>
                </c:pt>
                <c:pt idx="18">
                  <c:v>678</c:v>
                </c:pt>
                <c:pt idx="19">
                  <c:v>693.00006099999996</c:v>
                </c:pt>
                <c:pt idx="20">
                  <c:v>709</c:v>
                </c:pt>
                <c:pt idx="21">
                  <c:v>713</c:v>
                </c:pt>
                <c:pt idx="22">
                  <c:v>716</c:v>
                </c:pt>
                <c:pt idx="23">
                  <c:v>751</c:v>
                </c:pt>
                <c:pt idx="24">
                  <c:v>754.99993900000004</c:v>
                </c:pt>
                <c:pt idx="25">
                  <c:v>746.00006099999996</c:v>
                </c:pt>
                <c:pt idx="26">
                  <c:v>750</c:v>
                </c:pt>
                <c:pt idx="27">
                  <c:v>766</c:v>
                </c:pt>
                <c:pt idx="28">
                  <c:v>771</c:v>
                </c:pt>
                <c:pt idx="29">
                  <c:v>793</c:v>
                </c:pt>
                <c:pt idx="30">
                  <c:v>794</c:v>
                </c:pt>
                <c:pt idx="31">
                  <c:v>774</c:v>
                </c:pt>
                <c:pt idx="32">
                  <c:v>795</c:v>
                </c:pt>
                <c:pt idx="33">
                  <c:v>769</c:v>
                </c:pt>
                <c:pt idx="34">
                  <c:v>759.00006099999996</c:v>
                </c:pt>
                <c:pt idx="35">
                  <c:v>796</c:v>
                </c:pt>
                <c:pt idx="36">
                  <c:v>925</c:v>
                </c:pt>
                <c:pt idx="37">
                  <c:v>1074</c:v>
                </c:pt>
                <c:pt idx="38">
                  <c:v>1208</c:v>
                </c:pt>
                <c:pt idx="39">
                  <c:v>1385</c:v>
                </c:pt>
                <c:pt idx="40">
                  <c:v>1465.9998780000001</c:v>
                </c:pt>
                <c:pt idx="41">
                  <c:v>1488</c:v>
                </c:pt>
                <c:pt idx="42">
                  <c:v>1520</c:v>
                </c:pt>
                <c:pt idx="43">
                  <c:v>1553.0001219999999</c:v>
                </c:pt>
                <c:pt idx="44">
                  <c:v>1582</c:v>
                </c:pt>
                <c:pt idx="45">
                  <c:v>1588.9998780000001</c:v>
                </c:pt>
                <c:pt idx="46">
                  <c:v>1621</c:v>
                </c:pt>
                <c:pt idx="47">
                  <c:v>1637</c:v>
                </c:pt>
                <c:pt idx="48">
                  <c:v>1682</c:v>
                </c:pt>
                <c:pt idx="49">
                  <c:v>1678</c:v>
                </c:pt>
                <c:pt idx="50">
                  <c:v>1678</c:v>
                </c:pt>
                <c:pt idx="51">
                  <c:v>1685.0001219999999</c:v>
                </c:pt>
                <c:pt idx="52">
                  <c:v>1714</c:v>
                </c:pt>
                <c:pt idx="53">
                  <c:v>1744</c:v>
                </c:pt>
                <c:pt idx="54">
                  <c:v>1760</c:v>
                </c:pt>
                <c:pt idx="55">
                  <c:v>1768</c:v>
                </c:pt>
                <c:pt idx="56">
                  <c:v>1807</c:v>
                </c:pt>
                <c:pt idx="57">
                  <c:v>1857</c:v>
                </c:pt>
                <c:pt idx="58">
                  <c:v>1870.0001219999999</c:v>
                </c:pt>
                <c:pt idx="59">
                  <c:v>1834</c:v>
                </c:pt>
                <c:pt idx="60">
                  <c:v>1996</c:v>
                </c:pt>
                <c:pt idx="61">
                  <c:v>2063</c:v>
                </c:pt>
                <c:pt idx="62">
                  <c:v>1931</c:v>
                </c:pt>
                <c:pt idx="63">
                  <c:v>2077</c:v>
                </c:pt>
                <c:pt idx="64">
                  <c:v>2049</c:v>
                </c:pt>
                <c:pt idx="65">
                  <c:v>1988</c:v>
                </c:pt>
                <c:pt idx="66">
                  <c:v>1972</c:v>
                </c:pt>
                <c:pt idx="67">
                  <c:v>1939</c:v>
                </c:pt>
                <c:pt idx="68">
                  <c:v>1963</c:v>
                </c:pt>
                <c:pt idx="69">
                  <c:v>1984</c:v>
                </c:pt>
                <c:pt idx="70">
                  <c:v>2020.9998780000001</c:v>
                </c:pt>
                <c:pt idx="71">
                  <c:v>2030</c:v>
                </c:pt>
                <c:pt idx="72">
                  <c:v>2067</c:v>
                </c:pt>
                <c:pt idx="73">
                  <c:v>2071</c:v>
                </c:pt>
                <c:pt idx="74">
                  <c:v>2100</c:v>
                </c:pt>
                <c:pt idx="75">
                  <c:v>2120</c:v>
                </c:pt>
                <c:pt idx="76">
                  <c:v>2133</c:v>
                </c:pt>
                <c:pt idx="77">
                  <c:v>2178</c:v>
                </c:pt>
                <c:pt idx="78">
                  <c:v>2219</c:v>
                </c:pt>
                <c:pt idx="79">
                  <c:v>2217</c:v>
                </c:pt>
                <c:pt idx="80">
                  <c:v>2112</c:v>
                </c:pt>
                <c:pt idx="81">
                  <c:v>2056</c:v>
                </c:pt>
                <c:pt idx="82">
                  <c:v>2063</c:v>
                </c:pt>
                <c:pt idx="83">
                  <c:v>2169</c:v>
                </c:pt>
                <c:pt idx="84">
                  <c:v>2269</c:v>
                </c:pt>
                <c:pt idx="85">
                  <c:v>2210</c:v>
                </c:pt>
                <c:pt idx="86">
                  <c:v>2166</c:v>
                </c:pt>
                <c:pt idx="87">
                  <c:v>2143</c:v>
                </c:pt>
                <c:pt idx="88">
                  <c:v>2178</c:v>
                </c:pt>
                <c:pt idx="89">
                  <c:v>2167</c:v>
                </c:pt>
                <c:pt idx="90">
                  <c:v>2199</c:v>
                </c:pt>
                <c:pt idx="91">
                  <c:v>2217</c:v>
                </c:pt>
                <c:pt idx="92">
                  <c:v>2239</c:v>
                </c:pt>
                <c:pt idx="93">
                  <c:v>2245</c:v>
                </c:pt>
                <c:pt idx="94">
                  <c:v>2252</c:v>
                </c:pt>
                <c:pt idx="95">
                  <c:v>2243</c:v>
                </c:pt>
                <c:pt idx="96">
                  <c:v>2246</c:v>
                </c:pt>
                <c:pt idx="97">
                  <c:v>2250</c:v>
                </c:pt>
                <c:pt idx="98">
                  <c:v>2249</c:v>
                </c:pt>
                <c:pt idx="99">
                  <c:v>2272</c:v>
                </c:pt>
                <c:pt idx="100">
                  <c:v>2323</c:v>
                </c:pt>
                <c:pt idx="101">
                  <c:v>2347</c:v>
                </c:pt>
                <c:pt idx="102">
                  <c:v>2319</c:v>
                </c:pt>
                <c:pt idx="103">
                  <c:v>0</c:v>
                </c:pt>
                <c:pt idx="104">
                  <c:v>0</c:v>
                </c:pt>
                <c:pt idx="105">
                  <c:v>0</c:v>
                </c:pt>
                <c:pt idx="106">
                  <c:v>0</c:v>
                </c:pt>
                <c:pt idx="107">
                  <c:v>0</c:v>
                </c:pt>
                <c:pt idx="108">
                  <c:v>0</c:v>
                </c:pt>
                <c:pt idx="109">
                  <c:v>0</c:v>
                </c:pt>
                <c:pt idx="110">
                  <c:v>0</c:v>
                </c:pt>
                <c:pt idx="111">
                  <c:v>0</c:v>
                </c:pt>
                <c:pt idx="112">
                  <c:v>0</c:v>
                </c:pt>
                <c:pt idx="113">
                  <c:v>0</c:v>
                </c:pt>
                <c:pt idx="114">
                  <c:v>1720.9998780000001</c:v>
                </c:pt>
                <c:pt idx="115">
                  <c:v>1653</c:v>
                </c:pt>
                <c:pt idx="116">
                  <c:v>1518.9998780000001</c:v>
                </c:pt>
                <c:pt idx="117">
                  <c:v>1606.0001219999999</c:v>
                </c:pt>
                <c:pt idx="118">
                  <c:v>1622</c:v>
                </c:pt>
                <c:pt idx="119">
                  <c:v>1724</c:v>
                </c:pt>
                <c:pt idx="120">
                  <c:v>1741</c:v>
                </c:pt>
                <c:pt idx="121">
                  <c:v>1725</c:v>
                </c:pt>
                <c:pt idx="122">
                  <c:v>1772</c:v>
                </c:pt>
                <c:pt idx="123">
                  <c:v>1757</c:v>
                </c:pt>
                <c:pt idx="124">
                  <c:v>1802</c:v>
                </c:pt>
                <c:pt idx="125">
                  <c:v>1838</c:v>
                </c:pt>
                <c:pt idx="126">
                  <c:v>1887</c:v>
                </c:pt>
                <c:pt idx="127">
                  <c:v>1922</c:v>
                </c:pt>
                <c:pt idx="128">
                  <c:v>1943</c:v>
                </c:pt>
                <c:pt idx="129">
                  <c:v>1985.0001219999999</c:v>
                </c:pt>
                <c:pt idx="130">
                  <c:v>2001</c:v>
                </c:pt>
                <c:pt idx="131">
                  <c:v>2059</c:v>
                </c:pt>
                <c:pt idx="132">
                  <c:v>2079</c:v>
                </c:pt>
                <c:pt idx="133">
                  <c:v>2118</c:v>
                </c:pt>
                <c:pt idx="134">
                  <c:v>2164</c:v>
                </c:pt>
                <c:pt idx="135">
                  <c:v>2173</c:v>
                </c:pt>
                <c:pt idx="136">
                  <c:v>2180</c:v>
                </c:pt>
                <c:pt idx="137">
                  <c:v>2188</c:v>
                </c:pt>
                <c:pt idx="138">
                  <c:v>2188</c:v>
                </c:pt>
                <c:pt idx="139">
                  <c:v>2197</c:v>
                </c:pt>
                <c:pt idx="140">
                  <c:v>2176</c:v>
                </c:pt>
                <c:pt idx="141">
                  <c:v>2151</c:v>
                </c:pt>
                <c:pt idx="142">
                  <c:v>2107</c:v>
                </c:pt>
                <c:pt idx="143">
                  <c:v>2086</c:v>
                </c:pt>
                <c:pt idx="144">
                  <c:v>2078</c:v>
                </c:pt>
                <c:pt idx="145">
                  <c:v>2085</c:v>
                </c:pt>
                <c:pt idx="146">
                  <c:v>2069</c:v>
                </c:pt>
                <c:pt idx="147">
                  <c:v>2085</c:v>
                </c:pt>
                <c:pt idx="148">
                  <c:v>2148</c:v>
                </c:pt>
                <c:pt idx="149">
                  <c:v>2159</c:v>
                </c:pt>
                <c:pt idx="150">
                  <c:v>2237</c:v>
                </c:pt>
                <c:pt idx="151">
                  <c:v>2207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724.00006099999996</c:v>
                </c:pt>
                <c:pt idx="169">
                  <c:v>794</c:v>
                </c:pt>
                <c:pt idx="170">
                  <c:v>1026</c:v>
                </c:pt>
                <c:pt idx="171">
                  <c:v>1320</c:v>
                </c:pt>
                <c:pt idx="172">
                  <c:v>1418</c:v>
                </c:pt>
                <c:pt idx="173">
                  <c:v>1331</c:v>
                </c:pt>
                <c:pt idx="174">
                  <c:v>1135</c:v>
                </c:pt>
                <c:pt idx="175">
                  <c:v>1205</c:v>
                </c:pt>
                <c:pt idx="176">
                  <c:v>1527.9998780000001</c:v>
                </c:pt>
                <c:pt idx="177">
                  <c:v>1527.9998780000001</c:v>
                </c:pt>
                <c:pt idx="178">
                  <c:v>1497</c:v>
                </c:pt>
                <c:pt idx="179">
                  <c:v>1430.9998780000001</c:v>
                </c:pt>
                <c:pt idx="180">
                  <c:v>1420</c:v>
                </c:pt>
                <c:pt idx="181">
                  <c:v>1435</c:v>
                </c:pt>
                <c:pt idx="182">
                  <c:v>1430.0001219999999</c:v>
                </c:pt>
                <c:pt idx="183">
                  <c:v>1460</c:v>
                </c:pt>
                <c:pt idx="184">
                  <c:v>1421.9998780000001</c:v>
                </c:pt>
                <c:pt idx="185">
                  <c:v>1451</c:v>
                </c:pt>
                <c:pt idx="186">
                  <c:v>1474.0001219999999</c:v>
                </c:pt>
                <c:pt idx="187">
                  <c:v>1471</c:v>
                </c:pt>
                <c:pt idx="188">
                  <c:v>1508</c:v>
                </c:pt>
                <c:pt idx="189">
                  <c:v>1522</c:v>
                </c:pt>
                <c:pt idx="190">
                  <c:v>1552</c:v>
                </c:pt>
                <c:pt idx="191">
                  <c:v>1565</c:v>
                </c:pt>
                <c:pt idx="192">
                  <c:v>1588</c:v>
                </c:pt>
                <c:pt idx="193">
                  <c:v>1592</c:v>
                </c:pt>
                <c:pt idx="194">
                  <c:v>1618</c:v>
                </c:pt>
                <c:pt idx="195">
                  <c:v>1619</c:v>
                </c:pt>
                <c:pt idx="196">
                  <c:v>1609</c:v>
                </c:pt>
                <c:pt idx="197">
                  <c:v>1561</c:v>
                </c:pt>
                <c:pt idx="198">
                  <c:v>1504</c:v>
                </c:pt>
                <c:pt idx="199">
                  <c:v>1435</c:v>
                </c:pt>
                <c:pt idx="200">
                  <c:v>1336</c:v>
                </c:pt>
                <c:pt idx="201">
                  <c:v>1345</c:v>
                </c:pt>
                <c:pt idx="202">
                  <c:v>1310</c:v>
                </c:pt>
                <c:pt idx="203">
                  <c:v>1285</c:v>
                </c:pt>
                <c:pt idx="204">
                  <c:v>1280.9998780000001</c:v>
                </c:pt>
                <c:pt idx="205">
                  <c:v>1265</c:v>
                </c:pt>
                <c:pt idx="206">
                  <c:v>1274</c:v>
                </c:pt>
                <c:pt idx="207">
                  <c:v>1289.9998780000001</c:v>
                </c:pt>
                <c:pt idx="208">
                  <c:v>1221</c:v>
                </c:pt>
                <c:pt idx="209">
                  <c:v>1196</c:v>
                </c:pt>
                <c:pt idx="210">
                  <c:v>1279</c:v>
                </c:pt>
                <c:pt idx="211">
                  <c:v>1295</c:v>
                </c:pt>
                <c:pt idx="212">
                  <c:v>1207</c:v>
                </c:pt>
                <c:pt idx="213">
                  <c:v>1188</c:v>
                </c:pt>
                <c:pt idx="214">
                  <c:v>1229</c:v>
                </c:pt>
                <c:pt idx="215">
                  <c:v>1196</c:v>
                </c:pt>
                <c:pt idx="216">
                  <c:v>1113</c:v>
                </c:pt>
                <c:pt idx="217">
                  <c:v>1089</c:v>
                </c:pt>
                <c:pt idx="218">
                  <c:v>1065</c:v>
                </c:pt>
                <c:pt idx="219">
                  <c:v>825.00006099999996</c:v>
                </c:pt>
                <c:pt idx="220">
                  <c:v>815</c:v>
                </c:pt>
                <c:pt idx="221">
                  <c:v>881</c:v>
                </c:pt>
                <c:pt idx="222">
                  <c:v>1275</c:v>
                </c:pt>
                <c:pt idx="223">
                  <c:v>434</c:v>
                </c:pt>
              </c:numCache>
            </c:numRef>
          </c:yVal>
          <c:smooth val="0"/>
          <c:extLst xmlns:c16r2="http://schemas.microsoft.com/office/drawing/2015/06/chart">
            <c:ext xmlns:c16="http://schemas.microsoft.com/office/drawing/2014/chart" uri="{C3380CC4-5D6E-409C-BE32-E72D297353CC}">
              <c16:uniqueId val="{00000036-DA80-4DEE-8BB8-42BCAF800CB4}"/>
            </c:ext>
          </c:extLst>
        </c:ser>
        <c:ser>
          <c:idx val="55"/>
          <c:order val="55"/>
          <c:tx>
            <c:strRef>
              <c:f>Sheet1!$BE$1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Sheet1!$BE$2:$BE$225</c:f>
              <c:numCache>
                <c:formatCode>General</c:formatCode>
                <c:ptCount val="224"/>
                <c:pt idx="0">
                  <c:v>0</c:v>
                </c:pt>
                <c:pt idx="1">
                  <c:v>70</c:v>
                </c:pt>
                <c:pt idx="2">
                  <c:v>298</c:v>
                </c:pt>
                <c:pt idx="3">
                  <c:v>364</c:v>
                </c:pt>
                <c:pt idx="4">
                  <c:v>394</c:v>
                </c:pt>
                <c:pt idx="5">
                  <c:v>402</c:v>
                </c:pt>
                <c:pt idx="6">
                  <c:v>418</c:v>
                </c:pt>
                <c:pt idx="7">
                  <c:v>444</c:v>
                </c:pt>
                <c:pt idx="8">
                  <c:v>484</c:v>
                </c:pt>
                <c:pt idx="9">
                  <c:v>507</c:v>
                </c:pt>
                <c:pt idx="10">
                  <c:v>519</c:v>
                </c:pt>
                <c:pt idx="11">
                  <c:v>529</c:v>
                </c:pt>
                <c:pt idx="12">
                  <c:v>539</c:v>
                </c:pt>
                <c:pt idx="13">
                  <c:v>548</c:v>
                </c:pt>
                <c:pt idx="14">
                  <c:v>565</c:v>
                </c:pt>
                <c:pt idx="15">
                  <c:v>568</c:v>
                </c:pt>
                <c:pt idx="16">
                  <c:v>616</c:v>
                </c:pt>
                <c:pt idx="17">
                  <c:v>634</c:v>
                </c:pt>
                <c:pt idx="18">
                  <c:v>669</c:v>
                </c:pt>
                <c:pt idx="19">
                  <c:v>690</c:v>
                </c:pt>
                <c:pt idx="20">
                  <c:v>700</c:v>
                </c:pt>
                <c:pt idx="21">
                  <c:v>705</c:v>
                </c:pt>
                <c:pt idx="22">
                  <c:v>702.00006099999996</c:v>
                </c:pt>
                <c:pt idx="23">
                  <c:v>735</c:v>
                </c:pt>
                <c:pt idx="24">
                  <c:v>732</c:v>
                </c:pt>
                <c:pt idx="25">
                  <c:v>725</c:v>
                </c:pt>
                <c:pt idx="26">
                  <c:v>731</c:v>
                </c:pt>
                <c:pt idx="27">
                  <c:v>741.99993900000004</c:v>
                </c:pt>
                <c:pt idx="28">
                  <c:v>754.99993900000004</c:v>
                </c:pt>
                <c:pt idx="29">
                  <c:v>765</c:v>
                </c:pt>
                <c:pt idx="30">
                  <c:v>759.00006099999996</c:v>
                </c:pt>
                <c:pt idx="31">
                  <c:v>753</c:v>
                </c:pt>
                <c:pt idx="32">
                  <c:v>766</c:v>
                </c:pt>
                <c:pt idx="33">
                  <c:v>748</c:v>
                </c:pt>
                <c:pt idx="34">
                  <c:v>746.00006099999996</c:v>
                </c:pt>
                <c:pt idx="35">
                  <c:v>778</c:v>
                </c:pt>
                <c:pt idx="36">
                  <c:v>904</c:v>
                </c:pt>
                <c:pt idx="37">
                  <c:v>1049</c:v>
                </c:pt>
                <c:pt idx="38">
                  <c:v>1181</c:v>
                </c:pt>
                <c:pt idx="39">
                  <c:v>1361</c:v>
                </c:pt>
                <c:pt idx="40">
                  <c:v>1450</c:v>
                </c:pt>
                <c:pt idx="41">
                  <c:v>1476</c:v>
                </c:pt>
                <c:pt idx="42">
                  <c:v>1511</c:v>
                </c:pt>
                <c:pt idx="43">
                  <c:v>1548</c:v>
                </c:pt>
                <c:pt idx="44">
                  <c:v>1573</c:v>
                </c:pt>
                <c:pt idx="45">
                  <c:v>1587</c:v>
                </c:pt>
                <c:pt idx="46">
                  <c:v>1615.0001219999999</c:v>
                </c:pt>
                <c:pt idx="47">
                  <c:v>1627</c:v>
                </c:pt>
                <c:pt idx="48">
                  <c:v>1676</c:v>
                </c:pt>
                <c:pt idx="49">
                  <c:v>1676.9998780000001</c:v>
                </c:pt>
                <c:pt idx="50">
                  <c:v>1683</c:v>
                </c:pt>
                <c:pt idx="51">
                  <c:v>1685.0001219999999</c:v>
                </c:pt>
                <c:pt idx="52">
                  <c:v>1712.0001219999999</c:v>
                </c:pt>
                <c:pt idx="53">
                  <c:v>1726</c:v>
                </c:pt>
                <c:pt idx="54">
                  <c:v>1760</c:v>
                </c:pt>
                <c:pt idx="55">
                  <c:v>1761</c:v>
                </c:pt>
                <c:pt idx="56">
                  <c:v>1796</c:v>
                </c:pt>
                <c:pt idx="57">
                  <c:v>1850</c:v>
                </c:pt>
                <c:pt idx="58">
                  <c:v>1860</c:v>
                </c:pt>
                <c:pt idx="59">
                  <c:v>1829</c:v>
                </c:pt>
                <c:pt idx="60">
                  <c:v>1987</c:v>
                </c:pt>
                <c:pt idx="61">
                  <c:v>2036</c:v>
                </c:pt>
                <c:pt idx="62">
                  <c:v>1909</c:v>
                </c:pt>
                <c:pt idx="63">
                  <c:v>2064</c:v>
                </c:pt>
                <c:pt idx="64">
                  <c:v>2033</c:v>
                </c:pt>
                <c:pt idx="65">
                  <c:v>1954</c:v>
                </c:pt>
                <c:pt idx="66">
                  <c:v>1952</c:v>
                </c:pt>
                <c:pt idx="67">
                  <c:v>1914.0001219999999</c:v>
                </c:pt>
                <c:pt idx="68">
                  <c:v>1943</c:v>
                </c:pt>
                <c:pt idx="69">
                  <c:v>1967.0001219999999</c:v>
                </c:pt>
                <c:pt idx="70">
                  <c:v>2001</c:v>
                </c:pt>
                <c:pt idx="71">
                  <c:v>2019</c:v>
                </c:pt>
                <c:pt idx="72">
                  <c:v>2045</c:v>
                </c:pt>
                <c:pt idx="73">
                  <c:v>2050</c:v>
                </c:pt>
                <c:pt idx="74">
                  <c:v>2073</c:v>
                </c:pt>
                <c:pt idx="75">
                  <c:v>2102</c:v>
                </c:pt>
                <c:pt idx="76">
                  <c:v>2105</c:v>
                </c:pt>
                <c:pt idx="77">
                  <c:v>2138</c:v>
                </c:pt>
                <c:pt idx="78">
                  <c:v>2186</c:v>
                </c:pt>
                <c:pt idx="79">
                  <c:v>2176</c:v>
                </c:pt>
                <c:pt idx="80">
                  <c:v>2090</c:v>
                </c:pt>
                <c:pt idx="81">
                  <c:v>2046.9998780000001</c:v>
                </c:pt>
                <c:pt idx="82">
                  <c:v>2001</c:v>
                </c:pt>
                <c:pt idx="83">
                  <c:v>2141</c:v>
                </c:pt>
                <c:pt idx="84">
                  <c:v>2218</c:v>
                </c:pt>
                <c:pt idx="85">
                  <c:v>2177</c:v>
                </c:pt>
                <c:pt idx="86">
                  <c:v>2112</c:v>
                </c:pt>
                <c:pt idx="87">
                  <c:v>2107</c:v>
                </c:pt>
                <c:pt idx="88">
                  <c:v>2113</c:v>
                </c:pt>
                <c:pt idx="89">
                  <c:v>2118</c:v>
                </c:pt>
                <c:pt idx="90">
                  <c:v>2149</c:v>
                </c:pt>
                <c:pt idx="91">
                  <c:v>2161</c:v>
                </c:pt>
                <c:pt idx="92">
                  <c:v>2174</c:v>
                </c:pt>
                <c:pt idx="93">
                  <c:v>2177</c:v>
                </c:pt>
                <c:pt idx="94">
                  <c:v>2196</c:v>
                </c:pt>
                <c:pt idx="95">
                  <c:v>2192</c:v>
                </c:pt>
                <c:pt idx="96">
                  <c:v>2189</c:v>
                </c:pt>
                <c:pt idx="97">
                  <c:v>2207</c:v>
                </c:pt>
                <c:pt idx="98">
                  <c:v>2242</c:v>
                </c:pt>
                <c:pt idx="99">
                  <c:v>2309</c:v>
                </c:pt>
                <c:pt idx="100">
                  <c:v>2322</c:v>
                </c:pt>
                <c:pt idx="101">
                  <c:v>2364</c:v>
                </c:pt>
                <c:pt idx="102">
                  <c:v>2325</c:v>
                </c:pt>
                <c:pt idx="103">
                  <c:v>0</c:v>
                </c:pt>
                <c:pt idx="104">
                  <c:v>0</c:v>
                </c:pt>
                <c:pt idx="105">
                  <c:v>0</c:v>
                </c:pt>
                <c:pt idx="106">
                  <c:v>0</c:v>
                </c:pt>
                <c:pt idx="107">
                  <c:v>0</c:v>
                </c:pt>
                <c:pt idx="108">
                  <c:v>0</c:v>
                </c:pt>
                <c:pt idx="109">
                  <c:v>0</c:v>
                </c:pt>
                <c:pt idx="110">
                  <c:v>0</c:v>
                </c:pt>
                <c:pt idx="111">
                  <c:v>0</c:v>
                </c:pt>
                <c:pt idx="112">
                  <c:v>0</c:v>
                </c:pt>
                <c:pt idx="113">
                  <c:v>0</c:v>
                </c:pt>
                <c:pt idx="114">
                  <c:v>1816</c:v>
                </c:pt>
                <c:pt idx="115">
                  <c:v>1614</c:v>
                </c:pt>
                <c:pt idx="116">
                  <c:v>1463</c:v>
                </c:pt>
                <c:pt idx="117">
                  <c:v>1636</c:v>
                </c:pt>
                <c:pt idx="118">
                  <c:v>1639</c:v>
                </c:pt>
                <c:pt idx="119">
                  <c:v>1659.0001219999999</c:v>
                </c:pt>
                <c:pt idx="120">
                  <c:v>1709</c:v>
                </c:pt>
                <c:pt idx="121">
                  <c:v>1719</c:v>
                </c:pt>
                <c:pt idx="122">
                  <c:v>1771</c:v>
                </c:pt>
                <c:pt idx="123">
                  <c:v>1790</c:v>
                </c:pt>
                <c:pt idx="124">
                  <c:v>1796</c:v>
                </c:pt>
                <c:pt idx="125">
                  <c:v>1846</c:v>
                </c:pt>
                <c:pt idx="126">
                  <c:v>1893</c:v>
                </c:pt>
                <c:pt idx="127">
                  <c:v>1916</c:v>
                </c:pt>
                <c:pt idx="128">
                  <c:v>1935</c:v>
                </c:pt>
                <c:pt idx="129">
                  <c:v>1976.0001219999999</c:v>
                </c:pt>
                <c:pt idx="130">
                  <c:v>2008</c:v>
                </c:pt>
                <c:pt idx="131">
                  <c:v>2044</c:v>
                </c:pt>
                <c:pt idx="132">
                  <c:v>2076</c:v>
                </c:pt>
                <c:pt idx="133">
                  <c:v>2127</c:v>
                </c:pt>
                <c:pt idx="134">
                  <c:v>2153</c:v>
                </c:pt>
                <c:pt idx="135">
                  <c:v>2176</c:v>
                </c:pt>
                <c:pt idx="136">
                  <c:v>2178</c:v>
                </c:pt>
                <c:pt idx="137">
                  <c:v>2179</c:v>
                </c:pt>
                <c:pt idx="138">
                  <c:v>2175</c:v>
                </c:pt>
                <c:pt idx="139">
                  <c:v>2172</c:v>
                </c:pt>
                <c:pt idx="140">
                  <c:v>2134</c:v>
                </c:pt>
                <c:pt idx="141">
                  <c:v>2131</c:v>
                </c:pt>
                <c:pt idx="142">
                  <c:v>2110</c:v>
                </c:pt>
                <c:pt idx="143">
                  <c:v>2082</c:v>
                </c:pt>
                <c:pt idx="144">
                  <c:v>2062</c:v>
                </c:pt>
                <c:pt idx="145">
                  <c:v>2067</c:v>
                </c:pt>
                <c:pt idx="146">
                  <c:v>2089</c:v>
                </c:pt>
                <c:pt idx="147">
                  <c:v>2083</c:v>
                </c:pt>
                <c:pt idx="148">
                  <c:v>2128</c:v>
                </c:pt>
                <c:pt idx="149">
                  <c:v>2162</c:v>
                </c:pt>
                <c:pt idx="150">
                  <c:v>2170</c:v>
                </c:pt>
                <c:pt idx="151">
                  <c:v>2102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718</c:v>
                </c:pt>
                <c:pt idx="169">
                  <c:v>789</c:v>
                </c:pt>
                <c:pt idx="170">
                  <c:v>1024</c:v>
                </c:pt>
                <c:pt idx="171">
                  <c:v>1274</c:v>
                </c:pt>
                <c:pt idx="172">
                  <c:v>1397</c:v>
                </c:pt>
                <c:pt idx="173">
                  <c:v>1313</c:v>
                </c:pt>
                <c:pt idx="174">
                  <c:v>1134</c:v>
                </c:pt>
                <c:pt idx="175">
                  <c:v>1153</c:v>
                </c:pt>
                <c:pt idx="176">
                  <c:v>1488</c:v>
                </c:pt>
                <c:pt idx="177">
                  <c:v>1508</c:v>
                </c:pt>
                <c:pt idx="178">
                  <c:v>1472</c:v>
                </c:pt>
                <c:pt idx="179">
                  <c:v>1360.0001219999999</c:v>
                </c:pt>
                <c:pt idx="180">
                  <c:v>1374</c:v>
                </c:pt>
                <c:pt idx="181">
                  <c:v>1421.9998780000001</c:v>
                </c:pt>
                <c:pt idx="182">
                  <c:v>1410</c:v>
                </c:pt>
                <c:pt idx="183">
                  <c:v>1436</c:v>
                </c:pt>
                <c:pt idx="184">
                  <c:v>1391</c:v>
                </c:pt>
                <c:pt idx="185">
                  <c:v>1430.9998780000001</c:v>
                </c:pt>
                <c:pt idx="186">
                  <c:v>1446</c:v>
                </c:pt>
                <c:pt idx="187">
                  <c:v>1451</c:v>
                </c:pt>
                <c:pt idx="188">
                  <c:v>1488</c:v>
                </c:pt>
                <c:pt idx="189">
                  <c:v>1508</c:v>
                </c:pt>
                <c:pt idx="190">
                  <c:v>1525</c:v>
                </c:pt>
                <c:pt idx="191">
                  <c:v>1535</c:v>
                </c:pt>
                <c:pt idx="192">
                  <c:v>1555</c:v>
                </c:pt>
                <c:pt idx="193">
                  <c:v>1586</c:v>
                </c:pt>
                <c:pt idx="194">
                  <c:v>1576</c:v>
                </c:pt>
                <c:pt idx="195">
                  <c:v>1606.0001219999999</c:v>
                </c:pt>
                <c:pt idx="196">
                  <c:v>1555</c:v>
                </c:pt>
                <c:pt idx="197">
                  <c:v>1529</c:v>
                </c:pt>
                <c:pt idx="198">
                  <c:v>1494</c:v>
                </c:pt>
                <c:pt idx="199">
                  <c:v>1380</c:v>
                </c:pt>
                <c:pt idx="200">
                  <c:v>1326</c:v>
                </c:pt>
                <c:pt idx="201">
                  <c:v>1304</c:v>
                </c:pt>
                <c:pt idx="202">
                  <c:v>1267</c:v>
                </c:pt>
                <c:pt idx="203">
                  <c:v>1221</c:v>
                </c:pt>
                <c:pt idx="204">
                  <c:v>1263.0001219999999</c:v>
                </c:pt>
                <c:pt idx="205">
                  <c:v>1246</c:v>
                </c:pt>
                <c:pt idx="206">
                  <c:v>1254.9998780000001</c:v>
                </c:pt>
                <c:pt idx="207">
                  <c:v>1262</c:v>
                </c:pt>
                <c:pt idx="208">
                  <c:v>1187</c:v>
                </c:pt>
                <c:pt idx="209">
                  <c:v>1203</c:v>
                </c:pt>
                <c:pt idx="210">
                  <c:v>1218</c:v>
                </c:pt>
                <c:pt idx="211">
                  <c:v>1232</c:v>
                </c:pt>
                <c:pt idx="212">
                  <c:v>1205</c:v>
                </c:pt>
                <c:pt idx="213">
                  <c:v>1196</c:v>
                </c:pt>
                <c:pt idx="214">
                  <c:v>1214</c:v>
                </c:pt>
                <c:pt idx="215">
                  <c:v>1160</c:v>
                </c:pt>
                <c:pt idx="216">
                  <c:v>1122</c:v>
                </c:pt>
                <c:pt idx="217">
                  <c:v>1034</c:v>
                </c:pt>
                <c:pt idx="218">
                  <c:v>1025</c:v>
                </c:pt>
                <c:pt idx="219">
                  <c:v>936</c:v>
                </c:pt>
                <c:pt idx="220">
                  <c:v>845</c:v>
                </c:pt>
                <c:pt idx="221">
                  <c:v>1003</c:v>
                </c:pt>
                <c:pt idx="222">
                  <c:v>1403</c:v>
                </c:pt>
                <c:pt idx="223">
                  <c:v>430</c:v>
                </c:pt>
              </c:numCache>
            </c:numRef>
          </c:yVal>
          <c:smooth val="0"/>
          <c:extLst xmlns:c16r2="http://schemas.microsoft.com/office/drawing/2015/06/chart">
            <c:ext xmlns:c16="http://schemas.microsoft.com/office/drawing/2014/chart" uri="{C3380CC4-5D6E-409C-BE32-E72D297353CC}">
              <c16:uniqueId val="{00000037-DA80-4DEE-8BB8-42BCAF800CB4}"/>
            </c:ext>
          </c:extLst>
        </c:ser>
        <c:ser>
          <c:idx val="56"/>
          <c:order val="56"/>
          <c:tx>
            <c:strRef>
              <c:f>Sheet1!$BF$1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Sheet1!$BF$2:$BF$225</c:f>
              <c:numCache>
                <c:formatCode>General</c:formatCode>
                <c:ptCount val="224"/>
                <c:pt idx="0">
                  <c:v>27.999998000000001</c:v>
                </c:pt>
                <c:pt idx="1">
                  <c:v>21</c:v>
                </c:pt>
                <c:pt idx="2">
                  <c:v>258</c:v>
                </c:pt>
                <c:pt idx="3">
                  <c:v>367</c:v>
                </c:pt>
                <c:pt idx="4">
                  <c:v>357</c:v>
                </c:pt>
                <c:pt idx="5">
                  <c:v>385</c:v>
                </c:pt>
                <c:pt idx="6">
                  <c:v>409</c:v>
                </c:pt>
                <c:pt idx="7">
                  <c:v>444</c:v>
                </c:pt>
                <c:pt idx="8">
                  <c:v>469.99996900000002</c:v>
                </c:pt>
                <c:pt idx="9">
                  <c:v>491.99996900000002</c:v>
                </c:pt>
                <c:pt idx="10">
                  <c:v>512</c:v>
                </c:pt>
                <c:pt idx="11">
                  <c:v>509</c:v>
                </c:pt>
                <c:pt idx="12">
                  <c:v>522</c:v>
                </c:pt>
                <c:pt idx="13">
                  <c:v>541</c:v>
                </c:pt>
                <c:pt idx="14">
                  <c:v>548</c:v>
                </c:pt>
                <c:pt idx="15">
                  <c:v>566</c:v>
                </c:pt>
                <c:pt idx="16">
                  <c:v>605</c:v>
                </c:pt>
                <c:pt idx="17">
                  <c:v>630</c:v>
                </c:pt>
                <c:pt idx="18">
                  <c:v>673</c:v>
                </c:pt>
                <c:pt idx="19">
                  <c:v>699</c:v>
                </c:pt>
                <c:pt idx="20">
                  <c:v>710</c:v>
                </c:pt>
                <c:pt idx="21">
                  <c:v>713</c:v>
                </c:pt>
                <c:pt idx="22">
                  <c:v>705</c:v>
                </c:pt>
                <c:pt idx="23">
                  <c:v>737.00006099999996</c:v>
                </c:pt>
                <c:pt idx="24">
                  <c:v>727</c:v>
                </c:pt>
                <c:pt idx="25">
                  <c:v>719.99993900000004</c:v>
                </c:pt>
                <c:pt idx="26">
                  <c:v>717</c:v>
                </c:pt>
                <c:pt idx="27">
                  <c:v>731</c:v>
                </c:pt>
                <c:pt idx="28">
                  <c:v>738</c:v>
                </c:pt>
                <c:pt idx="29">
                  <c:v>748</c:v>
                </c:pt>
                <c:pt idx="30">
                  <c:v>745</c:v>
                </c:pt>
                <c:pt idx="31">
                  <c:v>726</c:v>
                </c:pt>
                <c:pt idx="32">
                  <c:v>744</c:v>
                </c:pt>
                <c:pt idx="33">
                  <c:v>721</c:v>
                </c:pt>
                <c:pt idx="34">
                  <c:v>715.00006099999996</c:v>
                </c:pt>
                <c:pt idx="35">
                  <c:v>749</c:v>
                </c:pt>
                <c:pt idx="36">
                  <c:v>899</c:v>
                </c:pt>
                <c:pt idx="37">
                  <c:v>1072</c:v>
                </c:pt>
                <c:pt idx="38">
                  <c:v>1237</c:v>
                </c:pt>
                <c:pt idx="39">
                  <c:v>1451</c:v>
                </c:pt>
                <c:pt idx="40">
                  <c:v>1553.9998780000001</c:v>
                </c:pt>
                <c:pt idx="41">
                  <c:v>1584</c:v>
                </c:pt>
                <c:pt idx="42">
                  <c:v>1622</c:v>
                </c:pt>
                <c:pt idx="43">
                  <c:v>1658</c:v>
                </c:pt>
                <c:pt idx="44">
                  <c:v>1691</c:v>
                </c:pt>
                <c:pt idx="45">
                  <c:v>1694.0001219999999</c:v>
                </c:pt>
                <c:pt idx="46">
                  <c:v>1737</c:v>
                </c:pt>
                <c:pt idx="47">
                  <c:v>1747.0001219999999</c:v>
                </c:pt>
                <c:pt idx="48">
                  <c:v>1801</c:v>
                </c:pt>
                <c:pt idx="49">
                  <c:v>1797</c:v>
                </c:pt>
                <c:pt idx="50">
                  <c:v>1802</c:v>
                </c:pt>
                <c:pt idx="51">
                  <c:v>1807</c:v>
                </c:pt>
                <c:pt idx="52">
                  <c:v>1832</c:v>
                </c:pt>
                <c:pt idx="53">
                  <c:v>1856</c:v>
                </c:pt>
                <c:pt idx="54">
                  <c:v>1875</c:v>
                </c:pt>
                <c:pt idx="55">
                  <c:v>1879.0001219999999</c:v>
                </c:pt>
                <c:pt idx="56">
                  <c:v>1932.0001219999999</c:v>
                </c:pt>
                <c:pt idx="57">
                  <c:v>1993</c:v>
                </c:pt>
                <c:pt idx="58">
                  <c:v>1992</c:v>
                </c:pt>
                <c:pt idx="59">
                  <c:v>1960</c:v>
                </c:pt>
                <c:pt idx="60">
                  <c:v>2139</c:v>
                </c:pt>
                <c:pt idx="61">
                  <c:v>2197</c:v>
                </c:pt>
                <c:pt idx="62">
                  <c:v>2059</c:v>
                </c:pt>
                <c:pt idx="63">
                  <c:v>2204</c:v>
                </c:pt>
                <c:pt idx="64">
                  <c:v>2167</c:v>
                </c:pt>
                <c:pt idx="65">
                  <c:v>2095</c:v>
                </c:pt>
                <c:pt idx="66">
                  <c:v>2071</c:v>
                </c:pt>
                <c:pt idx="67">
                  <c:v>2034</c:v>
                </c:pt>
                <c:pt idx="68">
                  <c:v>2071</c:v>
                </c:pt>
                <c:pt idx="69">
                  <c:v>2090</c:v>
                </c:pt>
                <c:pt idx="70">
                  <c:v>2126</c:v>
                </c:pt>
                <c:pt idx="71">
                  <c:v>2144</c:v>
                </c:pt>
                <c:pt idx="72">
                  <c:v>2171</c:v>
                </c:pt>
                <c:pt idx="73">
                  <c:v>2185</c:v>
                </c:pt>
                <c:pt idx="74">
                  <c:v>2206</c:v>
                </c:pt>
                <c:pt idx="75">
                  <c:v>2234</c:v>
                </c:pt>
                <c:pt idx="76">
                  <c:v>2240</c:v>
                </c:pt>
                <c:pt idx="77">
                  <c:v>2281</c:v>
                </c:pt>
                <c:pt idx="78">
                  <c:v>2330</c:v>
                </c:pt>
                <c:pt idx="79">
                  <c:v>2338</c:v>
                </c:pt>
                <c:pt idx="80">
                  <c:v>2226</c:v>
                </c:pt>
                <c:pt idx="81">
                  <c:v>2176</c:v>
                </c:pt>
                <c:pt idx="82">
                  <c:v>2158</c:v>
                </c:pt>
                <c:pt idx="83">
                  <c:v>2265</c:v>
                </c:pt>
                <c:pt idx="84">
                  <c:v>2328</c:v>
                </c:pt>
                <c:pt idx="85">
                  <c:v>2298</c:v>
                </c:pt>
                <c:pt idx="86">
                  <c:v>2239</c:v>
                </c:pt>
                <c:pt idx="87">
                  <c:v>2210</c:v>
                </c:pt>
                <c:pt idx="88">
                  <c:v>2223</c:v>
                </c:pt>
                <c:pt idx="89">
                  <c:v>2237</c:v>
                </c:pt>
                <c:pt idx="90">
                  <c:v>2255</c:v>
                </c:pt>
                <c:pt idx="91">
                  <c:v>2271</c:v>
                </c:pt>
                <c:pt idx="92">
                  <c:v>2291</c:v>
                </c:pt>
                <c:pt idx="93">
                  <c:v>2302</c:v>
                </c:pt>
                <c:pt idx="94">
                  <c:v>2315</c:v>
                </c:pt>
                <c:pt idx="95">
                  <c:v>2309</c:v>
                </c:pt>
                <c:pt idx="96">
                  <c:v>2307</c:v>
                </c:pt>
                <c:pt idx="97">
                  <c:v>2342</c:v>
                </c:pt>
                <c:pt idx="98">
                  <c:v>2362</c:v>
                </c:pt>
                <c:pt idx="99">
                  <c:v>2392</c:v>
                </c:pt>
                <c:pt idx="100">
                  <c:v>2438</c:v>
                </c:pt>
                <c:pt idx="101">
                  <c:v>2465</c:v>
                </c:pt>
                <c:pt idx="102">
                  <c:v>2438</c:v>
                </c:pt>
                <c:pt idx="103">
                  <c:v>0</c:v>
                </c:pt>
                <c:pt idx="104">
                  <c:v>0</c:v>
                </c:pt>
                <c:pt idx="105">
                  <c:v>0</c:v>
                </c:pt>
                <c:pt idx="106">
                  <c:v>0</c:v>
                </c:pt>
                <c:pt idx="107">
                  <c:v>0</c:v>
                </c:pt>
                <c:pt idx="108">
                  <c:v>0</c:v>
                </c:pt>
                <c:pt idx="109">
                  <c:v>0</c:v>
                </c:pt>
                <c:pt idx="110">
                  <c:v>0</c:v>
                </c:pt>
                <c:pt idx="111">
                  <c:v>0</c:v>
                </c:pt>
                <c:pt idx="112">
                  <c:v>0</c:v>
                </c:pt>
                <c:pt idx="113">
                  <c:v>0</c:v>
                </c:pt>
                <c:pt idx="114">
                  <c:v>1738.9998780000001</c:v>
                </c:pt>
                <c:pt idx="115">
                  <c:v>1746</c:v>
                </c:pt>
                <c:pt idx="116">
                  <c:v>1485</c:v>
                </c:pt>
                <c:pt idx="117">
                  <c:v>1605</c:v>
                </c:pt>
                <c:pt idx="118">
                  <c:v>1552</c:v>
                </c:pt>
                <c:pt idx="119">
                  <c:v>1656</c:v>
                </c:pt>
                <c:pt idx="120">
                  <c:v>1698</c:v>
                </c:pt>
                <c:pt idx="121">
                  <c:v>1701</c:v>
                </c:pt>
                <c:pt idx="122">
                  <c:v>1756.0001219999999</c:v>
                </c:pt>
                <c:pt idx="123">
                  <c:v>1771</c:v>
                </c:pt>
                <c:pt idx="124">
                  <c:v>1806</c:v>
                </c:pt>
                <c:pt idx="125">
                  <c:v>1838</c:v>
                </c:pt>
                <c:pt idx="126">
                  <c:v>1888.0001219999999</c:v>
                </c:pt>
                <c:pt idx="127">
                  <c:v>1919</c:v>
                </c:pt>
                <c:pt idx="128">
                  <c:v>1943</c:v>
                </c:pt>
                <c:pt idx="129">
                  <c:v>1990</c:v>
                </c:pt>
                <c:pt idx="130">
                  <c:v>2027</c:v>
                </c:pt>
                <c:pt idx="131">
                  <c:v>2073</c:v>
                </c:pt>
                <c:pt idx="132">
                  <c:v>2099</c:v>
                </c:pt>
                <c:pt idx="133">
                  <c:v>2154</c:v>
                </c:pt>
                <c:pt idx="134">
                  <c:v>2181</c:v>
                </c:pt>
                <c:pt idx="135">
                  <c:v>2214</c:v>
                </c:pt>
                <c:pt idx="136">
                  <c:v>2219</c:v>
                </c:pt>
                <c:pt idx="137">
                  <c:v>2206</c:v>
                </c:pt>
                <c:pt idx="138">
                  <c:v>2206</c:v>
                </c:pt>
                <c:pt idx="139">
                  <c:v>2197</c:v>
                </c:pt>
                <c:pt idx="140">
                  <c:v>2191</c:v>
                </c:pt>
                <c:pt idx="141">
                  <c:v>2157</c:v>
                </c:pt>
                <c:pt idx="142">
                  <c:v>2138</c:v>
                </c:pt>
                <c:pt idx="143">
                  <c:v>2100</c:v>
                </c:pt>
                <c:pt idx="144">
                  <c:v>2092</c:v>
                </c:pt>
                <c:pt idx="145">
                  <c:v>2121</c:v>
                </c:pt>
                <c:pt idx="146">
                  <c:v>2097</c:v>
                </c:pt>
                <c:pt idx="147">
                  <c:v>2110</c:v>
                </c:pt>
                <c:pt idx="148">
                  <c:v>2155</c:v>
                </c:pt>
                <c:pt idx="149">
                  <c:v>2176</c:v>
                </c:pt>
                <c:pt idx="150">
                  <c:v>2203</c:v>
                </c:pt>
                <c:pt idx="151">
                  <c:v>2254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789</c:v>
                </c:pt>
                <c:pt idx="169">
                  <c:v>938</c:v>
                </c:pt>
                <c:pt idx="170">
                  <c:v>1035</c:v>
                </c:pt>
                <c:pt idx="171">
                  <c:v>1254.0001219999999</c:v>
                </c:pt>
                <c:pt idx="172">
                  <c:v>1358</c:v>
                </c:pt>
                <c:pt idx="173">
                  <c:v>1345</c:v>
                </c:pt>
                <c:pt idx="174">
                  <c:v>1134</c:v>
                </c:pt>
                <c:pt idx="175">
                  <c:v>1204</c:v>
                </c:pt>
                <c:pt idx="176">
                  <c:v>1464</c:v>
                </c:pt>
                <c:pt idx="177">
                  <c:v>1474.9998780000001</c:v>
                </c:pt>
                <c:pt idx="178">
                  <c:v>1447</c:v>
                </c:pt>
                <c:pt idx="179">
                  <c:v>1360.0001219999999</c:v>
                </c:pt>
                <c:pt idx="180">
                  <c:v>1406</c:v>
                </c:pt>
                <c:pt idx="181">
                  <c:v>1407</c:v>
                </c:pt>
                <c:pt idx="182">
                  <c:v>1381</c:v>
                </c:pt>
                <c:pt idx="183">
                  <c:v>1412.9998780000001</c:v>
                </c:pt>
                <c:pt idx="184">
                  <c:v>1380</c:v>
                </c:pt>
                <c:pt idx="185">
                  <c:v>1395.9998780000001</c:v>
                </c:pt>
                <c:pt idx="186">
                  <c:v>1420</c:v>
                </c:pt>
                <c:pt idx="187">
                  <c:v>1444</c:v>
                </c:pt>
                <c:pt idx="188">
                  <c:v>1468</c:v>
                </c:pt>
                <c:pt idx="189">
                  <c:v>1495</c:v>
                </c:pt>
                <c:pt idx="190">
                  <c:v>1516</c:v>
                </c:pt>
                <c:pt idx="191">
                  <c:v>1539</c:v>
                </c:pt>
                <c:pt idx="192">
                  <c:v>1546</c:v>
                </c:pt>
                <c:pt idx="193">
                  <c:v>1581</c:v>
                </c:pt>
                <c:pt idx="194">
                  <c:v>1581</c:v>
                </c:pt>
                <c:pt idx="195">
                  <c:v>1618</c:v>
                </c:pt>
                <c:pt idx="196">
                  <c:v>1582</c:v>
                </c:pt>
                <c:pt idx="197">
                  <c:v>1534</c:v>
                </c:pt>
                <c:pt idx="198">
                  <c:v>1474.0001219999999</c:v>
                </c:pt>
                <c:pt idx="199">
                  <c:v>1380</c:v>
                </c:pt>
                <c:pt idx="200">
                  <c:v>1331</c:v>
                </c:pt>
                <c:pt idx="201">
                  <c:v>1324</c:v>
                </c:pt>
                <c:pt idx="202">
                  <c:v>1283</c:v>
                </c:pt>
                <c:pt idx="203">
                  <c:v>1262</c:v>
                </c:pt>
                <c:pt idx="204">
                  <c:v>1246</c:v>
                </c:pt>
                <c:pt idx="205">
                  <c:v>1252</c:v>
                </c:pt>
                <c:pt idx="206">
                  <c:v>1230</c:v>
                </c:pt>
                <c:pt idx="207">
                  <c:v>1213</c:v>
                </c:pt>
                <c:pt idx="208">
                  <c:v>1137</c:v>
                </c:pt>
                <c:pt idx="209">
                  <c:v>1210</c:v>
                </c:pt>
                <c:pt idx="210">
                  <c:v>1269</c:v>
                </c:pt>
                <c:pt idx="211">
                  <c:v>1231</c:v>
                </c:pt>
                <c:pt idx="212">
                  <c:v>1204</c:v>
                </c:pt>
                <c:pt idx="213">
                  <c:v>1167</c:v>
                </c:pt>
                <c:pt idx="214">
                  <c:v>1237</c:v>
                </c:pt>
                <c:pt idx="215">
                  <c:v>1159</c:v>
                </c:pt>
                <c:pt idx="216">
                  <c:v>1089</c:v>
                </c:pt>
                <c:pt idx="217">
                  <c:v>1086</c:v>
                </c:pt>
                <c:pt idx="218">
                  <c:v>1043</c:v>
                </c:pt>
                <c:pt idx="219">
                  <c:v>893</c:v>
                </c:pt>
                <c:pt idx="220">
                  <c:v>827</c:v>
                </c:pt>
                <c:pt idx="221">
                  <c:v>842.99993900000004</c:v>
                </c:pt>
                <c:pt idx="222">
                  <c:v>1398</c:v>
                </c:pt>
                <c:pt idx="223">
                  <c:v>429</c:v>
                </c:pt>
              </c:numCache>
            </c:numRef>
          </c:yVal>
          <c:smooth val="0"/>
          <c:extLst xmlns:c16r2="http://schemas.microsoft.com/office/drawing/2015/06/chart">
            <c:ext xmlns:c16="http://schemas.microsoft.com/office/drawing/2014/chart" uri="{C3380CC4-5D6E-409C-BE32-E72D297353CC}">
              <c16:uniqueId val="{00000038-DA80-4DEE-8BB8-42BCAF800CB4}"/>
            </c:ext>
          </c:extLst>
        </c:ser>
        <c:ser>
          <c:idx val="57"/>
          <c:order val="57"/>
          <c:tx>
            <c:strRef>
              <c:f>Sheet1!$BG$1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Sheet1!$BG$2:$BG$225</c:f>
              <c:numCache>
                <c:formatCode>General</c:formatCode>
                <c:ptCount val="224"/>
                <c:pt idx="0">
                  <c:v>89</c:v>
                </c:pt>
                <c:pt idx="1">
                  <c:v>120</c:v>
                </c:pt>
                <c:pt idx="2">
                  <c:v>347</c:v>
                </c:pt>
                <c:pt idx="3">
                  <c:v>436.99996900000002</c:v>
                </c:pt>
                <c:pt idx="4">
                  <c:v>464</c:v>
                </c:pt>
                <c:pt idx="5">
                  <c:v>476</c:v>
                </c:pt>
                <c:pt idx="6">
                  <c:v>499</c:v>
                </c:pt>
                <c:pt idx="7">
                  <c:v>537</c:v>
                </c:pt>
                <c:pt idx="8">
                  <c:v>563</c:v>
                </c:pt>
                <c:pt idx="9">
                  <c:v>574</c:v>
                </c:pt>
                <c:pt idx="10">
                  <c:v>609</c:v>
                </c:pt>
                <c:pt idx="11">
                  <c:v>616</c:v>
                </c:pt>
                <c:pt idx="12">
                  <c:v>627.00006099999996</c:v>
                </c:pt>
                <c:pt idx="13">
                  <c:v>639</c:v>
                </c:pt>
                <c:pt idx="14">
                  <c:v>652</c:v>
                </c:pt>
                <c:pt idx="15">
                  <c:v>673</c:v>
                </c:pt>
                <c:pt idx="16">
                  <c:v>707</c:v>
                </c:pt>
                <c:pt idx="17">
                  <c:v>732.99993900000004</c:v>
                </c:pt>
                <c:pt idx="18">
                  <c:v>776</c:v>
                </c:pt>
                <c:pt idx="19">
                  <c:v>807</c:v>
                </c:pt>
                <c:pt idx="20">
                  <c:v>815</c:v>
                </c:pt>
                <c:pt idx="21">
                  <c:v>829.99993900000004</c:v>
                </c:pt>
                <c:pt idx="22">
                  <c:v>819</c:v>
                </c:pt>
                <c:pt idx="23">
                  <c:v>845</c:v>
                </c:pt>
                <c:pt idx="24">
                  <c:v>845</c:v>
                </c:pt>
                <c:pt idx="25">
                  <c:v>834.00006099999996</c:v>
                </c:pt>
                <c:pt idx="26">
                  <c:v>839</c:v>
                </c:pt>
                <c:pt idx="27">
                  <c:v>854</c:v>
                </c:pt>
                <c:pt idx="28">
                  <c:v>857</c:v>
                </c:pt>
                <c:pt idx="29">
                  <c:v>869.00006099999996</c:v>
                </c:pt>
                <c:pt idx="30">
                  <c:v>860</c:v>
                </c:pt>
                <c:pt idx="31">
                  <c:v>842.99993900000004</c:v>
                </c:pt>
                <c:pt idx="32">
                  <c:v>857</c:v>
                </c:pt>
                <c:pt idx="33">
                  <c:v>838</c:v>
                </c:pt>
                <c:pt idx="34">
                  <c:v>825.00006099999996</c:v>
                </c:pt>
                <c:pt idx="35">
                  <c:v>856.00006099999996</c:v>
                </c:pt>
                <c:pt idx="36">
                  <c:v>1000</c:v>
                </c:pt>
                <c:pt idx="37">
                  <c:v>1161</c:v>
                </c:pt>
                <c:pt idx="38">
                  <c:v>1306</c:v>
                </c:pt>
                <c:pt idx="39">
                  <c:v>1506</c:v>
                </c:pt>
                <c:pt idx="40">
                  <c:v>1606.9998780000001</c:v>
                </c:pt>
                <c:pt idx="41">
                  <c:v>1643</c:v>
                </c:pt>
                <c:pt idx="42">
                  <c:v>1676</c:v>
                </c:pt>
                <c:pt idx="43">
                  <c:v>1732</c:v>
                </c:pt>
                <c:pt idx="44">
                  <c:v>1747.0001219999999</c:v>
                </c:pt>
                <c:pt idx="45">
                  <c:v>1758</c:v>
                </c:pt>
                <c:pt idx="46">
                  <c:v>1789</c:v>
                </c:pt>
                <c:pt idx="47">
                  <c:v>1808</c:v>
                </c:pt>
                <c:pt idx="48">
                  <c:v>1854</c:v>
                </c:pt>
                <c:pt idx="49">
                  <c:v>1856</c:v>
                </c:pt>
                <c:pt idx="50">
                  <c:v>1852.9998780000001</c:v>
                </c:pt>
                <c:pt idx="51">
                  <c:v>1865</c:v>
                </c:pt>
                <c:pt idx="52">
                  <c:v>1895</c:v>
                </c:pt>
                <c:pt idx="53">
                  <c:v>1911</c:v>
                </c:pt>
                <c:pt idx="54">
                  <c:v>1938</c:v>
                </c:pt>
                <c:pt idx="55">
                  <c:v>1948</c:v>
                </c:pt>
                <c:pt idx="56">
                  <c:v>2001</c:v>
                </c:pt>
                <c:pt idx="57">
                  <c:v>2048</c:v>
                </c:pt>
                <c:pt idx="58">
                  <c:v>2065</c:v>
                </c:pt>
                <c:pt idx="59">
                  <c:v>2034</c:v>
                </c:pt>
                <c:pt idx="60">
                  <c:v>2195</c:v>
                </c:pt>
                <c:pt idx="61">
                  <c:v>2262</c:v>
                </c:pt>
                <c:pt idx="62">
                  <c:v>2118</c:v>
                </c:pt>
                <c:pt idx="63">
                  <c:v>2284</c:v>
                </c:pt>
                <c:pt idx="64">
                  <c:v>2254</c:v>
                </c:pt>
                <c:pt idx="65">
                  <c:v>2187</c:v>
                </c:pt>
                <c:pt idx="66">
                  <c:v>2174</c:v>
                </c:pt>
                <c:pt idx="67">
                  <c:v>2129</c:v>
                </c:pt>
                <c:pt idx="68">
                  <c:v>2164</c:v>
                </c:pt>
                <c:pt idx="69">
                  <c:v>2187</c:v>
                </c:pt>
                <c:pt idx="70">
                  <c:v>2210</c:v>
                </c:pt>
                <c:pt idx="71">
                  <c:v>2234</c:v>
                </c:pt>
                <c:pt idx="72">
                  <c:v>2256</c:v>
                </c:pt>
                <c:pt idx="73">
                  <c:v>2271</c:v>
                </c:pt>
                <c:pt idx="74">
                  <c:v>2300</c:v>
                </c:pt>
                <c:pt idx="75">
                  <c:v>2320</c:v>
                </c:pt>
                <c:pt idx="76">
                  <c:v>2326</c:v>
                </c:pt>
                <c:pt idx="77">
                  <c:v>2365</c:v>
                </c:pt>
                <c:pt idx="78">
                  <c:v>2423</c:v>
                </c:pt>
                <c:pt idx="79">
                  <c:v>2405</c:v>
                </c:pt>
                <c:pt idx="80">
                  <c:v>2310</c:v>
                </c:pt>
                <c:pt idx="81">
                  <c:v>2271</c:v>
                </c:pt>
                <c:pt idx="82">
                  <c:v>2255</c:v>
                </c:pt>
                <c:pt idx="83">
                  <c:v>2387</c:v>
                </c:pt>
                <c:pt idx="84">
                  <c:v>2453</c:v>
                </c:pt>
                <c:pt idx="85">
                  <c:v>2422</c:v>
                </c:pt>
                <c:pt idx="86">
                  <c:v>2359</c:v>
                </c:pt>
                <c:pt idx="87">
                  <c:v>2342</c:v>
                </c:pt>
                <c:pt idx="88">
                  <c:v>2359</c:v>
                </c:pt>
                <c:pt idx="89">
                  <c:v>2359</c:v>
                </c:pt>
                <c:pt idx="90">
                  <c:v>2386</c:v>
                </c:pt>
                <c:pt idx="91">
                  <c:v>2413</c:v>
                </c:pt>
                <c:pt idx="92">
                  <c:v>2431</c:v>
                </c:pt>
                <c:pt idx="93">
                  <c:v>2441</c:v>
                </c:pt>
                <c:pt idx="94">
                  <c:v>2446</c:v>
                </c:pt>
                <c:pt idx="95">
                  <c:v>2430</c:v>
                </c:pt>
                <c:pt idx="96">
                  <c:v>2438</c:v>
                </c:pt>
                <c:pt idx="97">
                  <c:v>2434</c:v>
                </c:pt>
                <c:pt idx="98">
                  <c:v>2500.9997560000002</c:v>
                </c:pt>
                <c:pt idx="99">
                  <c:v>2534</c:v>
                </c:pt>
                <c:pt idx="100">
                  <c:v>2584</c:v>
                </c:pt>
                <c:pt idx="101">
                  <c:v>2615</c:v>
                </c:pt>
                <c:pt idx="102">
                  <c:v>2582</c:v>
                </c:pt>
                <c:pt idx="103">
                  <c:v>0</c:v>
                </c:pt>
                <c:pt idx="104">
                  <c:v>0</c:v>
                </c:pt>
                <c:pt idx="105">
                  <c:v>0</c:v>
                </c:pt>
                <c:pt idx="106">
                  <c:v>0</c:v>
                </c:pt>
                <c:pt idx="107">
                  <c:v>0</c:v>
                </c:pt>
                <c:pt idx="108">
                  <c:v>0</c:v>
                </c:pt>
                <c:pt idx="109">
                  <c:v>0</c:v>
                </c:pt>
                <c:pt idx="110">
                  <c:v>0</c:v>
                </c:pt>
                <c:pt idx="111">
                  <c:v>0</c:v>
                </c:pt>
                <c:pt idx="112">
                  <c:v>0</c:v>
                </c:pt>
                <c:pt idx="113">
                  <c:v>0</c:v>
                </c:pt>
                <c:pt idx="114">
                  <c:v>1898</c:v>
                </c:pt>
                <c:pt idx="115">
                  <c:v>1822</c:v>
                </c:pt>
                <c:pt idx="116">
                  <c:v>1652</c:v>
                </c:pt>
                <c:pt idx="117">
                  <c:v>1715</c:v>
                </c:pt>
                <c:pt idx="118">
                  <c:v>1791.0001219999999</c:v>
                </c:pt>
                <c:pt idx="119">
                  <c:v>1850</c:v>
                </c:pt>
                <c:pt idx="120">
                  <c:v>1877</c:v>
                </c:pt>
                <c:pt idx="121">
                  <c:v>1890</c:v>
                </c:pt>
                <c:pt idx="122">
                  <c:v>1934</c:v>
                </c:pt>
                <c:pt idx="123">
                  <c:v>1992</c:v>
                </c:pt>
                <c:pt idx="124">
                  <c:v>2002.0001219999999</c:v>
                </c:pt>
                <c:pt idx="125">
                  <c:v>2044</c:v>
                </c:pt>
                <c:pt idx="126">
                  <c:v>2091</c:v>
                </c:pt>
                <c:pt idx="127">
                  <c:v>2136</c:v>
                </c:pt>
                <c:pt idx="128">
                  <c:v>2150</c:v>
                </c:pt>
                <c:pt idx="129">
                  <c:v>2195</c:v>
                </c:pt>
                <c:pt idx="130">
                  <c:v>2243</c:v>
                </c:pt>
                <c:pt idx="131">
                  <c:v>2287</c:v>
                </c:pt>
                <c:pt idx="132">
                  <c:v>2321</c:v>
                </c:pt>
                <c:pt idx="133">
                  <c:v>2360</c:v>
                </c:pt>
                <c:pt idx="134">
                  <c:v>2400</c:v>
                </c:pt>
                <c:pt idx="135">
                  <c:v>2433</c:v>
                </c:pt>
                <c:pt idx="136">
                  <c:v>2420</c:v>
                </c:pt>
                <c:pt idx="137">
                  <c:v>2438</c:v>
                </c:pt>
                <c:pt idx="138">
                  <c:v>2428</c:v>
                </c:pt>
                <c:pt idx="139">
                  <c:v>2428</c:v>
                </c:pt>
                <c:pt idx="140">
                  <c:v>2393</c:v>
                </c:pt>
                <c:pt idx="141">
                  <c:v>2369</c:v>
                </c:pt>
                <c:pt idx="142">
                  <c:v>2345</c:v>
                </c:pt>
                <c:pt idx="143">
                  <c:v>2305</c:v>
                </c:pt>
                <c:pt idx="144">
                  <c:v>2319</c:v>
                </c:pt>
                <c:pt idx="145">
                  <c:v>2310</c:v>
                </c:pt>
                <c:pt idx="146">
                  <c:v>2319</c:v>
                </c:pt>
                <c:pt idx="147">
                  <c:v>2333</c:v>
                </c:pt>
                <c:pt idx="148">
                  <c:v>2375</c:v>
                </c:pt>
                <c:pt idx="149">
                  <c:v>2405</c:v>
                </c:pt>
                <c:pt idx="150">
                  <c:v>2426</c:v>
                </c:pt>
                <c:pt idx="151">
                  <c:v>2419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738</c:v>
                </c:pt>
                <c:pt idx="169">
                  <c:v>800</c:v>
                </c:pt>
                <c:pt idx="170">
                  <c:v>1039</c:v>
                </c:pt>
                <c:pt idx="171">
                  <c:v>1388</c:v>
                </c:pt>
                <c:pt idx="172">
                  <c:v>1498</c:v>
                </c:pt>
                <c:pt idx="173">
                  <c:v>1421.0001219999999</c:v>
                </c:pt>
                <c:pt idx="174">
                  <c:v>1127</c:v>
                </c:pt>
                <c:pt idx="175">
                  <c:v>1230</c:v>
                </c:pt>
                <c:pt idx="176">
                  <c:v>1613</c:v>
                </c:pt>
                <c:pt idx="177">
                  <c:v>1635</c:v>
                </c:pt>
                <c:pt idx="178">
                  <c:v>1615.9998780000001</c:v>
                </c:pt>
                <c:pt idx="179">
                  <c:v>1517</c:v>
                </c:pt>
                <c:pt idx="180">
                  <c:v>1522</c:v>
                </c:pt>
                <c:pt idx="181">
                  <c:v>1544</c:v>
                </c:pt>
                <c:pt idx="182">
                  <c:v>1544</c:v>
                </c:pt>
                <c:pt idx="183">
                  <c:v>1544.9998780000001</c:v>
                </c:pt>
                <c:pt idx="184">
                  <c:v>1552</c:v>
                </c:pt>
                <c:pt idx="185">
                  <c:v>1579</c:v>
                </c:pt>
                <c:pt idx="186">
                  <c:v>1588.9998780000001</c:v>
                </c:pt>
                <c:pt idx="187">
                  <c:v>1612</c:v>
                </c:pt>
                <c:pt idx="188">
                  <c:v>1619</c:v>
                </c:pt>
                <c:pt idx="189">
                  <c:v>1663</c:v>
                </c:pt>
                <c:pt idx="190">
                  <c:v>1696</c:v>
                </c:pt>
                <c:pt idx="191">
                  <c:v>1718</c:v>
                </c:pt>
                <c:pt idx="192">
                  <c:v>1735</c:v>
                </c:pt>
                <c:pt idx="193">
                  <c:v>1780</c:v>
                </c:pt>
                <c:pt idx="194">
                  <c:v>1780</c:v>
                </c:pt>
                <c:pt idx="195">
                  <c:v>1790</c:v>
                </c:pt>
                <c:pt idx="196">
                  <c:v>1745</c:v>
                </c:pt>
                <c:pt idx="197">
                  <c:v>1698</c:v>
                </c:pt>
                <c:pt idx="198">
                  <c:v>1652</c:v>
                </c:pt>
                <c:pt idx="199">
                  <c:v>1550</c:v>
                </c:pt>
                <c:pt idx="200">
                  <c:v>1455</c:v>
                </c:pt>
                <c:pt idx="201">
                  <c:v>1439.9998780000001</c:v>
                </c:pt>
                <c:pt idx="202">
                  <c:v>1381</c:v>
                </c:pt>
                <c:pt idx="203">
                  <c:v>1379</c:v>
                </c:pt>
                <c:pt idx="204">
                  <c:v>1370</c:v>
                </c:pt>
                <c:pt idx="205">
                  <c:v>1333.0001219999999</c:v>
                </c:pt>
                <c:pt idx="206">
                  <c:v>1345</c:v>
                </c:pt>
                <c:pt idx="207">
                  <c:v>1324.9998780000001</c:v>
                </c:pt>
                <c:pt idx="208">
                  <c:v>1296</c:v>
                </c:pt>
                <c:pt idx="209">
                  <c:v>1292</c:v>
                </c:pt>
                <c:pt idx="210">
                  <c:v>1346</c:v>
                </c:pt>
                <c:pt idx="211">
                  <c:v>1310</c:v>
                </c:pt>
                <c:pt idx="212">
                  <c:v>1295</c:v>
                </c:pt>
                <c:pt idx="213">
                  <c:v>1258</c:v>
                </c:pt>
                <c:pt idx="214">
                  <c:v>1321</c:v>
                </c:pt>
                <c:pt idx="215">
                  <c:v>1225</c:v>
                </c:pt>
                <c:pt idx="216">
                  <c:v>1179</c:v>
                </c:pt>
                <c:pt idx="217">
                  <c:v>1095</c:v>
                </c:pt>
                <c:pt idx="218">
                  <c:v>1091</c:v>
                </c:pt>
                <c:pt idx="219">
                  <c:v>902</c:v>
                </c:pt>
                <c:pt idx="220">
                  <c:v>930</c:v>
                </c:pt>
                <c:pt idx="221">
                  <c:v>989</c:v>
                </c:pt>
                <c:pt idx="222">
                  <c:v>1412.9998780000001</c:v>
                </c:pt>
                <c:pt idx="223">
                  <c:v>397</c:v>
                </c:pt>
              </c:numCache>
            </c:numRef>
          </c:yVal>
          <c:smooth val="0"/>
          <c:extLst xmlns:c16r2="http://schemas.microsoft.com/office/drawing/2015/06/chart">
            <c:ext xmlns:c16="http://schemas.microsoft.com/office/drawing/2014/chart" uri="{C3380CC4-5D6E-409C-BE32-E72D297353CC}">
              <c16:uniqueId val="{00000039-DA80-4DEE-8BB8-42BCAF800CB4}"/>
            </c:ext>
          </c:extLst>
        </c:ser>
        <c:ser>
          <c:idx val="58"/>
          <c:order val="58"/>
          <c:tx>
            <c:strRef>
              <c:f>Sheet1!$BH$1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Sheet1!$BH$2:$BH$225</c:f>
              <c:numCache>
                <c:formatCode>General</c:formatCode>
                <c:ptCount val="224"/>
                <c:pt idx="0">
                  <c:v>27.999998000000001</c:v>
                </c:pt>
                <c:pt idx="1">
                  <c:v>0</c:v>
                </c:pt>
                <c:pt idx="2">
                  <c:v>248</c:v>
                </c:pt>
                <c:pt idx="3">
                  <c:v>326.99996900000002</c:v>
                </c:pt>
                <c:pt idx="4">
                  <c:v>375</c:v>
                </c:pt>
                <c:pt idx="5">
                  <c:v>374</c:v>
                </c:pt>
                <c:pt idx="6">
                  <c:v>418</c:v>
                </c:pt>
                <c:pt idx="7">
                  <c:v>447</c:v>
                </c:pt>
                <c:pt idx="8">
                  <c:v>478</c:v>
                </c:pt>
                <c:pt idx="9">
                  <c:v>491</c:v>
                </c:pt>
                <c:pt idx="10">
                  <c:v>519</c:v>
                </c:pt>
                <c:pt idx="11">
                  <c:v>519</c:v>
                </c:pt>
                <c:pt idx="12">
                  <c:v>533</c:v>
                </c:pt>
                <c:pt idx="13">
                  <c:v>546</c:v>
                </c:pt>
                <c:pt idx="14">
                  <c:v>563</c:v>
                </c:pt>
                <c:pt idx="15">
                  <c:v>570</c:v>
                </c:pt>
                <c:pt idx="16">
                  <c:v>610</c:v>
                </c:pt>
                <c:pt idx="17">
                  <c:v>631</c:v>
                </c:pt>
                <c:pt idx="18">
                  <c:v>669</c:v>
                </c:pt>
                <c:pt idx="19">
                  <c:v>694</c:v>
                </c:pt>
                <c:pt idx="20">
                  <c:v>710.99993900000004</c:v>
                </c:pt>
                <c:pt idx="21">
                  <c:v>707</c:v>
                </c:pt>
                <c:pt idx="22">
                  <c:v>703</c:v>
                </c:pt>
                <c:pt idx="23">
                  <c:v>738</c:v>
                </c:pt>
                <c:pt idx="24">
                  <c:v>740</c:v>
                </c:pt>
                <c:pt idx="25">
                  <c:v>730</c:v>
                </c:pt>
                <c:pt idx="26">
                  <c:v>732</c:v>
                </c:pt>
                <c:pt idx="27">
                  <c:v>747</c:v>
                </c:pt>
                <c:pt idx="28">
                  <c:v>754.99993900000004</c:v>
                </c:pt>
                <c:pt idx="29">
                  <c:v>763.99993900000004</c:v>
                </c:pt>
                <c:pt idx="30">
                  <c:v>759.00006099999996</c:v>
                </c:pt>
                <c:pt idx="31">
                  <c:v>745</c:v>
                </c:pt>
                <c:pt idx="32">
                  <c:v>765</c:v>
                </c:pt>
                <c:pt idx="33">
                  <c:v>738</c:v>
                </c:pt>
                <c:pt idx="34">
                  <c:v>727</c:v>
                </c:pt>
                <c:pt idx="35">
                  <c:v>765</c:v>
                </c:pt>
                <c:pt idx="36">
                  <c:v>907</c:v>
                </c:pt>
                <c:pt idx="37">
                  <c:v>1084</c:v>
                </c:pt>
                <c:pt idx="38">
                  <c:v>1237</c:v>
                </c:pt>
                <c:pt idx="39">
                  <c:v>1432</c:v>
                </c:pt>
                <c:pt idx="40">
                  <c:v>1513</c:v>
                </c:pt>
                <c:pt idx="41">
                  <c:v>1542</c:v>
                </c:pt>
                <c:pt idx="42">
                  <c:v>1579</c:v>
                </c:pt>
                <c:pt idx="43">
                  <c:v>1609</c:v>
                </c:pt>
                <c:pt idx="44">
                  <c:v>1639</c:v>
                </c:pt>
                <c:pt idx="45">
                  <c:v>1650.9998780000001</c:v>
                </c:pt>
                <c:pt idx="46">
                  <c:v>1676.9998780000001</c:v>
                </c:pt>
                <c:pt idx="47">
                  <c:v>1699</c:v>
                </c:pt>
                <c:pt idx="48">
                  <c:v>1742</c:v>
                </c:pt>
                <c:pt idx="49">
                  <c:v>1743</c:v>
                </c:pt>
                <c:pt idx="50">
                  <c:v>1740</c:v>
                </c:pt>
                <c:pt idx="51">
                  <c:v>1747.0001219999999</c:v>
                </c:pt>
                <c:pt idx="52">
                  <c:v>1769</c:v>
                </c:pt>
                <c:pt idx="53">
                  <c:v>1793</c:v>
                </c:pt>
                <c:pt idx="54">
                  <c:v>1810</c:v>
                </c:pt>
                <c:pt idx="55">
                  <c:v>1814</c:v>
                </c:pt>
                <c:pt idx="56">
                  <c:v>1859</c:v>
                </c:pt>
                <c:pt idx="57">
                  <c:v>1916</c:v>
                </c:pt>
                <c:pt idx="58">
                  <c:v>1907</c:v>
                </c:pt>
                <c:pt idx="59">
                  <c:v>1877</c:v>
                </c:pt>
                <c:pt idx="60">
                  <c:v>2034</c:v>
                </c:pt>
                <c:pt idx="61">
                  <c:v>2121</c:v>
                </c:pt>
                <c:pt idx="62">
                  <c:v>1973</c:v>
                </c:pt>
                <c:pt idx="63">
                  <c:v>2127</c:v>
                </c:pt>
                <c:pt idx="64">
                  <c:v>2066</c:v>
                </c:pt>
                <c:pt idx="65">
                  <c:v>2011.9998780000001</c:v>
                </c:pt>
                <c:pt idx="66">
                  <c:v>1993.9998780000001</c:v>
                </c:pt>
                <c:pt idx="67">
                  <c:v>1955</c:v>
                </c:pt>
                <c:pt idx="68">
                  <c:v>1988</c:v>
                </c:pt>
                <c:pt idx="69">
                  <c:v>2017</c:v>
                </c:pt>
                <c:pt idx="70">
                  <c:v>2049</c:v>
                </c:pt>
                <c:pt idx="71">
                  <c:v>2056</c:v>
                </c:pt>
                <c:pt idx="72">
                  <c:v>2082</c:v>
                </c:pt>
                <c:pt idx="73">
                  <c:v>2093</c:v>
                </c:pt>
                <c:pt idx="74">
                  <c:v>2118</c:v>
                </c:pt>
                <c:pt idx="75">
                  <c:v>2141</c:v>
                </c:pt>
                <c:pt idx="76">
                  <c:v>2151</c:v>
                </c:pt>
                <c:pt idx="77">
                  <c:v>2193</c:v>
                </c:pt>
                <c:pt idx="78">
                  <c:v>2236</c:v>
                </c:pt>
                <c:pt idx="79">
                  <c:v>2224</c:v>
                </c:pt>
                <c:pt idx="80">
                  <c:v>2120</c:v>
                </c:pt>
                <c:pt idx="81">
                  <c:v>2078</c:v>
                </c:pt>
                <c:pt idx="82">
                  <c:v>2058</c:v>
                </c:pt>
                <c:pt idx="83">
                  <c:v>2185</c:v>
                </c:pt>
                <c:pt idx="84">
                  <c:v>2249</c:v>
                </c:pt>
                <c:pt idx="85">
                  <c:v>2202</c:v>
                </c:pt>
                <c:pt idx="86">
                  <c:v>2154</c:v>
                </c:pt>
                <c:pt idx="87">
                  <c:v>2129</c:v>
                </c:pt>
                <c:pt idx="88">
                  <c:v>2140</c:v>
                </c:pt>
                <c:pt idx="89">
                  <c:v>2145</c:v>
                </c:pt>
                <c:pt idx="90">
                  <c:v>2182</c:v>
                </c:pt>
                <c:pt idx="91">
                  <c:v>2189</c:v>
                </c:pt>
                <c:pt idx="92">
                  <c:v>2209</c:v>
                </c:pt>
                <c:pt idx="93">
                  <c:v>2215</c:v>
                </c:pt>
                <c:pt idx="94">
                  <c:v>2220</c:v>
                </c:pt>
                <c:pt idx="95">
                  <c:v>2228</c:v>
                </c:pt>
                <c:pt idx="96">
                  <c:v>2214</c:v>
                </c:pt>
                <c:pt idx="97">
                  <c:v>2236</c:v>
                </c:pt>
                <c:pt idx="98">
                  <c:v>2272</c:v>
                </c:pt>
                <c:pt idx="99">
                  <c:v>2319</c:v>
                </c:pt>
                <c:pt idx="100">
                  <c:v>2378</c:v>
                </c:pt>
                <c:pt idx="101">
                  <c:v>2374</c:v>
                </c:pt>
                <c:pt idx="102">
                  <c:v>2359</c:v>
                </c:pt>
                <c:pt idx="103">
                  <c:v>0</c:v>
                </c:pt>
                <c:pt idx="104">
                  <c:v>0</c:v>
                </c:pt>
                <c:pt idx="105">
                  <c:v>0</c:v>
                </c:pt>
                <c:pt idx="106">
                  <c:v>0</c:v>
                </c:pt>
                <c:pt idx="107">
                  <c:v>0</c:v>
                </c:pt>
                <c:pt idx="108">
                  <c:v>0</c:v>
                </c:pt>
                <c:pt idx="109">
                  <c:v>0</c:v>
                </c:pt>
                <c:pt idx="110">
                  <c:v>0</c:v>
                </c:pt>
                <c:pt idx="111">
                  <c:v>0</c:v>
                </c:pt>
                <c:pt idx="112">
                  <c:v>0</c:v>
                </c:pt>
                <c:pt idx="113">
                  <c:v>0</c:v>
                </c:pt>
                <c:pt idx="114">
                  <c:v>1751</c:v>
                </c:pt>
                <c:pt idx="115">
                  <c:v>1593</c:v>
                </c:pt>
                <c:pt idx="116">
                  <c:v>1527.0001219999999</c:v>
                </c:pt>
                <c:pt idx="117">
                  <c:v>1583</c:v>
                </c:pt>
                <c:pt idx="118">
                  <c:v>1582</c:v>
                </c:pt>
                <c:pt idx="119">
                  <c:v>1620</c:v>
                </c:pt>
                <c:pt idx="120">
                  <c:v>1683</c:v>
                </c:pt>
                <c:pt idx="121">
                  <c:v>1679</c:v>
                </c:pt>
                <c:pt idx="122">
                  <c:v>1718</c:v>
                </c:pt>
                <c:pt idx="123">
                  <c:v>1731</c:v>
                </c:pt>
                <c:pt idx="124">
                  <c:v>1747.9998780000001</c:v>
                </c:pt>
                <c:pt idx="125">
                  <c:v>1798</c:v>
                </c:pt>
                <c:pt idx="126">
                  <c:v>1845</c:v>
                </c:pt>
                <c:pt idx="127">
                  <c:v>1875</c:v>
                </c:pt>
                <c:pt idx="128">
                  <c:v>1882</c:v>
                </c:pt>
                <c:pt idx="129">
                  <c:v>1932.0001219999999</c:v>
                </c:pt>
                <c:pt idx="130">
                  <c:v>1981</c:v>
                </c:pt>
                <c:pt idx="131">
                  <c:v>2013</c:v>
                </c:pt>
                <c:pt idx="132">
                  <c:v>2051</c:v>
                </c:pt>
                <c:pt idx="133">
                  <c:v>2102</c:v>
                </c:pt>
                <c:pt idx="134">
                  <c:v>2126</c:v>
                </c:pt>
                <c:pt idx="135">
                  <c:v>2141</c:v>
                </c:pt>
                <c:pt idx="136">
                  <c:v>2145</c:v>
                </c:pt>
                <c:pt idx="137">
                  <c:v>2143</c:v>
                </c:pt>
                <c:pt idx="138">
                  <c:v>2151</c:v>
                </c:pt>
                <c:pt idx="139">
                  <c:v>2144</c:v>
                </c:pt>
                <c:pt idx="140">
                  <c:v>2124</c:v>
                </c:pt>
                <c:pt idx="141">
                  <c:v>2111</c:v>
                </c:pt>
                <c:pt idx="142">
                  <c:v>2073</c:v>
                </c:pt>
                <c:pt idx="143">
                  <c:v>2060</c:v>
                </c:pt>
                <c:pt idx="144">
                  <c:v>2039</c:v>
                </c:pt>
                <c:pt idx="145">
                  <c:v>2060</c:v>
                </c:pt>
                <c:pt idx="146">
                  <c:v>2037.9998780000001</c:v>
                </c:pt>
                <c:pt idx="147">
                  <c:v>2051</c:v>
                </c:pt>
                <c:pt idx="148">
                  <c:v>2106</c:v>
                </c:pt>
                <c:pt idx="149">
                  <c:v>2132</c:v>
                </c:pt>
                <c:pt idx="150">
                  <c:v>2198</c:v>
                </c:pt>
                <c:pt idx="151">
                  <c:v>2201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719.99993900000004</c:v>
                </c:pt>
                <c:pt idx="169">
                  <c:v>842</c:v>
                </c:pt>
                <c:pt idx="170">
                  <c:v>1012</c:v>
                </c:pt>
                <c:pt idx="171">
                  <c:v>1263.0001219999999</c:v>
                </c:pt>
                <c:pt idx="172">
                  <c:v>1350</c:v>
                </c:pt>
                <c:pt idx="173">
                  <c:v>1305</c:v>
                </c:pt>
                <c:pt idx="174">
                  <c:v>1068</c:v>
                </c:pt>
                <c:pt idx="175">
                  <c:v>1171</c:v>
                </c:pt>
                <c:pt idx="176">
                  <c:v>1460</c:v>
                </c:pt>
                <c:pt idx="177">
                  <c:v>1480</c:v>
                </c:pt>
                <c:pt idx="178">
                  <c:v>1417</c:v>
                </c:pt>
                <c:pt idx="179">
                  <c:v>1353</c:v>
                </c:pt>
                <c:pt idx="180">
                  <c:v>1374</c:v>
                </c:pt>
                <c:pt idx="181">
                  <c:v>1384</c:v>
                </c:pt>
                <c:pt idx="182">
                  <c:v>1377.0001219999999</c:v>
                </c:pt>
                <c:pt idx="183">
                  <c:v>1409</c:v>
                </c:pt>
                <c:pt idx="184">
                  <c:v>1380</c:v>
                </c:pt>
                <c:pt idx="185">
                  <c:v>1408</c:v>
                </c:pt>
                <c:pt idx="186">
                  <c:v>1416</c:v>
                </c:pt>
                <c:pt idx="187">
                  <c:v>1418</c:v>
                </c:pt>
                <c:pt idx="188">
                  <c:v>1464</c:v>
                </c:pt>
                <c:pt idx="189">
                  <c:v>1445</c:v>
                </c:pt>
                <c:pt idx="190">
                  <c:v>1490</c:v>
                </c:pt>
                <c:pt idx="191">
                  <c:v>1526</c:v>
                </c:pt>
                <c:pt idx="192">
                  <c:v>1536.0001219999999</c:v>
                </c:pt>
                <c:pt idx="193">
                  <c:v>1562.9998780000001</c:v>
                </c:pt>
                <c:pt idx="194">
                  <c:v>1586</c:v>
                </c:pt>
                <c:pt idx="195">
                  <c:v>1566</c:v>
                </c:pt>
                <c:pt idx="196">
                  <c:v>1546</c:v>
                </c:pt>
                <c:pt idx="197">
                  <c:v>1507</c:v>
                </c:pt>
                <c:pt idx="198">
                  <c:v>1451</c:v>
                </c:pt>
                <c:pt idx="199">
                  <c:v>1376</c:v>
                </c:pt>
                <c:pt idx="200">
                  <c:v>1315</c:v>
                </c:pt>
                <c:pt idx="201">
                  <c:v>1304</c:v>
                </c:pt>
                <c:pt idx="202">
                  <c:v>1272.0001219999999</c:v>
                </c:pt>
                <c:pt idx="203">
                  <c:v>1227</c:v>
                </c:pt>
                <c:pt idx="204">
                  <c:v>1241</c:v>
                </c:pt>
                <c:pt idx="205">
                  <c:v>1226</c:v>
                </c:pt>
                <c:pt idx="206">
                  <c:v>1224</c:v>
                </c:pt>
                <c:pt idx="207">
                  <c:v>1185</c:v>
                </c:pt>
                <c:pt idx="208">
                  <c:v>1187</c:v>
                </c:pt>
                <c:pt idx="209">
                  <c:v>1170</c:v>
                </c:pt>
                <c:pt idx="210">
                  <c:v>1210</c:v>
                </c:pt>
                <c:pt idx="211">
                  <c:v>1201</c:v>
                </c:pt>
                <c:pt idx="212">
                  <c:v>1194</c:v>
                </c:pt>
                <c:pt idx="213">
                  <c:v>1140</c:v>
                </c:pt>
                <c:pt idx="214">
                  <c:v>1192</c:v>
                </c:pt>
                <c:pt idx="215">
                  <c:v>1162</c:v>
                </c:pt>
                <c:pt idx="216">
                  <c:v>1112</c:v>
                </c:pt>
                <c:pt idx="217">
                  <c:v>982</c:v>
                </c:pt>
                <c:pt idx="218">
                  <c:v>969</c:v>
                </c:pt>
                <c:pt idx="219">
                  <c:v>839</c:v>
                </c:pt>
                <c:pt idx="220">
                  <c:v>846</c:v>
                </c:pt>
                <c:pt idx="221">
                  <c:v>910</c:v>
                </c:pt>
                <c:pt idx="222">
                  <c:v>1551</c:v>
                </c:pt>
                <c:pt idx="223">
                  <c:v>322</c:v>
                </c:pt>
              </c:numCache>
            </c:numRef>
          </c:yVal>
          <c:smooth val="0"/>
          <c:extLst xmlns:c16r2="http://schemas.microsoft.com/office/drawing/2015/06/chart">
            <c:ext xmlns:c16="http://schemas.microsoft.com/office/drawing/2014/chart" uri="{C3380CC4-5D6E-409C-BE32-E72D297353CC}">
              <c16:uniqueId val="{0000003A-DA80-4DEE-8BB8-42BCAF800CB4}"/>
            </c:ext>
          </c:extLst>
        </c:ser>
        <c:ser>
          <c:idx val="59"/>
          <c:order val="59"/>
          <c:tx>
            <c:strRef>
              <c:f>Sheet1!$BI$1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Sheet1!$BI$2:$BI$225</c:f>
              <c:numCache>
                <c:formatCode>General</c:formatCode>
                <c:ptCount val="224"/>
                <c:pt idx="0">
                  <c:v>5</c:v>
                </c:pt>
                <c:pt idx="1">
                  <c:v>116</c:v>
                </c:pt>
                <c:pt idx="2">
                  <c:v>359</c:v>
                </c:pt>
                <c:pt idx="3">
                  <c:v>408</c:v>
                </c:pt>
                <c:pt idx="4">
                  <c:v>443</c:v>
                </c:pt>
                <c:pt idx="5">
                  <c:v>445</c:v>
                </c:pt>
                <c:pt idx="6">
                  <c:v>473</c:v>
                </c:pt>
                <c:pt idx="7">
                  <c:v>526</c:v>
                </c:pt>
                <c:pt idx="8">
                  <c:v>535</c:v>
                </c:pt>
                <c:pt idx="9">
                  <c:v>561</c:v>
                </c:pt>
                <c:pt idx="10">
                  <c:v>595</c:v>
                </c:pt>
                <c:pt idx="11">
                  <c:v>594</c:v>
                </c:pt>
                <c:pt idx="12">
                  <c:v>609</c:v>
                </c:pt>
                <c:pt idx="13">
                  <c:v>617</c:v>
                </c:pt>
                <c:pt idx="14">
                  <c:v>632</c:v>
                </c:pt>
                <c:pt idx="15">
                  <c:v>644</c:v>
                </c:pt>
                <c:pt idx="16">
                  <c:v>688</c:v>
                </c:pt>
                <c:pt idx="17">
                  <c:v>713</c:v>
                </c:pt>
                <c:pt idx="18">
                  <c:v>752</c:v>
                </c:pt>
                <c:pt idx="19">
                  <c:v>776</c:v>
                </c:pt>
                <c:pt idx="20">
                  <c:v>785</c:v>
                </c:pt>
                <c:pt idx="21">
                  <c:v>789</c:v>
                </c:pt>
                <c:pt idx="22">
                  <c:v>782</c:v>
                </c:pt>
                <c:pt idx="23">
                  <c:v>818</c:v>
                </c:pt>
                <c:pt idx="24">
                  <c:v>810</c:v>
                </c:pt>
                <c:pt idx="25">
                  <c:v>804</c:v>
                </c:pt>
                <c:pt idx="26">
                  <c:v>805</c:v>
                </c:pt>
                <c:pt idx="27">
                  <c:v>815</c:v>
                </c:pt>
                <c:pt idx="28">
                  <c:v>829.99993900000004</c:v>
                </c:pt>
                <c:pt idx="29">
                  <c:v>837</c:v>
                </c:pt>
                <c:pt idx="30">
                  <c:v>829</c:v>
                </c:pt>
                <c:pt idx="31">
                  <c:v>809</c:v>
                </c:pt>
                <c:pt idx="32">
                  <c:v>829</c:v>
                </c:pt>
                <c:pt idx="33">
                  <c:v>805</c:v>
                </c:pt>
                <c:pt idx="34">
                  <c:v>801</c:v>
                </c:pt>
                <c:pt idx="35">
                  <c:v>824</c:v>
                </c:pt>
                <c:pt idx="36">
                  <c:v>968</c:v>
                </c:pt>
                <c:pt idx="37">
                  <c:v>1117</c:v>
                </c:pt>
                <c:pt idx="38">
                  <c:v>1266</c:v>
                </c:pt>
                <c:pt idx="39">
                  <c:v>1451</c:v>
                </c:pt>
                <c:pt idx="40">
                  <c:v>1542</c:v>
                </c:pt>
                <c:pt idx="41">
                  <c:v>1576</c:v>
                </c:pt>
                <c:pt idx="42">
                  <c:v>1614</c:v>
                </c:pt>
                <c:pt idx="43">
                  <c:v>1662</c:v>
                </c:pt>
                <c:pt idx="44">
                  <c:v>1680</c:v>
                </c:pt>
                <c:pt idx="45">
                  <c:v>1689</c:v>
                </c:pt>
                <c:pt idx="46">
                  <c:v>1720</c:v>
                </c:pt>
                <c:pt idx="47">
                  <c:v>1734</c:v>
                </c:pt>
                <c:pt idx="48">
                  <c:v>1776</c:v>
                </c:pt>
                <c:pt idx="49">
                  <c:v>1772</c:v>
                </c:pt>
                <c:pt idx="50">
                  <c:v>1787</c:v>
                </c:pt>
                <c:pt idx="51">
                  <c:v>1787</c:v>
                </c:pt>
                <c:pt idx="52">
                  <c:v>1816</c:v>
                </c:pt>
                <c:pt idx="53">
                  <c:v>1833</c:v>
                </c:pt>
                <c:pt idx="54">
                  <c:v>1856</c:v>
                </c:pt>
                <c:pt idx="55">
                  <c:v>1867</c:v>
                </c:pt>
                <c:pt idx="56">
                  <c:v>1913</c:v>
                </c:pt>
                <c:pt idx="57">
                  <c:v>1956</c:v>
                </c:pt>
                <c:pt idx="58">
                  <c:v>1972</c:v>
                </c:pt>
                <c:pt idx="59">
                  <c:v>1946</c:v>
                </c:pt>
                <c:pt idx="60">
                  <c:v>2095</c:v>
                </c:pt>
                <c:pt idx="61">
                  <c:v>2153</c:v>
                </c:pt>
                <c:pt idx="62">
                  <c:v>2037.9998780000001</c:v>
                </c:pt>
                <c:pt idx="63">
                  <c:v>2169</c:v>
                </c:pt>
                <c:pt idx="64">
                  <c:v>2146</c:v>
                </c:pt>
                <c:pt idx="65">
                  <c:v>2079</c:v>
                </c:pt>
                <c:pt idx="66">
                  <c:v>2079</c:v>
                </c:pt>
                <c:pt idx="67">
                  <c:v>2032</c:v>
                </c:pt>
                <c:pt idx="68">
                  <c:v>2071</c:v>
                </c:pt>
                <c:pt idx="69">
                  <c:v>2087</c:v>
                </c:pt>
                <c:pt idx="70">
                  <c:v>2116</c:v>
                </c:pt>
                <c:pt idx="71">
                  <c:v>2138</c:v>
                </c:pt>
                <c:pt idx="72">
                  <c:v>2156</c:v>
                </c:pt>
                <c:pt idx="73">
                  <c:v>2166</c:v>
                </c:pt>
                <c:pt idx="74">
                  <c:v>2194</c:v>
                </c:pt>
                <c:pt idx="75">
                  <c:v>2212</c:v>
                </c:pt>
                <c:pt idx="76">
                  <c:v>2218</c:v>
                </c:pt>
                <c:pt idx="77">
                  <c:v>2255</c:v>
                </c:pt>
                <c:pt idx="78">
                  <c:v>2307</c:v>
                </c:pt>
                <c:pt idx="79">
                  <c:v>2312</c:v>
                </c:pt>
                <c:pt idx="80">
                  <c:v>2181</c:v>
                </c:pt>
                <c:pt idx="81">
                  <c:v>2162</c:v>
                </c:pt>
                <c:pt idx="82">
                  <c:v>2147</c:v>
                </c:pt>
                <c:pt idx="83">
                  <c:v>2257</c:v>
                </c:pt>
                <c:pt idx="84">
                  <c:v>2345</c:v>
                </c:pt>
                <c:pt idx="85">
                  <c:v>2303</c:v>
                </c:pt>
                <c:pt idx="86">
                  <c:v>2242</c:v>
                </c:pt>
                <c:pt idx="87">
                  <c:v>2231</c:v>
                </c:pt>
                <c:pt idx="88">
                  <c:v>2245</c:v>
                </c:pt>
                <c:pt idx="89">
                  <c:v>2241</c:v>
                </c:pt>
                <c:pt idx="90">
                  <c:v>2268</c:v>
                </c:pt>
                <c:pt idx="91">
                  <c:v>2289</c:v>
                </c:pt>
                <c:pt idx="92">
                  <c:v>2295</c:v>
                </c:pt>
                <c:pt idx="93">
                  <c:v>2316</c:v>
                </c:pt>
                <c:pt idx="94">
                  <c:v>2321</c:v>
                </c:pt>
                <c:pt idx="95">
                  <c:v>2324</c:v>
                </c:pt>
                <c:pt idx="96">
                  <c:v>2314</c:v>
                </c:pt>
                <c:pt idx="97">
                  <c:v>2346</c:v>
                </c:pt>
                <c:pt idx="98">
                  <c:v>2406</c:v>
                </c:pt>
                <c:pt idx="99">
                  <c:v>2430</c:v>
                </c:pt>
                <c:pt idx="100">
                  <c:v>2470</c:v>
                </c:pt>
                <c:pt idx="101">
                  <c:v>2497</c:v>
                </c:pt>
                <c:pt idx="102">
                  <c:v>2478</c:v>
                </c:pt>
                <c:pt idx="103">
                  <c:v>0</c:v>
                </c:pt>
                <c:pt idx="104">
                  <c:v>0</c:v>
                </c:pt>
                <c:pt idx="105">
                  <c:v>0</c:v>
                </c:pt>
                <c:pt idx="106">
                  <c:v>0</c:v>
                </c:pt>
                <c:pt idx="107">
                  <c:v>0</c:v>
                </c:pt>
                <c:pt idx="108">
                  <c:v>0</c:v>
                </c:pt>
                <c:pt idx="109">
                  <c:v>0</c:v>
                </c:pt>
                <c:pt idx="110">
                  <c:v>0</c:v>
                </c:pt>
                <c:pt idx="111">
                  <c:v>0</c:v>
                </c:pt>
                <c:pt idx="112">
                  <c:v>0</c:v>
                </c:pt>
                <c:pt idx="113">
                  <c:v>0</c:v>
                </c:pt>
                <c:pt idx="114">
                  <c:v>1707</c:v>
                </c:pt>
                <c:pt idx="115">
                  <c:v>1646</c:v>
                </c:pt>
                <c:pt idx="116">
                  <c:v>1580.0001219999999</c:v>
                </c:pt>
                <c:pt idx="117">
                  <c:v>1684</c:v>
                </c:pt>
                <c:pt idx="118">
                  <c:v>1650.9998780000001</c:v>
                </c:pt>
                <c:pt idx="119">
                  <c:v>1734</c:v>
                </c:pt>
                <c:pt idx="120">
                  <c:v>1814</c:v>
                </c:pt>
                <c:pt idx="121">
                  <c:v>1826.0001219999999</c:v>
                </c:pt>
                <c:pt idx="122">
                  <c:v>1866</c:v>
                </c:pt>
                <c:pt idx="123">
                  <c:v>1903</c:v>
                </c:pt>
                <c:pt idx="124">
                  <c:v>1916</c:v>
                </c:pt>
                <c:pt idx="125">
                  <c:v>1949</c:v>
                </c:pt>
                <c:pt idx="126">
                  <c:v>1998</c:v>
                </c:pt>
                <c:pt idx="127">
                  <c:v>2046.9998780000001</c:v>
                </c:pt>
                <c:pt idx="128">
                  <c:v>2078</c:v>
                </c:pt>
                <c:pt idx="129">
                  <c:v>2104</c:v>
                </c:pt>
                <c:pt idx="130">
                  <c:v>2144</c:v>
                </c:pt>
                <c:pt idx="131">
                  <c:v>2199</c:v>
                </c:pt>
                <c:pt idx="132">
                  <c:v>2240</c:v>
                </c:pt>
                <c:pt idx="133">
                  <c:v>2277</c:v>
                </c:pt>
                <c:pt idx="134">
                  <c:v>2309</c:v>
                </c:pt>
                <c:pt idx="135">
                  <c:v>2341</c:v>
                </c:pt>
                <c:pt idx="136">
                  <c:v>2364</c:v>
                </c:pt>
                <c:pt idx="137">
                  <c:v>2354</c:v>
                </c:pt>
                <c:pt idx="138">
                  <c:v>2336</c:v>
                </c:pt>
                <c:pt idx="139">
                  <c:v>2347</c:v>
                </c:pt>
                <c:pt idx="140">
                  <c:v>2303</c:v>
                </c:pt>
                <c:pt idx="141">
                  <c:v>2302</c:v>
                </c:pt>
                <c:pt idx="142">
                  <c:v>2254</c:v>
                </c:pt>
                <c:pt idx="143">
                  <c:v>2234</c:v>
                </c:pt>
                <c:pt idx="144">
                  <c:v>2220</c:v>
                </c:pt>
                <c:pt idx="145">
                  <c:v>2253</c:v>
                </c:pt>
                <c:pt idx="146">
                  <c:v>2223</c:v>
                </c:pt>
                <c:pt idx="147">
                  <c:v>2241</c:v>
                </c:pt>
                <c:pt idx="148">
                  <c:v>2301</c:v>
                </c:pt>
                <c:pt idx="149">
                  <c:v>2332</c:v>
                </c:pt>
                <c:pt idx="150">
                  <c:v>2365</c:v>
                </c:pt>
                <c:pt idx="151">
                  <c:v>2279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728</c:v>
                </c:pt>
                <c:pt idx="169">
                  <c:v>792</c:v>
                </c:pt>
                <c:pt idx="170">
                  <c:v>1035</c:v>
                </c:pt>
                <c:pt idx="171">
                  <c:v>1318</c:v>
                </c:pt>
                <c:pt idx="172">
                  <c:v>1429</c:v>
                </c:pt>
                <c:pt idx="173">
                  <c:v>1377.0001219999999</c:v>
                </c:pt>
                <c:pt idx="174">
                  <c:v>1092</c:v>
                </c:pt>
                <c:pt idx="175">
                  <c:v>1193</c:v>
                </c:pt>
                <c:pt idx="176">
                  <c:v>1571.9998780000001</c:v>
                </c:pt>
                <c:pt idx="177">
                  <c:v>1585</c:v>
                </c:pt>
                <c:pt idx="178">
                  <c:v>1551</c:v>
                </c:pt>
                <c:pt idx="179">
                  <c:v>1432</c:v>
                </c:pt>
                <c:pt idx="180">
                  <c:v>1471</c:v>
                </c:pt>
                <c:pt idx="181">
                  <c:v>1516</c:v>
                </c:pt>
                <c:pt idx="182">
                  <c:v>1487</c:v>
                </c:pt>
                <c:pt idx="183">
                  <c:v>1517</c:v>
                </c:pt>
                <c:pt idx="184">
                  <c:v>1505</c:v>
                </c:pt>
                <c:pt idx="185">
                  <c:v>1527.9998780000001</c:v>
                </c:pt>
                <c:pt idx="186">
                  <c:v>1546</c:v>
                </c:pt>
                <c:pt idx="187">
                  <c:v>1566</c:v>
                </c:pt>
                <c:pt idx="188">
                  <c:v>1594</c:v>
                </c:pt>
                <c:pt idx="189">
                  <c:v>1604</c:v>
                </c:pt>
                <c:pt idx="190">
                  <c:v>1643</c:v>
                </c:pt>
                <c:pt idx="191">
                  <c:v>1656</c:v>
                </c:pt>
                <c:pt idx="192">
                  <c:v>1678</c:v>
                </c:pt>
                <c:pt idx="193">
                  <c:v>1722</c:v>
                </c:pt>
                <c:pt idx="194">
                  <c:v>1733</c:v>
                </c:pt>
                <c:pt idx="195">
                  <c:v>1733</c:v>
                </c:pt>
                <c:pt idx="196">
                  <c:v>1691</c:v>
                </c:pt>
                <c:pt idx="197">
                  <c:v>1639</c:v>
                </c:pt>
                <c:pt idx="198">
                  <c:v>1599</c:v>
                </c:pt>
                <c:pt idx="199">
                  <c:v>1505</c:v>
                </c:pt>
                <c:pt idx="200">
                  <c:v>1412.9998780000001</c:v>
                </c:pt>
                <c:pt idx="201">
                  <c:v>1398</c:v>
                </c:pt>
                <c:pt idx="202">
                  <c:v>1359</c:v>
                </c:pt>
                <c:pt idx="203">
                  <c:v>1326</c:v>
                </c:pt>
                <c:pt idx="204">
                  <c:v>1306</c:v>
                </c:pt>
                <c:pt idx="205">
                  <c:v>1344</c:v>
                </c:pt>
                <c:pt idx="206">
                  <c:v>1337</c:v>
                </c:pt>
                <c:pt idx="207">
                  <c:v>1311</c:v>
                </c:pt>
                <c:pt idx="208">
                  <c:v>1228</c:v>
                </c:pt>
                <c:pt idx="209">
                  <c:v>1242</c:v>
                </c:pt>
                <c:pt idx="210">
                  <c:v>1327</c:v>
                </c:pt>
                <c:pt idx="211">
                  <c:v>1286</c:v>
                </c:pt>
                <c:pt idx="212">
                  <c:v>1289.9998780000001</c:v>
                </c:pt>
                <c:pt idx="213">
                  <c:v>1208</c:v>
                </c:pt>
                <c:pt idx="214">
                  <c:v>1259</c:v>
                </c:pt>
                <c:pt idx="215">
                  <c:v>1219</c:v>
                </c:pt>
                <c:pt idx="216">
                  <c:v>1144</c:v>
                </c:pt>
                <c:pt idx="217">
                  <c:v>1079</c:v>
                </c:pt>
                <c:pt idx="218">
                  <c:v>1067</c:v>
                </c:pt>
                <c:pt idx="219">
                  <c:v>913.00006099999996</c:v>
                </c:pt>
                <c:pt idx="220">
                  <c:v>895</c:v>
                </c:pt>
                <c:pt idx="221">
                  <c:v>861</c:v>
                </c:pt>
                <c:pt idx="222">
                  <c:v>1388</c:v>
                </c:pt>
                <c:pt idx="223">
                  <c:v>391</c:v>
                </c:pt>
              </c:numCache>
            </c:numRef>
          </c:yVal>
          <c:smooth val="0"/>
          <c:extLst xmlns:c16r2="http://schemas.microsoft.com/office/drawing/2015/06/chart">
            <c:ext xmlns:c16="http://schemas.microsoft.com/office/drawing/2014/chart" uri="{C3380CC4-5D6E-409C-BE32-E72D297353CC}">
              <c16:uniqueId val="{0000003B-DA80-4DEE-8BB8-42BCAF800CB4}"/>
            </c:ext>
          </c:extLst>
        </c:ser>
        <c:ser>
          <c:idx val="60"/>
          <c:order val="60"/>
          <c:tx>
            <c:strRef>
              <c:f>Sheet1!$BJ$1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Sheet1!$BJ$2:$BJ$225</c:f>
              <c:numCache>
                <c:formatCode>General</c:formatCode>
                <c:ptCount val="224"/>
                <c:pt idx="0">
                  <c:v>0</c:v>
                </c:pt>
                <c:pt idx="1">
                  <c:v>64</c:v>
                </c:pt>
                <c:pt idx="2">
                  <c:v>286</c:v>
                </c:pt>
                <c:pt idx="3">
                  <c:v>369</c:v>
                </c:pt>
                <c:pt idx="4">
                  <c:v>377</c:v>
                </c:pt>
                <c:pt idx="5">
                  <c:v>390</c:v>
                </c:pt>
                <c:pt idx="6">
                  <c:v>416</c:v>
                </c:pt>
                <c:pt idx="7">
                  <c:v>449</c:v>
                </c:pt>
                <c:pt idx="8">
                  <c:v>472.00003099999998</c:v>
                </c:pt>
                <c:pt idx="9">
                  <c:v>487</c:v>
                </c:pt>
                <c:pt idx="10">
                  <c:v>511</c:v>
                </c:pt>
                <c:pt idx="11">
                  <c:v>514</c:v>
                </c:pt>
                <c:pt idx="12">
                  <c:v>524</c:v>
                </c:pt>
                <c:pt idx="13">
                  <c:v>541</c:v>
                </c:pt>
                <c:pt idx="14">
                  <c:v>554</c:v>
                </c:pt>
                <c:pt idx="15">
                  <c:v>560</c:v>
                </c:pt>
                <c:pt idx="16">
                  <c:v>601</c:v>
                </c:pt>
                <c:pt idx="17">
                  <c:v>617</c:v>
                </c:pt>
                <c:pt idx="18">
                  <c:v>649.00006099999996</c:v>
                </c:pt>
                <c:pt idx="19">
                  <c:v>677</c:v>
                </c:pt>
                <c:pt idx="20">
                  <c:v>684</c:v>
                </c:pt>
                <c:pt idx="21">
                  <c:v>688</c:v>
                </c:pt>
                <c:pt idx="22">
                  <c:v>680.00006099999996</c:v>
                </c:pt>
                <c:pt idx="23">
                  <c:v>714</c:v>
                </c:pt>
                <c:pt idx="24">
                  <c:v>713</c:v>
                </c:pt>
                <c:pt idx="25">
                  <c:v>706</c:v>
                </c:pt>
                <c:pt idx="26">
                  <c:v>710</c:v>
                </c:pt>
                <c:pt idx="27">
                  <c:v>719</c:v>
                </c:pt>
                <c:pt idx="28">
                  <c:v>734</c:v>
                </c:pt>
                <c:pt idx="29">
                  <c:v>743</c:v>
                </c:pt>
                <c:pt idx="30">
                  <c:v>741.99993900000004</c:v>
                </c:pt>
                <c:pt idx="31">
                  <c:v>723</c:v>
                </c:pt>
                <c:pt idx="32">
                  <c:v>738</c:v>
                </c:pt>
                <c:pt idx="33">
                  <c:v>719</c:v>
                </c:pt>
                <c:pt idx="34">
                  <c:v>707</c:v>
                </c:pt>
                <c:pt idx="35">
                  <c:v>744</c:v>
                </c:pt>
                <c:pt idx="36">
                  <c:v>873</c:v>
                </c:pt>
                <c:pt idx="37">
                  <c:v>1015</c:v>
                </c:pt>
                <c:pt idx="38">
                  <c:v>1149</c:v>
                </c:pt>
                <c:pt idx="39">
                  <c:v>1316.0001219999999</c:v>
                </c:pt>
                <c:pt idx="40">
                  <c:v>1403</c:v>
                </c:pt>
                <c:pt idx="41">
                  <c:v>1427</c:v>
                </c:pt>
                <c:pt idx="42">
                  <c:v>1452</c:v>
                </c:pt>
                <c:pt idx="43">
                  <c:v>1487</c:v>
                </c:pt>
                <c:pt idx="44">
                  <c:v>1502</c:v>
                </c:pt>
                <c:pt idx="45">
                  <c:v>1521</c:v>
                </c:pt>
                <c:pt idx="46">
                  <c:v>1544.9998780000001</c:v>
                </c:pt>
                <c:pt idx="47">
                  <c:v>1564</c:v>
                </c:pt>
                <c:pt idx="48">
                  <c:v>1615.9998780000001</c:v>
                </c:pt>
                <c:pt idx="49">
                  <c:v>1606.0001219999999</c:v>
                </c:pt>
                <c:pt idx="50">
                  <c:v>1606.9998780000001</c:v>
                </c:pt>
                <c:pt idx="51">
                  <c:v>1620</c:v>
                </c:pt>
                <c:pt idx="52">
                  <c:v>1641.9998780000001</c:v>
                </c:pt>
                <c:pt idx="53">
                  <c:v>1663</c:v>
                </c:pt>
                <c:pt idx="54">
                  <c:v>1682</c:v>
                </c:pt>
                <c:pt idx="55">
                  <c:v>1687</c:v>
                </c:pt>
                <c:pt idx="56">
                  <c:v>1733</c:v>
                </c:pt>
                <c:pt idx="57">
                  <c:v>1778</c:v>
                </c:pt>
                <c:pt idx="58">
                  <c:v>1790</c:v>
                </c:pt>
                <c:pt idx="59">
                  <c:v>1759</c:v>
                </c:pt>
                <c:pt idx="60">
                  <c:v>1894</c:v>
                </c:pt>
                <c:pt idx="61">
                  <c:v>1973</c:v>
                </c:pt>
                <c:pt idx="62">
                  <c:v>1847</c:v>
                </c:pt>
                <c:pt idx="63">
                  <c:v>1993</c:v>
                </c:pt>
                <c:pt idx="64">
                  <c:v>1963</c:v>
                </c:pt>
                <c:pt idx="65">
                  <c:v>1879.0001219999999</c:v>
                </c:pt>
                <c:pt idx="66">
                  <c:v>1881</c:v>
                </c:pt>
                <c:pt idx="67">
                  <c:v>1844.0001219999999</c:v>
                </c:pt>
                <c:pt idx="68">
                  <c:v>1875</c:v>
                </c:pt>
                <c:pt idx="69">
                  <c:v>1902</c:v>
                </c:pt>
                <c:pt idx="70">
                  <c:v>1923.9998780000001</c:v>
                </c:pt>
                <c:pt idx="71">
                  <c:v>1953</c:v>
                </c:pt>
                <c:pt idx="72">
                  <c:v>1967.0001219999999</c:v>
                </c:pt>
                <c:pt idx="73">
                  <c:v>1986</c:v>
                </c:pt>
                <c:pt idx="74">
                  <c:v>2005</c:v>
                </c:pt>
                <c:pt idx="75">
                  <c:v>2029.0001219999999</c:v>
                </c:pt>
                <c:pt idx="76">
                  <c:v>2040</c:v>
                </c:pt>
                <c:pt idx="77">
                  <c:v>2081</c:v>
                </c:pt>
                <c:pt idx="78">
                  <c:v>2124</c:v>
                </c:pt>
                <c:pt idx="79">
                  <c:v>2122</c:v>
                </c:pt>
                <c:pt idx="80">
                  <c:v>2033</c:v>
                </c:pt>
                <c:pt idx="81">
                  <c:v>2000</c:v>
                </c:pt>
                <c:pt idx="82">
                  <c:v>1973</c:v>
                </c:pt>
                <c:pt idx="83">
                  <c:v>2061</c:v>
                </c:pt>
                <c:pt idx="84">
                  <c:v>2157</c:v>
                </c:pt>
                <c:pt idx="85">
                  <c:v>2115</c:v>
                </c:pt>
                <c:pt idx="86">
                  <c:v>2070</c:v>
                </c:pt>
                <c:pt idx="87">
                  <c:v>2055</c:v>
                </c:pt>
                <c:pt idx="88">
                  <c:v>2073</c:v>
                </c:pt>
                <c:pt idx="89">
                  <c:v>2063</c:v>
                </c:pt>
                <c:pt idx="90">
                  <c:v>2106</c:v>
                </c:pt>
                <c:pt idx="91">
                  <c:v>2110</c:v>
                </c:pt>
                <c:pt idx="92">
                  <c:v>2127</c:v>
                </c:pt>
                <c:pt idx="93">
                  <c:v>2150</c:v>
                </c:pt>
                <c:pt idx="94">
                  <c:v>2155</c:v>
                </c:pt>
                <c:pt idx="95">
                  <c:v>2144</c:v>
                </c:pt>
                <c:pt idx="96">
                  <c:v>2148</c:v>
                </c:pt>
                <c:pt idx="97">
                  <c:v>2170</c:v>
                </c:pt>
                <c:pt idx="98">
                  <c:v>2220</c:v>
                </c:pt>
                <c:pt idx="99">
                  <c:v>2225</c:v>
                </c:pt>
                <c:pt idx="100">
                  <c:v>2300</c:v>
                </c:pt>
                <c:pt idx="101">
                  <c:v>2306</c:v>
                </c:pt>
                <c:pt idx="102">
                  <c:v>2276</c:v>
                </c:pt>
                <c:pt idx="103">
                  <c:v>0</c:v>
                </c:pt>
                <c:pt idx="104">
                  <c:v>0</c:v>
                </c:pt>
                <c:pt idx="105">
                  <c:v>0</c:v>
                </c:pt>
                <c:pt idx="106">
                  <c:v>0</c:v>
                </c:pt>
                <c:pt idx="107">
                  <c:v>0</c:v>
                </c:pt>
                <c:pt idx="108">
                  <c:v>0</c:v>
                </c:pt>
                <c:pt idx="109">
                  <c:v>0</c:v>
                </c:pt>
                <c:pt idx="110">
                  <c:v>0</c:v>
                </c:pt>
                <c:pt idx="111">
                  <c:v>0</c:v>
                </c:pt>
                <c:pt idx="112">
                  <c:v>0</c:v>
                </c:pt>
                <c:pt idx="113">
                  <c:v>0</c:v>
                </c:pt>
                <c:pt idx="114">
                  <c:v>1736</c:v>
                </c:pt>
                <c:pt idx="115">
                  <c:v>1640</c:v>
                </c:pt>
                <c:pt idx="116">
                  <c:v>1467</c:v>
                </c:pt>
                <c:pt idx="117">
                  <c:v>1416</c:v>
                </c:pt>
                <c:pt idx="118">
                  <c:v>1547</c:v>
                </c:pt>
                <c:pt idx="119">
                  <c:v>1656</c:v>
                </c:pt>
                <c:pt idx="120">
                  <c:v>1661</c:v>
                </c:pt>
                <c:pt idx="121">
                  <c:v>1676.9998780000001</c:v>
                </c:pt>
                <c:pt idx="122">
                  <c:v>1717</c:v>
                </c:pt>
                <c:pt idx="123">
                  <c:v>1745</c:v>
                </c:pt>
                <c:pt idx="124">
                  <c:v>1763</c:v>
                </c:pt>
                <c:pt idx="125">
                  <c:v>1798</c:v>
                </c:pt>
                <c:pt idx="126">
                  <c:v>1856</c:v>
                </c:pt>
                <c:pt idx="127">
                  <c:v>1890</c:v>
                </c:pt>
                <c:pt idx="128">
                  <c:v>1899</c:v>
                </c:pt>
                <c:pt idx="129">
                  <c:v>1943</c:v>
                </c:pt>
                <c:pt idx="130">
                  <c:v>1967.9998780000001</c:v>
                </c:pt>
                <c:pt idx="131">
                  <c:v>2016</c:v>
                </c:pt>
                <c:pt idx="132">
                  <c:v>2062</c:v>
                </c:pt>
                <c:pt idx="133">
                  <c:v>2082</c:v>
                </c:pt>
                <c:pt idx="134">
                  <c:v>2112</c:v>
                </c:pt>
                <c:pt idx="135">
                  <c:v>2135</c:v>
                </c:pt>
                <c:pt idx="136">
                  <c:v>2146</c:v>
                </c:pt>
                <c:pt idx="137">
                  <c:v>2143</c:v>
                </c:pt>
                <c:pt idx="138">
                  <c:v>2142</c:v>
                </c:pt>
                <c:pt idx="139">
                  <c:v>2141</c:v>
                </c:pt>
                <c:pt idx="140">
                  <c:v>2102</c:v>
                </c:pt>
                <c:pt idx="141">
                  <c:v>2095</c:v>
                </c:pt>
                <c:pt idx="142">
                  <c:v>2060</c:v>
                </c:pt>
                <c:pt idx="143">
                  <c:v>2020.9998780000001</c:v>
                </c:pt>
                <c:pt idx="144">
                  <c:v>2032</c:v>
                </c:pt>
                <c:pt idx="145">
                  <c:v>2040</c:v>
                </c:pt>
                <c:pt idx="146">
                  <c:v>2040</c:v>
                </c:pt>
                <c:pt idx="147">
                  <c:v>2035</c:v>
                </c:pt>
                <c:pt idx="148">
                  <c:v>2105</c:v>
                </c:pt>
                <c:pt idx="149">
                  <c:v>2124</c:v>
                </c:pt>
                <c:pt idx="150">
                  <c:v>2136</c:v>
                </c:pt>
                <c:pt idx="151">
                  <c:v>2158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730</c:v>
                </c:pt>
                <c:pt idx="169">
                  <c:v>696</c:v>
                </c:pt>
                <c:pt idx="170">
                  <c:v>902</c:v>
                </c:pt>
                <c:pt idx="171">
                  <c:v>1223</c:v>
                </c:pt>
                <c:pt idx="172">
                  <c:v>1314</c:v>
                </c:pt>
                <c:pt idx="173">
                  <c:v>1266</c:v>
                </c:pt>
                <c:pt idx="174">
                  <c:v>971</c:v>
                </c:pt>
                <c:pt idx="175">
                  <c:v>1070</c:v>
                </c:pt>
                <c:pt idx="176">
                  <c:v>1427</c:v>
                </c:pt>
                <c:pt idx="177">
                  <c:v>1449</c:v>
                </c:pt>
                <c:pt idx="178">
                  <c:v>1408</c:v>
                </c:pt>
                <c:pt idx="179">
                  <c:v>1319</c:v>
                </c:pt>
                <c:pt idx="180">
                  <c:v>1280</c:v>
                </c:pt>
                <c:pt idx="181">
                  <c:v>1351.9998780000001</c:v>
                </c:pt>
                <c:pt idx="182">
                  <c:v>1354</c:v>
                </c:pt>
                <c:pt idx="183">
                  <c:v>1367</c:v>
                </c:pt>
                <c:pt idx="184">
                  <c:v>1368.9998780000001</c:v>
                </c:pt>
                <c:pt idx="185">
                  <c:v>1377.0001219999999</c:v>
                </c:pt>
                <c:pt idx="186">
                  <c:v>1397</c:v>
                </c:pt>
                <c:pt idx="187">
                  <c:v>1392</c:v>
                </c:pt>
                <c:pt idx="188">
                  <c:v>1429</c:v>
                </c:pt>
                <c:pt idx="189">
                  <c:v>1441</c:v>
                </c:pt>
                <c:pt idx="190">
                  <c:v>1455</c:v>
                </c:pt>
                <c:pt idx="191">
                  <c:v>1469</c:v>
                </c:pt>
                <c:pt idx="192">
                  <c:v>1496</c:v>
                </c:pt>
                <c:pt idx="193">
                  <c:v>1511</c:v>
                </c:pt>
                <c:pt idx="194">
                  <c:v>1541</c:v>
                </c:pt>
                <c:pt idx="195">
                  <c:v>1553.9998780000001</c:v>
                </c:pt>
                <c:pt idx="196">
                  <c:v>1525</c:v>
                </c:pt>
                <c:pt idx="197">
                  <c:v>1474.9998780000001</c:v>
                </c:pt>
                <c:pt idx="198">
                  <c:v>1417</c:v>
                </c:pt>
                <c:pt idx="199">
                  <c:v>1360.0001219999999</c:v>
                </c:pt>
                <c:pt idx="200">
                  <c:v>1264</c:v>
                </c:pt>
                <c:pt idx="201">
                  <c:v>1266</c:v>
                </c:pt>
                <c:pt idx="202">
                  <c:v>1229</c:v>
                </c:pt>
                <c:pt idx="203">
                  <c:v>1198</c:v>
                </c:pt>
                <c:pt idx="204">
                  <c:v>1201</c:v>
                </c:pt>
                <c:pt idx="205">
                  <c:v>1157</c:v>
                </c:pt>
                <c:pt idx="206">
                  <c:v>1180</c:v>
                </c:pt>
                <c:pt idx="207">
                  <c:v>1172</c:v>
                </c:pt>
                <c:pt idx="208">
                  <c:v>1113</c:v>
                </c:pt>
                <c:pt idx="209">
                  <c:v>1156</c:v>
                </c:pt>
                <c:pt idx="210">
                  <c:v>1203</c:v>
                </c:pt>
                <c:pt idx="211">
                  <c:v>1141</c:v>
                </c:pt>
                <c:pt idx="212">
                  <c:v>1154</c:v>
                </c:pt>
                <c:pt idx="213">
                  <c:v>1104</c:v>
                </c:pt>
                <c:pt idx="214">
                  <c:v>1124</c:v>
                </c:pt>
                <c:pt idx="215">
                  <c:v>1134</c:v>
                </c:pt>
                <c:pt idx="216">
                  <c:v>1017</c:v>
                </c:pt>
                <c:pt idx="217">
                  <c:v>985</c:v>
                </c:pt>
                <c:pt idx="218">
                  <c:v>936</c:v>
                </c:pt>
                <c:pt idx="219">
                  <c:v>842</c:v>
                </c:pt>
                <c:pt idx="220">
                  <c:v>802</c:v>
                </c:pt>
                <c:pt idx="221">
                  <c:v>854</c:v>
                </c:pt>
                <c:pt idx="222">
                  <c:v>1289.0001219999999</c:v>
                </c:pt>
                <c:pt idx="223">
                  <c:v>439.00003099999998</c:v>
                </c:pt>
              </c:numCache>
            </c:numRef>
          </c:yVal>
          <c:smooth val="0"/>
          <c:extLst xmlns:c16r2="http://schemas.microsoft.com/office/drawing/2015/06/chart">
            <c:ext xmlns:c16="http://schemas.microsoft.com/office/drawing/2014/chart" uri="{C3380CC4-5D6E-409C-BE32-E72D297353CC}">
              <c16:uniqueId val="{0000003C-DA80-4DEE-8BB8-42BCAF800CB4}"/>
            </c:ext>
          </c:extLst>
        </c:ser>
        <c:ser>
          <c:idx val="61"/>
          <c:order val="61"/>
          <c:tx>
            <c:strRef>
              <c:f>Sheet1!$BK$1</c:f>
              <c:strCache>
                <c:ptCount val="1"/>
                <c:pt idx="0">
                  <c:v>coast_ss_dd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Sheet1!$BK$2:$BK$225</c:f>
              <c:numCache>
                <c:formatCode>General</c:formatCode>
                <c:ptCount val="224"/>
                <c:pt idx="0">
                  <c:v>0</c:v>
                </c:pt>
                <c:pt idx="1">
                  <c:v>64</c:v>
                </c:pt>
                <c:pt idx="2">
                  <c:v>286</c:v>
                </c:pt>
                <c:pt idx="3">
                  <c:v>369</c:v>
                </c:pt>
                <c:pt idx="4">
                  <c:v>377</c:v>
                </c:pt>
                <c:pt idx="5">
                  <c:v>390</c:v>
                </c:pt>
                <c:pt idx="6">
                  <c:v>416</c:v>
                </c:pt>
                <c:pt idx="7">
                  <c:v>449</c:v>
                </c:pt>
                <c:pt idx="8">
                  <c:v>472.00003099999998</c:v>
                </c:pt>
                <c:pt idx="9">
                  <c:v>487</c:v>
                </c:pt>
                <c:pt idx="10">
                  <c:v>511</c:v>
                </c:pt>
                <c:pt idx="11">
                  <c:v>514</c:v>
                </c:pt>
                <c:pt idx="12">
                  <c:v>524</c:v>
                </c:pt>
                <c:pt idx="13">
                  <c:v>541</c:v>
                </c:pt>
                <c:pt idx="14">
                  <c:v>554</c:v>
                </c:pt>
                <c:pt idx="15">
                  <c:v>560</c:v>
                </c:pt>
                <c:pt idx="16">
                  <c:v>601</c:v>
                </c:pt>
                <c:pt idx="17">
                  <c:v>617</c:v>
                </c:pt>
                <c:pt idx="18">
                  <c:v>649.00006099999996</c:v>
                </c:pt>
                <c:pt idx="19">
                  <c:v>677</c:v>
                </c:pt>
                <c:pt idx="20">
                  <c:v>684</c:v>
                </c:pt>
                <c:pt idx="21">
                  <c:v>688</c:v>
                </c:pt>
                <c:pt idx="22">
                  <c:v>680.00006099999996</c:v>
                </c:pt>
                <c:pt idx="23">
                  <c:v>714</c:v>
                </c:pt>
                <c:pt idx="24">
                  <c:v>713</c:v>
                </c:pt>
                <c:pt idx="25">
                  <c:v>706</c:v>
                </c:pt>
                <c:pt idx="26">
                  <c:v>710</c:v>
                </c:pt>
                <c:pt idx="27">
                  <c:v>719</c:v>
                </c:pt>
                <c:pt idx="28">
                  <c:v>734</c:v>
                </c:pt>
                <c:pt idx="29">
                  <c:v>743</c:v>
                </c:pt>
                <c:pt idx="30">
                  <c:v>741.99993900000004</c:v>
                </c:pt>
                <c:pt idx="31">
                  <c:v>723</c:v>
                </c:pt>
                <c:pt idx="32">
                  <c:v>738</c:v>
                </c:pt>
                <c:pt idx="33">
                  <c:v>719</c:v>
                </c:pt>
                <c:pt idx="34">
                  <c:v>707</c:v>
                </c:pt>
                <c:pt idx="35">
                  <c:v>744</c:v>
                </c:pt>
                <c:pt idx="36">
                  <c:v>873</c:v>
                </c:pt>
                <c:pt idx="37">
                  <c:v>1015</c:v>
                </c:pt>
                <c:pt idx="38">
                  <c:v>1149</c:v>
                </c:pt>
                <c:pt idx="39">
                  <c:v>1316.0001219999999</c:v>
                </c:pt>
                <c:pt idx="40">
                  <c:v>1403</c:v>
                </c:pt>
                <c:pt idx="41">
                  <c:v>1427</c:v>
                </c:pt>
                <c:pt idx="42">
                  <c:v>1452</c:v>
                </c:pt>
                <c:pt idx="43">
                  <c:v>1487</c:v>
                </c:pt>
                <c:pt idx="44">
                  <c:v>1502</c:v>
                </c:pt>
                <c:pt idx="45">
                  <c:v>1521</c:v>
                </c:pt>
                <c:pt idx="46">
                  <c:v>1544.9998780000001</c:v>
                </c:pt>
                <c:pt idx="47">
                  <c:v>1564</c:v>
                </c:pt>
                <c:pt idx="48">
                  <c:v>1615.9998780000001</c:v>
                </c:pt>
                <c:pt idx="49">
                  <c:v>1606.0001219999999</c:v>
                </c:pt>
                <c:pt idx="50">
                  <c:v>1606.9998780000001</c:v>
                </c:pt>
                <c:pt idx="51">
                  <c:v>1620</c:v>
                </c:pt>
                <c:pt idx="52">
                  <c:v>1641.9998780000001</c:v>
                </c:pt>
                <c:pt idx="53">
                  <c:v>1663</c:v>
                </c:pt>
                <c:pt idx="54">
                  <c:v>1682</c:v>
                </c:pt>
                <c:pt idx="55">
                  <c:v>1687</c:v>
                </c:pt>
                <c:pt idx="56">
                  <c:v>1733</c:v>
                </c:pt>
                <c:pt idx="57">
                  <c:v>1778</c:v>
                </c:pt>
                <c:pt idx="58">
                  <c:v>1790</c:v>
                </c:pt>
                <c:pt idx="59">
                  <c:v>1759</c:v>
                </c:pt>
                <c:pt idx="60">
                  <c:v>1894</c:v>
                </c:pt>
                <c:pt idx="61">
                  <c:v>1973</c:v>
                </c:pt>
                <c:pt idx="62">
                  <c:v>1847</c:v>
                </c:pt>
                <c:pt idx="63">
                  <c:v>1993</c:v>
                </c:pt>
                <c:pt idx="64">
                  <c:v>1963</c:v>
                </c:pt>
                <c:pt idx="65">
                  <c:v>1879.0001219999999</c:v>
                </c:pt>
                <c:pt idx="66">
                  <c:v>1881</c:v>
                </c:pt>
                <c:pt idx="67">
                  <c:v>1844.0001219999999</c:v>
                </c:pt>
                <c:pt idx="68">
                  <c:v>1875</c:v>
                </c:pt>
                <c:pt idx="69">
                  <c:v>1902</c:v>
                </c:pt>
                <c:pt idx="70">
                  <c:v>1923.9998780000001</c:v>
                </c:pt>
                <c:pt idx="71">
                  <c:v>1953</c:v>
                </c:pt>
                <c:pt idx="72">
                  <c:v>1967.0001219999999</c:v>
                </c:pt>
                <c:pt idx="73">
                  <c:v>1986</c:v>
                </c:pt>
                <c:pt idx="74">
                  <c:v>2005</c:v>
                </c:pt>
                <c:pt idx="75">
                  <c:v>2029.0001219999999</c:v>
                </c:pt>
                <c:pt idx="76">
                  <c:v>2040</c:v>
                </c:pt>
                <c:pt idx="77">
                  <c:v>2081</c:v>
                </c:pt>
                <c:pt idx="78">
                  <c:v>2124</c:v>
                </c:pt>
                <c:pt idx="79">
                  <c:v>2122</c:v>
                </c:pt>
                <c:pt idx="80">
                  <c:v>2033</c:v>
                </c:pt>
                <c:pt idx="81">
                  <c:v>2000</c:v>
                </c:pt>
                <c:pt idx="82">
                  <c:v>1973</c:v>
                </c:pt>
                <c:pt idx="83">
                  <c:v>2061</c:v>
                </c:pt>
                <c:pt idx="84">
                  <c:v>2157</c:v>
                </c:pt>
                <c:pt idx="85">
                  <c:v>2115</c:v>
                </c:pt>
                <c:pt idx="86">
                  <c:v>2070</c:v>
                </c:pt>
                <c:pt idx="87">
                  <c:v>2055</c:v>
                </c:pt>
                <c:pt idx="88">
                  <c:v>2073</c:v>
                </c:pt>
                <c:pt idx="89">
                  <c:v>2063</c:v>
                </c:pt>
                <c:pt idx="90">
                  <c:v>2106</c:v>
                </c:pt>
                <c:pt idx="91">
                  <c:v>2110</c:v>
                </c:pt>
                <c:pt idx="92">
                  <c:v>2127</c:v>
                </c:pt>
                <c:pt idx="93">
                  <c:v>2150</c:v>
                </c:pt>
                <c:pt idx="94">
                  <c:v>2155</c:v>
                </c:pt>
                <c:pt idx="95">
                  <c:v>2144</c:v>
                </c:pt>
                <c:pt idx="96">
                  <c:v>2148</c:v>
                </c:pt>
                <c:pt idx="97">
                  <c:v>2170</c:v>
                </c:pt>
                <c:pt idx="98">
                  <c:v>2220</c:v>
                </c:pt>
                <c:pt idx="99">
                  <c:v>2225</c:v>
                </c:pt>
                <c:pt idx="100">
                  <c:v>2300</c:v>
                </c:pt>
                <c:pt idx="101">
                  <c:v>2306</c:v>
                </c:pt>
                <c:pt idx="102">
                  <c:v>2276</c:v>
                </c:pt>
                <c:pt idx="103">
                  <c:v>0</c:v>
                </c:pt>
                <c:pt idx="104">
                  <c:v>0</c:v>
                </c:pt>
                <c:pt idx="105">
                  <c:v>0</c:v>
                </c:pt>
                <c:pt idx="106">
                  <c:v>0</c:v>
                </c:pt>
                <c:pt idx="107">
                  <c:v>0</c:v>
                </c:pt>
                <c:pt idx="108">
                  <c:v>0</c:v>
                </c:pt>
                <c:pt idx="109">
                  <c:v>0</c:v>
                </c:pt>
                <c:pt idx="110">
                  <c:v>0</c:v>
                </c:pt>
                <c:pt idx="111">
                  <c:v>0</c:v>
                </c:pt>
                <c:pt idx="112">
                  <c:v>0</c:v>
                </c:pt>
                <c:pt idx="113">
                  <c:v>0</c:v>
                </c:pt>
                <c:pt idx="114">
                  <c:v>1736</c:v>
                </c:pt>
                <c:pt idx="115">
                  <c:v>1640</c:v>
                </c:pt>
                <c:pt idx="116">
                  <c:v>1467</c:v>
                </c:pt>
                <c:pt idx="117">
                  <c:v>1416</c:v>
                </c:pt>
                <c:pt idx="118">
                  <c:v>1547</c:v>
                </c:pt>
                <c:pt idx="119">
                  <c:v>1656</c:v>
                </c:pt>
                <c:pt idx="120">
                  <c:v>1661</c:v>
                </c:pt>
                <c:pt idx="121">
                  <c:v>1676.9998780000001</c:v>
                </c:pt>
                <c:pt idx="122">
                  <c:v>1717</c:v>
                </c:pt>
                <c:pt idx="123">
                  <c:v>1745</c:v>
                </c:pt>
                <c:pt idx="124">
                  <c:v>1763</c:v>
                </c:pt>
                <c:pt idx="125">
                  <c:v>1798</c:v>
                </c:pt>
                <c:pt idx="126">
                  <c:v>1856</c:v>
                </c:pt>
                <c:pt idx="127">
                  <c:v>1890</c:v>
                </c:pt>
                <c:pt idx="128">
                  <c:v>1899</c:v>
                </c:pt>
                <c:pt idx="129">
                  <c:v>1943</c:v>
                </c:pt>
                <c:pt idx="130">
                  <c:v>1967.9998780000001</c:v>
                </c:pt>
                <c:pt idx="131">
                  <c:v>2016</c:v>
                </c:pt>
                <c:pt idx="132">
                  <c:v>2062</c:v>
                </c:pt>
                <c:pt idx="133">
                  <c:v>2082</c:v>
                </c:pt>
                <c:pt idx="134">
                  <c:v>2112</c:v>
                </c:pt>
                <c:pt idx="135">
                  <c:v>2135</c:v>
                </c:pt>
                <c:pt idx="136">
                  <c:v>2146</c:v>
                </c:pt>
                <c:pt idx="137">
                  <c:v>2143</c:v>
                </c:pt>
                <c:pt idx="138">
                  <c:v>2142</c:v>
                </c:pt>
                <c:pt idx="139">
                  <c:v>2141</c:v>
                </c:pt>
                <c:pt idx="140">
                  <c:v>2102</c:v>
                </c:pt>
                <c:pt idx="141">
                  <c:v>2095</c:v>
                </c:pt>
                <c:pt idx="142">
                  <c:v>2060</c:v>
                </c:pt>
                <c:pt idx="143">
                  <c:v>2020.9998780000001</c:v>
                </c:pt>
                <c:pt idx="144">
                  <c:v>2032</c:v>
                </c:pt>
                <c:pt idx="145">
                  <c:v>2040</c:v>
                </c:pt>
                <c:pt idx="146">
                  <c:v>2040</c:v>
                </c:pt>
                <c:pt idx="147">
                  <c:v>2035</c:v>
                </c:pt>
                <c:pt idx="148">
                  <c:v>2105</c:v>
                </c:pt>
                <c:pt idx="149">
                  <c:v>2124</c:v>
                </c:pt>
                <c:pt idx="150">
                  <c:v>2136</c:v>
                </c:pt>
                <c:pt idx="151">
                  <c:v>2158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730</c:v>
                </c:pt>
                <c:pt idx="169">
                  <c:v>696</c:v>
                </c:pt>
                <c:pt idx="170">
                  <c:v>902</c:v>
                </c:pt>
                <c:pt idx="171">
                  <c:v>1223</c:v>
                </c:pt>
                <c:pt idx="172">
                  <c:v>1314</c:v>
                </c:pt>
                <c:pt idx="173">
                  <c:v>1266</c:v>
                </c:pt>
                <c:pt idx="174">
                  <c:v>971</c:v>
                </c:pt>
                <c:pt idx="175">
                  <c:v>1070</c:v>
                </c:pt>
                <c:pt idx="176">
                  <c:v>1427</c:v>
                </c:pt>
                <c:pt idx="177">
                  <c:v>1449</c:v>
                </c:pt>
                <c:pt idx="178">
                  <c:v>1408</c:v>
                </c:pt>
                <c:pt idx="179">
                  <c:v>1319</c:v>
                </c:pt>
                <c:pt idx="180">
                  <c:v>1280</c:v>
                </c:pt>
                <c:pt idx="181">
                  <c:v>1351.9998780000001</c:v>
                </c:pt>
                <c:pt idx="182">
                  <c:v>1354</c:v>
                </c:pt>
                <c:pt idx="183">
                  <c:v>1367</c:v>
                </c:pt>
                <c:pt idx="184">
                  <c:v>1368.9998780000001</c:v>
                </c:pt>
                <c:pt idx="185">
                  <c:v>1377.0001219999999</c:v>
                </c:pt>
                <c:pt idx="186">
                  <c:v>1397</c:v>
                </c:pt>
                <c:pt idx="187">
                  <c:v>1392</c:v>
                </c:pt>
                <c:pt idx="188">
                  <c:v>1429</c:v>
                </c:pt>
                <c:pt idx="189">
                  <c:v>1441</c:v>
                </c:pt>
                <c:pt idx="190">
                  <c:v>1455</c:v>
                </c:pt>
                <c:pt idx="191">
                  <c:v>1469</c:v>
                </c:pt>
                <c:pt idx="192">
                  <c:v>1496</c:v>
                </c:pt>
                <c:pt idx="193">
                  <c:v>1511</c:v>
                </c:pt>
                <c:pt idx="194">
                  <c:v>1541</c:v>
                </c:pt>
                <c:pt idx="195">
                  <c:v>1553.9998780000001</c:v>
                </c:pt>
                <c:pt idx="196">
                  <c:v>1525</c:v>
                </c:pt>
                <c:pt idx="197">
                  <c:v>1474.9998780000001</c:v>
                </c:pt>
                <c:pt idx="198">
                  <c:v>1417</c:v>
                </c:pt>
                <c:pt idx="199">
                  <c:v>1360.0001219999999</c:v>
                </c:pt>
                <c:pt idx="200">
                  <c:v>1264</c:v>
                </c:pt>
                <c:pt idx="201">
                  <c:v>1266</c:v>
                </c:pt>
                <c:pt idx="202">
                  <c:v>1229</c:v>
                </c:pt>
                <c:pt idx="203">
                  <c:v>1198</c:v>
                </c:pt>
                <c:pt idx="204">
                  <c:v>1201</c:v>
                </c:pt>
                <c:pt idx="205">
                  <c:v>1157</c:v>
                </c:pt>
                <c:pt idx="206">
                  <c:v>1180</c:v>
                </c:pt>
                <c:pt idx="207">
                  <c:v>1172</c:v>
                </c:pt>
                <c:pt idx="208">
                  <c:v>1113</c:v>
                </c:pt>
                <c:pt idx="209">
                  <c:v>1156</c:v>
                </c:pt>
                <c:pt idx="210">
                  <c:v>1203</c:v>
                </c:pt>
                <c:pt idx="211">
                  <c:v>1141</c:v>
                </c:pt>
                <c:pt idx="212">
                  <c:v>1154</c:v>
                </c:pt>
                <c:pt idx="213">
                  <c:v>1104</c:v>
                </c:pt>
                <c:pt idx="214">
                  <c:v>1124</c:v>
                </c:pt>
                <c:pt idx="215">
                  <c:v>1134</c:v>
                </c:pt>
                <c:pt idx="216">
                  <c:v>1017</c:v>
                </c:pt>
                <c:pt idx="217">
                  <c:v>985</c:v>
                </c:pt>
                <c:pt idx="218">
                  <c:v>936</c:v>
                </c:pt>
                <c:pt idx="219">
                  <c:v>842</c:v>
                </c:pt>
                <c:pt idx="220">
                  <c:v>802</c:v>
                </c:pt>
                <c:pt idx="221">
                  <c:v>854</c:v>
                </c:pt>
                <c:pt idx="222">
                  <c:v>1289.0001219999999</c:v>
                </c:pt>
                <c:pt idx="223">
                  <c:v>439.00003099999998</c:v>
                </c:pt>
              </c:numCache>
            </c:numRef>
          </c:yVal>
          <c:smooth val="0"/>
          <c:extLst xmlns:c16r2="http://schemas.microsoft.com/office/drawing/2015/06/chart">
            <c:ext xmlns:c16="http://schemas.microsoft.com/office/drawing/2014/chart" uri="{C3380CC4-5D6E-409C-BE32-E72D297353CC}">
              <c16:uniqueId val="{0000003D-DA80-4DEE-8BB8-42BCAF800CB4}"/>
            </c:ext>
          </c:extLst>
        </c:ser>
        <c:ser>
          <c:idx val="62"/>
          <c:order val="62"/>
          <c:tx>
            <c:strRef>
              <c:f>Sheet1!$BL$1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Sheet1!$BL$2:$BL$225</c:f>
              <c:numCache>
                <c:formatCode>General</c:formatCode>
                <c:ptCount val="224"/>
                <c:pt idx="0">
                  <c:v>0</c:v>
                </c:pt>
                <c:pt idx="1">
                  <c:v>13</c:v>
                </c:pt>
                <c:pt idx="2">
                  <c:v>159.00001499999999</c:v>
                </c:pt>
                <c:pt idx="3">
                  <c:v>275</c:v>
                </c:pt>
                <c:pt idx="4">
                  <c:v>304</c:v>
                </c:pt>
                <c:pt idx="5">
                  <c:v>326.99996900000002</c:v>
                </c:pt>
                <c:pt idx="6">
                  <c:v>350</c:v>
                </c:pt>
                <c:pt idx="7">
                  <c:v>401</c:v>
                </c:pt>
                <c:pt idx="8">
                  <c:v>428.00003099999998</c:v>
                </c:pt>
                <c:pt idx="9">
                  <c:v>439.00003099999998</c:v>
                </c:pt>
                <c:pt idx="10">
                  <c:v>463</c:v>
                </c:pt>
                <c:pt idx="11">
                  <c:v>473</c:v>
                </c:pt>
                <c:pt idx="12">
                  <c:v>480</c:v>
                </c:pt>
                <c:pt idx="13">
                  <c:v>493</c:v>
                </c:pt>
                <c:pt idx="14">
                  <c:v>506</c:v>
                </c:pt>
                <c:pt idx="15">
                  <c:v>519</c:v>
                </c:pt>
                <c:pt idx="16">
                  <c:v>548</c:v>
                </c:pt>
                <c:pt idx="17">
                  <c:v>567</c:v>
                </c:pt>
                <c:pt idx="18">
                  <c:v>604</c:v>
                </c:pt>
                <c:pt idx="19">
                  <c:v>628</c:v>
                </c:pt>
                <c:pt idx="20">
                  <c:v>637</c:v>
                </c:pt>
                <c:pt idx="21">
                  <c:v>638</c:v>
                </c:pt>
                <c:pt idx="22">
                  <c:v>638</c:v>
                </c:pt>
                <c:pt idx="23">
                  <c:v>675</c:v>
                </c:pt>
                <c:pt idx="24">
                  <c:v>672</c:v>
                </c:pt>
                <c:pt idx="25">
                  <c:v>671.00006099999996</c:v>
                </c:pt>
                <c:pt idx="26">
                  <c:v>682</c:v>
                </c:pt>
                <c:pt idx="27">
                  <c:v>687</c:v>
                </c:pt>
                <c:pt idx="28">
                  <c:v>701</c:v>
                </c:pt>
                <c:pt idx="29">
                  <c:v>712</c:v>
                </c:pt>
                <c:pt idx="30">
                  <c:v>708</c:v>
                </c:pt>
                <c:pt idx="31">
                  <c:v>697.99993900000004</c:v>
                </c:pt>
                <c:pt idx="32">
                  <c:v>706</c:v>
                </c:pt>
                <c:pt idx="33">
                  <c:v>693.00006099999996</c:v>
                </c:pt>
                <c:pt idx="34">
                  <c:v>690</c:v>
                </c:pt>
                <c:pt idx="35">
                  <c:v>716</c:v>
                </c:pt>
                <c:pt idx="36">
                  <c:v>818</c:v>
                </c:pt>
                <c:pt idx="37">
                  <c:v>947</c:v>
                </c:pt>
                <c:pt idx="38">
                  <c:v>1074</c:v>
                </c:pt>
                <c:pt idx="39">
                  <c:v>1252</c:v>
                </c:pt>
                <c:pt idx="40">
                  <c:v>1357</c:v>
                </c:pt>
                <c:pt idx="41">
                  <c:v>1408</c:v>
                </c:pt>
                <c:pt idx="42">
                  <c:v>1449</c:v>
                </c:pt>
                <c:pt idx="43">
                  <c:v>1509.0001219999999</c:v>
                </c:pt>
                <c:pt idx="44">
                  <c:v>1526</c:v>
                </c:pt>
                <c:pt idx="45">
                  <c:v>1531</c:v>
                </c:pt>
                <c:pt idx="46">
                  <c:v>1553.9998780000001</c:v>
                </c:pt>
                <c:pt idx="47">
                  <c:v>1571.0001219999999</c:v>
                </c:pt>
                <c:pt idx="48">
                  <c:v>1609</c:v>
                </c:pt>
                <c:pt idx="49">
                  <c:v>1612</c:v>
                </c:pt>
                <c:pt idx="50">
                  <c:v>1617</c:v>
                </c:pt>
                <c:pt idx="51">
                  <c:v>1628</c:v>
                </c:pt>
                <c:pt idx="52">
                  <c:v>1654</c:v>
                </c:pt>
                <c:pt idx="53">
                  <c:v>1659.0001219999999</c:v>
                </c:pt>
                <c:pt idx="54">
                  <c:v>1679</c:v>
                </c:pt>
                <c:pt idx="55">
                  <c:v>1691</c:v>
                </c:pt>
                <c:pt idx="56">
                  <c:v>1719</c:v>
                </c:pt>
                <c:pt idx="57">
                  <c:v>1764</c:v>
                </c:pt>
                <c:pt idx="58">
                  <c:v>1770</c:v>
                </c:pt>
                <c:pt idx="59">
                  <c:v>1749</c:v>
                </c:pt>
                <c:pt idx="60">
                  <c:v>1856</c:v>
                </c:pt>
                <c:pt idx="61">
                  <c:v>1904</c:v>
                </c:pt>
                <c:pt idx="62">
                  <c:v>1817.9998780000001</c:v>
                </c:pt>
                <c:pt idx="63">
                  <c:v>1920</c:v>
                </c:pt>
                <c:pt idx="64">
                  <c:v>1898</c:v>
                </c:pt>
                <c:pt idx="65">
                  <c:v>1841</c:v>
                </c:pt>
                <c:pt idx="66">
                  <c:v>1835.0001219999999</c:v>
                </c:pt>
                <c:pt idx="67">
                  <c:v>1820</c:v>
                </c:pt>
                <c:pt idx="68">
                  <c:v>1841</c:v>
                </c:pt>
                <c:pt idx="69">
                  <c:v>1876</c:v>
                </c:pt>
                <c:pt idx="70">
                  <c:v>1903</c:v>
                </c:pt>
                <c:pt idx="71">
                  <c:v>1927</c:v>
                </c:pt>
                <c:pt idx="72">
                  <c:v>1956</c:v>
                </c:pt>
                <c:pt idx="73">
                  <c:v>1967.9998780000001</c:v>
                </c:pt>
                <c:pt idx="74">
                  <c:v>1999</c:v>
                </c:pt>
                <c:pt idx="75">
                  <c:v>2022</c:v>
                </c:pt>
                <c:pt idx="76">
                  <c:v>2032</c:v>
                </c:pt>
                <c:pt idx="77">
                  <c:v>2068</c:v>
                </c:pt>
                <c:pt idx="78">
                  <c:v>2116</c:v>
                </c:pt>
                <c:pt idx="79">
                  <c:v>2111</c:v>
                </c:pt>
                <c:pt idx="80">
                  <c:v>2049</c:v>
                </c:pt>
                <c:pt idx="81">
                  <c:v>2029.0001219999999</c:v>
                </c:pt>
                <c:pt idx="82">
                  <c:v>2002.0001219999999</c:v>
                </c:pt>
                <c:pt idx="83">
                  <c:v>2075</c:v>
                </c:pt>
                <c:pt idx="84">
                  <c:v>2119</c:v>
                </c:pt>
                <c:pt idx="85">
                  <c:v>2088</c:v>
                </c:pt>
                <c:pt idx="86">
                  <c:v>2035</c:v>
                </c:pt>
                <c:pt idx="87">
                  <c:v>2036</c:v>
                </c:pt>
                <c:pt idx="88">
                  <c:v>2046.9998780000001</c:v>
                </c:pt>
                <c:pt idx="89">
                  <c:v>2054</c:v>
                </c:pt>
                <c:pt idx="90">
                  <c:v>2085</c:v>
                </c:pt>
                <c:pt idx="91">
                  <c:v>2107</c:v>
                </c:pt>
                <c:pt idx="92">
                  <c:v>2146</c:v>
                </c:pt>
                <c:pt idx="93">
                  <c:v>2157</c:v>
                </c:pt>
                <c:pt idx="94">
                  <c:v>2170</c:v>
                </c:pt>
                <c:pt idx="95">
                  <c:v>2178</c:v>
                </c:pt>
                <c:pt idx="96">
                  <c:v>2162</c:v>
                </c:pt>
                <c:pt idx="97">
                  <c:v>2219</c:v>
                </c:pt>
                <c:pt idx="98">
                  <c:v>2247</c:v>
                </c:pt>
                <c:pt idx="99">
                  <c:v>2258</c:v>
                </c:pt>
                <c:pt idx="100">
                  <c:v>2332</c:v>
                </c:pt>
                <c:pt idx="101">
                  <c:v>2350</c:v>
                </c:pt>
                <c:pt idx="102">
                  <c:v>2307</c:v>
                </c:pt>
                <c:pt idx="103">
                  <c:v>0</c:v>
                </c:pt>
                <c:pt idx="104">
                  <c:v>0</c:v>
                </c:pt>
                <c:pt idx="105">
                  <c:v>0</c:v>
                </c:pt>
                <c:pt idx="106">
                  <c:v>0</c:v>
                </c:pt>
                <c:pt idx="107">
                  <c:v>0</c:v>
                </c:pt>
                <c:pt idx="108">
                  <c:v>0</c:v>
                </c:pt>
                <c:pt idx="109">
                  <c:v>0</c:v>
                </c:pt>
                <c:pt idx="110">
                  <c:v>0</c:v>
                </c:pt>
                <c:pt idx="111">
                  <c:v>0</c:v>
                </c:pt>
                <c:pt idx="112">
                  <c:v>0</c:v>
                </c:pt>
                <c:pt idx="113">
                  <c:v>0</c:v>
                </c:pt>
                <c:pt idx="114">
                  <c:v>1565</c:v>
                </c:pt>
                <c:pt idx="115">
                  <c:v>1508</c:v>
                </c:pt>
                <c:pt idx="116">
                  <c:v>1474.0001219999999</c:v>
                </c:pt>
                <c:pt idx="117">
                  <c:v>1604</c:v>
                </c:pt>
                <c:pt idx="118">
                  <c:v>1542</c:v>
                </c:pt>
                <c:pt idx="119">
                  <c:v>1659.0001219999999</c:v>
                </c:pt>
                <c:pt idx="120">
                  <c:v>1708</c:v>
                </c:pt>
                <c:pt idx="121">
                  <c:v>1725</c:v>
                </c:pt>
                <c:pt idx="122">
                  <c:v>1766</c:v>
                </c:pt>
                <c:pt idx="123">
                  <c:v>1796</c:v>
                </c:pt>
                <c:pt idx="124">
                  <c:v>1812</c:v>
                </c:pt>
                <c:pt idx="125">
                  <c:v>1856</c:v>
                </c:pt>
                <c:pt idx="126">
                  <c:v>1872</c:v>
                </c:pt>
                <c:pt idx="127">
                  <c:v>1916</c:v>
                </c:pt>
                <c:pt idx="128">
                  <c:v>1913</c:v>
                </c:pt>
                <c:pt idx="129">
                  <c:v>1958.0001219999999</c:v>
                </c:pt>
                <c:pt idx="130">
                  <c:v>1991</c:v>
                </c:pt>
                <c:pt idx="131">
                  <c:v>2034</c:v>
                </c:pt>
                <c:pt idx="132">
                  <c:v>2066</c:v>
                </c:pt>
                <c:pt idx="133">
                  <c:v>2112</c:v>
                </c:pt>
                <c:pt idx="134">
                  <c:v>2116</c:v>
                </c:pt>
                <c:pt idx="135">
                  <c:v>2131</c:v>
                </c:pt>
                <c:pt idx="136">
                  <c:v>2147</c:v>
                </c:pt>
                <c:pt idx="137">
                  <c:v>2132</c:v>
                </c:pt>
                <c:pt idx="138">
                  <c:v>2127</c:v>
                </c:pt>
                <c:pt idx="139">
                  <c:v>2142</c:v>
                </c:pt>
                <c:pt idx="140">
                  <c:v>2139</c:v>
                </c:pt>
                <c:pt idx="141">
                  <c:v>2119</c:v>
                </c:pt>
                <c:pt idx="142">
                  <c:v>2083</c:v>
                </c:pt>
                <c:pt idx="143">
                  <c:v>2059</c:v>
                </c:pt>
                <c:pt idx="144">
                  <c:v>2046.0001219999999</c:v>
                </c:pt>
                <c:pt idx="145">
                  <c:v>2045</c:v>
                </c:pt>
                <c:pt idx="146">
                  <c:v>2050</c:v>
                </c:pt>
                <c:pt idx="147">
                  <c:v>2071</c:v>
                </c:pt>
                <c:pt idx="148">
                  <c:v>2109</c:v>
                </c:pt>
                <c:pt idx="149">
                  <c:v>2127</c:v>
                </c:pt>
                <c:pt idx="150">
                  <c:v>2153</c:v>
                </c:pt>
                <c:pt idx="151">
                  <c:v>2039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627.00006099999996</c:v>
                </c:pt>
                <c:pt idx="169">
                  <c:v>669</c:v>
                </c:pt>
                <c:pt idx="170">
                  <c:v>883</c:v>
                </c:pt>
                <c:pt idx="171">
                  <c:v>1216</c:v>
                </c:pt>
                <c:pt idx="172">
                  <c:v>1327</c:v>
                </c:pt>
                <c:pt idx="173">
                  <c:v>1254.9998780000001</c:v>
                </c:pt>
                <c:pt idx="174">
                  <c:v>935.00006099999996</c:v>
                </c:pt>
                <c:pt idx="175">
                  <c:v>1038</c:v>
                </c:pt>
                <c:pt idx="176">
                  <c:v>1448.0001219999999</c:v>
                </c:pt>
                <c:pt idx="177">
                  <c:v>1485</c:v>
                </c:pt>
                <c:pt idx="178">
                  <c:v>1408</c:v>
                </c:pt>
                <c:pt idx="179">
                  <c:v>1298.0001219999999</c:v>
                </c:pt>
                <c:pt idx="180">
                  <c:v>1292</c:v>
                </c:pt>
                <c:pt idx="181">
                  <c:v>1366</c:v>
                </c:pt>
                <c:pt idx="182">
                  <c:v>1371</c:v>
                </c:pt>
                <c:pt idx="183">
                  <c:v>1395.9998780000001</c:v>
                </c:pt>
                <c:pt idx="184">
                  <c:v>1362</c:v>
                </c:pt>
                <c:pt idx="185">
                  <c:v>1386.0001219999999</c:v>
                </c:pt>
                <c:pt idx="186">
                  <c:v>1368.9998780000001</c:v>
                </c:pt>
                <c:pt idx="187">
                  <c:v>1401</c:v>
                </c:pt>
                <c:pt idx="188">
                  <c:v>1426</c:v>
                </c:pt>
                <c:pt idx="189">
                  <c:v>1414</c:v>
                </c:pt>
                <c:pt idx="190">
                  <c:v>1435</c:v>
                </c:pt>
                <c:pt idx="191">
                  <c:v>1448.0001219999999</c:v>
                </c:pt>
                <c:pt idx="192">
                  <c:v>1462</c:v>
                </c:pt>
                <c:pt idx="193">
                  <c:v>1494</c:v>
                </c:pt>
                <c:pt idx="194">
                  <c:v>1520</c:v>
                </c:pt>
                <c:pt idx="195">
                  <c:v>1500.9998780000001</c:v>
                </c:pt>
                <c:pt idx="196">
                  <c:v>1518.9998780000001</c:v>
                </c:pt>
                <c:pt idx="197">
                  <c:v>1477</c:v>
                </c:pt>
                <c:pt idx="198">
                  <c:v>1420</c:v>
                </c:pt>
                <c:pt idx="199">
                  <c:v>1335</c:v>
                </c:pt>
                <c:pt idx="200">
                  <c:v>1289.0001219999999</c:v>
                </c:pt>
                <c:pt idx="201">
                  <c:v>1282</c:v>
                </c:pt>
                <c:pt idx="202">
                  <c:v>1245</c:v>
                </c:pt>
                <c:pt idx="203">
                  <c:v>1212</c:v>
                </c:pt>
                <c:pt idx="204">
                  <c:v>1197</c:v>
                </c:pt>
                <c:pt idx="205">
                  <c:v>1209</c:v>
                </c:pt>
                <c:pt idx="206">
                  <c:v>1191</c:v>
                </c:pt>
                <c:pt idx="207">
                  <c:v>1166</c:v>
                </c:pt>
                <c:pt idx="208">
                  <c:v>1152</c:v>
                </c:pt>
                <c:pt idx="209">
                  <c:v>1122</c:v>
                </c:pt>
                <c:pt idx="210">
                  <c:v>1174</c:v>
                </c:pt>
                <c:pt idx="211">
                  <c:v>1130</c:v>
                </c:pt>
                <c:pt idx="212">
                  <c:v>1149</c:v>
                </c:pt>
                <c:pt idx="213">
                  <c:v>1116</c:v>
                </c:pt>
                <c:pt idx="214">
                  <c:v>1150</c:v>
                </c:pt>
                <c:pt idx="215">
                  <c:v>1100</c:v>
                </c:pt>
                <c:pt idx="216">
                  <c:v>1064</c:v>
                </c:pt>
                <c:pt idx="217">
                  <c:v>1036</c:v>
                </c:pt>
                <c:pt idx="218">
                  <c:v>981</c:v>
                </c:pt>
                <c:pt idx="219">
                  <c:v>878.00006099999996</c:v>
                </c:pt>
                <c:pt idx="220">
                  <c:v>882</c:v>
                </c:pt>
                <c:pt idx="221">
                  <c:v>846</c:v>
                </c:pt>
                <c:pt idx="222">
                  <c:v>1177</c:v>
                </c:pt>
                <c:pt idx="223">
                  <c:v>895.99993900000004</c:v>
                </c:pt>
              </c:numCache>
            </c:numRef>
          </c:yVal>
          <c:smooth val="0"/>
          <c:extLst xmlns:c16r2="http://schemas.microsoft.com/office/drawing/2015/06/chart">
            <c:ext xmlns:c16="http://schemas.microsoft.com/office/drawing/2014/chart" uri="{C3380CC4-5D6E-409C-BE32-E72D297353CC}">
              <c16:uniqueId val="{0000003E-DA80-4DEE-8BB8-42BCAF800CB4}"/>
            </c:ext>
          </c:extLst>
        </c:ser>
        <c:ser>
          <c:idx val="63"/>
          <c:order val="63"/>
          <c:tx>
            <c:strRef>
              <c:f>Sheet1!$BM$1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Sheet1!$BM$2:$BM$225</c:f>
              <c:numCache>
                <c:formatCode>General</c:formatCode>
                <c:ptCount val="224"/>
                <c:pt idx="0">
                  <c:v>0</c:v>
                </c:pt>
                <c:pt idx="1">
                  <c:v>13</c:v>
                </c:pt>
                <c:pt idx="2">
                  <c:v>159.00001499999999</c:v>
                </c:pt>
                <c:pt idx="3">
                  <c:v>275</c:v>
                </c:pt>
                <c:pt idx="4">
                  <c:v>304</c:v>
                </c:pt>
                <c:pt idx="5">
                  <c:v>326.99996900000002</c:v>
                </c:pt>
                <c:pt idx="6">
                  <c:v>350</c:v>
                </c:pt>
                <c:pt idx="7">
                  <c:v>401</c:v>
                </c:pt>
                <c:pt idx="8">
                  <c:v>428.00003099999998</c:v>
                </c:pt>
                <c:pt idx="9">
                  <c:v>439.00003099999998</c:v>
                </c:pt>
                <c:pt idx="10">
                  <c:v>463</c:v>
                </c:pt>
                <c:pt idx="11">
                  <c:v>473</c:v>
                </c:pt>
                <c:pt idx="12">
                  <c:v>480</c:v>
                </c:pt>
                <c:pt idx="13">
                  <c:v>493</c:v>
                </c:pt>
                <c:pt idx="14">
                  <c:v>506</c:v>
                </c:pt>
                <c:pt idx="15">
                  <c:v>519</c:v>
                </c:pt>
                <c:pt idx="16">
                  <c:v>548</c:v>
                </c:pt>
                <c:pt idx="17">
                  <c:v>567</c:v>
                </c:pt>
                <c:pt idx="18">
                  <c:v>604</c:v>
                </c:pt>
                <c:pt idx="19">
                  <c:v>628</c:v>
                </c:pt>
                <c:pt idx="20">
                  <c:v>637</c:v>
                </c:pt>
                <c:pt idx="21">
                  <c:v>638</c:v>
                </c:pt>
                <c:pt idx="22">
                  <c:v>638</c:v>
                </c:pt>
                <c:pt idx="23">
                  <c:v>675</c:v>
                </c:pt>
                <c:pt idx="24">
                  <c:v>672</c:v>
                </c:pt>
                <c:pt idx="25">
                  <c:v>671.00006099999996</c:v>
                </c:pt>
                <c:pt idx="26">
                  <c:v>682</c:v>
                </c:pt>
                <c:pt idx="27">
                  <c:v>687</c:v>
                </c:pt>
                <c:pt idx="28">
                  <c:v>701</c:v>
                </c:pt>
                <c:pt idx="29">
                  <c:v>712</c:v>
                </c:pt>
                <c:pt idx="30">
                  <c:v>708</c:v>
                </c:pt>
                <c:pt idx="31">
                  <c:v>697.99993900000004</c:v>
                </c:pt>
                <c:pt idx="32">
                  <c:v>706</c:v>
                </c:pt>
                <c:pt idx="33">
                  <c:v>693.00006099999996</c:v>
                </c:pt>
                <c:pt idx="34">
                  <c:v>690</c:v>
                </c:pt>
                <c:pt idx="35">
                  <c:v>716</c:v>
                </c:pt>
                <c:pt idx="36">
                  <c:v>818</c:v>
                </c:pt>
                <c:pt idx="37">
                  <c:v>947</c:v>
                </c:pt>
                <c:pt idx="38">
                  <c:v>1074</c:v>
                </c:pt>
                <c:pt idx="39">
                  <c:v>1252</c:v>
                </c:pt>
                <c:pt idx="40">
                  <c:v>1357</c:v>
                </c:pt>
                <c:pt idx="41">
                  <c:v>1408</c:v>
                </c:pt>
                <c:pt idx="42">
                  <c:v>1449</c:v>
                </c:pt>
                <c:pt idx="43">
                  <c:v>1509.0001219999999</c:v>
                </c:pt>
                <c:pt idx="44">
                  <c:v>1526</c:v>
                </c:pt>
                <c:pt idx="45">
                  <c:v>1531</c:v>
                </c:pt>
                <c:pt idx="46">
                  <c:v>1553.9998780000001</c:v>
                </c:pt>
                <c:pt idx="47">
                  <c:v>1571.0001219999999</c:v>
                </c:pt>
                <c:pt idx="48">
                  <c:v>1609</c:v>
                </c:pt>
                <c:pt idx="49">
                  <c:v>1612</c:v>
                </c:pt>
                <c:pt idx="50">
                  <c:v>1617</c:v>
                </c:pt>
                <c:pt idx="51">
                  <c:v>1628</c:v>
                </c:pt>
                <c:pt idx="52">
                  <c:v>1654</c:v>
                </c:pt>
                <c:pt idx="53">
                  <c:v>1659.0001219999999</c:v>
                </c:pt>
                <c:pt idx="54">
                  <c:v>1679</c:v>
                </c:pt>
                <c:pt idx="55">
                  <c:v>1691</c:v>
                </c:pt>
                <c:pt idx="56">
                  <c:v>1719</c:v>
                </c:pt>
                <c:pt idx="57">
                  <c:v>1764</c:v>
                </c:pt>
                <c:pt idx="58">
                  <c:v>1770</c:v>
                </c:pt>
                <c:pt idx="59">
                  <c:v>1749</c:v>
                </c:pt>
                <c:pt idx="60">
                  <c:v>1856</c:v>
                </c:pt>
                <c:pt idx="61">
                  <c:v>1904</c:v>
                </c:pt>
                <c:pt idx="62">
                  <c:v>1817.9998780000001</c:v>
                </c:pt>
                <c:pt idx="63">
                  <c:v>1920</c:v>
                </c:pt>
                <c:pt idx="64">
                  <c:v>1898</c:v>
                </c:pt>
                <c:pt idx="65">
                  <c:v>1841</c:v>
                </c:pt>
                <c:pt idx="66">
                  <c:v>1835.0001219999999</c:v>
                </c:pt>
                <c:pt idx="67">
                  <c:v>1820</c:v>
                </c:pt>
                <c:pt idx="68">
                  <c:v>1841</c:v>
                </c:pt>
                <c:pt idx="69">
                  <c:v>1876</c:v>
                </c:pt>
                <c:pt idx="70">
                  <c:v>1903</c:v>
                </c:pt>
                <c:pt idx="71">
                  <c:v>1927</c:v>
                </c:pt>
                <c:pt idx="72">
                  <c:v>1956</c:v>
                </c:pt>
                <c:pt idx="73">
                  <c:v>1967.9998780000001</c:v>
                </c:pt>
                <c:pt idx="74">
                  <c:v>1999</c:v>
                </c:pt>
                <c:pt idx="75">
                  <c:v>2022</c:v>
                </c:pt>
                <c:pt idx="76">
                  <c:v>2032</c:v>
                </c:pt>
                <c:pt idx="77">
                  <c:v>2068</c:v>
                </c:pt>
                <c:pt idx="78">
                  <c:v>2116</c:v>
                </c:pt>
                <c:pt idx="79">
                  <c:v>2111</c:v>
                </c:pt>
                <c:pt idx="80">
                  <c:v>2049</c:v>
                </c:pt>
                <c:pt idx="81">
                  <c:v>2029.0001219999999</c:v>
                </c:pt>
                <c:pt idx="82">
                  <c:v>2002.0001219999999</c:v>
                </c:pt>
                <c:pt idx="83">
                  <c:v>2075</c:v>
                </c:pt>
                <c:pt idx="84">
                  <c:v>2119</c:v>
                </c:pt>
                <c:pt idx="85">
                  <c:v>2088</c:v>
                </c:pt>
                <c:pt idx="86">
                  <c:v>2035</c:v>
                </c:pt>
                <c:pt idx="87">
                  <c:v>2036</c:v>
                </c:pt>
                <c:pt idx="88">
                  <c:v>2046.9998780000001</c:v>
                </c:pt>
                <c:pt idx="89">
                  <c:v>2054</c:v>
                </c:pt>
                <c:pt idx="90">
                  <c:v>2085</c:v>
                </c:pt>
                <c:pt idx="91">
                  <c:v>2107</c:v>
                </c:pt>
                <c:pt idx="92">
                  <c:v>2146</c:v>
                </c:pt>
                <c:pt idx="93">
                  <c:v>2157</c:v>
                </c:pt>
                <c:pt idx="94">
                  <c:v>2170</c:v>
                </c:pt>
                <c:pt idx="95">
                  <c:v>2178</c:v>
                </c:pt>
                <c:pt idx="96">
                  <c:v>2162</c:v>
                </c:pt>
                <c:pt idx="97">
                  <c:v>2219</c:v>
                </c:pt>
                <c:pt idx="98">
                  <c:v>2247</c:v>
                </c:pt>
                <c:pt idx="99">
                  <c:v>2258</c:v>
                </c:pt>
                <c:pt idx="100">
                  <c:v>2332</c:v>
                </c:pt>
                <c:pt idx="101">
                  <c:v>2350</c:v>
                </c:pt>
                <c:pt idx="102">
                  <c:v>2307</c:v>
                </c:pt>
                <c:pt idx="103">
                  <c:v>0</c:v>
                </c:pt>
                <c:pt idx="104">
                  <c:v>0</c:v>
                </c:pt>
                <c:pt idx="105">
                  <c:v>0</c:v>
                </c:pt>
                <c:pt idx="106">
                  <c:v>0</c:v>
                </c:pt>
                <c:pt idx="107">
                  <c:v>0</c:v>
                </c:pt>
                <c:pt idx="108">
                  <c:v>0</c:v>
                </c:pt>
                <c:pt idx="109">
                  <c:v>0</c:v>
                </c:pt>
                <c:pt idx="110">
                  <c:v>0</c:v>
                </c:pt>
                <c:pt idx="111">
                  <c:v>0</c:v>
                </c:pt>
                <c:pt idx="112">
                  <c:v>0</c:v>
                </c:pt>
                <c:pt idx="113">
                  <c:v>0</c:v>
                </c:pt>
                <c:pt idx="114">
                  <c:v>1565</c:v>
                </c:pt>
                <c:pt idx="115">
                  <c:v>1508</c:v>
                </c:pt>
                <c:pt idx="116">
                  <c:v>1474.0001219999999</c:v>
                </c:pt>
                <c:pt idx="117">
                  <c:v>1604</c:v>
                </c:pt>
                <c:pt idx="118">
                  <c:v>1542</c:v>
                </c:pt>
                <c:pt idx="119">
                  <c:v>1659.0001219999999</c:v>
                </c:pt>
                <c:pt idx="120">
                  <c:v>1708</c:v>
                </c:pt>
                <c:pt idx="121">
                  <c:v>1725</c:v>
                </c:pt>
                <c:pt idx="122">
                  <c:v>1766</c:v>
                </c:pt>
                <c:pt idx="123">
                  <c:v>1796</c:v>
                </c:pt>
                <c:pt idx="124">
                  <c:v>1812</c:v>
                </c:pt>
                <c:pt idx="125">
                  <c:v>1856</c:v>
                </c:pt>
                <c:pt idx="126">
                  <c:v>1872</c:v>
                </c:pt>
                <c:pt idx="127">
                  <c:v>1916</c:v>
                </c:pt>
                <c:pt idx="128">
                  <c:v>1913</c:v>
                </c:pt>
                <c:pt idx="129">
                  <c:v>1958.0001219999999</c:v>
                </c:pt>
                <c:pt idx="130">
                  <c:v>1991</c:v>
                </c:pt>
                <c:pt idx="131">
                  <c:v>2034</c:v>
                </c:pt>
                <c:pt idx="132">
                  <c:v>2066</c:v>
                </c:pt>
                <c:pt idx="133">
                  <c:v>2112</c:v>
                </c:pt>
                <c:pt idx="134">
                  <c:v>2116</c:v>
                </c:pt>
                <c:pt idx="135">
                  <c:v>2131</c:v>
                </c:pt>
                <c:pt idx="136">
                  <c:v>2147</c:v>
                </c:pt>
                <c:pt idx="137">
                  <c:v>2132</c:v>
                </c:pt>
                <c:pt idx="138">
                  <c:v>2127</c:v>
                </c:pt>
                <c:pt idx="139">
                  <c:v>2142</c:v>
                </c:pt>
                <c:pt idx="140">
                  <c:v>2139</c:v>
                </c:pt>
                <c:pt idx="141">
                  <c:v>2119</c:v>
                </c:pt>
                <c:pt idx="142">
                  <c:v>2083</c:v>
                </c:pt>
                <c:pt idx="143">
                  <c:v>2059</c:v>
                </c:pt>
                <c:pt idx="144">
                  <c:v>2046.0001219999999</c:v>
                </c:pt>
                <c:pt idx="145">
                  <c:v>2045</c:v>
                </c:pt>
                <c:pt idx="146">
                  <c:v>2050</c:v>
                </c:pt>
                <c:pt idx="147">
                  <c:v>2071</c:v>
                </c:pt>
                <c:pt idx="148">
                  <c:v>2109</c:v>
                </c:pt>
                <c:pt idx="149">
                  <c:v>2127</c:v>
                </c:pt>
                <c:pt idx="150">
                  <c:v>2153</c:v>
                </c:pt>
                <c:pt idx="151">
                  <c:v>2039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627.00006099999996</c:v>
                </c:pt>
                <c:pt idx="169">
                  <c:v>669</c:v>
                </c:pt>
                <c:pt idx="170">
                  <c:v>883</c:v>
                </c:pt>
                <c:pt idx="171">
                  <c:v>1216</c:v>
                </c:pt>
                <c:pt idx="172">
                  <c:v>1327</c:v>
                </c:pt>
                <c:pt idx="173">
                  <c:v>1254.9998780000001</c:v>
                </c:pt>
                <c:pt idx="174">
                  <c:v>935.00006099999996</c:v>
                </c:pt>
                <c:pt idx="175">
                  <c:v>1038</c:v>
                </c:pt>
                <c:pt idx="176">
                  <c:v>1448.0001219999999</c:v>
                </c:pt>
                <c:pt idx="177">
                  <c:v>1485</c:v>
                </c:pt>
                <c:pt idx="178">
                  <c:v>1408</c:v>
                </c:pt>
                <c:pt idx="179">
                  <c:v>1298.0001219999999</c:v>
                </c:pt>
                <c:pt idx="180">
                  <c:v>1292</c:v>
                </c:pt>
                <c:pt idx="181">
                  <c:v>1366</c:v>
                </c:pt>
                <c:pt idx="182">
                  <c:v>1371</c:v>
                </c:pt>
                <c:pt idx="183">
                  <c:v>1395.9998780000001</c:v>
                </c:pt>
                <c:pt idx="184">
                  <c:v>1362</c:v>
                </c:pt>
                <c:pt idx="185">
                  <c:v>1386.0001219999999</c:v>
                </c:pt>
                <c:pt idx="186">
                  <c:v>1368.9998780000001</c:v>
                </c:pt>
                <c:pt idx="187">
                  <c:v>1401</c:v>
                </c:pt>
                <c:pt idx="188">
                  <c:v>1426</c:v>
                </c:pt>
                <c:pt idx="189">
                  <c:v>1414</c:v>
                </c:pt>
                <c:pt idx="190">
                  <c:v>1435</c:v>
                </c:pt>
                <c:pt idx="191">
                  <c:v>1448.0001219999999</c:v>
                </c:pt>
                <c:pt idx="192">
                  <c:v>1462</c:v>
                </c:pt>
                <c:pt idx="193">
                  <c:v>1494</c:v>
                </c:pt>
                <c:pt idx="194">
                  <c:v>1520</c:v>
                </c:pt>
                <c:pt idx="195">
                  <c:v>1500.9998780000001</c:v>
                </c:pt>
                <c:pt idx="196">
                  <c:v>1518.9998780000001</c:v>
                </c:pt>
                <c:pt idx="197">
                  <c:v>1477</c:v>
                </c:pt>
                <c:pt idx="198">
                  <c:v>1420</c:v>
                </c:pt>
                <c:pt idx="199">
                  <c:v>1335</c:v>
                </c:pt>
                <c:pt idx="200">
                  <c:v>1289.0001219999999</c:v>
                </c:pt>
                <c:pt idx="201">
                  <c:v>1282</c:v>
                </c:pt>
                <c:pt idx="202">
                  <c:v>1245</c:v>
                </c:pt>
                <c:pt idx="203">
                  <c:v>1212</c:v>
                </c:pt>
                <c:pt idx="204">
                  <c:v>1197</c:v>
                </c:pt>
                <c:pt idx="205">
                  <c:v>1209</c:v>
                </c:pt>
                <c:pt idx="206">
                  <c:v>1191</c:v>
                </c:pt>
                <c:pt idx="207">
                  <c:v>1166</c:v>
                </c:pt>
                <c:pt idx="208">
                  <c:v>1152</c:v>
                </c:pt>
                <c:pt idx="209">
                  <c:v>1122</c:v>
                </c:pt>
                <c:pt idx="210">
                  <c:v>1174</c:v>
                </c:pt>
                <c:pt idx="211">
                  <c:v>1130</c:v>
                </c:pt>
                <c:pt idx="212">
                  <c:v>1149</c:v>
                </c:pt>
                <c:pt idx="213">
                  <c:v>1116</c:v>
                </c:pt>
                <c:pt idx="214">
                  <c:v>1150</c:v>
                </c:pt>
                <c:pt idx="215">
                  <c:v>1100</c:v>
                </c:pt>
                <c:pt idx="216">
                  <c:v>1064</c:v>
                </c:pt>
                <c:pt idx="217">
                  <c:v>1036</c:v>
                </c:pt>
                <c:pt idx="218">
                  <c:v>981</c:v>
                </c:pt>
                <c:pt idx="219">
                  <c:v>878.00006099999996</c:v>
                </c:pt>
                <c:pt idx="220">
                  <c:v>882</c:v>
                </c:pt>
                <c:pt idx="221">
                  <c:v>846</c:v>
                </c:pt>
                <c:pt idx="222">
                  <c:v>1177</c:v>
                </c:pt>
                <c:pt idx="223">
                  <c:v>895.99993900000004</c:v>
                </c:pt>
              </c:numCache>
            </c:numRef>
          </c:yVal>
          <c:smooth val="0"/>
          <c:extLst xmlns:c16r2="http://schemas.microsoft.com/office/drawing/2015/06/chart">
            <c:ext xmlns:c16="http://schemas.microsoft.com/office/drawing/2014/chart" uri="{C3380CC4-5D6E-409C-BE32-E72D297353CC}">
              <c16:uniqueId val="{0000003F-DA80-4DEE-8BB8-42BCAF800CB4}"/>
            </c:ext>
          </c:extLst>
        </c:ser>
        <c:ser>
          <c:idx val="64"/>
          <c:order val="64"/>
          <c:tx>
            <c:strRef>
              <c:f>Sheet1!$BN$1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Sheet1!$BN$2:$BN$225</c:f>
              <c:numCache>
                <c:formatCode>General</c:formatCode>
                <c:ptCount val="224"/>
                <c:pt idx="0">
                  <c:v>0</c:v>
                </c:pt>
                <c:pt idx="1">
                  <c:v>0</c:v>
                </c:pt>
                <c:pt idx="2">
                  <c:v>139</c:v>
                </c:pt>
                <c:pt idx="3">
                  <c:v>277</c:v>
                </c:pt>
                <c:pt idx="4">
                  <c:v>301</c:v>
                </c:pt>
                <c:pt idx="5">
                  <c:v>311</c:v>
                </c:pt>
                <c:pt idx="6">
                  <c:v>350</c:v>
                </c:pt>
                <c:pt idx="7">
                  <c:v>397</c:v>
                </c:pt>
                <c:pt idx="8">
                  <c:v>416</c:v>
                </c:pt>
                <c:pt idx="9">
                  <c:v>441</c:v>
                </c:pt>
                <c:pt idx="10">
                  <c:v>465</c:v>
                </c:pt>
                <c:pt idx="11">
                  <c:v>474</c:v>
                </c:pt>
                <c:pt idx="12">
                  <c:v>487</c:v>
                </c:pt>
                <c:pt idx="13">
                  <c:v>502.99996900000002</c:v>
                </c:pt>
                <c:pt idx="14">
                  <c:v>504</c:v>
                </c:pt>
                <c:pt idx="15">
                  <c:v>523</c:v>
                </c:pt>
                <c:pt idx="16">
                  <c:v>553</c:v>
                </c:pt>
                <c:pt idx="17">
                  <c:v>574</c:v>
                </c:pt>
                <c:pt idx="18">
                  <c:v>612</c:v>
                </c:pt>
                <c:pt idx="19">
                  <c:v>641</c:v>
                </c:pt>
                <c:pt idx="20">
                  <c:v>662</c:v>
                </c:pt>
                <c:pt idx="21">
                  <c:v>663</c:v>
                </c:pt>
                <c:pt idx="22">
                  <c:v>664</c:v>
                </c:pt>
                <c:pt idx="23">
                  <c:v>693.00006099999996</c:v>
                </c:pt>
                <c:pt idx="24">
                  <c:v>701</c:v>
                </c:pt>
                <c:pt idx="25">
                  <c:v>699</c:v>
                </c:pt>
                <c:pt idx="26">
                  <c:v>697.99993900000004</c:v>
                </c:pt>
                <c:pt idx="27">
                  <c:v>718</c:v>
                </c:pt>
                <c:pt idx="28">
                  <c:v>726</c:v>
                </c:pt>
                <c:pt idx="29">
                  <c:v>744</c:v>
                </c:pt>
                <c:pt idx="30">
                  <c:v>746.00006099999996</c:v>
                </c:pt>
                <c:pt idx="31">
                  <c:v>741</c:v>
                </c:pt>
                <c:pt idx="32">
                  <c:v>741.99993900000004</c:v>
                </c:pt>
                <c:pt idx="33">
                  <c:v>735</c:v>
                </c:pt>
                <c:pt idx="34">
                  <c:v>732</c:v>
                </c:pt>
                <c:pt idx="35">
                  <c:v>758</c:v>
                </c:pt>
                <c:pt idx="36">
                  <c:v>871</c:v>
                </c:pt>
                <c:pt idx="37">
                  <c:v>993</c:v>
                </c:pt>
                <c:pt idx="38">
                  <c:v>1135</c:v>
                </c:pt>
                <c:pt idx="39">
                  <c:v>1324</c:v>
                </c:pt>
                <c:pt idx="40">
                  <c:v>1442</c:v>
                </c:pt>
                <c:pt idx="41">
                  <c:v>1500.9998780000001</c:v>
                </c:pt>
                <c:pt idx="42">
                  <c:v>1548</c:v>
                </c:pt>
                <c:pt idx="43">
                  <c:v>1617</c:v>
                </c:pt>
                <c:pt idx="44">
                  <c:v>1626</c:v>
                </c:pt>
                <c:pt idx="45">
                  <c:v>1628</c:v>
                </c:pt>
                <c:pt idx="46">
                  <c:v>1656</c:v>
                </c:pt>
                <c:pt idx="47">
                  <c:v>1679</c:v>
                </c:pt>
                <c:pt idx="48">
                  <c:v>1715</c:v>
                </c:pt>
                <c:pt idx="49">
                  <c:v>1717</c:v>
                </c:pt>
                <c:pt idx="50">
                  <c:v>1734</c:v>
                </c:pt>
                <c:pt idx="51">
                  <c:v>1737</c:v>
                </c:pt>
                <c:pt idx="52">
                  <c:v>1758</c:v>
                </c:pt>
                <c:pt idx="53">
                  <c:v>1780</c:v>
                </c:pt>
                <c:pt idx="54">
                  <c:v>1791.9998780000001</c:v>
                </c:pt>
                <c:pt idx="55">
                  <c:v>1806</c:v>
                </c:pt>
                <c:pt idx="56">
                  <c:v>1834</c:v>
                </c:pt>
                <c:pt idx="57">
                  <c:v>1881</c:v>
                </c:pt>
                <c:pt idx="58">
                  <c:v>1884</c:v>
                </c:pt>
                <c:pt idx="59">
                  <c:v>1863</c:v>
                </c:pt>
                <c:pt idx="60">
                  <c:v>1976.0001219999999</c:v>
                </c:pt>
                <c:pt idx="61">
                  <c:v>2025</c:v>
                </c:pt>
                <c:pt idx="62">
                  <c:v>1953</c:v>
                </c:pt>
                <c:pt idx="63">
                  <c:v>2059</c:v>
                </c:pt>
                <c:pt idx="64">
                  <c:v>2022</c:v>
                </c:pt>
                <c:pt idx="65">
                  <c:v>1964</c:v>
                </c:pt>
                <c:pt idx="66">
                  <c:v>1955</c:v>
                </c:pt>
                <c:pt idx="67">
                  <c:v>1928</c:v>
                </c:pt>
                <c:pt idx="68">
                  <c:v>1963</c:v>
                </c:pt>
                <c:pt idx="69">
                  <c:v>1993</c:v>
                </c:pt>
                <c:pt idx="70">
                  <c:v>2023</c:v>
                </c:pt>
                <c:pt idx="71">
                  <c:v>2046.0001219999999</c:v>
                </c:pt>
                <c:pt idx="72">
                  <c:v>2084</c:v>
                </c:pt>
                <c:pt idx="73">
                  <c:v>2099</c:v>
                </c:pt>
                <c:pt idx="74">
                  <c:v>2127</c:v>
                </c:pt>
                <c:pt idx="75">
                  <c:v>2154</c:v>
                </c:pt>
                <c:pt idx="76">
                  <c:v>2162</c:v>
                </c:pt>
                <c:pt idx="77">
                  <c:v>2198</c:v>
                </c:pt>
                <c:pt idx="78">
                  <c:v>2252</c:v>
                </c:pt>
                <c:pt idx="79">
                  <c:v>2240</c:v>
                </c:pt>
                <c:pt idx="80">
                  <c:v>2148</c:v>
                </c:pt>
                <c:pt idx="81">
                  <c:v>2165</c:v>
                </c:pt>
                <c:pt idx="82">
                  <c:v>2133</c:v>
                </c:pt>
                <c:pt idx="83">
                  <c:v>2198</c:v>
                </c:pt>
                <c:pt idx="84">
                  <c:v>2224</c:v>
                </c:pt>
                <c:pt idx="85">
                  <c:v>2183</c:v>
                </c:pt>
                <c:pt idx="86">
                  <c:v>2143</c:v>
                </c:pt>
                <c:pt idx="87">
                  <c:v>2128</c:v>
                </c:pt>
                <c:pt idx="88">
                  <c:v>2149</c:v>
                </c:pt>
                <c:pt idx="89">
                  <c:v>2140</c:v>
                </c:pt>
                <c:pt idx="90">
                  <c:v>2174</c:v>
                </c:pt>
                <c:pt idx="91">
                  <c:v>2204</c:v>
                </c:pt>
                <c:pt idx="92">
                  <c:v>2233</c:v>
                </c:pt>
                <c:pt idx="93">
                  <c:v>2258</c:v>
                </c:pt>
                <c:pt idx="94">
                  <c:v>2278</c:v>
                </c:pt>
                <c:pt idx="95">
                  <c:v>2287</c:v>
                </c:pt>
                <c:pt idx="96">
                  <c:v>2271</c:v>
                </c:pt>
                <c:pt idx="97">
                  <c:v>2300</c:v>
                </c:pt>
                <c:pt idx="98">
                  <c:v>2313</c:v>
                </c:pt>
                <c:pt idx="99">
                  <c:v>2347</c:v>
                </c:pt>
                <c:pt idx="100">
                  <c:v>2389</c:v>
                </c:pt>
                <c:pt idx="101">
                  <c:v>2395</c:v>
                </c:pt>
                <c:pt idx="102">
                  <c:v>2383</c:v>
                </c:pt>
                <c:pt idx="103">
                  <c:v>0</c:v>
                </c:pt>
                <c:pt idx="104">
                  <c:v>0</c:v>
                </c:pt>
                <c:pt idx="105">
                  <c:v>0</c:v>
                </c:pt>
                <c:pt idx="106">
                  <c:v>0</c:v>
                </c:pt>
                <c:pt idx="107">
                  <c:v>0</c:v>
                </c:pt>
                <c:pt idx="108">
                  <c:v>0</c:v>
                </c:pt>
                <c:pt idx="109">
                  <c:v>0</c:v>
                </c:pt>
                <c:pt idx="110">
                  <c:v>0</c:v>
                </c:pt>
                <c:pt idx="111">
                  <c:v>0</c:v>
                </c:pt>
                <c:pt idx="112">
                  <c:v>0</c:v>
                </c:pt>
                <c:pt idx="113">
                  <c:v>0</c:v>
                </c:pt>
                <c:pt idx="114">
                  <c:v>1588</c:v>
                </c:pt>
                <c:pt idx="115">
                  <c:v>1500.9998780000001</c:v>
                </c:pt>
                <c:pt idx="116">
                  <c:v>1580.0001219999999</c:v>
                </c:pt>
                <c:pt idx="117">
                  <c:v>1597.0001219999999</c:v>
                </c:pt>
                <c:pt idx="118">
                  <c:v>1586</c:v>
                </c:pt>
                <c:pt idx="119">
                  <c:v>1665</c:v>
                </c:pt>
                <c:pt idx="120">
                  <c:v>1708</c:v>
                </c:pt>
                <c:pt idx="121">
                  <c:v>1707</c:v>
                </c:pt>
                <c:pt idx="122">
                  <c:v>1755</c:v>
                </c:pt>
                <c:pt idx="123">
                  <c:v>1768</c:v>
                </c:pt>
                <c:pt idx="124">
                  <c:v>1780</c:v>
                </c:pt>
                <c:pt idx="125">
                  <c:v>1817.0001219999999</c:v>
                </c:pt>
                <c:pt idx="126">
                  <c:v>1851</c:v>
                </c:pt>
                <c:pt idx="127">
                  <c:v>1881</c:v>
                </c:pt>
                <c:pt idx="128">
                  <c:v>1899</c:v>
                </c:pt>
                <c:pt idx="129">
                  <c:v>1938</c:v>
                </c:pt>
                <c:pt idx="130">
                  <c:v>1973</c:v>
                </c:pt>
                <c:pt idx="131">
                  <c:v>2005</c:v>
                </c:pt>
                <c:pt idx="132">
                  <c:v>2017</c:v>
                </c:pt>
                <c:pt idx="133">
                  <c:v>2054</c:v>
                </c:pt>
                <c:pt idx="134">
                  <c:v>2068</c:v>
                </c:pt>
                <c:pt idx="135">
                  <c:v>2084</c:v>
                </c:pt>
                <c:pt idx="136">
                  <c:v>2090</c:v>
                </c:pt>
                <c:pt idx="137">
                  <c:v>2090</c:v>
                </c:pt>
                <c:pt idx="138">
                  <c:v>2093</c:v>
                </c:pt>
                <c:pt idx="139">
                  <c:v>2095</c:v>
                </c:pt>
                <c:pt idx="140">
                  <c:v>2088</c:v>
                </c:pt>
                <c:pt idx="141">
                  <c:v>2055</c:v>
                </c:pt>
                <c:pt idx="142">
                  <c:v>2030</c:v>
                </c:pt>
                <c:pt idx="143">
                  <c:v>2006</c:v>
                </c:pt>
                <c:pt idx="144">
                  <c:v>2001</c:v>
                </c:pt>
                <c:pt idx="145">
                  <c:v>1999</c:v>
                </c:pt>
                <c:pt idx="146">
                  <c:v>1999</c:v>
                </c:pt>
                <c:pt idx="147">
                  <c:v>2004</c:v>
                </c:pt>
                <c:pt idx="148">
                  <c:v>2053</c:v>
                </c:pt>
                <c:pt idx="149">
                  <c:v>2086</c:v>
                </c:pt>
                <c:pt idx="150">
                  <c:v>2153</c:v>
                </c:pt>
                <c:pt idx="151">
                  <c:v>2041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653.99993900000004</c:v>
                </c:pt>
                <c:pt idx="169">
                  <c:v>728</c:v>
                </c:pt>
                <c:pt idx="170">
                  <c:v>963</c:v>
                </c:pt>
                <c:pt idx="171">
                  <c:v>1246</c:v>
                </c:pt>
                <c:pt idx="172">
                  <c:v>1386.9998780000001</c:v>
                </c:pt>
                <c:pt idx="173">
                  <c:v>1310</c:v>
                </c:pt>
                <c:pt idx="174">
                  <c:v>1028</c:v>
                </c:pt>
                <c:pt idx="175">
                  <c:v>1084</c:v>
                </c:pt>
                <c:pt idx="176">
                  <c:v>1439.0001219999999</c:v>
                </c:pt>
                <c:pt idx="177">
                  <c:v>1487</c:v>
                </c:pt>
                <c:pt idx="178">
                  <c:v>1470</c:v>
                </c:pt>
                <c:pt idx="179">
                  <c:v>1337</c:v>
                </c:pt>
                <c:pt idx="180">
                  <c:v>1377.0001219999999</c:v>
                </c:pt>
                <c:pt idx="181">
                  <c:v>1411</c:v>
                </c:pt>
                <c:pt idx="182">
                  <c:v>1419</c:v>
                </c:pt>
                <c:pt idx="183">
                  <c:v>1410</c:v>
                </c:pt>
                <c:pt idx="184">
                  <c:v>1386.9998780000001</c:v>
                </c:pt>
                <c:pt idx="185">
                  <c:v>1395.9998780000001</c:v>
                </c:pt>
                <c:pt idx="186">
                  <c:v>1417</c:v>
                </c:pt>
                <c:pt idx="187">
                  <c:v>1416</c:v>
                </c:pt>
                <c:pt idx="188">
                  <c:v>1425</c:v>
                </c:pt>
                <c:pt idx="189">
                  <c:v>1439.9998780000001</c:v>
                </c:pt>
                <c:pt idx="190">
                  <c:v>1443</c:v>
                </c:pt>
                <c:pt idx="191">
                  <c:v>1481</c:v>
                </c:pt>
                <c:pt idx="192">
                  <c:v>1464</c:v>
                </c:pt>
                <c:pt idx="193">
                  <c:v>1497</c:v>
                </c:pt>
                <c:pt idx="194">
                  <c:v>1496</c:v>
                </c:pt>
                <c:pt idx="195">
                  <c:v>1497</c:v>
                </c:pt>
                <c:pt idx="196">
                  <c:v>1478</c:v>
                </c:pt>
                <c:pt idx="197">
                  <c:v>1463</c:v>
                </c:pt>
                <c:pt idx="198">
                  <c:v>1444</c:v>
                </c:pt>
                <c:pt idx="199">
                  <c:v>1379</c:v>
                </c:pt>
                <c:pt idx="200">
                  <c:v>1320</c:v>
                </c:pt>
                <c:pt idx="201">
                  <c:v>1287</c:v>
                </c:pt>
                <c:pt idx="202">
                  <c:v>1239</c:v>
                </c:pt>
                <c:pt idx="203">
                  <c:v>1229</c:v>
                </c:pt>
                <c:pt idx="204">
                  <c:v>1225</c:v>
                </c:pt>
                <c:pt idx="205">
                  <c:v>1208</c:v>
                </c:pt>
                <c:pt idx="206">
                  <c:v>1238</c:v>
                </c:pt>
                <c:pt idx="207">
                  <c:v>1245</c:v>
                </c:pt>
                <c:pt idx="208">
                  <c:v>1165</c:v>
                </c:pt>
                <c:pt idx="209">
                  <c:v>1181</c:v>
                </c:pt>
                <c:pt idx="210">
                  <c:v>1220</c:v>
                </c:pt>
                <c:pt idx="211">
                  <c:v>1173</c:v>
                </c:pt>
                <c:pt idx="212">
                  <c:v>1171</c:v>
                </c:pt>
                <c:pt idx="213">
                  <c:v>1128</c:v>
                </c:pt>
                <c:pt idx="214">
                  <c:v>1205</c:v>
                </c:pt>
                <c:pt idx="215">
                  <c:v>1142</c:v>
                </c:pt>
                <c:pt idx="216">
                  <c:v>1087</c:v>
                </c:pt>
                <c:pt idx="217">
                  <c:v>992</c:v>
                </c:pt>
                <c:pt idx="218">
                  <c:v>986</c:v>
                </c:pt>
                <c:pt idx="219">
                  <c:v>920</c:v>
                </c:pt>
                <c:pt idx="220">
                  <c:v>885</c:v>
                </c:pt>
                <c:pt idx="221">
                  <c:v>924</c:v>
                </c:pt>
                <c:pt idx="222">
                  <c:v>1213</c:v>
                </c:pt>
                <c:pt idx="223">
                  <c:v>663</c:v>
                </c:pt>
              </c:numCache>
            </c:numRef>
          </c:yVal>
          <c:smooth val="0"/>
          <c:extLst xmlns:c16r2="http://schemas.microsoft.com/office/drawing/2015/06/chart">
            <c:ext xmlns:c16="http://schemas.microsoft.com/office/drawing/2014/chart" uri="{C3380CC4-5D6E-409C-BE32-E72D297353CC}">
              <c16:uniqueId val="{00000040-DA80-4DEE-8BB8-42BCAF800CB4}"/>
            </c:ext>
          </c:extLst>
        </c:ser>
        <c:ser>
          <c:idx val="65"/>
          <c:order val="65"/>
          <c:tx>
            <c:strRef>
              <c:f>Sheet1!$BO$1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Sheet1!$BO$2:$BO$225</c:f>
              <c:numCache>
                <c:formatCode>General</c:formatCode>
                <c:ptCount val="224"/>
                <c:pt idx="0">
                  <c:v>0</c:v>
                </c:pt>
                <c:pt idx="1">
                  <c:v>0</c:v>
                </c:pt>
                <c:pt idx="2">
                  <c:v>126</c:v>
                </c:pt>
                <c:pt idx="3">
                  <c:v>248</c:v>
                </c:pt>
                <c:pt idx="4">
                  <c:v>288</c:v>
                </c:pt>
                <c:pt idx="5">
                  <c:v>288</c:v>
                </c:pt>
                <c:pt idx="6">
                  <c:v>334</c:v>
                </c:pt>
                <c:pt idx="7">
                  <c:v>362.00003099999998</c:v>
                </c:pt>
                <c:pt idx="8">
                  <c:v>396</c:v>
                </c:pt>
                <c:pt idx="9">
                  <c:v>412</c:v>
                </c:pt>
                <c:pt idx="10">
                  <c:v>438</c:v>
                </c:pt>
                <c:pt idx="11">
                  <c:v>434</c:v>
                </c:pt>
                <c:pt idx="12">
                  <c:v>455</c:v>
                </c:pt>
                <c:pt idx="13">
                  <c:v>466</c:v>
                </c:pt>
                <c:pt idx="14">
                  <c:v>469.99996900000002</c:v>
                </c:pt>
                <c:pt idx="15">
                  <c:v>479</c:v>
                </c:pt>
                <c:pt idx="16">
                  <c:v>514</c:v>
                </c:pt>
                <c:pt idx="17">
                  <c:v>532</c:v>
                </c:pt>
                <c:pt idx="18">
                  <c:v>567</c:v>
                </c:pt>
                <c:pt idx="19">
                  <c:v>591</c:v>
                </c:pt>
                <c:pt idx="20">
                  <c:v>599</c:v>
                </c:pt>
                <c:pt idx="21">
                  <c:v>605</c:v>
                </c:pt>
                <c:pt idx="22">
                  <c:v>605</c:v>
                </c:pt>
                <c:pt idx="23">
                  <c:v>631</c:v>
                </c:pt>
                <c:pt idx="24">
                  <c:v>631</c:v>
                </c:pt>
                <c:pt idx="25">
                  <c:v>628</c:v>
                </c:pt>
                <c:pt idx="26">
                  <c:v>640</c:v>
                </c:pt>
                <c:pt idx="27">
                  <c:v>644</c:v>
                </c:pt>
                <c:pt idx="28">
                  <c:v>661</c:v>
                </c:pt>
                <c:pt idx="29">
                  <c:v>660</c:v>
                </c:pt>
                <c:pt idx="30">
                  <c:v>668</c:v>
                </c:pt>
                <c:pt idx="31">
                  <c:v>651</c:v>
                </c:pt>
                <c:pt idx="32">
                  <c:v>658.00006099999996</c:v>
                </c:pt>
                <c:pt idx="33">
                  <c:v>647</c:v>
                </c:pt>
                <c:pt idx="34">
                  <c:v>646</c:v>
                </c:pt>
                <c:pt idx="35">
                  <c:v>675.99993900000004</c:v>
                </c:pt>
                <c:pt idx="36">
                  <c:v>792</c:v>
                </c:pt>
                <c:pt idx="37">
                  <c:v>921</c:v>
                </c:pt>
                <c:pt idx="38">
                  <c:v>1065</c:v>
                </c:pt>
                <c:pt idx="39">
                  <c:v>1232</c:v>
                </c:pt>
                <c:pt idx="40">
                  <c:v>1329</c:v>
                </c:pt>
                <c:pt idx="41">
                  <c:v>1374</c:v>
                </c:pt>
                <c:pt idx="42">
                  <c:v>1417</c:v>
                </c:pt>
                <c:pt idx="43">
                  <c:v>1470</c:v>
                </c:pt>
                <c:pt idx="44">
                  <c:v>1485</c:v>
                </c:pt>
                <c:pt idx="45">
                  <c:v>1486</c:v>
                </c:pt>
                <c:pt idx="46">
                  <c:v>1526</c:v>
                </c:pt>
                <c:pt idx="47">
                  <c:v>1539</c:v>
                </c:pt>
                <c:pt idx="48">
                  <c:v>1575</c:v>
                </c:pt>
                <c:pt idx="49">
                  <c:v>1583</c:v>
                </c:pt>
                <c:pt idx="50">
                  <c:v>1590</c:v>
                </c:pt>
                <c:pt idx="51">
                  <c:v>1599</c:v>
                </c:pt>
                <c:pt idx="52">
                  <c:v>1627</c:v>
                </c:pt>
                <c:pt idx="53">
                  <c:v>1647</c:v>
                </c:pt>
                <c:pt idx="54">
                  <c:v>1659.0001219999999</c:v>
                </c:pt>
                <c:pt idx="55">
                  <c:v>1670</c:v>
                </c:pt>
                <c:pt idx="56">
                  <c:v>1713</c:v>
                </c:pt>
                <c:pt idx="57">
                  <c:v>1745</c:v>
                </c:pt>
                <c:pt idx="58">
                  <c:v>1764</c:v>
                </c:pt>
                <c:pt idx="59">
                  <c:v>1736</c:v>
                </c:pt>
                <c:pt idx="60">
                  <c:v>1854</c:v>
                </c:pt>
                <c:pt idx="61">
                  <c:v>1888.0001219999999</c:v>
                </c:pt>
                <c:pt idx="62">
                  <c:v>1817.9998780000001</c:v>
                </c:pt>
                <c:pt idx="63">
                  <c:v>1918</c:v>
                </c:pt>
                <c:pt idx="64">
                  <c:v>1884</c:v>
                </c:pt>
                <c:pt idx="65">
                  <c:v>1850</c:v>
                </c:pt>
                <c:pt idx="66">
                  <c:v>1835.9998780000001</c:v>
                </c:pt>
                <c:pt idx="67">
                  <c:v>1813</c:v>
                </c:pt>
                <c:pt idx="68">
                  <c:v>1851</c:v>
                </c:pt>
                <c:pt idx="69">
                  <c:v>1874</c:v>
                </c:pt>
                <c:pt idx="70">
                  <c:v>1911</c:v>
                </c:pt>
                <c:pt idx="71">
                  <c:v>1923.9998780000001</c:v>
                </c:pt>
                <c:pt idx="72">
                  <c:v>1958.0001219999999</c:v>
                </c:pt>
                <c:pt idx="73">
                  <c:v>1970</c:v>
                </c:pt>
                <c:pt idx="74">
                  <c:v>2007</c:v>
                </c:pt>
                <c:pt idx="75">
                  <c:v>2024</c:v>
                </c:pt>
                <c:pt idx="76">
                  <c:v>2041</c:v>
                </c:pt>
                <c:pt idx="77">
                  <c:v>2080</c:v>
                </c:pt>
                <c:pt idx="78">
                  <c:v>2124</c:v>
                </c:pt>
                <c:pt idx="79">
                  <c:v>2119</c:v>
                </c:pt>
                <c:pt idx="80">
                  <c:v>2070</c:v>
                </c:pt>
                <c:pt idx="81">
                  <c:v>2042</c:v>
                </c:pt>
                <c:pt idx="82">
                  <c:v>2002.0001219999999</c:v>
                </c:pt>
                <c:pt idx="83">
                  <c:v>2091</c:v>
                </c:pt>
                <c:pt idx="84">
                  <c:v>2123</c:v>
                </c:pt>
                <c:pt idx="85">
                  <c:v>2090</c:v>
                </c:pt>
                <c:pt idx="86">
                  <c:v>2050</c:v>
                </c:pt>
                <c:pt idx="87">
                  <c:v>2040</c:v>
                </c:pt>
                <c:pt idx="88">
                  <c:v>2061</c:v>
                </c:pt>
                <c:pt idx="89">
                  <c:v>2060</c:v>
                </c:pt>
                <c:pt idx="90">
                  <c:v>2094</c:v>
                </c:pt>
                <c:pt idx="91">
                  <c:v>2114</c:v>
                </c:pt>
                <c:pt idx="92">
                  <c:v>2154</c:v>
                </c:pt>
                <c:pt idx="93">
                  <c:v>2183</c:v>
                </c:pt>
                <c:pt idx="94">
                  <c:v>2182</c:v>
                </c:pt>
                <c:pt idx="95">
                  <c:v>2196</c:v>
                </c:pt>
                <c:pt idx="96">
                  <c:v>2178</c:v>
                </c:pt>
                <c:pt idx="97">
                  <c:v>2219</c:v>
                </c:pt>
                <c:pt idx="98">
                  <c:v>2231</c:v>
                </c:pt>
                <c:pt idx="99">
                  <c:v>2270</c:v>
                </c:pt>
                <c:pt idx="100">
                  <c:v>2313</c:v>
                </c:pt>
                <c:pt idx="101">
                  <c:v>2338</c:v>
                </c:pt>
                <c:pt idx="102">
                  <c:v>2305</c:v>
                </c:pt>
                <c:pt idx="103">
                  <c:v>0</c:v>
                </c:pt>
                <c:pt idx="104">
                  <c:v>0</c:v>
                </c:pt>
                <c:pt idx="105">
                  <c:v>0</c:v>
                </c:pt>
                <c:pt idx="106">
                  <c:v>0</c:v>
                </c:pt>
                <c:pt idx="107">
                  <c:v>0</c:v>
                </c:pt>
                <c:pt idx="108">
                  <c:v>0</c:v>
                </c:pt>
                <c:pt idx="109">
                  <c:v>0</c:v>
                </c:pt>
                <c:pt idx="110">
                  <c:v>0</c:v>
                </c:pt>
                <c:pt idx="111">
                  <c:v>0</c:v>
                </c:pt>
                <c:pt idx="112">
                  <c:v>0</c:v>
                </c:pt>
                <c:pt idx="113">
                  <c:v>0</c:v>
                </c:pt>
                <c:pt idx="114">
                  <c:v>1578</c:v>
                </c:pt>
                <c:pt idx="115">
                  <c:v>1476</c:v>
                </c:pt>
                <c:pt idx="116">
                  <c:v>1498</c:v>
                </c:pt>
                <c:pt idx="117">
                  <c:v>1606.0001219999999</c:v>
                </c:pt>
                <c:pt idx="118">
                  <c:v>1548</c:v>
                </c:pt>
                <c:pt idx="119">
                  <c:v>1626</c:v>
                </c:pt>
                <c:pt idx="120">
                  <c:v>1676</c:v>
                </c:pt>
                <c:pt idx="121">
                  <c:v>1676.9998780000001</c:v>
                </c:pt>
                <c:pt idx="122">
                  <c:v>1705</c:v>
                </c:pt>
                <c:pt idx="123">
                  <c:v>1729.0001219999999</c:v>
                </c:pt>
                <c:pt idx="124">
                  <c:v>1766</c:v>
                </c:pt>
                <c:pt idx="125">
                  <c:v>1801</c:v>
                </c:pt>
                <c:pt idx="126">
                  <c:v>1848</c:v>
                </c:pt>
                <c:pt idx="127">
                  <c:v>1874</c:v>
                </c:pt>
                <c:pt idx="128">
                  <c:v>1899</c:v>
                </c:pt>
                <c:pt idx="129">
                  <c:v>1932.9998780000001</c:v>
                </c:pt>
                <c:pt idx="130">
                  <c:v>1962</c:v>
                </c:pt>
                <c:pt idx="131">
                  <c:v>2011.0001219999999</c:v>
                </c:pt>
                <c:pt idx="132">
                  <c:v>2037</c:v>
                </c:pt>
                <c:pt idx="133">
                  <c:v>2068</c:v>
                </c:pt>
                <c:pt idx="134">
                  <c:v>2101</c:v>
                </c:pt>
                <c:pt idx="135">
                  <c:v>2122</c:v>
                </c:pt>
                <c:pt idx="136">
                  <c:v>2123</c:v>
                </c:pt>
                <c:pt idx="137">
                  <c:v>2111</c:v>
                </c:pt>
                <c:pt idx="138">
                  <c:v>2106</c:v>
                </c:pt>
                <c:pt idx="139">
                  <c:v>2101</c:v>
                </c:pt>
                <c:pt idx="140">
                  <c:v>2104</c:v>
                </c:pt>
                <c:pt idx="141">
                  <c:v>2072</c:v>
                </c:pt>
                <c:pt idx="142">
                  <c:v>2030</c:v>
                </c:pt>
                <c:pt idx="143">
                  <c:v>2020.9998780000001</c:v>
                </c:pt>
                <c:pt idx="144">
                  <c:v>2017</c:v>
                </c:pt>
                <c:pt idx="145">
                  <c:v>2017</c:v>
                </c:pt>
                <c:pt idx="146">
                  <c:v>2018</c:v>
                </c:pt>
                <c:pt idx="147">
                  <c:v>2052</c:v>
                </c:pt>
                <c:pt idx="148">
                  <c:v>2072</c:v>
                </c:pt>
                <c:pt idx="149">
                  <c:v>2120</c:v>
                </c:pt>
                <c:pt idx="150">
                  <c:v>2121</c:v>
                </c:pt>
                <c:pt idx="151">
                  <c:v>2054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564</c:v>
                </c:pt>
                <c:pt idx="169">
                  <c:v>621</c:v>
                </c:pt>
                <c:pt idx="170">
                  <c:v>910</c:v>
                </c:pt>
                <c:pt idx="171">
                  <c:v>1204</c:v>
                </c:pt>
                <c:pt idx="172">
                  <c:v>1307.9998780000001</c:v>
                </c:pt>
                <c:pt idx="173">
                  <c:v>1266</c:v>
                </c:pt>
                <c:pt idx="174">
                  <c:v>934</c:v>
                </c:pt>
                <c:pt idx="175">
                  <c:v>1052</c:v>
                </c:pt>
                <c:pt idx="176">
                  <c:v>1439.9998780000001</c:v>
                </c:pt>
                <c:pt idx="177">
                  <c:v>1456</c:v>
                </c:pt>
                <c:pt idx="178">
                  <c:v>1436</c:v>
                </c:pt>
                <c:pt idx="179">
                  <c:v>1303</c:v>
                </c:pt>
                <c:pt idx="180">
                  <c:v>1347</c:v>
                </c:pt>
                <c:pt idx="181">
                  <c:v>1360.0001219999999</c:v>
                </c:pt>
                <c:pt idx="182">
                  <c:v>1355</c:v>
                </c:pt>
                <c:pt idx="183">
                  <c:v>1364</c:v>
                </c:pt>
                <c:pt idx="184">
                  <c:v>1358</c:v>
                </c:pt>
                <c:pt idx="185">
                  <c:v>1367</c:v>
                </c:pt>
                <c:pt idx="186">
                  <c:v>1368</c:v>
                </c:pt>
                <c:pt idx="187">
                  <c:v>1364</c:v>
                </c:pt>
                <c:pt idx="188">
                  <c:v>1391</c:v>
                </c:pt>
                <c:pt idx="189">
                  <c:v>1412.9998780000001</c:v>
                </c:pt>
                <c:pt idx="190">
                  <c:v>1417</c:v>
                </c:pt>
                <c:pt idx="191">
                  <c:v>1451</c:v>
                </c:pt>
                <c:pt idx="192">
                  <c:v>1447</c:v>
                </c:pt>
                <c:pt idx="193">
                  <c:v>1474.0001219999999</c:v>
                </c:pt>
                <c:pt idx="194">
                  <c:v>1500.9998780000001</c:v>
                </c:pt>
                <c:pt idx="195">
                  <c:v>1509.9998780000001</c:v>
                </c:pt>
                <c:pt idx="196">
                  <c:v>1492.0001219999999</c:v>
                </c:pt>
                <c:pt idx="197">
                  <c:v>1463</c:v>
                </c:pt>
                <c:pt idx="198">
                  <c:v>1425</c:v>
                </c:pt>
                <c:pt idx="199">
                  <c:v>1344</c:v>
                </c:pt>
                <c:pt idx="200">
                  <c:v>1300</c:v>
                </c:pt>
                <c:pt idx="201">
                  <c:v>1261</c:v>
                </c:pt>
                <c:pt idx="202">
                  <c:v>1228</c:v>
                </c:pt>
                <c:pt idx="203">
                  <c:v>1200</c:v>
                </c:pt>
                <c:pt idx="204">
                  <c:v>1179</c:v>
                </c:pt>
                <c:pt idx="205">
                  <c:v>1151</c:v>
                </c:pt>
                <c:pt idx="206">
                  <c:v>1208</c:v>
                </c:pt>
                <c:pt idx="207">
                  <c:v>1145</c:v>
                </c:pt>
                <c:pt idx="208">
                  <c:v>1109</c:v>
                </c:pt>
                <c:pt idx="209">
                  <c:v>1135</c:v>
                </c:pt>
                <c:pt idx="210">
                  <c:v>1179</c:v>
                </c:pt>
                <c:pt idx="211">
                  <c:v>1156</c:v>
                </c:pt>
                <c:pt idx="212">
                  <c:v>1163</c:v>
                </c:pt>
                <c:pt idx="213">
                  <c:v>1130</c:v>
                </c:pt>
                <c:pt idx="214">
                  <c:v>1176</c:v>
                </c:pt>
                <c:pt idx="215">
                  <c:v>1105</c:v>
                </c:pt>
                <c:pt idx="216">
                  <c:v>1079</c:v>
                </c:pt>
                <c:pt idx="217">
                  <c:v>970</c:v>
                </c:pt>
                <c:pt idx="218">
                  <c:v>988.00006099999996</c:v>
                </c:pt>
                <c:pt idx="219">
                  <c:v>934</c:v>
                </c:pt>
                <c:pt idx="220">
                  <c:v>901</c:v>
                </c:pt>
                <c:pt idx="221">
                  <c:v>833</c:v>
                </c:pt>
                <c:pt idx="222">
                  <c:v>1225</c:v>
                </c:pt>
                <c:pt idx="223">
                  <c:v>738</c:v>
                </c:pt>
              </c:numCache>
            </c:numRef>
          </c:yVal>
          <c:smooth val="0"/>
          <c:extLst xmlns:c16r2="http://schemas.microsoft.com/office/drawing/2015/06/chart">
            <c:ext xmlns:c16="http://schemas.microsoft.com/office/drawing/2014/chart" uri="{C3380CC4-5D6E-409C-BE32-E72D297353CC}">
              <c16:uniqueId val="{00000041-DA80-4DEE-8BB8-42BCAF800CB4}"/>
            </c:ext>
          </c:extLst>
        </c:ser>
        <c:ser>
          <c:idx val="66"/>
          <c:order val="66"/>
          <c:tx>
            <c:strRef>
              <c:f>Sheet1!$BP$1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Sheet1!$BP$2:$BP$225</c:f>
              <c:numCache>
                <c:formatCode>General</c:formatCode>
                <c:ptCount val="224"/>
                <c:pt idx="0">
                  <c:v>0</c:v>
                </c:pt>
                <c:pt idx="1">
                  <c:v>0</c:v>
                </c:pt>
                <c:pt idx="2">
                  <c:v>151</c:v>
                </c:pt>
                <c:pt idx="3">
                  <c:v>279</c:v>
                </c:pt>
                <c:pt idx="4">
                  <c:v>298</c:v>
                </c:pt>
                <c:pt idx="5">
                  <c:v>301</c:v>
                </c:pt>
                <c:pt idx="6">
                  <c:v>330</c:v>
                </c:pt>
                <c:pt idx="7">
                  <c:v>377</c:v>
                </c:pt>
                <c:pt idx="8">
                  <c:v>397</c:v>
                </c:pt>
                <c:pt idx="9">
                  <c:v>412</c:v>
                </c:pt>
                <c:pt idx="10">
                  <c:v>441</c:v>
                </c:pt>
                <c:pt idx="11">
                  <c:v>446</c:v>
                </c:pt>
                <c:pt idx="12">
                  <c:v>458</c:v>
                </c:pt>
                <c:pt idx="13">
                  <c:v>471</c:v>
                </c:pt>
                <c:pt idx="14">
                  <c:v>483.00003099999998</c:v>
                </c:pt>
                <c:pt idx="15">
                  <c:v>482</c:v>
                </c:pt>
                <c:pt idx="16">
                  <c:v>518</c:v>
                </c:pt>
                <c:pt idx="17">
                  <c:v>535</c:v>
                </c:pt>
                <c:pt idx="18">
                  <c:v>570</c:v>
                </c:pt>
                <c:pt idx="19">
                  <c:v>596</c:v>
                </c:pt>
                <c:pt idx="20">
                  <c:v>605</c:v>
                </c:pt>
                <c:pt idx="21">
                  <c:v>604</c:v>
                </c:pt>
                <c:pt idx="22">
                  <c:v>604</c:v>
                </c:pt>
                <c:pt idx="23">
                  <c:v>632</c:v>
                </c:pt>
                <c:pt idx="24">
                  <c:v>632</c:v>
                </c:pt>
                <c:pt idx="25">
                  <c:v>629</c:v>
                </c:pt>
                <c:pt idx="26">
                  <c:v>644</c:v>
                </c:pt>
                <c:pt idx="27">
                  <c:v>647</c:v>
                </c:pt>
                <c:pt idx="28">
                  <c:v>662</c:v>
                </c:pt>
                <c:pt idx="29">
                  <c:v>669</c:v>
                </c:pt>
                <c:pt idx="30">
                  <c:v>670</c:v>
                </c:pt>
                <c:pt idx="31">
                  <c:v>658.00006099999996</c:v>
                </c:pt>
                <c:pt idx="32">
                  <c:v>665</c:v>
                </c:pt>
                <c:pt idx="33">
                  <c:v>652</c:v>
                </c:pt>
                <c:pt idx="34">
                  <c:v>650</c:v>
                </c:pt>
                <c:pt idx="35">
                  <c:v>683</c:v>
                </c:pt>
                <c:pt idx="36">
                  <c:v>783</c:v>
                </c:pt>
                <c:pt idx="37">
                  <c:v>921</c:v>
                </c:pt>
                <c:pt idx="38">
                  <c:v>1064</c:v>
                </c:pt>
                <c:pt idx="39">
                  <c:v>1254.9998780000001</c:v>
                </c:pt>
                <c:pt idx="40">
                  <c:v>1376</c:v>
                </c:pt>
                <c:pt idx="41">
                  <c:v>1430.9998780000001</c:v>
                </c:pt>
                <c:pt idx="42">
                  <c:v>1469</c:v>
                </c:pt>
                <c:pt idx="43">
                  <c:v>1532</c:v>
                </c:pt>
                <c:pt idx="44">
                  <c:v>1538</c:v>
                </c:pt>
                <c:pt idx="45">
                  <c:v>1548</c:v>
                </c:pt>
                <c:pt idx="46">
                  <c:v>1571.9998780000001</c:v>
                </c:pt>
                <c:pt idx="47">
                  <c:v>1590</c:v>
                </c:pt>
                <c:pt idx="48">
                  <c:v>1628</c:v>
                </c:pt>
                <c:pt idx="49">
                  <c:v>1630</c:v>
                </c:pt>
                <c:pt idx="50">
                  <c:v>1637</c:v>
                </c:pt>
                <c:pt idx="51">
                  <c:v>1641.9998780000001</c:v>
                </c:pt>
                <c:pt idx="52">
                  <c:v>1659.0001219999999</c:v>
                </c:pt>
                <c:pt idx="53">
                  <c:v>1678</c:v>
                </c:pt>
                <c:pt idx="54">
                  <c:v>1698</c:v>
                </c:pt>
                <c:pt idx="55">
                  <c:v>1706</c:v>
                </c:pt>
                <c:pt idx="56">
                  <c:v>1729.0001219999999</c:v>
                </c:pt>
                <c:pt idx="57">
                  <c:v>1767</c:v>
                </c:pt>
                <c:pt idx="58">
                  <c:v>1780</c:v>
                </c:pt>
                <c:pt idx="59">
                  <c:v>1753</c:v>
                </c:pt>
                <c:pt idx="60">
                  <c:v>1865</c:v>
                </c:pt>
                <c:pt idx="61">
                  <c:v>1895</c:v>
                </c:pt>
                <c:pt idx="62">
                  <c:v>1841</c:v>
                </c:pt>
                <c:pt idx="63">
                  <c:v>1923.0001219999999</c:v>
                </c:pt>
                <c:pt idx="64">
                  <c:v>1902</c:v>
                </c:pt>
                <c:pt idx="65">
                  <c:v>1849</c:v>
                </c:pt>
                <c:pt idx="66">
                  <c:v>1840</c:v>
                </c:pt>
                <c:pt idx="67">
                  <c:v>1814</c:v>
                </c:pt>
                <c:pt idx="68">
                  <c:v>1845</c:v>
                </c:pt>
                <c:pt idx="69">
                  <c:v>1870.0001219999999</c:v>
                </c:pt>
                <c:pt idx="70">
                  <c:v>1896</c:v>
                </c:pt>
                <c:pt idx="71">
                  <c:v>1923.9998780000001</c:v>
                </c:pt>
                <c:pt idx="72">
                  <c:v>1951</c:v>
                </c:pt>
                <c:pt idx="73">
                  <c:v>1967.9998780000001</c:v>
                </c:pt>
                <c:pt idx="74">
                  <c:v>1988</c:v>
                </c:pt>
                <c:pt idx="75">
                  <c:v>2013</c:v>
                </c:pt>
                <c:pt idx="76">
                  <c:v>2025</c:v>
                </c:pt>
                <c:pt idx="77">
                  <c:v>2060</c:v>
                </c:pt>
                <c:pt idx="78">
                  <c:v>2107</c:v>
                </c:pt>
                <c:pt idx="79">
                  <c:v>2099</c:v>
                </c:pt>
                <c:pt idx="80">
                  <c:v>2032</c:v>
                </c:pt>
                <c:pt idx="81">
                  <c:v>2023</c:v>
                </c:pt>
                <c:pt idx="82">
                  <c:v>1981</c:v>
                </c:pt>
                <c:pt idx="83">
                  <c:v>2043</c:v>
                </c:pt>
                <c:pt idx="84">
                  <c:v>2079</c:v>
                </c:pt>
                <c:pt idx="85">
                  <c:v>2032</c:v>
                </c:pt>
                <c:pt idx="86">
                  <c:v>2005</c:v>
                </c:pt>
                <c:pt idx="87">
                  <c:v>1986</c:v>
                </c:pt>
                <c:pt idx="88">
                  <c:v>1995</c:v>
                </c:pt>
                <c:pt idx="89">
                  <c:v>1989</c:v>
                </c:pt>
                <c:pt idx="90">
                  <c:v>2024</c:v>
                </c:pt>
                <c:pt idx="91">
                  <c:v>2055</c:v>
                </c:pt>
                <c:pt idx="92">
                  <c:v>2083</c:v>
                </c:pt>
                <c:pt idx="93">
                  <c:v>2109</c:v>
                </c:pt>
                <c:pt idx="94">
                  <c:v>2116</c:v>
                </c:pt>
                <c:pt idx="95">
                  <c:v>2129</c:v>
                </c:pt>
                <c:pt idx="96">
                  <c:v>2108</c:v>
                </c:pt>
                <c:pt idx="97">
                  <c:v>2141</c:v>
                </c:pt>
                <c:pt idx="98">
                  <c:v>2173</c:v>
                </c:pt>
                <c:pt idx="99">
                  <c:v>2213</c:v>
                </c:pt>
                <c:pt idx="100">
                  <c:v>2245</c:v>
                </c:pt>
                <c:pt idx="101">
                  <c:v>2255</c:v>
                </c:pt>
                <c:pt idx="102">
                  <c:v>2239</c:v>
                </c:pt>
                <c:pt idx="103">
                  <c:v>0</c:v>
                </c:pt>
                <c:pt idx="104">
                  <c:v>0</c:v>
                </c:pt>
                <c:pt idx="105">
                  <c:v>0</c:v>
                </c:pt>
                <c:pt idx="106">
                  <c:v>0</c:v>
                </c:pt>
                <c:pt idx="107">
                  <c:v>0</c:v>
                </c:pt>
                <c:pt idx="108">
                  <c:v>0</c:v>
                </c:pt>
                <c:pt idx="109">
                  <c:v>0</c:v>
                </c:pt>
                <c:pt idx="110">
                  <c:v>0</c:v>
                </c:pt>
                <c:pt idx="111">
                  <c:v>0</c:v>
                </c:pt>
                <c:pt idx="112">
                  <c:v>0</c:v>
                </c:pt>
                <c:pt idx="113">
                  <c:v>0</c:v>
                </c:pt>
                <c:pt idx="114">
                  <c:v>1472</c:v>
                </c:pt>
                <c:pt idx="115">
                  <c:v>1486</c:v>
                </c:pt>
                <c:pt idx="116">
                  <c:v>1447</c:v>
                </c:pt>
                <c:pt idx="117">
                  <c:v>1489</c:v>
                </c:pt>
                <c:pt idx="118">
                  <c:v>1523</c:v>
                </c:pt>
                <c:pt idx="119">
                  <c:v>1566</c:v>
                </c:pt>
                <c:pt idx="120">
                  <c:v>1573</c:v>
                </c:pt>
                <c:pt idx="121">
                  <c:v>1585</c:v>
                </c:pt>
                <c:pt idx="122">
                  <c:v>1630</c:v>
                </c:pt>
                <c:pt idx="123">
                  <c:v>1613</c:v>
                </c:pt>
                <c:pt idx="124">
                  <c:v>1647</c:v>
                </c:pt>
                <c:pt idx="125">
                  <c:v>1696</c:v>
                </c:pt>
                <c:pt idx="126">
                  <c:v>1738.9998780000001</c:v>
                </c:pt>
                <c:pt idx="127">
                  <c:v>1747.9998780000001</c:v>
                </c:pt>
                <c:pt idx="128">
                  <c:v>1784</c:v>
                </c:pt>
                <c:pt idx="129">
                  <c:v>1812</c:v>
                </c:pt>
                <c:pt idx="130">
                  <c:v>1850</c:v>
                </c:pt>
                <c:pt idx="131">
                  <c:v>1896</c:v>
                </c:pt>
                <c:pt idx="132">
                  <c:v>1913</c:v>
                </c:pt>
                <c:pt idx="133">
                  <c:v>1958.0001219999999</c:v>
                </c:pt>
                <c:pt idx="134">
                  <c:v>1973</c:v>
                </c:pt>
                <c:pt idx="135">
                  <c:v>1990</c:v>
                </c:pt>
                <c:pt idx="136">
                  <c:v>1993</c:v>
                </c:pt>
                <c:pt idx="137">
                  <c:v>1976.9998780000001</c:v>
                </c:pt>
                <c:pt idx="138">
                  <c:v>1971</c:v>
                </c:pt>
                <c:pt idx="139">
                  <c:v>1986</c:v>
                </c:pt>
                <c:pt idx="140">
                  <c:v>1970</c:v>
                </c:pt>
                <c:pt idx="141">
                  <c:v>1960</c:v>
                </c:pt>
                <c:pt idx="142">
                  <c:v>1923.0001219999999</c:v>
                </c:pt>
                <c:pt idx="143">
                  <c:v>1884</c:v>
                </c:pt>
                <c:pt idx="144">
                  <c:v>1882</c:v>
                </c:pt>
                <c:pt idx="145">
                  <c:v>1903</c:v>
                </c:pt>
                <c:pt idx="146">
                  <c:v>1884</c:v>
                </c:pt>
                <c:pt idx="147">
                  <c:v>1901</c:v>
                </c:pt>
                <c:pt idx="148">
                  <c:v>1940</c:v>
                </c:pt>
                <c:pt idx="149">
                  <c:v>1987</c:v>
                </c:pt>
                <c:pt idx="150">
                  <c:v>2055</c:v>
                </c:pt>
                <c:pt idx="151">
                  <c:v>2067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560</c:v>
                </c:pt>
                <c:pt idx="169">
                  <c:v>692</c:v>
                </c:pt>
                <c:pt idx="170">
                  <c:v>919</c:v>
                </c:pt>
                <c:pt idx="171">
                  <c:v>1168</c:v>
                </c:pt>
                <c:pt idx="172">
                  <c:v>1320</c:v>
                </c:pt>
                <c:pt idx="173">
                  <c:v>1241</c:v>
                </c:pt>
                <c:pt idx="174">
                  <c:v>934</c:v>
                </c:pt>
                <c:pt idx="175">
                  <c:v>1084</c:v>
                </c:pt>
                <c:pt idx="176">
                  <c:v>1395.0001219999999</c:v>
                </c:pt>
                <c:pt idx="177">
                  <c:v>1420</c:v>
                </c:pt>
                <c:pt idx="178">
                  <c:v>1397</c:v>
                </c:pt>
                <c:pt idx="179">
                  <c:v>1316.0001219999999</c:v>
                </c:pt>
                <c:pt idx="180">
                  <c:v>1259</c:v>
                </c:pt>
                <c:pt idx="181">
                  <c:v>1305</c:v>
                </c:pt>
                <c:pt idx="182">
                  <c:v>1322</c:v>
                </c:pt>
                <c:pt idx="183">
                  <c:v>1333.9998780000001</c:v>
                </c:pt>
                <c:pt idx="184">
                  <c:v>1282</c:v>
                </c:pt>
                <c:pt idx="185">
                  <c:v>1323</c:v>
                </c:pt>
                <c:pt idx="186">
                  <c:v>1330</c:v>
                </c:pt>
                <c:pt idx="187">
                  <c:v>1333.9998780000001</c:v>
                </c:pt>
                <c:pt idx="188">
                  <c:v>1339</c:v>
                </c:pt>
                <c:pt idx="189">
                  <c:v>1366</c:v>
                </c:pt>
                <c:pt idx="190">
                  <c:v>1412</c:v>
                </c:pt>
                <c:pt idx="191">
                  <c:v>1386.0001219999999</c:v>
                </c:pt>
                <c:pt idx="192">
                  <c:v>1406</c:v>
                </c:pt>
                <c:pt idx="193">
                  <c:v>1430.9998780000001</c:v>
                </c:pt>
                <c:pt idx="194">
                  <c:v>1446</c:v>
                </c:pt>
                <c:pt idx="195">
                  <c:v>1470</c:v>
                </c:pt>
                <c:pt idx="196">
                  <c:v>1438</c:v>
                </c:pt>
                <c:pt idx="197">
                  <c:v>1430.9998780000001</c:v>
                </c:pt>
                <c:pt idx="198">
                  <c:v>1368</c:v>
                </c:pt>
                <c:pt idx="199">
                  <c:v>1304</c:v>
                </c:pt>
                <c:pt idx="200">
                  <c:v>1258</c:v>
                </c:pt>
                <c:pt idx="201">
                  <c:v>1219</c:v>
                </c:pt>
                <c:pt idx="202">
                  <c:v>1207</c:v>
                </c:pt>
                <c:pt idx="203">
                  <c:v>1159</c:v>
                </c:pt>
                <c:pt idx="204">
                  <c:v>1169</c:v>
                </c:pt>
                <c:pt idx="205">
                  <c:v>1132</c:v>
                </c:pt>
                <c:pt idx="206">
                  <c:v>1164</c:v>
                </c:pt>
                <c:pt idx="207">
                  <c:v>1158</c:v>
                </c:pt>
                <c:pt idx="208">
                  <c:v>1116</c:v>
                </c:pt>
                <c:pt idx="209">
                  <c:v>1119</c:v>
                </c:pt>
                <c:pt idx="210">
                  <c:v>1170</c:v>
                </c:pt>
                <c:pt idx="211">
                  <c:v>1154</c:v>
                </c:pt>
                <c:pt idx="212">
                  <c:v>1102</c:v>
                </c:pt>
                <c:pt idx="213">
                  <c:v>1093</c:v>
                </c:pt>
                <c:pt idx="214">
                  <c:v>1184</c:v>
                </c:pt>
                <c:pt idx="215">
                  <c:v>1088</c:v>
                </c:pt>
                <c:pt idx="216">
                  <c:v>1048</c:v>
                </c:pt>
                <c:pt idx="217">
                  <c:v>980</c:v>
                </c:pt>
                <c:pt idx="218">
                  <c:v>1002</c:v>
                </c:pt>
                <c:pt idx="219">
                  <c:v>883</c:v>
                </c:pt>
                <c:pt idx="220">
                  <c:v>872</c:v>
                </c:pt>
                <c:pt idx="221">
                  <c:v>829.99993900000004</c:v>
                </c:pt>
                <c:pt idx="222">
                  <c:v>1296</c:v>
                </c:pt>
                <c:pt idx="223">
                  <c:v>731</c:v>
                </c:pt>
              </c:numCache>
            </c:numRef>
          </c:yVal>
          <c:smooth val="0"/>
          <c:extLst xmlns:c16r2="http://schemas.microsoft.com/office/drawing/2015/06/chart">
            <c:ext xmlns:c16="http://schemas.microsoft.com/office/drawing/2014/chart" uri="{C3380CC4-5D6E-409C-BE32-E72D297353CC}">
              <c16:uniqueId val="{00000042-DA80-4DEE-8BB8-42BCAF800CB4}"/>
            </c:ext>
          </c:extLst>
        </c:ser>
        <c:ser>
          <c:idx val="67"/>
          <c:order val="67"/>
          <c:tx>
            <c:strRef>
              <c:f>Sheet1!$BQ$1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Sheet1!$BQ$2:$BQ$225</c:f>
              <c:numCache>
                <c:formatCode>General</c:formatCode>
                <c:ptCount val="224"/>
                <c:pt idx="0">
                  <c:v>0</c:v>
                </c:pt>
                <c:pt idx="1">
                  <c:v>0</c:v>
                </c:pt>
                <c:pt idx="2">
                  <c:v>137</c:v>
                </c:pt>
                <c:pt idx="3">
                  <c:v>279</c:v>
                </c:pt>
                <c:pt idx="4">
                  <c:v>280</c:v>
                </c:pt>
                <c:pt idx="5">
                  <c:v>282</c:v>
                </c:pt>
                <c:pt idx="6">
                  <c:v>320</c:v>
                </c:pt>
                <c:pt idx="7">
                  <c:v>353</c:v>
                </c:pt>
                <c:pt idx="8">
                  <c:v>390</c:v>
                </c:pt>
                <c:pt idx="9">
                  <c:v>407</c:v>
                </c:pt>
                <c:pt idx="10">
                  <c:v>428.00003099999998</c:v>
                </c:pt>
                <c:pt idx="11">
                  <c:v>431</c:v>
                </c:pt>
                <c:pt idx="12">
                  <c:v>439.00003099999998</c:v>
                </c:pt>
                <c:pt idx="13">
                  <c:v>450.00003099999998</c:v>
                </c:pt>
                <c:pt idx="14">
                  <c:v>458.99996900000002</c:v>
                </c:pt>
                <c:pt idx="15">
                  <c:v>476</c:v>
                </c:pt>
                <c:pt idx="16">
                  <c:v>508</c:v>
                </c:pt>
                <c:pt idx="17">
                  <c:v>526</c:v>
                </c:pt>
                <c:pt idx="18">
                  <c:v>562</c:v>
                </c:pt>
                <c:pt idx="19">
                  <c:v>585</c:v>
                </c:pt>
                <c:pt idx="20">
                  <c:v>601</c:v>
                </c:pt>
                <c:pt idx="21">
                  <c:v>599</c:v>
                </c:pt>
                <c:pt idx="22">
                  <c:v>583</c:v>
                </c:pt>
                <c:pt idx="23">
                  <c:v>617</c:v>
                </c:pt>
                <c:pt idx="24">
                  <c:v>620</c:v>
                </c:pt>
                <c:pt idx="25">
                  <c:v>614</c:v>
                </c:pt>
                <c:pt idx="26">
                  <c:v>613</c:v>
                </c:pt>
                <c:pt idx="27">
                  <c:v>623</c:v>
                </c:pt>
                <c:pt idx="28">
                  <c:v>639</c:v>
                </c:pt>
                <c:pt idx="29">
                  <c:v>644</c:v>
                </c:pt>
                <c:pt idx="30">
                  <c:v>640</c:v>
                </c:pt>
                <c:pt idx="31">
                  <c:v>630</c:v>
                </c:pt>
                <c:pt idx="32">
                  <c:v>635</c:v>
                </c:pt>
                <c:pt idx="33">
                  <c:v>625</c:v>
                </c:pt>
                <c:pt idx="34">
                  <c:v>619</c:v>
                </c:pt>
                <c:pt idx="35">
                  <c:v>649.00006099999996</c:v>
                </c:pt>
                <c:pt idx="36">
                  <c:v>773</c:v>
                </c:pt>
                <c:pt idx="37">
                  <c:v>908.99993900000004</c:v>
                </c:pt>
                <c:pt idx="38">
                  <c:v>1060</c:v>
                </c:pt>
                <c:pt idx="39">
                  <c:v>1245</c:v>
                </c:pt>
                <c:pt idx="40">
                  <c:v>1361</c:v>
                </c:pt>
                <c:pt idx="41">
                  <c:v>1411</c:v>
                </c:pt>
                <c:pt idx="42">
                  <c:v>1462</c:v>
                </c:pt>
                <c:pt idx="43">
                  <c:v>1518.9998780000001</c:v>
                </c:pt>
                <c:pt idx="44">
                  <c:v>1526</c:v>
                </c:pt>
                <c:pt idx="45">
                  <c:v>1539</c:v>
                </c:pt>
                <c:pt idx="46">
                  <c:v>1561</c:v>
                </c:pt>
                <c:pt idx="47">
                  <c:v>1579</c:v>
                </c:pt>
                <c:pt idx="48">
                  <c:v>1621</c:v>
                </c:pt>
                <c:pt idx="49">
                  <c:v>1623</c:v>
                </c:pt>
                <c:pt idx="50">
                  <c:v>1626</c:v>
                </c:pt>
                <c:pt idx="51">
                  <c:v>1637</c:v>
                </c:pt>
                <c:pt idx="52">
                  <c:v>1657</c:v>
                </c:pt>
                <c:pt idx="53">
                  <c:v>1678</c:v>
                </c:pt>
                <c:pt idx="54">
                  <c:v>1693</c:v>
                </c:pt>
                <c:pt idx="55">
                  <c:v>1707</c:v>
                </c:pt>
                <c:pt idx="56">
                  <c:v>1750</c:v>
                </c:pt>
                <c:pt idx="57">
                  <c:v>1781</c:v>
                </c:pt>
                <c:pt idx="58">
                  <c:v>1799</c:v>
                </c:pt>
                <c:pt idx="59">
                  <c:v>1761</c:v>
                </c:pt>
                <c:pt idx="60">
                  <c:v>1886</c:v>
                </c:pt>
                <c:pt idx="61">
                  <c:v>1934</c:v>
                </c:pt>
                <c:pt idx="62">
                  <c:v>1852</c:v>
                </c:pt>
                <c:pt idx="63">
                  <c:v>1949.9998780000001</c:v>
                </c:pt>
                <c:pt idx="64">
                  <c:v>1922</c:v>
                </c:pt>
                <c:pt idx="65">
                  <c:v>1857</c:v>
                </c:pt>
                <c:pt idx="66">
                  <c:v>1869</c:v>
                </c:pt>
                <c:pt idx="67">
                  <c:v>1843</c:v>
                </c:pt>
                <c:pt idx="68">
                  <c:v>1869</c:v>
                </c:pt>
                <c:pt idx="69">
                  <c:v>1903</c:v>
                </c:pt>
                <c:pt idx="70">
                  <c:v>1931</c:v>
                </c:pt>
                <c:pt idx="71">
                  <c:v>1955</c:v>
                </c:pt>
                <c:pt idx="72">
                  <c:v>1981</c:v>
                </c:pt>
                <c:pt idx="73">
                  <c:v>2001</c:v>
                </c:pt>
                <c:pt idx="74">
                  <c:v>2024</c:v>
                </c:pt>
                <c:pt idx="75">
                  <c:v>2053</c:v>
                </c:pt>
                <c:pt idx="76">
                  <c:v>2064</c:v>
                </c:pt>
                <c:pt idx="77">
                  <c:v>2097</c:v>
                </c:pt>
                <c:pt idx="78">
                  <c:v>2144</c:v>
                </c:pt>
                <c:pt idx="79">
                  <c:v>2125</c:v>
                </c:pt>
                <c:pt idx="80">
                  <c:v>2097</c:v>
                </c:pt>
                <c:pt idx="81">
                  <c:v>2061</c:v>
                </c:pt>
                <c:pt idx="82">
                  <c:v>2022</c:v>
                </c:pt>
                <c:pt idx="83">
                  <c:v>2095</c:v>
                </c:pt>
                <c:pt idx="84">
                  <c:v>2111</c:v>
                </c:pt>
                <c:pt idx="85">
                  <c:v>2079</c:v>
                </c:pt>
                <c:pt idx="86">
                  <c:v>2041</c:v>
                </c:pt>
                <c:pt idx="87">
                  <c:v>2020.9998780000001</c:v>
                </c:pt>
                <c:pt idx="88">
                  <c:v>2043</c:v>
                </c:pt>
                <c:pt idx="89">
                  <c:v>2041</c:v>
                </c:pt>
                <c:pt idx="90">
                  <c:v>2087</c:v>
                </c:pt>
                <c:pt idx="91">
                  <c:v>2110</c:v>
                </c:pt>
                <c:pt idx="92">
                  <c:v>2130</c:v>
                </c:pt>
                <c:pt idx="93">
                  <c:v>2157</c:v>
                </c:pt>
                <c:pt idx="94">
                  <c:v>2182</c:v>
                </c:pt>
                <c:pt idx="95">
                  <c:v>2203</c:v>
                </c:pt>
                <c:pt idx="96">
                  <c:v>2178</c:v>
                </c:pt>
                <c:pt idx="97">
                  <c:v>2203</c:v>
                </c:pt>
                <c:pt idx="98">
                  <c:v>2239</c:v>
                </c:pt>
                <c:pt idx="99">
                  <c:v>2250</c:v>
                </c:pt>
                <c:pt idx="100">
                  <c:v>2288</c:v>
                </c:pt>
                <c:pt idx="101">
                  <c:v>2310</c:v>
                </c:pt>
                <c:pt idx="102">
                  <c:v>2293</c:v>
                </c:pt>
                <c:pt idx="103">
                  <c:v>0</c:v>
                </c:pt>
                <c:pt idx="104">
                  <c:v>0</c:v>
                </c:pt>
                <c:pt idx="105">
                  <c:v>0</c:v>
                </c:pt>
                <c:pt idx="106">
                  <c:v>0</c:v>
                </c:pt>
                <c:pt idx="107">
                  <c:v>0</c:v>
                </c:pt>
                <c:pt idx="108">
                  <c:v>0</c:v>
                </c:pt>
                <c:pt idx="109">
                  <c:v>0</c:v>
                </c:pt>
                <c:pt idx="110">
                  <c:v>0</c:v>
                </c:pt>
                <c:pt idx="111">
                  <c:v>0</c:v>
                </c:pt>
                <c:pt idx="112">
                  <c:v>0</c:v>
                </c:pt>
                <c:pt idx="113">
                  <c:v>0</c:v>
                </c:pt>
                <c:pt idx="114">
                  <c:v>1444</c:v>
                </c:pt>
                <c:pt idx="115">
                  <c:v>1426</c:v>
                </c:pt>
                <c:pt idx="116">
                  <c:v>1398</c:v>
                </c:pt>
                <c:pt idx="117">
                  <c:v>1340</c:v>
                </c:pt>
                <c:pt idx="118">
                  <c:v>1419</c:v>
                </c:pt>
                <c:pt idx="119">
                  <c:v>1518.0001219999999</c:v>
                </c:pt>
                <c:pt idx="120">
                  <c:v>1571.0001219999999</c:v>
                </c:pt>
                <c:pt idx="121">
                  <c:v>1584</c:v>
                </c:pt>
                <c:pt idx="122">
                  <c:v>1632.9998780000001</c:v>
                </c:pt>
                <c:pt idx="123">
                  <c:v>1645</c:v>
                </c:pt>
                <c:pt idx="124">
                  <c:v>1678</c:v>
                </c:pt>
                <c:pt idx="125">
                  <c:v>1740</c:v>
                </c:pt>
                <c:pt idx="126">
                  <c:v>1762</c:v>
                </c:pt>
                <c:pt idx="127">
                  <c:v>1794</c:v>
                </c:pt>
                <c:pt idx="128">
                  <c:v>1814</c:v>
                </c:pt>
                <c:pt idx="129">
                  <c:v>1848</c:v>
                </c:pt>
                <c:pt idx="130">
                  <c:v>1898</c:v>
                </c:pt>
                <c:pt idx="131">
                  <c:v>1923.9998780000001</c:v>
                </c:pt>
                <c:pt idx="132">
                  <c:v>1973</c:v>
                </c:pt>
                <c:pt idx="133">
                  <c:v>1996</c:v>
                </c:pt>
                <c:pt idx="134">
                  <c:v>2018</c:v>
                </c:pt>
                <c:pt idx="135">
                  <c:v>2045</c:v>
                </c:pt>
                <c:pt idx="136">
                  <c:v>2043</c:v>
                </c:pt>
                <c:pt idx="137">
                  <c:v>2025</c:v>
                </c:pt>
                <c:pt idx="138">
                  <c:v>2035</c:v>
                </c:pt>
                <c:pt idx="139">
                  <c:v>2033</c:v>
                </c:pt>
                <c:pt idx="140">
                  <c:v>2014</c:v>
                </c:pt>
                <c:pt idx="141">
                  <c:v>1992</c:v>
                </c:pt>
                <c:pt idx="142">
                  <c:v>1961</c:v>
                </c:pt>
                <c:pt idx="143">
                  <c:v>1948</c:v>
                </c:pt>
                <c:pt idx="144">
                  <c:v>1916</c:v>
                </c:pt>
                <c:pt idx="145">
                  <c:v>1926</c:v>
                </c:pt>
                <c:pt idx="146">
                  <c:v>1921</c:v>
                </c:pt>
                <c:pt idx="147">
                  <c:v>1932.0001219999999</c:v>
                </c:pt>
                <c:pt idx="148">
                  <c:v>1972</c:v>
                </c:pt>
                <c:pt idx="149">
                  <c:v>1992</c:v>
                </c:pt>
                <c:pt idx="150">
                  <c:v>2002.0001219999999</c:v>
                </c:pt>
                <c:pt idx="151">
                  <c:v>1970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558</c:v>
                </c:pt>
                <c:pt idx="169">
                  <c:v>617</c:v>
                </c:pt>
                <c:pt idx="170">
                  <c:v>796</c:v>
                </c:pt>
                <c:pt idx="171">
                  <c:v>1128</c:v>
                </c:pt>
                <c:pt idx="172">
                  <c:v>1270</c:v>
                </c:pt>
                <c:pt idx="173">
                  <c:v>1178</c:v>
                </c:pt>
                <c:pt idx="174">
                  <c:v>838</c:v>
                </c:pt>
                <c:pt idx="175">
                  <c:v>969</c:v>
                </c:pt>
                <c:pt idx="176">
                  <c:v>1341</c:v>
                </c:pt>
                <c:pt idx="177">
                  <c:v>1361</c:v>
                </c:pt>
                <c:pt idx="178">
                  <c:v>1309</c:v>
                </c:pt>
                <c:pt idx="179">
                  <c:v>1205</c:v>
                </c:pt>
                <c:pt idx="180">
                  <c:v>1209</c:v>
                </c:pt>
                <c:pt idx="181">
                  <c:v>1277</c:v>
                </c:pt>
                <c:pt idx="182">
                  <c:v>1247</c:v>
                </c:pt>
                <c:pt idx="183">
                  <c:v>1280</c:v>
                </c:pt>
                <c:pt idx="184">
                  <c:v>1271</c:v>
                </c:pt>
                <c:pt idx="185">
                  <c:v>1297</c:v>
                </c:pt>
                <c:pt idx="186">
                  <c:v>1288</c:v>
                </c:pt>
                <c:pt idx="187">
                  <c:v>1303</c:v>
                </c:pt>
                <c:pt idx="188">
                  <c:v>1342.9998780000001</c:v>
                </c:pt>
                <c:pt idx="189">
                  <c:v>1300</c:v>
                </c:pt>
                <c:pt idx="190">
                  <c:v>1324.9998780000001</c:v>
                </c:pt>
                <c:pt idx="191">
                  <c:v>1351.0001219999999</c:v>
                </c:pt>
                <c:pt idx="192">
                  <c:v>1377.0001219999999</c:v>
                </c:pt>
                <c:pt idx="193">
                  <c:v>1421.9998780000001</c:v>
                </c:pt>
                <c:pt idx="194">
                  <c:v>1410</c:v>
                </c:pt>
                <c:pt idx="195">
                  <c:v>1432</c:v>
                </c:pt>
                <c:pt idx="196">
                  <c:v>1407</c:v>
                </c:pt>
                <c:pt idx="197">
                  <c:v>1375</c:v>
                </c:pt>
                <c:pt idx="198">
                  <c:v>1320</c:v>
                </c:pt>
                <c:pt idx="199">
                  <c:v>1264</c:v>
                </c:pt>
                <c:pt idx="200">
                  <c:v>1207</c:v>
                </c:pt>
                <c:pt idx="201">
                  <c:v>1203</c:v>
                </c:pt>
                <c:pt idx="202">
                  <c:v>1152</c:v>
                </c:pt>
                <c:pt idx="203">
                  <c:v>1112</c:v>
                </c:pt>
                <c:pt idx="204">
                  <c:v>1117</c:v>
                </c:pt>
                <c:pt idx="205">
                  <c:v>1106</c:v>
                </c:pt>
                <c:pt idx="206">
                  <c:v>1097</c:v>
                </c:pt>
                <c:pt idx="207">
                  <c:v>1104</c:v>
                </c:pt>
                <c:pt idx="208">
                  <c:v>1061</c:v>
                </c:pt>
                <c:pt idx="209">
                  <c:v>1087</c:v>
                </c:pt>
                <c:pt idx="210">
                  <c:v>1128</c:v>
                </c:pt>
                <c:pt idx="211">
                  <c:v>1076</c:v>
                </c:pt>
                <c:pt idx="212">
                  <c:v>1081</c:v>
                </c:pt>
                <c:pt idx="213">
                  <c:v>1030</c:v>
                </c:pt>
                <c:pt idx="214">
                  <c:v>1109</c:v>
                </c:pt>
                <c:pt idx="215">
                  <c:v>1060</c:v>
                </c:pt>
                <c:pt idx="216">
                  <c:v>1018</c:v>
                </c:pt>
                <c:pt idx="217">
                  <c:v>944.00006099999996</c:v>
                </c:pt>
                <c:pt idx="218">
                  <c:v>921</c:v>
                </c:pt>
                <c:pt idx="219">
                  <c:v>845</c:v>
                </c:pt>
                <c:pt idx="220">
                  <c:v>804</c:v>
                </c:pt>
                <c:pt idx="221">
                  <c:v>900.00006099999996</c:v>
                </c:pt>
                <c:pt idx="222">
                  <c:v>1048</c:v>
                </c:pt>
                <c:pt idx="223">
                  <c:v>796</c:v>
                </c:pt>
              </c:numCache>
            </c:numRef>
          </c:yVal>
          <c:smooth val="0"/>
          <c:extLst xmlns:c16r2="http://schemas.microsoft.com/office/drawing/2015/06/chart">
            <c:ext xmlns:c16="http://schemas.microsoft.com/office/drawing/2014/chart" uri="{C3380CC4-5D6E-409C-BE32-E72D297353CC}">
              <c16:uniqueId val="{00000043-DA80-4DEE-8BB8-42BCAF800CB4}"/>
            </c:ext>
          </c:extLst>
        </c:ser>
        <c:ser>
          <c:idx val="68"/>
          <c:order val="68"/>
          <c:tx>
            <c:strRef>
              <c:f>Sheet1!$BR$1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Sheet1!$BR$2:$BR$225</c:f>
              <c:numCache>
                <c:formatCode>General</c:formatCode>
                <c:ptCount val="224"/>
                <c:pt idx="0">
                  <c:v>0</c:v>
                </c:pt>
                <c:pt idx="1">
                  <c:v>0</c:v>
                </c:pt>
                <c:pt idx="2">
                  <c:v>182</c:v>
                </c:pt>
                <c:pt idx="3">
                  <c:v>255</c:v>
                </c:pt>
                <c:pt idx="4">
                  <c:v>293</c:v>
                </c:pt>
                <c:pt idx="5">
                  <c:v>294</c:v>
                </c:pt>
                <c:pt idx="6">
                  <c:v>329.00003099999998</c:v>
                </c:pt>
                <c:pt idx="7">
                  <c:v>361</c:v>
                </c:pt>
                <c:pt idx="8">
                  <c:v>383</c:v>
                </c:pt>
                <c:pt idx="9">
                  <c:v>402</c:v>
                </c:pt>
                <c:pt idx="10">
                  <c:v>420</c:v>
                </c:pt>
                <c:pt idx="11">
                  <c:v>425</c:v>
                </c:pt>
                <c:pt idx="12">
                  <c:v>430</c:v>
                </c:pt>
                <c:pt idx="13">
                  <c:v>444</c:v>
                </c:pt>
                <c:pt idx="14">
                  <c:v>451</c:v>
                </c:pt>
                <c:pt idx="15">
                  <c:v>469</c:v>
                </c:pt>
                <c:pt idx="16">
                  <c:v>491.99996900000002</c:v>
                </c:pt>
                <c:pt idx="17">
                  <c:v>508</c:v>
                </c:pt>
                <c:pt idx="18">
                  <c:v>539</c:v>
                </c:pt>
                <c:pt idx="19">
                  <c:v>558</c:v>
                </c:pt>
                <c:pt idx="20">
                  <c:v>571</c:v>
                </c:pt>
                <c:pt idx="21">
                  <c:v>568</c:v>
                </c:pt>
                <c:pt idx="22">
                  <c:v>575</c:v>
                </c:pt>
                <c:pt idx="23">
                  <c:v>595</c:v>
                </c:pt>
                <c:pt idx="24">
                  <c:v>601</c:v>
                </c:pt>
                <c:pt idx="25">
                  <c:v>593</c:v>
                </c:pt>
                <c:pt idx="26">
                  <c:v>600</c:v>
                </c:pt>
                <c:pt idx="27">
                  <c:v>607</c:v>
                </c:pt>
                <c:pt idx="28">
                  <c:v>622</c:v>
                </c:pt>
                <c:pt idx="29">
                  <c:v>626</c:v>
                </c:pt>
                <c:pt idx="30">
                  <c:v>628</c:v>
                </c:pt>
                <c:pt idx="31">
                  <c:v>618</c:v>
                </c:pt>
                <c:pt idx="32">
                  <c:v>626</c:v>
                </c:pt>
                <c:pt idx="33">
                  <c:v>614</c:v>
                </c:pt>
                <c:pt idx="34">
                  <c:v>609</c:v>
                </c:pt>
                <c:pt idx="35">
                  <c:v>641</c:v>
                </c:pt>
                <c:pt idx="36">
                  <c:v>732</c:v>
                </c:pt>
                <c:pt idx="37">
                  <c:v>840</c:v>
                </c:pt>
                <c:pt idx="38">
                  <c:v>964</c:v>
                </c:pt>
                <c:pt idx="39">
                  <c:v>1109</c:v>
                </c:pt>
                <c:pt idx="40">
                  <c:v>1197</c:v>
                </c:pt>
                <c:pt idx="41">
                  <c:v>1232</c:v>
                </c:pt>
                <c:pt idx="42">
                  <c:v>1270</c:v>
                </c:pt>
                <c:pt idx="43">
                  <c:v>1324</c:v>
                </c:pt>
                <c:pt idx="44">
                  <c:v>1318</c:v>
                </c:pt>
                <c:pt idx="45">
                  <c:v>1330</c:v>
                </c:pt>
                <c:pt idx="46">
                  <c:v>1353</c:v>
                </c:pt>
                <c:pt idx="47">
                  <c:v>1364</c:v>
                </c:pt>
                <c:pt idx="48">
                  <c:v>1395.9998780000001</c:v>
                </c:pt>
                <c:pt idx="49">
                  <c:v>1405</c:v>
                </c:pt>
                <c:pt idx="50">
                  <c:v>1407</c:v>
                </c:pt>
                <c:pt idx="51">
                  <c:v>1412</c:v>
                </c:pt>
                <c:pt idx="52">
                  <c:v>1433</c:v>
                </c:pt>
                <c:pt idx="53">
                  <c:v>1444</c:v>
                </c:pt>
                <c:pt idx="54">
                  <c:v>1459</c:v>
                </c:pt>
                <c:pt idx="55">
                  <c:v>1461</c:v>
                </c:pt>
                <c:pt idx="56">
                  <c:v>1495</c:v>
                </c:pt>
                <c:pt idx="57">
                  <c:v>1531</c:v>
                </c:pt>
                <c:pt idx="58">
                  <c:v>1534</c:v>
                </c:pt>
                <c:pt idx="59">
                  <c:v>1513</c:v>
                </c:pt>
                <c:pt idx="60">
                  <c:v>1614</c:v>
                </c:pt>
                <c:pt idx="61">
                  <c:v>1645</c:v>
                </c:pt>
                <c:pt idx="62">
                  <c:v>1588</c:v>
                </c:pt>
                <c:pt idx="63">
                  <c:v>1670</c:v>
                </c:pt>
                <c:pt idx="64">
                  <c:v>1649</c:v>
                </c:pt>
                <c:pt idx="65">
                  <c:v>1599</c:v>
                </c:pt>
                <c:pt idx="66">
                  <c:v>1597.0001219999999</c:v>
                </c:pt>
                <c:pt idx="67">
                  <c:v>1571.0001219999999</c:v>
                </c:pt>
                <c:pt idx="68">
                  <c:v>1602</c:v>
                </c:pt>
                <c:pt idx="69">
                  <c:v>1618</c:v>
                </c:pt>
                <c:pt idx="70">
                  <c:v>1643</c:v>
                </c:pt>
                <c:pt idx="71">
                  <c:v>1662</c:v>
                </c:pt>
                <c:pt idx="72">
                  <c:v>1697</c:v>
                </c:pt>
                <c:pt idx="73">
                  <c:v>1711</c:v>
                </c:pt>
                <c:pt idx="74">
                  <c:v>1719</c:v>
                </c:pt>
                <c:pt idx="75">
                  <c:v>1747.9998780000001</c:v>
                </c:pt>
                <c:pt idx="76">
                  <c:v>1753</c:v>
                </c:pt>
                <c:pt idx="77">
                  <c:v>1776</c:v>
                </c:pt>
                <c:pt idx="78">
                  <c:v>1813</c:v>
                </c:pt>
                <c:pt idx="79">
                  <c:v>1811</c:v>
                </c:pt>
                <c:pt idx="80">
                  <c:v>1779</c:v>
                </c:pt>
                <c:pt idx="81">
                  <c:v>1735</c:v>
                </c:pt>
                <c:pt idx="82">
                  <c:v>1723</c:v>
                </c:pt>
                <c:pt idx="83">
                  <c:v>1787</c:v>
                </c:pt>
                <c:pt idx="84">
                  <c:v>1808.9998780000001</c:v>
                </c:pt>
                <c:pt idx="85">
                  <c:v>1784</c:v>
                </c:pt>
                <c:pt idx="86">
                  <c:v>1749</c:v>
                </c:pt>
                <c:pt idx="87">
                  <c:v>1729.0001219999999</c:v>
                </c:pt>
                <c:pt idx="88">
                  <c:v>1749</c:v>
                </c:pt>
                <c:pt idx="89">
                  <c:v>1744</c:v>
                </c:pt>
                <c:pt idx="90">
                  <c:v>1771</c:v>
                </c:pt>
                <c:pt idx="91">
                  <c:v>1791.9998780000001</c:v>
                </c:pt>
                <c:pt idx="92">
                  <c:v>1816</c:v>
                </c:pt>
                <c:pt idx="93">
                  <c:v>1835.0001219999999</c:v>
                </c:pt>
                <c:pt idx="94">
                  <c:v>1852.9998780000001</c:v>
                </c:pt>
                <c:pt idx="95">
                  <c:v>1851</c:v>
                </c:pt>
                <c:pt idx="96">
                  <c:v>1847</c:v>
                </c:pt>
                <c:pt idx="97">
                  <c:v>1863</c:v>
                </c:pt>
                <c:pt idx="98">
                  <c:v>1885</c:v>
                </c:pt>
                <c:pt idx="99">
                  <c:v>1850</c:v>
                </c:pt>
                <c:pt idx="100">
                  <c:v>1890</c:v>
                </c:pt>
                <c:pt idx="101">
                  <c:v>1913</c:v>
                </c:pt>
                <c:pt idx="102">
                  <c:v>1934</c:v>
                </c:pt>
                <c:pt idx="103">
                  <c:v>0</c:v>
                </c:pt>
                <c:pt idx="104">
                  <c:v>0</c:v>
                </c:pt>
                <c:pt idx="105">
                  <c:v>0</c:v>
                </c:pt>
                <c:pt idx="106">
                  <c:v>0</c:v>
                </c:pt>
                <c:pt idx="107">
                  <c:v>0</c:v>
                </c:pt>
                <c:pt idx="108">
                  <c:v>0</c:v>
                </c:pt>
                <c:pt idx="109">
                  <c:v>0</c:v>
                </c:pt>
                <c:pt idx="110">
                  <c:v>0</c:v>
                </c:pt>
                <c:pt idx="111">
                  <c:v>0</c:v>
                </c:pt>
                <c:pt idx="112">
                  <c:v>0</c:v>
                </c:pt>
                <c:pt idx="113">
                  <c:v>0</c:v>
                </c:pt>
                <c:pt idx="114">
                  <c:v>1441</c:v>
                </c:pt>
                <c:pt idx="115">
                  <c:v>1278</c:v>
                </c:pt>
                <c:pt idx="116">
                  <c:v>1265</c:v>
                </c:pt>
                <c:pt idx="117">
                  <c:v>1330</c:v>
                </c:pt>
                <c:pt idx="118">
                  <c:v>1339</c:v>
                </c:pt>
                <c:pt idx="119">
                  <c:v>1354</c:v>
                </c:pt>
                <c:pt idx="120">
                  <c:v>1358</c:v>
                </c:pt>
                <c:pt idx="121">
                  <c:v>1367</c:v>
                </c:pt>
                <c:pt idx="122">
                  <c:v>1395.0001219999999</c:v>
                </c:pt>
                <c:pt idx="123">
                  <c:v>1419</c:v>
                </c:pt>
                <c:pt idx="124">
                  <c:v>1416</c:v>
                </c:pt>
                <c:pt idx="125">
                  <c:v>1446</c:v>
                </c:pt>
                <c:pt idx="126">
                  <c:v>1478</c:v>
                </c:pt>
                <c:pt idx="127">
                  <c:v>1495</c:v>
                </c:pt>
                <c:pt idx="128">
                  <c:v>1515</c:v>
                </c:pt>
                <c:pt idx="129">
                  <c:v>1525</c:v>
                </c:pt>
                <c:pt idx="130">
                  <c:v>1564</c:v>
                </c:pt>
                <c:pt idx="131">
                  <c:v>1587</c:v>
                </c:pt>
                <c:pt idx="132">
                  <c:v>1623</c:v>
                </c:pt>
                <c:pt idx="133">
                  <c:v>1646</c:v>
                </c:pt>
                <c:pt idx="134">
                  <c:v>1671</c:v>
                </c:pt>
                <c:pt idx="135">
                  <c:v>1682</c:v>
                </c:pt>
                <c:pt idx="136">
                  <c:v>1675</c:v>
                </c:pt>
                <c:pt idx="137">
                  <c:v>1669</c:v>
                </c:pt>
                <c:pt idx="138">
                  <c:v>1663</c:v>
                </c:pt>
                <c:pt idx="139">
                  <c:v>1674</c:v>
                </c:pt>
                <c:pt idx="140">
                  <c:v>1656</c:v>
                </c:pt>
                <c:pt idx="141">
                  <c:v>1644</c:v>
                </c:pt>
                <c:pt idx="142">
                  <c:v>1618</c:v>
                </c:pt>
                <c:pt idx="143">
                  <c:v>1606.0001219999999</c:v>
                </c:pt>
                <c:pt idx="144">
                  <c:v>1588</c:v>
                </c:pt>
                <c:pt idx="145">
                  <c:v>1588</c:v>
                </c:pt>
                <c:pt idx="146">
                  <c:v>1613</c:v>
                </c:pt>
                <c:pt idx="147">
                  <c:v>1620</c:v>
                </c:pt>
                <c:pt idx="148">
                  <c:v>1659.9998780000001</c:v>
                </c:pt>
                <c:pt idx="149">
                  <c:v>1679</c:v>
                </c:pt>
                <c:pt idx="150">
                  <c:v>1720.9998780000001</c:v>
                </c:pt>
                <c:pt idx="151">
                  <c:v>1734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809</c:v>
                </c:pt>
                <c:pt idx="169">
                  <c:v>810</c:v>
                </c:pt>
                <c:pt idx="170">
                  <c:v>889</c:v>
                </c:pt>
                <c:pt idx="171">
                  <c:v>1048</c:v>
                </c:pt>
                <c:pt idx="172">
                  <c:v>1118</c:v>
                </c:pt>
                <c:pt idx="173">
                  <c:v>1096</c:v>
                </c:pt>
                <c:pt idx="174">
                  <c:v>1029</c:v>
                </c:pt>
                <c:pt idx="175">
                  <c:v>1052</c:v>
                </c:pt>
                <c:pt idx="176">
                  <c:v>1186</c:v>
                </c:pt>
                <c:pt idx="177">
                  <c:v>1184</c:v>
                </c:pt>
                <c:pt idx="178">
                  <c:v>1168</c:v>
                </c:pt>
                <c:pt idx="179">
                  <c:v>1123</c:v>
                </c:pt>
                <c:pt idx="180">
                  <c:v>1084</c:v>
                </c:pt>
                <c:pt idx="181">
                  <c:v>1130</c:v>
                </c:pt>
                <c:pt idx="182">
                  <c:v>1123</c:v>
                </c:pt>
                <c:pt idx="183">
                  <c:v>1113</c:v>
                </c:pt>
                <c:pt idx="184">
                  <c:v>1105</c:v>
                </c:pt>
                <c:pt idx="185">
                  <c:v>1103</c:v>
                </c:pt>
                <c:pt idx="186">
                  <c:v>1134</c:v>
                </c:pt>
                <c:pt idx="187">
                  <c:v>1113</c:v>
                </c:pt>
                <c:pt idx="188">
                  <c:v>1133</c:v>
                </c:pt>
                <c:pt idx="189">
                  <c:v>1147</c:v>
                </c:pt>
                <c:pt idx="190">
                  <c:v>1170</c:v>
                </c:pt>
                <c:pt idx="191">
                  <c:v>1157</c:v>
                </c:pt>
                <c:pt idx="192">
                  <c:v>1164</c:v>
                </c:pt>
                <c:pt idx="193">
                  <c:v>1226</c:v>
                </c:pt>
                <c:pt idx="194">
                  <c:v>1193</c:v>
                </c:pt>
                <c:pt idx="195">
                  <c:v>1194</c:v>
                </c:pt>
                <c:pt idx="196">
                  <c:v>1191</c:v>
                </c:pt>
                <c:pt idx="197">
                  <c:v>1174</c:v>
                </c:pt>
                <c:pt idx="198">
                  <c:v>1172</c:v>
                </c:pt>
                <c:pt idx="199">
                  <c:v>1089</c:v>
                </c:pt>
                <c:pt idx="200">
                  <c:v>1061</c:v>
                </c:pt>
                <c:pt idx="201">
                  <c:v>1039</c:v>
                </c:pt>
                <c:pt idx="202">
                  <c:v>1034</c:v>
                </c:pt>
                <c:pt idx="203">
                  <c:v>983</c:v>
                </c:pt>
                <c:pt idx="204">
                  <c:v>993</c:v>
                </c:pt>
                <c:pt idx="205">
                  <c:v>1025</c:v>
                </c:pt>
                <c:pt idx="206">
                  <c:v>981</c:v>
                </c:pt>
                <c:pt idx="207">
                  <c:v>990</c:v>
                </c:pt>
                <c:pt idx="208">
                  <c:v>941</c:v>
                </c:pt>
                <c:pt idx="209">
                  <c:v>979.00006099999996</c:v>
                </c:pt>
                <c:pt idx="210">
                  <c:v>1005</c:v>
                </c:pt>
                <c:pt idx="211">
                  <c:v>1049</c:v>
                </c:pt>
                <c:pt idx="212">
                  <c:v>1024</c:v>
                </c:pt>
                <c:pt idx="213">
                  <c:v>970</c:v>
                </c:pt>
                <c:pt idx="214">
                  <c:v>986</c:v>
                </c:pt>
                <c:pt idx="215">
                  <c:v>952.99993900000004</c:v>
                </c:pt>
                <c:pt idx="216">
                  <c:v>942</c:v>
                </c:pt>
                <c:pt idx="217">
                  <c:v>899</c:v>
                </c:pt>
                <c:pt idx="218">
                  <c:v>829.99993900000004</c:v>
                </c:pt>
                <c:pt idx="219">
                  <c:v>763</c:v>
                </c:pt>
                <c:pt idx="220">
                  <c:v>795</c:v>
                </c:pt>
                <c:pt idx="221">
                  <c:v>740</c:v>
                </c:pt>
                <c:pt idx="222">
                  <c:v>1151</c:v>
                </c:pt>
                <c:pt idx="223">
                  <c:v>606</c:v>
                </c:pt>
              </c:numCache>
            </c:numRef>
          </c:yVal>
          <c:smooth val="0"/>
          <c:extLst xmlns:c16r2="http://schemas.microsoft.com/office/drawing/2015/06/chart">
            <c:ext xmlns:c16="http://schemas.microsoft.com/office/drawing/2014/chart" uri="{C3380CC4-5D6E-409C-BE32-E72D297353CC}">
              <c16:uniqueId val="{00000044-DA80-4DEE-8BB8-42BCAF800CB4}"/>
            </c:ext>
          </c:extLst>
        </c:ser>
        <c:ser>
          <c:idx val="70"/>
          <c:order val="69"/>
          <c:tx>
            <c:strRef>
              <c:f>Sheet1!$BT$1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Sheet1!$BT$2:$BT$225</c:f>
              <c:numCache>
                <c:formatCode>General</c:formatCode>
                <c:ptCount val="224"/>
                <c:pt idx="0">
                  <c:v>0</c:v>
                </c:pt>
                <c:pt idx="1">
                  <c:v>0</c:v>
                </c:pt>
                <c:pt idx="2">
                  <c:v>203.00001499999999</c:v>
                </c:pt>
                <c:pt idx="3">
                  <c:v>270</c:v>
                </c:pt>
                <c:pt idx="4">
                  <c:v>283</c:v>
                </c:pt>
                <c:pt idx="5">
                  <c:v>282</c:v>
                </c:pt>
                <c:pt idx="6">
                  <c:v>318.00003099999998</c:v>
                </c:pt>
                <c:pt idx="7">
                  <c:v>357</c:v>
                </c:pt>
                <c:pt idx="8">
                  <c:v>391</c:v>
                </c:pt>
                <c:pt idx="9">
                  <c:v>414</c:v>
                </c:pt>
                <c:pt idx="10">
                  <c:v>433</c:v>
                </c:pt>
                <c:pt idx="11">
                  <c:v>440</c:v>
                </c:pt>
                <c:pt idx="12">
                  <c:v>444</c:v>
                </c:pt>
                <c:pt idx="13">
                  <c:v>457</c:v>
                </c:pt>
                <c:pt idx="14">
                  <c:v>472.00003099999998</c:v>
                </c:pt>
                <c:pt idx="15">
                  <c:v>489</c:v>
                </c:pt>
                <c:pt idx="16">
                  <c:v>521</c:v>
                </c:pt>
                <c:pt idx="17">
                  <c:v>552</c:v>
                </c:pt>
                <c:pt idx="18">
                  <c:v>598</c:v>
                </c:pt>
                <c:pt idx="19">
                  <c:v>615</c:v>
                </c:pt>
                <c:pt idx="20">
                  <c:v>632</c:v>
                </c:pt>
                <c:pt idx="21">
                  <c:v>632</c:v>
                </c:pt>
                <c:pt idx="22">
                  <c:v>631</c:v>
                </c:pt>
                <c:pt idx="23">
                  <c:v>663</c:v>
                </c:pt>
                <c:pt idx="24">
                  <c:v>665</c:v>
                </c:pt>
                <c:pt idx="25">
                  <c:v>658.00006099999996</c:v>
                </c:pt>
                <c:pt idx="26">
                  <c:v>661</c:v>
                </c:pt>
                <c:pt idx="27">
                  <c:v>679</c:v>
                </c:pt>
                <c:pt idx="28">
                  <c:v>688</c:v>
                </c:pt>
                <c:pt idx="29">
                  <c:v>692</c:v>
                </c:pt>
                <c:pt idx="30">
                  <c:v>695</c:v>
                </c:pt>
                <c:pt idx="31">
                  <c:v>680.00006099999996</c:v>
                </c:pt>
                <c:pt idx="32">
                  <c:v>697.99993900000004</c:v>
                </c:pt>
                <c:pt idx="33">
                  <c:v>675</c:v>
                </c:pt>
                <c:pt idx="34">
                  <c:v>671.00006099999996</c:v>
                </c:pt>
                <c:pt idx="35">
                  <c:v>702.00006099999996</c:v>
                </c:pt>
                <c:pt idx="36">
                  <c:v>824</c:v>
                </c:pt>
                <c:pt idx="37">
                  <c:v>968</c:v>
                </c:pt>
                <c:pt idx="38">
                  <c:v>1104</c:v>
                </c:pt>
                <c:pt idx="39">
                  <c:v>1268</c:v>
                </c:pt>
                <c:pt idx="40">
                  <c:v>1359</c:v>
                </c:pt>
                <c:pt idx="41">
                  <c:v>1389</c:v>
                </c:pt>
                <c:pt idx="42">
                  <c:v>1428</c:v>
                </c:pt>
                <c:pt idx="43">
                  <c:v>1489</c:v>
                </c:pt>
                <c:pt idx="44">
                  <c:v>1485</c:v>
                </c:pt>
                <c:pt idx="45">
                  <c:v>1487</c:v>
                </c:pt>
                <c:pt idx="46">
                  <c:v>1508</c:v>
                </c:pt>
                <c:pt idx="47">
                  <c:v>1527.9998780000001</c:v>
                </c:pt>
                <c:pt idx="48">
                  <c:v>1562.0001219999999</c:v>
                </c:pt>
                <c:pt idx="49">
                  <c:v>1568</c:v>
                </c:pt>
                <c:pt idx="50">
                  <c:v>1571.0001219999999</c:v>
                </c:pt>
                <c:pt idx="51">
                  <c:v>1570</c:v>
                </c:pt>
                <c:pt idx="52">
                  <c:v>1597.0001219999999</c:v>
                </c:pt>
                <c:pt idx="53">
                  <c:v>1603</c:v>
                </c:pt>
                <c:pt idx="54">
                  <c:v>1623</c:v>
                </c:pt>
                <c:pt idx="55">
                  <c:v>1630</c:v>
                </c:pt>
                <c:pt idx="56">
                  <c:v>1650.9998780000001</c:v>
                </c:pt>
                <c:pt idx="57">
                  <c:v>1691</c:v>
                </c:pt>
                <c:pt idx="58">
                  <c:v>1696</c:v>
                </c:pt>
                <c:pt idx="59">
                  <c:v>1671</c:v>
                </c:pt>
                <c:pt idx="60">
                  <c:v>1779</c:v>
                </c:pt>
                <c:pt idx="61">
                  <c:v>1819</c:v>
                </c:pt>
                <c:pt idx="62">
                  <c:v>1741</c:v>
                </c:pt>
                <c:pt idx="63">
                  <c:v>1835.9998780000001</c:v>
                </c:pt>
                <c:pt idx="64">
                  <c:v>1806</c:v>
                </c:pt>
                <c:pt idx="65">
                  <c:v>1761</c:v>
                </c:pt>
                <c:pt idx="66">
                  <c:v>1752</c:v>
                </c:pt>
                <c:pt idx="67">
                  <c:v>1725</c:v>
                </c:pt>
                <c:pt idx="68">
                  <c:v>1763</c:v>
                </c:pt>
                <c:pt idx="69">
                  <c:v>1790</c:v>
                </c:pt>
                <c:pt idx="70">
                  <c:v>1817.9998780000001</c:v>
                </c:pt>
                <c:pt idx="71">
                  <c:v>1834</c:v>
                </c:pt>
                <c:pt idx="72">
                  <c:v>1851</c:v>
                </c:pt>
                <c:pt idx="73">
                  <c:v>1866</c:v>
                </c:pt>
                <c:pt idx="74">
                  <c:v>1903</c:v>
                </c:pt>
                <c:pt idx="75">
                  <c:v>1910</c:v>
                </c:pt>
                <c:pt idx="76">
                  <c:v>1918</c:v>
                </c:pt>
                <c:pt idx="77">
                  <c:v>1949.9998780000001</c:v>
                </c:pt>
                <c:pt idx="78">
                  <c:v>1986</c:v>
                </c:pt>
                <c:pt idx="79">
                  <c:v>1973</c:v>
                </c:pt>
                <c:pt idx="80">
                  <c:v>1925</c:v>
                </c:pt>
                <c:pt idx="81">
                  <c:v>1920</c:v>
                </c:pt>
                <c:pt idx="82">
                  <c:v>1888.0001219999999</c:v>
                </c:pt>
                <c:pt idx="83">
                  <c:v>1926</c:v>
                </c:pt>
                <c:pt idx="84">
                  <c:v>1953</c:v>
                </c:pt>
                <c:pt idx="85">
                  <c:v>1922</c:v>
                </c:pt>
                <c:pt idx="86">
                  <c:v>1886</c:v>
                </c:pt>
                <c:pt idx="87">
                  <c:v>1879.0001219999999</c:v>
                </c:pt>
                <c:pt idx="88">
                  <c:v>1886</c:v>
                </c:pt>
                <c:pt idx="89">
                  <c:v>1884</c:v>
                </c:pt>
                <c:pt idx="90">
                  <c:v>1911</c:v>
                </c:pt>
                <c:pt idx="91">
                  <c:v>1940</c:v>
                </c:pt>
                <c:pt idx="92">
                  <c:v>1957</c:v>
                </c:pt>
                <c:pt idx="93">
                  <c:v>1973</c:v>
                </c:pt>
                <c:pt idx="94">
                  <c:v>1982</c:v>
                </c:pt>
                <c:pt idx="95">
                  <c:v>1990</c:v>
                </c:pt>
                <c:pt idx="96">
                  <c:v>1978</c:v>
                </c:pt>
                <c:pt idx="97">
                  <c:v>1983</c:v>
                </c:pt>
                <c:pt idx="98">
                  <c:v>1983</c:v>
                </c:pt>
                <c:pt idx="99">
                  <c:v>1973</c:v>
                </c:pt>
                <c:pt idx="100">
                  <c:v>1996</c:v>
                </c:pt>
                <c:pt idx="101">
                  <c:v>2031</c:v>
                </c:pt>
                <c:pt idx="102">
                  <c:v>2011.9998780000001</c:v>
                </c:pt>
                <c:pt idx="103">
                  <c:v>0</c:v>
                </c:pt>
                <c:pt idx="104">
                  <c:v>0</c:v>
                </c:pt>
                <c:pt idx="105">
                  <c:v>0</c:v>
                </c:pt>
                <c:pt idx="106">
                  <c:v>0</c:v>
                </c:pt>
                <c:pt idx="107">
                  <c:v>0</c:v>
                </c:pt>
                <c:pt idx="108">
                  <c:v>0</c:v>
                </c:pt>
                <c:pt idx="109">
                  <c:v>0</c:v>
                </c:pt>
                <c:pt idx="110">
                  <c:v>0</c:v>
                </c:pt>
                <c:pt idx="111">
                  <c:v>0</c:v>
                </c:pt>
                <c:pt idx="112">
                  <c:v>0</c:v>
                </c:pt>
                <c:pt idx="113">
                  <c:v>0</c:v>
                </c:pt>
                <c:pt idx="114">
                  <c:v>1473</c:v>
                </c:pt>
                <c:pt idx="115">
                  <c:v>1357</c:v>
                </c:pt>
                <c:pt idx="116">
                  <c:v>1311</c:v>
                </c:pt>
                <c:pt idx="117">
                  <c:v>1336</c:v>
                </c:pt>
                <c:pt idx="118">
                  <c:v>1367</c:v>
                </c:pt>
                <c:pt idx="119">
                  <c:v>1400</c:v>
                </c:pt>
                <c:pt idx="120">
                  <c:v>1429</c:v>
                </c:pt>
                <c:pt idx="121">
                  <c:v>1437</c:v>
                </c:pt>
                <c:pt idx="122">
                  <c:v>1467</c:v>
                </c:pt>
                <c:pt idx="123">
                  <c:v>1467</c:v>
                </c:pt>
                <c:pt idx="124">
                  <c:v>1500</c:v>
                </c:pt>
                <c:pt idx="125">
                  <c:v>1518.9998780000001</c:v>
                </c:pt>
                <c:pt idx="126">
                  <c:v>1564</c:v>
                </c:pt>
                <c:pt idx="127">
                  <c:v>1599</c:v>
                </c:pt>
                <c:pt idx="128">
                  <c:v>1615.0001219999999</c:v>
                </c:pt>
                <c:pt idx="129">
                  <c:v>1629</c:v>
                </c:pt>
                <c:pt idx="130">
                  <c:v>1665</c:v>
                </c:pt>
                <c:pt idx="131">
                  <c:v>1693</c:v>
                </c:pt>
                <c:pt idx="132">
                  <c:v>1729.0001219999999</c:v>
                </c:pt>
                <c:pt idx="133">
                  <c:v>1763</c:v>
                </c:pt>
                <c:pt idx="134">
                  <c:v>1782.0001219999999</c:v>
                </c:pt>
                <c:pt idx="135">
                  <c:v>1786</c:v>
                </c:pt>
                <c:pt idx="136">
                  <c:v>1791.0001219999999</c:v>
                </c:pt>
                <c:pt idx="137">
                  <c:v>1779</c:v>
                </c:pt>
                <c:pt idx="138">
                  <c:v>1785</c:v>
                </c:pt>
                <c:pt idx="139">
                  <c:v>1798</c:v>
                </c:pt>
                <c:pt idx="140">
                  <c:v>1763</c:v>
                </c:pt>
                <c:pt idx="141">
                  <c:v>1776</c:v>
                </c:pt>
                <c:pt idx="142">
                  <c:v>1731</c:v>
                </c:pt>
                <c:pt idx="143">
                  <c:v>1720</c:v>
                </c:pt>
                <c:pt idx="144">
                  <c:v>1717</c:v>
                </c:pt>
                <c:pt idx="145">
                  <c:v>1716</c:v>
                </c:pt>
                <c:pt idx="146">
                  <c:v>1698</c:v>
                </c:pt>
                <c:pt idx="147">
                  <c:v>1726</c:v>
                </c:pt>
                <c:pt idx="148">
                  <c:v>1737</c:v>
                </c:pt>
                <c:pt idx="149">
                  <c:v>1759</c:v>
                </c:pt>
                <c:pt idx="150">
                  <c:v>1823</c:v>
                </c:pt>
                <c:pt idx="151">
                  <c:v>1814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751</c:v>
                </c:pt>
                <c:pt idx="169">
                  <c:v>842</c:v>
                </c:pt>
                <c:pt idx="170">
                  <c:v>919</c:v>
                </c:pt>
                <c:pt idx="171">
                  <c:v>1067</c:v>
                </c:pt>
                <c:pt idx="172">
                  <c:v>1168</c:v>
                </c:pt>
                <c:pt idx="173">
                  <c:v>1156</c:v>
                </c:pt>
                <c:pt idx="174">
                  <c:v>1155</c:v>
                </c:pt>
                <c:pt idx="175">
                  <c:v>1134</c:v>
                </c:pt>
                <c:pt idx="176">
                  <c:v>1261</c:v>
                </c:pt>
                <c:pt idx="177">
                  <c:v>1243</c:v>
                </c:pt>
                <c:pt idx="178">
                  <c:v>1240</c:v>
                </c:pt>
                <c:pt idx="179">
                  <c:v>1191</c:v>
                </c:pt>
                <c:pt idx="180">
                  <c:v>1171</c:v>
                </c:pt>
                <c:pt idx="181">
                  <c:v>1213</c:v>
                </c:pt>
                <c:pt idx="182">
                  <c:v>1187</c:v>
                </c:pt>
                <c:pt idx="183">
                  <c:v>1231</c:v>
                </c:pt>
                <c:pt idx="184">
                  <c:v>1203</c:v>
                </c:pt>
                <c:pt idx="185">
                  <c:v>1205</c:v>
                </c:pt>
                <c:pt idx="186">
                  <c:v>1233</c:v>
                </c:pt>
                <c:pt idx="187">
                  <c:v>1222</c:v>
                </c:pt>
                <c:pt idx="188">
                  <c:v>1246</c:v>
                </c:pt>
                <c:pt idx="189">
                  <c:v>1242</c:v>
                </c:pt>
                <c:pt idx="190">
                  <c:v>1292</c:v>
                </c:pt>
                <c:pt idx="191">
                  <c:v>1270</c:v>
                </c:pt>
                <c:pt idx="192">
                  <c:v>1273</c:v>
                </c:pt>
                <c:pt idx="193">
                  <c:v>1300</c:v>
                </c:pt>
                <c:pt idx="194">
                  <c:v>1301</c:v>
                </c:pt>
                <c:pt idx="195">
                  <c:v>1315</c:v>
                </c:pt>
                <c:pt idx="196">
                  <c:v>1306</c:v>
                </c:pt>
                <c:pt idx="197">
                  <c:v>1289.0001219999999</c:v>
                </c:pt>
                <c:pt idx="198">
                  <c:v>1254.0001219999999</c:v>
                </c:pt>
                <c:pt idx="199">
                  <c:v>1184</c:v>
                </c:pt>
                <c:pt idx="200">
                  <c:v>1138</c:v>
                </c:pt>
                <c:pt idx="201">
                  <c:v>1113</c:v>
                </c:pt>
                <c:pt idx="202">
                  <c:v>1103</c:v>
                </c:pt>
                <c:pt idx="203">
                  <c:v>1060</c:v>
                </c:pt>
                <c:pt idx="204">
                  <c:v>1072</c:v>
                </c:pt>
                <c:pt idx="205">
                  <c:v>1056</c:v>
                </c:pt>
                <c:pt idx="206">
                  <c:v>1023.000061</c:v>
                </c:pt>
                <c:pt idx="207">
                  <c:v>1070</c:v>
                </c:pt>
                <c:pt idx="208">
                  <c:v>1028</c:v>
                </c:pt>
                <c:pt idx="209">
                  <c:v>1056</c:v>
                </c:pt>
                <c:pt idx="210">
                  <c:v>1104</c:v>
                </c:pt>
                <c:pt idx="211">
                  <c:v>1077</c:v>
                </c:pt>
                <c:pt idx="212">
                  <c:v>1042</c:v>
                </c:pt>
                <c:pt idx="213">
                  <c:v>1004</c:v>
                </c:pt>
                <c:pt idx="214">
                  <c:v>1047</c:v>
                </c:pt>
                <c:pt idx="215">
                  <c:v>1018.999939</c:v>
                </c:pt>
                <c:pt idx="216">
                  <c:v>989</c:v>
                </c:pt>
                <c:pt idx="217">
                  <c:v>921</c:v>
                </c:pt>
                <c:pt idx="218">
                  <c:v>906</c:v>
                </c:pt>
                <c:pt idx="219">
                  <c:v>809</c:v>
                </c:pt>
                <c:pt idx="220">
                  <c:v>818</c:v>
                </c:pt>
                <c:pt idx="221">
                  <c:v>831</c:v>
                </c:pt>
                <c:pt idx="222">
                  <c:v>1054</c:v>
                </c:pt>
                <c:pt idx="223">
                  <c:v>665</c:v>
                </c:pt>
              </c:numCache>
            </c:numRef>
          </c:yVal>
          <c:smooth val="0"/>
          <c:extLst xmlns:c16r2="http://schemas.microsoft.com/office/drawing/2015/06/chart">
            <c:ext xmlns:c16="http://schemas.microsoft.com/office/drawing/2014/chart" uri="{C3380CC4-5D6E-409C-BE32-E72D297353CC}">
              <c16:uniqueId val="{00000045-DA80-4DEE-8BB8-42BCAF800CB4}"/>
            </c:ext>
          </c:extLst>
        </c:ser>
        <c:ser>
          <c:idx val="71"/>
          <c:order val="70"/>
          <c:tx>
            <c:strRef>
              <c:f>Sheet1!$BU$1</c:f>
              <c:strCache>
                <c:ptCount val="1"/>
                <c:pt idx="0">
                  <c:v>coast_ss_s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Sheet1!$BU$2:$BU$225</c:f>
              <c:numCache>
                <c:formatCode>General</c:formatCode>
                <c:ptCount val="224"/>
                <c:pt idx="0">
                  <c:v>64</c:v>
                </c:pt>
                <c:pt idx="1">
                  <c:v>65</c:v>
                </c:pt>
                <c:pt idx="2">
                  <c:v>238</c:v>
                </c:pt>
                <c:pt idx="3">
                  <c:v>321</c:v>
                </c:pt>
                <c:pt idx="4">
                  <c:v>326</c:v>
                </c:pt>
                <c:pt idx="5">
                  <c:v>326.99996900000002</c:v>
                </c:pt>
                <c:pt idx="6">
                  <c:v>356</c:v>
                </c:pt>
                <c:pt idx="7">
                  <c:v>391</c:v>
                </c:pt>
                <c:pt idx="8">
                  <c:v>416</c:v>
                </c:pt>
                <c:pt idx="9">
                  <c:v>435</c:v>
                </c:pt>
                <c:pt idx="10">
                  <c:v>458.99996900000002</c:v>
                </c:pt>
                <c:pt idx="11">
                  <c:v>464</c:v>
                </c:pt>
                <c:pt idx="12">
                  <c:v>472.00003099999998</c:v>
                </c:pt>
                <c:pt idx="13">
                  <c:v>484</c:v>
                </c:pt>
                <c:pt idx="14">
                  <c:v>497</c:v>
                </c:pt>
                <c:pt idx="15">
                  <c:v>510</c:v>
                </c:pt>
                <c:pt idx="16">
                  <c:v>542</c:v>
                </c:pt>
                <c:pt idx="17">
                  <c:v>561</c:v>
                </c:pt>
                <c:pt idx="18">
                  <c:v>597</c:v>
                </c:pt>
                <c:pt idx="19">
                  <c:v>619</c:v>
                </c:pt>
                <c:pt idx="20">
                  <c:v>625</c:v>
                </c:pt>
                <c:pt idx="21">
                  <c:v>630</c:v>
                </c:pt>
                <c:pt idx="22">
                  <c:v>624</c:v>
                </c:pt>
                <c:pt idx="23">
                  <c:v>653.99993900000004</c:v>
                </c:pt>
                <c:pt idx="24">
                  <c:v>648</c:v>
                </c:pt>
                <c:pt idx="25">
                  <c:v>644</c:v>
                </c:pt>
                <c:pt idx="26">
                  <c:v>644.99993900000004</c:v>
                </c:pt>
                <c:pt idx="27">
                  <c:v>655</c:v>
                </c:pt>
                <c:pt idx="28">
                  <c:v>665</c:v>
                </c:pt>
                <c:pt idx="29">
                  <c:v>679</c:v>
                </c:pt>
                <c:pt idx="30">
                  <c:v>668</c:v>
                </c:pt>
                <c:pt idx="31">
                  <c:v>659</c:v>
                </c:pt>
                <c:pt idx="32">
                  <c:v>670</c:v>
                </c:pt>
                <c:pt idx="33">
                  <c:v>653.99993900000004</c:v>
                </c:pt>
                <c:pt idx="34">
                  <c:v>647</c:v>
                </c:pt>
                <c:pt idx="35">
                  <c:v>675</c:v>
                </c:pt>
                <c:pt idx="36">
                  <c:v>778</c:v>
                </c:pt>
                <c:pt idx="37">
                  <c:v>892</c:v>
                </c:pt>
                <c:pt idx="38">
                  <c:v>1012</c:v>
                </c:pt>
                <c:pt idx="39">
                  <c:v>1172</c:v>
                </c:pt>
                <c:pt idx="40">
                  <c:v>1248</c:v>
                </c:pt>
                <c:pt idx="41">
                  <c:v>1278</c:v>
                </c:pt>
                <c:pt idx="42">
                  <c:v>1303</c:v>
                </c:pt>
                <c:pt idx="43">
                  <c:v>1351.9998780000001</c:v>
                </c:pt>
                <c:pt idx="44">
                  <c:v>1368</c:v>
                </c:pt>
                <c:pt idx="45">
                  <c:v>1377.9998780000001</c:v>
                </c:pt>
                <c:pt idx="46">
                  <c:v>1395.9998780000001</c:v>
                </c:pt>
                <c:pt idx="47">
                  <c:v>1414</c:v>
                </c:pt>
                <c:pt idx="48">
                  <c:v>1455</c:v>
                </c:pt>
                <c:pt idx="49">
                  <c:v>1456</c:v>
                </c:pt>
                <c:pt idx="50">
                  <c:v>1465.0001219999999</c:v>
                </c:pt>
                <c:pt idx="51">
                  <c:v>1463</c:v>
                </c:pt>
                <c:pt idx="52">
                  <c:v>1477</c:v>
                </c:pt>
                <c:pt idx="53">
                  <c:v>1497</c:v>
                </c:pt>
                <c:pt idx="54">
                  <c:v>1512</c:v>
                </c:pt>
                <c:pt idx="55">
                  <c:v>1520</c:v>
                </c:pt>
                <c:pt idx="56">
                  <c:v>1553.9998780000001</c:v>
                </c:pt>
                <c:pt idx="57">
                  <c:v>1588.9998780000001</c:v>
                </c:pt>
                <c:pt idx="58">
                  <c:v>1606.0001219999999</c:v>
                </c:pt>
                <c:pt idx="59">
                  <c:v>1591</c:v>
                </c:pt>
                <c:pt idx="60">
                  <c:v>1713</c:v>
                </c:pt>
                <c:pt idx="61">
                  <c:v>1775</c:v>
                </c:pt>
                <c:pt idx="62">
                  <c:v>1653</c:v>
                </c:pt>
                <c:pt idx="63">
                  <c:v>1764</c:v>
                </c:pt>
                <c:pt idx="64">
                  <c:v>1728</c:v>
                </c:pt>
                <c:pt idx="65">
                  <c:v>1668.0001219999999</c:v>
                </c:pt>
                <c:pt idx="66">
                  <c:v>1659.0001219999999</c:v>
                </c:pt>
                <c:pt idx="67">
                  <c:v>1629</c:v>
                </c:pt>
                <c:pt idx="68">
                  <c:v>1650.0001219999999</c:v>
                </c:pt>
                <c:pt idx="69">
                  <c:v>1673</c:v>
                </c:pt>
                <c:pt idx="70">
                  <c:v>1697</c:v>
                </c:pt>
                <c:pt idx="71">
                  <c:v>1713</c:v>
                </c:pt>
                <c:pt idx="72">
                  <c:v>1729.9998780000001</c:v>
                </c:pt>
                <c:pt idx="73">
                  <c:v>1742</c:v>
                </c:pt>
                <c:pt idx="74">
                  <c:v>1753</c:v>
                </c:pt>
                <c:pt idx="75">
                  <c:v>1773.9998780000001</c:v>
                </c:pt>
                <c:pt idx="76">
                  <c:v>1775</c:v>
                </c:pt>
                <c:pt idx="77">
                  <c:v>1800.0001219999999</c:v>
                </c:pt>
                <c:pt idx="78">
                  <c:v>1839</c:v>
                </c:pt>
                <c:pt idx="79">
                  <c:v>1839</c:v>
                </c:pt>
                <c:pt idx="80">
                  <c:v>1757</c:v>
                </c:pt>
                <c:pt idx="81">
                  <c:v>1734</c:v>
                </c:pt>
                <c:pt idx="82">
                  <c:v>1711</c:v>
                </c:pt>
                <c:pt idx="83">
                  <c:v>1790</c:v>
                </c:pt>
                <c:pt idx="84">
                  <c:v>1837</c:v>
                </c:pt>
                <c:pt idx="85">
                  <c:v>1791.0001219999999</c:v>
                </c:pt>
                <c:pt idx="86">
                  <c:v>1753</c:v>
                </c:pt>
                <c:pt idx="87">
                  <c:v>1738.0001219999999</c:v>
                </c:pt>
                <c:pt idx="88">
                  <c:v>1749</c:v>
                </c:pt>
                <c:pt idx="89">
                  <c:v>1751</c:v>
                </c:pt>
                <c:pt idx="90">
                  <c:v>1779</c:v>
                </c:pt>
                <c:pt idx="91">
                  <c:v>1785</c:v>
                </c:pt>
                <c:pt idx="92">
                  <c:v>1793</c:v>
                </c:pt>
                <c:pt idx="93">
                  <c:v>1807</c:v>
                </c:pt>
                <c:pt idx="94">
                  <c:v>1816</c:v>
                </c:pt>
                <c:pt idx="95">
                  <c:v>1813</c:v>
                </c:pt>
                <c:pt idx="96">
                  <c:v>1813</c:v>
                </c:pt>
                <c:pt idx="97">
                  <c:v>1864</c:v>
                </c:pt>
                <c:pt idx="98">
                  <c:v>1888.0001219999999</c:v>
                </c:pt>
                <c:pt idx="99">
                  <c:v>1886</c:v>
                </c:pt>
                <c:pt idx="100">
                  <c:v>1905.9998780000001</c:v>
                </c:pt>
                <c:pt idx="101">
                  <c:v>1932.0001219999999</c:v>
                </c:pt>
                <c:pt idx="102">
                  <c:v>1910</c:v>
                </c:pt>
                <c:pt idx="103">
                  <c:v>0</c:v>
                </c:pt>
                <c:pt idx="104">
                  <c:v>0</c:v>
                </c:pt>
                <c:pt idx="105">
                  <c:v>0</c:v>
                </c:pt>
                <c:pt idx="106">
                  <c:v>0</c:v>
                </c:pt>
                <c:pt idx="107">
                  <c:v>0</c:v>
                </c:pt>
                <c:pt idx="108">
                  <c:v>0</c:v>
                </c:pt>
                <c:pt idx="109">
                  <c:v>0</c:v>
                </c:pt>
                <c:pt idx="110">
                  <c:v>0</c:v>
                </c:pt>
                <c:pt idx="111">
                  <c:v>0</c:v>
                </c:pt>
                <c:pt idx="112">
                  <c:v>0</c:v>
                </c:pt>
                <c:pt idx="113">
                  <c:v>0</c:v>
                </c:pt>
                <c:pt idx="114">
                  <c:v>1399</c:v>
                </c:pt>
                <c:pt idx="115">
                  <c:v>1252</c:v>
                </c:pt>
                <c:pt idx="116">
                  <c:v>1196</c:v>
                </c:pt>
                <c:pt idx="117">
                  <c:v>1265</c:v>
                </c:pt>
                <c:pt idx="118">
                  <c:v>1199</c:v>
                </c:pt>
                <c:pt idx="119">
                  <c:v>1314</c:v>
                </c:pt>
                <c:pt idx="120">
                  <c:v>1359</c:v>
                </c:pt>
                <c:pt idx="121">
                  <c:v>1383</c:v>
                </c:pt>
                <c:pt idx="122">
                  <c:v>1421.9998780000001</c:v>
                </c:pt>
                <c:pt idx="123">
                  <c:v>1439.9998780000001</c:v>
                </c:pt>
                <c:pt idx="124">
                  <c:v>1464</c:v>
                </c:pt>
                <c:pt idx="125">
                  <c:v>1500.9998780000001</c:v>
                </c:pt>
                <c:pt idx="126">
                  <c:v>1532</c:v>
                </c:pt>
                <c:pt idx="127">
                  <c:v>1565</c:v>
                </c:pt>
                <c:pt idx="128">
                  <c:v>1582</c:v>
                </c:pt>
                <c:pt idx="129">
                  <c:v>1620</c:v>
                </c:pt>
                <c:pt idx="130">
                  <c:v>1635</c:v>
                </c:pt>
                <c:pt idx="131">
                  <c:v>1675</c:v>
                </c:pt>
                <c:pt idx="132">
                  <c:v>1703.0001219999999</c:v>
                </c:pt>
                <c:pt idx="133">
                  <c:v>1727</c:v>
                </c:pt>
                <c:pt idx="134">
                  <c:v>1750</c:v>
                </c:pt>
                <c:pt idx="135">
                  <c:v>1768</c:v>
                </c:pt>
                <c:pt idx="136">
                  <c:v>1766</c:v>
                </c:pt>
                <c:pt idx="137">
                  <c:v>1772</c:v>
                </c:pt>
                <c:pt idx="138">
                  <c:v>1777</c:v>
                </c:pt>
                <c:pt idx="139">
                  <c:v>1755</c:v>
                </c:pt>
                <c:pt idx="140">
                  <c:v>1741</c:v>
                </c:pt>
                <c:pt idx="141">
                  <c:v>1713</c:v>
                </c:pt>
                <c:pt idx="142">
                  <c:v>1685.0001219999999</c:v>
                </c:pt>
                <c:pt idx="143">
                  <c:v>1684</c:v>
                </c:pt>
                <c:pt idx="144">
                  <c:v>1670</c:v>
                </c:pt>
                <c:pt idx="145">
                  <c:v>1678</c:v>
                </c:pt>
                <c:pt idx="146">
                  <c:v>1664</c:v>
                </c:pt>
                <c:pt idx="147">
                  <c:v>1688</c:v>
                </c:pt>
                <c:pt idx="148">
                  <c:v>1690</c:v>
                </c:pt>
                <c:pt idx="149">
                  <c:v>1679</c:v>
                </c:pt>
                <c:pt idx="150">
                  <c:v>1676</c:v>
                </c:pt>
                <c:pt idx="151">
                  <c:v>1687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431</c:v>
                </c:pt>
                <c:pt idx="169">
                  <c:v>491.99996900000002</c:v>
                </c:pt>
                <c:pt idx="170">
                  <c:v>650</c:v>
                </c:pt>
                <c:pt idx="171">
                  <c:v>888</c:v>
                </c:pt>
                <c:pt idx="172">
                  <c:v>976</c:v>
                </c:pt>
                <c:pt idx="173">
                  <c:v>930</c:v>
                </c:pt>
                <c:pt idx="174">
                  <c:v>735</c:v>
                </c:pt>
                <c:pt idx="175">
                  <c:v>763.99993900000004</c:v>
                </c:pt>
                <c:pt idx="176">
                  <c:v>1094</c:v>
                </c:pt>
                <c:pt idx="177">
                  <c:v>1120</c:v>
                </c:pt>
                <c:pt idx="178">
                  <c:v>1112</c:v>
                </c:pt>
                <c:pt idx="179">
                  <c:v>1007</c:v>
                </c:pt>
                <c:pt idx="180">
                  <c:v>1032</c:v>
                </c:pt>
                <c:pt idx="181">
                  <c:v>1083</c:v>
                </c:pt>
                <c:pt idx="182">
                  <c:v>1102</c:v>
                </c:pt>
                <c:pt idx="183">
                  <c:v>1117</c:v>
                </c:pt>
                <c:pt idx="184">
                  <c:v>1109</c:v>
                </c:pt>
                <c:pt idx="185">
                  <c:v>1142</c:v>
                </c:pt>
                <c:pt idx="186">
                  <c:v>1113</c:v>
                </c:pt>
                <c:pt idx="187">
                  <c:v>1138</c:v>
                </c:pt>
                <c:pt idx="188">
                  <c:v>1144</c:v>
                </c:pt>
                <c:pt idx="189">
                  <c:v>1160</c:v>
                </c:pt>
                <c:pt idx="190">
                  <c:v>1154</c:v>
                </c:pt>
                <c:pt idx="191">
                  <c:v>1176</c:v>
                </c:pt>
                <c:pt idx="192">
                  <c:v>1181</c:v>
                </c:pt>
                <c:pt idx="193">
                  <c:v>1200</c:v>
                </c:pt>
                <c:pt idx="194">
                  <c:v>1207</c:v>
                </c:pt>
                <c:pt idx="195">
                  <c:v>1234</c:v>
                </c:pt>
                <c:pt idx="196">
                  <c:v>1203</c:v>
                </c:pt>
                <c:pt idx="197">
                  <c:v>1187</c:v>
                </c:pt>
                <c:pt idx="198">
                  <c:v>1129</c:v>
                </c:pt>
                <c:pt idx="199">
                  <c:v>1090</c:v>
                </c:pt>
                <c:pt idx="200">
                  <c:v>1035</c:v>
                </c:pt>
                <c:pt idx="201">
                  <c:v>1024</c:v>
                </c:pt>
                <c:pt idx="202">
                  <c:v>974.99993900000004</c:v>
                </c:pt>
                <c:pt idx="203">
                  <c:v>952</c:v>
                </c:pt>
                <c:pt idx="204">
                  <c:v>934</c:v>
                </c:pt>
                <c:pt idx="205">
                  <c:v>928</c:v>
                </c:pt>
                <c:pt idx="206">
                  <c:v>922.00006099999996</c:v>
                </c:pt>
                <c:pt idx="207">
                  <c:v>936</c:v>
                </c:pt>
                <c:pt idx="208">
                  <c:v>914</c:v>
                </c:pt>
                <c:pt idx="209">
                  <c:v>900.00006099999996</c:v>
                </c:pt>
                <c:pt idx="210">
                  <c:v>968</c:v>
                </c:pt>
                <c:pt idx="211">
                  <c:v>915</c:v>
                </c:pt>
                <c:pt idx="212">
                  <c:v>873.99993900000004</c:v>
                </c:pt>
                <c:pt idx="213">
                  <c:v>875</c:v>
                </c:pt>
                <c:pt idx="214">
                  <c:v>891.00006099999996</c:v>
                </c:pt>
                <c:pt idx="215">
                  <c:v>856.00006099999996</c:v>
                </c:pt>
                <c:pt idx="216">
                  <c:v>828</c:v>
                </c:pt>
                <c:pt idx="217">
                  <c:v>772</c:v>
                </c:pt>
                <c:pt idx="218">
                  <c:v>775</c:v>
                </c:pt>
                <c:pt idx="219">
                  <c:v>655</c:v>
                </c:pt>
                <c:pt idx="220">
                  <c:v>687</c:v>
                </c:pt>
                <c:pt idx="221">
                  <c:v>681</c:v>
                </c:pt>
                <c:pt idx="222">
                  <c:v>524</c:v>
                </c:pt>
                <c:pt idx="223">
                  <c:v>495</c:v>
                </c:pt>
              </c:numCache>
            </c:numRef>
          </c:yVal>
          <c:smooth val="0"/>
          <c:extLst xmlns:c16r2="http://schemas.microsoft.com/office/drawing/2015/06/chart">
            <c:ext xmlns:c16="http://schemas.microsoft.com/office/drawing/2014/chart" uri="{C3380CC4-5D6E-409C-BE32-E72D297353CC}">
              <c16:uniqueId val="{00000046-DA80-4DEE-8BB8-42BCAF800CB4}"/>
            </c:ext>
          </c:extLst>
        </c:ser>
        <c:ser>
          <c:idx val="72"/>
          <c:order val="71"/>
          <c:tx>
            <c:strRef>
              <c:f>Sheet1!$BV$1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Sheet1!$BV$2:$BV$225</c:f>
              <c:numCache>
                <c:formatCode>General</c:formatCode>
                <c:ptCount val="224"/>
                <c:pt idx="0">
                  <c:v>0</c:v>
                </c:pt>
                <c:pt idx="1">
                  <c:v>0</c:v>
                </c:pt>
                <c:pt idx="2">
                  <c:v>0</c:v>
                </c:pt>
                <c:pt idx="3">
                  <c:v>94</c:v>
                </c:pt>
                <c:pt idx="4">
                  <c:v>122</c:v>
                </c:pt>
                <c:pt idx="5">
                  <c:v>168.99998500000001</c:v>
                </c:pt>
                <c:pt idx="6">
                  <c:v>207</c:v>
                </c:pt>
                <c:pt idx="7">
                  <c:v>250</c:v>
                </c:pt>
                <c:pt idx="8">
                  <c:v>285</c:v>
                </c:pt>
                <c:pt idx="9">
                  <c:v>312</c:v>
                </c:pt>
                <c:pt idx="10">
                  <c:v>336</c:v>
                </c:pt>
                <c:pt idx="11">
                  <c:v>353</c:v>
                </c:pt>
                <c:pt idx="12">
                  <c:v>359</c:v>
                </c:pt>
                <c:pt idx="13">
                  <c:v>370</c:v>
                </c:pt>
                <c:pt idx="14">
                  <c:v>388</c:v>
                </c:pt>
                <c:pt idx="15">
                  <c:v>407</c:v>
                </c:pt>
                <c:pt idx="16">
                  <c:v>450.00003099999998</c:v>
                </c:pt>
                <c:pt idx="17">
                  <c:v>483.00003099999998</c:v>
                </c:pt>
                <c:pt idx="18">
                  <c:v>530</c:v>
                </c:pt>
                <c:pt idx="19">
                  <c:v>562</c:v>
                </c:pt>
                <c:pt idx="20">
                  <c:v>574</c:v>
                </c:pt>
                <c:pt idx="21">
                  <c:v>575</c:v>
                </c:pt>
                <c:pt idx="22">
                  <c:v>574</c:v>
                </c:pt>
                <c:pt idx="23">
                  <c:v>594</c:v>
                </c:pt>
                <c:pt idx="24">
                  <c:v>602</c:v>
                </c:pt>
                <c:pt idx="25">
                  <c:v>600</c:v>
                </c:pt>
                <c:pt idx="26">
                  <c:v>603</c:v>
                </c:pt>
                <c:pt idx="27">
                  <c:v>613</c:v>
                </c:pt>
                <c:pt idx="28">
                  <c:v>614</c:v>
                </c:pt>
                <c:pt idx="29">
                  <c:v>617</c:v>
                </c:pt>
                <c:pt idx="30">
                  <c:v>621</c:v>
                </c:pt>
                <c:pt idx="31">
                  <c:v>599</c:v>
                </c:pt>
                <c:pt idx="32">
                  <c:v>613</c:v>
                </c:pt>
                <c:pt idx="33">
                  <c:v>594</c:v>
                </c:pt>
                <c:pt idx="34">
                  <c:v>587</c:v>
                </c:pt>
                <c:pt idx="35">
                  <c:v>634</c:v>
                </c:pt>
                <c:pt idx="36">
                  <c:v>796</c:v>
                </c:pt>
                <c:pt idx="37">
                  <c:v>1010.000061</c:v>
                </c:pt>
                <c:pt idx="38">
                  <c:v>1226</c:v>
                </c:pt>
                <c:pt idx="39">
                  <c:v>1488</c:v>
                </c:pt>
                <c:pt idx="40">
                  <c:v>1644</c:v>
                </c:pt>
                <c:pt idx="41">
                  <c:v>1722</c:v>
                </c:pt>
                <c:pt idx="42">
                  <c:v>1780</c:v>
                </c:pt>
                <c:pt idx="43">
                  <c:v>1856</c:v>
                </c:pt>
                <c:pt idx="44">
                  <c:v>1878</c:v>
                </c:pt>
                <c:pt idx="45">
                  <c:v>1892</c:v>
                </c:pt>
                <c:pt idx="46">
                  <c:v>1922</c:v>
                </c:pt>
                <c:pt idx="47">
                  <c:v>1946</c:v>
                </c:pt>
                <c:pt idx="48">
                  <c:v>1991</c:v>
                </c:pt>
                <c:pt idx="49">
                  <c:v>2002.0001219999999</c:v>
                </c:pt>
                <c:pt idx="50">
                  <c:v>2015</c:v>
                </c:pt>
                <c:pt idx="51">
                  <c:v>2025</c:v>
                </c:pt>
                <c:pt idx="52">
                  <c:v>2052</c:v>
                </c:pt>
                <c:pt idx="53">
                  <c:v>2078</c:v>
                </c:pt>
                <c:pt idx="54">
                  <c:v>2095</c:v>
                </c:pt>
                <c:pt idx="55">
                  <c:v>2121</c:v>
                </c:pt>
                <c:pt idx="56">
                  <c:v>2148</c:v>
                </c:pt>
                <c:pt idx="57">
                  <c:v>2194</c:v>
                </c:pt>
                <c:pt idx="58">
                  <c:v>2208</c:v>
                </c:pt>
                <c:pt idx="59">
                  <c:v>2187</c:v>
                </c:pt>
                <c:pt idx="60">
                  <c:v>2323</c:v>
                </c:pt>
                <c:pt idx="61">
                  <c:v>2341</c:v>
                </c:pt>
                <c:pt idx="62">
                  <c:v>2243</c:v>
                </c:pt>
                <c:pt idx="63">
                  <c:v>2350</c:v>
                </c:pt>
                <c:pt idx="64">
                  <c:v>2301</c:v>
                </c:pt>
                <c:pt idx="65">
                  <c:v>2249</c:v>
                </c:pt>
                <c:pt idx="66">
                  <c:v>2240</c:v>
                </c:pt>
                <c:pt idx="67">
                  <c:v>2218</c:v>
                </c:pt>
                <c:pt idx="68">
                  <c:v>2263</c:v>
                </c:pt>
                <c:pt idx="69">
                  <c:v>2293</c:v>
                </c:pt>
                <c:pt idx="70">
                  <c:v>2327</c:v>
                </c:pt>
                <c:pt idx="71">
                  <c:v>2358</c:v>
                </c:pt>
                <c:pt idx="72">
                  <c:v>2389</c:v>
                </c:pt>
                <c:pt idx="73">
                  <c:v>2411</c:v>
                </c:pt>
                <c:pt idx="74">
                  <c:v>2444</c:v>
                </c:pt>
                <c:pt idx="75">
                  <c:v>2471</c:v>
                </c:pt>
                <c:pt idx="76">
                  <c:v>2482</c:v>
                </c:pt>
                <c:pt idx="77">
                  <c:v>2518.9997560000002</c:v>
                </c:pt>
                <c:pt idx="78">
                  <c:v>2557</c:v>
                </c:pt>
                <c:pt idx="79">
                  <c:v>2547</c:v>
                </c:pt>
                <c:pt idx="80">
                  <c:v>2479</c:v>
                </c:pt>
                <c:pt idx="81">
                  <c:v>2469</c:v>
                </c:pt>
                <c:pt idx="82">
                  <c:v>2412</c:v>
                </c:pt>
                <c:pt idx="83">
                  <c:v>2441</c:v>
                </c:pt>
                <c:pt idx="84">
                  <c:v>2438</c:v>
                </c:pt>
                <c:pt idx="85">
                  <c:v>2389</c:v>
                </c:pt>
                <c:pt idx="86">
                  <c:v>2340</c:v>
                </c:pt>
                <c:pt idx="87">
                  <c:v>2322</c:v>
                </c:pt>
                <c:pt idx="88">
                  <c:v>2336</c:v>
                </c:pt>
                <c:pt idx="89">
                  <c:v>2317</c:v>
                </c:pt>
                <c:pt idx="90">
                  <c:v>2364</c:v>
                </c:pt>
                <c:pt idx="91">
                  <c:v>2394</c:v>
                </c:pt>
                <c:pt idx="92">
                  <c:v>2415</c:v>
                </c:pt>
                <c:pt idx="93">
                  <c:v>2448</c:v>
                </c:pt>
                <c:pt idx="94">
                  <c:v>2467</c:v>
                </c:pt>
                <c:pt idx="95">
                  <c:v>2495</c:v>
                </c:pt>
                <c:pt idx="96">
                  <c:v>2461</c:v>
                </c:pt>
                <c:pt idx="97">
                  <c:v>2483</c:v>
                </c:pt>
                <c:pt idx="98">
                  <c:v>2508.0002439999998</c:v>
                </c:pt>
                <c:pt idx="99">
                  <c:v>2524</c:v>
                </c:pt>
                <c:pt idx="100">
                  <c:v>2559</c:v>
                </c:pt>
                <c:pt idx="101">
                  <c:v>2570</c:v>
                </c:pt>
                <c:pt idx="102">
                  <c:v>2514</c:v>
                </c:pt>
                <c:pt idx="103">
                  <c:v>0</c:v>
                </c:pt>
                <c:pt idx="104">
                  <c:v>0</c:v>
                </c:pt>
                <c:pt idx="105">
                  <c:v>0</c:v>
                </c:pt>
                <c:pt idx="106">
                  <c:v>0</c:v>
                </c:pt>
                <c:pt idx="107">
                  <c:v>0</c:v>
                </c:pt>
                <c:pt idx="108">
                  <c:v>0</c:v>
                </c:pt>
                <c:pt idx="109">
                  <c:v>0</c:v>
                </c:pt>
                <c:pt idx="110">
                  <c:v>0</c:v>
                </c:pt>
                <c:pt idx="111">
                  <c:v>0</c:v>
                </c:pt>
                <c:pt idx="112">
                  <c:v>0</c:v>
                </c:pt>
                <c:pt idx="113">
                  <c:v>0</c:v>
                </c:pt>
                <c:pt idx="114">
                  <c:v>1356</c:v>
                </c:pt>
                <c:pt idx="115">
                  <c:v>1420</c:v>
                </c:pt>
                <c:pt idx="116">
                  <c:v>1305</c:v>
                </c:pt>
                <c:pt idx="117">
                  <c:v>1344</c:v>
                </c:pt>
                <c:pt idx="118">
                  <c:v>1359</c:v>
                </c:pt>
                <c:pt idx="119">
                  <c:v>1438</c:v>
                </c:pt>
                <c:pt idx="120">
                  <c:v>1483.9998780000001</c:v>
                </c:pt>
                <c:pt idx="121">
                  <c:v>1503</c:v>
                </c:pt>
                <c:pt idx="122">
                  <c:v>1550</c:v>
                </c:pt>
                <c:pt idx="123">
                  <c:v>1534</c:v>
                </c:pt>
                <c:pt idx="124">
                  <c:v>1594</c:v>
                </c:pt>
                <c:pt idx="125">
                  <c:v>1638</c:v>
                </c:pt>
                <c:pt idx="126">
                  <c:v>1678</c:v>
                </c:pt>
                <c:pt idx="127">
                  <c:v>1711</c:v>
                </c:pt>
                <c:pt idx="128">
                  <c:v>1734</c:v>
                </c:pt>
                <c:pt idx="129">
                  <c:v>1780</c:v>
                </c:pt>
                <c:pt idx="130">
                  <c:v>1810</c:v>
                </c:pt>
                <c:pt idx="131">
                  <c:v>1854</c:v>
                </c:pt>
                <c:pt idx="132">
                  <c:v>1882</c:v>
                </c:pt>
                <c:pt idx="133">
                  <c:v>1927</c:v>
                </c:pt>
                <c:pt idx="134">
                  <c:v>1934</c:v>
                </c:pt>
                <c:pt idx="135">
                  <c:v>1952</c:v>
                </c:pt>
                <c:pt idx="136">
                  <c:v>1953</c:v>
                </c:pt>
                <c:pt idx="137">
                  <c:v>1941.0001219999999</c:v>
                </c:pt>
                <c:pt idx="138">
                  <c:v>1951</c:v>
                </c:pt>
                <c:pt idx="139">
                  <c:v>1949.9998780000001</c:v>
                </c:pt>
                <c:pt idx="140">
                  <c:v>1929</c:v>
                </c:pt>
                <c:pt idx="141">
                  <c:v>1900</c:v>
                </c:pt>
                <c:pt idx="142">
                  <c:v>1870.9998780000001</c:v>
                </c:pt>
                <c:pt idx="143">
                  <c:v>1835.9998780000001</c:v>
                </c:pt>
                <c:pt idx="144">
                  <c:v>1817.0001219999999</c:v>
                </c:pt>
                <c:pt idx="145">
                  <c:v>1826.0001219999999</c:v>
                </c:pt>
                <c:pt idx="146">
                  <c:v>1828</c:v>
                </c:pt>
                <c:pt idx="147">
                  <c:v>1822</c:v>
                </c:pt>
                <c:pt idx="148">
                  <c:v>1848</c:v>
                </c:pt>
                <c:pt idx="149">
                  <c:v>1879.9998780000001</c:v>
                </c:pt>
                <c:pt idx="150">
                  <c:v>1913</c:v>
                </c:pt>
                <c:pt idx="151">
                  <c:v>1863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585</c:v>
                </c:pt>
                <c:pt idx="169">
                  <c:v>633</c:v>
                </c:pt>
                <c:pt idx="170">
                  <c:v>785</c:v>
                </c:pt>
                <c:pt idx="171">
                  <c:v>968</c:v>
                </c:pt>
                <c:pt idx="172">
                  <c:v>1038</c:v>
                </c:pt>
                <c:pt idx="173">
                  <c:v>1001.000061</c:v>
                </c:pt>
                <c:pt idx="174">
                  <c:v>884</c:v>
                </c:pt>
                <c:pt idx="175">
                  <c:v>904</c:v>
                </c:pt>
                <c:pt idx="176">
                  <c:v>1152</c:v>
                </c:pt>
                <c:pt idx="177">
                  <c:v>1178</c:v>
                </c:pt>
                <c:pt idx="178">
                  <c:v>1164</c:v>
                </c:pt>
                <c:pt idx="179">
                  <c:v>1108</c:v>
                </c:pt>
                <c:pt idx="180">
                  <c:v>1128</c:v>
                </c:pt>
                <c:pt idx="181">
                  <c:v>1152</c:v>
                </c:pt>
                <c:pt idx="182">
                  <c:v>1149</c:v>
                </c:pt>
                <c:pt idx="183">
                  <c:v>1163</c:v>
                </c:pt>
                <c:pt idx="184">
                  <c:v>1131</c:v>
                </c:pt>
                <c:pt idx="185">
                  <c:v>1161</c:v>
                </c:pt>
                <c:pt idx="186">
                  <c:v>1165</c:v>
                </c:pt>
                <c:pt idx="187">
                  <c:v>1182</c:v>
                </c:pt>
                <c:pt idx="188">
                  <c:v>1183</c:v>
                </c:pt>
                <c:pt idx="189">
                  <c:v>1206</c:v>
                </c:pt>
                <c:pt idx="190">
                  <c:v>1222</c:v>
                </c:pt>
                <c:pt idx="191">
                  <c:v>1221</c:v>
                </c:pt>
                <c:pt idx="192">
                  <c:v>1241</c:v>
                </c:pt>
                <c:pt idx="193">
                  <c:v>1262</c:v>
                </c:pt>
                <c:pt idx="194">
                  <c:v>1278</c:v>
                </c:pt>
                <c:pt idx="195">
                  <c:v>1300</c:v>
                </c:pt>
                <c:pt idx="196">
                  <c:v>1260</c:v>
                </c:pt>
                <c:pt idx="197">
                  <c:v>1257</c:v>
                </c:pt>
                <c:pt idx="198">
                  <c:v>1218</c:v>
                </c:pt>
                <c:pt idx="199">
                  <c:v>1154</c:v>
                </c:pt>
                <c:pt idx="200">
                  <c:v>1107</c:v>
                </c:pt>
                <c:pt idx="201">
                  <c:v>1078</c:v>
                </c:pt>
                <c:pt idx="202">
                  <c:v>1040</c:v>
                </c:pt>
                <c:pt idx="203">
                  <c:v>1000</c:v>
                </c:pt>
                <c:pt idx="204">
                  <c:v>971</c:v>
                </c:pt>
                <c:pt idx="205">
                  <c:v>964</c:v>
                </c:pt>
                <c:pt idx="206">
                  <c:v>1011</c:v>
                </c:pt>
                <c:pt idx="207">
                  <c:v>985</c:v>
                </c:pt>
                <c:pt idx="208">
                  <c:v>949</c:v>
                </c:pt>
                <c:pt idx="209">
                  <c:v>963</c:v>
                </c:pt>
                <c:pt idx="210">
                  <c:v>961.99993900000004</c:v>
                </c:pt>
                <c:pt idx="211">
                  <c:v>978</c:v>
                </c:pt>
                <c:pt idx="212">
                  <c:v>941</c:v>
                </c:pt>
                <c:pt idx="213">
                  <c:v>923</c:v>
                </c:pt>
                <c:pt idx="214">
                  <c:v>977</c:v>
                </c:pt>
                <c:pt idx="215">
                  <c:v>926</c:v>
                </c:pt>
                <c:pt idx="216">
                  <c:v>824</c:v>
                </c:pt>
                <c:pt idx="217">
                  <c:v>875</c:v>
                </c:pt>
                <c:pt idx="218">
                  <c:v>816</c:v>
                </c:pt>
                <c:pt idx="219">
                  <c:v>736</c:v>
                </c:pt>
                <c:pt idx="220">
                  <c:v>721</c:v>
                </c:pt>
                <c:pt idx="221">
                  <c:v>820.99993900000004</c:v>
                </c:pt>
                <c:pt idx="222">
                  <c:v>951</c:v>
                </c:pt>
                <c:pt idx="223">
                  <c:v>579</c:v>
                </c:pt>
              </c:numCache>
            </c:numRef>
          </c:yVal>
          <c:smooth val="0"/>
          <c:extLst xmlns:c16r2="http://schemas.microsoft.com/office/drawing/2015/06/chart">
            <c:ext xmlns:c16="http://schemas.microsoft.com/office/drawing/2014/chart" uri="{C3380CC4-5D6E-409C-BE32-E72D297353CC}">
              <c16:uniqueId val="{00000047-DA80-4DEE-8BB8-42BCAF800CB4}"/>
            </c:ext>
          </c:extLst>
        </c:ser>
        <c:ser>
          <c:idx val="73"/>
          <c:order val="72"/>
          <c:tx>
            <c:strRef>
              <c:f>Sheet1!$BW$1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Sheet1!$BW$2:$BW$225</c:f>
              <c:numCache>
                <c:formatCode>General</c:formatCode>
                <c:ptCount val="224"/>
                <c:pt idx="0">
                  <c:v>0</c:v>
                </c:pt>
                <c:pt idx="1">
                  <c:v>0</c:v>
                </c:pt>
                <c:pt idx="2">
                  <c:v>0</c:v>
                </c:pt>
                <c:pt idx="3">
                  <c:v>111.99999200000001</c:v>
                </c:pt>
                <c:pt idx="4">
                  <c:v>122</c:v>
                </c:pt>
                <c:pt idx="5">
                  <c:v>163</c:v>
                </c:pt>
                <c:pt idx="6">
                  <c:v>210</c:v>
                </c:pt>
                <c:pt idx="7">
                  <c:v>259</c:v>
                </c:pt>
                <c:pt idx="8">
                  <c:v>293</c:v>
                </c:pt>
                <c:pt idx="9">
                  <c:v>313</c:v>
                </c:pt>
                <c:pt idx="10">
                  <c:v>345</c:v>
                </c:pt>
                <c:pt idx="11">
                  <c:v>348</c:v>
                </c:pt>
                <c:pt idx="12">
                  <c:v>363</c:v>
                </c:pt>
                <c:pt idx="13">
                  <c:v>383</c:v>
                </c:pt>
                <c:pt idx="14">
                  <c:v>392.99996900000002</c:v>
                </c:pt>
                <c:pt idx="15">
                  <c:v>410</c:v>
                </c:pt>
                <c:pt idx="16">
                  <c:v>457</c:v>
                </c:pt>
                <c:pt idx="17">
                  <c:v>484</c:v>
                </c:pt>
                <c:pt idx="18">
                  <c:v>526</c:v>
                </c:pt>
                <c:pt idx="19">
                  <c:v>551</c:v>
                </c:pt>
                <c:pt idx="20">
                  <c:v>566</c:v>
                </c:pt>
                <c:pt idx="21">
                  <c:v>567</c:v>
                </c:pt>
                <c:pt idx="22">
                  <c:v>562</c:v>
                </c:pt>
                <c:pt idx="23">
                  <c:v>585</c:v>
                </c:pt>
                <c:pt idx="24">
                  <c:v>586</c:v>
                </c:pt>
                <c:pt idx="25">
                  <c:v>581</c:v>
                </c:pt>
                <c:pt idx="26">
                  <c:v>586</c:v>
                </c:pt>
                <c:pt idx="27">
                  <c:v>600</c:v>
                </c:pt>
                <c:pt idx="28">
                  <c:v>609</c:v>
                </c:pt>
                <c:pt idx="29">
                  <c:v>615</c:v>
                </c:pt>
                <c:pt idx="30">
                  <c:v>615</c:v>
                </c:pt>
                <c:pt idx="31">
                  <c:v>596</c:v>
                </c:pt>
                <c:pt idx="32">
                  <c:v>613</c:v>
                </c:pt>
                <c:pt idx="33">
                  <c:v>591</c:v>
                </c:pt>
                <c:pt idx="34">
                  <c:v>587</c:v>
                </c:pt>
                <c:pt idx="35">
                  <c:v>624</c:v>
                </c:pt>
                <c:pt idx="36">
                  <c:v>759.00006099999996</c:v>
                </c:pt>
                <c:pt idx="37">
                  <c:v>943</c:v>
                </c:pt>
                <c:pt idx="38">
                  <c:v>1133</c:v>
                </c:pt>
                <c:pt idx="39">
                  <c:v>1372</c:v>
                </c:pt>
                <c:pt idx="40">
                  <c:v>1522</c:v>
                </c:pt>
                <c:pt idx="41">
                  <c:v>1597.0001219999999</c:v>
                </c:pt>
                <c:pt idx="42">
                  <c:v>1655</c:v>
                </c:pt>
                <c:pt idx="43">
                  <c:v>1731</c:v>
                </c:pt>
                <c:pt idx="44">
                  <c:v>1743</c:v>
                </c:pt>
                <c:pt idx="45">
                  <c:v>1751</c:v>
                </c:pt>
                <c:pt idx="46">
                  <c:v>1789</c:v>
                </c:pt>
                <c:pt idx="47">
                  <c:v>1810</c:v>
                </c:pt>
                <c:pt idx="48">
                  <c:v>1852.9998780000001</c:v>
                </c:pt>
                <c:pt idx="49">
                  <c:v>1865</c:v>
                </c:pt>
                <c:pt idx="50">
                  <c:v>1870.9998780000001</c:v>
                </c:pt>
                <c:pt idx="51">
                  <c:v>1887</c:v>
                </c:pt>
                <c:pt idx="52">
                  <c:v>1908</c:v>
                </c:pt>
                <c:pt idx="53">
                  <c:v>1935</c:v>
                </c:pt>
                <c:pt idx="54">
                  <c:v>1954</c:v>
                </c:pt>
                <c:pt idx="55">
                  <c:v>1969</c:v>
                </c:pt>
                <c:pt idx="56">
                  <c:v>2006</c:v>
                </c:pt>
                <c:pt idx="57">
                  <c:v>2054</c:v>
                </c:pt>
                <c:pt idx="58">
                  <c:v>2068</c:v>
                </c:pt>
                <c:pt idx="59">
                  <c:v>2043</c:v>
                </c:pt>
                <c:pt idx="60">
                  <c:v>2168</c:v>
                </c:pt>
                <c:pt idx="61">
                  <c:v>2211</c:v>
                </c:pt>
                <c:pt idx="62">
                  <c:v>2117</c:v>
                </c:pt>
                <c:pt idx="63">
                  <c:v>2216</c:v>
                </c:pt>
                <c:pt idx="64">
                  <c:v>2178</c:v>
                </c:pt>
                <c:pt idx="65">
                  <c:v>2123</c:v>
                </c:pt>
                <c:pt idx="66">
                  <c:v>2110</c:v>
                </c:pt>
                <c:pt idx="67">
                  <c:v>2086</c:v>
                </c:pt>
                <c:pt idx="68">
                  <c:v>2120</c:v>
                </c:pt>
                <c:pt idx="69">
                  <c:v>2154</c:v>
                </c:pt>
                <c:pt idx="70">
                  <c:v>2185</c:v>
                </c:pt>
                <c:pt idx="71">
                  <c:v>2218</c:v>
                </c:pt>
                <c:pt idx="72">
                  <c:v>2243</c:v>
                </c:pt>
                <c:pt idx="73">
                  <c:v>2271</c:v>
                </c:pt>
                <c:pt idx="74">
                  <c:v>2305</c:v>
                </c:pt>
                <c:pt idx="75">
                  <c:v>2315</c:v>
                </c:pt>
                <c:pt idx="76">
                  <c:v>2324</c:v>
                </c:pt>
                <c:pt idx="77">
                  <c:v>2360</c:v>
                </c:pt>
                <c:pt idx="78">
                  <c:v>2407</c:v>
                </c:pt>
                <c:pt idx="79">
                  <c:v>2398</c:v>
                </c:pt>
                <c:pt idx="80">
                  <c:v>2347</c:v>
                </c:pt>
                <c:pt idx="81">
                  <c:v>2311</c:v>
                </c:pt>
                <c:pt idx="82">
                  <c:v>2265</c:v>
                </c:pt>
                <c:pt idx="83">
                  <c:v>2282</c:v>
                </c:pt>
                <c:pt idx="84">
                  <c:v>2310</c:v>
                </c:pt>
                <c:pt idx="85">
                  <c:v>2262</c:v>
                </c:pt>
                <c:pt idx="86">
                  <c:v>2204</c:v>
                </c:pt>
                <c:pt idx="87">
                  <c:v>2201</c:v>
                </c:pt>
                <c:pt idx="88">
                  <c:v>2201</c:v>
                </c:pt>
                <c:pt idx="89">
                  <c:v>2196</c:v>
                </c:pt>
                <c:pt idx="90">
                  <c:v>2231</c:v>
                </c:pt>
                <c:pt idx="91">
                  <c:v>2259</c:v>
                </c:pt>
                <c:pt idx="92">
                  <c:v>2286</c:v>
                </c:pt>
                <c:pt idx="93">
                  <c:v>2308</c:v>
                </c:pt>
                <c:pt idx="94">
                  <c:v>2322</c:v>
                </c:pt>
                <c:pt idx="95">
                  <c:v>2345</c:v>
                </c:pt>
                <c:pt idx="96">
                  <c:v>2316</c:v>
                </c:pt>
                <c:pt idx="97">
                  <c:v>2330</c:v>
                </c:pt>
                <c:pt idx="98">
                  <c:v>2394</c:v>
                </c:pt>
                <c:pt idx="99">
                  <c:v>2387</c:v>
                </c:pt>
                <c:pt idx="100">
                  <c:v>2442</c:v>
                </c:pt>
                <c:pt idx="101">
                  <c:v>2422</c:v>
                </c:pt>
                <c:pt idx="102">
                  <c:v>2395</c:v>
                </c:pt>
                <c:pt idx="103">
                  <c:v>0</c:v>
                </c:pt>
                <c:pt idx="104">
                  <c:v>0</c:v>
                </c:pt>
                <c:pt idx="105">
                  <c:v>0</c:v>
                </c:pt>
                <c:pt idx="106">
                  <c:v>0</c:v>
                </c:pt>
                <c:pt idx="107">
                  <c:v>0</c:v>
                </c:pt>
                <c:pt idx="108">
                  <c:v>0</c:v>
                </c:pt>
                <c:pt idx="109">
                  <c:v>0</c:v>
                </c:pt>
                <c:pt idx="110">
                  <c:v>0</c:v>
                </c:pt>
                <c:pt idx="111">
                  <c:v>0</c:v>
                </c:pt>
                <c:pt idx="112">
                  <c:v>0</c:v>
                </c:pt>
                <c:pt idx="113">
                  <c:v>0</c:v>
                </c:pt>
                <c:pt idx="114">
                  <c:v>1377.0001219999999</c:v>
                </c:pt>
                <c:pt idx="115">
                  <c:v>1336</c:v>
                </c:pt>
                <c:pt idx="116">
                  <c:v>1280.9998780000001</c:v>
                </c:pt>
                <c:pt idx="117">
                  <c:v>1312</c:v>
                </c:pt>
                <c:pt idx="118">
                  <c:v>1333.9998780000001</c:v>
                </c:pt>
                <c:pt idx="119">
                  <c:v>1405</c:v>
                </c:pt>
                <c:pt idx="120">
                  <c:v>1442</c:v>
                </c:pt>
                <c:pt idx="121">
                  <c:v>1456</c:v>
                </c:pt>
                <c:pt idx="122">
                  <c:v>1499</c:v>
                </c:pt>
                <c:pt idx="123">
                  <c:v>1509.0001219999999</c:v>
                </c:pt>
                <c:pt idx="124">
                  <c:v>1561</c:v>
                </c:pt>
                <c:pt idx="125">
                  <c:v>1597.0001219999999</c:v>
                </c:pt>
                <c:pt idx="126">
                  <c:v>1635</c:v>
                </c:pt>
                <c:pt idx="127">
                  <c:v>1670</c:v>
                </c:pt>
                <c:pt idx="128">
                  <c:v>1689</c:v>
                </c:pt>
                <c:pt idx="129">
                  <c:v>1732</c:v>
                </c:pt>
                <c:pt idx="130">
                  <c:v>1760</c:v>
                </c:pt>
                <c:pt idx="131">
                  <c:v>1807</c:v>
                </c:pt>
                <c:pt idx="132">
                  <c:v>1832</c:v>
                </c:pt>
                <c:pt idx="133">
                  <c:v>1873</c:v>
                </c:pt>
                <c:pt idx="134">
                  <c:v>1898</c:v>
                </c:pt>
                <c:pt idx="135">
                  <c:v>1919</c:v>
                </c:pt>
                <c:pt idx="136">
                  <c:v>1913</c:v>
                </c:pt>
                <c:pt idx="137">
                  <c:v>1918</c:v>
                </c:pt>
                <c:pt idx="138">
                  <c:v>1901</c:v>
                </c:pt>
                <c:pt idx="139">
                  <c:v>1899</c:v>
                </c:pt>
                <c:pt idx="140">
                  <c:v>1893</c:v>
                </c:pt>
                <c:pt idx="141">
                  <c:v>1864</c:v>
                </c:pt>
                <c:pt idx="142">
                  <c:v>1822</c:v>
                </c:pt>
                <c:pt idx="143">
                  <c:v>1778</c:v>
                </c:pt>
                <c:pt idx="144">
                  <c:v>1776</c:v>
                </c:pt>
                <c:pt idx="145">
                  <c:v>1755</c:v>
                </c:pt>
                <c:pt idx="146">
                  <c:v>1777</c:v>
                </c:pt>
                <c:pt idx="147">
                  <c:v>1794</c:v>
                </c:pt>
                <c:pt idx="148">
                  <c:v>1807</c:v>
                </c:pt>
                <c:pt idx="149">
                  <c:v>1852</c:v>
                </c:pt>
                <c:pt idx="150">
                  <c:v>1866</c:v>
                </c:pt>
                <c:pt idx="151">
                  <c:v>1845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632</c:v>
                </c:pt>
                <c:pt idx="169">
                  <c:v>700</c:v>
                </c:pt>
                <c:pt idx="170">
                  <c:v>898</c:v>
                </c:pt>
                <c:pt idx="171">
                  <c:v>1033</c:v>
                </c:pt>
                <c:pt idx="172">
                  <c:v>1079</c:v>
                </c:pt>
                <c:pt idx="173">
                  <c:v>1069</c:v>
                </c:pt>
                <c:pt idx="174">
                  <c:v>935.00006099999996</c:v>
                </c:pt>
                <c:pt idx="175">
                  <c:v>958</c:v>
                </c:pt>
                <c:pt idx="176">
                  <c:v>1181</c:v>
                </c:pt>
                <c:pt idx="177">
                  <c:v>1189</c:v>
                </c:pt>
                <c:pt idx="178">
                  <c:v>1149</c:v>
                </c:pt>
                <c:pt idx="179">
                  <c:v>1114</c:v>
                </c:pt>
                <c:pt idx="180">
                  <c:v>1134</c:v>
                </c:pt>
                <c:pt idx="181">
                  <c:v>1125</c:v>
                </c:pt>
                <c:pt idx="182">
                  <c:v>1129</c:v>
                </c:pt>
                <c:pt idx="183">
                  <c:v>1144</c:v>
                </c:pt>
                <c:pt idx="184">
                  <c:v>1121</c:v>
                </c:pt>
                <c:pt idx="185">
                  <c:v>1132</c:v>
                </c:pt>
                <c:pt idx="186">
                  <c:v>1149</c:v>
                </c:pt>
                <c:pt idx="187">
                  <c:v>1150</c:v>
                </c:pt>
                <c:pt idx="188">
                  <c:v>1170</c:v>
                </c:pt>
                <c:pt idx="189">
                  <c:v>1178</c:v>
                </c:pt>
                <c:pt idx="190">
                  <c:v>1237</c:v>
                </c:pt>
                <c:pt idx="191">
                  <c:v>1221</c:v>
                </c:pt>
                <c:pt idx="192">
                  <c:v>1227</c:v>
                </c:pt>
                <c:pt idx="193">
                  <c:v>1263.0001219999999</c:v>
                </c:pt>
                <c:pt idx="194">
                  <c:v>1271</c:v>
                </c:pt>
                <c:pt idx="195">
                  <c:v>1274</c:v>
                </c:pt>
                <c:pt idx="196">
                  <c:v>1252</c:v>
                </c:pt>
                <c:pt idx="197">
                  <c:v>1233</c:v>
                </c:pt>
                <c:pt idx="198">
                  <c:v>1181</c:v>
                </c:pt>
                <c:pt idx="199">
                  <c:v>1124</c:v>
                </c:pt>
                <c:pt idx="200">
                  <c:v>1071</c:v>
                </c:pt>
                <c:pt idx="201">
                  <c:v>1078</c:v>
                </c:pt>
                <c:pt idx="202">
                  <c:v>1031</c:v>
                </c:pt>
                <c:pt idx="203">
                  <c:v>1000</c:v>
                </c:pt>
                <c:pt idx="204">
                  <c:v>991</c:v>
                </c:pt>
                <c:pt idx="205">
                  <c:v>981</c:v>
                </c:pt>
                <c:pt idx="206">
                  <c:v>996.99993900000004</c:v>
                </c:pt>
                <c:pt idx="207">
                  <c:v>998</c:v>
                </c:pt>
                <c:pt idx="208">
                  <c:v>965</c:v>
                </c:pt>
                <c:pt idx="209">
                  <c:v>957.00006099999996</c:v>
                </c:pt>
                <c:pt idx="210">
                  <c:v>992</c:v>
                </c:pt>
                <c:pt idx="211">
                  <c:v>981</c:v>
                </c:pt>
                <c:pt idx="212">
                  <c:v>944.00006099999996</c:v>
                </c:pt>
                <c:pt idx="213">
                  <c:v>933</c:v>
                </c:pt>
                <c:pt idx="214">
                  <c:v>990</c:v>
                </c:pt>
                <c:pt idx="215">
                  <c:v>943</c:v>
                </c:pt>
                <c:pt idx="216">
                  <c:v>894</c:v>
                </c:pt>
                <c:pt idx="217">
                  <c:v>898</c:v>
                </c:pt>
                <c:pt idx="218">
                  <c:v>861</c:v>
                </c:pt>
                <c:pt idx="219">
                  <c:v>751</c:v>
                </c:pt>
                <c:pt idx="220">
                  <c:v>737.00006099999996</c:v>
                </c:pt>
                <c:pt idx="221">
                  <c:v>869.00006099999996</c:v>
                </c:pt>
                <c:pt idx="222">
                  <c:v>969</c:v>
                </c:pt>
                <c:pt idx="223">
                  <c:v>589</c:v>
                </c:pt>
              </c:numCache>
            </c:numRef>
          </c:yVal>
          <c:smooth val="0"/>
          <c:extLst xmlns:c16r2="http://schemas.microsoft.com/office/drawing/2015/06/chart">
            <c:ext xmlns:c16="http://schemas.microsoft.com/office/drawing/2014/chart" uri="{C3380CC4-5D6E-409C-BE32-E72D297353CC}">
              <c16:uniqueId val="{00000048-DA80-4DEE-8BB8-42BCAF800CB4}"/>
            </c:ext>
          </c:extLst>
        </c:ser>
        <c:ser>
          <c:idx val="74"/>
          <c:order val="73"/>
          <c:tx>
            <c:strRef>
              <c:f>Sheet1!$BX$1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Sheet1!$BX$2:$BX$225</c:f>
              <c:numCache>
                <c:formatCode>General</c:formatCode>
                <c:ptCount val="224"/>
                <c:pt idx="0">
                  <c:v>0</c:v>
                </c:pt>
                <c:pt idx="1">
                  <c:v>0</c:v>
                </c:pt>
                <c:pt idx="2">
                  <c:v>0</c:v>
                </c:pt>
                <c:pt idx="3">
                  <c:v>1</c:v>
                </c:pt>
                <c:pt idx="4">
                  <c:v>50</c:v>
                </c:pt>
                <c:pt idx="5">
                  <c:v>79</c:v>
                </c:pt>
                <c:pt idx="6">
                  <c:v>135</c:v>
                </c:pt>
                <c:pt idx="7">
                  <c:v>189</c:v>
                </c:pt>
                <c:pt idx="8">
                  <c:v>218</c:v>
                </c:pt>
                <c:pt idx="9">
                  <c:v>243</c:v>
                </c:pt>
                <c:pt idx="10">
                  <c:v>274</c:v>
                </c:pt>
                <c:pt idx="11">
                  <c:v>283</c:v>
                </c:pt>
                <c:pt idx="12">
                  <c:v>300</c:v>
                </c:pt>
                <c:pt idx="13">
                  <c:v>309</c:v>
                </c:pt>
                <c:pt idx="14">
                  <c:v>325</c:v>
                </c:pt>
                <c:pt idx="15">
                  <c:v>337.99996900000002</c:v>
                </c:pt>
                <c:pt idx="16">
                  <c:v>373.00003099999998</c:v>
                </c:pt>
                <c:pt idx="17">
                  <c:v>394</c:v>
                </c:pt>
                <c:pt idx="18">
                  <c:v>432</c:v>
                </c:pt>
                <c:pt idx="19">
                  <c:v>457</c:v>
                </c:pt>
                <c:pt idx="20">
                  <c:v>465</c:v>
                </c:pt>
                <c:pt idx="21">
                  <c:v>465</c:v>
                </c:pt>
                <c:pt idx="22">
                  <c:v>465</c:v>
                </c:pt>
                <c:pt idx="23">
                  <c:v>483.00003099999998</c:v>
                </c:pt>
                <c:pt idx="24">
                  <c:v>485</c:v>
                </c:pt>
                <c:pt idx="25">
                  <c:v>482</c:v>
                </c:pt>
                <c:pt idx="26">
                  <c:v>488</c:v>
                </c:pt>
                <c:pt idx="27">
                  <c:v>495</c:v>
                </c:pt>
                <c:pt idx="28">
                  <c:v>508</c:v>
                </c:pt>
                <c:pt idx="29">
                  <c:v>511</c:v>
                </c:pt>
                <c:pt idx="30">
                  <c:v>516</c:v>
                </c:pt>
                <c:pt idx="31">
                  <c:v>496</c:v>
                </c:pt>
                <c:pt idx="32">
                  <c:v>506</c:v>
                </c:pt>
                <c:pt idx="33">
                  <c:v>491</c:v>
                </c:pt>
                <c:pt idx="34">
                  <c:v>487</c:v>
                </c:pt>
                <c:pt idx="35">
                  <c:v>520</c:v>
                </c:pt>
                <c:pt idx="36">
                  <c:v>640</c:v>
                </c:pt>
                <c:pt idx="37">
                  <c:v>807.99993900000004</c:v>
                </c:pt>
                <c:pt idx="38">
                  <c:v>983</c:v>
                </c:pt>
                <c:pt idx="39">
                  <c:v>1198</c:v>
                </c:pt>
                <c:pt idx="40">
                  <c:v>1336</c:v>
                </c:pt>
                <c:pt idx="41">
                  <c:v>1401</c:v>
                </c:pt>
                <c:pt idx="42">
                  <c:v>1448.0001219999999</c:v>
                </c:pt>
                <c:pt idx="43">
                  <c:v>1518.9998780000001</c:v>
                </c:pt>
                <c:pt idx="44">
                  <c:v>1524</c:v>
                </c:pt>
                <c:pt idx="45">
                  <c:v>1530</c:v>
                </c:pt>
                <c:pt idx="46">
                  <c:v>1558</c:v>
                </c:pt>
                <c:pt idx="47">
                  <c:v>1575</c:v>
                </c:pt>
                <c:pt idx="48">
                  <c:v>1608</c:v>
                </c:pt>
                <c:pt idx="49">
                  <c:v>1620</c:v>
                </c:pt>
                <c:pt idx="50">
                  <c:v>1624.0001219999999</c:v>
                </c:pt>
                <c:pt idx="51">
                  <c:v>1628</c:v>
                </c:pt>
                <c:pt idx="52">
                  <c:v>1653</c:v>
                </c:pt>
                <c:pt idx="53">
                  <c:v>1667</c:v>
                </c:pt>
                <c:pt idx="54">
                  <c:v>1676</c:v>
                </c:pt>
                <c:pt idx="55">
                  <c:v>1689</c:v>
                </c:pt>
                <c:pt idx="56">
                  <c:v>1720.9998780000001</c:v>
                </c:pt>
                <c:pt idx="57">
                  <c:v>1752</c:v>
                </c:pt>
                <c:pt idx="58">
                  <c:v>1761</c:v>
                </c:pt>
                <c:pt idx="59">
                  <c:v>1746</c:v>
                </c:pt>
                <c:pt idx="60">
                  <c:v>1830</c:v>
                </c:pt>
                <c:pt idx="61">
                  <c:v>1843</c:v>
                </c:pt>
                <c:pt idx="62">
                  <c:v>1795</c:v>
                </c:pt>
                <c:pt idx="63">
                  <c:v>1872</c:v>
                </c:pt>
                <c:pt idx="64">
                  <c:v>1837</c:v>
                </c:pt>
                <c:pt idx="65">
                  <c:v>1781</c:v>
                </c:pt>
                <c:pt idx="66">
                  <c:v>1778</c:v>
                </c:pt>
                <c:pt idx="67">
                  <c:v>1760</c:v>
                </c:pt>
                <c:pt idx="68">
                  <c:v>1794</c:v>
                </c:pt>
                <c:pt idx="69">
                  <c:v>1826.0001219999999</c:v>
                </c:pt>
                <c:pt idx="70">
                  <c:v>1849</c:v>
                </c:pt>
                <c:pt idx="71">
                  <c:v>1877</c:v>
                </c:pt>
                <c:pt idx="72">
                  <c:v>1908</c:v>
                </c:pt>
                <c:pt idx="73">
                  <c:v>1916</c:v>
                </c:pt>
                <c:pt idx="74">
                  <c:v>1943</c:v>
                </c:pt>
                <c:pt idx="75">
                  <c:v>1969</c:v>
                </c:pt>
                <c:pt idx="76">
                  <c:v>1976.9998780000001</c:v>
                </c:pt>
                <c:pt idx="77">
                  <c:v>2004</c:v>
                </c:pt>
                <c:pt idx="78">
                  <c:v>2043</c:v>
                </c:pt>
                <c:pt idx="79">
                  <c:v>2030</c:v>
                </c:pt>
                <c:pt idx="80">
                  <c:v>1986</c:v>
                </c:pt>
                <c:pt idx="81">
                  <c:v>1962</c:v>
                </c:pt>
                <c:pt idx="82">
                  <c:v>1918</c:v>
                </c:pt>
                <c:pt idx="83">
                  <c:v>1947</c:v>
                </c:pt>
                <c:pt idx="84">
                  <c:v>1953</c:v>
                </c:pt>
                <c:pt idx="85">
                  <c:v>1901</c:v>
                </c:pt>
                <c:pt idx="86">
                  <c:v>1859</c:v>
                </c:pt>
                <c:pt idx="87">
                  <c:v>1845</c:v>
                </c:pt>
                <c:pt idx="88">
                  <c:v>1851</c:v>
                </c:pt>
                <c:pt idx="89">
                  <c:v>1856</c:v>
                </c:pt>
                <c:pt idx="90">
                  <c:v>1881</c:v>
                </c:pt>
                <c:pt idx="91">
                  <c:v>1905.9998780000001</c:v>
                </c:pt>
                <c:pt idx="92">
                  <c:v>1937</c:v>
                </c:pt>
                <c:pt idx="93">
                  <c:v>1958.0001219999999</c:v>
                </c:pt>
                <c:pt idx="94">
                  <c:v>1983</c:v>
                </c:pt>
                <c:pt idx="95">
                  <c:v>2002.9998780000001</c:v>
                </c:pt>
                <c:pt idx="96">
                  <c:v>1976.9998780000001</c:v>
                </c:pt>
                <c:pt idx="97">
                  <c:v>2026</c:v>
                </c:pt>
                <c:pt idx="98">
                  <c:v>2061</c:v>
                </c:pt>
                <c:pt idx="99">
                  <c:v>2037</c:v>
                </c:pt>
                <c:pt idx="100">
                  <c:v>2074</c:v>
                </c:pt>
                <c:pt idx="101">
                  <c:v>2084</c:v>
                </c:pt>
                <c:pt idx="102">
                  <c:v>2071</c:v>
                </c:pt>
                <c:pt idx="103">
                  <c:v>0</c:v>
                </c:pt>
                <c:pt idx="104">
                  <c:v>0</c:v>
                </c:pt>
                <c:pt idx="105">
                  <c:v>0</c:v>
                </c:pt>
                <c:pt idx="106">
                  <c:v>0</c:v>
                </c:pt>
                <c:pt idx="107">
                  <c:v>0</c:v>
                </c:pt>
                <c:pt idx="108">
                  <c:v>0</c:v>
                </c:pt>
                <c:pt idx="109">
                  <c:v>0</c:v>
                </c:pt>
                <c:pt idx="110">
                  <c:v>0</c:v>
                </c:pt>
                <c:pt idx="111">
                  <c:v>0</c:v>
                </c:pt>
                <c:pt idx="112">
                  <c:v>0</c:v>
                </c:pt>
                <c:pt idx="113">
                  <c:v>0</c:v>
                </c:pt>
                <c:pt idx="114">
                  <c:v>1222</c:v>
                </c:pt>
                <c:pt idx="115">
                  <c:v>1183</c:v>
                </c:pt>
                <c:pt idx="116">
                  <c:v>1120</c:v>
                </c:pt>
                <c:pt idx="117">
                  <c:v>1157</c:v>
                </c:pt>
                <c:pt idx="118">
                  <c:v>1163</c:v>
                </c:pt>
                <c:pt idx="119">
                  <c:v>1217</c:v>
                </c:pt>
                <c:pt idx="120">
                  <c:v>1227</c:v>
                </c:pt>
                <c:pt idx="121">
                  <c:v>1221</c:v>
                </c:pt>
                <c:pt idx="122">
                  <c:v>1241</c:v>
                </c:pt>
                <c:pt idx="123">
                  <c:v>1257</c:v>
                </c:pt>
                <c:pt idx="124">
                  <c:v>1295</c:v>
                </c:pt>
                <c:pt idx="125">
                  <c:v>1304</c:v>
                </c:pt>
                <c:pt idx="126">
                  <c:v>1348</c:v>
                </c:pt>
                <c:pt idx="127">
                  <c:v>1376</c:v>
                </c:pt>
                <c:pt idx="128">
                  <c:v>1397</c:v>
                </c:pt>
                <c:pt idx="129">
                  <c:v>1414</c:v>
                </c:pt>
                <c:pt idx="130">
                  <c:v>1449</c:v>
                </c:pt>
                <c:pt idx="131">
                  <c:v>1485</c:v>
                </c:pt>
                <c:pt idx="132">
                  <c:v>1497</c:v>
                </c:pt>
                <c:pt idx="133">
                  <c:v>1533</c:v>
                </c:pt>
                <c:pt idx="134">
                  <c:v>1539</c:v>
                </c:pt>
                <c:pt idx="135">
                  <c:v>1557</c:v>
                </c:pt>
                <c:pt idx="136">
                  <c:v>1560</c:v>
                </c:pt>
                <c:pt idx="137">
                  <c:v>1544</c:v>
                </c:pt>
                <c:pt idx="138">
                  <c:v>1552</c:v>
                </c:pt>
                <c:pt idx="139">
                  <c:v>1559</c:v>
                </c:pt>
                <c:pt idx="140">
                  <c:v>1549</c:v>
                </c:pt>
                <c:pt idx="141">
                  <c:v>1527.0001219999999</c:v>
                </c:pt>
                <c:pt idx="142">
                  <c:v>1502</c:v>
                </c:pt>
                <c:pt idx="143">
                  <c:v>1451</c:v>
                </c:pt>
                <c:pt idx="144">
                  <c:v>1463</c:v>
                </c:pt>
                <c:pt idx="145">
                  <c:v>1461</c:v>
                </c:pt>
                <c:pt idx="146">
                  <c:v>1462</c:v>
                </c:pt>
                <c:pt idx="147">
                  <c:v>1486</c:v>
                </c:pt>
                <c:pt idx="148">
                  <c:v>1512</c:v>
                </c:pt>
                <c:pt idx="149">
                  <c:v>1525</c:v>
                </c:pt>
                <c:pt idx="150">
                  <c:v>1588.9998780000001</c:v>
                </c:pt>
                <c:pt idx="151">
                  <c:v>1585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471</c:v>
                </c:pt>
                <c:pt idx="169">
                  <c:v>487</c:v>
                </c:pt>
                <c:pt idx="170">
                  <c:v>650</c:v>
                </c:pt>
                <c:pt idx="171">
                  <c:v>853</c:v>
                </c:pt>
                <c:pt idx="172">
                  <c:v>907</c:v>
                </c:pt>
                <c:pt idx="173">
                  <c:v>881</c:v>
                </c:pt>
                <c:pt idx="174">
                  <c:v>754</c:v>
                </c:pt>
                <c:pt idx="175">
                  <c:v>738</c:v>
                </c:pt>
                <c:pt idx="176">
                  <c:v>986</c:v>
                </c:pt>
                <c:pt idx="177">
                  <c:v>992</c:v>
                </c:pt>
                <c:pt idx="178">
                  <c:v>1004</c:v>
                </c:pt>
                <c:pt idx="179">
                  <c:v>936</c:v>
                </c:pt>
                <c:pt idx="180">
                  <c:v>925</c:v>
                </c:pt>
                <c:pt idx="181">
                  <c:v>964</c:v>
                </c:pt>
                <c:pt idx="182">
                  <c:v>961.99993900000004</c:v>
                </c:pt>
                <c:pt idx="183">
                  <c:v>973</c:v>
                </c:pt>
                <c:pt idx="184">
                  <c:v>943</c:v>
                </c:pt>
                <c:pt idx="185">
                  <c:v>948</c:v>
                </c:pt>
                <c:pt idx="186">
                  <c:v>970</c:v>
                </c:pt>
                <c:pt idx="187">
                  <c:v>955</c:v>
                </c:pt>
                <c:pt idx="188">
                  <c:v>978</c:v>
                </c:pt>
                <c:pt idx="189">
                  <c:v>996</c:v>
                </c:pt>
                <c:pt idx="190">
                  <c:v>998</c:v>
                </c:pt>
                <c:pt idx="191">
                  <c:v>1008</c:v>
                </c:pt>
                <c:pt idx="192">
                  <c:v>1020</c:v>
                </c:pt>
                <c:pt idx="193">
                  <c:v>1060</c:v>
                </c:pt>
                <c:pt idx="194">
                  <c:v>1063</c:v>
                </c:pt>
                <c:pt idx="195">
                  <c:v>1070</c:v>
                </c:pt>
                <c:pt idx="196">
                  <c:v>1053</c:v>
                </c:pt>
                <c:pt idx="197">
                  <c:v>1039</c:v>
                </c:pt>
                <c:pt idx="198">
                  <c:v>1028</c:v>
                </c:pt>
                <c:pt idx="199">
                  <c:v>985</c:v>
                </c:pt>
                <c:pt idx="200">
                  <c:v>923</c:v>
                </c:pt>
                <c:pt idx="201">
                  <c:v>910</c:v>
                </c:pt>
                <c:pt idx="202">
                  <c:v>895</c:v>
                </c:pt>
                <c:pt idx="203">
                  <c:v>844</c:v>
                </c:pt>
                <c:pt idx="204">
                  <c:v>824</c:v>
                </c:pt>
                <c:pt idx="205">
                  <c:v>837</c:v>
                </c:pt>
                <c:pt idx="206">
                  <c:v>851</c:v>
                </c:pt>
                <c:pt idx="207">
                  <c:v>859</c:v>
                </c:pt>
                <c:pt idx="208">
                  <c:v>840</c:v>
                </c:pt>
                <c:pt idx="209">
                  <c:v>850</c:v>
                </c:pt>
                <c:pt idx="210">
                  <c:v>863</c:v>
                </c:pt>
                <c:pt idx="211">
                  <c:v>867</c:v>
                </c:pt>
                <c:pt idx="212">
                  <c:v>833</c:v>
                </c:pt>
                <c:pt idx="213">
                  <c:v>842.99993900000004</c:v>
                </c:pt>
                <c:pt idx="214">
                  <c:v>851</c:v>
                </c:pt>
                <c:pt idx="215">
                  <c:v>822</c:v>
                </c:pt>
                <c:pt idx="216">
                  <c:v>793</c:v>
                </c:pt>
                <c:pt idx="217">
                  <c:v>739</c:v>
                </c:pt>
                <c:pt idx="218">
                  <c:v>713</c:v>
                </c:pt>
                <c:pt idx="219">
                  <c:v>668</c:v>
                </c:pt>
                <c:pt idx="220">
                  <c:v>655</c:v>
                </c:pt>
                <c:pt idx="221">
                  <c:v>630</c:v>
                </c:pt>
                <c:pt idx="222">
                  <c:v>862</c:v>
                </c:pt>
                <c:pt idx="223">
                  <c:v>383</c:v>
                </c:pt>
              </c:numCache>
            </c:numRef>
          </c:yVal>
          <c:smooth val="0"/>
          <c:extLst xmlns:c16r2="http://schemas.microsoft.com/office/drawing/2015/06/chart">
            <c:ext xmlns:c16="http://schemas.microsoft.com/office/drawing/2014/chart" uri="{C3380CC4-5D6E-409C-BE32-E72D297353CC}">
              <c16:uniqueId val="{00000049-DA80-4DEE-8BB8-42BCAF800CB4}"/>
            </c:ext>
          </c:extLst>
        </c:ser>
        <c:ser>
          <c:idx val="75"/>
          <c:order val="74"/>
          <c:tx>
            <c:strRef>
              <c:f>Sheet1!$BY$1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Sheet1!$BY$2:$BY$225</c:f>
              <c:numCache>
                <c:formatCode>General</c:formatCode>
                <c:ptCount val="224"/>
                <c:pt idx="0">
                  <c:v>0</c:v>
                </c:pt>
                <c:pt idx="1">
                  <c:v>0</c:v>
                </c:pt>
                <c:pt idx="2">
                  <c:v>0</c:v>
                </c:pt>
                <c:pt idx="3">
                  <c:v>125</c:v>
                </c:pt>
                <c:pt idx="4">
                  <c:v>143</c:v>
                </c:pt>
                <c:pt idx="5">
                  <c:v>166</c:v>
                </c:pt>
                <c:pt idx="6">
                  <c:v>212</c:v>
                </c:pt>
                <c:pt idx="7">
                  <c:v>271</c:v>
                </c:pt>
                <c:pt idx="8">
                  <c:v>296</c:v>
                </c:pt>
                <c:pt idx="9">
                  <c:v>318.00003099999998</c:v>
                </c:pt>
                <c:pt idx="10">
                  <c:v>346</c:v>
                </c:pt>
                <c:pt idx="11">
                  <c:v>363</c:v>
                </c:pt>
                <c:pt idx="12">
                  <c:v>379</c:v>
                </c:pt>
                <c:pt idx="13">
                  <c:v>388</c:v>
                </c:pt>
                <c:pt idx="14">
                  <c:v>403</c:v>
                </c:pt>
                <c:pt idx="15">
                  <c:v>420</c:v>
                </c:pt>
                <c:pt idx="16">
                  <c:v>465</c:v>
                </c:pt>
                <c:pt idx="17">
                  <c:v>491.99996900000002</c:v>
                </c:pt>
                <c:pt idx="18">
                  <c:v>535</c:v>
                </c:pt>
                <c:pt idx="19">
                  <c:v>566</c:v>
                </c:pt>
                <c:pt idx="20">
                  <c:v>572</c:v>
                </c:pt>
                <c:pt idx="21">
                  <c:v>578</c:v>
                </c:pt>
                <c:pt idx="22">
                  <c:v>584</c:v>
                </c:pt>
                <c:pt idx="23">
                  <c:v>603</c:v>
                </c:pt>
                <c:pt idx="24">
                  <c:v>603</c:v>
                </c:pt>
                <c:pt idx="25">
                  <c:v>604</c:v>
                </c:pt>
                <c:pt idx="26">
                  <c:v>606</c:v>
                </c:pt>
                <c:pt idx="27">
                  <c:v>613</c:v>
                </c:pt>
                <c:pt idx="28">
                  <c:v>629</c:v>
                </c:pt>
                <c:pt idx="29">
                  <c:v>627.00006099999996</c:v>
                </c:pt>
                <c:pt idx="30">
                  <c:v>632</c:v>
                </c:pt>
                <c:pt idx="31">
                  <c:v>613</c:v>
                </c:pt>
                <c:pt idx="32">
                  <c:v>630</c:v>
                </c:pt>
                <c:pt idx="33">
                  <c:v>609</c:v>
                </c:pt>
                <c:pt idx="34">
                  <c:v>601</c:v>
                </c:pt>
                <c:pt idx="35">
                  <c:v>640</c:v>
                </c:pt>
                <c:pt idx="36">
                  <c:v>796</c:v>
                </c:pt>
                <c:pt idx="37">
                  <c:v>992</c:v>
                </c:pt>
                <c:pt idx="38">
                  <c:v>1189</c:v>
                </c:pt>
                <c:pt idx="39">
                  <c:v>1417</c:v>
                </c:pt>
                <c:pt idx="40">
                  <c:v>1559</c:v>
                </c:pt>
                <c:pt idx="41">
                  <c:v>1627</c:v>
                </c:pt>
                <c:pt idx="42">
                  <c:v>1676</c:v>
                </c:pt>
                <c:pt idx="43">
                  <c:v>1747.9998780000001</c:v>
                </c:pt>
                <c:pt idx="44">
                  <c:v>1759</c:v>
                </c:pt>
                <c:pt idx="45">
                  <c:v>1770</c:v>
                </c:pt>
                <c:pt idx="46">
                  <c:v>1797</c:v>
                </c:pt>
                <c:pt idx="47">
                  <c:v>1815</c:v>
                </c:pt>
                <c:pt idx="48">
                  <c:v>1861.9998780000001</c:v>
                </c:pt>
                <c:pt idx="49">
                  <c:v>1865</c:v>
                </c:pt>
                <c:pt idx="50">
                  <c:v>1872</c:v>
                </c:pt>
                <c:pt idx="51">
                  <c:v>1883</c:v>
                </c:pt>
                <c:pt idx="52">
                  <c:v>1908</c:v>
                </c:pt>
                <c:pt idx="53">
                  <c:v>1923.9998780000001</c:v>
                </c:pt>
                <c:pt idx="54">
                  <c:v>1945</c:v>
                </c:pt>
                <c:pt idx="55">
                  <c:v>1953</c:v>
                </c:pt>
                <c:pt idx="56">
                  <c:v>1988</c:v>
                </c:pt>
                <c:pt idx="57">
                  <c:v>2028</c:v>
                </c:pt>
                <c:pt idx="58">
                  <c:v>2041</c:v>
                </c:pt>
                <c:pt idx="59">
                  <c:v>2016</c:v>
                </c:pt>
                <c:pt idx="60">
                  <c:v>2136</c:v>
                </c:pt>
                <c:pt idx="61">
                  <c:v>2158</c:v>
                </c:pt>
                <c:pt idx="62">
                  <c:v>2085</c:v>
                </c:pt>
                <c:pt idx="63">
                  <c:v>2171</c:v>
                </c:pt>
                <c:pt idx="64">
                  <c:v>2136</c:v>
                </c:pt>
                <c:pt idx="65">
                  <c:v>2076</c:v>
                </c:pt>
                <c:pt idx="66">
                  <c:v>2075</c:v>
                </c:pt>
                <c:pt idx="67">
                  <c:v>2044</c:v>
                </c:pt>
                <c:pt idx="68">
                  <c:v>2082</c:v>
                </c:pt>
                <c:pt idx="69">
                  <c:v>2114</c:v>
                </c:pt>
                <c:pt idx="70">
                  <c:v>2138</c:v>
                </c:pt>
                <c:pt idx="71">
                  <c:v>2166</c:v>
                </c:pt>
                <c:pt idx="72">
                  <c:v>2202</c:v>
                </c:pt>
                <c:pt idx="73">
                  <c:v>2219</c:v>
                </c:pt>
                <c:pt idx="74">
                  <c:v>2242</c:v>
                </c:pt>
                <c:pt idx="75">
                  <c:v>2267</c:v>
                </c:pt>
                <c:pt idx="76">
                  <c:v>2276</c:v>
                </c:pt>
                <c:pt idx="77">
                  <c:v>2309</c:v>
                </c:pt>
                <c:pt idx="78">
                  <c:v>2350</c:v>
                </c:pt>
                <c:pt idx="79">
                  <c:v>2342</c:v>
                </c:pt>
                <c:pt idx="80">
                  <c:v>2280</c:v>
                </c:pt>
                <c:pt idx="81">
                  <c:v>2267</c:v>
                </c:pt>
                <c:pt idx="82">
                  <c:v>2209</c:v>
                </c:pt>
                <c:pt idx="83">
                  <c:v>2240</c:v>
                </c:pt>
                <c:pt idx="84">
                  <c:v>2256</c:v>
                </c:pt>
                <c:pt idx="85">
                  <c:v>2199</c:v>
                </c:pt>
                <c:pt idx="86">
                  <c:v>2160</c:v>
                </c:pt>
                <c:pt idx="87">
                  <c:v>2148</c:v>
                </c:pt>
                <c:pt idx="88">
                  <c:v>2153</c:v>
                </c:pt>
                <c:pt idx="89">
                  <c:v>2146</c:v>
                </c:pt>
                <c:pt idx="90">
                  <c:v>2184</c:v>
                </c:pt>
                <c:pt idx="91">
                  <c:v>2198</c:v>
                </c:pt>
                <c:pt idx="92">
                  <c:v>2230</c:v>
                </c:pt>
                <c:pt idx="93">
                  <c:v>2252</c:v>
                </c:pt>
                <c:pt idx="94">
                  <c:v>2278</c:v>
                </c:pt>
                <c:pt idx="95">
                  <c:v>2298</c:v>
                </c:pt>
                <c:pt idx="96">
                  <c:v>2272</c:v>
                </c:pt>
                <c:pt idx="97">
                  <c:v>2330</c:v>
                </c:pt>
                <c:pt idx="98">
                  <c:v>2341</c:v>
                </c:pt>
                <c:pt idx="99">
                  <c:v>2352</c:v>
                </c:pt>
                <c:pt idx="100">
                  <c:v>2403</c:v>
                </c:pt>
                <c:pt idx="101">
                  <c:v>2382</c:v>
                </c:pt>
                <c:pt idx="102">
                  <c:v>2385</c:v>
                </c:pt>
                <c:pt idx="103">
                  <c:v>0</c:v>
                </c:pt>
                <c:pt idx="104">
                  <c:v>0</c:v>
                </c:pt>
                <c:pt idx="105">
                  <c:v>0</c:v>
                </c:pt>
                <c:pt idx="106">
                  <c:v>0</c:v>
                </c:pt>
                <c:pt idx="107">
                  <c:v>0</c:v>
                </c:pt>
                <c:pt idx="108">
                  <c:v>0</c:v>
                </c:pt>
                <c:pt idx="109">
                  <c:v>0</c:v>
                </c:pt>
                <c:pt idx="110">
                  <c:v>0</c:v>
                </c:pt>
                <c:pt idx="111">
                  <c:v>0</c:v>
                </c:pt>
                <c:pt idx="112">
                  <c:v>0</c:v>
                </c:pt>
                <c:pt idx="113">
                  <c:v>0</c:v>
                </c:pt>
                <c:pt idx="114">
                  <c:v>1424</c:v>
                </c:pt>
                <c:pt idx="115">
                  <c:v>1386.0001219999999</c:v>
                </c:pt>
                <c:pt idx="116">
                  <c:v>1326</c:v>
                </c:pt>
                <c:pt idx="117">
                  <c:v>1356</c:v>
                </c:pt>
                <c:pt idx="118">
                  <c:v>1381</c:v>
                </c:pt>
                <c:pt idx="119">
                  <c:v>1410</c:v>
                </c:pt>
                <c:pt idx="120">
                  <c:v>1452</c:v>
                </c:pt>
                <c:pt idx="121">
                  <c:v>1464</c:v>
                </c:pt>
                <c:pt idx="122">
                  <c:v>1490</c:v>
                </c:pt>
                <c:pt idx="123">
                  <c:v>1512</c:v>
                </c:pt>
                <c:pt idx="124">
                  <c:v>1542</c:v>
                </c:pt>
                <c:pt idx="125">
                  <c:v>1593</c:v>
                </c:pt>
                <c:pt idx="126">
                  <c:v>1625</c:v>
                </c:pt>
                <c:pt idx="127">
                  <c:v>1662</c:v>
                </c:pt>
                <c:pt idx="128">
                  <c:v>1700</c:v>
                </c:pt>
                <c:pt idx="129">
                  <c:v>1718</c:v>
                </c:pt>
                <c:pt idx="130">
                  <c:v>1736</c:v>
                </c:pt>
                <c:pt idx="131">
                  <c:v>1791.9998780000001</c:v>
                </c:pt>
                <c:pt idx="132">
                  <c:v>1825</c:v>
                </c:pt>
                <c:pt idx="133">
                  <c:v>1845</c:v>
                </c:pt>
                <c:pt idx="134">
                  <c:v>1873</c:v>
                </c:pt>
                <c:pt idx="135">
                  <c:v>1875</c:v>
                </c:pt>
                <c:pt idx="136">
                  <c:v>1881</c:v>
                </c:pt>
                <c:pt idx="137">
                  <c:v>1877</c:v>
                </c:pt>
                <c:pt idx="138">
                  <c:v>1877</c:v>
                </c:pt>
                <c:pt idx="139">
                  <c:v>1897.0001219999999</c:v>
                </c:pt>
                <c:pt idx="140">
                  <c:v>1855</c:v>
                </c:pt>
                <c:pt idx="141">
                  <c:v>1835.0001219999999</c:v>
                </c:pt>
                <c:pt idx="142">
                  <c:v>1782.0001219999999</c:v>
                </c:pt>
                <c:pt idx="143">
                  <c:v>1751</c:v>
                </c:pt>
                <c:pt idx="144">
                  <c:v>1747.9998780000001</c:v>
                </c:pt>
                <c:pt idx="145">
                  <c:v>1768</c:v>
                </c:pt>
                <c:pt idx="146">
                  <c:v>1743</c:v>
                </c:pt>
                <c:pt idx="147">
                  <c:v>1749</c:v>
                </c:pt>
                <c:pt idx="148">
                  <c:v>1777</c:v>
                </c:pt>
                <c:pt idx="149">
                  <c:v>1812</c:v>
                </c:pt>
                <c:pt idx="150">
                  <c:v>1861</c:v>
                </c:pt>
                <c:pt idx="151">
                  <c:v>1873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665</c:v>
                </c:pt>
                <c:pt idx="169">
                  <c:v>695</c:v>
                </c:pt>
                <c:pt idx="170">
                  <c:v>906</c:v>
                </c:pt>
                <c:pt idx="171">
                  <c:v>1013</c:v>
                </c:pt>
                <c:pt idx="172">
                  <c:v>1074</c:v>
                </c:pt>
                <c:pt idx="173">
                  <c:v>1061</c:v>
                </c:pt>
                <c:pt idx="174">
                  <c:v>935.00006099999996</c:v>
                </c:pt>
                <c:pt idx="175">
                  <c:v>958</c:v>
                </c:pt>
                <c:pt idx="176">
                  <c:v>1176</c:v>
                </c:pt>
                <c:pt idx="177">
                  <c:v>1212</c:v>
                </c:pt>
                <c:pt idx="178">
                  <c:v>1185</c:v>
                </c:pt>
                <c:pt idx="179">
                  <c:v>1126</c:v>
                </c:pt>
                <c:pt idx="180">
                  <c:v>1154</c:v>
                </c:pt>
                <c:pt idx="181">
                  <c:v>1152</c:v>
                </c:pt>
                <c:pt idx="182">
                  <c:v>1156</c:v>
                </c:pt>
                <c:pt idx="183">
                  <c:v>1180</c:v>
                </c:pt>
                <c:pt idx="184">
                  <c:v>1141</c:v>
                </c:pt>
                <c:pt idx="185">
                  <c:v>1172</c:v>
                </c:pt>
                <c:pt idx="186">
                  <c:v>1158</c:v>
                </c:pt>
                <c:pt idx="187">
                  <c:v>1164</c:v>
                </c:pt>
                <c:pt idx="188">
                  <c:v>1180</c:v>
                </c:pt>
                <c:pt idx="189">
                  <c:v>1189</c:v>
                </c:pt>
                <c:pt idx="190">
                  <c:v>1188</c:v>
                </c:pt>
                <c:pt idx="191">
                  <c:v>1221</c:v>
                </c:pt>
                <c:pt idx="192">
                  <c:v>1234</c:v>
                </c:pt>
                <c:pt idx="193">
                  <c:v>1266</c:v>
                </c:pt>
                <c:pt idx="194">
                  <c:v>1270</c:v>
                </c:pt>
                <c:pt idx="195">
                  <c:v>1277</c:v>
                </c:pt>
                <c:pt idx="196">
                  <c:v>1283</c:v>
                </c:pt>
                <c:pt idx="197">
                  <c:v>1257</c:v>
                </c:pt>
                <c:pt idx="198">
                  <c:v>1181</c:v>
                </c:pt>
                <c:pt idx="199">
                  <c:v>1154</c:v>
                </c:pt>
                <c:pt idx="200">
                  <c:v>1098</c:v>
                </c:pt>
                <c:pt idx="201">
                  <c:v>1078</c:v>
                </c:pt>
                <c:pt idx="202">
                  <c:v>1054</c:v>
                </c:pt>
                <c:pt idx="203">
                  <c:v>1000</c:v>
                </c:pt>
                <c:pt idx="204">
                  <c:v>996</c:v>
                </c:pt>
                <c:pt idx="205">
                  <c:v>991</c:v>
                </c:pt>
                <c:pt idx="206">
                  <c:v>1007</c:v>
                </c:pt>
                <c:pt idx="207">
                  <c:v>1003</c:v>
                </c:pt>
                <c:pt idx="208">
                  <c:v>991</c:v>
                </c:pt>
                <c:pt idx="209">
                  <c:v>970</c:v>
                </c:pt>
                <c:pt idx="210">
                  <c:v>991</c:v>
                </c:pt>
                <c:pt idx="211">
                  <c:v>988.00006099999996</c:v>
                </c:pt>
                <c:pt idx="212">
                  <c:v>943</c:v>
                </c:pt>
                <c:pt idx="213">
                  <c:v>939</c:v>
                </c:pt>
                <c:pt idx="214">
                  <c:v>979.00006099999996</c:v>
                </c:pt>
                <c:pt idx="215">
                  <c:v>965</c:v>
                </c:pt>
                <c:pt idx="216">
                  <c:v>908.99993900000004</c:v>
                </c:pt>
                <c:pt idx="217">
                  <c:v>895.99993900000004</c:v>
                </c:pt>
                <c:pt idx="218">
                  <c:v>804</c:v>
                </c:pt>
                <c:pt idx="219">
                  <c:v>749</c:v>
                </c:pt>
                <c:pt idx="220">
                  <c:v>723</c:v>
                </c:pt>
                <c:pt idx="221">
                  <c:v>785</c:v>
                </c:pt>
                <c:pt idx="222">
                  <c:v>1024</c:v>
                </c:pt>
                <c:pt idx="223">
                  <c:v>423</c:v>
                </c:pt>
              </c:numCache>
            </c:numRef>
          </c:yVal>
          <c:smooth val="0"/>
          <c:extLst xmlns:c16r2="http://schemas.microsoft.com/office/drawing/2015/06/chart">
            <c:ext xmlns:c16="http://schemas.microsoft.com/office/drawing/2014/chart" uri="{C3380CC4-5D6E-409C-BE32-E72D297353CC}">
              <c16:uniqueId val="{0000004A-DA80-4DEE-8BB8-42BCAF800CB4}"/>
            </c:ext>
          </c:extLst>
        </c:ser>
        <c:ser>
          <c:idx val="76"/>
          <c:order val="75"/>
          <c:tx>
            <c:strRef>
              <c:f>Sheet1!$BZ$1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Sheet1!$BZ$2:$BZ$225</c:f>
              <c:numCache>
                <c:formatCode>General</c:formatCode>
                <c:ptCount val="224"/>
                <c:pt idx="0">
                  <c:v>0</c:v>
                </c:pt>
                <c:pt idx="1">
                  <c:v>0</c:v>
                </c:pt>
                <c:pt idx="2">
                  <c:v>0</c:v>
                </c:pt>
                <c:pt idx="3">
                  <c:v>34</c:v>
                </c:pt>
                <c:pt idx="4">
                  <c:v>85.000007999999994</c:v>
                </c:pt>
                <c:pt idx="5">
                  <c:v>122.99999200000001</c:v>
                </c:pt>
                <c:pt idx="6">
                  <c:v>157</c:v>
                </c:pt>
                <c:pt idx="7">
                  <c:v>215</c:v>
                </c:pt>
                <c:pt idx="8">
                  <c:v>244</c:v>
                </c:pt>
                <c:pt idx="9">
                  <c:v>268</c:v>
                </c:pt>
                <c:pt idx="10">
                  <c:v>300</c:v>
                </c:pt>
                <c:pt idx="11">
                  <c:v>306</c:v>
                </c:pt>
                <c:pt idx="12">
                  <c:v>328</c:v>
                </c:pt>
                <c:pt idx="13">
                  <c:v>341</c:v>
                </c:pt>
                <c:pt idx="14">
                  <c:v>353</c:v>
                </c:pt>
                <c:pt idx="15">
                  <c:v>367</c:v>
                </c:pt>
                <c:pt idx="16">
                  <c:v>398</c:v>
                </c:pt>
                <c:pt idx="17">
                  <c:v>417.00003099999998</c:v>
                </c:pt>
                <c:pt idx="18">
                  <c:v>450.00003099999998</c:v>
                </c:pt>
                <c:pt idx="19">
                  <c:v>479</c:v>
                </c:pt>
                <c:pt idx="20">
                  <c:v>490</c:v>
                </c:pt>
                <c:pt idx="21">
                  <c:v>493</c:v>
                </c:pt>
                <c:pt idx="22">
                  <c:v>488</c:v>
                </c:pt>
                <c:pt idx="23">
                  <c:v>508</c:v>
                </c:pt>
                <c:pt idx="24">
                  <c:v>511</c:v>
                </c:pt>
                <c:pt idx="25">
                  <c:v>512</c:v>
                </c:pt>
                <c:pt idx="26">
                  <c:v>509</c:v>
                </c:pt>
                <c:pt idx="27">
                  <c:v>524</c:v>
                </c:pt>
                <c:pt idx="28">
                  <c:v>537</c:v>
                </c:pt>
                <c:pt idx="29">
                  <c:v>540</c:v>
                </c:pt>
                <c:pt idx="30">
                  <c:v>548</c:v>
                </c:pt>
                <c:pt idx="31">
                  <c:v>539</c:v>
                </c:pt>
                <c:pt idx="32">
                  <c:v>547</c:v>
                </c:pt>
                <c:pt idx="33">
                  <c:v>534</c:v>
                </c:pt>
                <c:pt idx="34">
                  <c:v>534</c:v>
                </c:pt>
                <c:pt idx="35">
                  <c:v>564</c:v>
                </c:pt>
                <c:pt idx="36">
                  <c:v>674</c:v>
                </c:pt>
                <c:pt idx="37">
                  <c:v>824</c:v>
                </c:pt>
                <c:pt idx="38">
                  <c:v>996</c:v>
                </c:pt>
                <c:pt idx="39">
                  <c:v>1201</c:v>
                </c:pt>
                <c:pt idx="40">
                  <c:v>1340</c:v>
                </c:pt>
                <c:pt idx="41">
                  <c:v>1420</c:v>
                </c:pt>
                <c:pt idx="42">
                  <c:v>1470</c:v>
                </c:pt>
                <c:pt idx="43">
                  <c:v>1542</c:v>
                </c:pt>
                <c:pt idx="44">
                  <c:v>1547</c:v>
                </c:pt>
                <c:pt idx="45">
                  <c:v>1556</c:v>
                </c:pt>
                <c:pt idx="46">
                  <c:v>1583</c:v>
                </c:pt>
                <c:pt idx="47">
                  <c:v>1594</c:v>
                </c:pt>
                <c:pt idx="48">
                  <c:v>1628</c:v>
                </c:pt>
                <c:pt idx="49">
                  <c:v>1647</c:v>
                </c:pt>
                <c:pt idx="50">
                  <c:v>1650.9998780000001</c:v>
                </c:pt>
                <c:pt idx="51">
                  <c:v>1658</c:v>
                </c:pt>
                <c:pt idx="52">
                  <c:v>1675</c:v>
                </c:pt>
                <c:pt idx="53">
                  <c:v>1698</c:v>
                </c:pt>
                <c:pt idx="54">
                  <c:v>1708</c:v>
                </c:pt>
                <c:pt idx="55">
                  <c:v>1715</c:v>
                </c:pt>
                <c:pt idx="56">
                  <c:v>1754</c:v>
                </c:pt>
                <c:pt idx="57">
                  <c:v>1778</c:v>
                </c:pt>
                <c:pt idx="58">
                  <c:v>1794</c:v>
                </c:pt>
                <c:pt idx="59">
                  <c:v>1773.9998780000001</c:v>
                </c:pt>
                <c:pt idx="60">
                  <c:v>1875</c:v>
                </c:pt>
                <c:pt idx="61">
                  <c:v>1884</c:v>
                </c:pt>
                <c:pt idx="62">
                  <c:v>1826.0001219999999</c:v>
                </c:pt>
                <c:pt idx="63">
                  <c:v>1917</c:v>
                </c:pt>
                <c:pt idx="64">
                  <c:v>1883</c:v>
                </c:pt>
                <c:pt idx="65">
                  <c:v>1829</c:v>
                </c:pt>
                <c:pt idx="66">
                  <c:v>1830</c:v>
                </c:pt>
                <c:pt idx="67">
                  <c:v>1812</c:v>
                </c:pt>
                <c:pt idx="68">
                  <c:v>1840</c:v>
                </c:pt>
                <c:pt idx="69">
                  <c:v>1870.0001219999999</c:v>
                </c:pt>
                <c:pt idx="70">
                  <c:v>1904</c:v>
                </c:pt>
                <c:pt idx="71">
                  <c:v>1932.0001219999999</c:v>
                </c:pt>
                <c:pt idx="72">
                  <c:v>1956</c:v>
                </c:pt>
                <c:pt idx="73">
                  <c:v>1978</c:v>
                </c:pt>
                <c:pt idx="74">
                  <c:v>2006</c:v>
                </c:pt>
                <c:pt idx="75">
                  <c:v>2027</c:v>
                </c:pt>
                <c:pt idx="76">
                  <c:v>2037.9998780000001</c:v>
                </c:pt>
                <c:pt idx="77">
                  <c:v>2068</c:v>
                </c:pt>
                <c:pt idx="78">
                  <c:v>2107</c:v>
                </c:pt>
                <c:pt idx="79">
                  <c:v>2092</c:v>
                </c:pt>
                <c:pt idx="80">
                  <c:v>2052</c:v>
                </c:pt>
                <c:pt idx="81">
                  <c:v>2042</c:v>
                </c:pt>
                <c:pt idx="82">
                  <c:v>1991</c:v>
                </c:pt>
                <c:pt idx="83">
                  <c:v>2011.9998780000001</c:v>
                </c:pt>
                <c:pt idx="84">
                  <c:v>2011.0001219999999</c:v>
                </c:pt>
                <c:pt idx="85">
                  <c:v>1966</c:v>
                </c:pt>
                <c:pt idx="86">
                  <c:v>1918</c:v>
                </c:pt>
                <c:pt idx="87">
                  <c:v>1905.9998780000001</c:v>
                </c:pt>
                <c:pt idx="88">
                  <c:v>1900</c:v>
                </c:pt>
                <c:pt idx="89">
                  <c:v>1910</c:v>
                </c:pt>
                <c:pt idx="90">
                  <c:v>1947</c:v>
                </c:pt>
                <c:pt idx="91">
                  <c:v>1981</c:v>
                </c:pt>
                <c:pt idx="92">
                  <c:v>2013</c:v>
                </c:pt>
                <c:pt idx="93">
                  <c:v>2030</c:v>
                </c:pt>
                <c:pt idx="94">
                  <c:v>2061</c:v>
                </c:pt>
                <c:pt idx="95">
                  <c:v>2079</c:v>
                </c:pt>
                <c:pt idx="96">
                  <c:v>2053</c:v>
                </c:pt>
                <c:pt idx="97">
                  <c:v>2101</c:v>
                </c:pt>
                <c:pt idx="98">
                  <c:v>2114</c:v>
                </c:pt>
                <c:pt idx="99">
                  <c:v>2143</c:v>
                </c:pt>
                <c:pt idx="100">
                  <c:v>2148</c:v>
                </c:pt>
                <c:pt idx="101">
                  <c:v>2149</c:v>
                </c:pt>
                <c:pt idx="102">
                  <c:v>2166</c:v>
                </c:pt>
                <c:pt idx="103">
                  <c:v>0</c:v>
                </c:pt>
                <c:pt idx="104">
                  <c:v>0</c:v>
                </c:pt>
                <c:pt idx="105">
                  <c:v>0</c:v>
                </c:pt>
                <c:pt idx="106">
                  <c:v>0</c:v>
                </c:pt>
                <c:pt idx="107">
                  <c:v>0</c:v>
                </c:pt>
                <c:pt idx="108">
                  <c:v>0</c:v>
                </c:pt>
                <c:pt idx="109">
                  <c:v>0</c:v>
                </c:pt>
                <c:pt idx="110">
                  <c:v>0</c:v>
                </c:pt>
                <c:pt idx="111">
                  <c:v>0</c:v>
                </c:pt>
                <c:pt idx="112">
                  <c:v>0</c:v>
                </c:pt>
                <c:pt idx="113">
                  <c:v>0</c:v>
                </c:pt>
                <c:pt idx="114">
                  <c:v>1235</c:v>
                </c:pt>
                <c:pt idx="115">
                  <c:v>1253</c:v>
                </c:pt>
                <c:pt idx="116">
                  <c:v>1171</c:v>
                </c:pt>
                <c:pt idx="117">
                  <c:v>1331</c:v>
                </c:pt>
                <c:pt idx="118">
                  <c:v>1230</c:v>
                </c:pt>
                <c:pt idx="119">
                  <c:v>1278</c:v>
                </c:pt>
                <c:pt idx="120">
                  <c:v>1285</c:v>
                </c:pt>
                <c:pt idx="121">
                  <c:v>1288</c:v>
                </c:pt>
                <c:pt idx="122">
                  <c:v>1336</c:v>
                </c:pt>
                <c:pt idx="123">
                  <c:v>1355</c:v>
                </c:pt>
                <c:pt idx="124">
                  <c:v>1373</c:v>
                </c:pt>
                <c:pt idx="125">
                  <c:v>1415</c:v>
                </c:pt>
                <c:pt idx="126">
                  <c:v>1437</c:v>
                </c:pt>
                <c:pt idx="127">
                  <c:v>1456.9998780000001</c:v>
                </c:pt>
                <c:pt idx="128">
                  <c:v>1480</c:v>
                </c:pt>
                <c:pt idx="129">
                  <c:v>1509.0001219999999</c:v>
                </c:pt>
                <c:pt idx="130">
                  <c:v>1546</c:v>
                </c:pt>
                <c:pt idx="131">
                  <c:v>1574</c:v>
                </c:pt>
                <c:pt idx="132">
                  <c:v>1603</c:v>
                </c:pt>
                <c:pt idx="133">
                  <c:v>1623</c:v>
                </c:pt>
                <c:pt idx="134">
                  <c:v>1632</c:v>
                </c:pt>
                <c:pt idx="135">
                  <c:v>1654</c:v>
                </c:pt>
                <c:pt idx="136">
                  <c:v>1654</c:v>
                </c:pt>
                <c:pt idx="137">
                  <c:v>1631</c:v>
                </c:pt>
                <c:pt idx="138">
                  <c:v>1641.9998780000001</c:v>
                </c:pt>
                <c:pt idx="139">
                  <c:v>1621</c:v>
                </c:pt>
                <c:pt idx="140">
                  <c:v>1617</c:v>
                </c:pt>
                <c:pt idx="141">
                  <c:v>1597.0001219999999</c:v>
                </c:pt>
                <c:pt idx="142">
                  <c:v>1569</c:v>
                </c:pt>
                <c:pt idx="143">
                  <c:v>1542</c:v>
                </c:pt>
                <c:pt idx="144">
                  <c:v>1525</c:v>
                </c:pt>
                <c:pt idx="145">
                  <c:v>1553.0001219999999</c:v>
                </c:pt>
                <c:pt idx="146">
                  <c:v>1544</c:v>
                </c:pt>
                <c:pt idx="147">
                  <c:v>1546</c:v>
                </c:pt>
                <c:pt idx="148">
                  <c:v>1557</c:v>
                </c:pt>
                <c:pt idx="149">
                  <c:v>1608</c:v>
                </c:pt>
                <c:pt idx="150">
                  <c:v>1646</c:v>
                </c:pt>
                <c:pt idx="151">
                  <c:v>1640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549</c:v>
                </c:pt>
                <c:pt idx="169">
                  <c:v>552</c:v>
                </c:pt>
                <c:pt idx="170">
                  <c:v>772</c:v>
                </c:pt>
                <c:pt idx="171">
                  <c:v>932</c:v>
                </c:pt>
                <c:pt idx="172">
                  <c:v>1008</c:v>
                </c:pt>
                <c:pt idx="173">
                  <c:v>974.99993900000004</c:v>
                </c:pt>
                <c:pt idx="174">
                  <c:v>825.00006099999996</c:v>
                </c:pt>
                <c:pt idx="175">
                  <c:v>904</c:v>
                </c:pt>
                <c:pt idx="176">
                  <c:v>1097</c:v>
                </c:pt>
                <c:pt idx="177">
                  <c:v>1093</c:v>
                </c:pt>
                <c:pt idx="178">
                  <c:v>1076</c:v>
                </c:pt>
                <c:pt idx="179">
                  <c:v>1020</c:v>
                </c:pt>
                <c:pt idx="180">
                  <c:v>1012</c:v>
                </c:pt>
                <c:pt idx="181">
                  <c:v>1038</c:v>
                </c:pt>
                <c:pt idx="182">
                  <c:v>1029</c:v>
                </c:pt>
                <c:pt idx="183">
                  <c:v>1036</c:v>
                </c:pt>
                <c:pt idx="184">
                  <c:v>1017</c:v>
                </c:pt>
                <c:pt idx="185">
                  <c:v>1022</c:v>
                </c:pt>
                <c:pt idx="186">
                  <c:v>1034</c:v>
                </c:pt>
                <c:pt idx="187">
                  <c:v>1045</c:v>
                </c:pt>
                <c:pt idx="188">
                  <c:v>1058</c:v>
                </c:pt>
                <c:pt idx="189">
                  <c:v>1068</c:v>
                </c:pt>
                <c:pt idx="190">
                  <c:v>1093</c:v>
                </c:pt>
                <c:pt idx="191">
                  <c:v>1081</c:v>
                </c:pt>
                <c:pt idx="192">
                  <c:v>1104</c:v>
                </c:pt>
                <c:pt idx="193">
                  <c:v>1138</c:v>
                </c:pt>
                <c:pt idx="194">
                  <c:v>1132</c:v>
                </c:pt>
                <c:pt idx="195">
                  <c:v>1162</c:v>
                </c:pt>
                <c:pt idx="196">
                  <c:v>1136</c:v>
                </c:pt>
                <c:pt idx="197">
                  <c:v>1093</c:v>
                </c:pt>
                <c:pt idx="198">
                  <c:v>1086</c:v>
                </c:pt>
                <c:pt idx="199">
                  <c:v>1024</c:v>
                </c:pt>
                <c:pt idx="200">
                  <c:v>981</c:v>
                </c:pt>
                <c:pt idx="201">
                  <c:v>968</c:v>
                </c:pt>
                <c:pt idx="202">
                  <c:v>937</c:v>
                </c:pt>
                <c:pt idx="203">
                  <c:v>893</c:v>
                </c:pt>
                <c:pt idx="204">
                  <c:v>892</c:v>
                </c:pt>
                <c:pt idx="205">
                  <c:v>895</c:v>
                </c:pt>
                <c:pt idx="206">
                  <c:v>923</c:v>
                </c:pt>
                <c:pt idx="207">
                  <c:v>915</c:v>
                </c:pt>
                <c:pt idx="208">
                  <c:v>885</c:v>
                </c:pt>
                <c:pt idx="209">
                  <c:v>906</c:v>
                </c:pt>
                <c:pt idx="210">
                  <c:v>935.00006099999996</c:v>
                </c:pt>
                <c:pt idx="211">
                  <c:v>908.99993900000004</c:v>
                </c:pt>
                <c:pt idx="212">
                  <c:v>916</c:v>
                </c:pt>
                <c:pt idx="213">
                  <c:v>911</c:v>
                </c:pt>
                <c:pt idx="214">
                  <c:v>929</c:v>
                </c:pt>
                <c:pt idx="215">
                  <c:v>898</c:v>
                </c:pt>
                <c:pt idx="216">
                  <c:v>851.99993900000004</c:v>
                </c:pt>
                <c:pt idx="217">
                  <c:v>819</c:v>
                </c:pt>
                <c:pt idx="218">
                  <c:v>765</c:v>
                </c:pt>
                <c:pt idx="219">
                  <c:v>719.99993900000004</c:v>
                </c:pt>
                <c:pt idx="220">
                  <c:v>708</c:v>
                </c:pt>
                <c:pt idx="221">
                  <c:v>685</c:v>
                </c:pt>
                <c:pt idx="222">
                  <c:v>923</c:v>
                </c:pt>
                <c:pt idx="223">
                  <c:v>410</c:v>
                </c:pt>
              </c:numCache>
            </c:numRef>
          </c:yVal>
          <c:smooth val="0"/>
          <c:extLst xmlns:c16r2="http://schemas.microsoft.com/office/drawing/2015/06/chart">
            <c:ext xmlns:c16="http://schemas.microsoft.com/office/drawing/2014/chart" uri="{C3380CC4-5D6E-409C-BE32-E72D297353CC}">
              <c16:uniqueId val="{0000004B-DA80-4DEE-8BB8-42BCAF800CB4}"/>
            </c:ext>
          </c:extLst>
        </c:ser>
        <c:ser>
          <c:idx val="77"/>
          <c:order val="76"/>
          <c:tx>
            <c:strRef>
              <c:f>Sheet1!$CA$1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Sheet1!$CA$2:$CA$225</c:f>
              <c:numCache>
                <c:formatCode>General</c:formatCode>
                <c:ptCount val="224"/>
                <c:pt idx="0">
                  <c:v>0</c:v>
                </c:pt>
                <c:pt idx="1">
                  <c:v>0</c:v>
                </c:pt>
                <c:pt idx="2">
                  <c:v>0</c:v>
                </c:pt>
                <c:pt idx="3">
                  <c:v>81</c:v>
                </c:pt>
                <c:pt idx="4">
                  <c:v>108</c:v>
                </c:pt>
                <c:pt idx="5">
                  <c:v>163</c:v>
                </c:pt>
                <c:pt idx="6">
                  <c:v>194</c:v>
                </c:pt>
                <c:pt idx="7">
                  <c:v>240</c:v>
                </c:pt>
                <c:pt idx="8">
                  <c:v>276</c:v>
                </c:pt>
                <c:pt idx="9">
                  <c:v>302</c:v>
                </c:pt>
                <c:pt idx="10">
                  <c:v>323</c:v>
                </c:pt>
                <c:pt idx="11">
                  <c:v>335</c:v>
                </c:pt>
                <c:pt idx="12">
                  <c:v>343</c:v>
                </c:pt>
                <c:pt idx="13">
                  <c:v>356</c:v>
                </c:pt>
                <c:pt idx="14">
                  <c:v>375</c:v>
                </c:pt>
                <c:pt idx="15">
                  <c:v>392</c:v>
                </c:pt>
                <c:pt idx="16">
                  <c:v>430</c:v>
                </c:pt>
                <c:pt idx="17">
                  <c:v>456</c:v>
                </c:pt>
                <c:pt idx="18">
                  <c:v>498</c:v>
                </c:pt>
                <c:pt idx="19">
                  <c:v>525</c:v>
                </c:pt>
                <c:pt idx="20">
                  <c:v>534</c:v>
                </c:pt>
                <c:pt idx="21">
                  <c:v>534</c:v>
                </c:pt>
                <c:pt idx="22">
                  <c:v>534</c:v>
                </c:pt>
                <c:pt idx="23">
                  <c:v>548</c:v>
                </c:pt>
                <c:pt idx="24">
                  <c:v>552</c:v>
                </c:pt>
                <c:pt idx="25">
                  <c:v>552</c:v>
                </c:pt>
                <c:pt idx="26">
                  <c:v>550</c:v>
                </c:pt>
                <c:pt idx="27">
                  <c:v>563</c:v>
                </c:pt>
                <c:pt idx="28">
                  <c:v>568</c:v>
                </c:pt>
                <c:pt idx="29">
                  <c:v>577</c:v>
                </c:pt>
                <c:pt idx="30">
                  <c:v>576</c:v>
                </c:pt>
                <c:pt idx="31">
                  <c:v>554</c:v>
                </c:pt>
                <c:pt idx="32">
                  <c:v>571</c:v>
                </c:pt>
                <c:pt idx="33">
                  <c:v>549</c:v>
                </c:pt>
                <c:pt idx="34">
                  <c:v>548</c:v>
                </c:pt>
                <c:pt idx="35">
                  <c:v>583</c:v>
                </c:pt>
                <c:pt idx="36">
                  <c:v>730</c:v>
                </c:pt>
                <c:pt idx="37">
                  <c:v>926</c:v>
                </c:pt>
                <c:pt idx="38">
                  <c:v>1135</c:v>
                </c:pt>
                <c:pt idx="39">
                  <c:v>1390</c:v>
                </c:pt>
                <c:pt idx="40">
                  <c:v>1553.9998780000001</c:v>
                </c:pt>
                <c:pt idx="41">
                  <c:v>1636</c:v>
                </c:pt>
                <c:pt idx="42">
                  <c:v>1703.0001219999999</c:v>
                </c:pt>
                <c:pt idx="43">
                  <c:v>1782.0001219999999</c:v>
                </c:pt>
                <c:pt idx="44">
                  <c:v>1800.0001219999999</c:v>
                </c:pt>
                <c:pt idx="45">
                  <c:v>1805</c:v>
                </c:pt>
                <c:pt idx="46">
                  <c:v>1838</c:v>
                </c:pt>
                <c:pt idx="47">
                  <c:v>1858</c:v>
                </c:pt>
                <c:pt idx="48">
                  <c:v>1898</c:v>
                </c:pt>
                <c:pt idx="49">
                  <c:v>1905.9998780000001</c:v>
                </c:pt>
                <c:pt idx="50">
                  <c:v>1917</c:v>
                </c:pt>
                <c:pt idx="51">
                  <c:v>1930</c:v>
                </c:pt>
                <c:pt idx="52">
                  <c:v>1957</c:v>
                </c:pt>
                <c:pt idx="53">
                  <c:v>1980</c:v>
                </c:pt>
                <c:pt idx="54">
                  <c:v>1996</c:v>
                </c:pt>
                <c:pt idx="55">
                  <c:v>2011.0001219999999</c:v>
                </c:pt>
                <c:pt idx="56">
                  <c:v>2046.0001219999999</c:v>
                </c:pt>
                <c:pt idx="57">
                  <c:v>2093</c:v>
                </c:pt>
                <c:pt idx="58">
                  <c:v>2106</c:v>
                </c:pt>
                <c:pt idx="59">
                  <c:v>2089</c:v>
                </c:pt>
                <c:pt idx="60">
                  <c:v>2209</c:v>
                </c:pt>
                <c:pt idx="61">
                  <c:v>2244</c:v>
                </c:pt>
                <c:pt idx="62">
                  <c:v>2153</c:v>
                </c:pt>
                <c:pt idx="63">
                  <c:v>2234</c:v>
                </c:pt>
                <c:pt idx="64">
                  <c:v>2186</c:v>
                </c:pt>
                <c:pt idx="65">
                  <c:v>2124</c:v>
                </c:pt>
                <c:pt idx="66">
                  <c:v>2127</c:v>
                </c:pt>
                <c:pt idx="67">
                  <c:v>2109</c:v>
                </c:pt>
                <c:pt idx="68">
                  <c:v>2146</c:v>
                </c:pt>
                <c:pt idx="69">
                  <c:v>2180</c:v>
                </c:pt>
                <c:pt idx="70">
                  <c:v>2209</c:v>
                </c:pt>
                <c:pt idx="71">
                  <c:v>2242</c:v>
                </c:pt>
                <c:pt idx="72">
                  <c:v>2282</c:v>
                </c:pt>
                <c:pt idx="73">
                  <c:v>2304</c:v>
                </c:pt>
                <c:pt idx="74">
                  <c:v>2330</c:v>
                </c:pt>
                <c:pt idx="75">
                  <c:v>2356</c:v>
                </c:pt>
                <c:pt idx="76">
                  <c:v>2363</c:v>
                </c:pt>
                <c:pt idx="77">
                  <c:v>2397</c:v>
                </c:pt>
                <c:pt idx="78">
                  <c:v>2440</c:v>
                </c:pt>
                <c:pt idx="79">
                  <c:v>2440</c:v>
                </c:pt>
                <c:pt idx="80">
                  <c:v>2381</c:v>
                </c:pt>
                <c:pt idx="81">
                  <c:v>2356</c:v>
                </c:pt>
                <c:pt idx="82">
                  <c:v>2291</c:v>
                </c:pt>
                <c:pt idx="83">
                  <c:v>2303</c:v>
                </c:pt>
                <c:pt idx="84">
                  <c:v>2311</c:v>
                </c:pt>
                <c:pt idx="85">
                  <c:v>2255</c:v>
                </c:pt>
                <c:pt idx="86">
                  <c:v>2202</c:v>
                </c:pt>
                <c:pt idx="87">
                  <c:v>2193</c:v>
                </c:pt>
                <c:pt idx="88">
                  <c:v>2191</c:v>
                </c:pt>
                <c:pt idx="89">
                  <c:v>2197</c:v>
                </c:pt>
                <c:pt idx="90">
                  <c:v>2224</c:v>
                </c:pt>
                <c:pt idx="91">
                  <c:v>2261</c:v>
                </c:pt>
                <c:pt idx="92">
                  <c:v>2288</c:v>
                </c:pt>
                <c:pt idx="93">
                  <c:v>2306</c:v>
                </c:pt>
                <c:pt idx="94">
                  <c:v>2329</c:v>
                </c:pt>
                <c:pt idx="95">
                  <c:v>2352</c:v>
                </c:pt>
                <c:pt idx="96">
                  <c:v>2324</c:v>
                </c:pt>
                <c:pt idx="97">
                  <c:v>2372</c:v>
                </c:pt>
                <c:pt idx="98">
                  <c:v>2391</c:v>
                </c:pt>
                <c:pt idx="99">
                  <c:v>2403</c:v>
                </c:pt>
                <c:pt idx="100">
                  <c:v>2435</c:v>
                </c:pt>
                <c:pt idx="101">
                  <c:v>2449</c:v>
                </c:pt>
                <c:pt idx="102">
                  <c:v>2413</c:v>
                </c:pt>
                <c:pt idx="103">
                  <c:v>0</c:v>
                </c:pt>
                <c:pt idx="104">
                  <c:v>0</c:v>
                </c:pt>
                <c:pt idx="105">
                  <c:v>0</c:v>
                </c:pt>
                <c:pt idx="106">
                  <c:v>0</c:v>
                </c:pt>
                <c:pt idx="107">
                  <c:v>0</c:v>
                </c:pt>
                <c:pt idx="108">
                  <c:v>0</c:v>
                </c:pt>
                <c:pt idx="109">
                  <c:v>0</c:v>
                </c:pt>
                <c:pt idx="110">
                  <c:v>0</c:v>
                </c:pt>
                <c:pt idx="111">
                  <c:v>0</c:v>
                </c:pt>
                <c:pt idx="112">
                  <c:v>0</c:v>
                </c:pt>
                <c:pt idx="113">
                  <c:v>0</c:v>
                </c:pt>
                <c:pt idx="114">
                  <c:v>1211</c:v>
                </c:pt>
                <c:pt idx="115">
                  <c:v>1263.0001219999999</c:v>
                </c:pt>
                <c:pt idx="116">
                  <c:v>1166</c:v>
                </c:pt>
                <c:pt idx="117">
                  <c:v>1311</c:v>
                </c:pt>
                <c:pt idx="118">
                  <c:v>1248</c:v>
                </c:pt>
                <c:pt idx="119">
                  <c:v>1309</c:v>
                </c:pt>
                <c:pt idx="120">
                  <c:v>1353</c:v>
                </c:pt>
                <c:pt idx="121">
                  <c:v>1380</c:v>
                </c:pt>
                <c:pt idx="122">
                  <c:v>1417</c:v>
                </c:pt>
                <c:pt idx="123">
                  <c:v>1435</c:v>
                </c:pt>
                <c:pt idx="124">
                  <c:v>1477</c:v>
                </c:pt>
                <c:pt idx="125">
                  <c:v>1508</c:v>
                </c:pt>
                <c:pt idx="126">
                  <c:v>1553.9998780000001</c:v>
                </c:pt>
                <c:pt idx="127">
                  <c:v>1577</c:v>
                </c:pt>
                <c:pt idx="128">
                  <c:v>1612</c:v>
                </c:pt>
                <c:pt idx="129">
                  <c:v>1645</c:v>
                </c:pt>
                <c:pt idx="130">
                  <c:v>1681</c:v>
                </c:pt>
                <c:pt idx="131">
                  <c:v>1725</c:v>
                </c:pt>
                <c:pt idx="132">
                  <c:v>1738.0001219999999</c:v>
                </c:pt>
                <c:pt idx="133">
                  <c:v>1771</c:v>
                </c:pt>
                <c:pt idx="134">
                  <c:v>1790</c:v>
                </c:pt>
                <c:pt idx="135">
                  <c:v>1821</c:v>
                </c:pt>
                <c:pt idx="136">
                  <c:v>1807</c:v>
                </c:pt>
                <c:pt idx="137">
                  <c:v>1802</c:v>
                </c:pt>
                <c:pt idx="138">
                  <c:v>1800.0001219999999</c:v>
                </c:pt>
                <c:pt idx="139">
                  <c:v>1815</c:v>
                </c:pt>
                <c:pt idx="140">
                  <c:v>1807</c:v>
                </c:pt>
                <c:pt idx="141">
                  <c:v>1776</c:v>
                </c:pt>
                <c:pt idx="142">
                  <c:v>1735</c:v>
                </c:pt>
                <c:pt idx="143">
                  <c:v>1710</c:v>
                </c:pt>
                <c:pt idx="144">
                  <c:v>1699</c:v>
                </c:pt>
                <c:pt idx="145">
                  <c:v>1701</c:v>
                </c:pt>
                <c:pt idx="146">
                  <c:v>1685.9998780000001</c:v>
                </c:pt>
                <c:pt idx="147">
                  <c:v>1690</c:v>
                </c:pt>
                <c:pt idx="148">
                  <c:v>1720.9998780000001</c:v>
                </c:pt>
                <c:pt idx="149">
                  <c:v>1750</c:v>
                </c:pt>
                <c:pt idx="150">
                  <c:v>1764.9998780000001</c:v>
                </c:pt>
                <c:pt idx="151">
                  <c:v>1755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438</c:v>
                </c:pt>
                <c:pt idx="169">
                  <c:v>517</c:v>
                </c:pt>
                <c:pt idx="170">
                  <c:v>657</c:v>
                </c:pt>
                <c:pt idx="171">
                  <c:v>884</c:v>
                </c:pt>
                <c:pt idx="172">
                  <c:v>978</c:v>
                </c:pt>
                <c:pt idx="173">
                  <c:v>879</c:v>
                </c:pt>
                <c:pt idx="174">
                  <c:v>735</c:v>
                </c:pt>
                <c:pt idx="175">
                  <c:v>798</c:v>
                </c:pt>
                <c:pt idx="176">
                  <c:v>1070</c:v>
                </c:pt>
                <c:pt idx="177">
                  <c:v>1104</c:v>
                </c:pt>
                <c:pt idx="178">
                  <c:v>1082</c:v>
                </c:pt>
                <c:pt idx="179">
                  <c:v>981</c:v>
                </c:pt>
                <c:pt idx="180">
                  <c:v>996</c:v>
                </c:pt>
                <c:pt idx="181">
                  <c:v>1061</c:v>
                </c:pt>
                <c:pt idx="182">
                  <c:v>1046</c:v>
                </c:pt>
                <c:pt idx="183">
                  <c:v>1061</c:v>
                </c:pt>
                <c:pt idx="184">
                  <c:v>1046</c:v>
                </c:pt>
                <c:pt idx="185">
                  <c:v>1069</c:v>
                </c:pt>
                <c:pt idx="186">
                  <c:v>1071</c:v>
                </c:pt>
                <c:pt idx="187">
                  <c:v>1076</c:v>
                </c:pt>
                <c:pt idx="188">
                  <c:v>1102</c:v>
                </c:pt>
                <c:pt idx="189">
                  <c:v>1106</c:v>
                </c:pt>
                <c:pt idx="190">
                  <c:v>1116</c:v>
                </c:pt>
                <c:pt idx="191">
                  <c:v>1109</c:v>
                </c:pt>
                <c:pt idx="192">
                  <c:v>1151</c:v>
                </c:pt>
                <c:pt idx="193">
                  <c:v>1161</c:v>
                </c:pt>
                <c:pt idx="194">
                  <c:v>1171</c:v>
                </c:pt>
                <c:pt idx="195">
                  <c:v>1184</c:v>
                </c:pt>
                <c:pt idx="196">
                  <c:v>1184</c:v>
                </c:pt>
                <c:pt idx="197">
                  <c:v>1173</c:v>
                </c:pt>
                <c:pt idx="198">
                  <c:v>1127</c:v>
                </c:pt>
                <c:pt idx="199">
                  <c:v>1081</c:v>
                </c:pt>
                <c:pt idx="200">
                  <c:v>1035</c:v>
                </c:pt>
                <c:pt idx="201">
                  <c:v>996</c:v>
                </c:pt>
                <c:pt idx="202">
                  <c:v>965</c:v>
                </c:pt>
                <c:pt idx="203">
                  <c:v>945</c:v>
                </c:pt>
                <c:pt idx="204">
                  <c:v>869.00006099999996</c:v>
                </c:pt>
                <c:pt idx="205">
                  <c:v>883</c:v>
                </c:pt>
                <c:pt idx="206">
                  <c:v>901</c:v>
                </c:pt>
                <c:pt idx="207">
                  <c:v>921</c:v>
                </c:pt>
                <c:pt idx="208">
                  <c:v>888</c:v>
                </c:pt>
                <c:pt idx="209">
                  <c:v>869.00006099999996</c:v>
                </c:pt>
                <c:pt idx="210">
                  <c:v>891.00006099999996</c:v>
                </c:pt>
                <c:pt idx="211">
                  <c:v>863</c:v>
                </c:pt>
                <c:pt idx="212">
                  <c:v>858</c:v>
                </c:pt>
                <c:pt idx="213">
                  <c:v>863</c:v>
                </c:pt>
                <c:pt idx="214">
                  <c:v>869.00006099999996</c:v>
                </c:pt>
                <c:pt idx="215">
                  <c:v>858</c:v>
                </c:pt>
                <c:pt idx="216">
                  <c:v>791</c:v>
                </c:pt>
                <c:pt idx="217">
                  <c:v>784</c:v>
                </c:pt>
                <c:pt idx="218">
                  <c:v>723</c:v>
                </c:pt>
                <c:pt idx="219">
                  <c:v>664</c:v>
                </c:pt>
                <c:pt idx="220">
                  <c:v>665</c:v>
                </c:pt>
                <c:pt idx="221">
                  <c:v>646</c:v>
                </c:pt>
                <c:pt idx="222">
                  <c:v>956</c:v>
                </c:pt>
                <c:pt idx="223">
                  <c:v>368</c:v>
                </c:pt>
              </c:numCache>
            </c:numRef>
          </c:yVal>
          <c:smooth val="0"/>
          <c:extLst xmlns:c16r2="http://schemas.microsoft.com/office/drawing/2015/06/chart">
            <c:ext xmlns:c16="http://schemas.microsoft.com/office/drawing/2014/chart" uri="{C3380CC4-5D6E-409C-BE32-E72D297353CC}">
              <c16:uniqueId val="{0000004C-DA80-4DEE-8BB8-42BCAF800CB4}"/>
            </c:ext>
          </c:extLst>
        </c:ser>
        <c:ser>
          <c:idx val="78"/>
          <c:order val="77"/>
          <c:tx>
            <c:strRef>
              <c:f>Sheet1!$CB$1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Sheet1!$CB$2:$CB$225</c:f>
              <c:numCache>
                <c:formatCode>General</c:formatCode>
                <c:ptCount val="224"/>
                <c:pt idx="0">
                  <c:v>0</c:v>
                </c:pt>
                <c:pt idx="1">
                  <c:v>0</c:v>
                </c:pt>
                <c:pt idx="2">
                  <c:v>0</c:v>
                </c:pt>
                <c:pt idx="3">
                  <c:v>31</c:v>
                </c:pt>
                <c:pt idx="4">
                  <c:v>65</c:v>
                </c:pt>
                <c:pt idx="5">
                  <c:v>84</c:v>
                </c:pt>
                <c:pt idx="6">
                  <c:v>128</c:v>
                </c:pt>
                <c:pt idx="7">
                  <c:v>196</c:v>
                </c:pt>
                <c:pt idx="8">
                  <c:v>241</c:v>
                </c:pt>
                <c:pt idx="9">
                  <c:v>279</c:v>
                </c:pt>
                <c:pt idx="10">
                  <c:v>309</c:v>
                </c:pt>
                <c:pt idx="11">
                  <c:v>311</c:v>
                </c:pt>
                <c:pt idx="12">
                  <c:v>330</c:v>
                </c:pt>
                <c:pt idx="13">
                  <c:v>337</c:v>
                </c:pt>
                <c:pt idx="14">
                  <c:v>342</c:v>
                </c:pt>
                <c:pt idx="15">
                  <c:v>353</c:v>
                </c:pt>
                <c:pt idx="16">
                  <c:v>387</c:v>
                </c:pt>
                <c:pt idx="17">
                  <c:v>410</c:v>
                </c:pt>
                <c:pt idx="18">
                  <c:v>449</c:v>
                </c:pt>
                <c:pt idx="19">
                  <c:v>476</c:v>
                </c:pt>
                <c:pt idx="20">
                  <c:v>484</c:v>
                </c:pt>
                <c:pt idx="21">
                  <c:v>491</c:v>
                </c:pt>
                <c:pt idx="22">
                  <c:v>485</c:v>
                </c:pt>
                <c:pt idx="23">
                  <c:v>508</c:v>
                </c:pt>
                <c:pt idx="24">
                  <c:v>511</c:v>
                </c:pt>
                <c:pt idx="25">
                  <c:v>494.00003099999998</c:v>
                </c:pt>
                <c:pt idx="26">
                  <c:v>489</c:v>
                </c:pt>
                <c:pt idx="27">
                  <c:v>493</c:v>
                </c:pt>
                <c:pt idx="28">
                  <c:v>496</c:v>
                </c:pt>
                <c:pt idx="29">
                  <c:v>502</c:v>
                </c:pt>
                <c:pt idx="30">
                  <c:v>495</c:v>
                </c:pt>
                <c:pt idx="31">
                  <c:v>480.99996900000002</c:v>
                </c:pt>
                <c:pt idx="32">
                  <c:v>499</c:v>
                </c:pt>
                <c:pt idx="33">
                  <c:v>474</c:v>
                </c:pt>
                <c:pt idx="34">
                  <c:v>467</c:v>
                </c:pt>
                <c:pt idx="35">
                  <c:v>497</c:v>
                </c:pt>
                <c:pt idx="36">
                  <c:v>615</c:v>
                </c:pt>
                <c:pt idx="37">
                  <c:v>772</c:v>
                </c:pt>
                <c:pt idx="38">
                  <c:v>952</c:v>
                </c:pt>
                <c:pt idx="39">
                  <c:v>1184</c:v>
                </c:pt>
                <c:pt idx="40">
                  <c:v>1329</c:v>
                </c:pt>
                <c:pt idx="41">
                  <c:v>1394</c:v>
                </c:pt>
                <c:pt idx="42">
                  <c:v>1453</c:v>
                </c:pt>
                <c:pt idx="43">
                  <c:v>1509.0001219999999</c:v>
                </c:pt>
                <c:pt idx="44">
                  <c:v>1535</c:v>
                </c:pt>
                <c:pt idx="45">
                  <c:v>1549</c:v>
                </c:pt>
                <c:pt idx="46">
                  <c:v>1577</c:v>
                </c:pt>
                <c:pt idx="47">
                  <c:v>1597.0001219999999</c:v>
                </c:pt>
                <c:pt idx="48">
                  <c:v>1643</c:v>
                </c:pt>
                <c:pt idx="49">
                  <c:v>1638</c:v>
                </c:pt>
                <c:pt idx="50">
                  <c:v>1644</c:v>
                </c:pt>
                <c:pt idx="51">
                  <c:v>1648</c:v>
                </c:pt>
                <c:pt idx="52">
                  <c:v>1675</c:v>
                </c:pt>
                <c:pt idx="53">
                  <c:v>1693</c:v>
                </c:pt>
                <c:pt idx="54">
                  <c:v>1700</c:v>
                </c:pt>
                <c:pt idx="55">
                  <c:v>1710</c:v>
                </c:pt>
                <c:pt idx="56">
                  <c:v>1747.9998780000001</c:v>
                </c:pt>
                <c:pt idx="57">
                  <c:v>1784</c:v>
                </c:pt>
                <c:pt idx="58">
                  <c:v>1796</c:v>
                </c:pt>
                <c:pt idx="59">
                  <c:v>1763</c:v>
                </c:pt>
                <c:pt idx="60">
                  <c:v>1901</c:v>
                </c:pt>
                <c:pt idx="61">
                  <c:v>1932.0001219999999</c:v>
                </c:pt>
                <c:pt idx="62">
                  <c:v>1838</c:v>
                </c:pt>
                <c:pt idx="63">
                  <c:v>1927</c:v>
                </c:pt>
                <c:pt idx="64">
                  <c:v>1875</c:v>
                </c:pt>
                <c:pt idx="65">
                  <c:v>1810</c:v>
                </c:pt>
                <c:pt idx="66">
                  <c:v>1795</c:v>
                </c:pt>
                <c:pt idx="67">
                  <c:v>1766</c:v>
                </c:pt>
                <c:pt idx="68">
                  <c:v>1793</c:v>
                </c:pt>
                <c:pt idx="69">
                  <c:v>1821</c:v>
                </c:pt>
                <c:pt idx="70">
                  <c:v>1846</c:v>
                </c:pt>
                <c:pt idx="71">
                  <c:v>1856</c:v>
                </c:pt>
                <c:pt idx="72">
                  <c:v>1882</c:v>
                </c:pt>
                <c:pt idx="73">
                  <c:v>1897.0001219999999</c:v>
                </c:pt>
                <c:pt idx="74">
                  <c:v>1914.9998780000001</c:v>
                </c:pt>
                <c:pt idx="75">
                  <c:v>1939</c:v>
                </c:pt>
                <c:pt idx="76">
                  <c:v>1943</c:v>
                </c:pt>
                <c:pt idx="77">
                  <c:v>1973</c:v>
                </c:pt>
                <c:pt idx="78">
                  <c:v>2015</c:v>
                </c:pt>
                <c:pt idx="79">
                  <c:v>2009</c:v>
                </c:pt>
                <c:pt idx="80">
                  <c:v>1954</c:v>
                </c:pt>
                <c:pt idx="81">
                  <c:v>1908</c:v>
                </c:pt>
                <c:pt idx="82">
                  <c:v>1846</c:v>
                </c:pt>
                <c:pt idx="83">
                  <c:v>1916</c:v>
                </c:pt>
                <c:pt idx="84">
                  <c:v>1930</c:v>
                </c:pt>
                <c:pt idx="85">
                  <c:v>1888.0001219999999</c:v>
                </c:pt>
                <c:pt idx="86">
                  <c:v>1837</c:v>
                </c:pt>
                <c:pt idx="87">
                  <c:v>1810</c:v>
                </c:pt>
                <c:pt idx="88">
                  <c:v>1817.9998780000001</c:v>
                </c:pt>
                <c:pt idx="89">
                  <c:v>1817.0001219999999</c:v>
                </c:pt>
                <c:pt idx="90">
                  <c:v>1837</c:v>
                </c:pt>
                <c:pt idx="91">
                  <c:v>1863</c:v>
                </c:pt>
                <c:pt idx="92">
                  <c:v>1881</c:v>
                </c:pt>
                <c:pt idx="93">
                  <c:v>1905</c:v>
                </c:pt>
                <c:pt idx="94">
                  <c:v>1914.0001219999999</c:v>
                </c:pt>
                <c:pt idx="95">
                  <c:v>1917</c:v>
                </c:pt>
                <c:pt idx="96">
                  <c:v>1905</c:v>
                </c:pt>
                <c:pt idx="97">
                  <c:v>2011.9998780000001</c:v>
                </c:pt>
                <c:pt idx="98">
                  <c:v>2006</c:v>
                </c:pt>
                <c:pt idx="99">
                  <c:v>2030</c:v>
                </c:pt>
                <c:pt idx="100">
                  <c:v>2042</c:v>
                </c:pt>
                <c:pt idx="101">
                  <c:v>2078</c:v>
                </c:pt>
                <c:pt idx="102">
                  <c:v>2060</c:v>
                </c:pt>
                <c:pt idx="103">
                  <c:v>0</c:v>
                </c:pt>
                <c:pt idx="104">
                  <c:v>0</c:v>
                </c:pt>
                <c:pt idx="105">
                  <c:v>0</c:v>
                </c:pt>
                <c:pt idx="106">
                  <c:v>0</c:v>
                </c:pt>
                <c:pt idx="107">
                  <c:v>0</c:v>
                </c:pt>
                <c:pt idx="108">
                  <c:v>0</c:v>
                </c:pt>
                <c:pt idx="109">
                  <c:v>0</c:v>
                </c:pt>
                <c:pt idx="110">
                  <c:v>0</c:v>
                </c:pt>
                <c:pt idx="111">
                  <c:v>0</c:v>
                </c:pt>
                <c:pt idx="112">
                  <c:v>0</c:v>
                </c:pt>
                <c:pt idx="113">
                  <c:v>0</c:v>
                </c:pt>
                <c:pt idx="114">
                  <c:v>1211</c:v>
                </c:pt>
                <c:pt idx="115">
                  <c:v>1189</c:v>
                </c:pt>
                <c:pt idx="116">
                  <c:v>1094</c:v>
                </c:pt>
                <c:pt idx="117">
                  <c:v>1170</c:v>
                </c:pt>
                <c:pt idx="118">
                  <c:v>1175</c:v>
                </c:pt>
                <c:pt idx="119">
                  <c:v>1195</c:v>
                </c:pt>
                <c:pt idx="120">
                  <c:v>1229</c:v>
                </c:pt>
                <c:pt idx="121">
                  <c:v>1200</c:v>
                </c:pt>
                <c:pt idx="122">
                  <c:v>1227</c:v>
                </c:pt>
                <c:pt idx="123">
                  <c:v>1233</c:v>
                </c:pt>
                <c:pt idx="124">
                  <c:v>1259</c:v>
                </c:pt>
                <c:pt idx="125">
                  <c:v>1271</c:v>
                </c:pt>
                <c:pt idx="126">
                  <c:v>1323</c:v>
                </c:pt>
                <c:pt idx="127">
                  <c:v>1349</c:v>
                </c:pt>
                <c:pt idx="128">
                  <c:v>1353</c:v>
                </c:pt>
                <c:pt idx="129">
                  <c:v>1400</c:v>
                </c:pt>
                <c:pt idx="130">
                  <c:v>1432</c:v>
                </c:pt>
                <c:pt idx="131">
                  <c:v>1456.9998780000001</c:v>
                </c:pt>
                <c:pt idx="132">
                  <c:v>1477</c:v>
                </c:pt>
                <c:pt idx="133">
                  <c:v>1509.9998780000001</c:v>
                </c:pt>
                <c:pt idx="134">
                  <c:v>1518.0001219999999</c:v>
                </c:pt>
                <c:pt idx="135">
                  <c:v>1539</c:v>
                </c:pt>
                <c:pt idx="136">
                  <c:v>1535</c:v>
                </c:pt>
                <c:pt idx="137">
                  <c:v>1521</c:v>
                </c:pt>
                <c:pt idx="138">
                  <c:v>1509.9998780000001</c:v>
                </c:pt>
                <c:pt idx="139">
                  <c:v>1522</c:v>
                </c:pt>
                <c:pt idx="140">
                  <c:v>1507</c:v>
                </c:pt>
                <c:pt idx="141">
                  <c:v>1493</c:v>
                </c:pt>
                <c:pt idx="142">
                  <c:v>1451</c:v>
                </c:pt>
                <c:pt idx="143">
                  <c:v>1426</c:v>
                </c:pt>
                <c:pt idx="144">
                  <c:v>1416</c:v>
                </c:pt>
                <c:pt idx="145">
                  <c:v>1427</c:v>
                </c:pt>
                <c:pt idx="146">
                  <c:v>1427</c:v>
                </c:pt>
                <c:pt idx="147">
                  <c:v>1446</c:v>
                </c:pt>
                <c:pt idx="148">
                  <c:v>1481</c:v>
                </c:pt>
                <c:pt idx="149">
                  <c:v>1500.9998780000001</c:v>
                </c:pt>
                <c:pt idx="150">
                  <c:v>1571.9998780000001</c:v>
                </c:pt>
                <c:pt idx="151">
                  <c:v>1615.0001219999999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477</c:v>
                </c:pt>
                <c:pt idx="169">
                  <c:v>557</c:v>
                </c:pt>
                <c:pt idx="170">
                  <c:v>655</c:v>
                </c:pt>
                <c:pt idx="171">
                  <c:v>812.00006099999996</c:v>
                </c:pt>
                <c:pt idx="172">
                  <c:v>863</c:v>
                </c:pt>
                <c:pt idx="173">
                  <c:v>857</c:v>
                </c:pt>
                <c:pt idx="174">
                  <c:v>727</c:v>
                </c:pt>
                <c:pt idx="175">
                  <c:v>753</c:v>
                </c:pt>
                <c:pt idx="176">
                  <c:v>943</c:v>
                </c:pt>
                <c:pt idx="177">
                  <c:v>961.99993900000004</c:v>
                </c:pt>
                <c:pt idx="178">
                  <c:v>959</c:v>
                </c:pt>
                <c:pt idx="179">
                  <c:v>917.99993900000004</c:v>
                </c:pt>
                <c:pt idx="180">
                  <c:v>908</c:v>
                </c:pt>
                <c:pt idx="181">
                  <c:v>947</c:v>
                </c:pt>
                <c:pt idx="182">
                  <c:v>915</c:v>
                </c:pt>
                <c:pt idx="183">
                  <c:v>949</c:v>
                </c:pt>
                <c:pt idx="184">
                  <c:v>906</c:v>
                </c:pt>
                <c:pt idx="185">
                  <c:v>935.00006099999996</c:v>
                </c:pt>
                <c:pt idx="186">
                  <c:v>958</c:v>
                </c:pt>
                <c:pt idx="187">
                  <c:v>932</c:v>
                </c:pt>
                <c:pt idx="188">
                  <c:v>967</c:v>
                </c:pt>
                <c:pt idx="189">
                  <c:v>959</c:v>
                </c:pt>
                <c:pt idx="190">
                  <c:v>1024</c:v>
                </c:pt>
                <c:pt idx="191">
                  <c:v>1015</c:v>
                </c:pt>
                <c:pt idx="192">
                  <c:v>1024</c:v>
                </c:pt>
                <c:pt idx="193">
                  <c:v>1025</c:v>
                </c:pt>
                <c:pt idx="194">
                  <c:v>1055</c:v>
                </c:pt>
                <c:pt idx="195">
                  <c:v>1062</c:v>
                </c:pt>
                <c:pt idx="196">
                  <c:v>1060</c:v>
                </c:pt>
                <c:pt idx="197">
                  <c:v>1024</c:v>
                </c:pt>
                <c:pt idx="198">
                  <c:v>1005</c:v>
                </c:pt>
                <c:pt idx="199">
                  <c:v>935.00006099999996</c:v>
                </c:pt>
                <c:pt idx="200">
                  <c:v>906</c:v>
                </c:pt>
                <c:pt idx="201">
                  <c:v>888</c:v>
                </c:pt>
                <c:pt idx="202">
                  <c:v>848</c:v>
                </c:pt>
                <c:pt idx="203">
                  <c:v>826</c:v>
                </c:pt>
                <c:pt idx="204">
                  <c:v>814</c:v>
                </c:pt>
                <c:pt idx="205">
                  <c:v>820</c:v>
                </c:pt>
                <c:pt idx="206">
                  <c:v>853</c:v>
                </c:pt>
                <c:pt idx="207">
                  <c:v>829.99993900000004</c:v>
                </c:pt>
                <c:pt idx="208">
                  <c:v>826</c:v>
                </c:pt>
                <c:pt idx="209">
                  <c:v>841</c:v>
                </c:pt>
                <c:pt idx="210">
                  <c:v>846</c:v>
                </c:pt>
                <c:pt idx="211">
                  <c:v>827</c:v>
                </c:pt>
                <c:pt idx="212">
                  <c:v>814</c:v>
                </c:pt>
                <c:pt idx="213">
                  <c:v>794</c:v>
                </c:pt>
                <c:pt idx="214">
                  <c:v>805</c:v>
                </c:pt>
                <c:pt idx="215">
                  <c:v>805</c:v>
                </c:pt>
                <c:pt idx="216">
                  <c:v>741.99993900000004</c:v>
                </c:pt>
                <c:pt idx="217">
                  <c:v>728</c:v>
                </c:pt>
                <c:pt idx="218">
                  <c:v>666</c:v>
                </c:pt>
                <c:pt idx="219">
                  <c:v>664</c:v>
                </c:pt>
                <c:pt idx="220">
                  <c:v>653</c:v>
                </c:pt>
                <c:pt idx="221">
                  <c:v>652</c:v>
                </c:pt>
                <c:pt idx="222">
                  <c:v>446</c:v>
                </c:pt>
                <c:pt idx="223">
                  <c:v>501</c:v>
                </c:pt>
              </c:numCache>
            </c:numRef>
          </c:yVal>
          <c:smooth val="0"/>
          <c:extLst xmlns:c16r2="http://schemas.microsoft.com/office/drawing/2015/06/chart">
            <c:ext xmlns:c16="http://schemas.microsoft.com/office/drawing/2014/chart" uri="{C3380CC4-5D6E-409C-BE32-E72D297353CC}">
              <c16:uniqueId val="{0000004D-DA80-4DEE-8BB8-42BCAF800CB4}"/>
            </c:ext>
          </c:extLst>
        </c:ser>
        <c:ser>
          <c:idx val="79"/>
          <c:order val="78"/>
          <c:tx>
            <c:strRef>
              <c:f>Sheet1!$CC$1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Sheet1!$CC$2:$CC$225</c:f>
              <c:numCache>
                <c:formatCode>General</c:formatCode>
                <c:ptCount val="224"/>
                <c:pt idx="0">
                  <c:v>0</c:v>
                </c:pt>
                <c:pt idx="1">
                  <c:v>0</c:v>
                </c:pt>
                <c:pt idx="2">
                  <c:v>0</c:v>
                </c:pt>
                <c:pt idx="3">
                  <c:v>31</c:v>
                </c:pt>
                <c:pt idx="4">
                  <c:v>65</c:v>
                </c:pt>
                <c:pt idx="5">
                  <c:v>84</c:v>
                </c:pt>
                <c:pt idx="6">
                  <c:v>128</c:v>
                </c:pt>
                <c:pt idx="7">
                  <c:v>196</c:v>
                </c:pt>
                <c:pt idx="8">
                  <c:v>241</c:v>
                </c:pt>
                <c:pt idx="9">
                  <c:v>279</c:v>
                </c:pt>
                <c:pt idx="10">
                  <c:v>309</c:v>
                </c:pt>
                <c:pt idx="11">
                  <c:v>311</c:v>
                </c:pt>
                <c:pt idx="12">
                  <c:v>330</c:v>
                </c:pt>
                <c:pt idx="13">
                  <c:v>337</c:v>
                </c:pt>
                <c:pt idx="14">
                  <c:v>342</c:v>
                </c:pt>
                <c:pt idx="15">
                  <c:v>353</c:v>
                </c:pt>
                <c:pt idx="16">
                  <c:v>387</c:v>
                </c:pt>
                <c:pt idx="17">
                  <c:v>410</c:v>
                </c:pt>
                <c:pt idx="18">
                  <c:v>449</c:v>
                </c:pt>
                <c:pt idx="19">
                  <c:v>476</c:v>
                </c:pt>
                <c:pt idx="20">
                  <c:v>484</c:v>
                </c:pt>
                <c:pt idx="21">
                  <c:v>491</c:v>
                </c:pt>
                <c:pt idx="22">
                  <c:v>485</c:v>
                </c:pt>
                <c:pt idx="23">
                  <c:v>508</c:v>
                </c:pt>
                <c:pt idx="24">
                  <c:v>511</c:v>
                </c:pt>
                <c:pt idx="25">
                  <c:v>494.00003099999998</c:v>
                </c:pt>
                <c:pt idx="26">
                  <c:v>489</c:v>
                </c:pt>
                <c:pt idx="27">
                  <c:v>493</c:v>
                </c:pt>
                <c:pt idx="28">
                  <c:v>496</c:v>
                </c:pt>
                <c:pt idx="29">
                  <c:v>502</c:v>
                </c:pt>
                <c:pt idx="30">
                  <c:v>495</c:v>
                </c:pt>
                <c:pt idx="31">
                  <c:v>480.99996900000002</c:v>
                </c:pt>
                <c:pt idx="32">
                  <c:v>499</c:v>
                </c:pt>
                <c:pt idx="33">
                  <c:v>474</c:v>
                </c:pt>
                <c:pt idx="34">
                  <c:v>467</c:v>
                </c:pt>
                <c:pt idx="35">
                  <c:v>497</c:v>
                </c:pt>
                <c:pt idx="36">
                  <c:v>615</c:v>
                </c:pt>
                <c:pt idx="37">
                  <c:v>772</c:v>
                </c:pt>
                <c:pt idx="38">
                  <c:v>952</c:v>
                </c:pt>
                <c:pt idx="39">
                  <c:v>1184</c:v>
                </c:pt>
                <c:pt idx="40">
                  <c:v>1329</c:v>
                </c:pt>
                <c:pt idx="41">
                  <c:v>1394</c:v>
                </c:pt>
                <c:pt idx="42">
                  <c:v>1453</c:v>
                </c:pt>
                <c:pt idx="43">
                  <c:v>1509.0001219999999</c:v>
                </c:pt>
                <c:pt idx="44">
                  <c:v>1535</c:v>
                </c:pt>
                <c:pt idx="45">
                  <c:v>1549</c:v>
                </c:pt>
                <c:pt idx="46">
                  <c:v>1577</c:v>
                </c:pt>
                <c:pt idx="47">
                  <c:v>1597.0001219999999</c:v>
                </c:pt>
                <c:pt idx="48">
                  <c:v>1643</c:v>
                </c:pt>
                <c:pt idx="49">
                  <c:v>1638</c:v>
                </c:pt>
                <c:pt idx="50">
                  <c:v>1644</c:v>
                </c:pt>
                <c:pt idx="51">
                  <c:v>1648</c:v>
                </c:pt>
                <c:pt idx="52">
                  <c:v>1675</c:v>
                </c:pt>
                <c:pt idx="53">
                  <c:v>1693</c:v>
                </c:pt>
                <c:pt idx="54">
                  <c:v>1700</c:v>
                </c:pt>
                <c:pt idx="55">
                  <c:v>1710</c:v>
                </c:pt>
                <c:pt idx="56">
                  <c:v>1747.9998780000001</c:v>
                </c:pt>
                <c:pt idx="57">
                  <c:v>1784</c:v>
                </c:pt>
                <c:pt idx="58">
                  <c:v>1796</c:v>
                </c:pt>
                <c:pt idx="59">
                  <c:v>1763</c:v>
                </c:pt>
                <c:pt idx="60">
                  <c:v>1901</c:v>
                </c:pt>
                <c:pt idx="61">
                  <c:v>1932.0001219999999</c:v>
                </c:pt>
                <c:pt idx="62">
                  <c:v>1838</c:v>
                </c:pt>
                <c:pt idx="63">
                  <c:v>1927</c:v>
                </c:pt>
                <c:pt idx="64">
                  <c:v>1875</c:v>
                </c:pt>
                <c:pt idx="65">
                  <c:v>1810</c:v>
                </c:pt>
                <c:pt idx="66">
                  <c:v>1795</c:v>
                </c:pt>
                <c:pt idx="67">
                  <c:v>1766</c:v>
                </c:pt>
                <c:pt idx="68">
                  <c:v>1793</c:v>
                </c:pt>
                <c:pt idx="69">
                  <c:v>1821</c:v>
                </c:pt>
                <c:pt idx="70">
                  <c:v>1846</c:v>
                </c:pt>
                <c:pt idx="71">
                  <c:v>1856</c:v>
                </c:pt>
                <c:pt idx="72">
                  <c:v>1882</c:v>
                </c:pt>
                <c:pt idx="73">
                  <c:v>1897.0001219999999</c:v>
                </c:pt>
                <c:pt idx="74">
                  <c:v>1914.9998780000001</c:v>
                </c:pt>
                <c:pt idx="75">
                  <c:v>1939</c:v>
                </c:pt>
                <c:pt idx="76">
                  <c:v>1943</c:v>
                </c:pt>
                <c:pt idx="77">
                  <c:v>1973</c:v>
                </c:pt>
                <c:pt idx="78">
                  <c:v>2015</c:v>
                </c:pt>
                <c:pt idx="79">
                  <c:v>2009</c:v>
                </c:pt>
                <c:pt idx="80">
                  <c:v>1954</c:v>
                </c:pt>
                <c:pt idx="81">
                  <c:v>1908</c:v>
                </c:pt>
                <c:pt idx="82">
                  <c:v>1846</c:v>
                </c:pt>
                <c:pt idx="83">
                  <c:v>1916</c:v>
                </c:pt>
                <c:pt idx="84">
                  <c:v>1930</c:v>
                </c:pt>
                <c:pt idx="85">
                  <c:v>1888.0001219999999</c:v>
                </c:pt>
                <c:pt idx="86">
                  <c:v>1837</c:v>
                </c:pt>
                <c:pt idx="87">
                  <c:v>1810</c:v>
                </c:pt>
                <c:pt idx="88">
                  <c:v>1817.9998780000001</c:v>
                </c:pt>
                <c:pt idx="89">
                  <c:v>1817.0001219999999</c:v>
                </c:pt>
                <c:pt idx="90">
                  <c:v>1837</c:v>
                </c:pt>
                <c:pt idx="91">
                  <c:v>1863</c:v>
                </c:pt>
                <c:pt idx="92">
                  <c:v>1881</c:v>
                </c:pt>
                <c:pt idx="93">
                  <c:v>1905</c:v>
                </c:pt>
                <c:pt idx="94">
                  <c:v>1914.0001219999999</c:v>
                </c:pt>
                <c:pt idx="95">
                  <c:v>1917</c:v>
                </c:pt>
                <c:pt idx="96">
                  <c:v>1905</c:v>
                </c:pt>
                <c:pt idx="97">
                  <c:v>2011.9998780000001</c:v>
                </c:pt>
                <c:pt idx="98">
                  <c:v>2006</c:v>
                </c:pt>
                <c:pt idx="99">
                  <c:v>2030</c:v>
                </c:pt>
                <c:pt idx="100">
                  <c:v>2042</c:v>
                </c:pt>
                <c:pt idx="101">
                  <c:v>2078</c:v>
                </c:pt>
                <c:pt idx="102">
                  <c:v>2060</c:v>
                </c:pt>
                <c:pt idx="103">
                  <c:v>0</c:v>
                </c:pt>
                <c:pt idx="104">
                  <c:v>0</c:v>
                </c:pt>
                <c:pt idx="105">
                  <c:v>0</c:v>
                </c:pt>
                <c:pt idx="106">
                  <c:v>0</c:v>
                </c:pt>
                <c:pt idx="107">
                  <c:v>0</c:v>
                </c:pt>
                <c:pt idx="108">
                  <c:v>0</c:v>
                </c:pt>
                <c:pt idx="109">
                  <c:v>0</c:v>
                </c:pt>
                <c:pt idx="110">
                  <c:v>0</c:v>
                </c:pt>
                <c:pt idx="111">
                  <c:v>0</c:v>
                </c:pt>
                <c:pt idx="112">
                  <c:v>0</c:v>
                </c:pt>
                <c:pt idx="113">
                  <c:v>0</c:v>
                </c:pt>
                <c:pt idx="114">
                  <c:v>1211</c:v>
                </c:pt>
                <c:pt idx="115">
                  <c:v>1189</c:v>
                </c:pt>
                <c:pt idx="116">
                  <c:v>1094</c:v>
                </c:pt>
                <c:pt idx="117">
                  <c:v>1170</c:v>
                </c:pt>
                <c:pt idx="118">
                  <c:v>1175</c:v>
                </c:pt>
                <c:pt idx="119">
                  <c:v>1195</c:v>
                </c:pt>
                <c:pt idx="120">
                  <c:v>1229</c:v>
                </c:pt>
                <c:pt idx="121">
                  <c:v>1200</c:v>
                </c:pt>
                <c:pt idx="122">
                  <c:v>1227</c:v>
                </c:pt>
                <c:pt idx="123">
                  <c:v>1233</c:v>
                </c:pt>
                <c:pt idx="124">
                  <c:v>1259</c:v>
                </c:pt>
                <c:pt idx="125">
                  <c:v>1271</c:v>
                </c:pt>
                <c:pt idx="126">
                  <c:v>1323</c:v>
                </c:pt>
                <c:pt idx="127">
                  <c:v>1349</c:v>
                </c:pt>
                <c:pt idx="128">
                  <c:v>1353</c:v>
                </c:pt>
                <c:pt idx="129">
                  <c:v>1400</c:v>
                </c:pt>
                <c:pt idx="130">
                  <c:v>1432</c:v>
                </c:pt>
                <c:pt idx="131">
                  <c:v>1456.9998780000001</c:v>
                </c:pt>
                <c:pt idx="132">
                  <c:v>1477</c:v>
                </c:pt>
                <c:pt idx="133">
                  <c:v>1509.9998780000001</c:v>
                </c:pt>
                <c:pt idx="134">
                  <c:v>1518.0001219999999</c:v>
                </c:pt>
                <c:pt idx="135">
                  <c:v>1539</c:v>
                </c:pt>
                <c:pt idx="136">
                  <c:v>1535</c:v>
                </c:pt>
                <c:pt idx="137">
                  <c:v>1521</c:v>
                </c:pt>
                <c:pt idx="138">
                  <c:v>1509.9998780000001</c:v>
                </c:pt>
                <c:pt idx="139">
                  <c:v>1522</c:v>
                </c:pt>
                <c:pt idx="140">
                  <c:v>1507</c:v>
                </c:pt>
                <c:pt idx="141">
                  <c:v>1493</c:v>
                </c:pt>
                <c:pt idx="142">
                  <c:v>1451</c:v>
                </c:pt>
                <c:pt idx="143">
                  <c:v>1426</c:v>
                </c:pt>
                <c:pt idx="144">
                  <c:v>1416</c:v>
                </c:pt>
                <c:pt idx="145">
                  <c:v>1427</c:v>
                </c:pt>
                <c:pt idx="146">
                  <c:v>1427</c:v>
                </c:pt>
                <c:pt idx="147">
                  <c:v>1446</c:v>
                </c:pt>
                <c:pt idx="148">
                  <c:v>1481</c:v>
                </c:pt>
                <c:pt idx="149">
                  <c:v>1500.9998780000001</c:v>
                </c:pt>
                <c:pt idx="150">
                  <c:v>1571.9998780000001</c:v>
                </c:pt>
                <c:pt idx="151">
                  <c:v>1615.0001219999999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477</c:v>
                </c:pt>
                <c:pt idx="169">
                  <c:v>557</c:v>
                </c:pt>
                <c:pt idx="170">
                  <c:v>655</c:v>
                </c:pt>
                <c:pt idx="171">
                  <c:v>812.00006099999996</c:v>
                </c:pt>
                <c:pt idx="172">
                  <c:v>863</c:v>
                </c:pt>
                <c:pt idx="173">
                  <c:v>857</c:v>
                </c:pt>
                <c:pt idx="174">
                  <c:v>727</c:v>
                </c:pt>
                <c:pt idx="175">
                  <c:v>753</c:v>
                </c:pt>
                <c:pt idx="176">
                  <c:v>943</c:v>
                </c:pt>
                <c:pt idx="177">
                  <c:v>961.99993900000004</c:v>
                </c:pt>
                <c:pt idx="178">
                  <c:v>959</c:v>
                </c:pt>
                <c:pt idx="179">
                  <c:v>917.99993900000004</c:v>
                </c:pt>
                <c:pt idx="180">
                  <c:v>908</c:v>
                </c:pt>
                <c:pt idx="181">
                  <c:v>947</c:v>
                </c:pt>
                <c:pt idx="182">
                  <c:v>915</c:v>
                </c:pt>
                <c:pt idx="183">
                  <c:v>949</c:v>
                </c:pt>
                <c:pt idx="184">
                  <c:v>906</c:v>
                </c:pt>
                <c:pt idx="185">
                  <c:v>935.00006099999996</c:v>
                </c:pt>
                <c:pt idx="186">
                  <c:v>958</c:v>
                </c:pt>
                <c:pt idx="187">
                  <c:v>932</c:v>
                </c:pt>
                <c:pt idx="188">
                  <c:v>967</c:v>
                </c:pt>
                <c:pt idx="189">
                  <c:v>959</c:v>
                </c:pt>
                <c:pt idx="190">
                  <c:v>1024</c:v>
                </c:pt>
                <c:pt idx="191">
                  <c:v>1015</c:v>
                </c:pt>
                <c:pt idx="192">
                  <c:v>1024</c:v>
                </c:pt>
                <c:pt idx="193">
                  <c:v>1025</c:v>
                </c:pt>
                <c:pt idx="194">
                  <c:v>1055</c:v>
                </c:pt>
                <c:pt idx="195">
                  <c:v>1062</c:v>
                </c:pt>
                <c:pt idx="196">
                  <c:v>1060</c:v>
                </c:pt>
                <c:pt idx="197">
                  <c:v>1024</c:v>
                </c:pt>
                <c:pt idx="198">
                  <c:v>1005</c:v>
                </c:pt>
                <c:pt idx="199">
                  <c:v>935.00006099999996</c:v>
                </c:pt>
                <c:pt idx="200">
                  <c:v>906</c:v>
                </c:pt>
                <c:pt idx="201">
                  <c:v>888</c:v>
                </c:pt>
                <c:pt idx="202">
                  <c:v>848</c:v>
                </c:pt>
                <c:pt idx="203">
                  <c:v>826</c:v>
                </c:pt>
                <c:pt idx="204">
                  <c:v>814</c:v>
                </c:pt>
                <c:pt idx="205">
                  <c:v>820</c:v>
                </c:pt>
                <c:pt idx="206">
                  <c:v>853</c:v>
                </c:pt>
                <c:pt idx="207">
                  <c:v>829.99993900000004</c:v>
                </c:pt>
                <c:pt idx="208">
                  <c:v>826</c:v>
                </c:pt>
                <c:pt idx="209">
                  <c:v>841</c:v>
                </c:pt>
                <c:pt idx="210">
                  <c:v>846</c:v>
                </c:pt>
                <c:pt idx="211">
                  <c:v>827</c:v>
                </c:pt>
                <c:pt idx="212">
                  <c:v>814</c:v>
                </c:pt>
                <c:pt idx="213">
                  <c:v>794</c:v>
                </c:pt>
                <c:pt idx="214">
                  <c:v>805</c:v>
                </c:pt>
                <c:pt idx="215">
                  <c:v>805</c:v>
                </c:pt>
                <c:pt idx="216">
                  <c:v>741.99993900000004</c:v>
                </c:pt>
                <c:pt idx="217">
                  <c:v>728</c:v>
                </c:pt>
                <c:pt idx="218">
                  <c:v>666</c:v>
                </c:pt>
                <c:pt idx="219">
                  <c:v>664</c:v>
                </c:pt>
                <c:pt idx="220">
                  <c:v>653</c:v>
                </c:pt>
                <c:pt idx="221">
                  <c:v>652</c:v>
                </c:pt>
                <c:pt idx="222">
                  <c:v>446</c:v>
                </c:pt>
                <c:pt idx="223">
                  <c:v>501</c:v>
                </c:pt>
              </c:numCache>
            </c:numRef>
          </c:yVal>
          <c:smooth val="0"/>
          <c:extLst xmlns:c16r2="http://schemas.microsoft.com/office/drawing/2015/06/chart">
            <c:ext xmlns:c16="http://schemas.microsoft.com/office/drawing/2014/chart" uri="{C3380CC4-5D6E-409C-BE32-E72D297353CC}">
              <c16:uniqueId val="{0000004E-DA80-4DEE-8BB8-42BCAF800CB4}"/>
            </c:ext>
          </c:extLst>
        </c:ser>
        <c:ser>
          <c:idx val="80"/>
          <c:order val="79"/>
          <c:tx>
            <c:strRef>
              <c:f>Sheet1!$CD$1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Sheet1!$CD$2:$CD$225</c:f>
              <c:numCache>
                <c:formatCode>General</c:formatCode>
                <c:ptCount val="224"/>
                <c:pt idx="0">
                  <c:v>0</c:v>
                </c:pt>
                <c:pt idx="1">
                  <c:v>0</c:v>
                </c:pt>
                <c:pt idx="2">
                  <c:v>0</c:v>
                </c:pt>
                <c:pt idx="3">
                  <c:v>0</c:v>
                </c:pt>
                <c:pt idx="4">
                  <c:v>33</c:v>
                </c:pt>
                <c:pt idx="5">
                  <c:v>78</c:v>
                </c:pt>
                <c:pt idx="6">
                  <c:v>130</c:v>
                </c:pt>
                <c:pt idx="7">
                  <c:v>172</c:v>
                </c:pt>
                <c:pt idx="8">
                  <c:v>206</c:v>
                </c:pt>
                <c:pt idx="9">
                  <c:v>223.99998500000001</c:v>
                </c:pt>
                <c:pt idx="10">
                  <c:v>256</c:v>
                </c:pt>
                <c:pt idx="11">
                  <c:v>263</c:v>
                </c:pt>
                <c:pt idx="12">
                  <c:v>279</c:v>
                </c:pt>
                <c:pt idx="13">
                  <c:v>290</c:v>
                </c:pt>
                <c:pt idx="14">
                  <c:v>305</c:v>
                </c:pt>
                <c:pt idx="15">
                  <c:v>322</c:v>
                </c:pt>
                <c:pt idx="16">
                  <c:v>359</c:v>
                </c:pt>
                <c:pt idx="17">
                  <c:v>383</c:v>
                </c:pt>
                <c:pt idx="18">
                  <c:v>422</c:v>
                </c:pt>
                <c:pt idx="19">
                  <c:v>444</c:v>
                </c:pt>
                <c:pt idx="20">
                  <c:v>453</c:v>
                </c:pt>
                <c:pt idx="21">
                  <c:v>451</c:v>
                </c:pt>
                <c:pt idx="22">
                  <c:v>450.00003099999998</c:v>
                </c:pt>
                <c:pt idx="23">
                  <c:v>469.99996900000002</c:v>
                </c:pt>
                <c:pt idx="24">
                  <c:v>475</c:v>
                </c:pt>
                <c:pt idx="25">
                  <c:v>467</c:v>
                </c:pt>
                <c:pt idx="26">
                  <c:v>474</c:v>
                </c:pt>
                <c:pt idx="27">
                  <c:v>475</c:v>
                </c:pt>
                <c:pt idx="28">
                  <c:v>490</c:v>
                </c:pt>
                <c:pt idx="29">
                  <c:v>491.99996900000002</c:v>
                </c:pt>
                <c:pt idx="30">
                  <c:v>491.99996900000002</c:v>
                </c:pt>
                <c:pt idx="31">
                  <c:v>474</c:v>
                </c:pt>
                <c:pt idx="32">
                  <c:v>484</c:v>
                </c:pt>
                <c:pt idx="33">
                  <c:v>469</c:v>
                </c:pt>
                <c:pt idx="34">
                  <c:v>463</c:v>
                </c:pt>
                <c:pt idx="35">
                  <c:v>501</c:v>
                </c:pt>
                <c:pt idx="36">
                  <c:v>633</c:v>
                </c:pt>
                <c:pt idx="37">
                  <c:v>803.00006099999996</c:v>
                </c:pt>
                <c:pt idx="38">
                  <c:v>961</c:v>
                </c:pt>
                <c:pt idx="39">
                  <c:v>1151</c:v>
                </c:pt>
                <c:pt idx="40">
                  <c:v>1262</c:v>
                </c:pt>
                <c:pt idx="41">
                  <c:v>1317</c:v>
                </c:pt>
                <c:pt idx="42">
                  <c:v>1355</c:v>
                </c:pt>
                <c:pt idx="43">
                  <c:v>1411</c:v>
                </c:pt>
                <c:pt idx="44">
                  <c:v>1421.0001219999999</c:v>
                </c:pt>
                <c:pt idx="45">
                  <c:v>1434</c:v>
                </c:pt>
                <c:pt idx="46">
                  <c:v>1453</c:v>
                </c:pt>
                <c:pt idx="47">
                  <c:v>1474.0001219999999</c:v>
                </c:pt>
                <c:pt idx="48">
                  <c:v>1508</c:v>
                </c:pt>
                <c:pt idx="49">
                  <c:v>1518.0001219999999</c:v>
                </c:pt>
                <c:pt idx="50">
                  <c:v>1521</c:v>
                </c:pt>
                <c:pt idx="51">
                  <c:v>1530</c:v>
                </c:pt>
                <c:pt idx="52">
                  <c:v>1546</c:v>
                </c:pt>
                <c:pt idx="53">
                  <c:v>1567</c:v>
                </c:pt>
                <c:pt idx="54">
                  <c:v>1580.0001219999999</c:v>
                </c:pt>
                <c:pt idx="55">
                  <c:v>1585</c:v>
                </c:pt>
                <c:pt idx="56">
                  <c:v>1613</c:v>
                </c:pt>
                <c:pt idx="57">
                  <c:v>1650.9998780000001</c:v>
                </c:pt>
                <c:pt idx="58">
                  <c:v>1661</c:v>
                </c:pt>
                <c:pt idx="59">
                  <c:v>1644</c:v>
                </c:pt>
                <c:pt idx="60">
                  <c:v>1735</c:v>
                </c:pt>
                <c:pt idx="61">
                  <c:v>1762</c:v>
                </c:pt>
                <c:pt idx="62">
                  <c:v>1697</c:v>
                </c:pt>
                <c:pt idx="63">
                  <c:v>1778</c:v>
                </c:pt>
                <c:pt idx="64">
                  <c:v>1746</c:v>
                </c:pt>
                <c:pt idx="65">
                  <c:v>1701</c:v>
                </c:pt>
                <c:pt idx="66">
                  <c:v>1693</c:v>
                </c:pt>
                <c:pt idx="67">
                  <c:v>1676.9998780000001</c:v>
                </c:pt>
                <c:pt idx="68">
                  <c:v>1703.9998780000001</c:v>
                </c:pt>
                <c:pt idx="69">
                  <c:v>1733</c:v>
                </c:pt>
                <c:pt idx="70">
                  <c:v>1759</c:v>
                </c:pt>
                <c:pt idx="71">
                  <c:v>1787</c:v>
                </c:pt>
                <c:pt idx="72">
                  <c:v>1810</c:v>
                </c:pt>
                <c:pt idx="73">
                  <c:v>1824</c:v>
                </c:pt>
                <c:pt idx="74">
                  <c:v>1855</c:v>
                </c:pt>
                <c:pt idx="75">
                  <c:v>1873</c:v>
                </c:pt>
                <c:pt idx="76">
                  <c:v>1879.9998780000001</c:v>
                </c:pt>
                <c:pt idx="77">
                  <c:v>1903</c:v>
                </c:pt>
                <c:pt idx="78">
                  <c:v>1946</c:v>
                </c:pt>
                <c:pt idx="79">
                  <c:v>1939</c:v>
                </c:pt>
                <c:pt idx="80">
                  <c:v>1914.9998780000001</c:v>
                </c:pt>
                <c:pt idx="81">
                  <c:v>1896</c:v>
                </c:pt>
                <c:pt idx="82">
                  <c:v>1842</c:v>
                </c:pt>
                <c:pt idx="83">
                  <c:v>1878</c:v>
                </c:pt>
                <c:pt idx="84">
                  <c:v>1876</c:v>
                </c:pt>
                <c:pt idx="85">
                  <c:v>1849</c:v>
                </c:pt>
                <c:pt idx="86">
                  <c:v>1825</c:v>
                </c:pt>
                <c:pt idx="87">
                  <c:v>1807</c:v>
                </c:pt>
                <c:pt idx="88">
                  <c:v>1811</c:v>
                </c:pt>
                <c:pt idx="89">
                  <c:v>1812</c:v>
                </c:pt>
                <c:pt idx="90">
                  <c:v>1854</c:v>
                </c:pt>
                <c:pt idx="91">
                  <c:v>1873</c:v>
                </c:pt>
                <c:pt idx="92">
                  <c:v>1894</c:v>
                </c:pt>
                <c:pt idx="93">
                  <c:v>1911</c:v>
                </c:pt>
                <c:pt idx="94">
                  <c:v>1937</c:v>
                </c:pt>
                <c:pt idx="95">
                  <c:v>1949.9998780000001</c:v>
                </c:pt>
                <c:pt idx="96">
                  <c:v>1931</c:v>
                </c:pt>
                <c:pt idx="97">
                  <c:v>1956</c:v>
                </c:pt>
                <c:pt idx="98">
                  <c:v>1976.9998780000001</c:v>
                </c:pt>
                <c:pt idx="99">
                  <c:v>1965</c:v>
                </c:pt>
                <c:pt idx="100">
                  <c:v>2023</c:v>
                </c:pt>
                <c:pt idx="101">
                  <c:v>2009</c:v>
                </c:pt>
                <c:pt idx="102">
                  <c:v>2014</c:v>
                </c:pt>
                <c:pt idx="103">
                  <c:v>0</c:v>
                </c:pt>
                <c:pt idx="104">
                  <c:v>0</c:v>
                </c:pt>
                <c:pt idx="105">
                  <c:v>0</c:v>
                </c:pt>
                <c:pt idx="106">
                  <c:v>0</c:v>
                </c:pt>
                <c:pt idx="107">
                  <c:v>0</c:v>
                </c:pt>
                <c:pt idx="108">
                  <c:v>0</c:v>
                </c:pt>
                <c:pt idx="109">
                  <c:v>0</c:v>
                </c:pt>
                <c:pt idx="110">
                  <c:v>0</c:v>
                </c:pt>
                <c:pt idx="111">
                  <c:v>0</c:v>
                </c:pt>
                <c:pt idx="112">
                  <c:v>0</c:v>
                </c:pt>
                <c:pt idx="113">
                  <c:v>0</c:v>
                </c:pt>
                <c:pt idx="114">
                  <c:v>1158</c:v>
                </c:pt>
                <c:pt idx="115">
                  <c:v>1093</c:v>
                </c:pt>
                <c:pt idx="116">
                  <c:v>1104</c:v>
                </c:pt>
                <c:pt idx="117">
                  <c:v>1144</c:v>
                </c:pt>
                <c:pt idx="118">
                  <c:v>1161</c:v>
                </c:pt>
                <c:pt idx="119">
                  <c:v>1210</c:v>
                </c:pt>
                <c:pt idx="120">
                  <c:v>1237</c:v>
                </c:pt>
                <c:pt idx="121">
                  <c:v>1280.9998780000001</c:v>
                </c:pt>
                <c:pt idx="122">
                  <c:v>1304</c:v>
                </c:pt>
                <c:pt idx="123">
                  <c:v>1342.0001219999999</c:v>
                </c:pt>
                <c:pt idx="124">
                  <c:v>1362</c:v>
                </c:pt>
                <c:pt idx="125">
                  <c:v>1404.0001219999999</c:v>
                </c:pt>
                <c:pt idx="126">
                  <c:v>1426</c:v>
                </c:pt>
                <c:pt idx="127">
                  <c:v>1461</c:v>
                </c:pt>
                <c:pt idx="128">
                  <c:v>1476</c:v>
                </c:pt>
                <c:pt idx="129">
                  <c:v>1516</c:v>
                </c:pt>
                <c:pt idx="130">
                  <c:v>1542</c:v>
                </c:pt>
                <c:pt idx="131">
                  <c:v>1584</c:v>
                </c:pt>
                <c:pt idx="132">
                  <c:v>1614</c:v>
                </c:pt>
                <c:pt idx="133">
                  <c:v>1647</c:v>
                </c:pt>
                <c:pt idx="134">
                  <c:v>1659.9998780000001</c:v>
                </c:pt>
                <c:pt idx="135">
                  <c:v>1670</c:v>
                </c:pt>
                <c:pt idx="136">
                  <c:v>1670</c:v>
                </c:pt>
                <c:pt idx="137">
                  <c:v>1682</c:v>
                </c:pt>
                <c:pt idx="138">
                  <c:v>1680</c:v>
                </c:pt>
                <c:pt idx="139">
                  <c:v>1672</c:v>
                </c:pt>
                <c:pt idx="140">
                  <c:v>1657</c:v>
                </c:pt>
                <c:pt idx="141">
                  <c:v>1628</c:v>
                </c:pt>
                <c:pt idx="142">
                  <c:v>1606.9998780000001</c:v>
                </c:pt>
                <c:pt idx="143">
                  <c:v>1571.0001219999999</c:v>
                </c:pt>
                <c:pt idx="144">
                  <c:v>1566</c:v>
                </c:pt>
                <c:pt idx="145">
                  <c:v>1573</c:v>
                </c:pt>
                <c:pt idx="146">
                  <c:v>1580.0001219999999</c:v>
                </c:pt>
                <c:pt idx="147">
                  <c:v>1579</c:v>
                </c:pt>
                <c:pt idx="148">
                  <c:v>1600</c:v>
                </c:pt>
                <c:pt idx="149">
                  <c:v>1587</c:v>
                </c:pt>
                <c:pt idx="150">
                  <c:v>1643</c:v>
                </c:pt>
                <c:pt idx="151">
                  <c:v>1592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440</c:v>
                </c:pt>
                <c:pt idx="169">
                  <c:v>490</c:v>
                </c:pt>
                <c:pt idx="170">
                  <c:v>651</c:v>
                </c:pt>
                <c:pt idx="171">
                  <c:v>841</c:v>
                </c:pt>
                <c:pt idx="172">
                  <c:v>923</c:v>
                </c:pt>
                <c:pt idx="173">
                  <c:v>882</c:v>
                </c:pt>
                <c:pt idx="174">
                  <c:v>704</c:v>
                </c:pt>
                <c:pt idx="175">
                  <c:v>725</c:v>
                </c:pt>
                <c:pt idx="176">
                  <c:v>982</c:v>
                </c:pt>
                <c:pt idx="177">
                  <c:v>1013</c:v>
                </c:pt>
                <c:pt idx="178">
                  <c:v>987</c:v>
                </c:pt>
                <c:pt idx="179">
                  <c:v>930.99993900000004</c:v>
                </c:pt>
                <c:pt idx="180">
                  <c:v>920</c:v>
                </c:pt>
                <c:pt idx="181">
                  <c:v>977</c:v>
                </c:pt>
                <c:pt idx="182">
                  <c:v>951</c:v>
                </c:pt>
                <c:pt idx="183">
                  <c:v>982</c:v>
                </c:pt>
                <c:pt idx="184">
                  <c:v>957.00006099999996</c:v>
                </c:pt>
                <c:pt idx="185">
                  <c:v>991</c:v>
                </c:pt>
                <c:pt idx="186">
                  <c:v>996</c:v>
                </c:pt>
                <c:pt idx="187">
                  <c:v>1010.000061</c:v>
                </c:pt>
                <c:pt idx="188">
                  <c:v>1020</c:v>
                </c:pt>
                <c:pt idx="189">
                  <c:v>1000</c:v>
                </c:pt>
                <c:pt idx="190">
                  <c:v>1016</c:v>
                </c:pt>
                <c:pt idx="191">
                  <c:v>1042</c:v>
                </c:pt>
                <c:pt idx="192">
                  <c:v>1049</c:v>
                </c:pt>
                <c:pt idx="193">
                  <c:v>1093</c:v>
                </c:pt>
                <c:pt idx="194">
                  <c:v>1103</c:v>
                </c:pt>
                <c:pt idx="195">
                  <c:v>1118</c:v>
                </c:pt>
                <c:pt idx="196">
                  <c:v>1126</c:v>
                </c:pt>
                <c:pt idx="197">
                  <c:v>1074</c:v>
                </c:pt>
                <c:pt idx="198">
                  <c:v>1045</c:v>
                </c:pt>
                <c:pt idx="199">
                  <c:v>994</c:v>
                </c:pt>
                <c:pt idx="200">
                  <c:v>950</c:v>
                </c:pt>
                <c:pt idx="201">
                  <c:v>933</c:v>
                </c:pt>
                <c:pt idx="202">
                  <c:v>857</c:v>
                </c:pt>
                <c:pt idx="203">
                  <c:v>859</c:v>
                </c:pt>
                <c:pt idx="204">
                  <c:v>824</c:v>
                </c:pt>
                <c:pt idx="205">
                  <c:v>837</c:v>
                </c:pt>
                <c:pt idx="206">
                  <c:v>856.00006099999996</c:v>
                </c:pt>
                <c:pt idx="207">
                  <c:v>842.99993900000004</c:v>
                </c:pt>
                <c:pt idx="208">
                  <c:v>834.00006099999996</c:v>
                </c:pt>
                <c:pt idx="209">
                  <c:v>823</c:v>
                </c:pt>
                <c:pt idx="210">
                  <c:v>864</c:v>
                </c:pt>
                <c:pt idx="211">
                  <c:v>868</c:v>
                </c:pt>
                <c:pt idx="212">
                  <c:v>835</c:v>
                </c:pt>
                <c:pt idx="213">
                  <c:v>844</c:v>
                </c:pt>
                <c:pt idx="214">
                  <c:v>817</c:v>
                </c:pt>
                <c:pt idx="215">
                  <c:v>801</c:v>
                </c:pt>
                <c:pt idx="216">
                  <c:v>794</c:v>
                </c:pt>
                <c:pt idx="217">
                  <c:v>740</c:v>
                </c:pt>
                <c:pt idx="218">
                  <c:v>767</c:v>
                </c:pt>
                <c:pt idx="219">
                  <c:v>659</c:v>
                </c:pt>
                <c:pt idx="220">
                  <c:v>623</c:v>
                </c:pt>
                <c:pt idx="221">
                  <c:v>671.00006099999996</c:v>
                </c:pt>
                <c:pt idx="222">
                  <c:v>810</c:v>
                </c:pt>
                <c:pt idx="223">
                  <c:v>386</c:v>
                </c:pt>
              </c:numCache>
            </c:numRef>
          </c:yVal>
          <c:smooth val="0"/>
          <c:extLst xmlns:c16r2="http://schemas.microsoft.com/office/drawing/2015/06/chart">
            <c:ext xmlns:c16="http://schemas.microsoft.com/office/drawing/2014/chart" uri="{C3380CC4-5D6E-409C-BE32-E72D297353CC}">
              <c16:uniqueId val="{0000004F-DA80-4DEE-8BB8-42BCAF800CB4}"/>
            </c:ext>
          </c:extLst>
        </c:ser>
        <c:ser>
          <c:idx val="81"/>
          <c:order val="80"/>
          <c:tx>
            <c:strRef>
              <c:f>Sheet1!$CE$1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Sheet1!$CE$2:$CE$225</c:f>
              <c:numCache>
                <c:formatCode>General</c:formatCode>
                <c:ptCount val="224"/>
                <c:pt idx="0">
                  <c:v>0</c:v>
                </c:pt>
                <c:pt idx="1">
                  <c:v>0</c:v>
                </c:pt>
                <c:pt idx="2">
                  <c:v>0</c:v>
                </c:pt>
                <c:pt idx="3">
                  <c:v>109</c:v>
                </c:pt>
                <c:pt idx="4">
                  <c:v>160</c:v>
                </c:pt>
                <c:pt idx="5">
                  <c:v>183</c:v>
                </c:pt>
                <c:pt idx="6">
                  <c:v>230</c:v>
                </c:pt>
                <c:pt idx="7">
                  <c:v>277</c:v>
                </c:pt>
                <c:pt idx="8">
                  <c:v>314</c:v>
                </c:pt>
                <c:pt idx="9">
                  <c:v>333</c:v>
                </c:pt>
                <c:pt idx="10">
                  <c:v>359</c:v>
                </c:pt>
                <c:pt idx="11">
                  <c:v>370.99996900000002</c:v>
                </c:pt>
                <c:pt idx="12">
                  <c:v>387</c:v>
                </c:pt>
                <c:pt idx="13">
                  <c:v>406.00003099999998</c:v>
                </c:pt>
                <c:pt idx="14">
                  <c:v>417.00003099999998</c:v>
                </c:pt>
                <c:pt idx="15">
                  <c:v>441</c:v>
                </c:pt>
                <c:pt idx="16">
                  <c:v>480.99996900000002</c:v>
                </c:pt>
                <c:pt idx="17">
                  <c:v>508</c:v>
                </c:pt>
                <c:pt idx="18">
                  <c:v>551</c:v>
                </c:pt>
                <c:pt idx="19">
                  <c:v>582</c:v>
                </c:pt>
                <c:pt idx="20">
                  <c:v>599</c:v>
                </c:pt>
                <c:pt idx="21">
                  <c:v>602</c:v>
                </c:pt>
                <c:pt idx="22">
                  <c:v>598</c:v>
                </c:pt>
                <c:pt idx="23">
                  <c:v>626</c:v>
                </c:pt>
                <c:pt idx="24">
                  <c:v>625</c:v>
                </c:pt>
                <c:pt idx="25">
                  <c:v>623</c:v>
                </c:pt>
                <c:pt idx="26">
                  <c:v>631</c:v>
                </c:pt>
                <c:pt idx="27">
                  <c:v>641</c:v>
                </c:pt>
                <c:pt idx="28">
                  <c:v>653</c:v>
                </c:pt>
                <c:pt idx="29">
                  <c:v>661</c:v>
                </c:pt>
                <c:pt idx="30">
                  <c:v>668</c:v>
                </c:pt>
                <c:pt idx="31">
                  <c:v>653.99993900000004</c:v>
                </c:pt>
                <c:pt idx="32">
                  <c:v>666.99993900000004</c:v>
                </c:pt>
                <c:pt idx="33">
                  <c:v>649.00006099999996</c:v>
                </c:pt>
                <c:pt idx="34">
                  <c:v>641</c:v>
                </c:pt>
                <c:pt idx="35">
                  <c:v>682</c:v>
                </c:pt>
                <c:pt idx="36">
                  <c:v>822</c:v>
                </c:pt>
                <c:pt idx="37">
                  <c:v>1016</c:v>
                </c:pt>
                <c:pt idx="38">
                  <c:v>1210</c:v>
                </c:pt>
                <c:pt idx="39">
                  <c:v>1458</c:v>
                </c:pt>
                <c:pt idx="40">
                  <c:v>1613</c:v>
                </c:pt>
                <c:pt idx="41">
                  <c:v>1693</c:v>
                </c:pt>
                <c:pt idx="42">
                  <c:v>1751</c:v>
                </c:pt>
                <c:pt idx="43">
                  <c:v>1823</c:v>
                </c:pt>
                <c:pt idx="44">
                  <c:v>1845</c:v>
                </c:pt>
                <c:pt idx="45">
                  <c:v>1857</c:v>
                </c:pt>
                <c:pt idx="46">
                  <c:v>1881</c:v>
                </c:pt>
                <c:pt idx="47">
                  <c:v>1905.9998780000001</c:v>
                </c:pt>
                <c:pt idx="48">
                  <c:v>1955</c:v>
                </c:pt>
                <c:pt idx="49">
                  <c:v>1962</c:v>
                </c:pt>
                <c:pt idx="50">
                  <c:v>1971</c:v>
                </c:pt>
                <c:pt idx="51">
                  <c:v>1979</c:v>
                </c:pt>
                <c:pt idx="52">
                  <c:v>2008</c:v>
                </c:pt>
                <c:pt idx="53">
                  <c:v>2032</c:v>
                </c:pt>
                <c:pt idx="54">
                  <c:v>2054</c:v>
                </c:pt>
                <c:pt idx="55">
                  <c:v>2069</c:v>
                </c:pt>
                <c:pt idx="56">
                  <c:v>2101</c:v>
                </c:pt>
                <c:pt idx="57">
                  <c:v>2149</c:v>
                </c:pt>
                <c:pt idx="58">
                  <c:v>2163</c:v>
                </c:pt>
                <c:pt idx="59">
                  <c:v>2139</c:v>
                </c:pt>
                <c:pt idx="60">
                  <c:v>2264</c:v>
                </c:pt>
                <c:pt idx="61">
                  <c:v>2307</c:v>
                </c:pt>
                <c:pt idx="62">
                  <c:v>2204</c:v>
                </c:pt>
                <c:pt idx="63">
                  <c:v>2313</c:v>
                </c:pt>
                <c:pt idx="64">
                  <c:v>2275</c:v>
                </c:pt>
                <c:pt idx="65">
                  <c:v>2196</c:v>
                </c:pt>
                <c:pt idx="66">
                  <c:v>2198</c:v>
                </c:pt>
                <c:pt idx="67">
                  <c:v>2160</c:v>
                </c:pt>
                <c:pt idx="68">
                  <c:v>2214</c:v>
                </c:pt>
                <c:pt idx="69">
                  <c:v>2235</c:v>
                </c:pt>
                <c:pt idx="70">
                  <c:v>2265</c:v>
                </c:pt>
                <c:pt idx="71">
                  <c:v>2298</c:v>
                </c:pt>
                <c:pt idx="72">
                  <c:v>2332</c:v>
                </c:pt>
                <c:pt idx="73">
                  <c:v>2351</c:v>
                </c:pt>
                <c:pt idx="74">
                  <c:v>2380</c:v>
                </c:pt>
                <c:pt idx="75">
                  <c:v>2400</c:v>
                </c:pt>
                <c:pt idx="76">
                  <c:v>2411</c:v>
                </c:pt>
                <c:pt idx="77">
                  <c:v>2449</c:v>
                </c:pt>
                <c:pt idx="78">
                  <c:v>2484</c:v>
                </c:pt>
                <c:pt idx="79">
                  <c:v>2481</c:v>
                </c:pt>
                <c:pt idx="80">
                  <c:v>2419</c:v>
                </c:pt>
                <c:pt idx="81">
                  <c:v>2394</c:v>
                </c:pt>
                <c:pt idx="82">
                  <c:v>2343</c:v>
                </c:pt>
                <c:pt idx="83">
                  <c:v>2366</c:v>
                </c:pt>
                <c:pt idx="84">
                  <c:v>2380</c:v>
                </c:pt>
                <c:pt idx="85">
                  <c:v>2330</c:v>
                </c:pt>
                <c:pt idx="86">
                  <c:v>2282</c:v>
                </c:pt>
                <c:pt idx="87">
                  <c:v>2267</c:v>
                </c:pt>
                <c:pt idx="88">
                  <c:v>2261</c:v>
                </c:pt>
                <c:pt idx="89">
                  <c:v>2260</c:v>
                </c:pt>
                <c:pt idx="90">
                  <c:v>2291</c:v>
                </c:pt>
                <c:pt idx="91">
                  <c:v>2320</c:v>
                </c:pt>
                <c:pt idx="92">
                  <c:v>2356</c:v>
                </c:pt>
                <c:pt idx="93">
                  <c:v>2379</c:v>
                </c:pt>
                <c:pt idx="94">
                  <c:v>2394</c:v>
                </c:pt>
                <c:pt idx="95">
                  <c:v>2416</c:v>
                </c:pt>
                <c:pt idx="96">
                  <c:v>2386</c:v>
                </c:pt>
                <c:pt idx="97">
                  <c:v>2426</c:v>
                </c:pt>
                <c:pt idx="98">
                  <c:v>2438</c:v>
                </c:pt>
                <c:pt idx="99">
                  <c:v>2447</c:v>
                </c:pt>
                <c:pt idx="100">
                  <c:v>2466</c:v>
                </c:pt>
                <c:pt idx="101">
                  <c:v>2479</c:v>
                </c:pt>
                <c:pt idx="102">
                  <c:v>2445</c:v>
                </c:pt>
                <c:pt idx="103">
                  <c:v>0</c:v>
                </c:pt>
                <c:pt idx="104">
                  <c:v>0</c:v>
                </c:pt>
                <c:pt idx="105">
                  <c:v>0</c:v>
                </c:pt>
                <c:pt idx="106">
                  <c:v>0</c:v>
                </c:pt>
                <c:pt idx="107">
                  <c:v>0</c:v>
                </c:pt>
                <c:pt idx="108">
                  <c:v>0</c:v>
                </c:pt>
                <c:pt idx="109">
                  <c:v>0</c:v>
                </c:pt>
                <c:pt idx="110">
                  <c:v>0</c:v>
                </c:pt>
                <c:pt idx="111">
                  <c:v>0</c:v>
                </c:pt>
                <c:pt idx="112">
                  <c:v>0</c:v>
                </c:pt>
                <c:pt idx="113">
                  <c:v>0</c:v>
                </c:pt>
                <c:pt idx="114">
                  <c:v>1507</c:v>
                </c:pt>
                <c:pt idx="115">
                  <c:v>1469</c:v>
                </c:pt>
                <c:pt idx="116">
                  <c:v>1425</c:v>
                </c:pt>
                <c:pt idx="117">
                  <c:v>1455</c:v>
                </c:pt>
                <c:pt idx="118">
                  <c:v>1458</c:v>
                </c:pt>
                <c:pt idx="119">
                  <c:v>1508</c:v>
                </c:pt>
                <c:pt idx="120">
                  <c:v>1520</c:v>
                </c:pt>
                <c:pt idx="121">
                  <c:v>1507</c:v>
                </c:pt>
                <c:pt idx="122">
                  <c:v>1536.0001219999999</c:v>
                </c:pt>
                <c:pt idx="123">
                  <c:v>1560</c:v>
                </c:pt>
                <c:pt idx="124">
                  <c:v>1593</c:v>
                </c:pt>
                <c:pt idx="125">
                  <c:v>1615.9998780000001</c:v>
                </c:pt>
                <c:pt idx="126">
                  <c:v>1664</c:v>
                </c:pt>
                <c:pt idx="127">
                  <c:v>1700</c:v>
                </c:pt>
                <c:pt idx="128">
                  <c:v>1724</c:v>
                </c:pt>
                <c:pt idx="129">
                  <c:v>1756.0001219999999</c:v>
                </c:pt>
                <c:pt idx="130">
                  <c:v>1787</c:v>
                </c:pt>
                <c:pt idx="131">
                  <c:v>1829</c:v>
                </c:pt>
                <c:pt idx="132">
                  <c:v>1868</c:v>
                </c:pt>
                <c:pt idx="133">
                  <c:v>1894</c:v>
                </c:pt>
                <c:pt idx="134">
                  <c:v>1910</c:v>
                </c:pt>
                <c:pt idx="135">
                  <c:v>1934</c:v>
                </c:pt>
                <c:pt idx="136">
                  <c:v>1926</c:v>
                </c:pt>
                <c:pt idx="137">
                  <c:v>1910</c:v>
                </c:pt>
                <c:pt idx="138">
                  <c:v>1927</c:v>
                </c:pt>
                <c:pt idx="139">
                  <c:v>1923.9998780000001</c:v>
                </c:pt>
                <c:pt idx="140">
                  <c:v>1893</c:v>
                </c:pt>
                <c:pt idx="141">
                  <c:v>1887</c:v>
                </c:pt>
                <c:pt idx="142">
                  <c:v>1846</c:v>
                </c:pt>
                <c:pt idx="143">
                  <c:v>1814</c:v>
                </c:pt>
                <c:pt idx="144">
                  <c:v>1796</c:v>
                </c:pt>
                <c:pt idx="145">
                  <c:v>1808.9998780000001</c:v>
                </c:pt>
                <c:pt idx="146">
                  <c:v>1825</c:v>
                </c:pt>
                <c:pt idx="147">
                  <c:v>1811</c:v>
                </c:pt>
                <c:pt idx="148">
                  <c:v>1870.9998780000001</c:v>
                </c:pt>
                <c:pt idx="149">
                  <c:v>1888.0001219999999</c:v>
                </c:pt>
                <c:pt idx="150">
                  <c:v>1925</c:v>
                </c:pt>
                <c:pt idx="151">
                  <c:v>1954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639</c:v>
                </c:pt>
                <c:pt idx="169">
                  <c:v>734</c:v>
                </c:pt>
                <c:pt idx="170">
                  <c:v>957.00006099999996</c:v>
                </c:pt>
                <c:pt idx="171">
                  <c:v>1160</c:v>
                </c:pt>
                <c:pt idx="172">
                  <c:v>1191</c:v>
                </c:pt>
                <c:pt idx="173">
                  <c:v>1188</c:v>
                </c:pt>
                <c:pt idx="174">
                  <c:v>986</c:v>
                </c:pt>
                <c:pt idx="175">
                  <c:v>1066</c:v>
                </c:pt>
                <c:pt idx="176">
                  <c:v>1297</c:v>
                </c:pt>
                <c:pt idx="177">
                  <c:v>1294</c:v>
                </c:pt>
                <c:pt idx="178">
                  <c:v>1302</c:v>
                </c:pt>
                <c:pt idx="179">
                  <c:v>1261</c:v>
                </c:pt>
                <c:pt idx="180">
                  <c:v>1271</c:v>
                </c:pt>
                <c:pt idx="181">
                  <c:v>1259</c:v>
                </c:pt>
                <c:pt idx="182">
                  <c:v>1243</c:v>
                </c:pt>
                <c:pt idx="183">
                  <c:v>1253</c:v>
                </c:pt>
                <c:pt idx="184">
                  <c:v>1223</c:v>
                </c:pt>
                <c:pt idx="185">
                  <c:v>1238</c:v>
                </c:pt>
                <c:pt idx="186">
                  <c:v>1257</c:v>
                </c:pt>
                <c:pt idx="187">
                  <c:v>1247</c:v>
                </c:pt>
                <c:pt idx="188">
                  <c:v>1272.0001219999999</c:v>
                </c:pt>
                <c:pt idx="189">
                  <c:v>1268</c:v>
                </c:pt>
                <c:pt idx="190">
                  <c:v>1294</c:v>
                </c:pt>
                <c:pt idx="191">
                  <c:v>1300</c:v>
                </c:pt>
                <c:pt idx="192">
                  <c:v>1314</c:v>
                </c:pt>
                <c:pt idx="193">
                  <c:v>1340</c:v>
                </c:pt>
                <c:pt idx="194">
                  <c:v>1333.0001219999999</c:v>
                </c:pt>
                <c:pt idx="195">
                  <c:v>1349</c:v>
                </c:pt>
                <c:pt idx="196">
                  <c:v>1356</c:v>
                </c:pt>
                <c:pt idx="197">
                  <c:v>1328</c:v>
                </c:pt>
                <c:pt idx="198">
                  <c:v>1301</c:v>
                </c:pt>
                <c:pt idx="199">
                  <c:v>1236</c:v>
                </c:pt>
                <c:pt idx="200">
                  <c:v>1187</c:v>
                </c:pt>
                <c:pt idx="201">
                  <c:v>1155</c:v>
                </c:pt>
                <c:pt idx="202">
                  <c:v>1138</c:v>
                </c:pt>
                <c:pt idx="203">
                  <c:v>1106</c:v>
                </c:pt>
                <c:pt idx="204">
                  <c:v>1093</c:v>
                </c:pt>
                <c:pt idx="205">
                  <c:v>1068</c:v>
                </c:pt>
                <c:pt idx="206">
                  <c:v>1097</c:v>
                </c:pt>
                <c:pt idx="207">
                  <c:v>1108</c:v>
                </c:pt>
                <c:pt idx="208">
                  <c:v>1026</c:v>
                </c:pt>
                <c:pt idx="209">
                  <c:v>1045</c:v>
                </c:pt>
                <c:pt idx="210">
                  <c:v>1092</c:v>
                </c:pt>
                <c:pt idx="211">
                  <c:v>1057</c:v>
                </c:pt>
                <c:pt idx="212">
                  <c:v>1049</c:v>
                </c:pt>
                <c:pt idx="213">
                  <c:v>1018</c:v>
                </c:pt>
                <c:pt idx="214">
                  <c:v>1046</c:v>
                </c:pt>
                <c:pt idx="215">
                  <c:v>1064</c:v>
                </c:pt>
                <c:pt idx="216">
                  <c:v>964</c:v>
                </c:pt>
                <c:pt idx="217">
                  <c:v>951</c:v>
                </c:pt>
                <c:pt idx="218">
                  <c:v>917.99993900000004</c:v>
                </c:pt>
                <c:pt idx="219">
                  <c:v>827</c:v>
                </c:pt>
                <c:pt idx="220">
                  <c:v>797</c:v>
                </c:pt>
                <c:pt idx="221">
                  <c:v>774</c:v>
                </c:pt>
                <c:pt idx="222">
                  <c:v>915</c:v>
                </c:pt>
                <c:pt idx="223">
                  <c:v>705</c:v>
                </c:pt>
              </c:numCache>
            </c:numRef>
          </c:yVal>
          <c:smooth val="0"/>
          <c:extLst xmlns:c16r2="http://schemas.microsoft.com/office/drawing/2015/06/chart">
            <c:ext xmlns:c16="http://schemas.microsoft.com/office/drawing/2014/chart" uri="{C3380CC4-5D6E-409C-BE32-E72D297353CC}">
              <c16:uniqueId val="{00000050-DA80-4DEE-8BB8-42BCAF800CB4}"/>
            </c:ext>
          </c:extLst>
        </c:ser>
        <c:ser>
          <c:idx val="82"/>
          <c:order val="81"/>
          <c:tx>
            <c:strRef>
              <c:f>Sheet1!$CF$1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Sheet1!$CF$2:$CF$225</c:f>
              <c:numCache>
                <c:formatCode>General</c:formatCode>
                <c:ptCount val="224"/>
                <c:pt idx="0">
                  <c:v>0</c:v>
                </c:pt>
                <c:pt idx="1">
                  <c:v>0</c:v>
                </c:pt>
                <c:pt idx="2">
                  <c:v>0</c:v>
                </c:pt>
                <c:pt idx="3">
                  <c:v>59.000003999999997</c:v>
                </c:pt>
                <c:pt idx="4">
                  <c:v>91</c:v>
                </c:pt>
                <c:pt idx="5">
                  <c:v>122.99999200000001</c:v>
                </c:pt>
                <c:pt idx="6">
                  <c:v>170.00001499999999</c:v>
                </c:pt>
                <c:pt idx="7">
                  <c:v>234</c:v>
                </c:pt>
                <c:pt idx="8">
                  <c:v>277</c:v>
                </c:pt>
                <c:pt idx="9">
                  <c:v>321</c:v>
                </c:pt>
                <c:pt idx="10">
                  <c:v>354</c:v>
                </c:pt>
                <c:pt idx="11">
                  <c:v>359</c:v>
                </c:pt>
                <c:pt idx="12">
                  <c:v>375</c:v>
                </c:pt>
                <c:pt idx="13">
                  <c:v>379</c:v>
                </c:pt>
                <c:pt idx="14">
                  <c:v>391</c:v>
                </c:pt>
                <c:pt idx="15">
                  <c:v>401</c:v>
                </c:pt>
                <c:pt idx="16">
                  <c:v>446</c:v>
                </c:pt>
                <c:pt idx="17">
                  <c:v>469.99996900000002</c:v>
                </c:pt>
                <c:pt idx="18">
                  <c:v>510</c:v>
                </c:pt>
                <c:pt idx="19">
                  <c:v>536</c:v>
                </c:pt>
                <c:pt idx="20">
                  <c:v>549</c:v>
                </c:pt>
                <c:pt idx="21">
                  <c:v>556</c:v>
                </c:pt>
                <c:pt idx="22">
                  <c:v>558</c:v>
                </c:pt>
                <c:pt idx="23">
                  <c:v>580</c:v>
                </c:pt>
                <c:pt idx="24">
                  <c:v>581</c:v>
                </c:pt>
                <c:pt idx="25">
                  <c:v>572</c:v>
                </c:pt>
                <c:pt idx="26">
                  <c:v>572</c:v>
                </c:pt>
                <c:pt idx="27">
                  <c:v>575</c:v>
                </c:pt>
                <c:pt idx="28">
                  <c:v>574</c:v>
                </c:pt>
                <c:pt idx="29">
                  <c:v>581</c:v>
                </c:pt>
                <c:pt idx="30">
                  <c:v>574</c:v>
                </c:pt>
                <c:pt idx="31">
                  <c:v>553</c:v>
                </c:pt>
                <c:pt idx="32">
                  <c:v>573</c:v>
                </c:pt>
                <c:pt idx="33">
                  <c:v>547</c:v>
                </c:pt>
                <c:pt idx="34">
                  <c:v>539</c:v>
                </c:pt>
                <c:pt idx="35">
                  <c:v>573</c:v>
                </c:pt>
                <c:pt idx="36">
                  <c:v>717</c:v>
                </c:pt>
                <c:pt idx="37">
                  <c:v>888</c:v>
                </c:pt>
                <c:pt idx="38">
                  <c:v>1060</c:v>
                </c:pt>
                <c:pt idx="39">
                  <c:v>1274</c:v>
                </c:pt>
                <c:pt idx="40">
                  <c:v>1393</c:v>
                </c:pt>
                <c:pt idx="41">
                  <c:v>1448.0001219999999</c:v>
                </c:pt>
                <c:pt idx="42">
                  <c:v>1494</c:v>
                </c:pt>
                <c:pt idx="43">
                  <c:v>1553.0001219999999</c:v>
                </c:pt>
                <c:pt idx="44">
                  <c:v>1578</c:v>
                </c:pt>
                <c:pt idx="45">
                  <c:v>1588.9998780000001</c:v>
                </c:pt>
                <c:pt idx="46">
                  <c:v>1628</c:v>
                </c:pt>
                <c:pt idx="47">
                  <c:v>1641.9998780000001</c:v>
                </c:pt>
                <c:pt idx="48">
                  <c:v>1694.9998780000001</c:v>
                </c:pt>
                <c:pt idx="49">
                  <c:v>1694.0001219999999</c:v>
                </c:pt>
                <c:pt idx="50">
                  <c:v>1700</c:v>
                </c:pt>
                <c:pt idx="51">
                  <c:v>1703.9998780000001</c:v>
                </c:pt>
                <c:pt idx="52">
                  <c:v>1729.9998780000001</c:v>
                </c:pt>
                <c:pt idx="53">
                  <c:v>1751</c:v>
                </c:pt>
                <c:pt idx="54">
                  <c:v>1762</c:v>
                </c:pt>
                <c:pt idx="55">
                  <c:v>1768</c:v>
                </c:pt>
                <c:pt idx="56">
                  <c:v>1812</c:v>
                </c:pt>
                <c:pt idx="57">
                  <c:v>1852.9998780000001</c:v>
                </c:pt>
                <c:pt idx="58">
                  <c:v>1861.9998780000001</c:v>
                </c:pt>
                <c:pt idx="59">
                  <c:v>1831</c:v>
                </c:pt>
                <c:pt idx="60">
                  <c:v>1958.9998780000001</c:v>
                </c:pt>
                <c:pt idx="61">
                  <c:v>2005</c:v>
                </c:pt>
                <c:pt idx="62">
                  <c:v>1882</c:v>
                </c:pt>
                <c:pt idx="63">
                  <c:v>2002.9998780000001</c:v>
                </c:pt>
                <c:pt idx="64">
                  <c:v>1963</c:v>
                </c:pt>
                <c:pt idx="65">
                  <c:v>1902</c:v>
                </c:pt>
                <c:pt idx="66">
                  <c:v>1876</c:v>
                </c:pt>
                <c:pt idx="67">
                  <c:v>1851</c:v>
                </c:pt>
                <c:pt idx="68">
                  <c:v>1878</c:v>
                </c:pt>
                <c:pt idx="69">
                  <c:v>1905.9998780000001</c:v>
                </c:pt>
                <c:pt idx="70">
                  <c:v>1932.0001219999999</c:v>
                </c:pt>
                <c:pt idx="71">
                  <c:v>1954</c:v>
                </c:pt>
                <c:pt idx="72">
                  <c:v>1976.9998780000001</c:v>
                </c:pt>
                <c:pt idx="73">
                  <c:v>1993</c:v>
                </c:pt>
                <c:pt idx="74">
                  <c:v>2027</c:v>
                </c:pt>
                <c:pt idx="75">
                  <c:v>2046.0001219999999</c:v>
                </c:pt>
                <c:pt idx="76">
                  <c:v>2055</c:v>
                </c:pt>
                <c:pt idx="77">
                  <c:v>2093</c:v>
                </c:pt>
                <c:pt idx="78">
                  <c:v>2140</c:v>
                </c:pt>
                <c:pt idx="79">
                  <c:v>2136</c:v>
                </c:pt>
                <c:pt idx="80">
                  <c:v>2068</c:v>
                </c:pt>
                <c:pt idx="81">
                  <c:v>2037</c:v>
                </c:pt>
                <c:pt idx="82">
                  <c:v>1996</c:v>
                </c:pt>
                <c:pt idx="83">
                  <c:v>2083</c:v>
                </c:pt>
                <c:pt idx="84">
                  <c:v>2088</c:v>
                </c:pt>
                <c:pt idx="85">
                  <c:v>2064</c:v>
                </c:pt>
                <c:pt idx="86">
                  <c:v>2005</c:v>
                </c:pt>
                <c:pt idx="87">
                  <c:v>2002.9998780000001</c:v>
                </c:pt>
                <c:pt idx="88">
                  <c:v>2002.9998780000001</c:v>
                </c:pt>
                <c:pt idx="89">
                  <c:v>1996</c:v>
                </c:pt>
                <c:pt idx="90">
                  <c:v>2041</c:v>
                </c:pt>
                <c:pt idx="91">
                  <c:v>2063</c:v>
                </c:pt>
                <c:pt idx="92">
                  <c:v>2086</c:v>
                </c:pt>
                <c:pt idx="93">
                  <c:v>2111</c:v>
                </c:pt>
                <c:pt idx="94">
                  <c:v>2128</c:v>
                </c:pt>
                <c:pt idx="95">
                  <c:v>2133</c:v>
                </c:pt>
                <c:pt idx="96">
                  <c:v>2122</c:v>
                </c:pt>
                <c:pt idx="97">
                  <c:v>2164</c:v>
                </c:pt>
                <c:pt idx="98">
                  <c:v>2199</c:v>
                </c:pt>
                <c:pt idx="99">
                  <c:v>2193</c:v>
                </c:pt>
                <c:pt idx="100">
                  <c:v>2240</c:v>
                </c:pt>
                <c:pt idx="101">
                  <c:v>2232</c:v>
                </c:pt>
                <c:pt idx="102">
                  <c:v>2240</c:v>
                </c:pt>
                <c:pt idx="103">
                  <c:v>0</c:v>
                </c:pt>
                <c:pt idx="104">
                  <c:v>0</c:v>
                </c:pt>
                <c:pt idx="105">
                  <c:v>0</c:v>
                </c:pt>
                <c:pt idx="106">
                  <c:v>0</c:v>
                </c:pt>
                <c:pt idx="107">
                  <c:v>0</c:v>
                </c:pt>
                <c:pt idx="108">
                  <c:v>0</c:v>
                </c:pt>
                <c:pt idx="109">
                  <c:v>0</c:v>
                </c:pt>
                <c:pt idx="110">
                  <c:v>0</c:v>
                </c:pt>
                <c:pt idx="111">
                  <c:v>0</c:v>
                </c:pt>
                <c:pt idx="112">
                  <c:v>0</c:v>
                </c:pt>
                <c:pt idx="113">
                  <c:v>0</c:v>
                </c:pt>
                <c:pt idx="114">
                  <c:v>1329</c:v>
                </c:pt>
                <c:pt idx="115">
                  <c:v>1359</c:v>
                </c:pt>
                <c:pt idx="116">
                  <c:v>1240</c:v>
                </c:pt>
                <c:pt idx="117">
                  <c:v>1408</c:v>
                </c:pt>
                <c:pt idx="118">
                  <c:v>1294</c:v>
                </c:pt>
                <c:pt idx="119">
                  <c:v>1410</c:v>
                </c:pt>
                <c:pt idx="120">
                  <c:v>1418</c:v>
                </c:pt>
                <c:pt idx="121">
                  <c:v>1429</c:v>
                </c:pt>
                <c:pt idx="122">
                  <c:v>1463</c:v>
                </c:pt>
                <c:pt idx="123">
                  <c:v>1474.9998780000001</c:v>
                </c:pt>
                <c:pt idx="124">
                  <c:v>1507</c:v>
                </c:pt>
                <c:pt idx="125">
                  <c:v>1534</c:v>
                </c:pt>
                <c:pt idx="126">
                  <c:v>1583</c:v>
                </c:pt>
                <c:pt idx="127">
                  <c:v>1605</c:v>
                </c:pt>
                <c:pt idx="128">
                  <c:v>1635</c:v>
                </c:pt>
                <c:pt idx="129">
                  <c:v>1664</c:v>
                </c:pt>
                <c:pt idx="130">
                  <c:v>1692</c:v>
                </c:pt>
                <c:pt idx="131">
                  <c:v>1734</c:v>
                </c:pt>
                <c:pt idx="132">
                  <c:v>1757</c:v>
                </c:pt>
                <c:pt idx="133">
                  <c:v>1788</c:v>
                </c:pt>
                <c:pt idx="134">
                  <c:v>1810</c:v>
                </c:pt>
                <c:pt idx="135">
                  <c:v>1817.9998780000001</c:v>
                </c:pt>
                <c:pt idx="136">
                  <c:v>1816</c:v>
                </c:pt>
                <c:pt idx="137">
                  <c:v>1826.9998780000001</c:v>
                </c:pt>
                <c:pt idx="138">
                  <c:v>1817.9998780000001</c:v>
                </c:pt>
                <c:pt idx="139">
                  <c:v>1831</c:v>
                </c:pt>
                <c:pt idx="140">
                  <c:v>1801</c:v>
                </c:pt>
                <c:pt idx="141">
                  <c:v>1771</c:v>
                </c:pt>
                <c:pt idx="142">
                  <c:v>1738.9998780000001</c:v>
                </c:pt>
                <c:pt idx="143">
                  <c:v>1719</c:v>
                </c:pt>
                <c:pt idx="144">
                  <c:v>1717</c:v>
                </c:pt>
                <c:pt idx="145">
                  <c:v>1725</c:v>
                </c:pt>
                <c:pt idx="146">
                  <c:v>1699</c:v>
                </c:pt>
                <c:pt idx="147">
                  <c:v>1706</c:v>
                </c:pt>
                <c:pt idx="148">
                  <c:v>1742</c:v>
                </c:pt>
                <c:pt idx="149">
                  <c:v>1771</c:v>
                </c:pt>
                <c:pt idx="150">
                  <c:v>1801</c:v>
                </c:pt>
                <c:pt idx="151">
                  <c:v>1747.0001219999999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385</c:v>
                </c:pt>
                <c:pt idx="169">
                  <c:v>490</c:v>
                </c:pt>
                <c:pt idx="170">
                  <c:v>708</c:v>
                </c:pt>
                <c:pt idx="171">
                  <c:v>926</c:v>
                </c:pt>
                <c:pt idx="172">
                  <c:v>1050</c:v>
                </c:pt>
                <c:pt idx="173">
                  <c:v>968</c:v>
                </c:pt>
                <c:pt idx="174">
                  <c:v>754</c:v>
                </c:pt>
                <c:pt idx="175">
                  <c:v>864</c:v>
                </c:pt>
                <c:pt idx="176">
                  <c:v>1132</c:v>
                </c:pt>
                <c:pt idx="177">
                  <c:v>1172</c:v>
                </c:pt>
                <c:pt idx="178">
                  <c:v>1136</c:v>
                </c:pt>
                <c:pt idx="179">
                  <c:v>1048</c:v>
                </c:pt>
                <c:pt idx="180">
                  <c:v>1032</c:v>
                </c:pt>
                <c:pt idx="181">
                  <c:v>1111</c:v>
                </c:pt>
                <c:pt idx="182">
                  <c:v>1130</c:v>
                </c:pt>
                <c:pt idx="183">
                  <c:v>1142</c:v>
                </c:pt>
                <c:pt idx="184">
                  <c:v>1106</c:v>
                </c:pt>
                <c:pt idx="185">
                  <c:v>1125</c:v>
                </c:pt>
                <c:pt idx="186">
                  <c:v>1143</c:v>
                </c:pt>
                <c:pt idx="187">
                  <c:v>1150</c:v>
                </c:pt>
                <c:pt idx="188">
                  <c:v>1157</c:v>
                </c:pt>
                <c:pt idx="189">
                  <c:v>1177</c:v>
                </c:pt>
                <c:pt idx="190">
                  <c:v>1176</c:v>
                </c:pt>
                <c:pt idx="191">
                  <c:v>1190</c:v>
                </c:pt>
                <c:pt idx="192">
                  <c:v>1217</c:v>
                </c:pt>
                <c:pt idx="193">
                  <c:v>1239</c:v>
                </c:pt>
                <c:pt idx="194">
                  <c:v>1246</c:v>
                </c:pt>
                <c:pt idx="195">
                  <c:v>1258</c:v>
                </c:pt>
                <c:pt idx="196">
                  <c:v>1248</c:v>
                </c:pt>
                <c:pt idx="197">
                  <c:v>1219</c:v>
                </c:pt>
                <c:pt idx="198">
                  <c:v>1169</c:v>
                </c:pt>
                <c:pt idx="199">
                  <c:v>1125</c:v>
                </c:pt>
                <c:pt idx="200">
                  <c:v>1057</c:v>
                </c:pt>
                <c:pt idx="201">
                  <c:v>1051</c:v>
                </c:pt>
                <c:pt idx="202">
                  <c:v>1017</c:v>
                </c:pt>
                <c:pt idx="203">
                  <c:v>996.99993900000004</c:v>
                </c:pt>
                <c:pt idx="204">
                  <c:v>952</c:v>
                </c:pt>
                <c:pt idx="205">
                  <c:v>941</c:v>
                </c:pt>
                <c:pt idx="206">
                  <c:v>965</c:v>
                </c:pt>
                <c:pt idx="207">
                  <c:v>966.00006099999996</c:v>
                </c:pt>
                <c:pt idx="208">
                  <c:v>954</c:v>
                </c:pt>
                <c:pt idx="209">
                  <c:v>939</c:v>
                </c:pt>
                <c:pt idx="210">
                  <c:v>993</c:v>
                </c:pt>
                <c:pt idx="211">
                  <c:v>950</c:v>
                </c:pt>
                <c:pt idx="212">
                  <c:v>906</c:v>
                </c:pt>
                <c:pt idx="213">
                  <c:v>930</c:v>
                </c:pt>
                <c:pt idx="214">
                  <c:v>905</c:v>
                </c:pt>
                <c:pt idx="215">
                  <c:v>952</c:v>
                </c:pt>
                <c:pt idx="216">
                  <c:v>842.99993900000004</c:v>
                </c:pt>
                <c:pt idx="217">
                  <c:v>850</c:v>
                </c:pt>
                <c:pt idx="218">
                  <c:v>789</c:v>
                </c:pt>
                <c:pt idx="219">
                  <c:v>725</c:v>
                </c:pt>
                <c:pt idx="220">
                  <c:v>682</c:v>
                </c:pt>
                <c:pt idx="221">
                  <c:v>753</c:v>
                </c:pt>
                <c:pt idx="222">
                  <c:v>455</c:v>
                </c:pt>
                <c:pt idx="223">
                  <c:v>509</c:v>
                </c:pt>
              </c:numCache>
            </c:numRef>
          </c:yVal>
          <c:smooth val="0"/>
          <c:extLst xmlns:c16r2="http://schemas.microsoft.com/office/drawing/2015/06/chart">
            <c:ext xmlns:c16="http://schemas.microsoft.com/office/drawing/2014/chart" uri="{C3380CC4-5D6E-409C-BE32-E72D297353CC}">
              <c16:uniqueId val="{00000051-DA80-4DEE-8BB8-42BCAF800CB4}"/>
            </c:ext>
          </c:extLst>
        </c:ser>
        <c:ser>
          <c:idx val="83"/>
          <c:order val="82"/>
          <c:tx>
            <c:strRef>
              <c:f>Sheet1!$CG$1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Sheet1!$CG$2:$CG$225</c:f>
              <c:numCache>
                <c:formatCode>General</c:formatCode>
                <c:ptCount val="224"/>
                <c:pt idx="0">
                  <c:v>0</c:v>
                </c:pt>
                <c:pt idx="1">
                  <c:v>0</c:v>
                </c:pt>
                <c:pt idx="2">
                  <c:v>0</c:v>
                </c:pt>
                <c:pt idx="3">
                  <c:v>122.99999200000001</c:v>
                </c:pt>
                <c:pt idx="4">
                  <c:v>114</c:v>
                </c:pt>
                <c:pt idx="5">
                  <c:v>146</c:v>
                </c:pt>
                <c:pt idx="6">
                  <c:v>183</c:v>
                </c:pt>
                <c:pt idx="7">
                  <c:v>230</c:v>
                </c:pt>
                <c:pt idx="8">
                  <c:v>260</c:v>
                </c:pt>
                <c:pt idx="9">
                  <c:v>289</c:v>
                </c:pt>
                <c:pt idx="10">
                  <c:v>315</c:v>
                </c:pt>
                <c:pt idx="11">
                  <c:v>321</c:v>
                </c:pt>
                <c:pt idx="12">
                  <c:v>332</c:v>
                </c:pt>
                <c:pt idx="13">
                  <c:v>348</c:v>
                </c:pt>
                <c:pt idx="14">
                  <c:v>356</c:v>
                </c:pt>
                <c:pt idx="15">
                  <c:v>378</c:v>
                </c:pt>
                <c:pt idx="16">
                  <c:v>424</c:v>
                </c:pt>
                <c:pt idx="17">
                  <c:v>456</c:v>
                </c:pt>
                <c:pt idx="18">
                  <c:v>502</c:v>
                </c:pt>
                <c:pt idx="19">
                  <c:v>532</c:v>
                </c:pt>
                <c:pt idx="20">
                  <c:v>537</c:v>
                </c:pt>
                <c:pt idx="21">
                  <c:v>536</c:v>
                </c:pt>
                <c:pt idx="22">
                  <c:v>528</c:v>
                </c:pt>
                <c:pt idx="23">
                  <c:v>545</c:v>
                </c:pt>
                <c:pt idx="24">
                  <c:v>543</c:v>
                </c:pt>
                <c:pt idx="25">
                  <c:v>536</c:v>
                </c:pt>
                <c:pt idx="26">
                  <c:v>540</c:v>
                </c:pt>
                <c:pt idx="27">
                  <c:v>552</c:v>
                </c:pt>
                <c:pt idx="28">
                  <c:v>553</c:v>
                </c:pt>
                <c:pt idx="29">
                  <c:v>552</c:v>
                </c:pt>
                <c:pt idx="30">
                  <c:v>551</c:v>
                </c:pt>
                <c:pt idx="31">
                  <c:v>528</c:v>
                </c:pt>
                <c:pt idx="32">
                  <c:v>545</c:v>
                </c:pt>
                <c:pt idx="33">
                  <c:v>523</c:v>
                </c:pt>
                <c:pt idx="34">
                  <c:v>513</c:v>
                </c:pt>
                <c:pt idx="35">
                  <c:v>550</c:v>
                </c:pt>
                <c:pt idx="36">
                  <c:v>710</c:v>
                </c:pt>
                <c:pt idx="37">
                  <c:v>923</c:v>
                </c:pt>
                <c:pt idx="38">
                  <c:v>1139</c:v>
                </c:pt>
                <c:pt idx="39">
                  <c:v>1402</c:v>
                </c:pt>
                <c:pt idx="40">
                  <c:v>1569</c:v>
                </c:pt>
                <c:pt idx="41">
                  <c:v>1652</c:v>
                </c:pt>
                <c:pt idx="42">
                  <c:v>1709</c:v>
                </c:pt>
                <c:pt idx="43">
                  <c:v>1785</c:v>
                </c:pt>
                <c:pt idx="44">
                  <c:v>1799</c:v>
                </c:pt>
                <c:pt idx="45">
                  <c:v>1808.9998780000001</c:v>
                </c:pt>
                <c:pt idx="46">
                  <c:v>1834</c:v>
                </c:pt>
                <c:pt idx="47">
                  <c:v>1861</c:v>
                </c:pt>
                <c:pt idx="48">
                  <c:v>1900</c:v>
                </c:pt>
                <c:pt idx="49">
                  <c:v>1908</c:v>
                </c:pt>
                <c:pt idx="50">
                  <c:v>1917</c:v>
                </c:pt>
                <c:pt idx="51">
                  <c:v>1928</c:v>
                </c:pt>
                <c:pt idx="52">
                  <c:v>1946</c:v>
                </c:pt>
                <c:pt idx="53">
                  <c:v>1971</c:v>
                </c:pt>
                <c:pt idx="54">
                  <c:v>1995</c:v>
                </c:pt>
                <c:pt idx="55">
                  <c:v>1996</c:v>
                </c:pt>
                <c:pt idx="56">
                  <c:v>2037</c:v>
                </c:pt>
                <c:pt idx="57">
                  <c:v>2078</c:v>
                </c:pt>
                <c:pt idx="58">
                  <c:v>2088</c:v>
                </c:pt>
                <c:pt idx="59">
                  <c:v>2071</c:v>
                </c:pt>
                <c:pt idx="60">
                  <c:v>2189</c:v>
                </c:pt>
                <c:pt idx="61">
                  <c:v>2218</c:v>
                </c:pt>
                <c:pt idx="62">
                  <c:v>2128</c:v>
                </c:pt>
                <c:pt idx="63">
                  <c:v>2204</c:v>
                </c:pt>
                <c:pt idx="64">
                  <c:v>2179</c:v>
                </c:pt>
                <c:pt idx="65">
                  <c:v>2111</c:v>
                </c:pt>
                <c:pt idx="66">
                  <c:v>2105</c:v>
                </c:pt>
                <c:pt idx="67">
                  <c:v>2089</c:v>
                </c:pt>
                <c:pt idx="68">
                  <c:v>2120</c:v>
                </c:pt>
                <c:pt idx="69">
                  <c:v>2153</c:v>
                </c:pt>
                <c:pt idx="70">
                  <c:v>2192</c:v>
                </c:pt>
                <c:pt idx="71">
                  <c:v>2213</c:v>
                </c:pt>
                <c:pt idx="72">
                  <c:v>2246</c:v>
                </c:pt>
                <c:pt idx="73">
                  <c:v>2265</c:v>
                </c:pt>
                <c:pt idx="74">
                  <c:v>2284</c:v>
                </c:pt>
                <c:pt idx="75">
                  <c:v>2314</c:v>
                </c:pt>
                <c:pt idx="76">
                  <c:v>2326</c:v>
                </c:pt>
                <c:pt idx="77">
                  <c:v>2360</c:v>
                </c:pt>
                <c:pt idx="78">
                  <c:v>2394</c:v>
                </c:pt>
                <c:pt idx="79">
                  <c:v>2396</c:v>
                </c:pt>
                <c:pt idx="80">
                  <c:v>2326</c:v>
                </c:pt>
                <c:pt idx="81">
                  <c:v>2308</c:v>
                </c:pt>
                <c:pt idx="82">
                  <c:v>2238</c:v>
                </c:pt>
                <c:pt idx="83">
                  <c:v>2272</c:v>
                </c:pt>
                <c:pt idx="84">
                  <c:v>2267</c:v>
                </c:pt>
                <c:pt idx="85">
                  <c:v>2217</c:v>
                </c:pt>
                <c:pt idx="86">
                  <c:v>2161</c:v>
                </c:pt>
                <c:pt idx="87">
                  <c:v>2146</c:v>
                </c:pt>
                <c:pt idx="88">
                  <c:v>2148</c:v>
                </c:pt>
                <c:pt idx="89">
                  <c:v>2157</c:v>
                </c:pt>
                <c:pt idx="90">
                  <c:v>2185</c:v>
                </c:pt>
                <c:pt idx="91">
                  <c:v>2215</c:v>
                </c:pt>
                <c:pt idx="92">
                  <c:v>2235</c:v>
                </c:pt>
                <c:pt idx="93">
                  <c:v>2255</c:v>
                </c:pt>
                <c:pt idx="94">
                  <c:v>2286</c:v>
                </c:pt>
                <c:pt idx="95">
                  <c:v>2308</c:v>
                </c:pt>
                <c:pt idx="96">
                  <c:v>2280</c:v>
                </c:pt>
                <c:pt idx="97">
                  <c:v>2342</c:v>
                </c:pt>
                <c:pt idx="98">
                  <c:v>2338</c:v>
                </c:pt>
                <c:pt idx="99">
                  <c:v>2369</c:v>
                </c:pt>
                <c:pt idx="100">
                  <c:v>2391</c:v>
                </c:pt>
                <c:pt idx="101">
                  <c:v>2375</c:v>
                </c:pt>
                <c:pt idx="102">
                  <c:v>2346</c:v>
                </c:pt>
                <c:pt idx="103">
                  <c:v>0</c:v>
                </c:pt>
                <c:pt idx="104">
                  <c:v>0</c:v>
                </c:pt>
                <c:pt idx="105">
                  <c:v>0</c:v>
                </c:pt>
                <c:pt idx="106">
                  <c:v>0</c:v>
                </c:pt>
                <c:pt idx="107">
                  <c:v>0</c:v>
                </c:pt>
                <c:pt idx="108">
                  <c:v>0</c:v>
                </c:pt>
                <c:pt idx="109">
                  <c:v>0</c:v>
                </c:pt>
                <c:pt idx="110">
                  <c:v>0</c:v>
                </c:pt>
                <c:pt idx="111">
                  <c:v>0</c:v>
                </c:pt>
                <c:pt idx="112">
                  <c:v>0</c:v>
                </c:pt>
                <c:pt idx="113">
                  <c:v>0</c:v>
                </c:pt>
                <c:pt idx="114">
                  <c:v>1263.0001219999999</c:v>
                </c:pt>
                <c:pt idx="115">
                  <c:v>1229</c:v>
                </c:pt>
                <c:pt idx="116">
                  <c:v>1171</c:v>
                </c:pt>
                <c:pt idx="117">
                  <c:v>1284</c:v>
                </c:pt>
                <c:pt idx="118">
                  <c:v>1238</c:v>
                </c:pt>
                <c:pt idx="119">
                  <c:v>1278</c:v>
                </c:pt>
                <c:pt idx="120">
                  <c:v>1317</c:v>
                </c:pt>
                <c:pt idx="121">
                  <c:v>1340</c:v>
                </c:pt>
                <c:pt idx="122">
                  <c:v>1368</c:v>
                </c:pt>
                <c:pt idx="123">
                  <c:v>1391</c:v>
                </c:pt>
                <c:pt idx="124">
                  <c:v>1427</c:v>
                </c:pt>
                <c:pt idx="125">
                  <c:v>1471</c:v>
                </c:pt>
                <c:pt idx="126">
                  <c:v>1508</c:v>
                </c:pt>
                <c:pt idx="127">
                  <c:v>1539</c:v>
                </c:pt>
                <c:pt idx="128">
                  <c:v>1565</c:v>
                </c:pt>
                <c:pt idx="129">
                  <c:v>1599</c:v>
                </c:pt>
                <c:pt idx="130">
                  <c:v>1650.9998780000001</c:v>
                </c:pt>
                <c:pt idx="131">
                  <c:v>1685.9998780000001</c:v>
                </c:pt>
                <c:pt idx="132">
                  <c:v>1716</c:v>
                </c:pt>
                <c:pt idx="133">
                  <c:v>1752</c:v>
                </c:pt>
                <c:pt idx="134">
                  <c:v>1763</c:v>
                </c:pt>
                <c:pt idx="135">
                  <c:v>1793</c:v>
                </c:pt>
                <c:pt idx="136">
                  <c:v>1791.9998780000001</c:v>
                </c:pt>
                <c:pt idx="137">
                  <c:v>1786</c:v>
                </c:pt>
                <c:pt idx="138">
                  <c:v>1782.0001219999999</c:v>
                </c:pt>
                <c:pt idx="139">
                  <c:v>1791.0001219999999</c:v>
                </c:pt>
                <c:pt idx="140">
                  <c:v>1769</c:v>
                </c:pt>
                <c:pt idx="141">
                  <c:v>1764</c:v>
                </c:pt>
                <c:pt idx="142">
                  <c:v>1711</c:v>
                </c:pt>
                <c:pt idx="143">
                  <c:v>1685.0001219999999</c:v>
                </c:pt>
                <c:pt idx="144">
                  <c:v>1672</c:v>
                </c:pt>
                <c:pt idx="145">
                  <c:v>1676</c:v>
                </c:pt>
                <c:pt idx="146">
                  <c:v>1679</c:v>
                </c:pt>
                <c:pt idx="147">
                  <c:v>1670</c:v>
                </c:pt>
                <c:pt idx="148">
                  <c:v>1701</c:v>
                </c:pt>
                <c:pt idx="149">
                  <c:v>1724</c:v>
                </c:pt>
                <c:pt idx="150">
                  <c:v>1762</c:v>
                </c:pt>
                <c:pt idx="151">
                  <c:v>1713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510</c:v>
                </c:pt>
                <c:pt idx="169">
                  <c:v>516</c:v>
                </c:pt>
                <c:pt idx="170">
                  <c:v>611</c:v>
                </c:pt>
                <c:pt idx="171">
                  <c:v>802</c:v>
                </c:pt>
                <c:pt idx="172">
                  <c:v>878.00006099999996</c:v>
                </c:pt>
                <c:pt idx="173">
                  <c:v>846</c:v>
                </c:pt>
                <c:pt idx="174">
                  <c:v>732.99993900000004</c:v>
                </c:pt>
                <c:pt idx="175">
                  <c:v>704</c:v>
                </c:pt>
                <c:pt idx="176">
                  <c:v>988.00006099999996</c:v>
                </c:pt>
                <c:pt idx="177">
                  <c:v>1017</c:v>
                </c:pt>
                <c:pt idx="178">
                  <c:v>1007</c:v>
                </c:pt>
                <c:pt idx="179">
                  <c:v>923</c:v>
                </c:pt>
                <c:pt idx="180">
                  <c:v>932</c:v>
                </c:pt>
                <c:pt idx="181">
                  <c:v>1002</c:v>
                </c:pt>
                <c:pt idx="182">
                  <c:v>983.99993900000004</c:v>
                </c:pt>
                <c:pt idx="183">
                  <c:v>1022</c:v>
                </c:pt>
                <c:pt idx="184">
                  <c:v>985</c:v>
                </c:pt>
                <c:pt idx="185">
                  <c:v>1018.999939</c:v>
                </c:pt>
                <c:pt idx="186">
                  <c:v>1021</c:v>
                </c:pt>
                <c:pt idx="187">
                  <c:v>1039</c:v>
                </c:pt>
                <c:pt idx="188">
                  <c:v>1044</c:v>
                </c:pt>
                <c:pt idx="189">
                  <c:v>1034</c:v>
                </c:pt>
                <c:pt idx="190">
                  <c:v>1079</c:v>
                </c:pt>
                <c:pt idx="191">
                  <c:v>1079</c:v>
                </c:pt>
                <c:pt idx="192">
                  <c:v>1080</c:v>
                </c:pt>
                <c:pt idx="193">
                  <c:v>1113</c:v>
                </c:pt>
                <c:pt idx="194">
                  <c:v>1125</c:v>
                </c:pt>
                <c:pt idx="195">
                  <c:v>1154</c:v>
                </c:pt>
                <c:pt idx="196">
                  <c:v>1141</c:v>
                </c:pt>
                <c:pt idx="197">
                  <c:v>1122</c:v>
                </c:pt>
                <c:pt idx="198">
                  <c:v>1078</c:v>
                </c:pt>
                <c:pt idx="199">
                  <c:v>1016</c:v>
                </c:pt>
                <c:pt idx="200">
                  <c:v>977</c:v>
                </c:pt>
                <c:pt idx="201">
                  <c:v>969</c:v>
                </c:pt>
                <c:pt idx="202">
                  <c:v>904</c:v>
                </c:pt>
                <c:pt idx="203">
                  <c:v>849</c:v>
                </c:pt>
                <c:pt idx="204">
                  <c:v>849</c:v>
                </c:pt>
                <c:pt idx="205">
                  <c:v>834.00006099999996</c:v>
                </c:pt>
                <c:pt idx="206">
                  <c:v>869.00006099999996</c:v>
                </c:pt>
                <c:pt idx="207">
                  <c:v>851.99993900000004</c:v>
                </c:pt>
                <c:pt idx="208">
                  <c:v>826</c:v>
                </c:pt>
                <c:pt idx="209">
                  <c:v>842.99993900000004</c:v>
                </c:pt>
                <c:pt idx="210">
                  <c:v>885</c:v>
                </c:pt>
                <c:pt idx="211">
                  <c:v>838</c:v>
                </c:pt>
                <c:pt idx="212">
                  <c:v>840</c:v>
                </c:pt>
                <c:pt idx="213">
                  <c:v>832</c:v>
                </c:pt>
                <c:pt idx="214">
                  <c:v>823</c:v>
                </c:pt>
                <c:pt idx="215">
                  <c:v>775</c:v>
                </c:pt>
                <c:pt idx="216">
                  <c:v>782</c:v>
                </c:pt>
                <c:pt idx="217">
                  <c:v>723</c:v>
                </c:pt>
                <c:pt idx="218">
                  <c:v>722</c:v>
                </c:pt>
                <c:pt idx="219">
                  <c:v>653.99993900000004</c:v>
                </c:pt>
                <c:pt idx="220">
                  <c:v>619</c:v>
                </c:pt>
                <c:pt idx="221">
                  <c:v>644</c:v>
                </c:pt>
                <c:pt idx="222">
                  <c:v>888</c:v>
                </c:pt>
                <c:pt idx="223">
                  <c:v>366</c:v>
                </c:pt>
              </c:numCache>
            </c:numRef>
          </c:yVal>
          <c:smooth val="0"/>
          <c:extLst xmlns:c16r2="http://schemas.microsoft.com/office/drawing/2015/06/chart">
            <c:ext xmlns:c16="http://schemas.microsoft.com/office/drawing/2014/chart" uri="{C3380CC4-5D6E-409C-BE32-E72D297353CC}">
              <c16:uniqueId val="{00000052-DA80-4DEE-8BB8-42BCAF800CB4}"/>
            </c:ext>
          </c:extLst>
        </c:ser>
        <c:ser>
          <c:idx val="84"/>
          <c:order val="83"/>
          <c:tx>
            <c:strRef>
              <c:f>Sheet1!$CH$1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Sheet1!$CH$2:$CH$225</c:f>
              <c:numCache>
                <c:formatCode>General</c:formatCode>
                <c:ptCount val="224"/>
                <c:pt idx="0">
                  <c:v>0</c:v>
                </c:pt>
                <c:pt idx="1">
                  <c:v>0</c:v>
                </c:pt>
                <c:pt idx="2">
                  <c:v>0</c:v>
                </c:pt>
                <c:pt idx="3">
                  <c:v>0</c:v>
                </c:pt>
                <c:pt idx="4">
                  <c:v>0</c:v>
                </c:pt>
                <c:pt idx="5">
                  <c:v>0</c:v>
                </c:pt>
                <c:pt idx="6">
                  <c:v>20</c:v>
                </c:pt>
                <c:pt idx="7">
                  <c:v>82</c:v>
                </c:pt>
                <c:pt idx="8">
                  <c:v>103</c:v>
                </c:pt>
                <c:pt idx="9">
                  <c:v>114</c:v>
                </c:pt>
                <c:pt idx="10">
                  <c:v>142</c:v>
                </c:pt>
                <c:pt idx="11">
                  <c:v>145</c:v>
                </c:pt>
                <c:pt idx="12">
                  <c:v>148</c:v>
                </c:pt>
                <c:pt idx="13">
                  <c:v>160</c:v>
                </c:pt>
                <c:pt idx="14">
                  <c:v>170.00001499999999</c:v>
                </c:pt>
                <c:pt idx="15">
                  <c:v>188</c:v>
                </c:pt>
                <c:pt idx="16">
                  <c:v>228</c:v>
                </c:pt>
                <c:pt idx="17">
                  <c:v>255</c:v>
                </c:pt>
                <c:pt idx="18">
                  <c:v>299</c:v>
                </c:pt>
                <c:pt idx="19">
                  <c:v>322</c:v>
                </c:pt>
                <c:pt idx="20">
                  <c:v>324</c:v>
                </c:pt>
                <c:pt idx="21">
                  <c:v>309</c:v>
                </c:pt>
                <c:pt idx="22">
                  <c:v>285</c:v>
                </c:pt>
                <c:pt idx="23">
                  <c:v>286</c:v>
                </c:pt>
                <c:pt idx="24">
                  <c:v>284</c:v>
                </c:pt>
                <c:pt idx="25">
                  <c:v>271</c:v>
                </c:pt>
                <c:pt idx="26">
                  <c:v>258</c:v>
                </c:pt>
                <c:pt idx="27">
                  <c:v>268</c:v>
                </c:pt>
                <c:pt idx="28">
                  <c:v>262</c:v>
                </c:pt>
                <c:pt idx="29">
                  <c:v>253</c:v>
                </c:pt>
                <c:pt idx="30">
                  <c:v>252</c:v>
                </c:pt>
                <c:pt idx="31">
                  <c:v>237</c:v>
                </c:pt>
                <c:pt idx="32">
                  <c:v>254</c:v>
                </c:pt>
                <c:pt idx="33">
                  <c:v>233</c:v>
                </c:pt>
                <c:pt idx="34">
                  <c:v>229</c:v>
                </c:pt>
                <c:pt idx="35">
                  <c:v>254</c:v>
                </c:pt>
                <c:pt idx="36">
                  <c:v>374</c:v>
                </c:pt>
                <c:pt idx="37">
                  <c:v>603</c:v>
                </c:pt>
                <c:pt idx="38">
                  <c:v>883</c:v>
                </c:pt>
                <c:pt idx="39">
                  <c:v>1230</c:v>
                </c:pt>
                <c:pt idx="40">
                  <c:v>1522</c:v>
                </c:pt>
                <c:pt idx="41">
                  <c:v>1708</c:v>
                </c:pt>
                <c:pt idx="42">
                  <c:v>1835.9998780000001</c:v>
                </c:pt>
                <c:pt idx="43">
                  <c:v>1951</c:v>
                </c:pt>
                <c:pt idx="44">
                  <c:v>1963</c:v>
                </c:pt>
                <c:pt idx="45">
                  <c:v>1961</c:v>
                </c:pt>
                <c:pt idx="46">
                  <c:v>1976.0001219999999</c:v>
                </c:pt>
                <c:pt idx="47">
                  <c:v>1991</c:v>
                </c:pt>
                <c:pt idx="48">
                  <c:v>2029.0001219999999</c:v>
                </c:pt>
                <c:pt idx="49">
                  <c:v>2033</c:v>
                </c:pt>
                <c:pt idx="50">
                  <c:v>2041</c:v>
                </c:pt>
                <c:pt idx="51">
                  <c:v>2044</c:v>
                </c:pt>
                <c:pt idx="52">
                  <c:v>2065</c:v>
                </c:pt>
                <c:pt idx="53">
                  <c:v>2086</c:v>
                </c:pt>
                <c:pt idx="54">
                  <c:v>2098</c:v>
                </c:pt>
                <c:pt idx="55">
                  <c:v>2100</c:v>
                </c:pt>
                <c:pt idx="56">
                  <c:v>2124</c:v>
                </c:pt>
                <c:pt idx="57">
                  <c:v>2139</c:v>
                </c:pt>
                <c:pt idx="58">
                  <c:v>2153</c:v>
                </c:pt>
                <c:pt idx="59">
                  <c:v>2132</c:v>
                </c:pt>
                <c:pt idx="60">
                  <c:v>2204</c:v>
                </c:pt>
                <c:pt idx="61">
                  <c:v>2220</c:v>
                </c:pt>
                <c:pt idx="62">
                  <c:v>2166</c:v>
                </c:pt>
                <c:pt idx="63">
                  <c:v>2202</c:v>
                </c:pt>
                <c:pt idx="64">
                  <c:v>2162</c:v>
                </c:pt>
                <c:pt idx="65">
                  <c:v>2109</c:v>
                </c:pt>
                <c:pt idx="66">
                  <c:v>2101</c:v>
                </c:pt>
                <c:pt idx="67">
                  <c:v>2077</c:v>
                </c:pt>
                <c:pt idx="68">
                  <c:v>2113</c:v>
                </c:pt>
                <c:pt idx="69">
                  <c:v>2138</c:v>
                </c:pt>
                <c:pt idx="70">
                  <c:v>2162</c:v>
                </c:pt>
                <c:pt idx="71">
                  <c:v>2186</c:v>
                </c:pt>
                <c:pt idx="72">
                  <c:v>2215</c:v>
                </c:pt>
                <c:pt idx="73">
                  <c:v>2221</c:v>
                </c:pt>
                <c:pt idx="74">
                  <c:v>2246</c:v>
                </c:pt>
                <c:pt idx="75">
                  <c:v>2259</c:v>
                </c:pt>
                <c:pt idx="76">
                  <c:v>2258</c:v>
                </c:pt>
                <c:pt idx="77">
                  <c:v>2273</c:v>
                </c:pt>
                <c:pt idx="78">
                  <c:v>2301</c:v>
                </c:pt>
                <c:pt idx="79">
                  <c:v>2267</c:v>
                </c:pt>
                <c:pt idx="80">
                  <c:v>2261</c:v>
                </c:pt>
                <c:pt idx="81">
                  <c:v>2234</c:v>
                </c:pt>
                <c:pt idx="82">
                  <c:v>2151</c:v>
                </c:pt>
                <c:pt idx="83">
                  <c:v>2112</c:v>
                </c:pt>
                <c:pt idx="84">
                  <c:v>2052</c:v>
                </c:pt>
                <c:pt idx="85">
                  <c:v>1986</c:v>
                </c:pt>
                <c:pt idx="86">
                  <c:v>1938</c:v>
                </c:pt>
                <c:pt idx="87">
                  <c:v>1909</c:v>
                </c:pt>
                <c:pt idx="88">
                  <c:v>1902</c:v>
                </c:pt>
                <c:pt idx="89">
                  <c:v>1888.0001219999999</c:v>
                </c:pt>
                <c:pt idx="90">
                  <c:v>1919</c:v>
                </c:pt>
                <c:pt idx="91">
                  <c:v>1951</c:v>
                </c:pt>
                <c:pt idx="92">
                  <c:v>1984</c:v>
                </c:pt>
                <c:pt idx="93">
                  <c:v>1992</c:v>
                </c:pt>
                <c:pt idx="94">
                  <c:v>2022</c:v>
                </c:pt>
                <c:pt idx="95">
                  <c:v>2043</c:v>
                </c:pt>
                <c:pt idx="96">
                  <c:v>2017</c:v>
                </c:pt>
                <c:pt idx="97">
                  <c:v>2037</c:v>
                </c:pt>
                <c:pt idx="98">
                  <c:v>2043</c:v>
                </c:pt>
                <c:pt idx="99">
                  <c:v>2022</c:v>
                </c:pt>
                <c:pt idx="100">
                  <c:v>2046.0001219999999</c:v>
                </c:pt>
                <c:pt idx="101">
                  <c:v>2042</c:v>
                </c:pt>
                <c:pt idx="102">
                  <c:v>1985.0001219999999</c:v>
                </c:pt>
                <c:pt idx="103">
                  <c:v>0</c:v>
                </c:pt>
                <c:pt idx="104">
                  <c:v>0</c:v>
                </c:pt>
                <c:pt idx="105">
                  <c:v>0</c:v>
                </c:pt>
                <c:pt idx="106">
                  <c:v>0</c:v>
                </c:pt>
                <c:pt idx="107">
                  <c:v>0</c:v>
                </c:pt>
                <c:pt idx="108">
                  <c:v>0</c:v>
                </c:pt>
                <c:pt idx="109">
                  <c:v>0</c:v>
                </c:pt>
                <c:pt idx="110">
                  <c:v>0</c:v>
                </c:pt>
                <c:pt idx="111">
                  <c:v>0</c:v>
                </c:pt>
                <c:pt idx="112">
                  <c:v>0</c:v>
                </c:pt>
                <c:pt idx="113">
                  <c:v>0</c:v>
                </c:pt>
                <c:pt idx="114">
                  <c:v>744</c:v>
                </c:pt>
                <c:pt idx="115">
                  <c:v>649.00006099999996</c:v>
                </c:pt>
                <c:pt idx="116">
                  <c:v>586</c:v>
                </c:pt>
                <c:pt idx="117">
                  <c:v>617</c:v>
                </c:pt>
                <c:pt idx="118">
                  <c:v>617</c:v>
                </c:pt>
                <c:pt idx="119">
                  <c:v>653</c:v>
                </c:pt>
                <c:pt idx="120">
                  <c:v>664</c:v>
                </c:pt>
                <c:pt idx="121">
                  <c:v>682</c:v>
                </c:pt>
                <c:pt idx="122">
                  <c:v>716</c:v>
                </c:pt>
                <c:pt idx="123">
                  <c:v>762</c:v>
                </c:pt>
                <c:pt idx="124">
                  <c:v>782</c:v>
                </c:pt>
                <c:pt idx="125">
                  <c:v>828</c:v>
                </c:pt>
                <c:pt idx="126">
                  <c:v>867</c:v>
                </c:pt>
                <c:pt idx="127">
                  <c:v>894</c:v>
                </c:pt>
                <c:pt idx="128">
                  <c:v>929</c:v>
                </c:pt>
                <c:pt idx="129">
                  <c:v>959</c:v>
                </c:pt>
                <c:pt idx="130">
                  <c:v>992</c:v>
                </c:pt>
                <c:pt idx="131">
                  <c:v>1009</c:v>
                </c:pt>
                <c:pt idx="132">
                  <c:v>1041</c:v>
                </c:pt>
                <c:pt idx="133">
                  <c:v>1079</c:v>
                </c:pt>
                <c:pt idx="134">
                  <c:v>1093</c:v>
                </c:pt>
                <c:pt idx="135">
                  <c:v>1119</c:v>
                </c:pt>
                <c:pt idx="136">
                  <c:v>1112</c:v>
                </c:pt>
                <c:pt idx="137">
                  <c:v>1113</c:v>
                </c:pt>
                <c:pt idx="138">
                  <c:v>1100</c:v>
                </c:pt>
                <c:pt idx="139">
                  <c:v>1106</c:v>
                </c:pt>
                <c:pt idx="140">
                  <c:v>1063</c:v>
                </c:pt>
                <c:pt idx="141">
                  <c:v>1057</c:v>
                </c:pt>
                <c:pt idx="142">
                  <c:v>1008</c:v>
                </c:pt>
                <c:pt idx="143">
                  <c:v>983.99993900000004</c:v>
                </c:pt>
                <c:pt idx="144">
                  <c:v>961</c:v>
                </c:pt>
                <c:pt idx="145">
                  <c:v>969</c:v>
                </c:pt>
                <c:pt idx="146">
                  <c:v>961.99993900000004</c:v>
                </c:pt>
                <c:pt idx="147">
                  <c:v>950</c:v>
                </c:pt>
                <c:pt idx="148">
                  <c:v>958</c:v>
                </c:pt>
                <c:pt idx="149">
                  <c:v>985</c:v>
                </c:pt>
                <c:pt idx="150">
                  <c:v>1013</c:v>
                </c:pt>
                <c:pt idx="151">
                  <c:v>1011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175</c:v>
                </c:pt>
                <c:pt idx="169">
                  <c:v>173</c:v>
                </c:pt>
                <c:pt idx="170">
                  <c:v>177</c:v>
                </c:pt>
                <c:pt idx="171">
                  <c:v>186</c:v>
                </c:pt>
                <c:pt idx="172">
                  <c:v>225.00001499999999</c:v>
                </c:pt>
                <c:pt idx="173">
                  <c:v>205</c:v>
                </c:pt>
                <c:pt idx="174">
                  <c:v>300</c:v>
                </c:pt>
                <c:pt idx="175">
                  <c:v>230</c:v>
                </c:pt>
                <c:pt idx="176">
                  <c:v>279</c:v>
                </c:pt>
                <c:pt idx="177">
                  <c:v>308</c:v>
                </c:pt>
                <c:pt idx="178">
                  <c:v>297</c:v>
                </c:pt>
                <c:pt idx="179">
                  <c:v>275</c:v>
                </c:pt>
                <c:pt idx="180">
                  <c:v>271</c:v>
                </c:pt>
                <c:pt idx="181">
                  <c:v>314</c:v>
                </c:pt>
                <c:pt idx="182">
                  <c:v>331</c:v>
                </c:pt>
                <c:pt idx="183">
                  <c:v>352</c:v>
                </c:pt>
                <c:pt idx="184">
                  <c:v>336</c:v>
                </c:pt>
                <c:pt idx="185">
                  <c:v>370</c:v>
                </c:pt>
                <c:pt idx="186">
                  <c:v>374</c:v>
                </c:pt>
                <c:pt idx="187">
                  <c:v>373.00003099999998</c:v>
                </c:pt>
                <c:pt idx="188">
                  <c:v>380</c:v>
                </c:pt>
                <c:pt idx="189">
                  <c:v>391</c:v>
                </c:pt>
                <c:pt idx="190">
                  <c:v>411</c:v>
                </c:pt>
                <c:pt idx="191">
                  <c:v>427</c:v>
                </c:pt>
                <c:pt idx="192">
                  <c:v>429</c:v>
                </c:pt>
                <c:pt idx="193">
                  <c:v>460</c:v>
                </c:pt>
                <c:pt idx="194">
                  <c:v>466</c:v>
                </c:pt>
                <c:pt idx="195">
                  <c:v>476</c:v>
                </c:pt>
                <c:pt idx="196">
                  <c:v>469.99996900000002</c:v>
                </c:pt>
                <c:pt idx="197">
                  <c:v>444</c:v>
                </c:pt>
                <c:pt idx="198">
                  <c:v>429</c:v>
                </c:pt>
                <c:pt idx="199">
                  <c:v>380</c:v>
                </c:pt>
                <c:pt idx="200">
                  <c:v>359</c:v>
                </c:pt>
                <c:pt idx="201">
                  <c:v>346</c:v>
                </c:pt>
                <c:pt idx="202">
                  <c:v>334</c:v>
                </c:pt>
                <c:pt idx="203">
                  <c:v>310</c:v>
                </c:pt>
                <c:pt idx="204">
                  <c:v>273</c:v>
                </c:pt>
                <c:pt idx="205">
                  <c:v>287</c:v>
                </c:pt>
                <c:pt idx="206">
                  <c:v>300</c:v>
                </c:pt>
                <c:pt idx="207">
                  <c:v>298</c:v>
                </c:pt>
                <c:pt idx="208">
                  <c:v>264</c:v>
                </c:pt>
                <c:pt idx="209">
                  <c:v>266</c:v>
                </c:pt>
                <c:pt idx="210">
                  <c:v>279</c:v>
                </c:pt>
                <c:pt idx="211">
                  <c:v>264</c:v>
                </c:pt>
                <c:pt idx="212">
                  <c:v>252</c:v>
                </c:pt>
                <c:pt idx="213">
                  <c:v>265</c:v>
                </c:pt>
                <c:pt idx="214">
                  <c:v>251</c:v>
                </c:pt>
                <c:pt idx="215">
                  <c:v>262</c:v>
                </c:pt>
                <c:pt idx="216">
                  <c:v>236.00001499999999</c:v>
                </c:pt>
                <c:pt idx="217">
                  <c:v>227</c:v>
                </c:pt>
                <c:pt idx="218">
                  <c:v>218</c:v>
                </c:pt>
                <c:pt idx="219">
                  <c:v>229</c:v>
                </c:pt>
                <c:pt idx="220">
                  <c:v>223</c:v>
                </c:pt>
                <c:pt idx="221">
                  <c:v>265</c:v>
                </c:pt>
                <c:pt idx="222">
                  <c:v>247.00001499999999</c:v>
                </c:pt>
                <c:pt idx="223">
                  <c:v>177</c:v>
                </c:pt>
              </c:numCache>
            </c:numRef>
          </c:yVal>
          <c:smooth val="0"/>
          <c:extLst xmlns:c16r2="http://schemas.microsoft.com/office/drawing/2015/06/chart">
            <c:ext xmlns:c16="http://schemas.microsoft.com/office/drawing/2014/chart" uri="{C3380CC4-5D6E-409C-BE32-E72D297353CC}">
              <c16:uniqueId val="{00000053-DA80-4DEE-8BB8-42BCAF800CB4}"/>
            </c:ext>
          </c:extLst>
        </c:ser>
        <c:ser>
          <c:idx val="85"/>
          <c:order val="84"/>
          <c:tx>
            <c:strRef>
              <c:f>Sheet1!$CI$1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Sheet1!$CI$2:$CI$225</c:f>
              <c:numCache>
                <c:formatCode>General</c:formatCode>
                <c:ptCount val="224"/>
                <c:pt idx="0">
                  <c:v>0</c:v>
                </c:pt>
                <c:pt idx="1">
                  <c:v>0</c:v>
                </c:pt>
                <c:pt idx="2">
                  <c:v>0</c:v>
                </c:pt>
                <c:pt idx="3">
                  <c:v>0</c:v>
                </c:pt>
                <c:pt idx="4">
                  <c:v>0</c:v>
                </c:pt>
                <c:pt idx="5">
                  <c:v>0</c:v>
                </c:pt>
                <c:pt idx="6">
                  <c:v>24.000001999999999</c:v>
                </c:pt>
                <c:pt idx="7">
                  <c:v>69</c:v>
                </c:pt>
                <c:pt idx="8">
                  <c:v>99</c:v>
                </c:pt>
                <c:pt idx="9">
                  <c:v>109</c:v>
                </c:pt>
                <c:pt idx="10">
                  <c:v>139</c:v>
                </c:pt>
                <c:pt idx="11">
                  <c:v>140</c:v>
                </c:pt>
                <c:pt idx="12">
                  <c:v>156</c:v>
                </c:pt>
                <c:pt idx="13">
                  <c:v>165</c:v>
                </c:pt>
                <c:pt idx="14">
                  <c:v>173</c:v>
                </c:pt>
                <c:pt idx="15">
                  <c:v>186</c:v>
                </c:pt>
                <c:pt idx="16">
                  <c:v>232</c:v>
                </c:pt>
                <c:pt idx="17">
                  <c:v>263</c:v>
                </c:pt>
                <c:pt idx="18">
                  <c:v>310</c:v>
                </c:pt>
                <c:pt idx="19">
                  <c:v>339</c:v>
                </c:pt>
                <c:pt idx="20">
                  <c:v>334</c:v>
                </c:pt>
                <c:pt idx="21">
                  <c:v>318.00003099999998</c:v>
                </c:pt>
                <c:pt idx="22">
                  <c:v>291</c:v>
                </c:pt>
                <c:pt idx="23">
                  <c:v>298</c:v>
                </c:pt>
                <c:pt idx="24">
                  <c:v>285</c:v>
                </c:pt>
                <c:pt idx="25">
                  <c:v>277</c:v>
                </c:pt>
                <c:pt idx="26">
                  <c:v>269</c:v>
                </c:pt>
                <c:pt idx="27">
                  <c:v>267</c:v>
                </c:pt>
                <c:pt idx="28">
                  <c:v>268</c:v>
                </c:pt>
                <c:pt idx="29">
                  <c:v>258</c:v>
                </c:pt>
                <c:pt idx="30">
                  <c:v>257</c:v>
                </c:pt>
                <c:pt idx="31">
                  <c:v>233</c:v>
                </c:pt>
                <c:pt idx="32">
                  <c:v>247.00001499999999</c:v>
                </c:pt>
                <c:pt idx="33">
                  <c:v>229</c:v>
                </c:pt>
                <c:pt idx="34">
                  <c:v>221</c:v>
                </c:pt>
                <c:pt idx="35">
                  <c:v>245.99998500000001</c:v>
                </c:pt>
                <c:pt idx="36">
                  <c:v>372</c:v>
                </c:pt>
                <c:pt idx="37">
                  <c:v>613</c:v>
                </c:pt>
                <c:pt idx="38">
                  <c:v>903</c:v>
                </c:pt>
                <c:pt idx="39">
                  <c:v>1267</c:v>
                </c:pt>
                <c:pt idx="40">
                  <c:v>1560</c:v>
                </c:pt>
                <c:pt idx="41">
                  <c:v>1752</c:v>
                </c:pt>
                <c:pt idx="42">
                  <c:v>1872</c:v>
                </c:pt>
                <c:pt idx="43">
                  <c:v>1988</c:v>
                </c:pt>
                <c:pt idx="44">
                  <c:v>1997</c:v>
                </c:pt>
                <c:pt idx="45">
                  <c:v>1993</c:v>
                </c:pt>
                <c:pt idx="46">
                  <c:v>2020.9998780000001</c:v>
                </c:pt>
                <c:pt idx="47">
                  <c:v>2043</c:v>
                </c:pt>
                <c:pt idx="48">
                  <c:v>2069</c:v>
                </c:pt>
                <c:pt idx="49">
                  <c:v>2080</c:v>
                </c:pt>
                <c:pt idx="50">
                  <c:v>2083</c:v>
                </c:pt>
                <c:pt idx="51">
                  <c:v>2085</c:v>
                </c:pt>
                <c:pt idx="52">
                  <c:v>2110</c:v>
                </c:pt>
                <c:pt idx="53">
                  <c:v>2132</c:v>
                </c:pt>
                <c:pt idx="54">
                  <c:v>2136</c:v>
                </c:pt>
                <c:pt idx="55">
                  <c:v>2151</c:v>
                </c:pt>
                <c:pt idx="56">
                  <c:v>2176</c:v>
                </c:pt>
                <c:pt idx="57">
                  <c:v>2204</c:v>
                </c:pt>
                <c:pt idx="58">
                  <c:v>2203</c:v>
                </c:pt>
                <c:pt idx="59">
                  <c:v>2182</c:v>
                </c:pt>
                <c:pt idx="60">
                  <c:v>2275</c:v>
                </c:pt>
                <c:pt idx="61">
                  <c:v>2294</c:v>
                </c:pt>
                <c:pt idx="62">
                  <c:v>2217</c:v>
                </c:pt>
                <c:pt idx="63">
                  <c:v>2270</c:v>
                </c:pt>
                <c:pt idx="64">
                  <c:v>2214</c:v>
                </c:pt>
                <c:pt idx="65">
                  <c:v>2162</c:v>
                </c:pt>
                <c:pt idx="66">
                  <c:v>2155</c:v>
                </c:pt>
                <c:pt idx="67">
                  <c:v>2138</c:v>
                </c:pt>
                <c:pt idx="68">
                  <c:v>2168</c:v>
                </c:pt>
                <c:pt idx="69">
                  <c:v>2196</c:v>
                </c:pt>
                <c:pt idx="70">
                  <c:v>2227</c:v>
                </c:pt>
                <c:pt idx="71">
                  <c:v>2247</c:v>
                </c:pt>
                <c:pt idx="72">
                  <c:v>2274</c:v>
                </c:pt>
                <c:pt idx="73">
                  <c:v>2283</c:v>
                </c:pt>
                <c:pt idx="74">
                  <c:v>2317</c:v>
                </c:pt>
                <c:pt idx="75">
                  <c:v>2333</c:v>
                </c:pt>
                <c:pt idx="76">
                  <c:v>2335</c:v>
                </c:pt>
                <c:pt idx="77">
                  <c:v>2353</c:v>
                </c:pt>
                <c:pt idx="78">
                  <c:v>2375</c:v>
                </c:pt>
                <c:pt idx="79">
                  <c:v>2349</c:v>
                </c:pt>
                <c:pt idx="80">
                  <c:v>2328</c:v>
                </c:pt>
                <c:pt idx="81">
                  <c:v>2309</c:v>
                </c:pt>
                <c:pt idx="82">
                  <c:v>2221</c:v>
                </c:pt>
                <c:pt idx="83">
                  <c:v>2172</c:v>
                </c:pt>
                <c:pt idx="84">
                  <c:v>2130</c:v>
                </c:pt>
                <c:pt idx="85">
                  <c:v>2054</c:v>
                </c:pt>
                <c:pt idx="86">
                  <c:v>2015</c:v>
                </c:pt>
                <c:pt idx="87">
                  <c:v>1984</c:v>
                </c:pt>
                <c:pt idx="88">
                  <c:v>1967.9998780000001</c:v>
                </c:pt>
                <c:pt idx="89">
                  <c:v>1960</c:v>
                </c:pt>
                <c:pt idx="90">
                  <c:v>1979</c:v>
                </c:pt>
                <c:pt idx="91">
                  <c:v>2011.0001219999999</c:v>
                </c:pt>
                <c:pt idx="92">
                  <c:v>2051</c:v>
                </c:pt>
                <c:pt idx="93">
                  <c:v>2073</c:v>
                </c:pt>
                <c:pt idx="94">
                  <c:v>2090</c:v>
                </c:pt>
                <c:pt idx="95">
                  <c:v>2113</c:v>
                </c:pt>
                <c:pt idx="96">
                  <c:v>2082</c:v>
                </c:pt>
                <c:pt idx="97">
                  <c:v>2132</c:v>
                </c:pt>
                <c:pt idx="98">
                  <c:v>2129</c:v>
                </c:pt>
                <c:pt idx="99">
                  <c:v>2121</c:v>
                </c:pt>
                <c:pt idx="100">
                  <c:v>2129</c:v>
                </c:pt>
                <c:pt idx="101">
                  <c:v>2142</c:v>
                </c:pt>
                <c:pt idx="102">
                  <c:v>2063</c:v>
                </c:pt>
                <c:pt idx="103">
                  <c:v>0</c:v>
                </c:pt>
                <c:pt idx="104">
                  <c:v>0</c:v>
                </c:pt>
                <c:pt idx="105">
                  <c:v>0</c:v>
                </c:pt>
                <c:pt idx="106">
                  <c:v>0</c:v>
                </c:pt>
                <c:pt idx="107">
                  <c:v>0</c:v>
                </c:pt>
                <c:pt idx="108">
                  <c:v>0</c:v>
                </c:pt>
                <c:pt idx="109">
                  <c:v>0</c:v>
                </c:pt>
                <c:pt idx="110">
                  <c:v>0</c:v>
                </c:pt>
                <c:pt idx="111">
                  <c:v>0</c:v>
                </c:pt>
                <c:pt idx="112">
                  <c:v>0</c:v>
                </c:pt>
                <c:pt idx="113">
                  <c:v>0</c:v>
                </c:pt>
                <c:pt idx="114">
                  <c:v>658.00006099999996</c:v>
                </c:pt>
                <c:pt idx="115">
                  <c:v>615</c:v>
                </c:pt>
                <c:pt idx="116">
                  <c:v>626</c:v>
                </c:pt>
                <c:pt idx="117">
                  <c:v>642</c:v>
                </c:pt>
                <c:pt idx="118">
                  <c:v>633</c:v>
                </c:pt>
                <c:pt idx="119">
                  <c:v>666</c:v>
                </c:pt>
                <c:pt idx="120">
                  <c:v>691</c:v>
                </c:pt>
                <c:pt idx="121">
                  <c:v>715.00006099999996</c:v>
                </c:pt>
                <c:pt idx="122">
                  <c:v>757</c:v>
                </c:pt>
                <c:pt idx="123">
                  <c:v>794</c:v>
                </c:pt>
                <c:pt idx="124">
                  <c:v>820</c:v>
                </c:pt>
                <c:pt idx="125">
                  <c:v>873.99993900000004</c:v>
                </c:pt>
                <c:pt idx="126">
                  <c:v>906</c:v>
                </c:pt>
                <c:pt idx="127">
                  <c:v>933</c:v>
                </c:pt>
                <c:pt idx="128">
                  <c:v>957.00006099999996</c:v>
                </c:pt>
                <c:pt idx="129">
                  <c:v>1002</c:v>
                </c:pt>
                <c:pt idx="130">
                  <c:v>1029</c:v>
                </c:pt>
                <c:pt idx="131">
                  <c:v>1066</c:v>
                </c:pt>
                <c:pt idx="132">
                  <c:v>1096</c:v>
                </c:pt>
                <c:pt idx="133">
                  <c:v>1124</c:v>
                </c:pt>
                <c:pt idx="134">
                  <c:v>1146</c:v>
                </c:pt>
                <c:pt idx="135">
                  <c:v>1168</c:v>
                </c:pt>
                <c:pt idx="136">
                  <c:v>1160</c:v>
                </c:pt>
                <c:pt idx="137">
                  <c:v>1160</c:v>
                </c:pt>
                <c:pt idx="138">
                  <c:v>1159</c:v>
                </c:pt>
                <c:pt idx="139">
                  <c:v>1146</c:v>
                </c:pt>
                <c:pt idx="140">
                  <c:v>1119</c:v>
                </c:pt>
                <c:pt idx="141">
                  <c:v>1101</c:v>
                </c:pt>
                <c:pt idx="142">
                  <c:v>1054</c:v>
                </c:pt>
                <c:pt idx="143">
                  <c:v>1017</c:v>
                </c:pt>
                <c:pt idx="144">
                  <c:v>1009</c:v>
                </c:pt>
                <c:pt idx="145">
                  <c:v>1013</c:v>
                </c:pt>
                <c:pt idx="146">
                  <c:v>1003</c:v>
                </c:pt>
                <c:pt idx="147">
                  <c:v>973</c:v>
                </c:pt>
                <c:pt idx="148">
                  <c:v>999</c:v>
                </c:pt>
                <c:pt idx="149">
                  <c:v>1007</c:v>
                </c:pt>
                <c:pt idx="150">
                  <c:v>1030</c:v>
                </c:pt>
                <c:pt idx="151">
                  <c:v>1023.000061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154</c:v>
                </c:pt>
                <c:pt idx="169">
                  <c:v>177</c:v>
                </c:pt>
                <c:pt idx="170">
                  <c:v>162</c:v>
                </c:pt>
                <c:pt idx="171">
                  <c:v>179</c:v>
                </c:pt>
                <c:pt idx="172">
                  <c:v>223</c:v>
                </c:pt>
                <c:pt idx="173">
                  <c:v>206</c:v>
                </c:pt>
                <c:pt idx="174">
                  <c:v>253</c:v>
                </c:pt>
                <c:pt idx="175">
                  <c:v>231</c:v>
                </c:pt>
                <c:pt idx="176">
                  <c:v>276</c:v>
                </c:pt>
                <c:pt idx="177">
                  <c:v>316</c:v>
                </c:pt>
                <c:pt idx="178">
                  <c:v>290</c:v>
                </c:pt>
                <c:pt idx="179">
                  <c:v>275</c:v>
                </c:pt>
                <c:pt idx="180">
                  <c:v>271</c:v>
                </c:pt>
                <c:pt idx="181">
                  <c:v>311</c:v>
                </c:pt>
                <c:pt idx="182">
                  <c:v>332</c:v>
                </c:pt>
                <c:pt idx="183">
                  <c:v>356</c:v>
                </c:pt>
                <c:pt idx="184">
                  <c:v>350</c:v>
                </c:pt>
                <c:pt idx="185">
                  <c:v>368</c:v>
                </c:pt>
                <c:pt idx="186">
                  <c:v>384.00003099999998</c:v>
                </c:pt>
                <c:pt idx="187">
                  <c:v>383</c:v>
                </c:pt>
                <c:pt idx="188">
                  <c:v>397</c:v>
                </c:pt>
                <c:pt idx="189">
                  <c:v>402</c:v>
                </c:pt>
                <c:pt idx="190">
                  <c:v>412</c:v>
                </c:pt>
                <c:pt idx="191">
                  <c:v>438</c:v>
                </c:pt>
                <c:pt idx="192">
                  <c:v>438</c:v>
                </c:pt>
                <c:pt idx="193">
                  <c:v>465</c:v>
                </c:pt>
                <c:pt idx="194">
                  <c:v>474</c:v>
                </c:pt>
                <c:pt idx="195">
                  <c:v>499</c:v>
                </c:pt>
                <c:pt idx="196">
                  <c:v>478</c:v>
                </c:pt>
                <c:pt idx="197">
                  <c:v>467</c:v>
                </c:pt>
                <c:pt idx="198">
                  <c:v>429</c:v>
                </c:pt>
                <c:pt idx="199">
                  <c:v>380</c:v>
                </c:pt>
                <c:pt idx="200">
                  <c:v>359</c:v>
                </c:pt>
                <c:pt idx="201">
                  <c:v>359.99996900000002</c:v>
                </c:pt>
                <c:pt idx="202">
                  <c:v>343</c:v>
                </c:pt>
                <c:pt idx="203">
                  <c:v>304</c:v>
                </c:pt>
                <c:pt idx="204">
                  <c:v>293</c:v>
                </c:pt>
                <c:pt idx="205">
                  <c:v>288</c:v>
                </c:pt>
                <c:pt idx="206">
                  <c:v>300</c:v>
                </c:pt>
                <c:pt idx="207">
                  <c:v>293</c:v>
                </c:pt>
                <c:pt idx="208">
                  <c:v>272</c:v>
                </c:pt>
                <c:pt idx="209">
                  <c:v>266</c:v>
                </c:pt>
                <c:pt idx="210">
                  <c:v>280</c:v>
                </c:pt>
                <c:pt idx="211">
                  <c:v>258</c:v>
                </c:pt>
                <c:pt idx="212">
                  <c:v>263</c:v>
                </c:pt>
                <c:pt idx="213">
                  <c:v>273</c:v>
                </c:pt>
                <c:pt idx="214">
                  <c:v>253</c:v>
                </c:pt>
                <c:pt idx="215">
                  <c:v>266</c:v>
                </c:pt>
                <c:pt idx="216">
                  <c:v>230</c:v>
                </c:pt>
                <c:pt idx="217">
                  <c:v>182</c:v>
                </c:pt>
                <c:pt idx="218">
                  <c:v>222</c:v>
                </c:pt>
                <c:pt idx="219">
                  <c:v>242</c:v>
                </c:pt>
                <c:pt idx="220">
                  <c:v>237</c:v>
                </c:pt>
                <c:pt idx="221">
                  <c:v>287</c:v>
                </c:pt>
                <c:pt idx="222">
                  <c:v>170.00001499999999</c:v>
                </c:pt>
                <c:pt idx="223">
                  <c:v>262</c:v>
                </c:pt>
              </c:numCache>
            </c:numRef>
          </c:yVal>
          <c:smooth val="0"/>
          <c:extLst xmlns:c16r2="http://schemas.microsoft.com/office/drawing/2015/06/chart">
            <c:ext xmlns:c16="http://schemas.microsoft.com/office/drawing/2014/chart" uri="{C3380CC4-5D6E-409C-BE32-E72D297353CC}">
              <c16:uniqueId val="{00000054-DA80-4DEE-8BB8-42BCAF800CB4}"/>
            </c:ext>
          </c:extLst>
        </c:ser>
        <c:ser>
          <c:idx val="86"/>
          <c:order val="85"/>
          <c:tx>
            <c:strRef>
              <c:f>Sheet1!$CJ$1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Sheet1!$CJ$2:$CJ$225</c:f>
              <c:numCache>
                <c:formatCode>General</c:formatCode>
                <c:ptCount val="224"/>
                <c:pt idx="0">
                  <c:v>0</c:v>
                </c:pt>
                <c:pt idx="1">
                  <c:v>0</c:v>
                </c:pt>
                <c:pt idx="2">
                  <c:v>0</c:v>
                </c:pt>
                <c:pt idx="3">
                  <c:v>0</c:v>
                </c:pt>
                <c:pt idx="4">
                  <c:v>0</c:v>
                </c:pt>
                <c:pt idx="5">
                  <c:v>0</c:v>
                </c:pt>
                <c:pt idx="6">
                  <c:v>38</c:v>
                </c:pt>
                <c:pt idx="7">
                  <c:v>85.000007999999994</c:v>
                </c:pt>
                <c:pt idx="8">
                  <c:v>113</c:v>
                </c:pt>
                <c:pt idx="9">
                  <c:v>125</c:v>
                </c:pt>
                <c:pt idx="10">
                  <c:v>147</c:v>
                </c:pt>
                <c:pt idx="11">
                  <c:v>154</c:v>
                </c:pt>
                <c:pt idx="12">
                  <c:v>162</c:v>
                </c:pt>
                <c:pt idx="13">
                  <c:v>177</c:v>
                </c:pt>
                <c:pt idx="14">
                  <c:v>185</c:v>
                </c:pt>
                <c:pt idx="15">
                  <c:v>200</c:v>
                </c:pt>
                <c:pt idx="16">
                  <c:v>247.00001499999999</c:v>
                </c:pt>
                <c:pt idx="17">
                  <c:v>279</c:v>
                </c:pt>
                <c:pt idx="18">
                  <c:v>326</c:v>
                </c:pt>
                <c:pt idx="19">
                  <c:v>350</c:v>
                </c:pt>
                <c:pt idx="20">
                  <c:v>355</c:v>
                </c:pt>
                <c:pt idx="21">
                  <c:v>329.00003099999998</c:v>
                </c:pt>
                <c:pt idx="22">
                  <c:v>307</c:v>
                </c:pt>
                <c:pt idx="23">
                  <c:v>312</c:v>
                </c:pt>
                <c:pt idx="24">
                  <c:v>305</c:v>
                </c:pt>
                <c:pt idx="25">
                  <c:v>290</c:v>
                </c:pt>
                <c:pt idx="26">
                  <c:v>287</c:v>
                </c:pt>
                <c:pt idx="27">
                  <c:v>279</c:v>
                </c:pt>
                <c:pt idx="28">
                  <c:v>282</c:v>
                </c:pt>
                <c:pt idx="29">
                  <c:v>280</c:v>
                </c:pt>
                <c:pt idx="30">
                  <c:v>277</c:v>
                </c:pt>
                <c:pt idx="31">
                  <c:v>254</c:v>
                </c:pt>
                <c:pt idx="32">
                  <c:v>272</c:v>
                </c:pt>
                <c:pt idx="33">
                  <c:v>250</c:v>
                </c:pt>
                <c:pt idx="34">
                  <c:v>247.00001499999999</c:v>
                </c:pt>
                <c:pt idx="35">
                  <c:v>270</c:v>
                </c:pt>
                <c:pt idx="36">
                  <c:v>403.99996900000002</c:v>
                </c:pt>
                <c:pt idx="37">
                  <c:v>665</c:v>
                </c:pt>
                <c:pt idx="38">
                  <c:v>990</c:v>
                </c:pt>
                <c:pt idx="39">
                  <c:v>1393</c:v>
                </c:pt>
                <c:pt idx="40">
                  <c:v>1726</c:v>
                </c:pt>
                <c:pt idx="41">
                  <c:v>1944</c:v>
                </c:pt>
                <c:pt idx="42">
                  <c:v>2067</c:v>
                </c:pt>
                <c:pt idx="43">
                  <c:v>2199</c:v>
                </c:pt>
                <c:pt idx="44">
                  <c:v>2213</c:v>
                </c:pt>
                <c:pt idx="45">
                  <c:v>2213</c:v>
                </c:pt>
                <c:pt idx="46">
                  <c:v>2237</c:v>
                </c:pt>
                <c:pt idx="47">
                  <c:v>2247</c:v>
                </c:pt>
                <c:pt idx="48">
                  <c:v>2276</c:v>
                </c:pt>
                <c:pt idx="49">
                  <c:v>2294</c:v>
                </c:pt>
                <c:pt idx="50">
                  <c:v>2297</c:v>
                </c:pt>
                <c:pt idx="51">
                  <c:v>2298</c:v>
                </c:pt>
                <c:pt idx="52">
                  <c:v>2325</c:v>
                </c:pt>
                <c:pt idx="53">
                  <c:v>2342</c:v>
                </c:pt>
                <c:pt idx="54">
                  <c:v>2347</c:v>
                </c:pt>
                <c:pt idx="55">
                  <c:v>2361</c:v>
                </c:pt>
                <c:pt idx="56">
                  <c:v>2383</c:v>
                </c:pt>
                <c:pt idx="57">
                  <c:v>2408</c:v>
                </c:pt>
                <c:pt idx="58">
                  <c:v>2419</c:v>
                </c:pt>
                <c:pt idx="59">
                  <c:v>2389</c:v>
                </c:pt>
                <c:pt idx="60">
                  <c:v>2479</c:v>
                </c:pt>
                <c:pt idx="61">
                  <c:v>2509.9997560000002</c:v>
                </c:pt>
                <c:pt idx="62">
                  <c:v>2432</c:v>
                </c:pt>
                <c:pt idx="63">
                  <c:v>2479</c:v>
                </c:pt>
                <c:pt idx="64">
                  <c:v>2426</c:v>
                </c:pt>
                <c:pt idx="65">
                  <c:v>2362</c:v>
                </c:pt>
                <c:pt idx="66">
                  <c:v>2354</c:v>
                </c:pt>
                <c:pt idx="67">
                  <c:v>2324</c:v>
                </c:pt>
                <c:pt idx="68">
                  <c:v>2357</c:v>
                </c:pt>
                <c:pt idx="69">
                  <c:v>2384</c:v>
                </c:pt>
                <c:pt idx="70">
                  <c:v>2419</c:v>
                </c:pt>
                <c:pt idx="71">
                  <c:v>2439</c:v>
                </c:pt>
                <c:pt idx="72">
                  <c:v>2475</c:v>
                </c:pt>
                <c:pt idx="73">
                  <c:v>2487</c:v>
                </c:pt>
                <c:pt idx="74">
                  <c:v>2508.0002439999998</c:v>
                </c:pt>
                <c:pt idx="75">
                  <c:v>2528</c:v>
                </c:pt>
                <c:pt idx="76">
                  <c:v>2526.0002439999998</c:v>
                </c:pt>
                <c:pt idx="77">
                  <c:v>2539</c:v>
                </c:pt>
                <c:pt idx="78">
                  <c:v>2583</c:v>
                </c:pt>
                <c:pt idx="79">
                  <c:v>2546</c:v>
                </c:pt>
                <c:pt idx="80">
                  <c:v>2517.0002439999998</c:v>
                </c:pt>
                <c:pt idx="81">
                  <c:v>2493</c:v>
                </c:pt>
                <c:pt idx="82">
                  <c:v>2400</c:v>
                </c:pt>
                <c:pt idx="83">
                  <c:v>2346</c:v>
                </c:pt>
                <c:pt idx="84">
                  <c:v>2302</c:v>
                </c:pt>
                <c:pt idx="85">
                  <c:v>2223</c:v>
                </c:pt>
                <c:pt idx="86">
                  <c:v>2163</c:v>
                </c:pt>
                <c:pt idx="87">
                  <c:v>2130</c:v>
                </c:pt>
                <c:pt idx="88">
                  <c:v>2119</c:v>
                </c:pt>
                <c:pt idx="89">
                  <c:v>2101</c:v>
                </c:pt>
                <c:pt idx="90">
                  <c:v>2128</c:v>
                </c:pt>
                <c:pt idx="91">
                  <c:v>2156</c:v>
                </c:pt>
                <c:pt idx="92">
                  <c:v>2204</c:v>
                </c:pt>
                <c:pt idx="93">
                  <c:v>2222</c:v>
                </c:pt>
                <c:pt idx="94">
                  <c:v>2245</c:v>
                </c:pt>
                <c:pt idx="95">
                  <c:v>2262</c:v>
                </c:pt>
                <c:pt idx="96">
                  <c:v>2235</c:v>
                </c:pt>
                <c:pt idx="97">
                  <c:v>2313</c:v>
                </c:pt>
                <c:pt idx="98">
                  <c:v>2318</c:v>
                </c:pt>
                <c:pt idx="99">
                  <c:v>2313</c:v>
                </c:pt>
                <c:pt idx="100">
                  <c:v>2356</c:v>
                </c:pt>
                <c:pt idx="101">
                  <c:v>2316</c:v>
                </c:pt>
                <c:pt idx="102">
                  <c:v>2253</c:v>
                </c:pt>
                <c:pt idx="103">
                  <c:v>0</c:v>
                </c:pt>
                <c:pt idx="104">
                  <c:v>0</c:v>
                </c:pt>
                <c:pt idx="105">
                  <c:v>0</c:v>
                </c:pt>
                <c:pt idx="106">
                  <c:v>0</c:v>
                </c:pt>
                <c:pt idx="107">
                  <c:v>0</c:v>
                </c:pt>
                <c:pt idx="108">
                  <c:v>0</c:v>
                </c:pt>
                <c:pt idx="109">
                  <c:v>0</c:v>
                </c:pt>
                <c:pt idx="110">
                  <c:v>0</c:v>
                </c:pt>
                <c:pt idx="111">
                  <c:v>0</c:v>
                </c:pt>
                <c:pt idx="112">
                  <c:v>0</c:v>
                </c:pt>
                <c:pt idx="113">
                  <c:v>0</c:v>
                </c:pt>
                <c:pt idx="114">
                  <c:v>744</c:v>
                </c:pt>
                <c:pt idx="115">
                  <c:v>695</c:v>
                </c:pt>
                <c:pt idx="116">
                  <c:v>632</c:v>
                </c:pt>
                <c:pt idx="117">
                  <c:v>744</c:v>
                </c:pt>
                <c:pt idx="118">
                  <c:v>683</c:v>
                </c:pt>
                <c:pt idx="119">
                  <c:v>719</c:v>
                </c:pt>
                <c:pt idx="120">
                  <c:v>759.00006099999996</c:v>
                </c:pt>
                <c:pt idx="121">
                  <c:v>774</c:v>
                </c:pt>
                <c:pt idx="122">
                  <c:v>809</c:v>
                </c:pt>
                <c:pt idx="123">
                  <c:v>857</c:v>
                </c:pt>
                <c:pt idx="124">
                  <c:v>880</c:v>
                </c:pt>
                <c:pt idx="125">
                  <c:v>939.99993900000004</c:v>
                </c:pt>
                <c:pt idx="126">
                  <c:v>974.99993900000004</c:v>
                </c:pt>
                <c:pt idx="127">
                  <c:v>1014</c:v>
                </c:pt>
                <c:pt idx="128">
                  <c:v>1037</c:v>
                </c:pt>
                <c:pt idx="129">
                  <c:v>1072</c:v>
                </c:pt>
                <c:pt idx="130">
                  <c:v>1112</c:v>
                </c:pt>
                <c:pt idx="131">
                  <c:v>1153</c:v>
                </c:pt>
                <c:pt idx="132">
                  <c:v>1178</c:v>
                </c:pt>
                <c:pt idx="133">
                  <c:v>1226</c:v>
                </c:pt>
                <c:pt idx="134">
                  <c:v>1240</c:v>
                </c:pt>
                <c:pt idx="135">
                  <c:v>1265</c:v>
                </c:pt>
                <c:pt idx="136">
                  <c:v>1267</c:v>
                </c:pt>
                <c:pt idx="137">
                  <c:v>1258</c:v>
                </c:pt>
                <c:pt idx="138">
                  <c:v>1261</c:v>
                </c:pt>
                <c:pt idx="139">
                  <c:v>1243</c:v>
                </c:pt>
                <c:pt idx="140">
                  <c:v>1215</c:v>
                </c:pt>
                <c:pt idx="141">
                  <c:v>1197</c:v>
                </c:pt>
                <c:pt idx="142">
                  <c:v>1145</c:v>
                </c:pt>
                <c:pt idx="143">
                  <c:v>1109</c:v>
                </c:pt>
                <c:pt idx="144">
                  <c:v>1090</c:v>
                </c:pt>
                <c:pt idx="145">
                  <c:v>1105</c:v>
                </c:pt>
                <c:pt idx="146">
                  <c:v>1090</c:v>
                </c:pt>
                <c:pt idx="147">
                  <c:v>1063</c:v>
                </c:pt>
                <c:pt idx="148">
                  <c:v>1069</c:v>
                </c:pt>
                <c:pt idx="149">
                  <c:v>1080</c:v>
                </c:pt>
                <c:pt idx="150">
                  <c:v>1089</c:v>
                </c:pt>
                <c:pt idx="151">
                  <c:v>1115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126</c:v>
                </c:pt>
                <c:pt idx="169">
                  <c:v>177</c:v>
                </c:pt>
                <c:pt idx="170">
                  <c:v>188</c:v>
                </c:pt>
                <c:pt idx="171">
                  <c:v>219</c:v>
                </c:pt>
                <c:pt idx="172">
                  <c:v>252</c:v>
                </c:pt>
                <c:pt idx="173">
                  <c:v>237</c:v>
                </c:pt>
                <c:pt idx="174">
                  <c:v>277</c:v>
                </c:pt>
                <c:pt idx="175">
                  <c:v>231</c:v>
                </c:pt>
                <c:pt idx="176">
                  <c:v>303</c:v>
                </c:pt>
                <c:pt idx="177">
                  <c:v>352</c:v>
                </c:pt>
                <c:pt idx="178">
                  <c:v>322</c:v>
                </c:pt>
                <c:pt idx="179">
                  <c:v>304</c:v>
                </c:pt>
                <c:pt idx="180">
                  <c:v>312</c:v>
                </c:pt>
                <c:pt idx="181">
                  <c:v>368</c:v>
                </c:pt>
                <c:pt idx="182">
                  <c:v>370</c:v>
                </c:pt>
                <c:pt idx="183">
                  <c:v>398</c:v>
                </c:pt>
                <c:pt idx="184">
                  <c:v>385</c:v>
                </c:pt>
                <c:pt idx="185">
                  <c:v>403</c:v>
                </c:pt>
                <c:pt idx="186">
                  <c:v>413</c:v>
                </c:pt>
                <c:pt idx="187">
                  <c:v>425</c:v>
                </c:pt>
                <c:pt idx="188">
                  <c:v>441</c:v>
                </c:pt>
                <c:pt idx="189">
                  <c:v>452</c:v>
                </c:pt>
                <c:pt idx="190">
                  <c:v>474</c:v>
                </c:pt>
                <c:pt idx="191">
                  <c:v>471</c:v>
                </c:pt>
                <c:pt idx="192">
                  <c:v>477</c:v>
                </c:pt>
                <c:pt idx="193">
                  <c:v>508</c:v>
                </c:pt>
                <c:pt idx="194">
                  <c:v>508</c:v>
                </c:pt>
                <c:pt idx="195">
                  <c:v>525</c:v>
                </c:pt>
                <c:pt idx="196">
                  <c:v>519</c:v>
                </c:pt>
                <c:pt idx="197">
                  <c:v>499</c:v>
                </c:pt>
                <c:pt idx="198">
                  <c:v>467</c:v>
                </c:pt>
                <c:pt idx="199">
                  <c:v>420</c:v>
                </c:pt>
                <c:pt idx="200">
                  <c:v>403.99996900000002</c:v>
                </c:pt>
                <c:pt idx="201">
                  <c:v>383</c:v>
                </c:pt>
                <c:pt idx="202">
                  <c:v>370.99996900000002</c:v>
                </c:pt>
                <c:pt idx="203">
                  <c:v>359.99996900000002</c:v>
                </c:pt>
                <c:pt idx="204">
                  <c:v>331</c:v>
                </c:pt>
                <c:pt idx="205">
                  <c:v>326</c:v>
                </c:pt>
                <c:pt idx="206">
                  <c:v>347</c:v>
                </c:pt>
                <c:pt idx="207">
                  <c:v>328</c:v>
                </c:pt>
                <c:pt idx="208">
                  <c:v>291</c:v>
                </c:pt>
                <c:pt idx="209">
                  <c:v>299</c:v>
                </c:pt>
                <c:pt idx="210">
                  <c:v>321</c:v>
                </c:pt>
                <c:pt idx="211">
                  <c:v>313</c:v>
                </c:pt>
                <c:pt idx="212">
                  <c:v>302</c:v>
                </c:pt>
                <c:pt idx="213">
                  <c:v>309</c:v>
                </c:pt>
                <c:pt idx="214">
                  <c:v>303</c:v>
                </c:pt>
                <c:pt idx="215">
                  <c:v>277</c:v>
                </c:pt>
                <c:pt idx="216">
                  <c:v>253</c:v>
                </c:pt>
                <c:pt idx="217">
                  <c:v>229</c:v>
                </c:pt>
                <c:pt idx="218">
                  <c:v>222</c:v>
                </c:pt>
                <c:pt idx="219">
                  <c:v>281</c:v>
                </c:pt>
                <c:pt idx="220">
                  <c:v>237</c:v>
                </c:pt>
                <c:pt idx="221">
                  <c:v>320</c:v>
                </c:pt>
                <c:pt idx="222">
                  <c:v>215</c:v>
                </c:pt>
                <c:pt idx="223">
                  <c:v>223.99998500000001</c:v>
                </c:pt>
              </c:numCache>
            </c:numRef>
          </c:yVal>
          <c:smooth val="0"/>
          <c:extLst xmlns:c16r2="http://schemas.microsoft.com/office/drawing/2015/06/chart">
            <c:ext xmlns:c16="http://schemas.microsoft.com/office/drawing/2014/chart" uri="{C3380CC4-5D6E-409C-BE32-E72D297353CC}">
              <c16:uniqueId val="{00000055-DA80-4DEE-8BB8-42BCAF800CB4}"/>
            </c:ext>
          </c:extLst>
        </c:ser>
        <c:ser>
          <c:idx val="87"/>
          <c:order val="86"/>
          <c:tx>
            <c:strRef>
              <c:f>Sheet1!$CK$1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Sheet1!$CK$2:$CK$225</c:f>
              <c:numCache>
                <c:formatCode>General</c:formatCode>
                <c:ptCount val="224"/>
                <c:pt idx="0">
                  <c:v>0</c:v>
                </c:pt>
                <c:pt idx="1">
                  <c:v>0</c:v>
                </c:pt>
                <c:pt idx="2">
                  <c:v>0</c:v>
                </c:pt>
                <c:pt idx="3">
                  <c:v>0</c:v>
                </c:pt>
                <c:pt idx="4">
                  <c:v>13</c:v>
                </c:pt>
                <c:pt idx="5">
                  <c:v>15</c:v>
                </c:pt>
                <c:pt idx="6">
                  <c:v>71</c:v>
                </c:pt>
                <c:pt idx="7">
                  <c:v>105</c:v>
                </c:pt>
                <c:pt idx="8">
                  <c:v>134</c:v>
                </c:pt>
                <c:pt idx="9">
                  <c:v>147</c:v>
                </c:pt>
                <c:pt idx="10">
                  <c:v>165</c:v>
                </c:pt>
                <c:pt idx="11">
                  <c:v>170.00001499999999</c:v>
                </c:pt>
                <c:pt idx="12">
                  <c:v>182</c:v>
                </c:pt>
                <c:pt idx="13">
                  <c:v>181.00001499999999</c:v>
                </c:pt>
                <c:pt idx="14">
                  <c:v>188</c:v>
                </c:pt>
                <c:pt idx="15">
                  <c:v>201.99998500000001</c:v>
                </c:pt>
                <c:pt idx="16">
                  <c:v>241</c:v>
                </c:pt>
                <c:pt idx="17">
                  <c:v>272</c:v>
                </c:pt>
                <c:pt idx="18">
                  <c:v>318.00003099999998</c:v>
                </c:pt>
                <c:pt idx="19">
                  <c:v>339</c:v>
                </c:pt>
                <c:pt idx="20">
                  <c:v>332</c:v>
                </c:pt>
                <c:pt idx="21">
                  <c:v>315</c:v>
                </c:pt>
                <c:pt idx="22">
                  <c:v>295</c:v>
                </c:pt>
                <c:pt idx="23">
                  <c:v>297</c:v>
                </c:pt>
                <c:pt idx="24">
                  <c:v>290</c:v>
                </c:pt>
                <c:pt idx="25">
                  <c:v>278</c:v>
                </c:pt>
                <c:pt idx="26">
                  <c:v>267</c:v>
                </c:pt>
                <c:pt idx="27">
                  <c:v>270</c:v>
                </c:pt>
                <c:pt idx="28">
                  <c:v>266</c:v>
                </c:pt>
                <c:pt idx="29">
                  <c:v>261</c:v>
                </c:pt>
                <c:pt idx="30">
                  <c:v>253</c:v>
                </c:pt>
                <c:pt idx="31">
                  <c:v>237</c:v>
                </c:pt>
                <c:pt idx="32">
                  <c:v>247.00001499999999</c:v>
                </c:pt>
                <c:pt idx="33">
                  <c:v>233</c:v>
                </c:pt>
                <c:pt idx="34">
                  <c:v>225.00001499999999</c:v>
                </c:pt>
                <c:pt idx="35">
                  <c:v>247.00001499999999</c:v>
                </c:pt>
                <c:pt idx="36">
                  <c:v>365</c:v>
                </c:pt>
                <c:pt idx="37">
                  <c:v>592</c:v>
                </c:pt>
                <c:pt idx="38">
                  <c:v>883</c:v>
                </c:pt>
                <c:pt idx="39">
                  <c:v>1257</c:v>
                </c:pt>
                <c:pt idx="40">
                  <c:v>1575</c:v>
                </c:pt>
                <c:pt idx="41">
                  <c:v>1787</c:v>
                </c:pt>
                <c:pt idx="42">
                  <c:v>1912</c:v>
                </c:pt>
                <c:pt idx="43">
                  <c:v>2048</c:v>
                </c:pt>
                <c:pt idx="44">
                  <c:v>2058</c:v>
                </c:pt>
                <c:pt idx="45">
                  <c:v>2053</c:v>
                </c:pt>
                <c:pt idx="46">
                  <c:v>2073</c:v>
                </c:pt>
                <c:pt idx="47">
                  <c:v>2096</c:v>
                </c:pt>
                <c:pt idx="48">
                  <c:v>2133</c:v>
                </c:pt>
                <c:pt idx="49">
                  <c:v>2146</c:v>
                </c:pt>
                <c:pt idx="50">
                  <c:v>2143</c:v>
                </c:pt>
                <c:pt idx="51">
                  <c:v>2150</c:v>
                </c:pt>
                <c:pt idx="52">
                  <c:v>2169</c:v>
                </c:pt>
                <c:pt idx="53">
                  <c:v>2190</c:v>
                </c:pt>
                <c:pt idx="54">
                  <c:v>2206</c:v>
                </c:pt>
                <c:pt idx="55">
                  <c:v>2205</c:v>
                </c:pt>
                <c:pt idx="56">
                  <c:v>2236</c:v>
                </c:pt>
                <c:pt idx="57">
                  <c:v>2266</c:v>
                </c:pt>
                <c:pt idx="58">
                  <c:v>2277</c:v>
                </c:pt>
                <c:pt idx="59">
                  <c:v>2249</c:v>
                </c:pt>
                <c:pt idx="60">
                  <c:v>2355</c:v>
                </c:pt>
                <c:pt idx="61">
                  <c:v>2375</c:v>
                </c:pt>
                <c:pt idx="62">
                  <c:v>2283</c:v>
                </c:pt>
                <c:pt idx="63">
                  <c:v>2353</c:v>
                </c:pt>
                <c:pt idx="64">
                  <c:v>2294</c:v>
                </c:pt>
                <c:pt idx="65">
                  <c:v>2231</c:v>
                </c:pt>
                <c:pt idx="66">
                  <c:v>2217</c:v>
                </c:pt>
                <c:pt idx="67">
                  <c:v>2187</c:v>
                </c:pt>
                <c:pt idx="68">
                  <c:v>2224</c:v>
                </c:pt>
                <c:pt idx="69">
                  <c:v>2254</c:v>
                </c:pt>
                <c:pt idx="70">
                  <c:v>2282</c:v>
                </c:pt>
                <c:pt idx="71">
                  <c:v>2308</c:v>
                </c:pt>
                <c:pt idx="72">
                  <c:v>2330</c:v>
                </c:pt>
                <c:pt idx="73">
                  <c:v>2351</c:v>
                </c:pt>
                <c:pt idx="74">
                  <c:v>2370</c:v>
                </c:pt>
                <c:pt idx="75">
                  <c:v>2386</c:v>
                </c:pt>
                <c:pt idx="76">
                  <c:v>2388</c:v>
                </c:pt>
                <c:pt idx="77">
                  <c:v>2415</c:v>
                </c:pt>
                <c:pt idx="78">
                  <c:v>2446</c:v>
                </c:pt>
                <c:pt idx="79">
                  <c:v>2429</c:v>
                </c:pt>
                <c:pt idx="80">
                  <c:v>2384</c:v>
                </c:pt>
                <c:pt idx="81">
                  <c:v>2360</c:v>
                </c:pt>
                <c:pt idx="82">
                  <c:v>2262</c:v>
                </c:pt>
                <c:pt idx="83">
                  <c:v>2238</c:v>
                </c:pt>
                <c:pt idx="84">
                  <c:v>2184</c:v>
                </c:pt>
                <c:pt idx="85">
                  <c:v>2106</c:v>
                </c:pt>
                <c:pt idx="86">
                  <c:v>2048</c:v>
                </c:pt>
                <c:pt idx="87">
                  <c:v>2028</c:v>
                </c:pt>
                <c:pt idx="88">
                  <c:v>2009</c:v>
                </c:pt>
                <c:pt idx="89">
                  <c:v>1996</c:v>
                </c:pt>
                <c:pt idx="90">
                  <c:v>2024</c:v>
                </c:pt>
                <c:pt idx="91">
                  <c:v>2055</c:v>
                </c:pt>
                <c:pt idx="92">
                  <c:v>2093</c:v>
                </c:pt>
                <c:pt idx="93">
                  <c:v>2125</c:v>
                </c:pt>
                <c:pt idx="94">
                  <c:v>2137</c:v>
                </c:pt>
                <c:pt idx="95">
                  <c:v>2165</c:v>
                </c:pt>
                <c:pt idx="96">
                  <c:v>2131</c:v>
                </c:pt>
                <c:pt idx="97">
                  <c:v>2152</c:v>
                </c:pt>
                <c:pt idx="98">
                  <c:v>2187</c:v>
                </c:pt>
                <c:pt idx="99">
                  <c:v>2193</c:v>
                </c:pt>
                <c:pt idx="100">
                  <c:v>2199</c:v>
                </c:pt>
                <c:pt idx="101">
                  <c:v>2169</c:v>
                </c:pt>
                <c:pt idx="102">
                  <c:v>2132</c:v>
                </c:pt>
                <c:pt idx="103">
                  <c:v>0</c:v>
                </c:pt>
                <c:pt idx="104">
                  <c:v>0</c:v>
                </c:pt>
                <c:pt idx="105">
                  <c:v>0</c:v>
                </c:pt>
                <c:pt idx="106">
                  <c:v>0</c:v>
                </c:pt>
                <c:pt idx="107">
                  <c:v>0</c:v>
                </c:pt>
                <c:pt idx="108">
                  <c:v>0</c:v>
                </c:pt>
                <c:pt idx="109">
                  <c:v>0</c:v>
                </c:pt>
                <c:pt idx="110">
                  <c:v>0</c:v>
                </c:pt>
                <c:pt idx="111">
                  <c:v>0</c:v>
                </c:pt>
                <c:pt idx="112">
                  <c:v>0</c:v>
                </c:pt>
                <c:pt idx="113">
                  <c:v>0</c:v>
                </c:pt>
                <c:pt idx="114">
                  <c:v>763.99993900000004</c:v>
                </c:pt>
                <c:pt idx="115">
                  <c:v>670</c:v>
                </c:pt>
                <c:pt idx="116">
                  <c:v>619</c:v>
                </c:pt>
                <c:pt idx="117">
                  <c:v>630</c:v>
                </c:pt>
                <c:pt idx="118">
                  <c:v>644.99993900000004</c:v>
                </c:pt>
                <c:pt idx="119">
                  <c:v>671.00006099999996</c:v>
                </c:pt>
                <c:pt idx="120">
                  <c:v>693.00006099999996</c:v>
                </c:pt>
                <c:pt idx="121">
                  <c:v>706</c:v>
                </c:pt>
                <c:pt idx="122">
                  <c:v>747</c:v>
                </c:pt>
                <c:pt idx="123">
                  <c:v>782</c:v>
                </c:pt>
                <c:pt idx="124">
                  <c:v>806</c:v>
                </c:pt>
                <c:pt idx="125">
                  <c:v>858</c:v>
                </c:pt>
                <c:pt idx="126">
                  <c:v>892</c:v>
                </c:pt>
                <c:pt idx="127">
                  <c:v>929</c:v>
                </c:pt>
                <c:pt idx="128">
                  <c:v>960</c:v>
                </c:pt>
                <c:pt idx="129">
                  <c:v>1004</c:v>
                </c:pt>
                <c:pt idx="130">
                  <c:v>1041</c:v>
                </c:pt>
                <c:pt idx="131">
                  <c:v>1069</c:v>
                </c:pt>
                <c:pt idx="132">
                  <c:v>1086</c:v>
                </c:pt>
                <c:pt idx="133">
                  <c:v>1126</c:v>
                </c:pt>
                <c:pt idx="134">
                  <c:v>1151</c:v>
                </c:pt>
                <c:pt idx="135">
                  <c:v>1173</c:v>
                </c:pt>
                <c:pt idx="136">
                  <c:v>1161</c:v>
                </c:pt>
                <c:pt idx="137">
                  <c:v>1163</c:v>
                </c:pt>
                <c:pt idx="138">
                  <c:v>1160</c:v>
                </c:pt>
                <c:pt idx="139">
                  <c:v>1152</c:v>
                </c:pt>
                <c:pt idx="140">
                  <c:v>1116</c:v>
                </c:pt>
                <c:pt idx="141">
                  <c:v>1093</c:v>
                </c:pt>
                <c:pt idx="142">
                  <c:v>1047</c:v>
                </c:pt>
                <c:pt idx="143">
                  <c:v>1017</c:v>
                </c:pt>
                <c:pt idx="144">
                  <c:v>1003</c:v>
                </c:pt>
                <c:pt idx="145">
                  <c:v>1013</c:v>
                </c:pt>
                <c:pt idx="146">
                  <c:v>990</c:v>
                </c:pt>
                <c:pt idx="147">
                  <c:v>973</c:v>
                </c:pt>
                <c:pt idx="148">
                  <c:v>981</c:v>
                </c:pt>
                <c:pt idx="149">
                  <c:v>1013</c:v>
                </c:pt>
                <c:pt idx="150">
                  <c:v>1042</c:v>
                </c:pt>
                <c:pt idx="151">
                  <c:v>1103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177</c:v>
                </c:pt>
                <c:pt idx="169">
                  <c:v>195</c:v>
                </c:pt>
                <c:pt idx="170">
                  <c:v>178</c:v>
                </c:pt>
                <c:pt idx="171">
                  <c:v>176</c:v>
                </c:pt>
                <c:pt idx="172">
                  <c:v>195</c:v>
                </c:pt>
                <c:pt idx="173">
                  <c:v>198</c:v>
                </c:pt>
                <c:pt idx="174">
                  <c:v>279</c:v>
                </c:pt>
                <c:pt idx="175">
                  <c:v>234.99998500000001</c:v>
                </c:pt>
                <c:pt idx="176">
                  <c:v>269</c:v>
                </c:pt>
                <c:pt idx="177">
                  <c:v>274</c:v>
                </c:pt>
                <c:pt idx="178">
                  <c:v>278</c:v>
                </c:pt>
                <c:pt idx="179">
                  <c:v>271</c:v>
                </c:pt>
                <c:pt idx="180">
                  <c:v>262</c:v>
                </c:pt>
                <c:pt idx="181">
                  <c:v>296</c:v>
                </c:pt>
                <c:pt idx="182">
                  <c:v>323</c:v>
                </c:pt>
                <c:pt idx="183">
                  <c:v>341</c:v>
                </c:pt>
                <c:pt idx="184">
                  <c:v>318.00003099999998</c:v>
                </c:pt>
                <c:pt idx="185">
                  <c:v>352</c:v>
                </c:pt>
                <c:pt idx="186">
                  <c:v>366</c:v>
                </c:pt>
                <c:pt idx="187">
                  <c:v>370</c:v>
                </c:pt>
                <c:pt idx="188">
                  <c:v>388</c:v>
                </c:pt>
                <c:pt idx="189">
                  <c:v>390</c:v>
                </c:pt>
                <c:pt idx="190">
                  <c:v>410</c:v>
                </c:pt>
                <c:pt idx="191">
                  <c:v>418</c:v>
                </c:pt>
                <c:pt idx="192">
                  <c:v>425</c:v>
                </c:pt>
                <c:pt idx="193">
                  <c:v>455</c:v>
                </c:pt>
                <c:pt idx="194">
                  <c:v>456</c:v>
                </c:pt>
                <c:pt idx="195">
                  <c:v>462</c:v>
                </c:pt>
                <c:pt idx="196">
                  <c:v>463</c:v>
                </c:pt>
                <c:pt idx="197">
                  <c:v>440</c:v>
                </c:pt>
                <c:pt idx="198">
                  <c:v>409</c:v>
                </c:pt>
                <c:pt idx="199">
                  <c:v>381</c:v>
                </c:pt>
                <c:pt idx="200">
                  <c:v>354</c:v>
                </c:pt>
                <c:pt idx="201">
                  <c:v>347</c:v>
                </c:pt>
                <c:pt idx="202">
                  <c:v>337.99996900000002</c:v>
                </c:pt>
                <c:pt idx="203">
                  <c:v>289</c:v>
                </c:pt>
                <c:pt idx="204">
                  <c:v>274</c:v>
                </c:pt>
                <c:pt idx="205">
                  <c:v>273</c:v>
                </c:pt>
                <c:pt idx="206">
                  <c:v>281</c:v>
                </c:pt>
                <c:pt idx="207">
                  <c:v>295</c:v>
                </c:pt>
                <c:pt idx="208">
                  <c:v>268</c:v>
                </c:pt>
                <c:pt idx="209">
                  <c:v>257</c:v>
                </c:pt>
                <c:pt idx="210">
                  <c:v>277</c:v>
                </c:pt>
                <c:pt idx="211">
                  <c:v>272</c:v>
                </c:pt>
                <c:pt idx="212">
                  <c:v>237</c:v>
                </c:pt>
                <c:pt idx="213">
                  <c:v>228</c:v>
                </c:pt>
                <c:pt idx="214">
                  <c:v>244</c:v>
                </c:pt>
                <c:pt idx="215">
                  <c:v>223.99998500000001</c:v>
                </c:pt>
                <c:pt idx="216">
                  <c:v>228</c:v>
                </c:pt>
                <c:pt idx="217">
                  <c:v>227</c:v>
                </c:pt>
                <c:pt idx="218">
                  <c:v>208</c:v>
                </c:pt>
                <c:pt idx="219">
                  <c:v>262</c:v>
                </c:pt>
                <c:pt idx="220">
                  <c:v>228</c:v>
                </c:pt>
                <c:pt idx="221">
                  <c:v>277</c:v>
                </c:pt>
                <c:pt idx="222">
                  <c:v>253</c:v>
                </c:pt>
                <c:pt idx="223">
                  <c:v>215</c:v>
                </c:pt>
              </c:numCache>
            </c:numRef>
          </c:yVal>
          <c:smooth val="0"/>
          <c:extLst xmlns:c16r2="http://schemas.microsoft.com/office/drawing/2015/06/chart">
            <c:ext xmlns:c16="http://schemas.microsoft.com/office/drawing/2014/chart" uri="{C3380CC4-5D6E-409C-BE32-E72D297353CC}">
              <c16:uniqueId val="{00000056-DA80-4DEE-8BB8-42BCAF800CB4}"/>
            </c:ext>
          </c:extLst>
        </c:ser>
        <c:ser>
          <c:idx val="88"/>
          <c:order val="87"/>
          <c:tx>
            <c:strRef>
              <c:f>Sheet1!$CL$1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Sheet1!$CL$2:$CL$225</c:f>
              <c:numCache>
                <c:formatCode>General</c:formatCode>
                <c:ptCount val="224"/>
                <c:pt idx="0">
                  <c:v>0</c:v>
                </c:pt>
                <c:pt idx="1">
                  <c:v>0</c:v>
                </c:pt>
                <c:pt idx="2">
                  <c:v>0</c:v>
                </c:pt>
                <c:pt idx="3">
                  <c:v>0</c:v>
                </c:pt>
                <c:pt idx="4">
                  <c:v>13</c:v>
                </c:pt>
                <c:pt idx="5">
                  <c:v>15</c:v>
                </c:pt>
                <c:pt idx="6">
                  <c:v>71</c:v>
                </c:pt>
                <c:pt idx="7">
                  <c:v>105</c:v>
                </c:pt>
                <c:pt idx="8">
                  <c:v>134</c:v>
                </c:pt>
                <c:pt idx="9">
                  <c:v>147</c:v>
                </c:pt>
                <c:pt idx="10">
                  <c:v>165</c:v>
                </c:pt>
                <c:pt idx="11">
                  <c:v>170.00001499999999</c:v>
                </c:pt>
                <c:pt idx="12">
                  <c:v>182</c:v>
                </c:pt>
                <c:pt idx="13">
                  <c:v>181.00001499999999</c:v>
                </c:pt>
                <c:pt idx="14">
                  <c:v>188</c:v>
                </c:pt>
                <c:pt idx="15">
                  <c:v>201.99998500000001</c:v>
                </c:pt>
                <c:pt idx="16">
                  <c:v>241</c:v>
                </c:pt>
                <c:pt idx="17">
                  <c:v>272</c:v>
                </c:pt>
                <c:pt idx="18">
                  <c:v>318.00003099999998</c:v>
                </c:pt>
                <c:pt idx="19">
                  <c:v>339</c:v>
                </c:pt>
                <c:pt idx="20">
                  <c:v>332</c:v>
                </c:pt>
                <c:pt idx="21">
                  <c:v>315</c:v>
                </c:pt>
                <c:pt idx="22">
                  <c:v>295</c:v>
                </c:pt>
                <c:pt idx="23">
                  <c:v>297</c:v>
                </c:pt>
                <c:pt idx="24">
                  <c:v>290</c:v>
                </c:pt>
                <c:pt idx="25">
                  <c:v>278</c:v>
                </c:pt>
                <c:pt idx="26">
                  <c:v>267</c:v>
                </c:pt>
                <c:pt idx="27">
                  <c:v>270</c:v>
                </c:pt>
                <c:pt idx="28">
                  <c:v>266</c:v>
                </c:pt>
                <c:pt idx="29">
                  <c:v>261</c:v>
                </c:pt>
                <c:pt idx="30">
                  <c:v>253</c:v>
                </c:pt>
                <c:pt idx="31">
                  <c:v>237</c:v>
                </c:pt>
                <c:pt idx="32">
                  <c:v>247.00001499999999</c:v>
                </c:pt>
                <c:pt idx="33">
                  <c:v>233</c:v>
                </c:pt>
                <c:pt idx="34">
                  <c:v>225.00001499999999</c:v>
                </c:pt>
                <c:pt idx="35">
                  <c:v>247.00001499999999</c:v>
                </c:pt>
                <c:pt idx="36">
                  <c:v>365</c:v>
                </c:pt>
                <c:pt idx="37">
                  <c:v>592</c:v>
                </c:pt>
                <c:pt idx="38">
                  <c:v>883</c:v>
                </c:pt>
                <c:pt idx="39">
                  <c:v>1257</c:v>
                </c:pt>
                <c:pt idx="40">
                  <c:v>1575</c:v>
                </c:pt>
                <c:pt idx="41">
                  <c:v>1787</c:v>
                </c:pt>
                <c:pt idx="42">
                  <c:v>1912</c:v>
                </c:pt>
                <c:pt idx="43">
                  <c:v>2048</c:v>
                </c:pt>
                <c:pt idx="44">
                  <c:v>2058</c:v>
                </c:pt>
                <c:pt idx="45">
                  <c:v>2053</c:v>
                </c:pt>
                <c:pt idx="46">
                  <c:v>2073</c:v>
                </c:pt>
                <c:pt idx="47">
                  <c:v>2096</c:v>
                </c:pt>
                <c:pt idx="48">
                  <c:v>2133</c:v>
                </c:pt>
                <c:pt idx="49">
                  <c:v>2146</c:v>
                </c:pt>
                <c:pt idx="50">
                  <c:v>2143</c:v>
                </c:pt>
                <c:pt idx="51">
                  <c:v>2150</c:v>
                </c:pt>
                <c:pt idx="52">
                  <c:v>2169</c:v>
                </c:pt>
                <c:pt idx="53">
                  <c:v>2190</c:v>
                </c:pt>
                <c:pt idx="54">
                  <c:v>2206</c:v>
                </c:pt>
                <c:pt idx="55">
                  <c:v>2205</c:v>
                </c:pt>
                <c:pt idx="56">
                  <c:v>2236</c:v>
                </c:pt>
                <c:pt idx="57">
                  <c:v>2266</c:v>
                </c:pt>
                <c:pt idx="58">
                  <c:v>2277</c:v>
                </c:pt>
                <c:pt idx="59">
                  <c:v>2249</c:v>
                </c:pt>
                <c:pt idx="60">
                  <c:v>2355</c:v>
                </c:pt>
                <c:pt idx="61">
                  <c:v>2375</c:v>
                </c:pt>
                <c:pt idx="62">
                  <c:v>2283</c:v>
                </c:pt>
                <c:pt idx="63">
                  <c:v>2353</c:v>
                </c:pt>
                <c:pt idx="64">
                  <c:v>2294</c:v>
                </c:pt>
                <c:pt idx="65">
                  <c:v>2231</c:v>
                </c:pt>
                <c:pt idx="66">
                  <c:v>2217</c:v>
                </c:pt>
                <c:pt idx="67">
                  <c:v>2187</c:v>
                </c:pt>
                <c:pt idx="68">
                  <c:v>2224</c:v>
                </c:pt>
                <c:pt idx="69">
                  <c:v>2254</c:v>
                </c:pt>
                <c:pt idx="70">
                  <c:v>2282</c:v>
                </c:pt>
                <c:pt idx="71">
                  <c:v>2308</c:v>
                </c:pt>
                <c:pt idx="72">
                  <c:v>2330</c:v>
                </c:pt>
                <c:pt idx="73">
                  <c:v>2351</c:v>
                </c:pt>
                <c:pt idx="74">
                  <c:v>2370</c:v>
                </c:pt>
                <c:pt idx="75">
                  <c:v>2386</c:v>
                </c:pt>
                <c:pt idx="76">
                  <c:v>2388</c:v>
                </c:pt>
                <c:pt idx="77">
                  <c:v>2415</c:v>
                </c:pt>
                <c:pt idx="78">
                  <c:v>2446</c:v>
                </c:pt>
                <c:pt idx="79">
                  <c:v>2429</c:v>
                </c:pt>
                <c:pt idx="80">
                  <c:v>2384</c:v>
                </c:pt>
                <c:pt idx="81">
                  <c:v>2360</c:v>
                </c:pt>
                <c:pt idx="82">
                  <c:v>2262</c:v>
                </c:pt>
                <c:pt idx="83">
                  <c:v>2238</c:v>
                </c:pt>
                <c:pt idx="84">
                  <c:v>2184</c:v>
                </c:pt>
                <c:pt idx="85">
                  <c:v>2106</c:v>
                </c:pt>
                <c:pt idx="86">
                  <c:v>2048</c:v>
                </c:pt>
                <c:pt idx="87">
                  <c:v>2028</c:v>
                </c:pt>
                <c:pt idx="88">
                  <c:v>2009</c:v>
                </c:pt>
                <c:pt idx="89">
                  <c:v>1996</c:v>
                </c:pt>
                <c:pt idx="90">
                  <c:v>2024</c:v>
                </c:pt>
                <c:pt idx="91">
                  <c:v>2055</c:v>
                </c:pt>
                <c:pt idx="92">
                  <c:v>2093</c:v>
                </c:pt>
                <c:pt idx="93">
                  <c:v>2125</c:v>
                </c:pt>
                <c:pt idx="94">
                  <c:v>2137</c:v>
                </c:pt>
                <c:pt idx="95">
                  <c:v>2165</c:v>
                </c:pt>
                <c:pt idx="96">
                  <c:v>2131</c:v>
                </c:pt>
                <c:pt idx="97">
                  <c:v>2152</c:v>
                </c:pt>
                <c:pt idx="98">
                  <c:v>2187</c:v>
                </c:pt>
                <c:pt idx="99">
                  <c:v>2193</c:v>
                </c:pt>
                <c:pt idx="100">
                  <c:v>2199</c:v>
                </c:pt>
                <c:pt idx="101">
                  <c:v>2169</c:v>
                </c:pt>
                <c:pt idx="102">
                  <c:v>2132</c:v>
                </c:pt>
                <c:pt idx="103">
                  <c:v>0</c:v>
                </c:pt>
                <c:pt idx="104">
                  <c:v>0</c:v>
                </c:pt>
                <c:pt idx="105">
                  <c:v>0</c:v>
                </c:pt>
                <c:pt idx="106">
                  <c:v>0</c:v>
                </c:pt>
                <c:pt idx="107">
                  <c:v>0</c:v>
                </c:pt>
                <c:pt idx="108">
                  <c:v>0</c:v>
                </c:pt>
                <c:pt idx="109">
                  <c:v>0</c:v>
                </c:pt>
                <c:pt idx="110">
                  <c:v>0</c:v>
                </c:pt>
                <c:pt idx="111">
                  <c:v>0</c:v>
                </c:pt>
                <c:pt idx="112">
                  <c:v>0</c:v>
                </c:pt>
                <c:pt idx="113">
                  <c:v>0</c:v>
                </c:pt>
                <c:pt idx="114">
                  <c:v>763.99993900000004</c:v>
                </c:pt>
                <c:pt idx="115">
                  <c:v>670</c:v>
                </c:pt>
                <c:pt idx="116">
                  <c:v>619</c:v>
                </c:pt>
                <c:pt idx="117">
                  <c:v>630</c:v>
                </c:pt>
                <c:pt idx="118">
                  <c:v>644.99993900000004</c:v>
                </c:pt>
                <c:pt idx="119">
                  <c:v>671.00006099999996</c:v>
                </c:pt>
                <c:pt idx="120">
                  <c:v>693.00006099999996</c:v>
                </c:pt>
                <c:pt idx="121">
                  <c:v>706</c:v>
                </c:pt>
                <c:pt idx="122">
                  <c:v>747</c:v>
                </c:pt>
                <c:pt idx="123">
                  <c:v>782</c:v>
                </c:pt>
                <c:pt idx="124">
                  <c:v>806</c:v>
                </c:pt>
                <c:pt idx="125">
                  <c:v>858</c:v>
                </c:pt>
                <c:pt idx="126">
                  <c:v>892</c:v>
                </c:pt>
                <c:pt idx="127">
                  <c:v>929</c:v>
                </c:pt>
                <c:pt idx="128">
                  <c:v>960</c:v>
                </c:pt>
                <c:pt idx="129">
                  <c:v>1004</c:v>
                </c:pt>
                <c:pt idx="130">
                  <c:v>1041</c:v>
                </c:pt>
                <c:pt idx="131">
                  <c:v>1069</c:v>
                </c:pt>
                <c:pt idx="132">
                  <c:v>1086</c:v>
                </c:pt>
                <c:pt idx="133">
                  <c:v>1126</c:v>
                </c:pt>
                <c:pt idx="134">
                  <c:v>1151</c:v>
                </c:pt>
                <c:pt idx="135">
                  <c:v>1173</c:v>
                </c:pt>
                <c:pt idx="136">
                  <c:v>1161</c:v>
                </c:pt>
                <c:pt idx="137">
                  <c:v>1163</c:v>
                </c:pt>
                <c:pt idx="138">
                  <c:v>1160</c:v>
                </c:pt>
                <c:pt idx="139">
                  <c:v>1152</c:v>
                </c:pt>
                <c:pt idx="140">
                  <c:v>1116</c:v>
                </c:pt>
                <c:pt idx="141">
                  <c:v>1093</c:v>
                </c:pt>
                <c:pt idx="142">
                  <c:v>1047</c:v>
                </c:pt>
                <c:pt idx="143">
                  <c:v>1017</c:v>
                </c:pt>
                <c:pt idx="144">
                  <c:v>1003</c:v>
                </c:pt>
                <c:pt idx="145">
                  <c:v>1013</c:v>
                </c:pt>
                <c:pt idx="146">
                  <c:v>990</c:v>
                </c:pt>
                <c:pt idx="147">
                  <c:v>973</c:v>
                </c:pt>
                <c:pt idx="148">
                  <c:v>981</c:v>
                </c:pt>
                <c:pt idx="149">
                  <c:v>1013</c:v>
                </c:pt>
                <c:pt idx="150">
                  <c:v>1042</c:v>
                </c:pt>
                <c:pt idx="151">
                  <c:v>1103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177</c:v>
                </c:pt>
                <c:pt idx="169">
                  <c:v>195</c:v>
                </c:pt>
                <c:pt idx="170">
                  <c:v>178</c:v>
                </c:pt>
                <c:pt idx="171">
                  <c:v>176</c:v>
                </c:pt>
                <c:pt idx="172">
                  <c:v>195</c:v>
                </c:pt>
                <c:pt idx="173">
                  <c:v>198</c:v>
                </c:pt>
                <c:pt idx="174">
                  <c:v>279</c:v>
                </c:pt>
                <c:pt idx="175">
                  <c:v>234.99998500000001</c:v>
                </c:pt>
                <c:pt idx="176">
                  <c:v>269</c:v>
                </c:pt>
                <c:pt idx="177">
                  <c:v>274</c:v>
                </c:pt>
                <c:pt idx="178">
                  <c:v>278</c:v>
                </c:pt>
                <c:pt idx="179">
                  <c:v>271</c:v>
                </c:pt>
                <c:pt idx="180">
                  <c:v>262</c:v>
                </c:pt>
                <c:pt idx="181">
                  <c:v>296</c:v>
                </c:pt>
                <c:pt idx="182">
                  <c:v>323</c:v>
                </c:pt>
                <c:pt idx="183">
                  <c:v>341</c:v>
                </c:pt>
                <c:pt idx="184">
                  <c:v>318.00003099999998</c:v>
                </c:pt>
                <c:pt idx="185">
                  <c:v>352</c:v>
                </c:pt>
                <c:pt idx="186">
                  <c:v>366</c:v>
                </c:pt>
                <c:pt idx="187">
                  <c:v>370</c:v>
                </c:pt>
                <c:pt idx="188">
                  <c:v>388</c:v>
                </c:pt>
                <c:pt idx="189">
                  <c:v>390</c:v>
                </c:pt>
                <c:pt idx="190">
                  <c:v>410</c:v>
                </c:pt>
                <c:pt idx="191">
                  <c:v>418</c:v>
                </c:pt>
                <c:pt idx="192">
                  <c:v>425</c:v>
                </c:pt>
                <c:pt idx="193">
                  <c:v>455</c:v>
                </c:pt>
                <c:pt idx="194">
                  <c:v>456</c:v>
                </c:pt>
                <c:pt idx="195">
                  <c:v>462</c:v>
                </c:pt>
                <c:pt idx="196">
                  <c:v>463</c:v>
                </c:pt>
                <c:pt idx="197">
                  <c:v>440</c:v>
                </c:pt>
                <c:pt idx="198">
                  <c:v>409</c:v>
                </c:pt>
                <c:pt idx="199">
                  <c:v>381</c:v>
                </c:pt>
                <c:pt idx="200">
                  <c:v>354</c:v>
                </c:pt>
                <c:pt idx="201">
                  <c:v>347</c:v>
                </c:pt>
                <c:pt idx="202">
                  <c:v>337.99996900000002</c:v>
                </c:pt>
                <c:pt idx="203">
                  <c:v>289</c:v>
                </c:pt>
                <c:pt idx="204">
                  <c:v>274</c:v>
                </c:pt>
                <c:pt idx="205">
                  <c:v>273</c:v>
                </c:pt>
                <c:pt idx="206">
                  <c:v>281</c:v>
                </c:pt>
                <c:pt idx="207">
                  <c:v>295</c:v>
                </c:pt>
                <c:pt idx="208">
                  <c:v>268</c:v>
                </c:pt>
                <c:pt idx="209">
                  <c:v>257</c:v>
                </c:pt>
                <c:pt idx="210">
                  <c:v>277</c:v>
                </c:pt>
                <c:pt idx="211">
                  <c:v>272</c:v>
                </c:pt>
                <c:pt idx="212">
                  <c:v>237</c:v>
                </c:pt>
                <c:pt idx="213">
                  <c:v>228</c:v>
                </c:pt>
                <c:pt idx="214">
                  <c:v>244</c:v>
                </c:pt>
                <c:pt idx="215">
                  <c:v>223.99998500000001</c:v>
                </c:pt>
                <c:pt idx="216">
                  <c:v>228</c:v>
                </c:pt>
                <c:pt idx="217">
                  <c:v>227</c:v>
                </c:pt>
                <c:pt idx="218">
                  <c:v>208</c:v>
                </c:pt>
                <c:pt idx="219">
                  <c:v>262</c:v>
                </c:pt>
                <c:pt idx="220">
                  <c:v>228</c:v>
                </c:pt>
                <c:pt idx="221">
                  <c:v>277</c:v>
                </c:pt>
                <c:pt idx="222">
                  <c:v>253</c:v>
                </c:pt>
                <c:pt idx="223">
                  <c:v>215</c:v>
                </c:pt>
              </c:numCache>
            </c:numRef>
          </c:yVal>
          <c:smooth val="0"/>
          <c:extLst xmlns:c16r2="http://schemas.microsoft.com/office/drawing/2015/06/chart">
            <c:ext xmlns:c16="http://schemas.microsoft.com/office/drawing/2014/chart" uri="{C3380CC4-5D6E-409C-BE32-E72D297353CC}">
              <c16:uniqueId val="{00000057-DA80-4DEE-8BB8-42BCAF800CB4}"/>
            </c:ext>
          </c:extLst>
        </c:ser>
        <c:ser>
          <c:idx val="89"/>
          <c:order val="88"/>
          <c:tx>
            <c:strRef>
              <c:f>Sheet1!$CM$1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Sheet1!$CM$2:$CM$225</c:f>
              <c:numCache>
                <c:formatCode>General</c:formatCode>
                <c:ptCount val="224"/>
                <c:pt idx="0">
                  <c:v>0</c:v>
                </c:pt>
                <c:pt idx="1">
                  <c:v>0</c:v>
                </c:pt>
                <c:pt idx="2">
                  <c:v>0</c:v>
                </c:pt>
                <c:pt idx="3">
                  <c:v>0</c:v>
                </c:pt>
                <c:pt idx="4">
                  <c:v>0</c:v>
                </c:pt>
                <c:pt idx="5">
                  <c:v>0</c:v>
                </c:pt>
                <c:pt idx="6">
                  <c:v>38</c:v>
                </c:pt>
                <c:pt idx="7">
                  <c:v>78</c:v>
                </c:pt>
                <c:pt idx="8">
                  <c:v>109</c:v>
                </c:pt>
                <c:pt idx="9">
                  <c:v>116</c:v>
                </c:pt>
                <c:pt idx="10">
                  <c:v>144</c:v>
                </c:pt>
                <c:pt idx="11">
                  <c:v>143</c:v>
                </c:pt>
                <c:pt idx="12">
                  <c:v>157</c:v>
                </c:pt>
                <c:pt idx="13">
                  <c:v>164</c:v>
                </c:pt>
                <c:pt idx="14">
                  <c:v>176</c:v>
                </c:pt>
                <c:pt idx="15">
                  <c:v>185</c:v>
                </c:pt>
                <c:pt idx="16">
                  <c:v>227</c:v>
                </c:pt>
                <c:pt idx="17">
                  <c:v>259</c:v>
                </c:pt>
                <c:pt idx="18">
                  <c:v>306</c:v>
                </c:pt>
                <c:pt idx="19">
                  <c:v>325</c:v>
                </c:pt>
                <c:pt idx="20">
                  <c:v>326.99996900000002</c:v>
                </c:pt>
                <c:pt idx="21">
                  <c:v>308</c:v>
                </c:pt>
                <c:pt idx="22">
                  <c:v>289</c:v>
                </c:pt>
                <c:pt idx="23">
                  <c:v>293</c:v>
                </c:pt>
                <c:pt idx="24">
                  <c:v>285</c:v>
                </c:pt>
                <c:pt idx="25">
                  <c:v>271</c:v>
                </c:pt>
                <c:pt idx="26">
                  <c:v>262</c:v>
                </c:pt>
                <c:pt idx="27">
                  <c:v>266</c:v>
                </c:pt>
                <c:pt idx="28">
                  <c:v>263</c:v>
                </c:pt>
                <c:pt idx="29">
                  <c:v>260</c:v>
                </c:pt>
                <c:pt idx="30">
                  <c:v>254</c:v>
                </c:pt>
                <c:pt idx="31">
                  <c:v>242</c:v>
                </c:pt>
                <c:pt idx="32">
                  <c:v>257</c:v>
                </c:pt>
                <c:pt idx="33">
                  <c:v>236.00001499999999</c:v>
                </c:pt>
                <c:pt idx="34">
                  <c:v>233</c:v>
                </c:pt>
                <c:pt idx="35">
                  <c:v>256</c:v>
                </c:pt>
                <c:pt idx="36">
                  <c:v>375</c:v>
                </c:pt>
                <c:pt idx="37">
                  <c:v>612</c:v>
                </c:pt>
                <c:pt idx="38">
                  <c:v>903</c:v>
                </c:pt>
                <c:pt idx="39">
                  <c:v>1278</c:v>
                </c:pt>
                <c:pt idx="40">
                  <c:v>1603</c:v>
                </c:pt>
                <c:pt idx="41">
                  <c:v>1816</c:v>
                </c:pt>
                <c:pt idx="42">
                  <c:v>1955</c:v>
                </c:pt>
                <c:pt idx="43">
                  <c:v>2081</c:v>
                </c:pt>
                <c:pt idx="44">
                  <c:v>2100</c:v>
                </c:pt>
                <c:pt idx="45">
                  <c:v>2087</c:v>
                </c:pt>
                <c:pt idx="46">
                  <c:v>2117</c:v>
                </c:pt>
                <c:pt idx="47">
                  <c:v>2135</c:v>
                </c:pt>
                <c:pt idx="48">
                  <c:v>2169</c:v>
                </c:pt>
                <c:pt idx="49">
                  <c:v>2179</c:v>
                </c:pt>
                <c:pt idx="50">
                  <c:v>2189</c:v>
                </c:pt>
                <c:pt idx="51">
                  <c:v>2191</c:v>
                </c:pt>
                <c:pt idx="52">
                  <c:v>2218</c:v>
                </c:pt>
                <c:pt idx="53">
                  <c:v>2236</c:v>
                </c:pt>
                <c:pt idx="54">
                  <c:v>2252</c:v>
                </c:pt>
                <c:pt idx="55">
                  <c:v>2260</c:v>
                </c:pt>
                <c:pt idx="56">
                  <c:v>2290</c:v>
                </c:pt>
                <c:pt idx="57">
                  <c:v>2313</c:v>
                </c:pt>
                <c:pt idx="58">
                  <c:v>2321</c:v>
                </c:pt>
                <c:pt idx="59">
                  <c:v>2306</c:v>
                </c:pt>
                <c:pt idx="60">
                  <c:v>2384</c:v>
                </c:pt>
                <c:pt idx="61">
                  <c:v>2418</c:v>
                </c:pt>
                <c:pt idx="62">
                  <c:v>2336</c:v>
                </c:pt>
                <c:pt idx="63">
                  <c:v>2384</c:v>
                </c:pt>
                <c:pt idx="64">
                  <c:v>2345</c:v>
                </c:pt>
                <c:pt idx="65">
                  <c:v>2292</c:v>
                </c:pt>
                <c:pt idx="66">
                  <c:v>2270</c:v>
                </c:pt>
                <c:pt idx="67">
                  <c:v>2252</c:v>
                </c:pt>
                <c:pt idx="68">
                  <c:v>2294</c:v>
                </c:pt>
                <c:pt idx="69">
                  <c:v>2322</c:v>
                </c:pt>
                <c:pt idx="70">
                  <c:v>2349</c:v>
                </c:pt>
                <c:pt idx="71">
                  <c:v>2376</c:v>
                </c:pt>
                <c:pt idx="72">
                  <c:v>2402</c:v>
                </c:pt>
                <c:pt idx="73">
                  <c:v>2413</c:v>
                </c:pt>
                <c:pt idx="74">
                  <c:v>2448</c:v>
                </c:pt>
                <c:pt idx="75">
                  <c:v>2459</c:v>
                </c:pt>
                <c:pt idx="76">
                  <c:v>2464</c:v>
                </c:pt>
                <c:pt idx="77">
                  <c:v>2484</c:v>
                </c:pt>
                <c:pt idx="78">
                  <c:v>2511</c:v>
                </c:pt>
                <c:pt idx="79">
                  <c:v>2491</c:v>
                </c:pt>
                <c:pt idx="80">
                  <c:v>2461</c:v>
                </c:pt>
                <c:pt idx="81">
                  <c:v>2433</c:v>
                </c:pt>
                <c:pt idx="82">
                  <c:v>2345</c:v>
                </c:pt>
                <c:pt idx="83">
                  <c:v>2293</c:v>
                </c:pt>
                <c:pt idx="84">
                  <c:v>2245</c:v>
                </c:pt>
                <c:pt idx="85">
                  <c:v>2165</c:v>
                </c:pt>
                <c:pt idx="86">
                  <c:v>2116</c:v>
                </c:pt>
                <c:pt idx="87">
                  <c:v>2088</c:v>
                </c:pt>
                <c:pt idx="88">
                  <c:v>2071</c:v>
                </c:pt>
                <c:pt idx="89">
                  <c:v>2063</c:v>
                </c:pt>
                <c:pt idx="90">
                  <c:v>2087</c:v>
                </c:pt>
                <c:pt idx="91">
                  <c:v>2124</c:v>
                </c:pt>
                <c:pt idx="92">
                  <c:v>2155</c:v>
                </c:pt>
                <c:pt idx="93">
                  <c:v>2186</c:v>
                </c:pt>
                <c:pt idx="94">
                  <c:v>2212</c:v>
                </c:pt>
                <c:pt idx="95">
                  <c:v>2234</c:v>
                </c:pt>
                <c:pt idx="96">
                  <c:v>2206</c:v>
                </c:pt>
                <c:pt idx="97">
                  <c:v>2249</c:v>
                </c:pt>
                <c:pt idx="98">
                  <c:v>2257</c:v>
                </c:pt>
                <c:pt idx="99">
                  <c:v>2250</c:v>
                </c:pt>
                <c:pt idx="100">
                  <c:v>2249</c:v>
                </c:pt>
                <c:pt idx="101">
                  <c:v>2240</c:v>
                </c:pt>
                <c:pt idx="102">
                  <c:v>2214</c:v>
                </c:pt>
                <c:pt idx="103">
                  <c:v>0</c:v>
                </c:pt>
                <c:pt idx="104">
                  <c:v>0</c:v>
                </c:pt>
                <c:pt idx="105">
                  <c:v>0</c:v>
                </c:pt>
                <c:pt idx="106">
                  <c:v>0</c:v>
                </c:pt>
                <c:pt idx="107">
                  <c:v>0</c:v>
                </c:pt>
                <c:pt idx="108">
                  <c:v>0</c:v>
                </c:pt>
                <c:pt idx="109">
                  <c:v>0</c:v>
                </c:pt>
                <c:pt idx="110">
                  <c:v>0</c:v>
                </c:pt>
                <c:pt idx="111">
                  <c:v>0</c:v>
                </c:pt>
                <c:pt idx="112">
                  <c:v>0</c:v>
                </c:pt>
                <c:pt idx="113">
                  <c:v>0</c:v>
                </c:pt>
                <c:pt idx="114">
                  <c:v>693.00006099999996</c:v>
                </c:pt>
                <c:pt idx="115">
                  <c:v>643</c:v>
                </c:pt>
                <c:pt idx="116">
                  <c:v>609</c:v>
                </c:pt>
                <c:pt idx="117">
                  <c:v>591</c:v>
                </c:pt>
                <c:pt idx="118">
                  <c:v>647</c:v>
                </c:pt>
                <c:pt idx="119">
                  <c:v>691</c:v>
                </c:pt>
                <c:pt idx="120">
                  <c:v>701</c:v>
                </c:pt>
                <c:pt idx="121">
                  <c:v>734</c:v>
                </c:pt>
                <c:pt idx="122">
                  <c:v>776.99993900000004</c:v>
                </c:pt>
                <c:pt idx="123">
                  <c:v>810</c:v>
                </c:pt>
                <c:pt idx="124">
                  <c:v>857</c:v>
                </c:pt>
                <c:pt idx="125">
                  <c:v>898</c:v>
                </c:pt>
                <c:pt idx="126">
                  <c:v>927</c:v>
                </c:pt>
                <c:pt idx="127">
                  <c:v>963</c:v>
                </c:pt>
                <c:pt idx="128">
                  <c:v>991</c:v>
                </c:pt>
                <c:pt idx="129">
                  <c:v>1037</c:v>
                </c:pt>
                <c:pt idx="130">
                  <c:v>1075</c:v>
                </c:pt>
                <c:pt idx="131">
                  <c:v>1108</c:v>
                </c:pt>
                <c:pt idx="132">
                  <c:v>1143</c:v>
                </c:pt>
                <c:pt idx="133">
                  <c:v>1176</c:v>
                </c:pt>
                <c:pt idx="134">
                  <c:v>1191</c:v>
                </c:pt>
                <c:pt idx="135">
                  <c:v>1211</c:v>
                </c:pt>
                <c:pt idx="136">
                  <c:v>1213</c:v>
                </c:pt>
                <c:pt idx="137">
                  <c:v>1206</c:v>
                </c:pt>
                <c:pt idx="138">
                  <c:v>1195</c:v>
                </c:pt>
                <c:pt idx="139">
                  <c:v>1197</c:v>
                </c:pt>
                <c:pt idx="140">
                  <c:v>1165</c:v>
                </c:pt>
                <c:pt idx="141">
                  <c:v>1140</c:v>
                </c:pt>
                <c:pt idx="142">
                  <c:v>1109</c:v>
                </c:pt>
                <c:pt idx="143">
                  <c:v>1056</c:v>
                </c:pt>
                <c:pt idx="144">
                  <c:v>1041</c:v>
                </c:pt>
                <c:pt idx="145">
                  <c:v>1036</c:v>
                </c:pt>
                <c:pt idx="146">
                  <c:v>1034</c:v>
                </c:pt>
                <c:pt idx="147">
                  <c:v>1025</c:v>
                </c:pt>
                <c:pt idx="148">
                  <c:v>1036</c:v>
                </c:pt>
                <c:pt idx="149">
                  <c:v>1048</c:v>
                </c:pt>
                <c:pt idx="150">
                  <c:v>1069</c:v>
                </c:pt>
                <c:pt idx="151">
                  <c:v>1046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124</c:v>
                </c:pt>
                <c:pt idx="169">
                  <c:v>175</c:v>
                </c:pt>
                <c:pt idx="170">
                  <c:v>171</c:v>
                </c:pt>
                <c:pt idx="171">
                  <c:v>183</c:v>
                </c:pt>
                <c:pt idx="172">
                  <c:v>229</c:v>
                </c:pt>
                <c:pt idx="173">
                  <c:v>212</c:v>
                </c:pt>
                <c:pt idx="174">
                  <c:v>203.00001499999999</c:v>
                </c:pt>
                <c:pt idx="175">
                  <c:v>231</c:v>
                </c:pt>
                <c:pt idx="176">
                  <c:v>284</c:v>
                </c:pt>
                <c:pt idx="177">
                  <c:v>322</c:v>
                </c:pt>
                <c:pt idx="178">
                  <c:v>314</c:v>
                </c:pt>
                <c:pt idx="179">
                  <c:v>281</c:v>
                </c:pt>
                <c:pt idx="180">
                  <c:v>280</c:v>
                </c:pt>
                <c:pt idx="181">
                  <c:v>341</c:v>
                </c:pt>
                <c:pt idx="182">
                  <c:v>355</c:v>
                </c:pt>
                <c:pt idx="183">
                  <c:v>370.99996900000002</c:v>
                </c:pt>
                <c:pt idx="184">
                  <c:v>353</c:v>
                </c:pt>
                <c:pt idx="185">
                  <c:v>381</c:v>
                </c:pt>
                <c:pt idx="186">
                  <c:v>390</c:v>
                </c:pt>
                <c:pt idx="187">
                  <c:v>406.00003099999998</c:v>
                </c:pt>
                <c:pt idx="188">
                  <c:v>420</c:v>
                </c:pt>
                <c:pt idx="189">
                  <c:v>416</c:v>
                </c:pt>
                <c:pt idx="190">
                  <c:v>444</c:v>
                </c:pt>
                <c:pt idx="191">
                  <c:v>438</c:v>
                </c:pt>
                <c:pt idx="192">
                  <c:v>453</c:v>
                </c:pt>
                <c:pt idx="193">
                  <c:v>484</c:v>
                </c:pt>
                <c:pt idx="194">
                  <c:v>480.99996900000002</c:v>
                </c:pt>
                <c:pt idx="195">
                  <c:v>502</c:v>
                </c:pt>
                <c:pt idx="196">
                  <c:v>497</c:v>
                </c:pt>
                <c:pt idx="197">
                  <c:v>479</c:v>
                </c:pt>
                <c:pt idx="198">
                  <c:v>446</c:v>
                </c:pt>
                <c:pt idx="199">
                  <c:v>403</c:v>
                </c:pt>
                <c:pt idx="200">
                  <c:v>386</c:v>
                </c:pt>
                <c:pt idx="201">
                  <c:v>359.99996900000002</c:v>
                </c:pt>
                <c:pt idx="202">
                  <c:v>352</c:v>
                </c:pt>
                <c:pt idx="203">
                  <c:v>345</c:v>
                </c:pt>
                <c:pt idx="204">
                  <c:v>308</c:v>
                </c:pt>
                <c:pt idx="205">
                  <c:v>304</c:v>
                </c:pt>
                <c:pt idx="206">
                  <c:v>311</c:v>
                </c:pt>
                <c:pt idx="207">
                  <c:v>316</c:v>
                </c:pt>
                <c:pt idx="208">
                  <c:v>298</c:v>
                </c:pt>
                <c:pt idx="209">
                  <c:v>299</c:v>
                </c:pt>
                <c:pt idx="210">
                  <c:v>287</c:v>
                </c:pt>
                <c:pt idx="211">
                  <c:v>265</c:v>
                </c:pt>
                <c:pt idx="212">
                  <c:v>277</c:v>
                </c:pt>
                <c:pt idx="213">
                  <c:v>266</c:v>
                </c:pt>
                <c:pt idx="214">
                  <c:v>252</c:v>
                </c:pt>
                <c:pt idx="215">
                  <c:v>255</c:v>
                </c:pt>
                <c:pt idx="216">
                  <c:v>245</c:v>
                </c:pt>
                <c:pt idx="217">
                  <c:v>229</c:v>
                </c:pt>
                <c:pt idx="218">
                  <c:v>233</c:v>
                </c:pt>
                <c:pt idx="219">
                  <c:v>260</c:v>
                </c:pt>
                <c:pt idx="220">
                  <c:v>234.99998500000001</c:v>
                </c:pt>
                <c:pt idx="221">
                  <c:v>286</c:v>
                </c:pt>
                <c:pt idx="222">
                  <c:v>212</c:v>
                </c:pt>
                <c:pt idx="223">
                  <c:v>220</c:v>
                </c:pt>
              </c:numCache>
            </c:numRef>
          </c:yVal>
          <c:smooth val="0"/>
          <c:extLst xmlns:c16r2="http://schemas.microsoft.com/office/drawing/2015/06/chart">
            <c:ext xmlns:c16="http://schemas.microsoft.com/office/drawing/2014/chart" uri="{C3380CC4-5D6E-409C-BE32-E72D297353CC}">
              <c16:uniqueId val="{00000058-DA80-4DEE-8BB8-42BCAF800CB4}"/>
            </c:ext>
          </c:extLst>
        </c:ser>
        <c:ser>
          <c:idx val="90"/>
          <c:order val="89"/>
          <c:tx>
            <c:strRef>
              <c:f>Sheet1!$CN$1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Sheet1!$CN$2:$CN$225</c:f>
              <c:numCache>
                <c:formatCode>General</c:formatCode>
                <c:ptCount val="224"/>
                <c:pt idx="0">
                  <c:v>0</c:v>
                </c:pt>
                <c:pt idx="1">
                  <c:v>0</c:v>
                </c:pt>
                <c:pt idx="2">
                  <c:v>0</c:v>
                </c:pt>
                <c:pt idx="3">
                  <c:v>0</c:v>
                </c:pt>
                <c:pt idx="4">
                  <c:v>20</c:v>
                </c:pt>
                <c:pt idx="5">
                  <c:v>27.999998000000001</c:v>
                </c:pt>
                <c:pt idx="6">
                  <c:v>61</c:v>
                </c:pt>
                <c:pt idx="7">
                  <c:v>103</c:v>
                </c:pt>
                <c:pt idx="8">
                  <c:v>134</c:v>
                </c:pt>
                <c:pt idx="9">
                  <c:v>142</c:v>
                </c:pt>
                <c:pt idx="10">
                  <c:v>174</c:v>
                </c:pt>
                <c:pt idx="11">
                  <c:v>173</c:v>
                </c:pt>
                <c:pt idx="12">
                  <c:v>179</c:v>
                </c:pt>
                <c:pt idx="13">
                  <c:v>189</c:v>
                </c:pt>
                <c:pt idx="14">
                  <c:v>200</c:v>
                </c:pt>
                <c:pt idx="15">
                  <c:v>207</c:v>
                </c:pt>
                <c:pt idx="16">
                  <c:v>254</c:v>
                </c:pt>
                <c:pt idx="17">
                  <c:v>282</c:v>
                </c:pt>
                <c:pt idx="18">
                  <c:v>324</c:v>
                </c:pt>
                <c:pt idx="19">
                  <c:v>344</c:v>
                </c:pt>
                <c:pt idx="20">
                  <c:v>348</c:v>
                </c:pt>
                <c:pt idx="21">
                  <c:v>324</c:v>
                </c:pt>
                <c:pt idx="22">
                  <c:v>307</c:v>
                </c:pt>
                <c:pt idx="23">
                  <c:v>309</c:v>
                </c:pt>
                <c:pt idx="24">
                  <c:v>301</c:v>
                </c:pt>
                <c:pt idx="25">
                  <c:v>291</c:v>
                </c:pt>
                <c:pt idx="26">
                  <c:v>277</c:v>
                </c:pt>
                <c:pt idx="27">
                  <c:v>277</c:v>
                </c:pt>
                <c:pt idx="28">
                  <c:v>275</c:v>
                </c:pt>
                <c:pt idx="29">
                  <c:v>270</c:v>
                </c:pt>
                <c:pt idx="30">
                  <c:v>265</c:v>
                </c:pt>
                <c:pt idx="31">
                  <c:v>248</c:v>
                </c:pt>
                <c:pt idx="32">
                  <c:v>266</c:v>
                </c:pt>
                <c:pt idx="33">
                  <c:v>244</c:v>
                </c:pt>
                <c:pt idx="34">
                  <c:v>233</c:v>
                </c:pt>
                <c:pt idx="35">
                  <c:v>260</c:v>
                </c:pt>
                <c:pt idx="36">
                  <c:v>391</c:v>
                </c:pt>
                <c:pt idx="37">
                  <c:v>638</c:v>
                </c:pt>
                <c:pt idx="38">
                  <c:v>947</c:v>
                </c:pt>
                <c:pt idx="39">
                  <c:v>1336</c:v>
                </c:pt>
                <c:pt idx="40">
                  <c:v>1639</c:v>
                </c:pt>
                <c:pt idx="41">
                  <c:v>1830</c:v>
                </c:pt>
                <c:pt idx="42">
                  <c:v>1960</c:v>
                </c:pt>
                <c:pt idx="43">
                  <c:v>2089</c:v>
                </c:pt>
                <c:pt idx="44">
                  <c:v>2094</c:v>
                </c:pt>
                <c:pt idx="45">
                  <c:v>2087</c:v>
                </c:pt>
                <c:pt idx="46">
                  <c:v>2115</c:v>
                </c:pt>
                <c:pt idx="47">
                  <c:v>2126</c:v>
                </c:pt>
                <c:pt idx="48">
                  <c:v>2156</c:v>
                </c:pt>
                <c:pt idx="49">
                  <c:v>2178</c:v>
                </c:pt>
                <c:pt idx="50">
                  <c:v>2173</c:v>
                </c:pt>
                <c:pt idx="51">
                  <c:v>2175</c:v>
                </c:pt>
                <c:pt idx="52">
                  <c:v>2189</c:v>
                </c:pt>
                <c:pt idx="53">
                  <c:v>2212</c:v>
                </c:pt>
                <c:pt idx="54">
                  <c:v>2224</c:v>
                </c:pt>
                <c:pt idx="55">
                  <c:v>2225</c:v>
                </c:pt>
                <c:pt idx="56">
                  <c:v>2253</c:v>
                </c:pt>
                <c:pt idx="57">
                  <c:v>2282</c:v>
                </c:pt>
                <c:pt idx="58">
                  <c:v>2289</c:v>
                </c:pt>
                <c:pt idx="59">
                  <c:v>2270</c:v>
                </c:pt>
                <c:pt idx="60">
                  <c:v>2372</c:v>
                </c:pt>
                <c:pt idx="61">
                  <c:v>2395</c:v>
                </c:pt>
                <c:pt idx="62">
                  <c:v>2298</c:v>
                </c:pt>
                <c:pt idx="63">
                  <c:v>2366</c:v>
                </c:pt>
                <c:pt idx="64">
                  <c:v>2309</c:v>
                </c:pt>
                <c:pt idx="65">
                  <c:v>2235</c:v>
                </c:pt>
                <c:pt idx="66">
                  <c:v>2231</c:v>
                </c:pt>
                <c:pt idx="67">
                  <c:v>2201</c:v>
                </c:pt>
                <c:pt idx="68">
                  <c:v>2233</c:v>
                </c:pt>
                <c:pt idx="69">
                  <c:v>2263</c:v>
                </c:pt>
                <c:pt idx="70">
                  <c:v>2288</c:v>
                </c:pt>
                <c:pt idx="71">
                  <c:v>2303</c:v>
                </c:pt>
                <c:pt idx="72">
                  <c:v>2332</c:v>
                </c:pt>
                <c:pt idx="73">
                  <c:v>2353</c:v>
                </c:pt>
                <c:pt idx="74">
                  <c:v>2379</c:v>
                </c:pt>
                <c:pt idx="75">
                  <c:v>2382</c:v>
                </c:pt>
                <c:pt idx="76">
                  <c:v>2382</c:v>
                </c:pt>
                <c:pt idx="77">
                  <c:v>2402</c:v>
                </c:pt>
                <c:pt idx="78">
                  <c:v>2441</c:v>
                </c:pt>
                <c:pt idx="79">
                  <c:v>2427</c:v>
                </c:pt>
                <c:pt idx="80">
                  <c:v>2378</c:v>
                </c:pt>
                <c:pt idx="81">
                  <c:v>2339</c:v>
                </c:pt>
                <c:pt idx="82">
                  <c:v>2269</c:v>
                </c:pt>
                <c:pt idx="83">
                  <c:v>2229</c:v>
                </c:pt>
                <c:pt idx="84">
                  <c:v>2196</c:v>
                </c:pt>
                <c:pt idx="85">
                  <c:v>2124</c:v>
                </c:pt>
                <c:pt idx="86">
                  <c:v>2065</c:v>
                </c:pt>
                <c:pt idx="87">
                  <c:v>2036</c:v>
                </c:pt>
                <c:pt idx="88">
                  <c:v>2010</c:v>
                </c:pt>
                <c:pt idx="89">
                  <c:v>2011.9998780000001</c:v>
                </c:pt>
                <c:pt idx="90">
                  <c:v>2035</c:v>
                </c:pt>
                <c:pt idx="91">
                  <c:v>2061</c:v>
                </c:pt>
                <c:pt idx="92">
                  <c:v>2093</c:v>
                </c:pt>
                <c:pt idx="93">
                  <c:v>2117</c:v>
                </c:pt>
                <c:pt idx="94">
                  <c:v>2129</c:v>
                </c:pt>
                <c:pt idx="95">
                  <c:v>2151</c:v>
                </c:pt>
                <c:pt idx="96">
                  <c:v>2120</c:v>
                </c:pt>
                <c:pt idx="97">
                  <c:v>2133</c:v>
                </c:pt>
                <c:pt idx="98">
                  <c:v>2165</c:v>
                </c:pt>
                <c:pt idx="99">
                  <c:v>2170</c:v>
                </c:pt>
                <c:pt idx="100">
                  <c:v>2191</c:v>
                </c:pt>
                <c:pt idx="101">
                  <c:v>2208</c:v>
                </c:pt>
                <c:pt idx="102">
                  <c:v>2143</c:v>
                </c:pt>
                <c:pt idx="103">
                  <c:v>0</c:v>
                </c:pt>
                <c:pt idx="104">
                  <c:v>0</c:v>
                </c:pt>
                <c:pt idx="105">
                  <c:v>0</c:v>
                </c:pt>
                <c:pt idx="106">
                  <c:v>0</c:v>
                </c:pt>
                <c:pt idx="107">
                  <c:v>0</c:v>
                </c:pt>
                <c:pt idx="108">
                  <c:v>0</c:v>
                </c:pt>
                <c:pt idx="109">
                  <c:v>0</c:v>
                </c:pt>
                <c:pt idx="110">
                  <c:v>0</c:v>
                </c:pt>
                <c:pt idx="111">
                  <c:v>0</c:v>
                </c:pt>
                <c:pt idx="112">
                  <c:v>0</c:v>
                </c:pt>
                <c:pt idx="113">
                  <c:v>0</c:v>
                </c:pt>
                <c:pt idx="114">
                  <c:v>765</c:v>
                </c:pt>
                <c:pt idx="115">
                  <c:v>684</c:v>
                </c:pt>
                <c:pt idx="116">
                  <c:v>620</c:v>
                </c:pt>
                <c:pt idx="117">
                  <c:v>647</c:v>
                </c:pt>
                <c:pt idx="118">
                  <c:v>659</c:v>
                </c:pt>
                <c:pt idx="119">
                  <c:v>681</c:v>
                </c:pt>
                <c:pt idx="120">
                  <c:v>699</c:v>
                </c:pt>
                <c:pt idx="121">
                  <c:v>725</c:v>
                </c:pt>
                <c:pt idx="122">
                  <c:v>765</c:v>
                </c:pt>
                <c:pt idx="123">
                  <c:v>823</c:v>
                </c:pt>
                <c:pt idx="124">
                  <c:v>842.99993900000004</c:v>
                </c:pt>
                <c:pt idx="125">
                  <c:v>914</c:v>
                </c:pt>
                <c:pt idx="126">
                  <c:v>936</c:v>
                </c:pt>
                <c:pt idx="127">
                  <c:v>961</c:v>
                </c:pt>
                <c:pt idx="128">
                  <c:v>996</c:v>
                </c:pt>
                <c:pt idx="129">
                  <c:v>1035</c:v>
                </c:pt>
                <c:pt idx="130">
                  <c:v>1073</c:v>
                </c:pt>
                <c:pt idx="131">
                  <c:v>1097</c:v>
                </c:pt>
                <c:pt idx="132">
                  <c:v>1141</c:v>
                </c:pt>
                <c:pt idx="133">
                  <c:v>1171</c:v>
                </c:pt>
                <c:pt idx="134">
                  <c:v>1192</c:v>
                </c:pt>
                <c:pt idx="135">
                  <c:v>1204</c:v>
                </c:pt>
                <c:pt idx="136">
                  <c:v>1207</c:v>
                </c:pt>
                <c:pt idx="137">
                  <c:v>1205</c:v>
                </c:pt>
                <c:pt idx="138">
                  <c:v>1186</c:v>
                </c:pt>
                <c:pt idx="139">
                  <c:v>1179</c:v>
                </c:pt>
                <c:pt idx="140">
                  <c:v>1141</c:v>
                </c:pt>
                <c:pt idx="141">
                  <c:v>1116</c:v>
                </c:pt>
                <c:pt idx="142">
                  <c:v>1064</c:v>
                </c:pt>
                <c:pt idx="143">
                  <c:v>1057</c:v>
                </c:pt>
                <c:pt idx="144">
                  <c:v>1033</c:v>
                </c:pt>
                <c:pt idx="145">
                  <c:v>1023.000061</c:v>
                </c:pt>
                <c:pt idx="146">
                  <c:v>1022</c:v>
                </c:pt>
                <c:pt idx="147">
                  <c:v>1012</c:v>
                </c:pt>
                <c:pt idx="148">
                  <c:v>1012</c:v>
                </c:pt>
                <c:pt idx="149">
                  <c:v>1007</c:v>
                </c:pt>
                <c:pt idx="150">
                  <c:v>1050</c:v>
                </c:pt>
                <c:pt idx="151">
                  <c:v>1036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241</c:v>
                </c:pt>
                <c:pt idx="169">
                  <c:v>222</c:v>
                </c:pt>
                <c:pt idx="170">
                  <c:v>196</c:v>
                </c:pt>
                <c:pt idx="171">
                  <c:v>190</c:v>
                </c:pt>
                <c:pt idx="172">
                  <c:v>223.99998500000001</c:v>
                </c:pt>
                <c:pt idx="173">
                  <c:v>210</c:v>
                </c:pt>
                <c:pt idx="174">
                  <c:v>305</c:v>
                </c:pt>
                <c:pt idx="175">
                  <c:v>248</c:v>
                </c:pt>
                <c:pt idx="176">
                  <c:v>278</c:v>
                </c:pt>
                <c:pt idx="177">
                  <c:v>311</c:v>
                </c:pt>
                <c:pt idx="178">
                  <c:v>307</c:v>
                </c:pt>
                <c:pt idx="179">
                  <c:v>288</c:v>
                </c:pt>
                <c:pt idx="180">
                  <c:v>287</c:v>
                </c:pt>
                <c:pt idx="181">
                  <c:v>312</c:v>
                </c:pt>
                <c:pt idx="182">
                  <c:v>329.00003099999998</c:v>
                </c:pt>
                <c:pt idx="183">
                  <c:v>357</c:v>
                </c:pt>
                <c:pt idx="184">
                  <c:v>344</c:v>
                </c:pt>
                <c:pt idx="185">
                  <c:v>366</c:v>
                </c:pt>
                <c:pt idx="186">
                  <c:v>379</c:v>
                </c:pt>
                <c:pt idx="187">
                  <c:v>386</c:v>
                </c:pt>
                <c:pt idx="188">
                  <c:v>395.00003099999998</c:v>
                </c:pt>
                <c:pt idx="189">
                  <c:v>403.99996900000002</c:v>
                </c:pt>
                <c:pt idx="190">
                  <c:v>417.00003099999998</c:v>
                </c:pt>
                <c:pt idx="191">
                  <c:v>445</c:v>
                </c:pt>
                <c:pt idx="192">
                  <c:v>445</c:v>
                </c:pt>
                <c:pt idx="193">
                  <c:v>468</c:v>
                </c:pt>
                <c:pt idx="194">
                  <c:v>456</c:v>
                </c:pt>
                <c:pt idx="195">
                  <c:v>478</c:v>
                </c:pt>
                <c:pt idx="196">
                  <c:v>467</c:v>
                </c:pt>
                <c:pt idx="197">
                  <c:v>458.99996900000002</c:v>
                </c:pt>
                <c:pt idx="198">
                  <c:v>418</c:v>
                </c:pt>
                <c:pt idx="199">
                  <c:v>394</c:v>
                </c:pt>
                <c:pt idx="200">
                  <c:v>359</c:v>
                </c:pt>
                <c:pt idx="201">
                  <c:v>359.99996900000002</c:v>
                </c:pt>
                <c:pt idx="202">
                  <c:v>343</c:v>
                </c:pt>
                <c:pt idx="203">
                  <c:v>299</c:v>
                </c:pt>
                <c:pt idx="204">
                  <c:v>289</c:v>
                </c:pt>
                <c:pt idx="205">
                  <c:v>284</c:v>
                </c:pt>
                <c:pt idx="206">
                  <c:v>291</c:v>
                </c:pt>
                <c:pt idx="207">
                  <c:v>307</c:v>
                </c:pt>
                <c:pt idx="208">
                  <c:v>282</c:v>
                </c:pt>
                <c:pt idx="209">
                  <c:v>269</c:v>
                </c:pt>
                <c:pt idx="210">
                  <c:v>284</c:v>
                </c:pt>
                <c:pt idx="211">
                  <c:v>272</c:v>
                </c:pt>
                <c:pt idx="212">
                  <c:v>271</c:v>
                </c:pt>
                <c:pt idx="213">
                  <c:v>272</c:v>
                </c:pt>
                <c:pt idx="214">
                  <c:v>261</c:v>
                </c:pt>
                <c:pt idx="215">
                  <c:v>290</c:v>
                </c:pt>
                <c:pt idx="216">
                  <c:v>220</c:v>
                </c:pt>
                <c:pt idx="217">
                  <c:v>236.00001499999999</c:v>
                </c:pt>
                <c:pt idx="218">
                  <c:v>208</c:v>
                </c:pt>
                <c:pt idx="219">
                  <c:v>253</c:v>
                </c:pt>
                <c:pt idx="220">
                  <c:v>249</c:v>
                </c:pt>
                <c:pt idx="221">
                  <c:v>259</c:v>
                </c:pt>
                <c:pt idx="222">
                  <c:v>253</c:v>
                </c:pt>
                <c:pt idx="223">
                  <c:v>304</c:v>
                </c:pt>
              </c:numCache>
            </c:numRef>
          </c:yVal>
          <c:smooth val="0"/>
          <c:extLst xmlns:c16r2="http://schemas.microsoft.com/office/drawing/2015/06/chart">
            <c:ext xmlns:c16="http://schemas.microsoft.com/office/drawing/2014/chart" uri="{C3380CC4-5D6E-409C-BE32-E72D297353CC}">
              <c16:uniqueId val="{00000059-DA80-4DEE-8BB8-42BCAF800CB4}"/>
            </c:ext>
          </c:extLst>
        </c:ser>
        <c:ser>
          <c:idx val="91"/>
          <c:order val="90"/>
          <c:tx>
            <c:strRef>
              <c:f>Sheet1!$CO$1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Sheet1!$CO$2:$CO$225</c:f>
              <c:numCache>
                <c:formatCode>General</c:formatCode>
                <c:ptCount val="224"/>
                <c:pt idx="0">
                  <c:v>0</c:v>
                </c:pt>
                <c:pt idx="1">
                  <c:v>0</c:v>
                </c:pt>
                <c:pt idx="2">
                  <c:v>0</c:v>
                </c:pt>
                <c:pt idx="3">
                  <c:v>0</c:v>
                </c:pt>
                <c:pt idx="4">
                  <c:v>0</c:v>
                </c:pt>
                <c:pt idx="5">
                  <c:v>0</c:v>
                </c:pt>
                <c:pt idx="6">
                  <c:v>31</c:v>
                </c:pt>
                <c:pt idx="7">
                  <c:v>77</c:v>
                </c:pt>
                <c:pt idx="8">
                  <c:v>107.00000799999999</c:v>
                </c:pt>
                <c:pt idx="9">
                  <c:v>122</c:v>
                </c:pt>
                <c:pt idx="10">
                  <c:v>141</c:v>
                </c:pt>
                <c:pt idx="11">
                  <c:v>149</c:v>
                </c:pt>
                <c:pt idx="12">
                  <c:v>157</c:v>
                </c:pt>
                <c:pt idx="13">
                  <c:v>168</c:v>
                </c:pt>
                <c:pt idx="14">
                  <c:v>178</c:v>
                </c:pt>
                <c:pt idx="15">
                  <c:v>190.99998500000001</c:v>
                </c:pt>
                <c:pt idx="16">
                  <c:v>240</c:v>
                </c:pt>
                <c:pt idx="17">
                  <c:v>274</c:v>
                </c:pt>
                <c:pt idx="18">
                  <c:v>324</c:v>
                </c:pt>
                <c:pt idx="19">
                  <c:v>351.00003099999998</c:v>
                </c:pt>
                <c:pt idx="20">
                  <c:v>347</c:v>
                </c:pt>
                <c:pt idx="21">
                  <c:v>325</c:v>
                </c:pt>
                <c:pt idx="22">
                  <c:v>305</c:v>
                </c:pt>
                <c:pt idx="23">
                  <c:v>307</c:v>
                </c:pt>
                <c:pt idx="24">
                  <c:v>303</c:v>
                </c:pt>
                <c:pt idx="25">
                  <c:v>289</c:v>
                </c:pt>
                <c:pt idx="26">
                  <c:v>281</c:v>
                </c:pt>
                <c:pt idx="27">
                  <c:v>283</c:v>
                </c:pt>
                <c:pt idx="28">
                  <c:v>280</c:v>
                </c:pt>
                <c:pt idx="29">
                  <c:v>273</c:v>
                </c:pt>
                <c:pt idx="30">
                  <c:v>272</c:v>
                </c:pt>
                <c:pt idx="31">
                  <c:v>255</c:v>
                </c:pt>
                <c:pt idx="32">
                  <c:v>274</c:v>
                </c:pt>
                <c:pt idx="33">
                  <c:v>251</c:v>
                </c:pt>
                <c:pt idx="34">
                  <c:v>247.00001499999999</c:v>
                </c:pt>
                <c:pt idx="35">
                  <c:v>269</c:v>
                </c:pt>
                <c:pt idx="36">
                  <c:v>401</c:v>
                </c:pt>
                <c:pt idx="37">
                  <c:v>651</c:v>
                </c:pt>
                <c:pt idx="38">
                  <c:v>960</c:v>
                </c:pt>
                <c:pt idx="39">
                  <c:v>1346</c:v>
                </c:pt>
                <c:pt idx="40">
                  <c:v>1685.0001219999999</c:v>
                </c:pt>
                <c:pt idx="41">
                  <c:v>1905.9998780000001</c:v>
                </c:pt>
                <c:pt idx="42">
                  <c:v>2043</c:v>
                </c:pt>
                <c:pt idx="43">
                  <c:v>2179</c:v>
                </c:pt>
                <c:pt idx="44">
                  <c:v>2188</c:v>
                </c:pt>
                <c:pt idx="45">
                  <c:v>2196</c:v>
                </c:pt>
                <c:pt idx="46">
                  <c:v>2211</c:v>
                </c:pt>
                <c:pt idx="47">
                  <c:v>2230</c:v>
                </c:pt>
                <c:pt idx="48">
                  <c:v>2268</c:v>
                </c:pt>
                <c:pt idx="49">
                  <c:v>2273</c:v>
                </c:pt>
                <c:pt idx="50">
                  <c:v>2287</c:v>
                </c:pt>
                <c:pt idx="51">
                  <c:v>2289</c:v>
                </c:pt>
                <c:pt idx="52">
                  <c:v>2313</c:v>
                </c:pt>
                <c:pt idx="53">
                  <c:v>2339</c:v>
                </c:pt>
                <c:pt idx="54">
                  <c:v>2347</c:v>
                </c:pt>
                <c:pt idx="55">
                  <c:v>2355</c:v>
                </c:pt>
                <c:pt idx="56">
                  <c:v>2379</c:v>
                </c:pt>
                <c:pt idx="57">
                  <c:v>2407</c:v>
                </c:pt>
                <c:pt idx="58">
                  <c:v>2417</c:v>
                </c:pt>
                <c:pt idx="59">
                  <c:v>2387</c:v>
                </c:pt>
                <c:pt idx="60">
                  <c:v>2475</c:v>
                </c:pt>
                <c:pt idx="61">
                  <c:v>2481</c:v>
                </c:pt>
                <c:pt idx="62">
                  <c:v>2423</c:v>
                </c:pt>
                <c:pt idx="63">
                  <c:v>2473</c:v>
                </c:pt>
                <c:pt idx="64">
                  <c:v>2427</c:v>
                </c:pt>
                <c:pt idx="65">
                  <c:v>2359</c:v>
                </c:pt>
                <c:pt idx="66">
                  <c:v>2352</c:v>
                </c:pt>
                <c:pt idx="67">
                  <c:v>2338</c:v>
                </c:pt>
                <c:pt idx="68">
                  <c:v>2363</c:v>
                </c:pt>
                <c:pt idx="69">
                  <c:v>2388</c:v>
                </c:pt>
                <c:pt idx="70">
                  <c:v>2420</c:v>
                </c:pt>
                <c:pt idx="71">
                  <c:v>2454</c:v>
                </c:pt>
                <c:pt idx="72">
                  <c:v>2472</c:v>
                </c:pt>
                <c:pt idx="73">
                  <c:v>2491</c:v>
                </c:pt>
                <c:pt idx="74">
                  <c:v>2518</c:v>
                </c:pt>
                <c:pt idx="75">
                  <c:v>2523</c:v>
                </c:pt>
                <c:pt idx="76">
                  <c:v>2529</c:v>
                </c:pt>
                <c:pt idx="77">
                  <c:v>2550</c:v>
                </c:pt>
                <c:pt idx="78">
                  <c:v>2582</c:v>
                </c:pt>
                <c:pt idx="79">
                  <c:v>2547</c:v>
                </c:pt>
                <c:pt idx="80">
                  <c:v>2536</c:v>
                </c:pt>
                <c:pt idx="81">
                  <c:v>2502</c:v>
                </c:pt>
                <c:pt idx="82">
                  <c:v>2397</c:v>
                </c:pt>
                <c:pt idx="83">
                  <c:v>2358</c:v>
                </c:pt>
                <c:pt idx="84">
                  <c:v>2299</c:v>
                </c:pt>
                <c:pt idx="85">
                  <c:v>2227</c:v>
                </c:pt>
                <c:pt idx="86">
                  <c:v>2171</c:v>
                </c:pt>
                <c:pt idx="87">
                  <c:v>2141</c:v>
                </c:pt>
                <c:pt idx="88">
                  <c:v>2117</c:v>
                </c:pt>
                <c:pt idx="89">
                  <c:v>2117</c:v>
                </c:pt>
                <c:pt idx="90">
                  <c:v>2139</c:v>
                </c:pt>
                <c:pt idx="91">
                  <c:v>2168</c:v>
                </c:pt>
                <c:pt idx="92">
                  <c:v>2210</c:v>
                </c:pt>
                <c:pt idx="93">
                  <c:v>2227</c:v>
                </c:pt>
                <c:pt idx="94">
                  <c:v>2261</c:v>
                </c:pt>
                <c:pt idx="95">
                  <c:v>2277</c:v>
                </c:pt>
                <c:pt idx="96">
                  <c:v>2252</c:v>
                </c:pt>
                <c:pt idx="97">
                  <c:v>2284</c:v>
                </c:pt>
                <c:pt idx="98">
                  <c:v>2304</c:v>
                </c:pt>
                <c:pt idx="99">
                  <c:v>2303</c:v>
                </c:pt>
                <c:pt idx="100">
                  <c:v>2282</c:v>
                </c:pt>
                <c:pt idx="101">
                  <c:v>2272</c:v>
                </c:pt>
                <c:pt idx="102">
                  <c:v>2224</c:v>
                </c:pt>
                <c:pt idx="103">
                  <c:v>0</c:v>
                </c:pt>
                <c:pt idx="104">
                  <c:v>0</c:v>
                </c:pt>
                <c:pt idx="105">
                  <c:v>0</c:v>
                </c:pt>
                <c:pt idx="106">
                  <c:v>0</c:v>
                </c:pt>
                <c:pt idx="107">
                  <c:v>0</c:v>
                </c:pt>
                <c:pt idx="108">
                  <c:v>0</c:v>
                </c:pt>
                <c:pt idx="109">
                  <c:v>0</c:v>
                </c:pt>
                <c:pt idx="110">
                  <c:v>0</c:v>
                </c:pt>
                <c:pt idx="111">
                  <c:v>0</c:v>
                </c:pt>
                <c:pt idx="112">
                  <c:v>0</c:v>
                </c:pt>
                <c:pt idx="113">
                  <c:v>0</c:v>
                </c:pt>
                <c:pt idx="114">
                  <c:v>832</c:v>
                </c:pt>
                <c:pt idx="115">
                  <c:v>750</c:v>
                </c:pt>
                <c:pt idx="116">
                  <c:v>673</c:v>
                </c:pt>
                <c:pt idx="117">
                  <c:v>688</c:v>
                </c:pt>
                <c:pt idx="118">
                  <c:v>687</c:v>
                </c:pt>
                <c:pt idx="119">
                  <c:v>706</c:v>
                </c:pt>
                <c:pt idx="120">
                  <c:v>741</c:v>
                </c:pt>
                <c:pt idx="121">
                  <c:v>760</c:v>
                </c:pt>
                <c:pt idx="122">
                  <c:v>807</c:v>
                </c:pt>
                <c:pt idx="123">
                  <c:v>834.00006099999996</c:v>
                </c:pt>
                <c:pt idx="124">
                  <c:v>883</c:v>
                </c:pt>
                <c:pt idx="125">
                  <c:v>929</c:v>
                </c:pt>
                <c:pt idx="126">
                  <c:v>958</c:v>
                </c:pt>
                <c:pt idx="127">
                  <c:v>996.99993900000004</c:v>
                </c:pt>
                <c:pt idx="128">
                  <c:v>1039</c:v>
                </c:pt>
                <c:pt idx="129">
                  <c:v>1072</c:v>
                </c:pt>
                <c:pt idx="130">
                  <c:v>1110</c:v>
                </c:pt>
                <c:pt idx="131">
                  <c:v>1145</c:v>
                </c:pt>
                <c:pt idx="132">
                  <c:v>1178</c:v>
                </c:pt>
                <c:pt idx="133">
                  <c:v>1209</c:v>
                </c:pt>
                <c:pt idx="134">
                  <c:v>1225</c:v>
                </c:pt>
                <c:pt idx="135">
                  <c:v>1249</c:v>
                </c:pt>
                <c:pt idx="136">
                  <c:v>1251</c:v>
                </c:pt>
                <c:pt idx="137">
                  <c:v>1252</c:v>
                </c:pt>
                <c:pt idx="138">
                  <c:v>1238</c:v>
                </c:pt>
                <c:pt idx="139">
                  <c:v>1229</c:v>
                </c:pt>
                <c:pt idx="140">
                  <c:v>1205</c:v>
                </c:pt>
                <c:pt idx="141">
                  <c:v>1175</c:v>
                </c:pt>
                <c:pt idx="142">
                  <c:v>1132</c:v>
                </c:pt>
                <c:pt idx="143">
                  <c:v>1097</c:v>
                </c:pt>
                <c:pt idx="144">
                  <c:v>1090</c:v>
                </c:pt>
                <c:pt idx="145">
                  <c:v>1094</c:v>
                </c:pt>
                <c:pt idx="146">
                  <c:v>1072</c:v>
                </c:pt>
                <c:pt idx="147">
                  <c:v>1057</c:v>
                </c:pt>
                <c:pt idx="148">
                  <c:v>1067</c:v>
                </c:pt>
                <c:pt idx="149">
                  <c:v>1069</c:v>
                </c:pt>
                <c:pt idx="150">
                  <c:v>1124</c:v>
                </c:pt>
                <c:pt idx="151">
                  <c:v>1108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172</c:v>
                </c:pt>
                <c:pt idx="169">
                  <c:v>147</c:v>
                </c:pt>
                <c:pt idx="170">
                  <c:v>185</c:v>
                </c:pt>
                <c:pt idx="171">
                  <c:v>230</c:v>
                </c:pt>
                <c:pt idx="172">
                  <c:v>253</c:v>
                </c:pt>
                <c:pt idx="173">
                  <c:v>229</c:v>
                </c:pt>
                <c:pt idx="174">
                  <c:v>203.00001499999999</c:v>
                </c:pt>
                <c:pt idx="175">
                  <c:v>269</c:v>
                </c:pt>
                <c:pt idx="176">
                  <c:v>310</c:v>
                </c:pt>
                <c:pt idx="177">
                  <c:v>368</c:v>
                </c:pt>
                <c:pt idx="178">
                  <c:v>337.99996900000002</c:v>
                </c:pt>
                <c:pt idx="179">
                  <c:v>337</c:v>
                </c:pt>
                <c:pt idx="180">
                  <c:v>343</c:v>
                </c:pt>
                <c:pt idx="181">
                  <c:v>388</c:v>
                </c:pt>
                <c:pt idx="182">
                  <c:v>392.99996900000002</c:v>
                </c:pt>
                <c:pt idx="183">
                  <c:v>420</c:v>
                </c:pt>
                <c:pt idx="184">
                  <c:v>403.99996900000002</c:v>
                </c:pt>
                <c:pt idx="185">
                  <c:v>423</c:v>
                </c:pt>
                <c:pt idx="186">
                  <c:v>435</c:v>
                </c:pt>
                <c:pt idx="187">
                  <c:v>457</c:v>
                </c:pt>
                <c:pt idx="188">
                  <c:v>463</c:v>
                </c:pt>
                <c:pt idx="189">
                  <c:v>466</c:v>
                </c:pt>
                <c:pt idx="190">
                  <c:v>477</c:v>
                </c:pt>
                <c:pt idx="191">
                  <c:v>491.99996900000002</c:v>
                </c:pt>
                <c:pt idx="192">
                  <c:v>491</c:v>
                </c:pt>
                <c:pt idx="193">
                  <c:v>527</c:v>
                </c:pt>
                <c:pt idx="194">
                  <c:v>539</c:v>
                </c:pt>
                <c:pt idx="195">
                  <c:v>543</c:v>
                </c:pt>
                <c:pt idx="196">
                  <c:v>531</c:v>
                </c:pt>
                <c:pt idx="197">
                  <c:v>515</c:v>
                </c:pt>
                <c:pt idx="198">
                  <c:v>475</c:v>
                </c:pt>
                <c:pt idx="199">
                  <c:v>441</c:v>
                </c:pt>
                <c:pt idx="200">
                  <c:v>427</c:v>
                </c:pt>
                <c:pt idx="201">
                  <c:v>405</c:v>
                </c:pt>
                <c:pt idx="202">
                  <c:v>395.00003099999998</c:v>
                </c:pt>
                <c:pt idx="203">
                  <c:v>364</c:v>
                </c:pt>
                <c:pt idx="204">
                  <c:v>355</c:v>
                </c:pt>
                <c:pt idx="205">
                  <c:v>325</c:v>
                </c:pt>
                <c:pt idx="206">
                  <c:v>362.00003099999998</c:v>
                </c:pt>
                <c:pt idx="207">
                  <c:v>378</c:v>
                </c:pt>
                <c:pt idx="208">
                  <c:v>303</c:v>
                </c:pt>
                <c:pt idx="209">
                  <c:v>317</c:v>
                </c:pt>
                <c:pt idx="210">
                  <c:v>368</c:v>
                </c:pt>
                <c:pt idx="211">
                  <c:v>318.00003099999998</c:v>
                </c:pt>
                <c:pt idx="212">
                  <c:v>299</c:v>
                </c:pt>
                <c:pt idx="213">
                  <c:v>306</c:v>
                </c:pt>
                <c:pt idx="214">
                  <c:v>299</c:v>
                </c:pt>
                <c:pt idx="215">
                  <c:v>303</c:v>
                </c:pt>
                <c:pt idx="216">
                  <c:v>328</c:v>
                </c:pt>
                <c:pt idx="217">
                  <c:v>311</c:v>
                </c:pt>
                <c:pt idx="218">
                  <c:v>241</c:v>
                </c:pt>
                <c:pt idx="219">
                  <c:v>257</c:v>
                </c:pt>
                <c:pt idx="220">
                  <c:v>272</c:v>
                </c:pt>
                <c:pt idx="221">
                  <c:v>263</c:v>
                </c:pt>
                <c:pt idx="222">
                  <c:v>118.00000799999999</c:v>
                </c:pt>
                <c:pt idx="223">
                  <c:v>175</c:v>
                </c:pt>
              </c:numCache>
            </c:numRef>
          </c:yVal>
          <c:smooth val="0"/>
          <c:extLst xmlns:c16r2="http://schemas.microsoft.com/office/drawing/2015/06/chart">
            <c:ext xmlns:c16="http://schemas.microsoft.com/office/drawing/2014/chart" uri="{C3380CC4-5D6E-409C-BE32-E72D297353CC}">
              <c16:uniqueId val="{0000005A-DA80-4DEE-8BB8-42BCAF800CB4}"/>
            </c:ext>
          </c:extLst>
        </c:ser>
        <c:ser>
          <c:idx val="92"/>
          <c:order val="91"/>
          <c:tx>
            <c:strRef>
              <c:f>Sheet1!$CP$1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Sheet1!$CP$2:$CP$225</c:f>
              <c:numCache>
                <c:formatCode>General</c:formatCode>
                <c:ptCount val="224"/>
                <c:pt idx="0">
                  <c:v>0</c:v>
                </c:pt>
                <c:pt idx="1">
                  <c:v>0</c:v>
                </c:pt>
                <c:pt idx="2">
                  <c:v>0</c:v>
                </c:pt>
                <c:pt idx="3">
                  <c:v>0</c:v>
                </c:pt>
                <c:pt idx="4">
                  <c:v>0</c:v>
                </c:pt>
                <c:pt idx="5">
                  <c:v>0</c:v>
                </c:pt>
                <c:pt idx="6">
                  <c:v>8</c:v>
                </c:pt>
                <c:pt idx="7">
                  <c:v>54</c:v>
                </c:pt>
                <c:pt idx="8">
                  <c:v>88</c:v>
                </c:pt>
                <c:pt idx="9">
                  <c:v>102</c:v>
                </c:pt>
                <c:pt idx="10">
                  <c:v>132</c:v>
                </c:pt>
                <c:pt idx="11">
                  <c:v>142</c:v>
                </c:pt>
                <c:pt idx="12">
                  <c:v>145</c:v>
                </c:pt>
                <c:pt idx="13">
                  <c:v>157</c:v>
                </c:pt>
                <c:pt idx="14">
                  <c:v>163</c:v>
                </c:pt>
                <c:pt idx="15">
                  <c:v>182</c:v>
                </c:pt>
                <c:pt idx="16">
                  <c:v>238</c:v>
                </c:pt>
                <c:pt idx="17">
                  <c:v>274</c:v>
                </c:pt>
                <c:pt idx="18">
                  <c:v>325</c:v>
                </c:pt>
                <c:pt idx="19">
                  <c:v>353</c:v>
                </c:pt>
                <c:pt idx="20">
                  <c:v>348.99996900000002</c:v>
                </c:pt>
                <c:pt idx="21">
                  <c:v>328</c:v>
                </c:pt>
                <c:pt idx="22">
                  <c:v>302</c:v>
                </c:pt>
                <c:pt idx="23">
                  <c:v>298</c:v>
                </c:pt>
                <c:pt idx="24">
                  <c:v>294</c:v>
                </c:pt>
                <c:pt idx="25">
                  <c:v>283</c:v>
                </c:pt>
                <c:pt idx="26">
                  <c:v>273</c:v>
                </c:pt>
                <c:pt idx="27">
                  <c:v>270</c:v>
                </c:pt>
                <c:pt idx="28">
                  <c:v>267</c:v>
                </c:pt>
                <c:pt idx="29">
                  <c:v>256</c:v>
                </c:pt>
                <c:pt idx="30">
                  <c:v>253</c:v>
                </c:pt>
                <c:pt idx="31">
                  <c:v>232</c:v>
                </c:pt>
                <c:pt idx="32">
                  <c:v>245</c:v>
                </c:pt>
                <c:pt idx="33">
                  <c:v>229</c:v>
                </c:pt>
                <c:pt idx="34">
                  <c:v>220</c:v>
                </c:pt>
                <c:pt idx="35">
                  <c:v>248</c:v>
                </c:pt>
                <c:pt idx="36">
                  <c:v>370</c:v>
                </c:pt>
                <c:pt idx="37">
                  <c:v>615</c:v>
                </c:pt>
                <c:pt idx="38">
                  <c:v>913.00006099999996</c:v>
                </c:pt>
                <c:pt idx="39">
                  <c:v>1284</c:v>
                </c:pt>
                <c:pt idx="40">
                  <c:v>1600</c:v>
                </c:pt>
                <c:pt idx="41">
                  <c:v>1814</c:v>
                </c:pt>
                <c:pt idx="42">
                  <c:v>1943</c:v>
                </c:pt>
                <c:pt idx="43">
                  <c:v>2094</c:v>
                </c:pt>
                <c:pt idx="44">
                  <c:v>2086</c:v>
                </c:pt>
                <c:pt idx="45">
                  <c:v>2084</c:v>
                </c:pt>
                <c:pt idx="46">
                  <c:v>2105</c:v>
                </c:pt>
                <c:pt idx="47">
                  <c:v>2127</c:v>
                </c:pt>
                <c:pt idx="48">
                  <c:v>2156</c:v>
                </c:pt>
                <c:pt idx="49">
                  <c:v>2167</c:v>
                </c:pt>
                <c:pt idx="50">
                  <c:v>2177</c:v>
                </c:pt>
                <c:pt idx="51">
                  <c:v>2182</c:v>
                </c:pt>
                <c:pt idx="52">
                  <c:v>2200</c:v>
                </c:pt>
                <c:pt idx="53">
                  <c:v>2220</c:v>
                </c:pt>
                <c:pt idx="54">
                  <c:v>2236</c:v>
                </c:pt>
                <c:pt idx="55">
                  <c:v>2239</c:v>
                </c:pt>
                <c:pt idx="56">
                  <c:v>2264</c:v>
                </c:pt>
                <c:pt idx="57">
                  <c:v>2288</c:v>
                </c:pt>
                <c:pt idx="58">
                  <c:v>2295</c:v>
                </c:pt>
                <c:pt idx="59">
                  <c:v>2278</c:v>
                </c:pt>
                <c:pt idx="60">
                  <c:v>2341</c:v>
                </c:pt>
                <c:pt idx="61">
                  <c:v>2367</c:v>
                </c:pt>
                <c:pt idx="62">
                  <c:v>2304</c:v>
                </c:pt>
                <c:pt idx="63">
                  <c:v>2336</c:v>
                </c:pt>
                <c:pt idx="64">
                  <c:v>2288</c:v>
                </c:pt>
                <c:pt idx="65">
                  <c:v>2235</c:v>
                </c:pt>
                <c:pt idx="66">
                  <c:v>2227</c:v>
                </c:pt>
                <c:pt idx="67">
                  <c:v>2212</c:v>
                </c:pt>
                <c:pt idx="68">
                  <c:v>2245</c:v>
                </c:pt>
                <c:pt idx="69">
                  <c:v>2276</c:v>
                </c:pt>
                <c:pt idx="70">
                  <c:v>2304</c:v>
                </c:pt>
                <c:pt idx="71">
                  <c:v>2339</c:v>
                </c:pt>
                <c:pt idx="72">
                  <c:v>2359</c:v>
                </c:pt>
                <c:pt idx="73">
                  <c:v>2374</c:v>
                </c:pt>
                <c:pt idx="74">
                  <c:v>2411</c:v>
                </c:pt>
                <c:pt idx="75">
                  <c:v>2430</c:v>
                </c:pt>
                <c:pt idx="76">
                  <c:v>2426</c:v>
                </c:pt>
                <c:pt idx="77">
                  <c:v>2436</c:v>
                </c:pt>
                <c:pt idx="78">
                  <c:v>2451</c:v>
                </c:pt>
                <c:pt idx="79">
                  <c:v>2438</c:v>
                </c:pt>
                <c:pt idx="80">
                  <c:v>2441</c:v>
                </c:pt>
                <c:pt idx="81">
                  <c:v>2407</c:v>
                </c:pt>
                <c:pt idx="82">
                  <c:v>2310</c:v>
                </c:pt>
                <c:pt idx="83">
                  <c:v>2250</c:v>
                </c:pt>
                <c:pt idx="84">
                  <c:v>2179</c:v>
                </c:pt>
                <c:pt idx="85">
                  <c:v>2101</c:v>
                </c:pt>
                <c:pt idx="86">
                  <c:v>2052</c:v>
                </c:pt>
                <c:pt idx="87">
                  <c:v>2026</c:v>
                </c:pt>
                <c:pt idx="88">
                  <c:v>2011.0001219999999</c:v>
                </c:pt>
                <c:pt idx="89">
                  <c:v>2008</c:v>
                </c:pt>
                <c:pt idx="90">
                  <c:v>2028</c:v>
                </c:pt>
                <c:pt idx="91">
                  <c:v>2071</c:v>
                </c:pt>
                <c:pt idx="92">
                  <c:v>2107</c:v>
                </c:pt>
                <c:pt idx="93">
                  <c:v>2139</c:v>
                </c:pt>
                <c:pt idx="94">
                  <c:v>2157</c:v>
                </c:pt>
                <c:pt idx="95">
                  <c:v>2189</c:v>
                </c:pt>
                <c:pt idx="96">
                  <c:v>2152</c:v>
                </c:pt>
                <c:pt idx="97">
                  <c:v>2201</c:v>
                </c:pt>
                <c:pt idx="98">
                  <c:v>2215</c:v>
                </c:pt>
                <c:pt idx="99">
                  <c:v>2177</c:v>
                </c:pt>
                <c:pt idx="100">
                  <c:v>2204</c:v>
                </c:pt>
                <c:pt idx="101">
                  <c:v>2159</c:v>
                </c:pt>
                <c:pt idx="102">
                  <c:v>2124</c:v>
                </c:pt>
                <c:pt idx="103">
                  <c:v>0</c:v>
                </c:pt>
                <c:pt idx="104">
                  <c:v>0</c:v>
                </c:pt>
                <c:pt idx="105">
                  <c:v>0</c:v>
                </c:pt>
                <c:pt idx="106">
                  <c:v>0</c:v>
                </c:pt>
                <c:pt idx="107">
                  <c:v>0</c:v>
                </c:pt>
                <c:pt idx="108">
                  <c:v>0</c:v>
                </c:pt>
                <c:pt idx="109">
                  <c:v>0</c:v>
                </c:pt>
                <c:pt idx="110">
                  <c:v>0</c:v>
                </c:pt>
                <c:pt idx="111">
                  <c:v>0</c:v>
                </c:pt>
                <c:pt idx="112">
                  <c:v>0</c:v>
                </c:pt>
                <c:pt idx="113">
                  <c:v>0</c:v>
                </c:pt>
                <c:pt idx="114">
                  <c:v>732.99993900000004</c:v>
                </c:pt>
                <c:pt idx="115">
                  <c:v>709</c:v>
                </c:pt>
                <c:pt idx="116">
                  <c:v>629</c:v>
                </c:pt>
                <c:pt idx="117">
                  <c:v>649.00006099999996</c:v>
                </c:pt>
                <c:pt idx="118">
                  <c:v>653.99993900000004</c:v>
                </c:pt>
                <c:pt idx="119">
                  <c:v>679</c:v>
                </c:pt>
                <c:pt idx="120">
                  <c:v>717</c:v>
                </c:pt>
                <c:pt idx="121">
                  <c:v>732.99993900000004</c:v>
                </c:pt>
                <c:pt idx="122">
                  <c:v>781.00006099999996</c:v>
                </c:pt>
                <c:pt idx="123">
                  <c:v>809</c:v>
                </c:pt>
                <c:pt idx="124">
                  <c:v>848</c:v>
                </c:pt>
                <c:pt idx="125">
                  <c:v>893</c:v>
                </c:pt>
                <c:pt idx="126">
                  <c:v>932</c:v>
                </c:pt>
                <c:pt idx="127">
                  <c:v>958</c:v>
                </c:pt>
                <c:pt idx="128">
                  <c:v>998</c:v>
                </c:pt>
                <c:pt idx="129">
                  <c:v>1034</c:v>
                </c:pt>
                <c:pt idx="130">
                  <c:v>1068</c:v>
                </c:pt>
                <c:pt idx="131">
                  <c:v>1106</c:v>
                </c:pt>
                <c:pt idx="132">
                  <c:v>1135</c:v>
                </c:pt>
                <c:pt idx="133">
                  <c:v>1164</c:v>
                </c:pt>
                <c:pt idx="134">
                  <c:v>1170</c:v>
                </c:pt>
                <c:pt idx="135">
                  <c:v>1200</c:v>
                </c:pt>
                <c:pt idx="136">
                  <c:v>1199</c:v>
                </c:pt>
                <c:pt idx="137">
                  <c:v>1205</c:v>
                </c:pt>
                <c:pt idx="138">
                  <c:v>1190</c:v>
                </c:pt>
                <c:pt idx="139">
                  <c:v>1188</c:v>
                </c:pt>
                <c:pt idx="140">
                  <c:v>1158</c:v>
                </c:pt>
                <c:pt idx="141">
                  <c:v>1134</c:v>
                </c:pt>
                <c:pt idx="142">
                  <c:v>1096</c:v>
                </c:pt>
                <c:pt idx="143">
                  <c:v>1062</c:v>
                </c:pt>
                <c:pt idx="144">
                  <c:v>1059</c:v>
                </c:pt>
                <c:pt idx="145">
                  <c:v>1050</c:v>
                </c:pt>
                <c:pt idx="146">
                  <c:v>1031</c:v>
                </c:pt>
                <c:pt idx="147">
                  <c:v>1022</c:v>
                </c:pt>
                <c:pt idx="148">
                  <c:v>1018</c:v>
                </c:pt>
                <c:pt idx="149">
                  <c:v>1029</c:v>
                </c:pt>
                <c:pt idx="150">
                  <c:v>1045</c:v>
                </c:pt>
                <c:pt idx="151">
                  <c:v>1092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209</c:v>
                </c:pt>
                <c:pt idx="169">
                  <c:v>227</c:v>
                </c:pt>
                <c:pt idx="170">
                  <c:v>196</c:v>
                </c:pt>
                <c:pt idx="171">
                  <c:v>230</c:v>
                </c:pt>
                <c:pt idx="172">
                  <c:v>234.99998500000001</c:v>
                </c:pt>
                <c:pt idx="173">
                  <c:v>226</c:v>
                </c:pt>
                <c:pt idx="174">
                  <c:v>347</c:v>
                </c:pt>
                <c:pt idx="175">
                  <c:v>305</c:v>
                </c:pt>
                <c:pt idx="176">
                  <c:v>304</c:v>
                </c:pt>
                <c:pt idx="177">
                  <c:v>330</c:v>
                </c:pt>
                <c:pt idx="178">
                  <c:v>320</c:v>
                </c:pt>
                <c:pt idx="179">
                  <c:v>296</c:v>
                </c:pt>
                <c:pt idx="180">
                  <c:v>321</c:v>
                </c:pt>
                <c:pt idx="181">
                  <c:v>356</c:v>
                </c:pt>
                <c:pt idx="182">
                  <c:v>354</c:v>
                </c:pt>
                <c:pt idx="183">
                  <c:v>383</c:v>
                </c:pt>
                <c:pt idx="184">
                  <c:v>374</c:v>
                </c:pt>
                <c:pt idx="185">
                  <c:v>399</c:v>
                </c:pt>
                <c:pt idx="186">
                  <c:v>419</c:v>
                </c:pt>
                <c:pt idx="187">
                  <c:v>422</c:v>
                </c:pt>
                <c:pt idx="188">
                  <c:v>433</c:v>
                </c:pt>
                <c:pt idx="189">
                  <c:v>443</c:v>
                </c:pt>
                <c:pt idx="190">
                  <c:v>453</c:v>
                </c:pt>
                <c:pt idx="191">
                  <c:v>466</c:v>
                </c:pt>
                <c:pt idx="192">
                  <c:v>469.99996900000002</c:v>
                </c:pt>
                <c:pt idx="193">
                  <c:v>493</c:v>
                </c:pt>
                <c:pt idx="194">
                  <c:v>502</c:v>
                </c:pt>
                <c:pt idx="195">
                  <c:v>517</c:v>
                </c:pt>
                <c:pt idx="196">
                  <c:v>511</c:v>
                </c:pt>
                <c:pt idx="197">
                  <c:v>494.00003099999998</c:v>
                </c:pt>
                <c:pt idx="198">
                  <c:v>467</c:v>
                </c:pt>
                <c:pt idx="199">
                  <c:v>424</c:v>
                </c:pt>
                <c:pt idx="200">
                  <c:v>409</c:v>
                </c:pt>
                <c:pt idx="201">
                  <c:v>383</c:v>
                </c:pt>
                <c:pt idx="202">
                  <c:v>366</c:v>
                </c:pt>
                <c:pt idx="203">
                  <c:v>354</c:v>
                </c:pt>
                <c:pt idx="204">
                  <c:v>340.00003099999998</c:v>
                </c:pt>
                <c:pt idx="205">
                  <c:v>314</c:v>
                </c:pt>
                <c:pt idx="206">
                  <c:v>309</c:v>
                </c:pt>
                <c:pt idx="207">
                  <c:v>314</c:v>
                </c:pt>
                <c:pt idx="208">
                  <c:v>295</c:v>
                </c:pt>
                <c:pt idx="209">
                  <c:v>282</c:v>
                </c:pt>
                <c:pt idx="210">
                  <c:v>297</c:v>
                </c:pt>
                <c:pt idx="211">
                  <c:v>306</c:v>
                </c:pt>
                <c:pt idx="212">
                  <c:v>293</c:v>
                </c:pt>
                <c:pt idx="213">
                  <c:v>281</c:v>
                </c:pt>
                <c:pt idx="214">
                  <c:v>294</c:v>
                </c:pt>
                <c:pt idx="215">
                  <c:v>264</c:v>
                </c:pt>
                <c:pt idx="216">
                  <c:v>247.00001499999999</c:v>
                </c:pt>
                <c:pt idx="217">
                  <c:v>223</c:v>
                </c:pt>
                <c:pt idx="218">
                  <c:v>222</c:v>
                </c:pt>
                <c:pt idx="219">
                  <c:v>280</c:v>
                </c:pt>
                <c:pt idx="220">
                  <c:v>263</c:v>
                </c:pt>
                <c:pt idx="221">
                  <c:v>280</c:v>
                </c:pt>
                <c:pt idx="222">
                  <c:v>221</c:v>
                </c:pt>
                <c:pt idx="223">
                  <c:v>194</c:v>
                </c:pt>
              </c:numCache>
            </c:numRef>
          </c:yVal>
          <c:smooth val="0"/>
          <c:extLst xmlns:c16r2="http://schemas.microsoft.com/office/drawing/2015/06/chart">
            <c:ext xmlns:c16="http://schemas.microsoft.com/office/drawing/2014/chart" uri="{C3380CC4-5D6E-409C-BE32-E72D297353CC}">
              <c16:uniqueId val="{0000005B-DA80-4DEE-8BB8-42BCAF800CB4}"/>
            </c:ext>
          </c:extLst>
        </c:ser>
        <c:ser>
          <c:idx val="93"/>
          <c:order val="92"/>
          <c:tx>
            <c:strRef>
              <c:f>Sheet1!$CQ$1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Sheet1!$CQ$2:$CQ$225</c:f>
              <c:numCache>
                <c:formatCode>General</c:formatCode>
                <c:ptCount val="224"/>
                <c:pt idx="0">
                  <c:v>0</c:v>
                </c:pt>
                <c:pt idx="1">
                  <c:v>0</c:v>
                </c:pt>
                <c:pt idx="2">
                  <c:v>0</c:v>
                </c:pt>
                <c:pt idx="3">
                  <c:v>3</c:v>
                </c:pt>
                <c:pt idx="4">
                  <c:v>8</c:v>
                </c:pt>
                <c:pt idx="5">
                  <c:v>32</c:v>
                </c:pt>
                <c:pt idx="6">
                  <c:v>52</c:v>
                </c:pt>
                <c:pt idx="7">
                  <c:v>111.99999200000001</c:v>
                </c:pt>
                <c:pt idx="8">
                  <c:v>137</c:v>
                </c:pt>
                <c:pt idx="9">
                  <c:v>145</c:v>
                </c:pt>
                <c:pt idx="10">
                  <c:v>165</c:v>
                </c:pt>
                <c:pt idx="11">
                  <c:v>171</c:v>
                </c:pt>
                <c:pt idx="12">
                  <c:v>179</c:v>
                </c:pt>
                <c:pt idx="13">
                  <c:v>181.00001499999999</c:v>
                </c:pt>
                <c:pt idx="14">
                  <c:v>193</c:v>
                </c:pt>
                <c:pt idx="15">
                  <c:v>209</c:v>
                </c:pt>
                <c:pt idx="16">
                  <c:v>252</c:v>
                </c:pt>
                <c:pt idx="17">
                  <c:v>282</c:v>
                </c:pt>
                <c:pt idx="18">
                  <c:v>328</c:v>
                </c:pt>
                <c:pt idx="19">
                  <c:v>351.00003099999998</c:v>
                </c:pt>
                <c:pt idx="20">
                  <c:v>355</c:v>
                </c:pt>
                <c:pt idx="21">
                  <c:v>332</c:v>
                </c:pt>
                <c:pt idx="22">
                  <c:v>308</c:v>
                </c:pt>
                <c:pt idx="23">
                  <c:v>314</c:v>
                </c:pt>
                <c:pt idx="24">
                  <c:v>303</c:v>
                </c:pt>
                <c:pt idx="25">
                  <c:v>290</c:v>
                </c:pt>
                <c:pt idx="26">
                  <c:v>285</c:v>
                </c:pt>
                <c:pt idx="27">
                  <c:v>280</c:v>
                </c:pt>
                <c:pt idx="28">
                  <c:v>283</c:v>
                </c:pt>
                <c:pt idx="29">
                  <c:v>271</c:v>
                </c:pt>
                <c:pt idx="30">
                  <c:v>268</c:v>
                </c:pt>
                <c:pt idx="31">
                  <c:v>251</c:v>
                </c:pt>
                <c:pt idx="32">
                  <c:v>259</c:v>
                </c:pt>
                <c:pt idx="33">
                  <c:v>247.00001499999999</c:v>
                </c:pt>
                <c:pt idx="34">
                  <c:v>237</c:v>
                </c:pt>
                <c:pt idx="35">
                  <c:v>259</c:v>
                </c:pt>
                <c:pt idx="36">
                  <c:v>378</c:v>
                </c:pt>
                <c:pt idx="37">
                  <c:v>597</c:v>
                </c:pt>
                <c:pt idx="38">
                  <c:v>870</c:v>
                </c:pt>
                <c:pt idx="39">
                  <c:v>1220</c:v>
                </c:pt>
                <c:pt idx="40">
                  <c:v>1505</c:v>
                </c:pt>
                <c:pt idx="41">
                  <c:v>1701</c:v>
                </c:pt>
                <c:pt idx="42">
                  <c:v>1820</c:v>
                </c:pt>
                <c:pt idx="43">
                  <c:v>1938</c:v>
                </c:pt>
                <c:pt idx="44">
                  <c:v>1943</c:v>
                </c:pt>
                <c:pt idx="45">
                  <c:v>1941.0001219999999</c:v>
                </c:pt>
                <c:pt idx="46">
                  <c:v>1963</c:v>
                </c:pt>
                <c:pt idx="47">
                  <c:v>1984</c:v>
                </c:pt>
                <c:pt idx="48">
                  <c:v>2006</c:v>
                </c:pt>
                <c:pt idx="49">
                  <c:v>2017</c:v>
                </c:pt>
                <c:pt idx="50">
                  <c:v>2018</c:v>
                </c:pt>
                <c:pt idx="51">
                  <c:v>2031</c:v>
                </c:pt>
                <c:pt idx="52">
                  <c:v>2046.9998780000001</c:v>
                </c:pt>
                <c:pt idx="53">
                  <c:v>2073</c:v>
                </c:pt>
                <c:pt idx="54">
                  <c:v>2081</c:v>
                </c:pt>
                <c:pt idx="55">
                  <c:v>2092</c:v>
                </c:pt>
                <c:pt idx="56">
                  <c:v>2115</c:v>
                </c:pt>
                <c:pt idx="57">
                  <c:v>2140</c:v>
                </c:pt>
                <c:pt idx="58">
                  <c:v>2149</c:v>
                </c:pt>
                <c:pt idx="59">
                  <c:v>2125</c:v>
                </c:pt>
                <c:pt idx="60">
                  <c:v>2209</c:v>
                </c:pt>
                <c:pt idx="61">
                  <c:v>2240</c:v>
                </c:pt>
                <c:pt idx="62">
                  <c:v>2172</c:v>
                </c:pt>
                <c:pt idx="63">
                  <c:v>2219</c:v>
                </c:pt>
                <c:pt idx="64">
                  <c:v>2175</c:v>
                </c:pt>
                <c:pt idx="65">
                  <c:v>2125</c:v>
                </c:pt>
                <c:pt idx="66">
                  <c:v>2101</c:v>
                </c:pt>
                <c:pt idx="67">
                  <c:v>2084</c:v>
                </c:pt>
                <c:pt idx="68">
                  <c:v>2119</c:v>
                </c:pt>
                <c:pt idx="69">
                  <c:v>2139</c:v>
                </c:pt>
                <c:pt idx="70">
                  <c:v>2164</c:v>
                </c:pt>
                <c:pt idx="71">
                  <c:v>2194</c:v>
                </c:pt>
                <c:pt idx="72">
                  <c:v>2221</c:v>
                </c:pt>
                <c:pt idx="73">
                  <c:v>2233</c:v>
                </c:pt>
                <c:pt idx="74">
                  <c:v>2255</c:v>
                </c:pt>
                <c:pt idx="75">
                  <c:v>2271</c:v>
                </c:pt>
                <c:pt idx="76">
                  <c:v>2274</c:v>
                </c:pt>
                <c:pt idx="77">
                  <c:v>2293</c:v>
                </c:pt>
                <c:pt idx="78">
                  <c:v>2319</c:v>
                </c:pt>
                <c:pt idx="79">
                  <c:v>2297</c:v>
                </c:pt>
                <c:pt idx="80">
                  <c:v>2298</c:v>
                </c:pt>
                <c:pt idx="81">
                  <c:v>2260</c:v>
                </c:pt>
                <c:pt idx="82">
                  <c:v>2146</c:v>
                </c:pt>
                <c:pt idx="83">
                  <c:v>2134</c:v>
                </c:pt>
                <c:pt idx="84">
                  <c:v>2070</c:v>
                </c:pt>
                <c:pt idx="85">
                  <c:v>2013</c:v>
                </c:pt>
                <c:pt idx="86">
                  <c:v>1963</c:v>
                </c:pt>
                <c:pt idx="87">
                  <c:v>1929</c:v>
                </c:pt>
                <c:pt idx="88">
                  <c:v>1923.9998780000001</c:v>
                </c:pt>
                <c:pt idx="89">
                  <c:v>1901</c:v>
                </c:pt>
                <c:pt idx="90">
                  <c:v>1927</c:v>
                </c:pt>
                <c:pt idx="91">
                  <c:v>1970</c:v>
                </c:pt>
                <c:pt idx="92">
                  <c:v>2002.0001219999999</c:v>
                </c:pt>
                <c:pt idx="93">
                  <c:v>2027</c:v>
                </c:pt>
                <c:pt idx="94">
                  <c:v>2048</c:v>
                </c:pt>
                <c:pt idx="95">
                  <c:v>2081</c:v>
                </c:pt>
                <c:pt idx="96">
                  <c:v>2041</c:v>
                </c:pt>
                <c:pt idx="97">
                  <c:v>2056</c:v>
                </c:pt>
                <c:pt idx="98">
                  <c:v>2057</c:v>
                </c:pt>
                <c:pt idx="99">
                  <c:v>2065</c:v>
                </c:pt>
                <c:pt idx="100">
                  <c:v>2058</c:v>
                </c:pt>
                <c:pt idx="101">
                  <c:v>2025</c:v>
                </c:pt>
                <c:pt idx="102">
                  <c:v>1992</c:v>
                </c:pt>
                <c:pt idx="103">
                  <c:v>0</c:v>
                </c:pt>
                <c:pt idx="104">
                  <c:v>0</c:v>
                </c:pt>
                <c:pt idx="105">
                  <c:v>0</c:v>
                </c:pt>
                <c:pt idx="106">
                  <c:v>0</c:v>
                </c:pt>
                <c:pt idx="107">
                  <c:v>0</c:v>
                </c:pt>
                <c:pt idx="108">
                  <c:v>0</c:v>
                </c:pt>
                <c:pt idx="109">
                  <c:v>0</c:v>
                </c:pt>
                <c:pt idx="110">
                  <c:v>0</c:v>
                </c:pt>
                <c:pt idx="111">
                  <c:v>0</c:v>
                </c:pt>
                <c:pt idx="112">
                  <c:v>0</c:v>
                </c:pt>
                <c:pt idx="113">
                  <c:v>0</c:v>
                </c:pt>
                <c:pt idx="114">
                  <c:v>776.99993900000004</c:v>
                </c:pt>
                <c:pt idx="115">
                  <c:v>653.99993900000004</c:v>
                </c:pt>
                <c:pt idx="116">
                  <c:v>587</c:v>
                </c:pt>
                <c:pt idx="117">
                  <c:v>612</c:v>
                </c:pt>
                <c:pt idx="118">
                  <c:v>618</c:v>
                </c:pt>
                <c:pt idx="119">
                  <c:v>644</c:v>
                </c:pt>
                <c:pt idx="120">
                  <c:v>675</c:v>
                </c:pt>
                <c:pt idx="121">
                  <c:v>683</c:v>
                </c:pt>
                <c:pt idx="122">
                  <c:v>730</c:v>
                </c:pt>
                <c:pt idx="123">
                  <c:v>766</c:v>
                </c:pt>
                <c:pt idx="124">
                  <c:v>785.99993900000004</c:v>
                </c:pt>
                <c:pt idx="125">
                  <c:v>823</c:v>
                </c:pt>
                <c:pt idx="126">
                  <c:v>863</c:v>
                </c:pt>
                <c:pt idx="127">
                  <c:v>899</c:v>
                </c:pt>
                <c:pt idx="128">
                  <c:v>925</c:v>
                </c:pt>
                <c:pt idx="129">
                  <c:v>951</c:v>
                </c:pt>
                <c:pt idx="130">
                  <c:v>980</c:v>
                </c:pt>
                <c:pt idx="131">
                  <c:v>1015</c:v>
                </c:pt>
                <c:pt idx="132">
                  <c:v>1046</c:v>
                </c:pt>
                <c:pt idx="133">
                  <c:v>1083</c:v>
                </c:pt>
                <c:pt idx="134">
                  <c:v>1094</c:v>
                </c:pt>
                <c:pt idx="135">
                  <c:v>1114</c:v>
                </c:pt>
                <c:pt idx="136">
                  <c:v>1116</c:v>
                </c:pt>
                <c:pt idx="137">
                  <c:v>1104</c:v>
                </c:pt>
                <c:pt idx="138">
                  <c:v>1117</c:v>
                </c:pt>
                <c:pt idx="139">
                  <c:v>1107</c:v>
                </c:pt>
                <c:pt idx="140">
                  <c:v>1063</c:v>
                </c:pt>
                <c:pt idx="141">
                  <c:v>1046</c:v>
                </c:pt>
                <c:pt idx="142">
                  <c:v>1009</c:v>
                </c:pt>
                <c:pt idx="143">
                  <c:v>971</c:v>
                </c:pt>
                <c:pt idx="144">
                  <c:v>964</c:v>
                </c:pt>
                <c:pt idx="145">
                  <c:v>952</c:v>
                </c:pt>
                <c:pt idx="146">
                  <c:v>957.00006099999996</c:v>
                </c:pt>
                <c:pt idx="147">
                  <c:v>958</c:v>
                </c:pt>
                <c:pt idx="148">
                  <c:v>972</c:v>
                </c:pt>
                <c:pt idx="149">
                  <c:v>976</c:v>
                </c:pt>
                <c:pt idx="150">
                  <c:v>982</c:v>
                </c:pt>
                <c:pt idx="151">
                  <c:v>1022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223.99998500000001</c:v>
                </c:pt>
                <c:pt idx="169">
                  <c:v>236.00001499999999</c:v>
                </c:pt>
                <c:pt idx="170">
                  <c:v>200</c:v>
                </c:pt>
                <c:pt idx="171">
                  <c:v>214.00001499999999</c:v>
                </c:pt>
                <c:pt idx="172">
                  <c:v>229</c:v>
                </c:pt>
                <c:pt idx="173">
                  <c:v>221</c:v>
                </c:pt>
                <c:pt idx="174">
                  <c:v>328</c:v>
                </c:pt>
                <c:pt idx="175">
                  <c:v>272</c:v>
                </c:pt>
                <c:pt idx="176">
                  <c:v>286</c:v>
                </c:pt>
                <c:pt idx="177">
                  <c:v>320</c:v>
                </c:pt>
                <c:pt idx="178">
                  <c:v>302</c:v>
                </c:pt>
                <c:pt idx="179">
                  <c:v>293</c:v>
                </c:pt>
                <c:pt idx="180">
                  <c:v>318.00003099999998</c:v>
                </c:pt>
                <c:pt idx="181">
                  <c:v>346</c:v>
                </c:pt>
                <c:pt idx="182">
                  <c:v>332</c:v>
                </c:pt>
                <c:pt idx="183">
                  <c:v>356</c:v>
                </c:pt>
                <c:pt idx="184">
                  <c:v>354</c:v>
                </c:pt>
                <c:pt idx="185">
                  <c:v>378</c:v>
                </c:pt>
                <c:pt idx="186">
                  <c:v>387</c:v>
                </c:pt>
                <c:pt idx="187">
                  <c:v>383</c:v>
                </c:pt>
                <c:pt idx="188">
                  <c:v>401</c:v>
                </c:pt>
                <c:pt idx="189">
                  <c:v>403</c:v>
                </c:pt>
                <c:pt idx="190">
                  <c:v>427</c:v>
                </c:pt>
                <c:pt idx="191">
                  <c:v>428.00003099999998</c:v>
                </c:pt>
                <c:pt idx="192">
                  <c:v>435</c:v>
                </c:pt>
                <c:pt idx="193">
                  <c:v>478</c:v>
                </c:pt>
                <c:pt idx="194">
                  <c:v>471</c:v>
                </c:pt>
                <c:pt idx="195">
                  <c:v>477</c:v>
                </c:pt>
                <c:pt idx="196">
                  <c:v>474</c:v>
                </c:pt>
                <c:pt idx="197">
                  <c:v>467</c:v>
                </c:pt>
                <c:pt idx="198">
                  <c:v>434</c:v>
                </c:pt>
                <c:pt idx="199">
                  <c:v>407</c:v>
                </c:pt>
                <c:pt idx="200">
                  <c:v>372</c:v>
                </c:pt>
                <c:pt idx="201">
                  <c:v>365</c:v>
                </c:pt>
                <c:pt idx="202">
                  <c:v>352</c:v>
                </c:pt>
                <c:pt idx="203">
                  <c:v>310</c:v>
                </c:pt>
                <c:pt idx="204">
                  <c:v>293</c:v>
                </c:pt>
                <c:pt idx="205">
                  <c:v>299</c:v>
                </c:pt>
                <c:pt idx="206">
                  <c:v>301</c:v>
                </c:pt>
                <c:pt idx="207">
                  <c:v>300</c:v>
                </c:pt>
                <c:pt idx="208">
                  <c:v>280</c:v>
                </c:pt>
                <c:pt idx="209">
                  <c:v>268</c:v>
                </c:pt>
                <c:pt idx="210">
                  <c:v>289</c:v>
                </c:pt>
                <c:pt idx="211">
                  <c:v>276</c:v>
                </c:pt>
                <c:pt idx="212">
                  <c:v>267</c:v>
                </c:pt>
                <c:pt idx="213">
                  <c:v>276</c:v>
                </c:pt>
                <c:pt idx="214">
                  <c:v>257</c:v>
                </c:pt>
                <c:pt idx="215">
                  <c:v>261</c:v>
                </c:pt>
                <c:pt idx="216">
                  <c:v>241</c:v>
                </c:pt>
                <c:pt idx="217">
                  <c:v>233</c:v>
                </c:pt>
                <c:pt idx="218">
                  <c:v>240</c:v>
                </c:pt>
                <c:pt idx="219">
                  <c:v>227</c:v>
                </c:pt>
                <c:pt idx="220">
                  <c:v>253</c:v>
                </c:pt>
                <c:pt idx="221">
                  <c:v>266</c:v>
                </c:pt>
                <c:pt idx="222">
                  <c:v>280</c:v>
                </c:pt>
                <c:pt idx="223">
                  <c:v>199</c:v>
                </c:pt>
              </c:numCache>
            </c:numRef>
          </c:yVal>
          <c:smooth val="0"/>
          <c:extLst xmlns:c16r2="http://schemas.microsoft.com/office/drawing/2015/06/chart">
            <c:ext xmlns:c16="http://schemas.microsoft.com/office/drawing/2014/chart" uri="{C3380CC4-5D6E-409C-BE32-E72D297353CC}">
              <c16:uniqueId val="{0000005C-DA80-4DEE-8BB8-42BCAF800CB4}"/>
            </c:ext>
          </c:extLst>
        </c:ser>
        <c:ser>
          <c:idx val="94"/>
          <c:order val="93"/>
          <c:tx>
            <c:strRef>
              <c:f>Sheet1!$CR$1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Sheet1!$CR$2:$CR$225</c:f>
              <c:numCache>
                <c:formatCode>General</c:formatCode>
                <c:ptCount val="224"/>
                <c:pt idx="0">
                  <c:v>0</c:v>
                </c:pt>
                <c:pt idx="1">
                  <c:v>0</c:v>
                </c:pt>
                <c:pt idx="2">
                  <c:v>0</c:v>
                </c:pt>
                <c:pt idx="3">
                  <c:v>0</c:v>
                </c:pt>
                <c:pt idx="4">
                  <c:v>19</c:v>
                </c:pt>
                <c:pt idx="5">
                  <c:v>44</c:v>
                </c:pt>
                <c:pt idx="6">
                  <c:v>72</c:v>
                </c:pt>
                <c:pt idx="7">
                  <c:v>115</c:v>
                </c:pt>
                <c:pt idx="8">
                  <c:v>141</c:v>
                </c:pt>
                <c:pt idx="9">
                  <c:v>158</c:v>
                </c:pt>
                <c:pt idx="10">
                  <c:v>185</c:v>
                </c:pt>
                <c:pt idx="11">
                  <c:v>187</c:v>
                </c:pt>
                <c:pt idx="12">
                  <c:v>193</c:v>
                </c:pt>
                <c:pt idx="13">
                  <c:v>201.99998500000001</c:v>
                </c:pt>
                <c:pt idx="14">
                  <c:v>211</c:v>
                </c:pt>
                <c:pt idx="15">
                  <c:v>232</c:v>
                </c:pt>
                <c:pt idx="16">
                  <c:v>271</c:v>
                </c:pt>
                <c:pt idx="17">
                  <c:v>308</c:v>
                </c:pt>
                <c:pt idx="18">
                  <c:v>362.00003099999998</c:v>
                </c:pt>
                <c:pt idx="19">
                  <c:v>394</c:v>
                </c:pt>
                <c:pt idx="20">
                  <c:v>391</c:v>
                </c:pt>
                <c:pt idx="21">
                  <c:v>370</c:v>
                </c:pt>
                <c:pt idx="22">
                  <c:v>339</c:v>
                </c:pt>
                <c:pt idx="23">
                  <c:v>340.00003099999998</c:v>
                </c:pt>
                <c:pt idx="24">
                  <c:v>325</c:v>
                </c:pt>
                <c:pt idx="25">
                  <c:v>312</c:v>
                </c:pt>
                <c:pt idx="26">
                  <c:v>301</c:v>
                </c:pt>
                <c:pt idx="27">
                  <c:v>295</c:v>
                </c:pt>
                <c:pt idx="28">
                  <c:v>296</c:v>
                </c:pt>
                <c:pt idx="29">
                  <c:v>282</c:v>
                </c:pt>
                <c:pt idx="30">
                  <c:v>278</c:v>
                </c:pt>
                <c:pt idx="31">
                  <c:v>261</c:v>
                </c:pt>
                <c:pt idx="32">
                  <c:v>281</c:v>
                </c:pt>
                <c:pt idx="33">
                  <c:v>258</c:v>
                </c:pt>
                <c:pt idx="34">
                  <c:v>248</c:v>
                </c:pt>
                <c:pt idx="35">
                  <c:v>275</c:v>
                </c:pt>
                <c:pt idx="36">
                  <c:v>430</c:v>
                </c:pt>
                <c:pt idx="37">
                  <c:v>719.99993900000004</c:v>
                </c:pt>
                <c:pt idx="38">
                  <c:v>1076</c:v>
                </c:pt>
                <c:pt idx="39">
                  <c:v>1521</c:v>
                </c:pt>
                <c:pt idx="40">
                  <c:v>1870.0001219999999</c:v>
                </c:pt>
                <c:pt idx="41">
                  <c:v>2098</c:v>
                </c:pt>
                <c:pt idx="42">
                  <c:v>2240</c:v>
                </c:pt>
                <c:pt idx="43">
                  <c:v>2381</c:v>
                </c:pt>
                <c:pt idx="44">
                  <c:v>2395</c:v>
                </c:pt>
                <c:pt idx="45">
                  <c:v>2395</c:v>
                </c:pt>
                <c:pt idx="46">
                  <c:v>2423</c:v>
                </c:pt>
                <c:pt idx="47">
                  <c:v>2443</c:v>
                </c:pt>
                <c:pt idx="48">
                  <c:v>2475</c:v>
                </c:pt>
                <c:pt idx="49">
                  <c:v>2494</c:v>
                </c:pt>
                <c:pt idx="50">
                  <c:v>2499</c:v>
                </c:pt>
                <c:pt idx="51">
                  <c:v>2500</c:v>
                </c:pt>
                <c:pt idx="52">
                  <c:v>2518</c:v>
                </c:pt>
                <c:pt idx="53">
                  <c:v>2543</c:v>
                </c:pt>
                <c:pt idx="54">
                  <c:v>2555</c:v>
                </c:pt>
                <c:pt idx="55">
                  <c:v>2574</c:v>
                </c:pt>
                <c:pt idx="56">
                  <c:v>2596.0002439999998</c:v>
                </c:pt>
                <c:pt idx="57">
                  <c:v>2630</c:v>
                </c:pt>
                <c:pt idx="58">
                  <c:v>2638</c:v>
                </c:pt>
                <c:pt idx="59">
                  <c:v>2615</c:v>
                </c:pt>
                <c:pt idx="60">
                  <c:v>2728.9997560000002</c:v>
                </c:pt>
                <c:pt idx="61">
                  <c:v>2777</c:v>
                </c:pt>
                <c:pt idx="62">
                  <c:v>2656</c:v>
                </c:pt>
                <c:pt idx="63">
                  <c:v>2728</c:v>
                </c:pt>
                <c:pt idx="64">
                  <c:v>2655</c:v>
                </c:pt>
                <c:pt idx="65">
                  <c:v>2582</c:v>
                </c:pt>
                <c:pt idx="66">
                  <c:v>2570</c:v>
                </c:pt>
                <c:pt idx="67">
                  <c:v>2541</c:v>
                </c:pt>
                <c:pt idx="68">
                  <c:v>2569.0002439999998</c:v>
                </c:pt>
                <c:pt idx="69">
                  <c:v>2608</c:v>
                </c:pt>
                <c:pt idx="70">
                  <c:v>2640</c:v>
                </c:pt>
                <c:pt idx="71">
                  <c:v>2664</c:v>
                </c:pt>
                <c:pt idx="72">
                  <c:v>2691</c:v>
                </c:pt>
                <c:pt idx="73">
                  <c:v>2719</c:v>
                </c:pt>
                <c:pt idx="74">
                  <c:v>2739</c:v>
                </c:pt>
                <c:pt idx="75">
                  <c:v>2763.0002439999998</c:v>
                </c:pt>
                <c:pt idx="76">
                  <c:v>2767</c:v>
                </c:pt>
                <c:pt idx="77">
                  <c:v>2793</c:v>
                </c:pt>
                <c:pt idx="78">
                  <c:v>2822</c:v>
                </c:pt>
                <c:pt idx="79">
                  <c:v>2816</c:v>
                </c:pt>
                <c:pt idx="80">
                  <c:v>2752</c:v>
                </c:pt>
                <c:pt idx="81">
                  <c:v>2733</c:v>
                </c:pt>
                <c:pt idx="82">
                  <c:v>2610</c:v>
                </c:pt>
                <c:pt idx="83">
                  <c:v>2588</c:v>
                </c:pt>
                <c:pt idx="84">
                  <c:v>2525</c:v>
                </c:pt>
                <c:pt idx="85">
                  <c:v>2434</c:v>
                </c:pt>
                <c:pt idx="86">
                  <c:v>2362</c:v>
                </c:pt>
                <c:pt idx="87">
                  <c:v>2329</c:v>
                </c:pt>
                <c:pt idx="88">
                  <c:v>2316</c:v>
                </c:pt>
                <c:pt idx="89">
                  <c:v>2309</c:v>
                </c:pt>
                <c:pt idx="90">
                  <c:v>2346</c:v>
                </c:pt>
                <c:pt idx="91">
                  <c:v>2382</c:v>
                </c:pt>
                <c:pt idx="92">
                  <c:v>2414</c:v>
                </c:pt>
                <c:pt idx="93">
                  <c:v>2447</c:v>
                </c:pt>
                <c:pt idx="94">
                  <c:v>2475</c:v>
                </c:pt>
                <c:pt idx="95">
                  <c:v>2507</c:v>
                </c:pt>
                <c:pt idx="96">
                  <c:v>2466</c:v>
                </c:pt>
                <c:pt idx="97">
                  <c:v>2500</c:v>
                </c:pt>
                <c:pt idx="98">
                  <c:v>2524</c:v>
                </c:pt>
                <c:pt idx="99">
                  <c:v>2498</c:v>
                </c:pt>
                <c:pt idx="100">
                  <c:v>2514</c:v>
                </c:pt>
                <c:pt idx="101">
                  <c:v>2522</c:v>
                </c:pt>
                <c:pt idx="102">
                  <c:v>2473</c:v>
                </c:pt>
                <c:pt idx="103">
                  <c:v>0</c:v>
                </c:pt>
                <c:pt idx="104">
                  <c:v>0</c:v>
                </c:pt>
                <c:pt idx="105">
                  <c:v>0</c:v>
                </c:pt>
                <c:pt idx="106">
                  <c:v>0</c:v>
                </c:pt>
                <c:pt idx="107">
                  <c:v>0</c:v>
                </c:pt>
                <c:pt idx="108">
                  <c:v>0</c:v>
                </c:pt>
                <c:pt idx="109">
                  <c:v>0</c:v>
                </c:pt>
                <c:pt idx="110">
                  <c:v>0</c:v>
                </c:pt>
                <c:pt idx="111">
                  <c:v>0</c:v>
                </c:pt>
                <c:pt idx="112">
                  <c:v>0</c:v>
                </c:pt>
                <c:pt idx="113">
                  <c:v>0</c:v>
                </c:pt>
                <c:pt idx="114">
                  <c:v>743</c:v>
                </c:pt>
                <c:pt idx="115">
                  <c:v>729</c:v>
                </c:pt>
                <c:pt idx="116">
                  <c:v>670</c:v>
                </c:pt>
                <c:pt idx="117">
                  <c:v>700</c:v>
                </c:pt>
                <c:pt idx="118">
                  <c:v>704</c:v>
                </c:pt>
                <c:pt idx="119">
                  <c:v>754.99993900000004</c:v>
                </c:pt>
                <c:pt idx="120">
                  <c:v>771</c:v>
                </c:pt>
                <c:pt idx="121">
                  <c:v>811</c:v>
                </c:pt>
                <c:pt idx="122">
                  <c:v>854</c:v>
                </c:pt>
                <c:pt idx="123">
                  <c:v>911</c:v>
                </c:pt>
                <c:pt idx="124">
                  <c:v>946</c:v>
                </c:pt>
                <c:pt idx="125">
                  <c:v>996.99993900000004</c:v>
                </c:pt>
                <c:pt idx="126">
                  <c:v>1044</c:v>
                </c:pt>
                <c:pt idx="127">
                  <c:v>1073</c:v>
                </c:pt>
                <c:pt idx="128">
                  <c:v>1116</c:v>
                </c:pt>
                <c:pt idx="129">
                  <c:v>1156</c:v>
                </c:pt>
                <c:pt idx="130">
                  <c:v>1197</c:v>
                </c:pt>
                <c:pt idx="131">
                  <c:v>1241</c:v>
                </c:pt>
                <c:pt idx="132">
                  <c:v>1260</c:v>
                </c:pt>
                <c:pt idx="133">
                  <c:v>1302</c:v>
                </c:pt>
                <c:pt idx="134">
                  <c:v>1329</c:v>
                </c:pt>
                <c:pt idx="135">
                  <c:v>1355</c:v>
                </c:pt>
                <c:pt idx="136">
                  <c:v>1350</c:v>
                </c:pt>
                <c:pt idx="137">
                  <c:v>1354</c:v>
                </c:pt>
                <c:pt idx="138">
                  <c:v>1337</c:v>
                </c:pt>
                <c:pt idx="139">
                  <c:v>1327</c:v>
                </c:pt>
                <c:pt idx="140">
                  <c:v>1287</c:v>
                </c:pt>
                <c:pt idx="141">
                  <c:v>1241</c:v>
                </c:pt>
                <c:pt idx="142">
                  <c:v>1205</c:v>
                </c:pt>
                <c:pt idx="143">
                  <c:v>1170</c:v>
                </c:pt>
                <c:pt idx="144">
                  <c:v>1157</c:v>
                </c:pt>
                <c:pt idx="145">
                  <c:v>1150</c:v>
                </c:pt>
                <c:pt idx="146">
                  <c:v>1130</c:v>
                </c:pt>
                <c:pt idx="147">
                  <c:v>1128</c:v>
                </c:pt>
                <c:pt idx="148">
                  <c:v>1130</c:v>
                </c:pt>
                <c:pt idx="149">
                  <c:v>1143</c:v>
                </c:pt>
                <c:pt idx="150">
                  <c:v>1149</c:v>
                </c:pt>
                <c:pt idx="151">
                  <c:v>1164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176</c:v>
                </c:pt>
                <c:pt idx="169">
                  <c:v>194</c:v>
                </c:pt>
                <c:pt idx="170">
                  <c:v>178</c:v>
                </c:pt>
                <c:pt idx="171">
                  <c:v>184</c:v>
                </c:pt>
                <c:pt idx="172">
                  <c:v>228</c:v>
                </c:pt>
                <c:pt idx="173">
                  <c:v>223</c:v>
                </c:pt>
                <c:pt idx="174">
                  <c:v>279</c:v>
                </c:pt>
                <c:pt idx="175">
                  <c:v>248</c:v>
                </c:pt>
                <c:pt idx="176">
                  <c:v>287</c:v>
                </c:pt>
                <c:pt idx="177">
                  <c:v>328</c:v>
                </c:pt>
                <c:pt idx="178">
                  <c:v>299</c:v>
                </c:pt>
                <c:pt idx="179">
                  <c:v>277</c:v>
                </c:pt>
                <c:pt idx="180">
                  <c:v>287</c:v>
                </c:pt>
                <c:pt idx="181">
                  <c:v>355</c:v>
                </c:pt>
                <c:pt idx="182">
                  <c:v>359.99996900000002</c:v>
                </c:pt>
                <c:pt idx="183">
                  <c:v>380</c:v>
                </c:pt>
                <c:pt idx="184">
                  <c:v>364</c:v>
                </c:pt>
                <c:pt idx="185">
                  <c:v>402</c:v>
                </c:pt>
                <c:pt idx="186">
                  <c:v>401</c:v>
                </c:pt>
                <c:pt idx="187">
                  <c:v>425.99996900000002</c:v>
                </c:pt>
                <c:pt idx="188">
                  <c:v>432</c:v>
                </c:pt>
                <c:pt idx="189">
                  <c:v>429</c:v>
                </c:pt>
                <c:pt idx="190">
                  <c:v>438</c:v>
                </c:pt>
                <c:pt idx="191">
                  <c:v>456</c:v>
                </c:pt>
                <c:pt idx="192">
                  <c:v>476</c:v>
                </c:pt>
                <c:pt idx="193">
                  <c:v>502.99996900000002</c:v>
                </c:pt>
                <c:pt idx="194">
                  <c:v>506</c:v>
                </c:pt>
                <c:pt idx="195">
                  <c:v>526</c:v>
                </c:pt>
                <c:pt idx="196">
                  <c:v>512</c:v>
                </c:pt>
                <c:pt idx="197">
                  <c:v>491.99996900000002</c:v>
                </c:pt>
                <c:pt idx="198">
                  <c:v>467</c:v>
                </c:pt>
                <c:pt idx="199">
                  <c:v>412</c:v>
                </c:pt>
                <c:pt idx="200">
                  <c:v>386</c:v>
                </c:pt>
                <c:pt idx="201">
                  <c:v>374</c:v>
                </c:pt>
                <c:pt idx="202">
                  <c:v>370.99996900000002</c:v>
                </c:pt>
                <c:pt idx="203">
                  <c:v>355</c:v>
                </c:pt>
                <c:pt idx="204">
                  <c:v>304</c:v>
                </c:pt>
                <c:pt idx="205">
                  <c:v>306</c:v>
                </c:pt>
                <c:pt idx="206">
                  <c:v>312</c:v>
                </c:pt>
                <c:pt idx="207">
                  <c:v>307</c:v>
                </c:pt>
                <c:pt idx="208">
                  <c:v>295</c:v>
                </c:pt>
                <c:pt idx="209">
                  <c:v>296</c:v>
                </c:pt>
                <c:pt idx="210">
                  <c:v>291</c:v>
                </c:pt>
                <c:pt idx="211">
                  <c:v>287</c:v>
                </c:pt>
                <c:pt idx="212">
                  <c:v>254</c:v>
                </c:pt>
                <c:pt idx="213">
                  <c:v>271</c:v>
                </c:pt>
                <c:pt idx="214">
                  <c:v>304</c:v>
                </c:pt>
                <c:pt idx="215">
                  <c:v>267</c:v>
                </c:pt>
                <c:pt idx="216">
                  <c:v>236.00001499999999</c:v>
                </c:pt>
                <c:pt idx="217">
                  <c:v>245</c:v>
                </c:pt>
                <c:pt idx="218">
                  <c:v>220</c:v>
                </c:pt>
                <c:pt idx="219">
                  <c:v>261</c:v>
                </c:pt>
                <c:pt idx="220">
                  <c:v>216</c:v>
                </c:pt>
                <c:pt idx="221">
                  <c:v>240</c:v>
                </c:pt>
                <c:pt idx="222">
                  <c:v>250</c:v>
                </c:pt>
                <c:pt idx="223">
                  <c:v>212.99998500000001</c:v>
                </c:pt>
              </c:numCache>
            </c:numRef>
          </c:yVal>
          <c:smooth val="0"/>
          <c:extLst xmlns:c16r2="http://schemas.microsoft.com/office/drawing/2015/06/chart">
            <c:ext xmlns:c16="http://schemas.microsoft.com/office/drawing/2014/chart" uri="{C3380CC4-5D6E-409C-BE32-E72D297353CC}">
              <c16:uniqueId val="{0000005D-DA80-4DEE-8BB8-42BCAF800CB4}"/>
            </c:ext>
          </c:extLst>
        </c:ser>
        <c:ser>
          <c:idx val="95"/>
          <c:order val="94"/>
          <c:tx>
            <c:strRef>
              <c:f>Sheet1!$CS$1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Sheet1!$CS$2:$CS$225</c:f>
              <c:numCache>
                <c:formatCode>General</c:formatCode>
                <c:ptCount val="224"/>
                <c:pt idx="0">
                  <c:v>0</c:v>
                </c:pt>
                <c:pt idx="1">
                  <c:v>0</c:v>
                </c:pt>
                <c:pt idx="2">
                  <c:v>0</c:v>
                </c:pt>
                <c:pt idx="3">
                  <c:v>0</c:v>
                </c:pt>
                <c:pt idx="4">
                  <c:v>0</c:v>
                </c:pt>
                <c:pt idx="5">
                  <c:v>0</c:v>
                </c:pt>
                <c:pt idx="6">
                  <c:v>23</c:v>
                </c:pt>
                <c:pt idx="7">
                  <c:v>73</c:v>
                </c:pt>
                <c:pt idx="8">
                  <c:v>102</c:v>
                </c:pt>
                <c:pt idx="9">
                  <c:v>118.00000799999999</c:v>
                </c:pt>
                <c:pt idx="10">
                  <c:v>133</c:v>
                </c:pt>
                <c:pt idx="11">
                  <c:v>141</c:v>
                </c:pt>
                <c:pt idx="12">
                  <c:v>155</c:v>
                </c:pt>
                <c:pt idx="13">
                  <c:v>160</c:v>
                </c:pt>
                <c:pt idx="14">
                  <c:v>172</c:v>
                </c:pt>
                <c:pt idx="15">
                  <c:v>184</c:v>
                </c:pt>
                <c:pt idx="16">
                  <c:v>227</c:v>
                </c:pt>
                <c:pt idx="17">
                  <c:v>259</c:v>
                </c:pt>
                <c:pt idx="18">
                  <c:v>305</c:v>
                </c:pt>
                <c:pt idx="19">
                  <c:v>330</c:v>
                </c:pt>
                <c:pt idx="20">
                  <c:v>329.00003099999998</c:v>
                </c:pt>
                <c:pt idx="21">
                  <c:v>302</c:v>
                </c:pt>
                <c:pt idx="22">
                  <c:v>282</c:v>
                </c:pt>
                <c:pt idx="23">
                  <c:v>282</c:v>
                </c:pt>
                <c:pt idx="24">
                  <c:v>275</c:v>
                </c:pt>
                <c:pt idx="25">
                  <c:v>264</c:v>
                </c:pt>
                <c:pt idx="26">
                  <c:v>252</c:v>
                </c:pt>
                <c:pt idx="27">
                  <c:v>254</c:v>
                </c:pt>
                <c:pt idx="28">
                  <c:v>251</c:v>
                </c:pt>
                <c:pt idx="29">
                  <c:v>247.00001499999999</c:v>
                </c:pt>
                <c:pt idx="30">
                  <c:v>240</c:v>
                </c:pt>
                <c:pt idx="31">
                  <c:v>229</c:v>
                </c:pt>
                <c:pt idx="32">
                  <c:v>240</c:v>
                </c:pt>
                <c:pt idx="33">
                  <c:v>225.00001499999999</c:v>
                </c:pt>
                <c:pt idx="34">
                  <c:v>215</c:v>
                </c:pt>
                <c:pt idx="35">
                  <c:v>241</c:v>
                </c:pt>
                <c:pt idx="36">
                  <c:v>355</c:v>
                </c:pt>
                <c:pt idx="37">
                  <c:v>587</c:v>
                </c:pt>
                <c:pt idx="38">
                  <c:v>888</c:v>
                </c:pt>
                <c:pt idx="39">
                  <c:v>1274</c:v>
                </c:pt>
                <c:pt idx="40">
                  <c:v>1597.0001219999999</c:v>
                </c:pt>
                <c:pt idx="41">
                  <c:v>1820</c:v>
                </c:pt>
                <c:pt idx="42">
                  <c:v>1956</c:v>
                </c:pt>
                <c:pt idx="43">
                  <c:v>2089</c:v>
                </c:pt>
                <c:pt idx="44">
                  <c:v>2106</c:v>
                </c:pt>
                <c:pt idx="45">
                  <c:v>2111</c:v>
                </c:pt>
                <c:pt idx="46">
                  <c:v>2134</c:v>
                </c:pt>
                <c:pt idx="47">
                  <c:v>2149</c:v>
                </c:pt>
                <c:pt idx="48">
                  <c:v>2179</c:v>
                </c:pt>
                <c:pt idx="49">
                  <c:v>2197</c:v>
                </c:pt>
                <c:pt idx="50">
                  <c:v>2200</c:v>
                </c:pt>
                <c:pt idx="51">
                  <c:v>2212</c:v>
                </c:pt>
                <c:pt idx="52">
                  <c:v>2233</c:v>
                </c:pt>
                <c:pt idx="53">
                  <c:v>2249</c:v>
                </c:pt>
                <c:pt idx="54">
                  <c:v>2263</c:v>
                </c:pt>
                <c:pt idx="55">
                  <c:v>2266</c:v>
                </c:pt>
                <c:pt idx="56">
                  <c:v>2297</c:v>
                </c:pt>
                <c:pt idx="57">
                  <c:v>2321</c:v>
                </c:pt>
                <c:pt idx="58">
                  <c:v>2336</c:v>
                </c:pt>
                <c:pt idx="59">
                  <c:v>2316</c:v>
                </c:pt>
                <c:pt idx="60">
                  <c:v>2399</c:v>
                </c:pt>
                <c:pt idx="61">
                  <c:v>2433</c:v>
                </c:pt>
                <c:pt idx="62">
                  <c:v>2346</c:v>
                </c:pt>
                <c:pt idx="63">
                  <c:v>2398</c:v>
                </c:pt>
                <c:pt idx="64">
                  <c:v>2353</c:v>
                </c:pt>
                <c:pt idx="65">
                  <c:v>2295</c:v>
                </c:pt>
                <c:pt idx="66">
                  <c:v>2274</c:v>
                </c:pt>
                <c:pt idx="67">
                  <c:v>2264</c:v>
                </c:pt>
                <c:pt idx="68">
                  <c:v>2294</c:v>
                </c:pt>
                <c:pt idx="69">
                  <c:v>2318</c:v>
                </c:pt>
                <c:pt idx="70">
                  <c:v>2357</c:v>
                </c:pt>
                <c:pt idx="71">
                  <c:v>2377</c:v>
                </c:pt>
                <c:pt idx="72">
                  <c:v>2404</c:v>
                </c:pt>
                <c:pt idx="73">
                  <c:v>2428</c:v>
                </c:pt>
                <c:pt idx="74">
                  <c:v>2452</c:v>
                </c:pt>
                <c:pt idx="75">
                  <c:v>2471</c:v>
                </c:pt>
                <c:pt idx="76">
                  <c:v>2468</c:v>
                </c:pt>
                <c:pt idx="77">
                  <c:v>2485</c:v>
                </c:pt>
                <c:pt idx="78">
                  <c:v>2509.9997560000002</c:v>
                </c:pt>
                <c:pt idx="79">
                  <c:v>2483</c:v>
                </c:pt>
                <c:pt idx="80">
                  <c:v>2471</c:v>
                </c:pt>
                <c:pt idx="81">
                  <c:v>2453</c:v>
                </c:pt>
                <c:pt idx="82">
                  <c:v>2354</c:v>
                </c:pt>
                <c:pt idx="83">
                  <c:v>2308</c:v>
                </c:pt>
                <c:pt idx="84">
                  <c:v>2233</c:v>
                </c:pt>
                <c:pt idx="85">
                  <c:v>2171</c:v>
                </c:pt>
                <c:pt idx="86">
                  <c:v>2117</c:v>
                </c:pt>
                <c:pt idx="87">
                  <c:v>2081</c:v>
                </c:pt>
                <c:pt idx="88">
                  <c:v>2066</c:v>
                </c:pt>
                <c:pt idx="89">
                  <c:v>2064</c:v>
                </c:pt>
                <c:pt idx="90">
                  <c:v>2087</c:v>
                </c:pt>
                <c:pt idx="91">
                  <c:v>2117</c:v>
                </c:pt>
                <c:pt idx="92">
                  <c:v>2163</c:v>
                </c:pt>
                <c:pt idx="93">
                  <c:v>2183</c:v>
                </c:pt>
                <c:pt idx="94">
                  <c:v>2204</c:v>
                </c:pt>
                <c:pt idx="95">
                  <c:v>2234</c:v>
                </c:pt>
                <c:pt idx="96">
                  <c:v>2198</c:v>
                </c:pt>
                <c:pt idx="97">
                  <c:v>2278</c:v>
                </c:pt>
                <c:pt idx="98">
                  <c:v>2249</c:v>
                </c:pt>
                <c:pt idx="99">
                  <c:v>2227</c:v>
                </c:pt>
                <c:pt idx="100">
                  <c:v>2229</c:v>
                </c:pt>
                <c:pt idx="101">
                  <c:v>2218</c:v>
                </c:pt>
                <c:pt idx="102">
                  <c:v>2187</c:v>
                </c:pt>
                <c:pt idx="103">
                  <c:v>0</c:v>
                </c:pt>
                <c:pt idx="104">
                  <c:v>0</c:v>
                </c:pt>
                <c:pt idx="105">
                  <c:v>0</c:v>
                </c:pt>
                <c:pt idx="106">
                  <c:v>0</c:v>
                </c:pt>
                <c:pt idx="107">
                  <c:v>0</c:v>
                </c:pt>
                <c:pt idx="108">
                  <c:v>0</c:v>
                </c:pt>
                <c:pt idx="109">
                  <c:v>0</c:v>
                </c:pt>
                <c:pt idx="110">
                  <c:v>0</c:v>
                </c:pt>
                <c:pt idx="111">
                  <c:v>0</c:v>
                </c:pt>
                <c:pt idx="112">
                  <c:v>0</c:v>
                </c:pt>
                <c:pt idx="113">
                  <c:v>0</c:v>
                </c:pt>
                <c:pt idx="114">
                  <c:v>752</c:v>
                </c:pt>
                <c:pt idx="115">
                  <c:v>656</c:v>
                </c:pt>
                <c:pt idx="116">
                  <c:v>610</c:v>
                </c:pt>
                <c:pt idx="117">
                  <c:v>664</c:v>
                </c:pt>
                <c:pt idx="118">
                  <c:v>648</c:v>
                </c:pt>
                <c:pt idx="119">
                  <c:v>668</c:v>
                </c:pt>
                <c:pt idx="120">
                  <c:v>709</c:v>
                </c:pt>
                <c:pt idx="121">
                  <c:v>735</c:v>
                </c:pt>
                <c:pt idx="122">
                  <c:v>775</c:v>
                </c:pt>
                <c:pt idx="123">
                  <c:v>807.99993900000004</c:v>
                </c:pt>
                <c:pt idx="124">
                  <c:v>834.00006099999996</c:v>
                </c:pt>
                <c:pt idx="125">
                  <c:v>886</c:v>
                </c:pt>
                <c:pt idx="126">
                  <c:v>927</c:v>
                </c:pt>
                <c:pt idx="127">
                  <c:v>948</c:v>
                </c:pt>
                <c:pt idx="128">
                  <c:v>981</c:v>
                </c:pt>
                <c:pt idx="129">
                  <c:v>1023.000061</c:v>
                </c:pt>
                <c:pt idx="130">
                  <c:v>1064</c:v>
                </c:pt>
                <c:pt idx="131">
                  <c:v>1096</c:v>
                </c:pt>
                <c:pt idx="132">
                  <c:v>1121</c:v>
                </c:pt>
                <c:pt idx="133">
                  <c:v>1162</c:v>
                </c:pt>
                <c:pt idx="134">
                  <c:v>1179</c:v>
                </c:pt>
                <c:pt idx="135">
                  <c:v>1204</c:v>
                </c:pt>
                <c:pt idx="136">
                  <c:v>1200</c:v>
                </c:pt>
                <c:pt idx="137">
                  <c:v>1195</c:v>
                </c:pt>
                <c:pt idx="138">
                  <c:v>1195</c:v>
                </c:pt>
                <c:pt idx="139">
                  <c:v>1194</c:v>
                </c:pt>
                <c:pt idx="140">
                  <c:v>1158</c:v>
                </c:pt>
                <c:pt idx="141">
                  <c:v>1134</c:v>
                </c:pt>
                <c:pt idx="142">
                  <c:v>1089</c:v>
                </c:pt>
                <c:pt idx="143">
                  <c:v>1060</c:v>
                </c:pt>
                <c:pt idx="144">
                  <c:v>1041</c:v>
                </c:pt>
                <c:pt idx="145">
                  <c:v>1046</c:v>
                </c:pt>
                <c:pt idx="146">
                  <c:v>1031</c:v>
                </c:pt>
                <c:pt idx="147">
                  <c:v>1036</c:v>
                </c:pt>
                <c:pt idx="148">
                  <c:v>1041</c:v>
                </c:pt>
                <c:pt idx="149">
                  <c:v>1055</c:v>
                </c:pt>
                <c:pt idx="150">
                  <c:v>1063</c:v>
                </c:pt>
                <c:pt idx="151">
                  <c:v>1109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125</c:v>
                </c:pt>
                <c:pt idx="169">
                  <c:v>128</c:v>
                </c:pt>
                <c:pt idx="170">
                  <c:v>145</c:v>
                </c:pt>
                <c:pt idx="171">
                  <c:v>174</c:v>
                </c:pt>
                <c:pt idx="172">
                  <c:v>212</c:v>
                </c:pt>
                <c:pt idx="173">
                  <c:v>193</c:v>
                </c:pt>
                <c:pt idx="174">
                  <c:v>204</c:v>
                </c:pt>
                <c:pt idx="175">
                  <c:v>231</c:v>
                </c:pt>
                <c:pt idx="176">
                  <c:v>275</c:v>
                </c:pt>
                <c:pt idx="177">
                  <c:v>316</c:v>
                </c:pt>
                <c:pt idx="178">
                  <c:v>297</c:v>
                </c:pt>
                <c:pt idx="179">
                  <c:v>269</c:v>
                </c:pt>
                <c:pt idx="180">
                  <c:v>275</c:v>
                </c:pt>
                <c:pt idx="181">
                  <c:v>341</c:v>
                </c:pt>
                <c:pt idx="182">
                  <c:v>346</c:v>
                </c:pt>
                <c:pt idx="183">
                  <c:v>372</c:v>
                </c:pt>
                <c:pt idx="184">
                  <c:v>350</c:v>
                </c:pt>
                <c:pt idx="185">
                  <c:v>388</c:v>
                </c:pt>
                <c:pt idx="186">
                  <c:v>397</c:v>
                </c:pt>
                <c:pt idx="187">
                  <c:v>409</c:v>
                </c:pt>
                <c:pt idx="188">
                  <c:v>417.00003099999998</c:v>
                </c:pt>
                <c:pt idx="189">
                  <c:v>420</c:v>
                </c:pt>
                <c:pt idx="190">
                  <c:v>436.99996900000002</c:v>
                </c:pt>
                <c:pt idx="191">
                  <c:v>449</c:v>
                </c:pt>
                <c:pt idx="192">
                  <c:v>453</c:v>
                </c:pt>
                <c:pt idx="193">
                  <c:v>488</c:v>
                </c:pt>
                <c:pt idx="194">
                  <c:v>485</c:v>
                </c:pt>
                <c:pt idx="195">
                  <c:v>502</c:v>
                </c:pt>
                <c:pt idx="196">
                  <c:v>493</c:v>
                </c:pt>
                <c:pt idx="197">
                  <c:v>479</c:v>
                </c:pt>
                <c:pt idx="198">
                  <c:v>455</c:v>
                </c:pt>
                <c:pt idx="199">
                  <c:v>416</c:v>
                </c:pt>
                <c:pt idx="200">
                  <c:v>372</c:v>
                </c:pt>
                <c:pt idx="201">
                  <c:v>370</c:v>
                </c:pt>
                <c:pt idx="202">
                  <c:v>362.00003099999998</c:v>
                </c:pt>
                <c:pt idx="203">
                  <c:v>345</c:v>
                </c:pt>
                <c:pt idx="204">
                  <c:v>293</c:v>
                </c:pt>
                <c:pt idx="205">
                  <c:v>293</c:v>
                </c:pt>
                <c:pt idx="206">
                  <c:v>311</c:v>
                </c:pt>
                <c:pt idx="207">
                  <c:v>305</c:v>
                </c:pt>
                <c:pt idx="208">
                  <c:v>285</c:v>
                </c:pt>
                <c:pt idx="209">
                  <c:v>285</c:v>
                </c:pt>
                <c:pt idx="210">
                  <c:v>294</c:v>
                </c:pt>
                <c:pt idx="211">
                  <c:v>273</c:v>
                </c:pt>
                <c:pt idx="212">
                  <c:v>262</c:v>
                </c:pt>
                <c:pt idx="213">
                  <c:v>280</c:v>
                </c:pt>
                <c:pt idx="214">
                  <c:v>244</c:v>
                </c:pt>
                <c:pt idx="215">
                  <c:v>234</c:v>
                </c:pt>
                <c:pt idx="216">
                  <c:v>229</c:v>
                </c:pt>
                <c:pt idx="217">
                  <c:v>238</c:v>
                </c:pt>
                <c:pt idx="218">
                  <c:v>197</c:v>
                </c:pt>
                <c:pt idx="219">
                  <c:v>242</c:v>
                </c:pt>
                <c:pt idx="220">
                  <c:v>226</c:v>
                </c:pt>
                <c:pt idx="221">
                  <c:v>237</c:v>
                </c:pt>
                <c:pt idx="222">
                  <c:v>125</c:v>
                </c:pt>
                <c:pt idx="223">
                  <c:v>107.00000799999999</c:v>
                </c:pt>
              </c:numCache>
            </c:numRef>
          </c:yVal>
          <c:smooth val="0"/>
          <c:extLst xmlns:c16r2="http://schemas.microsoft.com/office/drawing/2015/06/chart">
            <c:ext xmlns:c16="http://schemas.microsoft.com/office/drawing/2014/chart" uri="{C3380CC4-5D6E-409C-BE32-E72D297353CC}">
              <c16:uniqueId val="{0000005E-DA80-4DEE-8BB8-42BCAF800CB4}"/>
            </c:ext>
          </c:extLst>
        </c:ser>
        <c:ser>
          <c:idx val="96"/>
          <c:order val="95"/>
          <c:tx>
            <c:strRef>
              <c:f>Sheet1!$CT$1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Sheet1!$CT$2:$CT$225</c:f>
              <c:numCache>
                <c:formatCode>General</c:formatCode>
                <c:ptCount val="224"/>
                <c:pt idx="0">
                  <c:v>0</c:v>
                </c:pt>
                <c:pt idx="1">
                  <c:v>0</c:v>
                </c:pt>
                <c:pt idx="2">
                  <c:v>0</c:v>
                </c:pt>
                <c:pt idx="3">
                  <c:v>0</c:v>
                </c:pt>
                <c:pt idx="4">
                  <c:v>0</c:v>
                </c:pt>
                <c:pt idx="5">
                  <c:v>0</c:v>
                </c:pt>
                <c:pt idx="6">
                  <c:v>23</c:v>
                </c:pt>
                <c:pt idx="7">
                  <c:v>73</c:v>
                </c:pt>
                <c:pt idx="8">
                  <c:v>102</c:v>
                </c:pt>
                <c:pt idx="9">
                  <c:v>118.00000799999999</c:v>
                </c:pt>
                <c:pt idx="10">
                  <c:v>133</c:v>
                </c:pt>
                <c:pt idx="11">
                  <c:v>141</c:v>
                </c:pt>
                <c:pt idx="12">
                  <c:v>155</c:v>
                </c:pt>
                <c:pt idx="13">
                  <c:v>160</c:v>
                </c:pt>
                <c:pt idx="14">
                  <c:v>172</c:v>
                </c:pt>
                <c:pt idx="15">
                  <c:v>184</c:v>
                </c:pt>
                <c:pt idx="16">
                  <c:v>227</c:v>
                </c:pt>
                <c:pt idx="17">
                  <c:v>259</c:v>
                </c:pt>
                <c:pt idx="18">
                  <c:v>305</c:v>
                </c:pt>
                <c:pt idx="19">
                  <c:v>330</c:v>
                </c:pt>
                <c:pt idx="20">
                  <c:v>329.00003099999998</c:v>
                </c:pt>
                <c:pt idx="21">
                  <c:v>302</c:v>
                </c:pt>
                <c:pt idx="22">
                  <c:v>282</c:v>
                </c:pt>
                <c:pt idx="23">
                  <c:v>282</c:v>
                </c:pt>
                <c:pt idx="24">
                  <c:v>275</c:v>
                </c:pt>
                <c:pt idx="25">
                  <c:v>264</c:v>
                </c:pt>
                <c:pt idx="26">
                  <c:v>252</c:v>
                </c:pt>
                <c:pt idx="27">
                  <c:v>254</c:v>
                </c:pt>
                <c:pt idx="28">
                  <c:v>251</c:v>
                </c:pt>
                <c:pt idx="29">
                  <c:v>247.00001499999999</c:v>
                </c:pt>
                <c:pt idx="30">
                  <c:v>240</c:v>
                </c:pt>
                <c:pt idx="31">
                  <c:v>229</c:v>
                </c:pt>
                <c:pt idx="32">
                  <c:v>240</c:v>
                </c:pt>
                <c:pt idx="33">
                  <c:v>225.00001499999999</c:v>
                </c:pt>
                <c:pt idx="34">
                  <c:v>215</c:v>
                </c:pt>
                <c:pt idx="35">
                  <c:v>241</c:v>
                </c:pt>
                <c:pt idx="36">
                  <c:v>355</c:v>
                </c:pt>
                <c:pt idx="37">
                  <c:v>587</c:v>
                </c:pt>
                <c:pt idx="38">
                  <c:v>888</c:v>
                </c:pt>
                <c:pt idx="39">
                  <c:v>1274</c:v>
                </c:pt>
                <c:pt idx="40">
                  <c:v>1597.0001219999999</c:v>
                </c:pt>
                <c:pt idx="41">
                  <c:v>1820</c:v>
                </c:pt>
                <c:pt idx="42">
                  <c:v>1956</c:v>
                </c:pt>
                <c:pt idx="43">
                  <c:v>2089</c:v>
                </c:pt>
                <c:pt idx="44">
                  <c:v>2106</c:v>
                </c:pt>
                <c:pt idx="45">
                  <c:v>2111</c:v>
                </c:pt>
                <c:pt idx="46">
                  <c:v>2134</c:v>
                </c:pt>
                <c:pt idx="47">
                  <c:v>2149</c:v>
                </c:pt>
                <c:pt idx="48">
                  <c:v>2179</c:v>
                </c:pt>
                <c:pt idx="49">
                  <c:v>2197</c:v>
                </c:pt>
                <c:pt idx="50">
                  <c:v>2200</c:v>
                </c:pt>
                <c:pt idx="51">
                  <c:v>2212</c:v>
                </c:pt>
                <c:pt idx="52">
                  <c:v>2233</c:v>
                </c:pt>
                <c:pt idx="53">
                  <c:v>2249</c:v>
                </c:pt>
                <c:pt idx="54">
                  <c:v>2263</c:v>
                </c:pt>
                <c:pt idx="55">
                  <c:v>2266</c:v>
                </c:pt>
                <c:pt idx="56">
                  <c:v>2297</c:v>
                </c:pt>
                <c:pt idx="57">
                  <c:v>2321</c:v>
                </c:pt>
                <c:pt idx="58">
                  <c:v>2336</c:v>
                </c:pt>
                <c:pt idx="59">
                  <c:v>2316</c:v>
                </c:pt>
                <c:pt idx="60">
                  <c:v>2399</c:v>
                </c:pt>
                <c:pt idx="61">
                  <c:v>2433</c:v>
                </c:pt>
                <c:pt idx="62">
                  <c:v>2346</c:v>
                </c:pt>
                <c:pt idx="63">
                  <c:v>2398</c:v>
                </c:pt>
                <c:pt idx="64">
                  <c:v>2353</c:v>
                </c:pt>
                <c:pt idx="65">
                  <c:v>2295</c:v>
                </c:pt>
                <c:pt idx="66">
                  <c:v>2274</c:v>
                </c:pt>
                <c:pt idx="67">
                  <c:v>2264</c:v>
                </c:pt>
                <c:pt idx="68">
                  <c:v>2294</c:v>
                </c:pt>
                <c:pt idx="69">
                  <c:v>2318</c:v>
                </c:pt>
                <c:pt idx="70">
                  <c:v>2357</c:v>
                </c:pt>
                <c:pt idx="71">
                  <c:v>2377</c:v>
                </c:pt>
                <c:pt idx="72">
                  <c:v>2404</c:v>
                </c:pt>
                <c:pt idx="73">
                  <c:v>2428</c:v>
                </c:pt>
                <c:pt idx="74">
                  <c:v>2452</c:v>
                </c:pt>
                <c:pt idx="75">
                  <c:v>2471</c:v>
                </c:pt>
                <c:pt idx="76">
                  <c:v>2468</c:v>
                </c:pt>
                <c:pt idx="77">
                  <c:v>2485</c:v>
                </c:pt>
                <c:pt idx="78">
                  <c:v>2509.9997560000002</c:v>
                </c:pt>
                <c:pt idx="79">
                  <c:v>2483</c:v>
                </c:pt>
                <c:pt idx="80">
                  <c:v>2471</c:v>
                </c:pt>
                <c:pt idx="81">
                  <c:v>2453</c:v>
                </c:pt>
                <c:pt idx="82">
                  <c:v>2354</c:v>
                </c:pt>
                <c:pt idx="83">
                  <c:v>2308</c:v>
                </c:pt>
                <c:pt idx="84">
                  <c:v>2233</c:v>
                </c:pt>
                <c:pt idx="85">
                  <c:v>2171</c:v>
                </c:pt>
                <c:pt idx="86">
                  <c:v>2117</c:v>
                </c:pt>
                <c:pt idx="87">
                  <c:v>2081</c:v>
                </c:pt>
                <c:pt idx="88">
                  <c:v>2066</c:v>
                </c:pt>
                <c:pt idx="89">
                  <c:v>2064</c:v>
                </c:pt>
                <c:pt idx="90">
                  <c:v>2087</c:v>
                </c:pt>
                <c:pt idx="91">
                  <c:v>2117</c:v>
                </c:pt>
                <c:pt idx="92">
                  <c:v>2163</c:v>
                </c:pt>
                <c:pt idx="93">
                  <c:v>2183</c:v>
                </c:pt>
                <c:pt idx="94">
                  <c:v>2204</c:v>
                </c:pt>
                <c:pt idx="95">
                  <c:v>2234</c:v>
                </c:pt>
                <c:pt idx="96">
                  <c:v>2198</c:v>
                </c:pt>
                <c:pt idx="97">
                  <c:v>2278</c:v>
                </c:pt>
                <c:pt idx="98">
                  <c:v>2249</c:v>
                </c:pt>
                <c:pt idx="99">
                  <c:v>2227</c:v>
                </c:pt>
                <c:pt idx="100">
                  <c:v>2229</c:v>
                </c:pt>
                <c:pt idx="101">
                  <c:v>2218</c:v>
                </c:pt>
                <c:pt idx="102">
                  <c:v>2187</c:v>
                </c:pt>
                <c:pt idx="103">
                  <c:v>0</c:v>
                </c:pt>
                <c:pt idx="104">
                  <c:v>0</c:v>
                </c:pt>
                <c:pt idx="105">
                  <c:v>0</c:v>
                </c:pt>
                <c:pt idx="106">
                  <c:v>0</c:v>
                </c:pt>
                <c:pt idx="107">
                  <c:v>0</c:v>
                </c:pt>
                <c:pt idx="108">
                  <c:v>0</c:v>
                </c:pt>
                <c:pt idx="109">
                  <c:v>0</c:v>
                </c:pt>
                <c:pt idx="110">
                  <c:v>0</c:v>
                </c:pt>
                <c:pt idx="111">
                  <c:v>0</c:v>
                </c:pt>
                <c:pt idx="112">
                  <c:v>0</c:v>
                </c:pt>
                <c:pt idx="113">
                  <c:v>0</c:v>
                </c:pt>
                <c:pt idx="114">
                  <c:v>752</c:v>
                </c:pt>
                <c:pt idx="115">
                  <c:v>656</c:v>
                </c:pt>
                <c:pt idx="116">
                  <c:v>610</c:v>
                </c:pt>
                <c:pt idx="117">
                  <c:v>664</c:v>
                </c:pt>
                <c:pt idx="118">
                  <c:v>648</c:v>
                </c:pt>
                <c:pt idx="119">
                  <c:v>668</c:v>
                </c:pt>
                <c:pt idx="120">
                  <c:v>709</c:v>
                </c:pt>
                <c:pt idx="121">
                  <c:v>735</c:v>
                </c:pt>
                <c:pt idx="122">
                  <c:v>775</c:v>
                </c:pt>
                <c:pt idx="123">
                  <c:v>807.99993900000004</c:v>
                </c:pt>
                <c:pt idx="124">
                  <c:v>834.00006099999996</c:v>
                </c:pt>
                <c:pt idx="125">
                  <c:v>886</c:v>
                </c:pt>
                <c:pt idx="126">
                  <c:v>927</c:v>
                </c:pt>
                <c:pt idx="127">
                  <c:v>948</c:v>
                </c:pt>
                <c:pt idx="128">
                  <c:v>981</c:v>
                </c:pt>
                <c:pt idx="129">
                  <c:v>1023.000061</c:v>
                </c:pt>
                <c:pt idx="130">
                  <c:v>1064</c:v>
                </c:pt>
                <c:pt idx="131">
                  <c:v>1096</c:v>
                </c:pt>
                <c:pt idx="132">
                  <c:v>1121</c:v>
                </c:pt>
                <c:pt idx="133">
                  <c:v>1162</c:v>
                </c:pt>
                <c:pt idx="134">
                  <c:v>1179</c:v>
                </c:pt>
                <c:pt idx="135">
                  <c:v>1204</c:v>
                </c:pt>
                <c:pt idx="136">
                  <c:v>1200</c:v>
                </c:pt>
                <c:pt idx="137">
                  <c:v>1195</c:v>
                </c:pt>
                <c:pt idx="138">
                  <c:v>1195</c:v>
                </c:pt>
                <c:pt idx="139">
                  <c:v>1194</c:v>
                </c:pt>
                <c:pt idx="140">
                  <c:v>1158</c:v>
                </c:pt>
                <c:pt idx="141">
                  <c:v>1134</c:v>
                </c:pt>
                <c:pt idx="142">
                  <c:v>1089</c:v>
                </c:pt>
                <c:pt idx="143">
                  <c:v>1060</c:v>
                </c:pt>
                <c:pt idx="144">
                  <c:v>1041</c:v>
                </c:pt>
                <c:pt idx="145">
                  <c:v>1046</c:v>
                </c:pt>
                <c:pt idx="146">
                  <c:v>1031</c:v>
                </c:pt>
                <c:pt idx="147">
                  <c:v>1036</c:v>
                </c:pt>
                <c:pt idx="148">
                  <c:v>1041</c:v>
                </c:pt>
                <c:pt idx="149">
                  <c:v>1055</c:v>
                </c:pt>
                <c:pt idx="150">
                  <c:v>1063</c:v>
                </c:pt>
                <c:pt idx="151">
                  <c:v>1109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125</c:v>
                </c:pt>
                <c:pt idx="169">
                  <c:v>128</c:v>
                </c:pt>
                <c:pt idx="170">
                  <c:v>145</c:v>
                </c:pt>
                <c:pt idx="171">
                  <c:v>174</c:v>
                </c:pt>
                <c:pt idx="172">
                  <c:v>212</c:v>
                </c:pt>
                <c:pt idx="173">
                  <c:v>193</c:v>
                </c:pt>
                <c:pt idx="174">
                  <c:v>204</c:v>
                </c:pt>
                <c:pt idx="175">
                  <c:v>231</c:v>
                </c:pt>
                <c:pt idx="176">
                  <c:v>275</c:v>
                </c:pt>
                <c:pt idx="177">
                  <c:v>316</c:v>
                </c:pt>
                <c:pt idx="178">
                  <c:v>297</c:v>
                </c:pt>
                <c:pt idx="179">
                  <c:v>269</c:v>
                </c:pt>
                <c:pt idx="180">
                  <c:v>275</c:v>
                </c:pt>
                <c:pt idx="181">
                  <c:v>341</c:v>
                </c:pt>
                <c:pt idx="182">
                  <c:v>346</c:v>
                </c:pt>
                <c:pt idx="183">
                  <c:v>372</c:v>
                </c:pt>
                <c:pt idx="184">
                  <c:v>350</c:v>
                </c:pt>
                <c:pt idx="185">
                  <c:v>388</c:v>
                </c:pt>
                <c:pt idx="186">
                  <c:v>397</c:v>
                </c:pt>
                <c:pt idx="187">
                  <c:v>409</c:v>
                </c:pt>
                <c:pt idx="188">
                  <c:v>417.00003099999998</c:v>
                </c:pt>
                <c:pt idx="189">
                  <c:v>420</c:v>
                </c:pt>
                <c:pt idx="190">
                  <c:v>436.99996900000002</c:v>
                </c:pt>
                <c:pt idx="191">
                  <c:v>449</c:v>
                </c:pt>
                <c:pt idx="192">
                  <c:v>453</c:v>
                </c:pt>
                <c:pt idx="193">
                  <c:v>488</c:v>
                </c:pt>
                <c:pt idx="194">
                  <c:v>485</c:v>
                </c:pt>
                <c:pt idx="195">
                  <c:v>502</c:v>
                </c:pt>
                <c:pt idx="196">
                  <c:v>493</c:v>
                </c:pt>
                <c:pt idx="197">
                  <c:v>479</c:v>
                </c:pt>
                <c:pt idx="198">
                  <c:v>455</c:v>
                </c:pt>
                <c:pt idx="199">
                  <c:v>416</c:v>
                </c:pt>
                <c:pt idx="200">
                  <c:v>372</c:v>
                </c:pt>
                <c:pt idx="201">
                  <c:v>370</c:v>
                </c:pt>
                <c:pt idx="202">
                  <c:v>362.00003099999998</c:v>
                </c:pt>
                <c:pt idx="203">
                  <c:v>345</c:v>
                </c:pt>
                <c:pt idx="204">
                  <c:v>293</c:v>
                </c:pt>
                <c:pt idx="205">
                  <c:v>293</c:v>
                </c:pt>
                <c:pt idx="206">
                  <c:v>311</c:v>
                </c:pt>
                <c:pt idx="207">
                  <c:v>305</c:v>
                </c:pt>
                <c:pt idx="208">
                  <c:v>285</c:v>
                </c:pt>
                <c:pt idx="209">
                  <c:v>285</c:v>
                </c:pt>
                <c:pt idx="210">
                  <c:v>294</c:v>
                </c:pt>
                <c:pt idx="211">
                  <c:v>273</c:v>
                </c:pt>
                <c:pt idx="212">
                  <c:v>262</c:v>
                </c:pt>
                <c:pt idx="213">
                  <c:v>280</c:v>
                </c:pt>
                <c:pt idx="214">
                  <c:v>244</c:v>
                </c:pt>
                <c:pt idx="215">
                  <c:v>234</c:v>
                </c:pt>
                <c:pt idx="216">
                  <c:v>229</c:v>
                </c:pt>
                <c:pt idx="217">
                  <c:v>238</c:v>
                </c:pt>
                <c:pt idx="218">
                  <c:v>197</c:v>
                </c:pt>
                <c:pt idx="219">
                  <c:v>242</c:v>
                </c:pt>
                <c:pt idx="220">
                  <c:v>226</c:v>
                </c:pt>
                <c:pt idx="221">
                  <c:v>237</c:v>
                </c:pt>
                <c:pt idx="222">
                  <c:v>125</c:v>
                </c:pt>
                <c:pt idx="223">
                  <c:v>107.00000799999999</c:v>
                </c:pt>
              </c:numCache>
            </c:numRef>
          </c:yVal>
          <c:smooth val="0"/>
          <c:extLst xmlns:c16r2="http://schemas.microsoft.com/office/drawing/2015/06/chart">
            <c:ext xmlns:c16="http://schemas.microsoft.com/office/drawing/2014/chart" uri="{C3380CC4-5D6E-409C-BE32-E72D297353CC}">
              <c16:uniqueId val="{0000005F-DA80-4DEE-8BB8-42BCAF800CB4}"/>
            </c:ext>
          </c:extLst>
        </c:ser>
        <c:ser>
          <c:idx val="97"/>
          <c:order val="96"/>
          <c:tx>
            <c:strRef>
              <c:f>Sheet1!$CU$1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Sheet1!$CU$2:$CU$225</c:f>
              <c:numCache>
                <c:formatCode>General</c:formatCode>
                <c:ptCount val="224"/>
                <c:pt idx="0">
                  <c:v>0</c:v>
                </c:pt>
                <c:pt idx="1">
                  <c:v>0</c:v>
                </c:pt>
                <c:pt idx="2">
                  <c:v>0</c:v>
                </c:pt>
                <c:pt idx="3">
                  <c:v>0</c:v>
                </c:pt>
                <c:pt idx="4">
                  <c:v>0</c:v>
                </c:pt>
                <c:pt idx="5">
                  <c:v>0</c:v>
                </c:pt>
                <c:pt idx="6">
                  <c:v>9</c:v>
                </c:pt>
                <c:pt idx="7">
                  <c:v>44</c:v>
                </c:pt>
                <c:pt idx="8">
                  <c:v>77</c:v>
                </c:pt>
                <c:pt idx="9">
                  <c:v>95</c:v>
                </c:pt>
                <c:pt idx="10">
                  <c:v>122.99999200000001</c:v>
                </c:pt>
                <c:pt idx="11">
                  <c:v>122.99999200000001</c:v>
                </c:pt>
                <c:pt idx="12">
                  <c:v>133</c:v>
                </c:pt>
                <c:pt idx="13">
                  <c:v>139</c:v>
                </c:pt>
                <c:pt idx="14">
                  <c:v>151</c:v>
                </c:pt>
                <c:pt idx="15">
                  <c:v>164</c:v>
                </c:pt>
                <c:pt idx="16">
                  <c:v>205</c:v>
                </c:pt>
                <c:pt idx="17">
                  <c:v>233</c:v>
                </c:pt>
                <c:pt idx="18">
                  <c:v>278</c:v>
                </c:pt>
                <c:pt idx="19">
                  <c:v>302</c:v>
                </c:pt>
                <c:pt idx="20">
                  <c:v>304</c:v>
                </c:pt>
                <c:pt idx="21">
                  <c:v>289</c:v>
                </c:pt>
                <c:pt idx="22">
                  <c:v>262</c:v>
                </c:pt>
                <c:pt idx="23">
                  <c:v>263</c:v>
                </c:pt>
                <c:pt idx="24">
                  <c:v>255</c:v>
                </c:pt>
                <c:pt idx="25">
                  <c:v>247.00001499999999</c:v>
                </c:pt>
                <c:pt idx="26">
                  <c:v>234.99998500000001</c:v>
                </c:pt>
                <c:pt idx="27">
                  <c:v>239</c:v>
                </c:pt>
                <c:pt idx="28">
                  <c:v>234</c:v>
                </c:pt>
                <c:pt idx="29">
                  <c:v>231</c:v>
                </c:pt>
                <c:pt idx="30">
                  <c:v>220</c:v>
                </c:pt>
                <c:pt idx="31">
                  <c:v>215</c:v>
                </c:pt>
                <c:pt idx="32">
                  <c:v>227</c:v>
                </c:pt>
                <c:pt idx="33">
                  <c:v>210</c:v>
                </c:pt>
                <c:pt idx="34">
                  <c:v>204</c:v>
                </c:pt>
                <c:pt idx="35">
                  <c:v>227</c:v>
                </c:pt>
                <c:pt idx="36">
                  <c:v>355</c:v>
                </c:pt>
                <c:pt idx="37">
                  <c:v>585</c:v>
                </c:pt>
                <c:pt idx="38">
                  <c:v>871</c:v>
                </c:pt>
                <c:pt idx="39">
                  <c:v>1232</c:v>
                </c:pt>
                <c:pt idx="40">
                  <c:v>1529</c:v>
                </c:pt>
                <c:pt idx="41">
                  <c:v>1731</c:v>
                </c:pt>
                <c:pt idx="42">
                  <c:v>1866</c:v>
                </c:pt>
                <c:pt idx="43">
                  <c:v>1986</c:v>
                </c:pt>
                <c:pt idx="44">
                  <c:v>1996</c:v>
                </c:pt>
                <c:pt idx="45">
                  <c:v>1992</c:v>
                </c:pt>
                <c:pt idx="46">
                  <c:v>2020.9998780000001</c:v>
                </c:pt>
                <c:pt idx="47">
                  <c:v>2034</c:v>
                </c:pt>
                <c:pt idx="48">
                  <c:v>2059</c:v>
                </c:pt>
                <c:pt idx="49">
                  <c:v>2078</c:v>
                </c:pt>
                <c:pt idx="50">
                  <c:v>2084</c:v>
                </c:pt>
                <c:pt idx="51">
                  <c:v>2091</c:v>
                </c:pt>
                <c:pt idx="52">
                  <c:v>2110</c:v>
                </c:pt>
                <c:pt idx="53">
                  <c:v>2136</c:v>
                </c:pt>
                <c:pt idx="54">
                  <c:v>2141</c:v>
                </c:pt>
                <c:pt idx="55">
                  <c:v>2144</c:v>
                </c:pt>
                <c:pt idx="56">
                  <c:v>2173</c:v>
                </c:pt>
                <c:pt idx="57">
                  <c:v>2193</c:v>
                </c:pt>
                <c:pt idx="58">
                  <c:v>2206</c:v>
                </c:pt>
                <c:pt idx="59">
                  <c:v>2186</c:v>
                </c:pt>
                <c:pt idx="60">
                  <c:v>2250</c:v>
                </c:pt>
                <c:pt idx="61">
                  <c:v>2276</c:v>
                </c:pt>
                <c:pt idx="62">
                  <c:v>2219</c:v>
                </c:pt>
                <c:pt idx="63">
                  <c:v>2242</c:v>
                </c:pt>
                <c:pt idx="64">
                  <c:v>2198</c:v>
                </c:pt>
                <c:pt idx="65">
                  <c:v>2152</c:v>
                </c:pt>
                <c:pt idx="66">
                  <c:v>2145</c:v>
                </c:pt>
                <c:pt idx="67">
                  <c:v>2123</c:v>
                </c:pt>
                <c:pt idx="68">
                  <c:v>2163</c:v>
                </c:pt>
                <c:pt idx="69">
                  <c:v>2193</c:v>
                </c:pt>
                <c:pt idx="70">
                  <c:v>2208</c:v>
                </c:pt>
                <c:pt idx="71">
                  <c:v>2239</c:v>
                </c:pt>
                <c:pt idx="72">
                  <c:v>2272</c:v>
                </c:pt>
                <c:pt idx="73">
                  <c:v>2277</c:v>
                </c:pt>
                <c:pt idx="74">
                  <c:v>2307</c:v>
                </c:pt>
                <c:pt idx="75">
                  <c:v>2325</c:v>
                </c:pt>
                <c:pt idx="76">
                  <c:v>2329</c:v>
                </c:pt>
                <c:pt idx="77">
                  <c:v>2348</c:v>
                </c:pt>
                <c:pt idx="78">
                  <c:v>2369</c:v>
                </c:pt>
                <c:pt idx="79">
                  <c:v>2344</c:v>
                </c:pt>
                <c:pt idx="80">
                  <c:v>2321</c:v>
                </c:pt>
                <c:pt idx="81">
                  <c:v>2307</c:v>
                </c:pt>
                <c:pt idx="82">
                  <c:v>2208</c:v>
                </c:pt>
                <c:pt idx="83">
                  <c:v>2154</c:v>
                </c:pt>
                <c:pt idx="84">
                  <c:v>2101</c:v>
                </c:pt>
                <c:pt idx="85">
                  <c:v>2028</c:v>
                </c:pt>
                <c:pt idx="86">
                  <c:v>1979</c:v>
                </c:pt>
                <c:pt idx="87">
                  <c:v>1954</c:v>
                </c:pt>
                <c:pt idx="88">
                  <c:v>1935</c:v>
                </c:pt>
                <c:pt idx="89">
                  <c:v>1932.0001219999999</c:v>
                </c:pt>
                <c:pt idx="90">
                  <c:v>1955</c:v>
                </c:pt>
                <c:pt idx="91">
                  <c:v>1990</c:v>
                </c:pt>
                <c:pt idx="92">
                  <c:v>2026</c:v>
                </c:pt>
                <c:pt idx="93">
                  <c:v>2044</c:v>
                </c:pt>
                <c:pt idx="94">
                  <c:v>2066</c:v>
                </c:pt>
                <c:pt idx="95">
                  <c:v>2103</c:v>
                </c:pt>
                <c:pt idx="96">
                  <c:v>2057</c:v>
                </c:pt>
                <c:pt idx="97">
                  <c:v>2055</c:v>
                </c:pt>
                <c:pt idx="98">
                  <c:v>2065</c:v>
                </c:pt>
                <c:pt idx="99">
                  <c:v>2098</c:v>
                </c:pt>
                <c:pt idx="100">
                  <c:v>2101</c:v>
                </c:pt>
                <c:pt idx="101">
                  <c:v>2082</c:v>
                </c:pt>
                <c:pt idx="102">
                  <c:v>2059</c:v>
                </c:pt>
                <c:pt idx="103">
                  <c:v>0</c:v>
                </c:pt>
                <c:pt idx="104">
                  <c:v>0</c:v>
                </c:pt>
                <c:pt idx="105">
                  <c:v>0</c:v>
                </c:pt>
                <c:pt idx="106">
                  <c:v>0</c:v>
                </c:pt>
                <c:pt idx="107">
                  <c:v>0</c:v>
                </c:pt>
                <c:pt idx="108">
                  <c:v>0</c:v>
                </c:pt>
                <c:pt idx="109">
                  <c:v>0</c:v>
                </c:pt>
                <c:pt idx="110">
                  <c:v>0</c:v>
                </c:pt>
                <c:pt idx="111">
                  <c:v>0</c:v>
                </c:pt>
                <c:pt idx="112">
                  <c:v>0</c:v>
                </c:pt>
                <c:pt idx="113">
                  <c:v>0</c:v>
                </c:pt>
                <c:pt idx="114">
                  <c:v>632</c:v>
                </c:pt>
                <c:pt idx="115">
                  <c:v>620</c:v>
                </c:pt>
                <c:pt idx="116">
                  <c:v>562</c:v>
                </c:pt>
                <c:pt idx="117">
                  <c:v>599</c:v>
                </c:pt>
                <c:pt idx="118">
                  <c:v>591</c:v>
                </c:pt>
                <c:pt idx="119">
                  <c:v>609</c:v>
                </c:pt>
                <c:pt idx="120">
                  <c:v>657</c:v>
                </c:pt>
                <c:pt idx="121">
                  <c:v>683</c:v>
                </c:pt>
                <c:pt idx="122">
                  <c:v>719</c:v>
                </c:pt>
                <c:pt idx="123">
                  <c:v>757</c:v>
                </c:pt>
                <c:pt idx="124">
                  <c:v>787</c:v>
                </c:pt>
                <c:pt idx="125">
                  <c:v>844</c:v>
                </c:pt>
                <c:pt idx="126">
                  <c:v>869.00006099999996</c:v>
                </c:pt>
                <c:pt idx="127">
                  <c:v>892</c:v>
                </c:pt>
                <c:pt idx="128">
                  <c:v>930.99993900000004</c:v>
                </c:pt>
                <c:pt idx="129">
                  <c:v>958</c:v>
                </c:pt>
                <c:pt idx="130">
                  <c:v>1000</c:v>
                </c:pt>
                <c:pt idx="131">
                  <c:v>1027</c:v>
                </c:pt>
                <c:pt idx="132">
                  <c:v>1065</c:v>
                </c:pt>
                <c:pt idx="133">
                  <c:v>1088</c:v>
                </c:pt>
                <c:pt idx="134">
                  <c:v>1112</c:v>
                </c:pt>
                <c:pt idx="135">
                  <c:v>1126</c:v>
                </c:pt>
                <c:pt idx="136">
                  <c:v>1123</c:v>
                </c:pt>
                <c:pt idx="137">
                  <c:v>1128</c:v>
                </c:pt>
                <c:pt idx="138">
                  <c:v>1124</c:v>
                </c:pt>
                <c:pt idx="139">
                  <c:v>1118</c:v>
                </c:pt>
                <c:pt idx="140">
                  <c:v>1081</c:v>
                </c:pt>
                <c:pt idx="141">
                  <c:v>1064</c:v>
                </c:pt>
                <c:pt idx="142">
                  <c:v>1024</c:v>
                </c:pt>
                <c:pt idx="143">
                  <c:v>994</c:v>
                </c:pt>
                <c:pt idx="144">
                  <c:v>983</c:v>
                </c:pt>
                <c:pt idx="145">
                  <c:v>988.00006099999996</c:v>
                </c:pt>
                <c:pt idx="146">
                  <c:v>971</c:v>
                </c:pt>
                <c:pt idx="147">
                  <c:v>954</c:v>
                </c:pt>
                <c:pt idx="148">
                  <c:v>967</c:v>
                </c:pt>
                <c:pt idx="149">
                  <c:v>966.00006099999996</c:v>
                </c:pt>
                <c:pt idx="150">
                  <c:v>976</c:v>
                </c:pt>
                <c:pt idx="151">
                  <c:v>980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162</c:v>
                </c:pt>
                <c:pt idx="169">
                  <c:v>163</c:v>
                </c:pt>
                <c:pt idx="170">
                  <c:v>149</c:v>
                </c:pt>
                <c:pt idx="171">
                  <c:v>171</c:v>
                </c:pt>
                <c:pt idx="172">
                  <c:v>190</c:v>
                </c:pt>
                <c:pt idx="173">
                  <c:v>190</c:v>
                </c:pt>
                <c:pt idx="174">
                  <c:v>250</c:v>
                </c:pt>
                <c:pt idx="175">
                  <c:v>216</c:v>
                </c:pt>
                <c:pt idx="176">
                  <c:v>255</c:v>
                </c:pt>
                <c:pt idx="177">
                  <c:v>258</c:v>
                </c:pt>
                <c:pt idx="178">
                  <c:v>267</c:v>
                </c:pt>
                <c:pt idx="179">
                  <c:v>251</c:v>
                </c:pt>
                <c:pt idx="180">
                  <c:v>259</c:v>
                </c:pt>
                <c:pt idx="181">
                  <c:v>286</c:v>
                </c:pt>
                <c:pt idx="182">
                  <c:v>304</c:v>
                </c:pt>
                <c:pt idx="183">
                  <c:v>328</c:v>
                </c:pt>
                <c:pt idx="184">
                  <c:v>313</c:v>
                </c:pt>
                <c:pt idx="185">
                  <c:v>344</c:v>
                </c:pt>
                <c:pt idx="186">
                  <c:v>344</c:v>
                </c:pt>
                <c:pt idx="187">
                  <c:v>359.99996900000002</c:v>
                </c:pt>
                <c:pt idx="188">
                  <c:v>370</c:v>
                </c:pt>
                <c:pt idx="189">
                  <c:v>379</c:v>
                </c:pt>
                <c:pt idx="190">
                  <c:v>406.00003099999998</c:v>
                </c:pt>
                <c:pt idx="191">
                  <c:v>396</c:v>
                </c:pt>
                <c:pt idx="192">
                  <c:v>409</c:v>
                </c:pt>
                <c:pt idx="193">
                  <c:v>435</c:v>
                </c:pt>
                <c:pt idx="194">
                  <c:v>430</c:v>
                </c:pt>
                <c:pt idx="195">
                  <c:v>461.00003099999998</c:v>
                </c:pt>
                <c:pt idx="196">
                  <c:v>454</c:v>
                </c:pt>
                <c:pt idx="197">
                  <c:v>420</c:v>
                </c:pt>
                <c:pt idx="198">
                  <c:v>405</c:v>
                </c:pt>
                <c:pt idx="199">
                  <c:v>373.00003099999998</c:v>
                </c:pt>
                <c:pt idx="200">
                  <c:v>345</c:v>
                </c:pt>
                <c:pt idx="201">
                  <c:v>333</c:v>
                </c:pt>
                <c:pt idx="202">
                  <c:v>296</c:v>
                </c:pt>
                <c:pt idx="203">
                  <c:v>294</c:v>
                </c:pt>
                <c:pt idx="204">
                  <c:v>273</c:v>
                </c:pt>
                <c:pt idx="205">
                  <c:v>261</c:v>
                </c:pt>
                <c:pt idx="206">
                  <c:v>288</c:v>
                </c:pt>
                <c:pt idx="207">
                  <c:v>280</c:v>
                </c:pt>
                <c:pt idx="208">
                  <c:v>263</c:v>
                </c:pt>
                <c:pt idx="209">
                  <c:v>264</c:v>
                </c:pt>
                <c:pt idx="210">
                  <c:v>277</c:v>
                </c:pt>
                <c:pt idx="211">
                  <c:v>253</c:v>
                </c:pt>
                <c:pt idx="212">
                  <c:v>257</c:v>
                </c:pt>
                <c:pt idx="213">
                  <c:v>227</c:v>
                </c:pt>
                <c:pt idx="214">
                  <c:v>247.00001499999999</c:v>
                </c:pt>
                <c:pt idx="215">
                  <c:v>206</c:v>
                </c:pt>
                <c:pt idx="216">
                  <c:v>240</c:v>
                </c:pt>
                <c:pt idx="217">
                  <c:v>196</c:v>
                </c:pt>
                <c:pt idx="218">
                  <c:v>179</c:v>
                </c:pt>
                <c:pt idx="219">
                  <c:v>234</c:v>
                </c:pt>
                <c:pt idx="220">
                  <c:v>237</c:v>
                </c:pt>
                <c:pt idx="221">
                  <c:v>238</c:v>
                </c:pt>
                <c:pt idx="222">
                  <c:v>110</c:v>
                </c:pt>
                <c:pt idx="223">
                  <c:v>233</c:v>
                </c:pt>
              </c:numCache>
            </c:numRef>
          </c:yVal>
          <c:smooth val="0"/>
          <c:extLst xmlns:c16r2="http://schemas.microsoft.com/office/drawing/2015/06/chart">
            <c:ext xmlns:c16="http://schemas.microsoft.com/office/drawing/2014/chart" uri="{C3380CC4-5D6E-409C-BE32-E72D297353CC}">
              <c16:uniqueId val="{00000060-DA80-4DEE-8BB8-42BCAF800CB4}"/>
            </c:ext>
          </c:extLst>
        </c:ser>
        <c:ser>
          <c:idx val="98"/>
          <c:order val="97"/>
          <c:tx>
            <c:strRef>
              <c:f>Sheet1!$CV$1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Sheet1!$CV$2:$CV$225</c:f>
              <c:numCache>
                <c:formatCode>General</c:formatCode>
                <c:ptCount val="224"/>
                <c:pt idx="0">
                  <c:v>0</c:v>
                </c:pt>
                <c:pt idx="1">
                  <c:v>0</c:v>
                </c:pt>
                <c:pt idx="2">
                  <c:v>0</c:v>
                </c:pt>
                <c:pt idx="3">
                  <c:v>6</c:v>
                </c:pt>
                <c:pt idx="4">
                  <c:v>15</c:v>
                </c:pt>
                <c:pt idx="5">
                  <c:v>39</c:v>
                </c:pt>
                <c:pt idx="6">
                  <c:v>66</c:v>
                </c:pt>
                <c:pt idx="7">
                  <c:v>107.00000799999999</c:v>
                </c:pt>
                <c:pt idx="8">
                  <c:v>130</c:v>
                </c:pt>
                <c:pt idx="9">
                  <c:v>141</c:v>
                </c:pt>
                <c:pt idx="10">
                  <c:v>170.00001499999999</c:v>
                </c:pt>
                <c:pt idx="11">
                  <c:v>168.99998500000001</c:v>
                </c:pt>
                <c:pt idx="12">
                  <c:v>174</c:v>
                </c:pt>
                <c:pt idx="13">
                  <c:v>187</c:v>
                </c:pt>
                <c:pt idx="14">
                  <c:v>197</c:v>
                </c:pt>
                <c:pt idx="15">
                  <c:v>211</c:v>
                </c:pt>
                <c:pt idx="16">
                  <c:v>256</c:v>
                </c:pt>
                <c:pt idx="17">
                  <c:v>288</c:v>
                </c:pt>
                <c:pt idx="18">
                  <c:v>337</c:v>
                </c:pt>
                <c:pt idx="19">
                  <c:v>364</c:v>
                </c:pt>
                <c:pt idx="20">
                  <c:v>363</c:v>
                </c:pt>
                <c:pt idx="21">
                  <c:v>345</c:v>
                </c:pt>
                <c:pt idx="22">
                  <c:v>317</c:v>
                </c:pt>
                <c:pt idx="23">
                  <c:v>320</c:v>
                </c:pt>
                <c:pt idx="24">
                  <c:v>306</c:v>
                </c:pt>
                <c:pt idx="25">
                  <c:v>287</c:v>
                </c:pt>
                <c:pt idx="26">
                  <c:v>285</c:v>
                </c:pt>
                <c:pt idx="27">
                  <c:v>277</c:v>
                </c:pt>
                <c:pt idx="28">
                  <c:v>279</c:v>
                </c:pt>
                <c:pt idx="29">
                  <c:v>266</c:v>
                </c:pt>
                <c:pt idx="30">
                  <c:v>265</c:v>
                </c:pt>
                <c:pt idx="31">
                  <c:v>240</c:v>
                </c:pt>
                <c:pt idx="32">
                  <c:v>251</c:v>
                </c:pt>
                <c:pt idx="33">
                  <c:v>236.00001499999999</c:v>
                </c:pt>
                <c:pt idx="34">
                  <c:v>227</c:v>
                </c:pt>
                <c:pt idx="35">
                  <c:v>252</c:v>
                </c:pt>
                <c:pt idx="36">
                  <c:v>378</c:v>
                </c:pt>
                <c:pt idx="37">
                  <c:v>615</c:v>
                </c:pt>
                <c:pt idx="38">
                  <c:v>917.99993900000004</c:v>
                </c:pt>
                <c:pt idx="39">
                  <c:v>1309</c:v>
                </c:pt>
                <c:pt idx="40">
                  <c:v>1619</c:v>
                </c:pt>
                <c:pt idx="41">
                  <c:v>1831</c:v>
                </c:pt>
                <c:pt idx="42">
                  <c:v>1963</c:v>
                </c:pt>
                <c:pt idx="43">
                  <c:v>2099</c:v>
                </c:pt>
                <c:pt idx="44">
                  <c:v>2109</c:v>
                </c:pt>
                <c:pt idx="45">
                  <c:v>2106</c:v>
                </c:pt>
                <c:pt idx="46">
                  <c:v>2132</c:v>
                </c:pt>
                <c:pt idx="47">
                  <c:v>2149</c:v>
                </c:pt>
                <c:pt idx="48">
                  <c:v>2182</c:v>
                </c:pt>
                <c:pt idx="49">
                  <c:v>2192</c:v>
                </c:pt>
                <c:pt idx="50">
                  <c:v>2198</c:v>
                </c:pt>
                <c:pt idx="51">
                  <c:v>2205</c:v>
                </c:pt>
                <c:pt idx="52">
                  <c:v>2223</c:v>
                </c:pt>
                <c:pt idx="53">
                  <c:v>2245</c:v>
                </c:pt>
                <c:pt idx="54">
                  <c:v>2261</c:v>
                </c:pt>
                <c:pt idx="55">
                  <c:v>2267</c:v>
                </c:pt>
                <c:pt idx="56">
                  <c:v>2291</c:v>
                </c:pt>
                <c:pt idx="57">
                  <c:v>2322</c:v>
                </c:pt>
                <c:pt idx="58">
                  <c:v>2334</c:v>
                </c:pt>
                <c:pt idx="59">
                  <c:v>2302</c:v>
                </c:pt>
                <c:pt idx="60">
                  <c:v>2406</c:v>
                </c:pt>
                <c:pt idx="61">
                  <c:v>2442</c:v>
                </c:pt>
                <c:pt idx="62">
                  <c:v>2333</c:v>
                </c:pt>
                <c:pt idx="63">
                  <c:v>2400</c:v>
                </c:pt>
                <c:pt idx="64">
                  <c:v>2352</c:v>
                </c:pt>
                <c:pt idx="65">
                  <c:v>2282</c:v>
                </c:pt>
                <c:pt idx="66">
                  <c:v>2270</c:v>
                </c:pt>
                <c:pt idx="67">
                  <c:v>2247</c:v>
                </c:pt>
                <c:pt idx="68">
                  <c:v>2288</c:v>
                </c:pt>
                <c:pt idx="69">
                  <c:v>2310</c:v>
                </c:pt>
                <c:pt idx="70">
                  <c:v>2335</c:v>
                </c:pt>
                <c:pt idx="71">
                  <c:v>2367</c:v>
                </c:pt>
                <c:pt idx="72">
                  <c:v>2398</c:v>
                </c:pt>
                <c:pt idx="73">
                  <c:v>2417</c:v>
                </c:pt>
                <c:pt idx="74">
                  <c:v>2437</c:v>
                </c:pt>
                <c:pt idx="75">
                  <c:v>2455</c:v>
                </c:pt>
                <c:pt idx="76">
                  <c:v>2454</c:v>
                </c:pt>
                <c:pt idx="77">
                  <c:v>2471</c:v>
                </c:pt>
                <c:pt idx="78">
                  <c:v>2499</c:v>
                </c:pt>
                <c:pt idx="79">
                  <c:v>2479</c:v>
                </c:pt>
                <c:pt idx="80">
                  <c:v>2463</c:v>
                </c:pt>
                <c:pt idx="81">
                  <c:v>2429</c:v>
                </c:pt>
                <c:pt idx="82">
                  <c:v>2330</c:v>
                </c:pt>
                <c:pt idx="83">
                  <c:v>2292</c:v>
                </c:pt>
                <c:pt idx="84">
                  <c:v>2237</c:v>
                </c:pt>
                <c:pt idx="85">
                  <c:v>2155</c:v>
                </c:pt>
                <c:pt idx="86">
                  <c:v>2105</c:v>
                </c:pt>
                <c:pt idx="87">
                  <c:v>2069</c:v>
                </c:pt>
                <c:pt idx="88">
                  <c:v>2057</c:v>
                </c:pt>
                <c:pt idx="89">
                  <c:v>2048</c:v>
                </c:pt>
                <c:pt idx="90">
                  <c:v>2080</c:v>
                </c:pt>
                <c:pt idx="91">
                  <c:v>2115</c:v>
                </c:pt>
                <c:pt idx="92">
                  <c:v>2145</c:v>
                </c:pt>
                <c:pt idx="93">
                  <c:v>2171</c:v>
                </c:pt>
                <c:pt idx="94">
                  <c:v>2204</c:v>
                </c:pt>
                <c:pt idx="95">
                  <c:v>2222</c:v>
                </c:pt>
                <c:pt idx="96">
                  <c:v>2196</c:v>
                </c:pt>
                <c:pt idx="97">
                  <c:v>2244</c:v>
                </c:pt>
                <c:pt idx="98">
                  <c:v>2253</c:v>
                </c:pt>
                <c:pt idx="99">
                  <c:v>2224</c:v>
                </c:pt>
                <c:pt idx="100">
                  <c:v>2221</c:v>
                </c:pt>
                <c:pt idx="101">
                  <c:v>2200</c:v>
                </c:pt>
                <c:pt idx="102">
                  <c:v>2182</c:v>
                </c:pt>
                <c:pt idx="103">
                  <c:v>0</c:v>
                </c:pt>
                <c:pt idx="104">
                  <c:v>0</c:v>
                </c:pt>
                <c:pt idx="105">
                  <c:v>0</c:v>
                </c:pt>
                <c:pt idx="106">
                  <c:v>0</c:v>
                </c:pt>
                <c:pt idx="107">
                  <c:v>0</c:v>
                </c:pt>
                <c:pt idx="108">
                  <c:v>0</c:v>
                </c:pt>
                <c:pt idx="109">
                  <c:v>0</c:v>
                </c:pt>
                <c:pt idx="110">
                  <c:v>0</c:v>
                </c:pt>
                <c:pt idx="111">
                  <c:v>0</c:v>
                </c:pt>
                <c:pt idx="112">
                  <c:v>0</c:v>
                </c:pt>
                <c:pt idx="113">
                  <c:v>0</c:v>
                </c:pt>
                <c:pt idx="114">
                  <c:v>723</c:v>
                </c:pt>
                <c:pt idx="115">
                  <c:v>636.00006099999996</c:v>
                </c:pt>
                <c:pt idx="116">
                  <c:v>599</c:v>
                </c:pt>
                <c:pt idx="117">
                  <c:v>666</c:v>
                </c:pt>
                <c:pt idx="118">
                  <c:v>631</c:v>
                </c:pt>
                <c:pt idx="119">
                  <c:v>664</c:v>
                </c:pt>
                <c:pt idx="120">
                  <c:v>685</c:v>
                </c:pt>
                <c:pt idx="121">
                  <c:v>702.00006099999996</c:v>
                </c:pt>
                <c:pt idx="122">
                  <c:v>744</c:v>
                </c:pt>
                <c:pt idx="123">
                  <c:v>787</c:v>
                </c:pt>
                <c:pt idx="124">
                  <c:v>817</c:v>
                </c:pt>
                <c:pt idx="125">
                  <c:v>867</c:v>
                </c:pt>
                <c:pt idx="126">
                  <c:v>915</c:v>
                </c:pt>
                <c:pt idx="127">
                  <c:v>942</c:v>
                </c:pt>
                <c:pt idx="128">
                  <c:v>981</c:v>
                </c:pt>
                <c:pt idx="129">
                  <c:v>1004</c:v>
                </c:pt>
                <c:pt idx="130">
                  <c:v>1043</c:v>
                </c:pt>
                <c:pt idx="131">
                  <c:v>1086</c:v>
                </c:pt>
                <c:pt idx="132">
                  <c:v>1119</c:v>
                </c:pt>
                <c:pt idx="133">
                  <c:v>1135</c:v>
                </c:pt>
                <c:pt idx="134">
                  <c:v>1163</c:v>
                </c:pt>
                <c:pt idx="135">
                  <c:v>1181</c:v>
                </c:pt>
                <c:pt idx="136">
                  <c:v>1183</c:v>
                </c:pt>
                <c:pt idx="137">
                  <c:v>1174</c:v>
                </c:pt>
                <c:pt idx="138">
                  <c:v>1180</c:v>
                </c:pt>
                <c:pt idx="139">
                  <c:v>1161</c:v>
                </c:pt>
                <c:pt idx="140">
                  <c:v>1137</c:v>
                </c:pt>
                <c:pt idx="141">
                  <c:v>1109</c:v>
                </c:pt>
                <c:pt idx="142">
                  <c:v>1054</c:v>
                </c:pt>
                <c:pt idx="143">
                  <c:v>1034</c:v>
                </c:pt>
                <c:pt idx="144">
                  <c:v>1014</c:v>
                </c:pt>
                <c:pt idx="145">
                  <c:v>1034</c:v>
                </c:pt>
                <c:pt idx="146">
                  <c:v>998</c:v>
                </c:pt>
                <c:pt idx="147">
                  <c:v>983.99993900000004</c:v>
                </c:pt>
                <c:pt idx="148">
                  <c:v>995</c:v>
                </c:pt>
                <c:pt idx="149">
                  <c:v>979.00006099999996</c:v>
                </c:pt>
                <c:pt idx="150">
                  <c:v>1018</c:v>
                </c:pt>
                <c:pt idx="151">
                  <c:v>1027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201</c:v>
                </c:pt>
                <c:pt idx="169">
                  <c:v>190</c:v>
                </c:pt>
                <c:pt idx="170">
                  <c:v>168</c:v>
                </c:pt>
                <c:pt idx="171">
                  <c:v>170.00001499999999</c:v>
                </c:pt>
                <c:pt idx="172">
                  <c:v>190</c:v>
                </c:pt>
                <c:pt idx="173">
                  <c:v>190</c:v>
                </c:pt>
                <c:pt idx="174">
                  <c:v>279</c:v>
                </c:pt>
                <c:pt idx="175">
                  <c:v>245.99998500000001</c:v>
                </c:pt>
                <c:pt idx="176">
                  <c:v>237</c:v>
                </c:pt>
                <c:pt idx="177">
                  <c:v>264</c:v>
                </c:pt>
                <c:pt idx="178">
                  <c:v>258</c:v>
                </c:pt>
                <c:pt idx="179">
                  <c:v>265</c:v>
                </c:pt>
                <c:pt idx="180">
                  <c:v>256</c:v>
                </c:pt>
                <c:pt idx="181">
                  <c:v>287</c:v>
                </c:pt>
                <c:pt idx="182">
                  <c:v>309</c:v>
                </c:pt>
                <c:pt idx="183">
                  <c:v>326.99996900000002</c:v>
                </c:pt>
                <c:pt idx="184">
                  <c:v>314</c:v>
                </c:pt>
                <c:pt idx="185">
                  <c:v>346</c:v>
                </c:pt>
                <c:pt idx="186">
                  <c:v>362.00003099999998</c:v>
                </c:pt>
                <c:pt idx="187">
                  <c:v>367</c:v>
                </c:pt>
                <c:pt idx="188">
                  <c:v>381</c:v>
                </c:pt>
                <c:pt idx="189">
                  <c:v>386</c:v>
                </c:pt>
                <c:pt idx="190">
                  <c:v>405</c:v>
                </c:pt>
                <c:pt idx="191">
                  <c:v>414</c:v>
                </c:pt>
                <c:pt idx="192">
                  <c:v>417.00003099999998</c:v>
                </c:pt>
                <c:pt idx="193">
                  <c:v>447</c:v>
                </c:pt>
                <c:pt idx="194">
                  <c:v>452</c:v>
                </c:pt>
                <c:pt idx="195">
                  <c:v>462</c:v>
                </c:pt>
                <c:pt idx="196">
                  <c:v>458.99996900000002</c:v>
                </c:pt>
                <c:pt idx="197">
                  <c:v>436</c:v>
                </c:pt>
                <c:pt idx="198">
                  <c:v>405</c:v>
                </c:pt>
                <c:pt idx="199">
                  <c:v>373.00003099999998</c:v>
                </c:pt>
                <c:pt idx="200">
                  <c:v>354</c:v>
                </c:pt>
                <c:pt idx="201">
                  <c:v>328</c:v>
                </c:pt>
                <c:pt idx="202">
                  <c:v>301</c:v>
                </c:pt>
                <c:pt idx="203">
                  <c:v>289</c:v>
                </c:pt>
                <c:pt idx="204">
                  <c:v>274</c:v>
                </c:pt>
                <c:pt idx="205">
                  <c:v>262</c:v>
                </c:pt>
                <c:pt idx="206">
                  <c:v>280</c:v>
                </c:pt>
                <c:pt idx="207">
                  <c:v>272</c:v>
                </c:pt>
                <c:pt idx="208">
                  <c:v>261</c:v>
                </c:pt>
                <c:pt idx="209">
                  <c:v>248</c:v>
                </c:pt>
                <c:pt idx="210">
                  <c:v>269</c:v>
                </c:pt>
                <c:pt idx="211">
                  <c:v>262</c:v>
                </c:pt>
                <c:pt idx="212">
                  <c:v>244</c:v>
                </c:pt>
                <c:pt idx="213">
                  <c:v>234</c:v>
                </c:pt>
                <c:pt idx="214">
                  <c:v>259</c:v>
                </c:pt>
                <c:pt idx="215">
                  <c:v>221</c:v>
                </c:pt>
                <c:pt idx="216">
                  <c:v>234</c:v>
                </c:pt>
                <c:pt idx="217">
                  <c:v>215</c:v>
                </c:pt>
                <c:pt idx="218">
                  <c:v>217</c:v>
                </c:pt>
                <c:pt idx="219">
                  <c:v>210</c:v>
                </c:pt>
                <c:pt idx="220">
                  <c:v>223.99998500000001</c:v>
                </c:pt>
                <c:pt idx="221">
                  <c:v>219</c:v>
                </c:pt>
                <c:pt idx="222">
                  <c:v>93</c:v>
                </c:pt>
                <c:pt idx="223">
                  <c:v>291</c:v>
                </c:pt>
              </c:numCache>
            </c:numRef>
          </c:yVal>
          <c:smooth val="0"/>
          <c:extLst xmlns:c16r2="http://schemas.microsoft.com/office/drawing/2015/06/chart">
            <c:ext xmlns:c16="http://schemas.microsoft.com/office/drawing/2014/chart" uri="{C3380CC4-5D6E-409C-BE32-E72D297353CC}">
              <c16:uniqueId val="{00000061-DA80-4DEE-8BB8-42BCAF800CB4}"/>
            </c:ext>
          </c:extLst>
        </c:ser>
        <c:ser>
          <c:idx val="99"/>
          <c:order val="98"/>
          <c:tx>
            <c:strRef>
              <c:f>Sheet1!$CW$1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Sheet1!$CW$2:$CW$225</c:f>
              <c:numCache>
                <c:formatCode>General</c:formatCode>
                <c:ptCount val="224"/>
                <c:pt idx="0">
                  <c:v>0</c:v>
                </c:pt>
                <c:pt idx="1">
                  <c:v>0</c:v>
                </c:pt>
                <c:pt idx="2">
                  <c:v>0</c:v>
                </c:pt>
                <c:pt idx="3">
                  <c:v>0</c:v>
                </c:pt>
                <c:pt idx="4">
                  <c:v>33</c:v>
                </c:pt>
                <c:pt idx="5">
                  <c:v>49</c:v>
                </c:pt>
                <c:pt idx="6">
                  <c:v>84</c:v>
                </c:pt>
                <c:pt idx="7">
                  <c:v>136</c:v>
                </c:pt>
                <c:pt idx="8">
                  <c:v>151</c:v>
                </c:pt>
                <c:pt idx="9">
                  <c:v>167</c:v>
                </c:pt>
                <c:pt idx="10">
                  <c:v>190</c:v>
                </c:pt>
                <c:pt idx="11">
                  <c:v>190</c:v>
                </c:pt>
                <c:pt idx="12">
                  <c:v>200</c:v>
                </c:pt>
                <c:pt idx="13">
                  <c:v>209</c:v>
                </c:pt>
                <c:pt idx="14">
                  <c:v>217</c:v>
                </c:pt>
                <c:pt idx="15">
                  <c:v>233</c:v>
                </c:pt>
                <c:pt idx="16">
                  <c:v>280</c:v>
                </c:pt>
                <c:pt idx="17">
                  <c:v>316</c:v>
                </c:pt>
                <c:pt idx="18">
                  <c:v>365</c:v>
                </c:pt>
                <c:pt idx="19">
                  <c:v>391</c:v>
                </c:pt>
                <c:pt idx="20">
                  <c:v>385</c:v>
                </c:pt>
                <c:pt idx="21">
                  <c:v>367</c:v>
                </c:pt>
                <c:pt idx="22">
                  <c:v>339</c:v>
                </c:pt>
                <c:pt idx="23">
                  <c:v>337.99996900000002</c:v>
                </c:pt>
                <c:pt idx="24">
                  <c:v>328</c:v>
                </c:pt>
                <c:pt idx="25">
                  <c:v>309</c:v>
                </c:pt>
                <c:pt idx="26">
                  <c:v>300</c:v>
                </c:pt>
                <c:pt idx="27">
                  <c:v>300</c:v>
                </c:pt>
                <c:pt idx="28">
                  <c:v>297</c:v>
                </c:pt>
                <c:pt idx="29">
                  <c:v>290</c:v>
                </c:pt>
                <c:pt idx="30">
                  <c:v>286</c:v>
                </c:pt>
                <c:pt idx="31">
                  <c:v>266</c:v>
                </c:pt>
                <c:pt idx="32">
                  <c:v>279</c:v>
                </c:pt>
                <c:pt idx="33">
                  <c:v>262</c:v>
                </c:pt>
                <c:pt idx="34">
                  <c:v>253</c:v>
                </c:pt>
                <c:pt idx="35">
                  <c:v>278</c:v>
                </c:pt>
                <c:pt idx="36">
                  <c:v>407</c:v>
                </c:pt>
                <c:pt idx="37">
                  <c:v>656</c:v>
                </c:pt>
                <c:pt idx="38">
                  <c:v>963</c:v>
                </c:pt>
                <c:pt idx="39">
                  <c:v>1340</c:v>
                </c:pt>
                <c:pt idx="40">
                  <c:v>1648</c:v>
                </c:pt>
                <c:pt idx="41">
                  <c:v>1845</c:v>
                </c:pt>
                <c:pt idx="42">
                  <c:v>1971</c:v>
                </c:pt>
                <c:pt idx="43">
                  <c:v>2085</c:v>
                </c:pt>
                <c:pt idx="44">
                  <c:v>2096</c:v>
                </c:pt>
                <c:pt idx="45">
                  <c:v>2097</c:v>
                </c:pt>
                <c:pt idx="46">
                  <c:v>2125</c:v>
                </c:pt>
                <c:pt idx="47">
                  <c:v>2141</c:v>
                </c:pt>
                <c:pt idx="48">
                  <c:v>2180</c:v>
                </c:pt>
                <c:pt idx="49">
                  <c:v>2188</c:v>
                </c:pt>
                <c:pt idx="50">
                  <c:v>2199</c:v>
                </c:pt>
                <c:pt idx="51">
                  <c:v>2200</c:v>
                </c:pt>
                <c:pt idx="52">
                  <c:v>2218</c:v>
                </c:pt>
                <c:pt idx="53">
                  <c:v>2239</c:v>
                </c:pt>
                <c:pt idx="54">
                  <c:v>2249</c:v>
                </c:pt>
                <c:pt idx="55">
                  <c:v>2262</c:v>
                </c:pt>
                <c:pt idx="56">
                  <c:v>2291</c:v>
                </c:pt>
                <c:pt idx="57">
                  <c:v>2325</c:v>
                </c:pt>
                <c:pt idx="58">
                  <c:v>2327</c:v>
                </c:pt>
                <c:pt idx="59">
                  <c:v>2298</c:v>
                </c:pt>
                <c:pt idx="60">
                  <c:v>2414</c:v>
                </c:pt>
                <c:pt idx="61">
                  <c:v>2444</c:v>
                </c:pt>
                <c:pt idx="62">
                  <c:v>2353</c:v>
                </c:pt>
                <c:pt idx="63">
                  <c:v>2416</c:v>
                </c:pt>
                <c:pt idx="64">
                  <c:v>2361</c:v>
                </c:pt>
                <c:pt idx="65">
                  <c:v>2295</c:v>
                </c:pt>
                <c:pt idx="66">
                  <c:v>2282</c:v>
                </c:pt>
                <c:pt idx="67">
                  <c:v>2254</c:v>
                </c:pt>
                <c:pt idx="68">
                  <c:v>2293</c:v>
                </c:pt>
                <c:pt idx="69">
                  <c:v>2317</c:v>
                </c:pt>
                <c:pt idx="70">
                  <c:v>2340</c:v>
                </c:pt>
                <c:pt idx="71">
                  <c:v>2366</c:v>
                </c:pt>
                <c:pt idx="72">
                  <c:v>2405</c:v>
                </c:pt>
                <c:pt idx="73">
                  <c:v>2413</c:v>
                </c:pt>
                <c:pt idx="74">
                  <c:v>2444</c:v>
                </c:pt>
                <c:pt idx="75">
                  <c:v>2461</c:v>
                </c:pt>
                <c:pt idx="76">
                  <c:v>2464</c:v>
                </c:pt>
                <c:pt idx="77">
                  <c:v>2490</c:v>
                </c:pt>
                <c:pt idx="78">
                  <c:v>2521</c:v>
                </c:pt>
                <c:pt idx="79">
                  <c:v>2500.9997560000002</c:v>
                </c:pt>
                <c:pt idx="80">
                  <c:v>2456</c:v>
                </c:pt>
                <c:pt idx="81">
                  <c:v>2423</c:v>
                </c:pt>
                <c:pt idx="82">
                  <c:v>2331</c:v>
                </c:pt>
                <c:pt idx="83">
                  <c:v>2310</c:v>
                </c:pt>
                <c:pt idx="84">
                  <c:v>2278</c:v>
                </c:pt>
                <c:pt idx="85">
                  <c:v>2195</c:v>
                </c:pt>
                <c:pt idx="86">
                  <c:v>2130</c:v>
                </c:pt>
                <c:pt idx="87">
                  <c:v>2097</c:v>
                </c:pt>
                <c:pt idx="88">
                  <c:v>2089</c:v>
                </c:pt>
                <c:pt idx="89">
                  <c:v>2080</c:v>
                </c:pt>
                <c:pt idx="90">
                  <c:v>2103</c:v>
                </c:pt>
                <c:pt idx="91">
                  <c:v>2142</c:v>
                </c:pt>
                <c:pt idx="92">
                  <c:v>2181</c:v>
                </c:pt>
                <c:pt idx="93">
                  <c:v>2202</c:v>
                </c:pt>
                <c:pt idx="94">
                  <c:v>2223</c:v>
                </c:pt>
                <c:pt idx="95">
                  <c:v>2257</c:v>
                </c:pt>
                <c:pt idx="96">
                  <c:v>2215</c:v>
                </c:pt>
                <c:pt idx="97">
                  <c:v>2301</c:v>
                </c:pt>
                <c:pt idx="98">
                  <c:v>2314</c:v>
                </c:pt>
                <c:pt idx="99">
                  <c:v>2334</c:v>
                </c:pt>
                <c:pt idx="100">
                  <c:v>2312</c:v>
                </c:pt>
                <c:pt idx="101">
                  <c:v>2313</c:v>
                </c:pt>
                <c:pt idx="102">
                  <c:v>2258</c:v>
                </c:pt>
                <c:pt idx="103">
                  <c:v>0</c:v>
                </c:pt>
                <c:pt idx="104">
                  <c:v>0</c:v>
                </c:pt>
                <c:pt idx="105">
                  <c:v>0</c:v>
                </c:pt>
                <c:pt idx="106">
                  <c:v>0</c:v>
                </c:pt>
                <c:pt idx="107">
                  <c:v>0</c:v>
                </c:pt>
                <c:pt idx="108">
                  <c:v>0</c:v>
                </c:pt>
                <c:pt idx="109">
                  <c:v>0</c:v>
                </c:pt>
                <c:pt idx="110">
                  <c:v>0</c:v>
                </c:pt>
                <c:pt idx="111">
                  <c:v>0</c:v>
                </c:pt>
                <c:pt idx="112">
                  <c:v>0</c:v>
                </c:pt>
                <c:pt idx="113">
                  <c:v>0</c:v>
                </c:pt>
                <c:pt idx="114">
                  <c:v>715.00006099999996</c:v>
                </c:pt>
                <c:pt idx="115">
                  <c:v>675</c:v>
                </c:pt>
                <c:pt idx="116">
                  <c:v>606</c:v>
                </c:pt>
                <c:pt idx="117">
                  <c:v>662</c:v>
                </c:pt>
                <c:pt idx="118">
                  <c:v>652</c:v>
                </c:pt>
                <c:pt idx="119">
                  <c:v>691</c:v>
                </c:pt>
                <c:pt idx="120">
                  <c:v>725</c:v>
                </c:pt>
                <c:pt idx="121">
                  <c:v>741</c:v>
                </c:pt>
                <c:pt idx="122">
                  <c:v>785</c:v>
                </c:pt>
                <c:pt idx="123">
                  <c:v>825.00006099999996</c:v>
                </c:pt>
                <c:pt idx="124">
                  <c:v>855</c:v>
                </c:pt>
                <c:pt idx="125">
                  <c:v>900.00006099999996</c:v>
                </c:pt>
                <c:pt idx="126">
                  <c:v>945</c:v>
                </c:pt>
                <c:pt idx="127">
                  <c:v>976</c:v>
                </c:pt>
                <c:pt idx="128">
                  <c:v>1013</c:v>
                </c:pt>
                <c:pt idx="129">
                  <c:v>1054</c:v>
                </c:pt>
                <c:pt idx="130">
                  <c:v>1088</c:v>
                </c:pt>
                <c:pt idx="131">
                  <c:v>1134</c:v>
                </c:pt>
                <c:pt idx="132">
                  <c:v>1156</c:v>
                </c:pt>
                <c:pt idx="133">
                  <c:v>1198</c:v>
                </c:pt>
                <c:pt idx="134">
                  <c:v>1214</c:v>
                </c:pt>
                <c:pt idx="135">
                  <c:v>1242</c:v>
                </c:pt>
                <c:pt idx="136">
                  <c:v>1230</c:v>
                </c:pt>
                <c:pt idx="137">
                  <c:v>1210</c:v>
                </c:pt>
                <c:pt idx="138">
                  <c:v>1229</c:v>
                </c:pt>
                <c:pt idx="139">
                  <c:v>1215</c:v>
                </c:pt>
                <c:pt idx="140">
                  <c:v>1189</c:v>
                </c:pt>
                <c:pt idx="141">
                  <c:v>1155</c:v>
                </c:pt>
                <c:pt idx="142">
                  <c:v>1105</c:v>
                </c:pt>
                <c:pt idx="143">
                  <c:v>1082</c:v>
                </c:pt>
                <c:pt idx="144">
                  <c:v>1063</c:v>
                </c:pt>
                <c:pt idx="145">
                  <c:v>1074</c:v>
                </c:pt>
                <c:pt idx="146">
                  <c:v>1042</c:v>
                </c:pt>
                <c:pt idx="147">
                  <c:v>1038</c:v>
                </c:pt>
                <c:pt idx="148">
                  <c:v>1035</c:v>
                </c:pt>
                <c:pt idx="149">
                  <c:v>1040</c:v>
                </c:pt>
                <c:pt idx="150">
                  <c:v>1066</c:v>
                </c:pt>
                <c:pt idx="151">
                  <c:v>1088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156</c:v>
                </c:pt>
                <c:pt idx="169">
                  <c:v>179</c:v>
                </c:pt>
                <c:pt idx="170">
                  <c:v>147</c:v>
                </c:pt>
                <c:pt idx="171">
                  <c:v>178</c:v>
                </c:pt>
                <c:pt idx="172">
                  <c:v>190</c:v>
                </c:pt>
                <c:pt idx="173">
                  <c:v>193</c:v>
                </c:pt>
                <c:pt idx="174">
                  <c:v>207</c:v>
                </c:pt>
                <c:pt idx="175">
                  <c:v>210</c:v>
                </c:pt>
                <c:pt idx="176">
                  <c:v>252</c:v>
                </c:pt>
                <c:pt idx="177">
                  <c:v>279</c:v>
                </c:pt>
                <c:pt idx="178">
                  <c:v>279</c:v>
                </c:pt>
                <c:pt idx="179">
                  <c:v>261</c:v>
                </c:pt>
                <c:pt idx="180">
                  <c:v>268</c:v>
                </c:pt>
                <c:pt idx="181">
                  <c:v>296</c:v>
                </c:pt>
                <c:pt idx="182">
                  <c:v>330</c:v>
                </c:pt>
                <c:pt idx="183">
                  <c:v>348</c:v>
                </c:pt>
                <c:pt idx="184">
                  <c:v>345</c:v>
                </c:pt>
                <c:pt idx="185">
                  <c:v>370</c:v>
                </c:pt>
                <c:pt idx="186">
                  <c:v>380</c:v>
                </c:pt>
                <c:pt idx="187">
                  <c:v>380</c:v>
                </c:pt>
                <c:pt idx="188">
                  <c:v>402</c:v>
                </c:pt>
                <c:pt idx="189">
                  <c:v>402</c:v>
                </c:pt>
                <c:pt idx="190">
                  <c:v>422</c:v>
                </c:pt>
                <c:pt idx="191">
                  <c:v>423</c:v>
                </c:pt>
                <c:pt idx="192">
                  <c:v>439.00003099999998</c:v>
                </c:pt>
                <c:pt idx="193">
                  <c:v>473</c:v>
                </c:pt>
                <c:pt idx="194">
                  <c:v>461.00003099999998</c:v>
                </c:pt>
                <c:pt idx="195">
                  <c:v>501</c:v>
                </c:pt>
                <c:pt idx="196">
                  <c:v>479</c:v>
                </c:pt>
                <c:pt idx="197">
                  <c:v>456</c:v>
                </c:pt>
                <c:pt idx="198">
                  <c:v>434</c:v>
                </c:pt>
                <c:pt idx="199">
                  <c:v>385</c:v>
                </c:pt>
                <c:pt idx="200">
                  <c:v>354</c:v>
                </c:pt>
                <c:pt idx="201">
                  <c:v>351.00003099999998</c:v>
                </c:pt>
                <c:pt idx="202">
                  <c:v>337.99996900000002</c:v>
                </c:pt>
                <c:pt idx="203">
                  <c:v>289</c:v>
                </c:pt>
                <c:pt idx="204">
                  <c:v>275</c:v>
                </c:pt>
                <c:pt idx="205">
                  <c:v>284</c:v>
                </c:pt>
                <c:pt idx="206">
                  <c:v>276</c:v>
                </c:pt>
                <c:pt idx="207">
                  <c:v>291</c:v>
                </c:pt>
                <c:pt idx="208">
                  <c:v>284</c:v>
                </c:pt>
                <c:pt idx="209">
                  <c:v>258</c:v>
                </c:pt>
                <c:pt idx="210">
                  <c:v>272</c:v>
                </c:pt>
                <c:pt idx="211">
                  <c:v>275</c:v>
                </c:pt>
                <c:pt idx="212">
                  <c:v>241</c:v>
                </c:pt>
                <c:pt idx="213">
                  <c:v>261</c:v>
                </c:pt>
                <c:pt idx="214">
                  <c:v>257</c:v>
                </c:pt>
                <c:pt idx="215">
                  <c:v>230</c:v>
                </c:pt>
                <c:pt idx="216">
                  <c:v>223</c:v>
                </c:pt>
                <c:pt idx="217">
                  <c:v>220</c:v>
                </c:pt>
                <c:pt idx="218">
                  <c:v>201</c:v>
                </c:pt>
                <c:pt idx="219">
                  <c:v>217</c:v>
                </c:pt>
                <c:pt idx="220">
                  <c:v>190</c:v>
                </c:pt>
                <c:pt idx="221">
                  <c:v>253</c:v>
                </c:pt>
                <c:pt idx="222">
                  <c:v>163</c:v>
                </c:pt>
                <c:pt idx="223">
                  <c:v>185</c:v>
                </c:pt>
              </c:numCache>
            </c:numRef>
          </c:yVal>
          <c:smooth val="0"/>
          <c:extLst xmlns:c16r2="http://schemas.microsoft.com/office/drawing/2015/06/chart">
            <c:ext xmlns:c16="http://schemas.microsoft.com/office/drawing/2014/chart" uri="{C3380CC4-5D6E-409C-BE32-E72D297353CC}">
              <c16:uniqueId val="{00000062-DA80-4DEE-8BB8-42BCAF800CB4}"/>
            </c:ext>
          </c:extLst>
        </c:ser>
        <c:ser>
          <c:idx val="100"/>
          <c:order val="99"/>
          <c:tx>
            <c:strRef>
              <c:f>Sheet1!$CX$1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Sheet1!$CX$2:$CX$225</c:f>
              <c:numCache>
                <c:formatCode>General</c:formatCode>
                <c:ptCount val="224"/>
                <c:pt idx="0">
                  <c:v>0</c:v>
                </c:pt>
                <c:pt idx="1">
                  <c:v>0</c:v>
                </c:pt>
                <c:pt idx="2">
                  <c:v>0</c:v>
                </c:pt>
                <c:pt idx="3">
                  <c:v>0</c:v>
                </c:pt>
                <c:pt idx="4">
                  <c:v>0</c:v>
                </c:pt>
                <c:pt idx="5">
                  <c:v>0</c:v>
                </c:pt>
                <c:pt idx="6">
                  <c:v>26</c:v>
                </c:pt>
                <c:pt idx="7">
                  <c:v>70</c:v>
                </c:pt>
                <c:pt idx="8">
                  <c:v>102</c:v>
                </c:pt>
                <c:pt idx="9">
                  <c:v>115</c:v>
                </c:pt>
                <c:pt idx="10">
                  <c:v>139</c:v>
                </c:pt>
                <c:pt idx="11">
                  <c:v>142</c:v>
                </c:pt>
                <c:pt idx="12">
                  <c:v>159.00001499999999</c:v>
                </c:pt>
                <c:pt idx="13">
                  <c:v>161</c:v>
                </c:pt>
                <c:pt idx="14">
                  <c:v>170.00001499999999</c:v>
                </c:pt>
                <c:pt idx="15">
                  <c:v>181.00001499999999</c:v>
                </c:pt>
                <c:pt idx="16">
                  <c:v>230</c:v>
                </c:pt>
                <c:pt idx="17">
                  <c:v>263</c:v>
                </c:pt>
                <c:pt idx="18">
                  <c:v>310</c:v>
                </c:pt>
                <c:pt idx="19">
                  <c:v>336</c:v>
                </c:pt>
                <c:pt idx="20">
                  <c:v>336</c:v>
                </c:pt>
                <c:pt idx="21">
                  <c:v>316</c:v>
                </c:pt>
                <c:pt idx="22">
                  <c:v>292</c:v>
                </c:pt>
                <c:pt idx="23">
                  <c:v>291</c:v>
                </c:pt>
                <c:pt idx="24">
                  <c:v>283</c:v>
                </c:pt>
                <c:pt idx="25">
                  <c:v>270</c:v>
                </c:pt>
                <c:pt idx="26">
                  <c:v>261</c:v>
                </c:pt>
                <c:pt idx="27">
                  <c:v>260</c:v>
                </c:pt>
                <c:pt idx="28">
                  <c:v>260</c:v>
                </c:pt>
                <c:pt idx="29">
                  <c:v>251</c:v>
                </c:pt>
                <c:pt idx="30">
                  <c:v>247.00001499999999</c:v>
                </c:pt>
                <c:pt idx="31">
                  <c:v>230</c:v>
                </c:pt>
                <c:pt idx="32">
                  <c:v>242</c:v>
                </c:pt>
                <c:pt idx="33">
                  <c:v>225.00001499999999</c:v>
                </c:pt>
                <c:pt idx="34">
                  <c:v>217</c:v>
                </c:pt>
                <c:pt idx="35">
                  <c:v>241</c:v>
                </c:pt>
                <c:pt idx="36">
                  <c:v>369</c:v>
                </c:pt>
                <c:pt idx="37">
                  <c:v>610</c:v>
                </c:pt>
                <c:pt idx="38">
                  <c:v>903</c:v>
                </c:pt>
                <c:pt idx="39">
                  <c:v>1256</c:v>
                </c:pt>
                <c:pt idx="40">
                  <c:v>1547</c:v>
                </c:pt>
                <c:pt idx="41">
                  <c:v>1736</c:v>
                </c:pt>
                <c:pt idx="42">
                  <c:v>1841</c:v>
                </c:pt>
                <c:pt idx="43">
                  <c:v>1956</c:v>
                </c:pt>
                <c:pt idx="44">
                  <c:v>1971</c:v>
                </c:pt>
                <c:pt idx="45">
                  <c:v>1971</c:v>
                </c:pt>
                <c:pt idx="46">
                  <c:v>1996</c:v>
                </c:pt>
                <c:pt idx="47">
                  <c:v>2006</c:v>
                </c:pt>
                <c:pt idx="48">
                  <c:v>2046.0001219999999</c:v>
                </c:pt>
                <c:pt idx="49">
                  <c:v>2061</c:v>
                </c:pt>
                <c:pt idx="50">
                  <c:v>2061</c:v>
                </c:pt>
                <c:pt idx="51">
                  <c:v>2076</c:v>
                </c:pt>
                <c:pt idx="52">
                  <c:v>2086</c:v>
                </c:pt>
                <c:pt idx="53">
                  <c:v>2106</c:v>
                </c:pt>
                <c:pt idx="54">
                  <c:v>2127</c:v>
                </c:pt>
                <c:pt idx="55">
                  <c:v>2135</c:v>
                </c:pt>
                <c:pt idx="56">
                  <c:v>2155</c:v>
                </c:pt>
                <c:pt idx="57">
                  <c:v>2187</c:v>
                </c:pt>
                <c:pt idx="58">
                  <c:v>2189</c:v>
                </c:pt>
                <c:pt idx="59">
                  <c:v>2171</c:v>
                </c:pt>
                <c:pt idx="60">
                  <c:v>2255</c:v>
                </c:pt>
                <c:pt idx="61">
                  <c:v>2285</c:v>
                </c:pt>
                <c:pt idx="62">
                  <c:v>2208</c:v>
                </c:pt>
                <c:pt idx="63">
                  <c:v>2261</c:v>
                </c:pt>
                <c:pt idx="64">
                  <c:v>2220</c:v>
                </c:pt>
                <c:pt idx="65">
                  <c:v>2176</c:v>
                </c:pt>
                <c:pt idx="66">
                  <c:v>2159</c:v>
                </c:pt>
                <c:pt idx="67">
                  <c:v>2140</c:v>
                </c:pt>
                <c:pt idx="68">
                  <c:v>2172</c:v>
                </c:pt>
                <c:pt idx="69">
                  <c:v>2208</c:v>
                </c:pt>
                <c:pt idx="70">
                  <c:v>2227</c:v>
                </c:pt>
                <c:pt idx="71">
                  <c:v>2256</c:v>
                </c:pt>
                <c:pt idx="72">
                  <c:v>2280</c:v>
                </c:pt>
                <c:pt idx="73">
                  <c:v>2300</c:v>
                </c:pt>
                <c:pt idx="74">
                  <c:v>2331</c:v>
                </c:pt>
                <c:pt idx="75">
                  <c:v>2335</c:v>
                </c:pt>
                <c:pt idx="76">
                  <c:v>2343</c:v>
                </c:pt>
                <c:pt idx="77">
                  <c:v>2368</c:v>
                </c:pt>
                <c:pt idx="78">
                  <c:v>2389</c:v>
                </c:pt>
                <c:pt idx="79">
                  <c:v>2368</c:v>
                </c:pt>
                <c:pt idx="80">
                  <c:v>2347</c:v>
                </c:pt>
                <c:pt idx="81">
                  <c:v>2336</c:v>
                </c:pt>
                <c:pt idx="82">
                  <c:v>2242</c:v>
                </c:pt>
                <c:pt idx="83">
                  <c:v>2210</c:v>
                </c:pt>
                <c:pt idx="84">
                  <c:v>2150</c:v>
                </c:pt>
                <c:pt idx="85">
                  <c:v>2086</c:v>
                </c:pt>
                <c:pt idx="86">
                  <c:v>2040</c:v>
                </c:pt>
                <c:pt idx="87">
                  <c:v>2015</c:v>
                </c:pt>
                <c:pt idx="88">
                  <c:v>1992</c:v>
                </c:pt>
                <c:pt idx="89">
                  <c:v>1993</c:v>
                </c:pt>
                <c:pt idx="90">
                  <c:v>2020.9998780000001</c:v>
                </c:pt>
                <c:pt idx="91">
                  <c:v>2048</c:v>
                </c:pt>
                <c:pt idx="92">
                  <c:v>2089</c:v>
                </c:pt>
                <c:pt idx="93">
                  <c:v>2121</c:v>
                </c:pt>
                <c:pt idx="94">
                  <c:v>2136</c:v>
                </c:pt>
                <c:pt idx="95">
                  <c:v>2167</c:v>
                </c:pt>
                <c:pt idx="96">
                  <c:v>2131</c:v>
                </c:pt>
                <c:pt idx="97">
                  <c:v>2161</c:v>
                </c:pt>
                <c:pt idx="98">
                  <c:v>2176</c:v>
                </c:pt>
                <c:pt idx="99">
                  <c:v>2146</c:v>
                </c:pt>
                <c:pt idx="100">
                  <c:v>2150</c:v>
                </c:pt>
                <c:pt idx="101">
                  <c:v>2132</c:v>
                </c:pt>
                <c:pt idx="102">
                  <c:v>2121</c:v>
                </c:pt>
                <c:pt idx="103">
                  <c:v>0</c:v>
                </c:pt>
                <c:pt idx="104">
                  <c:v>0</c:v>
                </c:pt>
                <c:pt idx="105">
                  <c:v>0</c:v>
                </c:pt>
                <c:pt idx="106">
                  <c:v>0</c:v>
                </c:pt>
                <c:pt idx="107">
                  <c:v>0</c:v>
                </c:pt>
                <c:pt idx="108">
                  <c:v>0</c:v>
                </c:pt>
                <c:pt idx="109">
                  <c:v>0</c:v>
                </c:pt>
                <c:pt idx="110">
                  <c:v>0</c:v>
                </c:pt>
                <c:pt idx="111">
                  <c:v>0</c:v>
                </c:pt>
                <c:pt idx="112">
                  <c:v>0</c:v>
                </c:pt>
                <c:pt idx="113">
                  <c:v>0</c:v>
                </c:pt>
                <c:pt idx="114">
                  <c:v>673</c:v>
                </c:pt>
                <c:pt idx="115">
                  <c:v>637</c:v>
                </c:pt>
                <c:pt idx="116">
                  <c:v>580</c:v>
                </c:pt>
                <c:pt idx="117">
                  <c:v>614</c:v>
                </c:pt>
                <c:pt idx="118">
                  <c:v>631</c:v>
                </c:pt>
                <c:pt idx="119">
                  <c:v>683</c:v>
                </c:pt>
                <c:pt idx="120">
                  <c:v>697</c:v>
                </c:pt>
                <c:pt idx="121">
                  <c:v>725</c:v>
                </c:pt>
                <c:pt idx="122">
                  <c:v>758</c:v>
                </c:pt>
                <c:pt idx="123">
                  <c:v>788</c:v>
                </c:pt>
                <c:pt idx="124">
                  <c:v>826</c:v>
                </c:pt>
                <c:pt idx="125">
                  <c:v>871</c:v>
                </c:pt>
                <c:pt idx="126">
                  <c:v>923</c:v>
                </c:pt>
                <c:pt idx="127">
                  <c:v>950</c:v>
                </c:pt>
                <c:pt idx="128">
                  <c:v>970</c:v>
                </c:pt>
                <c:pt idx="129">
                  <c:v>996.99993900000004</c:v>
                </c:pt>
                <c:pt idx="130">
                  <c:v>1047</c:v>
                </c:pt>
                <c:pt idx="131">
                  <c:v>1082</c:v>
                </c:pt>
                <c:pt idx="132">
                  <c:v>1108</c:v>
                </c:pt>
                <c:pt idx="133">
                  <c:v>1140</c:v>
                </c:pt>
                <c:pt idx="134">
                  <c:v>1158</c:v>
                </c:pt>
                <c:pt idx="135">
                  <c:v>1190</c:v>
                </c:pt>
                <c:pt idx="136">
                  <c:v>1185</c:v>
                </c:pt>
                <c:pt idx="137">
                  <c:v>1172</c:v>
                </c:pt>
                <c:pt idx="138">
                  <c:v>1172</c:v>
                </c:pt>
                <c:pt idx="139">
                  <c:v>1167</c:v>
                </c:pt>
                <c:pt idx="140">
                  <c:v>1138</c:v>
                </c:pt>
                <c:pt idx="141">
                  <c:v>1100</c:v>
                </c:pt>
                <c:pt idx="142">
                  <c:v>1074</c:v>
                </c:pt>
                <c:pt idx="143">
                  <c:v>1035</c:v>
                </c:pt>
                <c:pt idx="144">
                  <c:v>1024</c:v>
                </c:pt>
                <c:pt idx="145">
                  <c:v>1018</c:v>
                </c:pt>
                <c:pt idx="146">
                  <c:v>1005</c:v>
                </c:pt>
                <c:pt idx="147">
                  <c:v>1001.000061</c:v>
                </c:pt>
                <c:pt idx="148">
                  <c:v>1000</c:v>
                </c:pt>
                <c:pt idx="149">
                  <c:v>1045</c:v>
                </c:pt>
                <c:pt idx="150">
                  <c:v>1028</c:v>
                </c:pt>
                <c:pt idx="151">
                  <c:v>1039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122.99999200000001</c:v>
                </c:pt>
                <c:pt idx="169">
                  <c:v>150</c:v>
                </c:pt>
                <c:pt idx="170">
                  <c:v>161</c:v>
                </c:pt>
                <c:pt idx="171">
                  <c:v>178</c:v>
                </c:pt>
                <c:pt idx="172">
                  <c:v>197</c:v>
                </c:pt>
                <c:pt idx="173">
                  <c:v>193</c:v>
                </c:pt>
                <c:pt idx="174">
                  <c:v>253</c:v>
                </c:pt>
                <c:pt idx="175">
                  <c:v>218</c:v>
                </c:pt>
                <c:pt idx="176">
                  <c:v>275</c:v>
                </c:pt>
                <c:pt idx="177">
                  <c:v>302</c:v>
                </c:pt>
                <c:pt idx="178">
                  <c:v>281</c:v>
                </c:pt>
                <c:pt idx="179">
                  <c:v>275</c:v>
                </c:pt>
                <c:pt idx="180">
                  <c:v>265</c:v>
                </c:pt>
                <c:pt idx="181">
                  <c:v>337</c:v>
                </c:pt>
                <c:pt idx="182">
                  <c:v>331</c:v>
                </c:pt>
                <c:pt idx="183">
                  <c:v>352</c:v>
                </c:pt>
                <c:pt idx="184">
                  <c:v>350</c:v>
                </c:pt>
                <c:pt idx="185">
                  <c:v>377</c:v>
                </c:pt>
                <c:pt idx="186">
                  <c:v>384.00003099999998</c:v>
                </c:pt>
                <c:pt idx="187">
                  <c:v>389</c:v>
                </c:pt>
                <c:pt idx="188">
                  <c:v>390</c:v>
                </c:pt>
                <c:pt idx="189">
                  <c:v>402</c:v>
                </c:pt>
                <c:pt idx="190">
                  <c:v>414.99996900000002</c:v>
                </c:pt>
                <c:pt idx="191">
                  <c:v>434</c:v>
                </c:pt>
                <c:pt idx="192">
                  <c:v>453</c:v>
                </c:pt>
                <c:pt idx="193">
                  <c:v>480</c:v>
                </c:pt>
                <c:pt idx="194">
                  <c:v>474</c:v>
                </c:pt>
                <c:pt idx="195">
                  <c:v>502</c:v>
                </c:pt>
                <c:pt idx="196">
                  <c:v>489</c:v>
                </c:pt>
                <c:pt idx="197">
                  <c:v>467</c:v>
                </c:pt>
                <c:pt idx="198">
                  <c:v>434</c:v>
                </c:pt>
                <c:pt idx="199">
                  <c:v>380</c:v>
                </c:pt>
                <c:pt idx="200">
                  <c:v>372</c:v>
                </c:pt>
                <c:pt idx="201">
                  <c:v>351.00003099999998</c:v>
                </c:pt>
                <c:pt idx="202">
                  <c:v>352</c:v>
                </c:pt>
                <c:pt idx="203">
                  <c:v>304</c:v>
                </c:pt>
                <c:pt idx="204">
                  <c:v>298</c:v>
                </c:pt>
                <c:pt idx="205">
                  <c:v>304</c:v>
                </c:pt>
                <c:pt idx="206">
                  <c:v>311</c:v>
                </c:pt>
                <c:pt idx="207">
                  <c:v>293</c:v>
                </c:pt>
                <c:pt idx="208">
                  <c:v>278</c:v>
                </c:pt>
                <c:pt idx="209">
                  <c:v>279</c:v>
                </c:pt>
                <c:pt idx="210">
                  <c:v>280</c:v>
                </c:pt>
                <c:pt idx="211">
                  <c:v>273</c:v>
                </c:pt>
                <c:pt idx="212">
                  <c:v>262</c:v>
                </c:pt>
                <c:pt idx="213">
                  <c:v>266</c:v>
                </c:pt>
                <c:pt idx="214">
                  <c:v>252</c:v>
                </c:pt>
                <c:pt idx="215">
                  <c:v>275</c:v>
                </c:pt>
                <c:pt idx="216">
                  <c:v>244</c:v>
                </c:pt>
                <c:pt idx="217">
                  <c:v>228</c:v>
                </c:pt>
                <c:pt idx="218">
                  <c:v>220</c:v>
                </c:pt>
                <c:pt idx="219">
                  <c:v>241</c:v>
                </c:pt>
                <c:pt idx="220">
                  <c:v>214.00001499999999</c:v>
                </c:pt>
                <c:pt idx="221">
                  <c:v>219</c:v>
                </c:pt>
                <c:pt idx="222">
                  <c:v>209</c:v>
                </c:pt>
                <c:pt idx="223">
                  <c:v>181.00001499999999</c:v>
                </c:pt>
              </c:numCache>
            </c:numRef>
          </c:yVal>
          <c:smooth val="0"/>
          <c:extLst xmlns:c16r2="http://schemas.microsoft.com/office/drawing/2015/06/chart">
            <c:ext xmlns:c16="http://schemas.microsoft.com/office/drawing/2014/chart" uri="{C3380CC4-5D6E-409C-BE32-E72D297353CC}">
              <c16:uniqueId val="{00000063-DA80-4DEE-8BB8-42BCAF800CB4}"/>
            </c:ext>
          </c:extLst>
        </c:ser>
        <c:ser>
          <c:idx val="101"/>
          <c:order val="100"/>
          <c:tx>
            <c:strRef>
              <c:f>Sheet1!$CY$1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Sheet1!$CY$2:$CY$225</c:f>
              <c:numCache>
                <c:formatCode>General</c:formatCode>
                <c:ptCount val="224"/>
                <c:pt idx="0">
                  <c:v>0</c:v>
                </c:pt>
                <c:pt idx="1">
                  <c:v>0</c:v>
                </c:pt>
                <c:pt idx="2">
                  <c:v>0</c:v>
                </c:pt>
                <c:pt idx="3">
                  <c:v>0</c:v>
                </c:pt>
                <c:pt idx="4">
                  <c:v>0</c:v>
                </c:pt>
                <c:pt idx="5">
                  <c:v>0</c:v>
                </c:pt>
                <c:pt idx="6">
                  <c:v>27.999998000000001</c:v>
                </c:pt>
                <c:pt idx="7">
                  <c:v>72</c:v>
                </c:pt>
                <c:pt idx="8">
                  <c:v>94</c:v>
                </c:pt>
                <c:pt idx="9">
                  <c:v>106</c:v>
                </c:pt>
                <c:pt idx="10">
                  <c:v>138</c:v>
                </c:pt>
                <c:pt idx="11">
                  <c:v>139</c:v>
                </c:pt>
                <c:pt idx="12">
                  <c:v>152</c:v>
                </c:pt>
                <c:pt idx="13">
                  <c:v>156</c:v>
                </c:pt>
                <c:pt idx="14">
                  <c:v>166</c:v>
                </c:pt>
                <c:pt idx="15">
                  <c:v>183</c:v>
                </c:pt>
                <c:pt idx="16">
                  <c:v>222</c:v>
                </c:pt>
                <c:pt idx="17">
                  <c:v>250</c:v>
                </c:pt>
                <c:pt idx="18">
                  <c:v>294</c:v>
                </c:pt>
                <c:pt idx="19">
                  <c:v>316</c:v>
                </c:pt>
                <c:pt idx="20">
                  <c:v>320</c:v>
                </c:pt>
                <c:pt idx="21">
                  <c:v>297</c:v>
                </c:pt>
                <c:pt idx="22">
                  <c:v>279</c:v>
                </c:pt>
                <c:pt idx="23">
                  <c:v>278</c:v>
                </c:pt>
                <c:pt idx="24">
                  <c:v>272</c:v>
                </c:pt>
                <c:pt idx="25">
                  <c:v>264</c:v>
                </c:pt>
                <c:pt idx="26">
                  <c:v>256</c:v>
                </c:pt>
                <c:pt idx="27">
                  <c:v>259</c:v>
                </c:pt>
                <c:pt idx="28">
                  <c:v>255</c:v>
                </c:pt>
                <c:pt idx="29">
                  <c:v>250</c:v>
                </c:pt>
                <c:pt idx="30">
                  <c:v>248</c:v>
                </c:pt>
                <c:pt idx="31">
                  <c:v>236.00001499999999</c:v>
                </c:pt>
                <c:pt idx="32">
                  <c:v>242</c:v>
                </c:pt>
                <c:pt idx="33">
                  <c:v>231</c:v>
                </c:pt>
                <c:pt idx="34">
                  <c:v>218</c:v>
                </c:pt>
                <c:pt idx="35">
                  <c:v>247.00001499999999</c:v>
                </c:pt>
                <c:pt idx="36">
                  <c:v>365</c:v>
                </c:pt>
                <c:pt idx="37">
                  <c:v>593</c:v>
                </c:pt>
                <c:pt idx="38">
                  <c:v>891.00006099999996</c:v>
                </c:pt>
                <c:pt idx="39">
                  <c:v>1266</c:v>
                </c:pt>
                <c:pt idx="40">
                  <c:v>1595</c:v>
                </c:pt>
                <c:pt idx="41">
                  <c:v>1821</c:v>
                </c:pt>
                <c:pt idx="42">
                  <c:v>1958.9998780000001</c:v>
                </c:pt>
                <c:pt idx="43">
                  <c:v>2089</c:v>
                </c:pt>
                <c:pt idx="44">
                  <c:v>2103</c:v>
                </c:pt>
                <c:pt idx="45">
                  <c:v>2102</c:v>
                </c:pt>
                <c:pt idx="46">
                  <c:v>2132</c:v>
                </c:pt>
                <c:pt idx="47">
                  <c:v>2143</c:v>
                </c:pt>
                <c:pt idx="48">
                  <c:v>2175</c:v>
                </c:pt>
                <c:pt idx="49">
                  <c:v>2194</c:v>
                </c:pt>
                <c:pt idx="50">
                  <c:v>2200</c:v>
                </c:pt>
                <c:pt idx="51">
                  <c:v>2208</c:v>
                </c:pt>
                <c:pt idx="52">
                  <c:v>2225</c:v>
                </c:pt>
                <c:pt idx="53">
                  <c:v>2247</c:v>
                </c:pt>
                <c:pt idx="54">
                  <c:v>2270</c:v>
                </c:pt>
                <c:pt idx="55">
                  <c:v>2265</c:v>
                </c:pt>
                <c:pt idx="56">
                  <c:v>2297</c:v>
                </c:pt>
                <c:pt idx="57">
                  <c:v>2326</c:v>
                </c:pt>
                <c:pt idx="58">
                  <c:v>2339</c:v>
                </c:pt>
                <c:pt idx="59">
                  <c:v>2312</c:v>
                </c:pt>
                <c:pt idx="60">
                  <c:v>2392</c:v>
                </c:pt>
                <c:pt idx="61">
                  <c:v>2413</c:v>
                </c:pt>
                <c:pt idx="62">
                  <c:v>2352</c:v>
                </c:pt>
                <c:pt idx="63">
                  <c:v>2398</c:v>
                </c:pt>
                <c:pt idx="64">
                  <c:v>2343</c:v>
                </c:pt>
                <c:pt idx="65">
                  <c:v>2288</c:v>
                </c:pt>
                <c:pt idx="66">
                  <c:v>2291</c:v>
                </c:pt>
                <c:pt idx="67">
                  <c:v>2264</c:v>
                </c:pt>
                <c:pt idx="68">
                  <c:v>2306</c:v>
                </c:pt>
                <c:pt idx="69">
                  <c:v>2323</c:v>
                </c:pt>
                <c:pt idx="70">
                  <c:v>2354</c:v>
                </c:pt>
                <c:pt idx="71">
                  <c:v>2382</c:v>
                </c:pt>
                <c:pt idx="72">
                  <c:v>2415</c:v>
                </c:pt>
                <c:pt idx="73">
                  <c:v>2426</c:v>
                </c:pt>
                <c:pt idx="74">
                  <c:v>2454</c:v>
                </c:pt>
                <c:pt idx="75">
                  <c:v>2472</c:v>
                </c:pt>
                <c:pt idx="76">
                  <c:v>2471</c:v>
                </c:pt>
                <c:pt idx="77">
                  <c:v>2487</c:v>
                </c:pt>
                <c:pt idx="78">
                  <c:v>2518</c:v>
                </c:pt>
                <c:pt idx="79">
                  <c:v>2496</c:v>
                </c:pt>
                <c:pt idx="80">
                  <c:v>2479</c:v>
                </c:pt>
                <c:pt idx="81">
                  <c:v>2449</c:v>
                </c:pt>
                <c:pt idx="82">
                  <c:v>2364</c:v>
                </c:pt>
                <c:pt idx="83">
                  <c:v>2305</c:v>
                </c:pt>
                <c:pt idx="84">
                  <c:v>2254</c:v>
                </c:pt>
                <c:pt idx="85">
                  <c:v>2192</c:v>
                </c:pt>
                <c:pt idx="86">
                  <c:v>2134</c:v>
                </c:pt>
                <c:pt idx="87">
                  <c:v>2110</c:v>
                </c:pt>
                <c:pt idx="88">
                  <c:v>2091</c:v>
                </c:pt>
                <c:pt idx="89">
                  <c:v>2082</c:v>
                </c:pt>
                <c:pt idx="90">
                  <c:v>2111</c:v>
                </c:pt>
                <c:pt idx="91">
                  <c:v>2138</c:v>
                </c:pt>
                <c:pt idx="92">
                  <c:v>2184</c:v>
                </c:pt>
                <c:pt idx="93">
                  <c:v>2209</c:v>
                </c:pt>
                <c:pt idx="94">
                  <c:v>2220</c:v>
                </c:pt>
                <c:pt idx="95">
                  <c:v>2249</c:v>
                </c:pt>
                <c:pt idx="96">
                  <c:v>2214</c:v>
                </c:pt>
                <c:pt idx="97">
                  <c:v>2236</c:v>
                </c:pt>
                <c:pt idx="98">
                  <c:v>2286</c:v>
                </c:pt>
                <c:pt idx="99">
                  <c:v>2234</c:v>
                </c:pt>
                <c:pt idx="100">
                  <c:v>2271</c:v>
                </c:pt>
                <c:pt idx="101">
                  <c:v>2253</c:v>
                </c:pt>
                <c:pt idx="102">
                  <c:v>2208</c:v>
                </c:pt>
                <c:pt idx="103">
                  <c:v>0</c:v>
                </c:pt>
                <c:pt idx="104">
                  <c:v>0</c:v>
                </c:pt>
                <c:pt idx="105">
                  <c:v>0</c:v>
                </c:pt>
                <c:pt idx="106">
                  <c:v>0</c:v>
                </c:pt>
                <c:pt idx="107">
                  <c:v>0</c:v>
                </c:pt>
                <c:pt idx="108">
                  <c:v>0</c:v>
                </c:pt>
                <c:pt idx="109">
                  <c:v>0</c:v>
                </c:pt>
                <c:pt idx="110">
                  <c:v>0</c:v>
                </c:pt>
                <c:pt idx="111">
                  <c:v>0</c:v>
                </c:pt>
                <c:pt idx="112">
                  <c:v>0</c:v>
                </c:pt>
                <c:pt idx="113">
                  <c:v>0</c:v>
                </c:pt>
                <c:pt idx="114">
                  <c:v>730</c:v>
                </c:pt>
                <c:pt idx="115">
                  <c:v>691</c:v>
                </c:pt>
                <c:pt idx="116">
                  <c:v>627.00006099999996</c:v>
                </c:pt>
                <c:pt idx="117">
                  <c:v>656</c:v>
                </c:pt>
                <c:pt idx="118">
                  <c:v>671.00006099999996</c:v>
                </c:pt>
                <c:pt idx="119">
                  <c:v>694</c:v>
                </c:pt>
                <c:pt idx="120">
                  <c:v>730</c:v>
                </c:pt>
                <c:pt idx="121">
                  <c:v>749</c:v>
                </c:pt>
                <c:pt idx="122">
                  <c:v>805</c:v>
                </c:pt>
                <c:pt idx="123">
                  <c:v>844</c:v>
                </c:pt>
                <c:pt idx="124">
                  <c:v>883</c:v>
                </c:pt>
                <c:pt idx="125">
                  <c:v>937</c:v>
                </c:pt>
                <c:pt idx="126">
                  <c:v>974.99993900000004</c:v>
                </c:pt>
                <c:pt idx="127">
                  <c:v>1002</c:v>
                </c:pt>
                <c:pt idx="128">
                  <c:v>1036</c:v>
                </c:pt>
                <c:pt idx="129">
                  <c:v>1077</c:v>
                </c:pt>
                <c:pt idx="130">
                  <c:v>1102</c:v>
                </c:pt>
                <c:pt idx="131">
                  <c:v>1139</c:v>
                </c:pt>
                <c:pt idx="132">
                  <c:v>1190</c:v>
                </c:pt>
                <c:pt idx="133">
                  <c:v>1219</c:v>
                </c:pt>
                <c:pt idx="134">
                  <c:v>1233</c:v>
                </c:pt>
                <c:pt idx="135">
                  <c:v>1254.9998780000001</c:v>
                </c:pt>
                <c:pt idx="136">
                  <c:v>1264</c:v>
                </c:pt>
                <c:pt idx="137">
                  <c:v>1260</c:v>
                </c:pt>
                <c:pt idx="138">
                  <c:v>1256</c:v>
                </c:pt>
                <c:pt idx="139">
                  <c:v>1242</c:v>
                </c:pt>
                <c:pt idx="140">
                  <c:v>1205</c:v>
                </c:pt>
                <c:pt idx="141">
                  <c:v>1175</c:v>
                </c:pt>
                <c:pt idx="142">
                  <c:v>1134</c:v>
                </c:pt>
                <c:pt idx="143">
                  <c:v>1094</c:v>
                </c:pt>
                <c:pt idx="144">
                  <c:v>1089</c:v>
                </c:pt>
                <c:pt idx="145">
                  <c:v>1094</c:v>
                </c:pt>
                <c:pt idx="146">
                  <c:v>1074</c:v>
                </c:pt>
                <c:pt idx="147">
                  <c:v>1048</c:v>
                </c:pt>
                <c:pt idx="148">
                  <c:v>1065</c:v>
                </c:pt>
                <c:pt idx="149">
                  <c:v>1083</c:v>
                </c:pt>
                <c:pt idx="150">
                  <c:v>1099</c:v>
                </c:pt>
                <c:pt idx="151">
                  <c:v>1132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171</c:v>
                </c:pt>
                <c:pt idx="169">
                  <c:v>147</c:v>
                </c:pt>
                <c:pt idx="170">
                  <c:v>176</c:v>
                </c:pt>
                <c:pt idx="171">
                  <c:v>212</c:v>
                </c:pt>
                <c:pt idx="172">
                  <c:v>231</c:v>
                </c:pt>
                <c:pt idx="173">
                  <c:v>229</c:v>
                </c:pt>
                <c:pt idx="174">
                  <c:v>275</c:v>
                </c:pt>
                <c:pt idx="175">
                  <c:v>230</c:v>
                </c:pt>
                <c:pt idx="176">
                  <c:v>292</c:v>
                </c:pt>
                <c:pt idx="177">
                  <c:v>342</c:v>
                </c:pt>
                <c:pt idx="178">
                  <c:v>314</c:v>
                </c:pt>
                <c:pt idx="179">
                  <c:v>291</c:v>
                </c:pt>
                <c:pt idx="180">
                  <c:v>316</c:v>
                </c:pt>
                <c:pt idx="181">
                  <c:v>361</c:v>
                </c:pt>
                <c:pt idx="182">
                  <c:v>362.00003099999998</c:v>
                </c:pt>
                <c:pt idx="183">
                  <c:v>388</c:v>
                </c:pt>
                <c:pt idx="184">
                  <c:v>372</c:v>
                </c:pt>
                <c:pt idx="185">
                  <c:v>403</c:v>
                </c:pt>
                <c:pt idx="186">
                  <c:v>410</c:v>
                </c:pt>
                <c:pt idx="187">
                  <c:v>419</c:v>
                </c:pt>
                <c:pt idx="188">
                  <c:v>427</c:v>
                </c:pt>
                <c:pt idx="189">
                  <c:v>436.99996900000002</c:v>
                </c:pt>
                <c:pt idx="190">
                  <c:v>462</c:v>
                </c:pt>
                <c:pt idx="191">
                  <c:v>467</c:v>
                </c:pt>
                <c:pt idx="192">
                  <c:v>468</c:v>
                </c:pt>
                <c:pt idx="193">
                  <c:v>491</c:v>
                </c:pt>
                <c:pt idx="194">
                  <c:v>502.99996900000002</c:v>
                </c:pt>
                <c:pt idx="195">
                  <c:v>532</c:v>
                </c:pt>
                <c:pt idx="196">
                  <c:v>515</c:v>
                </c:pt>
                <c:pt idx="197">
                  <c:v>491</c:v>
                </c:pt>
                <c:pt idx="198">
                  <c:v>475</c:v>
                </c:pt>
                <c:pt idx="199">
                  <c:v>428.00003099999998</c:v>
                </c:pt>
                <c:pt idx="200">
                  <c:v>391</c:v>
                </c:pt>
                <c:pt idx="201">
                  <c:v>388</c:v>
                </c:pt>
                <c:pt idx="202">
                  <c:v>370.99996900000002</c:v>
                </c:pt>
                <c:pt idx="203">
                  <c:v>354</c:v>
                </c:pt>
                <c:pt idx="204">
                  <c:v>308</c:v>
                </c:pt>
                <c:pt idx="205">
                  <c:v>320</c:v>
                </c:pt>
                <c:pt idx="206">
                  <c:v>346</c:v>
                </c:pt>
                <c:pt idx="207">
                  <c:v>304</c:v>
                </c:pt>
                <c:pt idx="208">
                  <c:v>303</c:v>
                </c:pt>
                <c:pt idx="209">
                  <c:v>304</c:v>
                </c:pt>
                <c:pt idx="210">
                  <c:v>299</c:v>
                </c:pt>
                <c:pt idx="211">
                  <c:v>271</c:v>
                </c:pt>
                <c:pt idx="212">
                  <c:v>306</c:v>
                </c:pt>
                <c:pt idx="213">
                  <c:v>277</c:v>
                </c:pt>
                <c:pt idx="214">
                  <c:v>282</c:v>
                </c:pt>
                <c:pt idx="215">
                  <c:v>292</c:v>
                </c:pt>
                <c:pt idx="216">
                  <c:v>258</c:v>
                </c:pt>
                <c:pt idx="217">
                  <c:v>300</c:v>
                </c:pt>
                <c:pt idx="218">
                  <c:v>240</c:v>
                </c:pt>
                <c:pt idx="219">
                  <c:v>256</c:v>
                </c:pt>
                <c:pt idx="220">
                  <c:v>241</c:v>
                </c:pt>
                <c:pt idx="221">
                  <c:v>277</c:v>
                </c:pt>
                <c:pt idx="222">
                  <c:v>117</c:v>
                </c:pt>
                <c:pt idx="223">
                  <c:v>174</c:v>
                </c:pt>
              </c:numCache>
            </c:numRef>
          </c:yVal>
          <c:smooth val="0"/>
          <c:extLst xmlns:c16r2="http://schemas.microsoft.com/office/drawing/2015/06/chart">
            <c:ext xmlns:c16="http://schemas.microsoft.com/office/drawing/2014/chart" uri="{C3380CC4-5D6E-409C-BE32-E72D297353CC}">
              <c16:uniqueId val="{00000064-DA80-4DEE-8BB8-42BCAF800CB4}"/>
            </c:ext>
          </c:extLst>
        </c:ser>
        <c:ser>
          <c:idx val="102"/>
          <c:order val="101"/>
          <c:tx>
            <c:strRef>
              <c:f>Sheet1!$CZ$1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Sheet1!$CZ$2:$CZ$225</c:f>
              <c:numCache>
                <c:formatCode>General</c:formatCode>
                <c:ptCount val="224"/>
                <c:pt idx="0">
                  <c:v>0</c:v>
                </c:pt>
                <c:pt idx="1">
                  <c:v>0</c:v>
                </c:pt>
                <c:pt idx="2">
                  <c:v>0</c:v>
                </c:pt>
                <c:pt idx="3">
                  <c:v>3</c:v>
                </c:pt>
                <c:pt idx="4">
                  <c:v>18</c:v>
                </c:pt>
                <c:pt idx="5">
                  <c:v>53</c:v>
                </c:pt>
                <c:pt idx="6">
                  <c:v>88</c:v>
                </c:pt>
                <c:pt idx="7">
                  <c:v>120</c:v>
                </c:pt>
                <c:pt idx="8">
                  <c:v>147</c:v>
                </c:pt>
                <c:pt idx="9">
                  <c:v>154</c:v>
                </c:pt>
                <c:pt idx="10">
                  <c:v>177</c:v>
                </c:pt>
                <c:pt idx="11">
                  <c:v>172</c:v>
                </c:pt>
                <c:pt idx="12">
                  <c:v>187</c:v>
                </c:pt>
                <c:pt idx="13">
                  <c:v>200</c:v>
                </c:pt>
                <c:pt idx="14">
                  <c:v>201.99998500000001</c:v>
                </c:pt>
                <c:pt idx="15">
                  <c:v>212.99998500000001</c:v>
                </c:pt>
                <c:pt idx="16">
                  <c:v>253</c:v>
                </c:pt>
                <c:pt idx="17">
                  <c:v>275</c:v>
                </c:pt>
                <c:pt idx="18">
                  <c:v>315</c:v>
                </c:pt>
                <c:pt idx="19">
                  <c:v>339</c:v>
                </c:pt>
                <c:pt idx="20">
                  <c:v>336</c:v>
                </c:pt>
                <c:pt idx="21">
                  <c:v>321</c:v>
                </c:pt>
                <c:pt idx="22">
                  <c:v>297</c:v>
                </c:pt>
                <c:pt idx="23">
                  <c:v>301</c:v>
                </c:pt>
                <c:pt idx="24">
                  <c:v>295</c:v>
                </c:pt>
                <c:pt idx="25">
                  <c:v>281</c:v>
                </c:pt>
                <c:pt idx="26">
                  <c:v>271</c:v>
                </c:pt>
                <c:pt idx="27">
                  <c:v>273</c:v>
                </c:pt>
                <c:pt idx="28">
                  <c:v>270</c:v>
                </c:pt>
                <c:pt idx="29">
                  <c:v>269</c:v>
                </c:pt>
                <c:pt idx="30">
                  <c:v>266</c:v>
                </c:pt>
                <c:pt idx="31">
                  <c:v>244</c:v>
                </c:pt>
                <c:pt idx="32">
                  <c:v>256</c:v>
                </c:pt>
                <c:pt idx="33">
                  <c:v>240</c:v>
                </c:pt>
                <c:pt idx="34">
                  <c:v>234</c:v>
                </c:pt>
                <c:pt idx="35">
                  <c:v>259</c:v>
                </c:pt>
                <c:pt idx="36">
                  <c:v>365</c:v>
                </c:pt>
                <c:pt idx="37">
                  <c:v>579</c:v>
                </c:pt>
                <c:pt idx="38">
                  <c:v>853</c:v>
                </c:pt>
                <c:pt idx="39">
                  <c:v>1196</c:v>
                </c:pt>
                <c:pt idx="40">
                  <c:v>1474.0001219999999</c:v>
                </c:pt>
                <c:pt idx="41">
                  <c:v>1650.9998780000001</c:v>
                </c:pt>
                <c:pt idx="42">
                  <c:v>1759</c:v>
                </c:pt>
                <c:pt idx="43">
                  <c:v>1879.0001219999999</c:v>
                </c:pt>
                <c:pt idx="44">
                  <c:v>1883</c:v>
                </c:pt>
                <c:pt idx="45">
                  <c:v>1883</c:v>
                </c:pt>
                <c:pt idx="46">
                  <c:v>1902</c:v>
                </c:pt>
                <c:pt idx="47">
                  <c:v>1925</c:v>
                </c:pt>
                <c:pt idx="48">
                  <c:v>1952</c:v>
                </c:pt>
                <c:pt idx="49">
                  <c:v>1954</c:v>
                </c:pt>
                <c:pt idx="50">
                  <c:v>1957</c:v>
                </c:pt>
                <c:pt idx="51">
                  <c:v>1963</c:v>
                </c:pt>
                <c:pt idx="52">
                  <c:v>1976.0001219999999</c:v>
                </c:pt>
                <c:pt idx="53">
                  <c:v>1997</c:v>
                </c:pt>
                <c:pt idx="54">
                  <c:v>2004</c:v>
                </c:pt>
                <c:pt idx="55">
                  <c:v>2009</c:v>
                </c:pt>
                <c:pt idx="56">
                  <c:v>2032</c:v>
                </c:pt>
                <c:pt idx="57">
                  <c:v>2054</c:v>
                </c:pt>
                <c:pt idx="58">
                  <c:v>2066</c:v>
                </c:pt>
                <c:pt idx="59">
                  <c:v>2041</c:v>
                </c:pt>
                <c:pt idx="60">
                  <c:v>2146</c:v>
                </c:pt>
                <c:pt idx="61">
                  <c:v>2174</c:v>
                </c:pt>
                <c:pt idx="62">
                  <c:v>2069</c:v>
                </c:pt>
                <c:pt idx="63">
                  <c:v>2143</c:v>
                </c:pt>
                <c:pt idx="64">
                  <c:v>2087</c:v>
                </c:pt>
                <c:pt idx="65">
                  <c:v>2017</c:v>
                </c:pt>
                <c:pt idx="66">
                  <c:v>2008</c:v>
                </c:pt>
                <c:pt idx="67">
                  <c:v>1987</c:v>
                </c:pt>
                <c:pt idx="68">
                  <c:v>2009</c:v>
                </c:pt>
                <c:pt idx="69">
                  <c:v>2033</c:v>
                </c:pt>
                <c:pt idx="70">
                  <c:v>2055</c:v>
                </c:pt>
                <c:pt idx="71">
                  <c:v>2077</c:v>
                </c:pt>
                <c:pt idx="72">
                  <c:v>2101</c:v>
                </c:pt>
                <c:pt idx="73">
                  <c:v>2114</c:v>
                </c:pt>
                <c:pt idx="74">
                  <c:v>2136</c:v>
                </c:pt>
                <c:pt idx="75">
                  <c:v>2153</c:v>
                </c:pt>
                <c:pt idx="76">
                  <c:v>2151</c:v>
                </c:pt>
                <c:pt idx="77">
                  <c:v>2167</c:v>
                </c:pt>
                <c:pt idx="78">
                  <c:v>2197</c:v>
                </c:pt>
                <c:pt idx="79">
                  <c:v>2179</c:v>
                </c:pt>
                <c:pt idx="80">
                  <c:v>2135</c:v>
                </c:pt>
                <c:pt idx="81">
                  <c:v>2103</c:v>
                </c:pt>
                <c:pt idx="82">
                  <c:v>2024</c:v>
                </c:pt>
                <c:pt idx="83">
                  <c:v>1999</c:v>
                </c:pt>
                <c:pt idx="84">
                  <c:v>1975</c:v>
                </c:pt>
                <c:pt idx="85">
                  <c:v>1895</c:v>
                </c:pt>
                <c:pt idx="86">
                  <c:v>1844.0001219999999</c:v>
                </c:pt>
                <c:pt idx="87">
                  <c:v>1805</c:v>
                </c:pt>
                <c:pt idx="88">
                  <c:v>1802</c:v>
                </c:pt>
                <c:pt idx="89">
                  <c:v>1788</c:v>
                </c:pt>
                <c:pt idx="90">
                  <c:v>1816</c:v>
                </c:pt>
                <c:pt idx="91">
                  <c:v>1835.0001219999999</c:v>
                </c:pt>
                <c:pt idx="92">
                  <c:v>1869</c:v>
                </c:pt>
                <c:pt idx="93">
                  <c:v>1885</c:v>
                </c:pt>
                <c:pt idx="94">
                  <c:v>1899</c:v>
                </c:pt>
                <c:pt idx="95">
                  <c:v>1911</c:v>
                </c:pt>
                <c:pt idx="96">
                  <c:v>1893</c:v>
                </c:pt>
                <c:pt idx="97">
                  <c:v>1956</c:v>
                </c:pt>
                <c:pt idx="98">
                  <c:v>1961</c:v>
                </c:pt>
                <c:pt idx="99">
                  <c:v>1976.0001219999999</c:v>
                </c:pt>
                <c:pt idx="100">
                  <c:v>1951</c:v>
                </c:pt>
                <c:pt idx="101">
                  <c:v>1989</c:v>
                </c:pt>
                <c:pt idx="102">
                  <c:v>1936</c:v>
                </c:pt>
                <c:pt idx="103">
                  <c:v>0</c:v>
                </c:pt>
                <c:pt idx="104">
                  <c:v>0</c:v>
                </c:pt>
                <c:pt idx="105">
                  <c:v>0</c:v>
                </c:pt>
                <c:pt idx="106">
                  <c:v>0</c:v>
                </c:pt>
                <c:pt idx="107">
                  <c:v>0</c:v>
                </c:pt>
                <c:pt idx="108">
                  <c:v>0</c:v>
                </c:pt>
                <c:pt idx="109">
                  <c:v>0</c:v>
                </c:pt>
                <c:pt idx="110">
                  <c:v>0</c:v>
                </c:pt>
                <c:pt idx="111">
                  <c:v>0</c:v>
                </c:pt>
                <c:pt idx="112">
                  <c:v>0</c:v>
                </c:pt>
                <c:pt idx="113">
                  <c:v>0</c:v>
                </c:pt>
                <c:pt idx="114">
                  <c:v>699</c:v>
                </c:pt>
                <c:pt idx="115">
                  <c:v>635</c:v>
                </c:pt>
                <c:pt idx="116">
                  <c:v>578</c:v>
                </c:pt>
                <c:pt idx="117">
                  <c:v>599</c:v>
                </c:pt>
                <c:pt idx="118">
                  <c:v>617</c:v>
                </c:pt>
                <c:pt idx="119">
                  <c:v>600</c:v>
                </c:pt>
                <c:pt idx="120">
                  <c:v>626</c:v>
                </c:pt>
                <c:pt idx="121">
                  <c:v>659</c:v>
                </c:pt>
                <c:pt idx="122">
                  <c:v>697</c:v>
                </c:pt>
                <c:pt idx="123">
                  <c:v>729</c:v>
                </c:pt>
                <c:pt idx="124">
                  <c:v>745</c:v>
                </c:pt>
                <c:pt idx="125">
                  <c:v>795</c:v>
                </c:pt>
                <c:pt idx="126">
                  <c:v>824</c:v>
                </c:pt>
                <c:pt idx="127">
                  <c:v>850</c:v>
                </c:pt>
                <c:pt idx="128">
                  <c:v>881</c:v>
                </c:pt>
                <c:pt idx="129">
                  <c:v>914</c:v>
                </c:pt>
                <c:pt idx="130">
                  <c:v>952.99993900000004</c:v>
                </c:pt>
                <c:pt idx="131">
                  <c:v>983</c:v>
                </c:pt>
                <c:pt idx="132">
                  <c:v>1002</c:v>
                </c:pt>
                <c:pt idx="133">
                  <c:v>1043</c:v>
                </c:pt>
                <c:pt idx="134">
                  <c:v>1057</c:v>
                </c:pt>
                <c:pt idx="135">
                  <c:v>1073</c:v>
                </c:pt>
                <c:pt idx="136">
                  <c:v>1058</c:v>
                </c:pt>
                <c:pt idx="137">
                  <c:v>1063</c:v>
                </c:pt>
                <c:pt idx="138">
                  <c:v>1059</c:v>
                </c:pt>
                <c:pt idx="139">
                  <c:v>1056</c:v>
                </c:pt>
                <c:pt idx="140">
                  <c:v>1032</c:v>
                </c:pt>
                <c:pt idx="141">
                  <c:v>995</c:v>
                </c:pt>
                <c:pt idx="142">
                  <c:v>966.00006099999996</c:v>
                </c:pt>
                <c:pt idx="143">
                  <c:v>939.99993900000004</c:v>
                </c:pt>
                <c:pt idx="144">
                  <c:v>925</c:v>
                </c:pt>
                <c:pt idx="145">
                  <c:v>921</c:v>
                </c:pt>
                <c:pt idx="146">
                  <c:v>917.99993900000004</c:v>
                </c:pt>
                <c:pt idx="147">
                  <c:v>908</c:v>
                </c:pt>
                <c:pt idx="148">
                  <c:v>908</c:v>
                </c:pt>
                <c:pt idx="149">
                  <c:v>904</c:v>
                </c:pt>
                <c:pt idx="150">
                  <c:v>952.99993900000004</c:v>
                </c:pt>
                <c:pt idx="151">
                  <c:v>963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190</c:v>
                </c:pt>
                <c:pt idx="169">
                  <c:v>179</c:v>
                </c:pt>
                <c:pt idx="170">
                  <c:v>183</c:v>
                </c:pt>
                <c:pt idx="171">
                  <c:v>178</c:v>
                </c:pt>
                <c:pt idx="172">
                  <c:v>201</c:v>
                </c:pt>
                <c:pt idx="173">
                  <c:v>200</c:v>
                </c:pt>
                <c:pt idx="174">
                  <c:v>183</c:v>
                </c:pt>
                <c:pt idx="175">
                  <c:v>237</c:v>
                </c:pt>
                <c:pt idx="176">
                  <c:v>243</c:v>
                </c:pt>
                <c:pt idx="177">
                  <c:v>272</c:v>
                </c:pt>
                <c:pt idx="178">
                  <c:v>275</c:v>
                </c:pt>
                <c:pt idx="179">
                  <c:v>272</c:v>
                </c:pt>
                <c:pt idx="180">
                  <c:v>263</c:v>
                </c:pt>
                <c:pt idx="181">
                  <c:v>288</c:v>
                </c:pt>
                <c:pt idx="182">
                  <c:v>302</c:v>
                </c:pt>
                <c:pt idx="183">
                  <c:v>329.00003099999998</c:v>
                </c:pt>
                <c:pt idx="184">
                  <c:v>306</c:v>
                </c:pt>
                <c:pt idx="185">
                  <c:v>320</c:v>
                </c:pt>
                <c:pt idx="186">
                  <c:v>346</c:v>
                </c:pt>
                <c:pt idx="187">
                  <c:v>341</c:v>
                </c:pt>
                <c:pt idx="188">
                  <c:v>358</c:v>
                </c:pt>
                <c:pt idx="189">
                  <c:v>367</c:v>
                </c:pt>
                <c:pt idx="190">
                  <c:v>377</c:v>
                </c:pt>
                <c:pt idx="191">
                  <c:v>386</c:v>
                </c:pt>
                <c:pt idx="192">
                  <c:v>380</c:v>
                </c:pt>
                <c:pt idx="193">
                  <c:v>425</c:v>
                </c:pt>
                <c:pt idx="194">
                  <c:v>418</c:v>
                </c:pt>
                <c:pt idx="195">
                  <c:v>434</c:v>
                </c:pt>
                <c:pt idx="196">
                  <c:v>414</c:v>
                </c:pt>
                <c:pt idx="197">
                  <c:v>417.00003099999998</c:v>
                </c:pt>
                <c:pt idx="198">
                  <c:v>384.00003099999998</c:v>
                </c:pt>
                <c:pt idx="199">
                  <c:v>351.00003099999998</c:v>
                </c:pt>
                <c:pt idx="200">
                  <c:v>319</c:v>
                </c:pt>
                <c:pt idx="201">
                  <c:v>297</c:v>
                </c:pt>
                <c:pt idx="202">
                  <c:v>287</c:v>
                </c:pt>
                <c:pt idx="203">
                  <c:v>274</c:v>
                </c:pt>
                <c:pt idx="204">
                  <c:v>265</c:v>
                </c:pt>
                <c:pt idx="205">
                  <c:v>258</c:v>
                </c:pt>
                <c:pt idx="206">
                  <c:v>271</c:v>
                </c:pt>
                <c:pt idx="207">
                  <c:v>285</c:v>
                </c:pt>
                <c:pt idx="208">
                  <c:v>263</c:v>
                </c:pt>
                <c:pt idx="209">
                  <c:v>258</c:v>
                </c:pt>
                <c:pt idx="210">
                  <c:v>251</c:v>
                </c:pt>
                <c:pt idx="211">
                  <c:v>275</c:v>
                </c:pt>
                <c:pt idx="212">
                  <c:v>258</c:v>
                </c:pt>
                <c:pt idx="213">
                  <c:v>216</c:v>
                </c:pt>
                <c:pt idx="214">
                  <c:v>205</c:v>
                </c:pt>
                <c:pt idx="215">
                  <c:v>218</c:v>
                </c:pt>
                <c:pt idx="216">
                  <c:v>157</c:v>
                </c:pt>
                <c:pt idx="217">
                  <c:v>190.99998500000001</c:v>
                </c:pt>
                <c:pt idx="218">
                  <c:v>201</c:v>
                </c:pt>
                <c:pt idx="219">
                  <c:v>227</c:v>
                </c:pt>
                <c:pt idx="220">
                  <c:v>212</c:v>
                </c:pt>
                <c:pt idx="221">
                  <c:v>234.99998500000001</c:v>
                </c:pt>
                <c:pt idx="222">
                  <c:v>50</c:v>
                </c:pt>
                <c:pt idx="223">
                  <c:v>0</c:v>
                </c:pt>
              </c:numCache>
            </c:numRef>
          </c:yVal>
          <c:smooth val="0"/>
          <c:extLst xmlns:c16r2="http://schemas.microsoft.com/office/drawing/2015/06/chart">
            <c:ext xmlns:c16="http://schemas.microsoft.com/office/drawing/2014/chart" uri="{C3380CC4-5D6E-409C-BE32-E72D297353CC}">
              <c16:uniqueId val="{00000065-DA80-4DEE-8BB8-42BCAF800CB4}"/>
            </c:ext>
          </c:extLst>
        </c:ser>
        <c:ser>
          <c:idx val="103"/>
          <c:order val="102"/>
          <c:tx>
            <c:strRef>
              <c:f>Sheet1!$DA$1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Sheet1!$DA$2:$DA$225</c:f>
              <c:numCache>
                <c:formatCode>General</c:formatCode>
                <c:ptCount val="224"/>
                <c:pt idx="0">
                  <c:v>0</c:v>
                </c:pt>
                <c:pt idx="1">
                  <c:v>0</c:v>
                </c:pt>
                <c:pt idx="2">
                  <c:v>0</c:v>
                </c:pt>
                <c:pt idx="3">
                  <c:v>0</c:v>
                </c:pt>
                <c:pt idx="4">
                  <c:v>0</c:v>
                </c:pt>
                <c:pt idx="5">
                  <c:v>0</c:v>
                </c:pt>
                <c:pt idx="6">
                  <c:v>27</c:v>
                </c:pt>
                <c:pt idx="7">
                  <c:v>68</c:v>
                </c:pt>
                <c:pt idx="8">
                  <c:v>94</c:v>
                </c:pt>
                <c:pt idx="9">
                  <c:v>113</c:v>
                </c:pt>
                <c:pt idx="10">
                  <c:v>132</c:v>
                </c:pt>
                <c:pt idx="11">
                  <c:v>135</c:v>
                </c:pt>
                <c:pt idx="12">
                  <c:v>144</c:v>
                </c:pt>
                <c:pt idx="13">
                  <c:v>162</c:v>
                </c:pt>
                <c:pt idx="14">
                  <c:v>165</c:v>
                </c:pt>
                <c:pt idx="15">
                  <c:v>179</c:v>
                </c:pt>
                <c:pt idx="16">
                  <c:v>225.00001499999999</c:v>
                </c:pt>
                <c:pt idx="17">
                  <c:v>255</c:v>
                </c:pt>
                <c:pt idx="18">
                  <c:v>301</c:v>
                </c:pt>
                <c:pt idx="19">
                  <c:v>322</c:v>
                </c:pt>
                <c:pt idx="20">
                  <c:v>322</c:v>
                </c:pt>
                <c:pt idx="21">
                  <c:v>304</c:v>
                </c:pt>
                <c:pt idx="22">
                  <c:v>284</c:v>
                </c:pt>
                <c:pt idx="23">
                  <c:v>285</c:v>
                </c:pt>
                <c:pt idx="24">
                  <c:v>276</c:v>
                </c:pt>
                <c:pt idx="25">
                  <c:v>264</c:v>
                </c:pt>
                <c:pt idx="26">
                  <c:v>257</c:v>
                </c:pt>
                <c:pt idx="27">
                  <c:v>258</c:v>
                </c:pt>
                <c:pt idx="28">
                  <c:v>256</c:v>
                </c:pt>
                <c:pt idx="29">
                  <c:v>250</c:v>
                </c:pt>
                <c:pt idx="30">
                  <c:v>245.99998500000001</c:v>
                </c:pt>
                <c:pt idx="31">
                  <c:v>233</c:v>
                </c:pt>
                <c:pt idx="32">
                  <c:v>247.00001499999999</c:v>
                </c:pt>
                <c:pt idx="33">
                  <c:v>229</c:v>
                </c:pt>
                <c:pt idx="34">
                  <c:v>220</c:v>
                </c:pt>
                <c:pt idx="35">
                  <c:v>253</c:v>
                </c:pt>
                <c:pt idx="36">
                  <c:v>376</c:v>
                </c:pt>
                <c:pt idx="37">
                  <c:v>615</c:v>
                </c:pt>
                <c:pt idx="38">
                  <c:v>934</c:v>
                </c:pt>
                <c:pt idx="39">
                  <c:v>1344</c:v>
                </c:pt>
                <c:pt idx="40">
                  <c:v>1694.0001219999999</c:v>
                </c:pt>
                <c:pt idx="41">
                  <c:v>1934</c:v>
                </c:pt>
                <c:pt idx="42">
                  <c:v>2082</c:v>
                </c:pt>
                <c:pt idx="43">
                  <c:v>2220</c:v>
                </c:pt>
                <c:pt idx="44">
                  <c:v>2236</c:v>
                </c:pt>
                <c:pt idx="45">
                  <c:v>2239</c:v>
                </c:pt>
                <c:pt idx="46">
                  <c:v>2260</c:v>
                </c:pt>
                <c:pt idx="47">
                  <c:v>2290</c:v>
                </c:pt>
                <c:pt idx="48">
                  <c:v>2321</c:v>
                </c:pt>
                <c:pt idx="49">
                  <c:v>2332</c:v>
                </c:pt>
                <c:pt idx="50">
                  <c:v>2341</c:v>
                </c:pt>
                <c:pt idx="51">
                  <c:v>2349</c:v>
                </c:pt>
                <c:pt idx="52">
                  <c:v>2375</c:v>
                </c:pt>
                <c:pt idx="53">
                  <c:v>2394</c:v>
                </c:pt>
                <c:pt idx="54">
                  <c:v>2407</c:v>
                </c:pt>
                <c:pt idx="55">
                  <c:v>2430</c:v>
                </c:pt>
                <c:pt idx="56">
                  <c:v>2448</c:v>
                </c:pt>
                <c:pt idx="57">
                  <c:v>2474</c:v>
                </c:pt>
                <c:pt idx="58">
                  <c:v>2481</c:v>
                </c:pt>
                <c:pt idx="59">
                  <c:v>2459</c:v>
                </c:pt>
                <c:pt idx="60">
                  <c:v>2540</c:v>
                </c:pt>
                <c:pt idx="61">
                  <c:v>2574</c:v>
                </c:pt>
                <c:pt idx="62">
                  <c:v>2497</c:v>
                </c:pt>
                <c:pt idx="63">
                  <c:v>2532</c:v>
                </c:pt>
                <c:pt idx="64">
                  <c:v>2492</c:v>
                </c:pt>
                <c:pt idx="65">
                  <c:v>2435</c:v>
                </c:pt>
                <c:pt idx="66">
                  <c:v>2429</c:v>
                </c:pt>
                <c:pt idx="67">
                  <c:v>2400</c:v>
                </c:pt>
                <c:pt idx="68">
                  <c:v>2439</c:v>
                </c:pt>
                <c:pt idx="69">
                  <c:v>2473</c:v>
                </c:pt>
                <c:pt idx="70">
                  <c:v>2509</c:v>
                </c:pt>
                <c:pt idx="71">
                  <c:v>2533</c:v>
                </c:pt>
                <c:pt idx="72">
                  <c:v>2559</c:v>
                </c:pt>
                <c:pt idx="73">
                  <c:v>2582</c:v>
                </c:pt>
                <c:pt idx="74">
                  <c:v>2606</c:v>
                </c:pt>
                <c:pt idx="75">
                  <c:v>2623.0002439999998</c:v>
                </c:pt>
                <c:pt idx="76">
                  <c:v>2627</c:v>
                </c:pt>
                <c:pt idx="77">
                  <c:v>2649.9997560000002</c:v>
                </c:pt>
                <c:pt idx="78">
                  <c:v>2667</c:v>
                </c:pt>
                <c:pt idx="79">
                  <c:v>2643</c:v>
                </c:pt>
                <c:pt idx="80">
                  <c:v>2623.0002439999998</c:v>
                </c:pt>
                <c:pt idx="81">
                  <c:v>2599</c:v>
                </c:pt>
                <c:pt idx="82">
                  <c:v>2496</c:v>
                </c:pt>
                <c:pt idx="83">
                  <c:v>2435</c:v>
                </c:pt>
                <c:pt idx="84">
                  <c:v>2389</c:v>
                </c:pt>
                <c:pt idx="85">
                  <c:v>2303</c:v>
                </c:pt>
                <c:pt idx="86">
                  <c:v>2242</c:v>
                </c:pt>
                <c:pt idx="87">
                  <c:v>2211</c:v>
                </c:pt>
                <c:pt idx="88">
                  <c:v>2196</c:v>
                </c:pt>
                <c:pt idx="89">
                  <c:v>2189</c:v>
                </c:pt>
                <c:pt idx="90">
                  <c:v>2211</c:v>
                </c:pt>
                <c:pt idx="91">
                  <c:v>2249</c:v>
                </c:pt>
                <c:pt idx="92">
                  <c:v>2290</c:v>
                </c:pt>
                <c:pt idx="93">
                  <c:v>2322</c:v>
                </c:pt>
                <c:pt idx="94">
                  <c:v>2344</c:v>
                </c:pt>
                <c:pt idx="95">
                  <c:v>2372</c:v>
                </c:pt>
                <c:pt idx="96">
                  <c:v>2336</c:v>
                </c:pt>
                <c:pt idx="97">
                  <c:v>2363</c:v>
                </c:pt>
                <c:pt idx="98">
                  <c:v>2373</c:v>
                </c:pt>
                <c:pt idx="99">
                  <c:v>2349</c:v>
                </c:pt>
                <c:pt idx="100">
                  <c:v>2359</c:v>
                </c:pt>
                <c:pt idx="101">
                  <c:v>2380</c:v>
                </c:pt>
                <c:pt idx="102">
                  <c:v>2298</c:v>
                </c:pt>
                <c:pt idx="103">
                  <c:v>0</c:v>
                </c:pt>
                <c:pt idx="104">
                  <c:v>0</c:v>
                </c:pt>
                <c:pt idx="105">
                  <c:v>0</c:v>
                </c:pt>
                <c:pt idx="106">
                  <c:v>0</c:v>
                </c:pt>
                <c:pt idx="107">
                  <c:v>0</c:v>
                </c:pt>
                <c:pt idx="108">
                  <c:v>0</c:v>
                </c:pt>
                <c:pt idx="109">
                  <c:v>0</c:v>
                </c:pt>
                <c:pt idx="110">
                  <c:v>0</c:v>
                </c:pt>
                <c:pt idx="111">
                  <c:v>0</c:v>
                </c:pt>
                <c:pt idx="112">
                  <c:v>0</c:v>
                </c:pt>
                <c:pt idx="113">
                  <c:v>0</c:v>
                </c:pt>
                <c:pt idx="114">
                  <c:v>690</c:v>
                </c:pt>
                <c:pt idx="115">
                  <c:v>702.00006099999996</c:v>
                </c:pt>
                <c:pt idx="116">
                  <c:v>639</c:v>
                </c:pt>
                <c:pt idx="117">
                  <c:v>660</c:v>
                </c:pt>
                <c:pt idx="118">
                  <c:v>647</c:v>
                </c:pt>
                <c:pt idx="119">
                  <c:v>694</c:v>
                </c:pt>
                <c:pt idx="120">
                  <c:v>726</c:v>
                </c:pt>
                <c:pt idx="121">
                  <c:v>759.00006099999996</c:v>
                </c:pt>
                <c:pt idx="122">
                  <c:v>798</c:v>
                </c:pt>
                <c:pt idx="123">
                  <c:v>829</c:v>
                </c:pt>
                <c:pt idx="124">
                  <c:v>875</c:v>
                </c:pt>
                <c:pt idx="125">
                  <c:v>929</c:v>
                </c:pt>
                <c:pt idx="126">
                  <c:v>974.99993900000004</c:v>
                </c:pt>
                <c:pt idx="127">
                  <c:v>1004</c:v>
                </c:pt>
                <c:pt idx="128">
                  <c:v>1031</c:v>
                </c:pt>
                <c:pt idx="129">
                  <c:v>1074</c:v>
                </c:pt>
                <c:pt idx="130">
                  <c:v>1107</c:v>
                </c:pt>
                <c:pt idx="131">
                  <c:v>1151</c:v>
                </c:pt>
                <c:pt idx="132">
                  <c:v>1188</c:v>
                </c:pt>
                <c:pt idx="133">
                  <c:v>1212</c:v>
                </c:pt>
                <c:pt idx="134">
                  <c:v>1242</c:v>
                </c:pt>
                <c:pt idx="135">
                  <c:v>1267</c:v>
                </c:pt>
                <c:pt idx="136">
                  <c:v>1264</c:v>
                </c:pt>
                <c:pt idx="137">
                  <c:v>1257</c:v>
                </c:pt>
                <c:pt idx="138">
                  <c:v>1256</c:v>
                </c:pt>
                <c:pt idx="139">
                  <c:v>1248</c:v>
                </c:pt>
                <c:pt idx="140">
                  <c:v>1205</c:v>
                </c:pt>
                <c:pt idx="141">
                  <c:v>1181</c:v>
                </c:pt>
                <c:pt idx="142">
                  <c:v>1146</c:v>
                </c:pt>
                <c:pt idx="143">
                  <c:v>1115</c:v>
                </c:pt>
                <c:pt idx="144">
                  <c:v>1084</c:v>
                </c:pt>
                <c:pt idx="145">
                  <c:v>1096</c:v>
                </c:pt>
                <c:pt idx="146">
                  <c:v>1074</c:v>
                </c:pt>
                <c:pt idx="147">
                  <c:v>1048</c:v>
                </c:pt>
                <c:pt idx="148">
                  <c:v>1078</c:v>
                </c:pt>
                <c:pt idx="149">
                  <c:v>1072</c:v>
                </c:pt>
                <c:pt idx="150">
                  <c:v>1098</c:v>
                </c:pt>
                <c:pt idx="151">
                  <c:v>1146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145</c:v>
                </c:pt>
                <c:pt idx="169">
                  <c:v>147</c:v>
                </c:pt>
                <c:pt idx="170">
                  <c:v>176</c:v>
                </c:pt>
                <c:pt idx="171">
                  <c:v>199</c:v>
                </c:pt>
                <c:pt idx="172">
                  <c:v>231</c:v>
                </c:pt>
                <c:pt idx="173">
                  <c:v>216</c:v>
                </c:pt>
                <c:pt idx="174">
                  <c:v>275</c:v>
                </c:pt>
                <c:pt idx="175">
                  <c:v>243</c:v>
                </c:pt>
                <c:pt idx="176">
                  <c:v>297</c:v>
                </c:pt>
                <c:pt idx="177">
                  <c:v>328</c:v>
                </c:pt>
                <c:pt idx="178">
                  <c:v>314</c:v>
                </c:pt>
                <c:pt idx="179">
                  <c:v>297</c:v>
                </c:pt>
                <c:pt idx="180">
                  <c:v>306</c:v>
                </c:pt>
                <c:pt idx="181">
                  <c:v>364</c:v>
                </c:pt>
                <c:pt idx="182">
                  <c:v>362.00003099999998</c:v>
                </c:pt>
                <c:pt idx="183">
                  <c:v>390</c:v>
                </c:pt>
                <c:pt idx="184">
                  <c:v>375</c:v>
                </c:pt>
                <c:pt idx="185">
                  <c:v>394</c:v>
                </c:pt>
                <c:pt idx="186">
                  <c:v>406.00003099999998</c:v>
                </c:pt>
                <c:pt idx="187">
                  <c:v>419</c:v>
                </c:pt>
                <c:pt idx="188">
                  <c:v>430</c:v>
                </c:pt>
                <c:pt idx="189">
                  <c:v>441</c:v>
                </c:pt>
                <c:pt idx="190">
                  <c:v>443</c:v>
                </c:pt>
                <c:pt idx="191">
                  <c:v>456</c:v>
                </c:pt>
                <c:pt idx="192">
                  <c:v>458.99996900000002</c:v>
                </c:pt>
                <c:pt idx="193">
                  <c:v>519</c:v>
                </c:pt>
                <c:pt idx="194">
                  <c:v>502.99996900000002</c:v>
                </c:pt>
                <c:pt idx="195">
                  <c:v>517</c:v>
                </c:pt>
                <c:pt idx="196">
                  <c:v>515</c:v>
                </c:pt>
                <c:pt idx="197">
                  <c:v>495</c:v>
                </c:pt>
                <c:pt idx="198">
                  <c:v>463</c:v>
                </c:pt>
                <c:pt idx="199">
                  <c:v>411</c:v>
                </c:pt>
                <c:pt idx="200">
                  <c:v>403.99996900000002</c:v>
                </c:pt>
                <c:pt idx="201">
                  <c:v>396</c:v>
                </c:pt>
                <c:pt idx="202">
                  <c:v>362.00003099999998</c:v>
                </c:pt>
                <c:pt idx="203">
                  <c:v>348.99996900000002</c:v>
                </c:pt>
                <c:pt idx="204">
                  <c:v>336</c:v>
                </c:pt>
                <c:pt idx="205">
                  <c:v>309</c:v>
                </c:pt>
                <c:pt idx="206">
                  <c:v>351.00003099999998</c:v>
                </c:pt>
                <c:pt idx="207">
                  <c:v>315</c:v>
                </c:pt>
                <c:pt idx="208">
                  <c:v>296</c:v>
                </c:pt>
                <c:pt idx="209">
                  <c:v>304</c:v>
                </c:pt>
                <c:pt idx="210">
                  <c:v>319</c:v>
                </c:pt>
                <c:pt idx="211">
                  <c:v>271</c:v>
                </c:pt>
                <c:pt idx="212">
                  <c:v>274</c:v>
                </c:pt>
                <c:pt idx="213">
                  <c:v>292</c:v>
                </c:pt>
                <c:pt idx="214">
                  <c:v>274</c:v>
                </c:pt>
                <c:pt idx="215">
                  <c:v>292</c:v>
                </c:pt>
                <c:pt idx="216">
                  <c:v>258</c:v>
                </c:pt>
                <c:pt idx="217">
                  <c:v>207</c:v>
                </c:pt>
                <c:pt idx="218">
                  <c:v>194</c:v>
                </c:pt>
                <c:pt idx="219">
                  <c:v>238</c:v>
                </c:pt>
                <c:pt idx="220">
                  <c:v>241</c:v>
                </c:pt>
                <c:pt idx="221">
                  <c:v>261</c:v>
                </c:pt>
                <c:pt idx="222">
                  <c:v>117</c:v>
                </c:pt>
                <c:pt idx="223">
                  <c:v>209</c:v>
                </c:pt>
              </c:numCache>
            </c:numRef>
          </c:yVal>
          <c:smooth val="0"/>
          <c:extLst xmlns:c16r2="http://schemas.microsoft.com/office/drawing/2015/06/chart">
            <c:ext xmlns:c16="http://schemas.microsoft.com/office/drawing/2014/chart" uri="{C3380CC4-5D6E-409C-BE32-E72D297353CC}">
              <c16:uniqueId val="{00000066-DA80-4DEE-8BB8-42BCAF800CB4}"/>
            </c:ext>
          </c:extLst>
        </c:ser>
        <c:ser>
          <c:idx val="104"/>
          <c:order val="103"/>
          <c:tx>
            <c:strRef>
              <c:f>Sheet1!$DB$1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Sheet1!$DB$2:$DB$225</c:f>
              <c:numCache>
                <c:formatCode>General</c:formatCode>
                <c:ptCount val="224"/>
                <c:pt idx="0">
                  <c:v>0</c:v>
                </c:pt>
                <c:pt idx="1">
                  <c:v>0</c:v>
                </c:pt>
                <c:pt idx="2">
                  <c:v>151</c:v>
                </c:pt>
                <c:pt idx="3">
                  <c:v>270</c:v>
                </c:pt>
                <c:pt idx="4">
                  <c:v>266</c:v>
                </c:pt>
                <c:pt idx="5">
                  <c:v>254</c:v>
                </c:pt>
                <c:pt idx="6">
                  <c:v>283</c:v>
                </c:pt>
                <c:pt idx="7">
                  <c:v>309</c:v>
                </c:pt>
                <c:pt idx="8">
                  <c:v>328</c:v>
                </c:pt>
                <c:pt idx="9">
                  <c:v>342</c:v>
                </c:pt>
                <c:pt idx="10">
                  <c:v>358</c:v>
                </c:pt>
                <c:pt idx="11">
                  <c:v>357</c:v>
                </c:pt>
                <c:pt idx="12">
                  <c:v>357</c:v>
                </c:pt>
                <c:pt idx="13">
                  <c:v>367</c:v>
                </c:pt>
                <c:pt idx="14">
                  <c:v>362.00003099999998</c:v>
                </c:pt>
                <c:pt idx="15">
                  <c:v>383</c:v>
                </c:pt>
                <c:pt idx="16">
                  <c:v>444</c:v>
                </c:pt>
                <c:pt idx="17">
                  <c:v>489</c:v>
                </c:pt>
                <c:pt idx="18">
                  <c:v>549</c:v>
                </c:pt>
                <c:pt idx="19">
                  <c:v>581</c:v>
                </c:pt>
                <c:pt idx="20">
                  <c:v>575</c:v>
                </c:pt>
                <c:pt idx="21">
                  <c:v>546</c:v>
                </c:pt>
                <c:pt idx="22">
                  <c:v>509</c:v>
                </c:pt>
                <c:pt idx="23">
                  <c:v>506</c:v>
                </c:pt>
                <c:pt idx="24">
                  <c:v>487</c:v>
                </c:pt>
                <c:pt idx="25">
                  <c:v>458</c:v>
                </c:pt>
                <c:pt idx="26">
                  <c:v>439.00003099999998</c:v>
                </c:pt>
                <c:pt idx="27">
                  <c:v>434</c:v>
                </c:pt>
                <c:pt idx="28">
                  <c:v>431</c:v>
                </c:pt>
                <c:pt idx="29">
                  <c:v>422</c:v>
                </c:pt>
                <c:pt idx="30">
                  <c:v>402</c:v>
                </c:pt>
                <c:pt idx="31">
                  <c:v>376</c:v>
                </c:pt>
                <c:pt idx="32">
                  <c:v>401</c:v>
                </c:pt>
                <c:pt idx="33">
                  <c:v>372</c:v>
                </c:pt>
                <c:pt idx="34">
                  <c:v>358</c:v>
                </c:pt>
                <c:pt idx="35">
                  <c:v>390</c:v>
                </c:pt>
                <c:pt idx="36">
                  <c:v>584</c:v>
                </c:pt>
                <c:pt idx="37">
                  <c:v>914</c:v>
                </c:pt>
                <c:pt idx="38">
                  <c:v>1311</c:v>
                </c:pt>
                <c:pt idx="39">
                  <c:v>1857</c:v>
                </c:pt>
                <c:pt idx="40">
                  <c:v>2299</c:v>
                </c:pt>
                <c:pt idx="41">
                  <c:v>2551</c:v>
                </c:pt>
                <c:pt idx="42">
                  <c:v>2703.9997560000002</c:v>
                </c:pt>
                <c:pt idx="43">
                  <c:v>2818</c:v>
                </c:pt>
                <c:pt idx="44">
                  <c:v>2881</c:v>
                </c:pt>
                <c:pt idx="45">
                  <c:v>2879</c:v>
                </c:pt>
                <c:pt idx="46">
                  <c:v>2927</c:v>
                </c:pt>
                <c:pt idx="47">
                  <c:v>2952</c:v>
                </c:pt>
                <c:pt idx="48">
                  <c:v>3019</c:v>
                </c:pt>
                <c:pt idx="49">
                  <c:v>3001.9997560000002</c:v>
                </c:pt>
                <c:pt idx="50">
                  <c:v>3001</c:v>
                </c:pt>
                <c:pt idx="51">
                  <c:v>3000</c:v>
                </c:pt>
                <c:pt idx="52">
                  <c:v>3021</c:v>
                </c:pt>
                <c:pt idx="53">
                  <c:v>3046</c:v>
                </c:pt>
                <c:pt idx="54">
                  <c:v>3067</c:v>
                </c:pt>
                <c:pt idx="55">
                  <c:v>3072.0002439999998</c:v>
                </c:pt>
                <c:pt idx="56">
                  <c:v>3125.9997560000002</c:v>
                </c:pt>
                <c:pt idx="57">
                  <c:v>3195</c:v>
                </c:pt>
                <c:pt idx="58">
                  <c:v>3200</c:v>
                </c:pt>
                <c:pt idx="59">
                  <c:v>3137</c:v>
                </c:pt>
                <c:pt idx="60">
                  <c:v>3379.0002439999998</c:v>
                </c:pt>
                <c:pt idx="61">
                  <c:v>3506</c:v>
                </c:pt>
                <c:pt idx="62">
                  <c:v>3185</c:v>
                </c:pt>
                <c:pt idx="63">
                  <c:v>3318.0002439999998</c:v>
                </c:pt>
                <c:pt idx="64">
                  <c:v>3204</c:v>
                </c:pt>
                <c:pt idx="65">
                  <c:v>3070</c:v>
                </c:pt>
                <c:pt idx="66">
                  <c:v>3045.0002439999998</c:v>
                </c:pt>
                <c:pt idx="67">
                  <c:v>2970</c:v>
                </c:pt>
                <c:pt idx="68">
                  <c:v>3014</c:v>
                </c:pt>
                <c:pt idx="69">
                  <c:v>3050</c:v>
                </c:pt>
                <c:pt idx="70">
                  <c:v>3096</c:v>
                </c:pt>
                <c:pt idx="71">
                  <c:v>3137</c:v>
                </c:pt>
                <c:pt idx="72">
                  <c:v>3171</c:v>
                </c:pt>
                <c:pt idx="73">
                  <c:v>3186.9997560000002</c:v>
                </c:pt>
                <c:pt idx="74">
                  <c:v>3195.9997560000002</c:v>
                </c:pt>
                <c:pt idx="75">
                  <c:v>3234</c:v>
                </c:pt>
                <c:pt idx="76">
                  <c:v>3228</c:v>
                </c:pt>
                <c:pt idx="77">
                  <c:v>3265</c:v>
                </c:pt>
                <c:pt idx="78">
                  <c:v>3324</c:v>
                </c:pt>
                <c:pt idx="79">
                  <c:v>3335</c:v>
                </c:pt>
                <c:pt idx="80">
                  <c:v>3181</c:v>
                </c:pt>
                <c:pt idx="81">
                  <c:v>3064</c:v>
                </c:pt>
                <c:pt idx="82">
                  <c:v>2927</c:v>
                </c:pt>
                <c:pt idx="83">
                  <c:v>2956</c:v>
                </c:pt>
                <c:pt idx="84">
                  <c:v>2955</c:v>
                </c:pt>
                <c:pt idx="85">
                  <c:v>2805</c:v>
                </c:pt>
                <c:pt idx="86">
                  <c:v>2699</c:v>
                </c:pt>
                <c:pt idx="87">
                  <c:v>2660</c:v>
                </c:pt>
                <c:pt idx="88">
                  <c:v>2626</c:v>
                </c:pt>
                <c:pt idx="89">
                  <c:v>2618</c:v>
                </c:pt>
                <c:pt idx="90">
                  <c:v>2647</c:v>
                </c:pt>
                <c:pt idx="91">
                  <c:v>2673</c:v>
                </c:pt>
                <c:pt idx="92">
                  <c:v>2694</c:v>
                </c:pt>
                <c:pt idx="93">
                  <c:v>2700</c:v>
                </c:pt>
                <c:pt idx="94">
                  <c:v>2708</c:v>
                </c:pt>
                <c:pt idx="95">
                  <c:v>2702.0002439999998</c:v>
                </c:pt>
                <c:pt idx="96">
                  <c:v>2701</c:v>
                </c:pt>
                <c:pt idx="97">
                  <c:v>2673</c:v>
                </c:pt>
                <c:pt idx="98">
                  <c:v>2692</c:v>
                </c:pt>
                <c:pt idx="99">
                  <c:v>2745.0002439999998</c:v>
                </c:pt>
                <c:pt idx="100">
                  <c:v>2753</c:v>
                </c:pt>
                <c:pt idx="101">
                  <c:v>2750</c:v>
                </c:pt>
                <c:pt idx="102">
                  <c:v>2652</c:v>
                </c:pt>
                <c:pt idx="103">
                  <c:v>0</c:v>
                </c:pt>
                <c:pt idx="104">
                  <c:v>0</c:v>
                </c:pt>
                <c:pt idx="105">
                  <c:v>0</c:v>
                </c:pt>
                <c:pt idx="106">
                  <c:v>0</c:v>
                </c:pt>
                <c:pt idx="107">
                  <c:v>0</c:v>
                </c:pt>
                <c:pt idx="108">
                  <c:v>0</c:v>
                </c:pt>
                <c:pt idx="109">
                  <c:v>0</c:v>
                </c:pt>
                <c:pt idx="110">
                  <c:v>0</c:v>
                </c:pt>
                <c:pt idx="111">
                  <c:v>0</c:v>
                </c:pt>
                <c:pt idx="112">
                  <c:v>0</c:v>
                </c:pt>
                <c:pt idx="113">
                  <c:v>0</c:v>
                </c:pt>
                <c:pt idx="114">
                  <c:v>985</c:v>
                </c:pt>
                <c:pt idx="115">
                  <c:v>847.00006099999996</c:v>
                </c:pt>
                <c:pt idx="116">
                  <c:v>746.00006099999996</c:v>
                </c:pt>
                <c:pt idx="117">
                  <c:v>729</c:v>
                </c:pt>
                <c:pt idx="118">
                  <c:v>715.00006099999996</c:v>
                </c:pt>
                <c:pt idx="119">
                  <c:v>812.00006099999996</c:v>
                </c:pt>
                <c:pt idx="120">
                  <c:v>827</c:v>
                </c:pt>
                <c:pt idx="121">
                  <c:v>848</c:v>
                </c:pt>
                <c:pt idx="122">
                  <c:v>905</c:v>
                </c:pt>
                <c:pt idx="123">
                  <c:v>942</c:v>
                </c:pt>
                <c:pt idx="124">
                  <c:v>979.00006099999996</c:v>
                </c:pt>
                <c:pt idx="125">
                  <c:v>1031</c:v>
                </c:pt>
                <c:pt idx="126">
                  <c:v>1079</c:v>
                </c:pt>
                <c:pt idx="127">
                  <c:v>1138</c:v>
                </c:pt>
                <c:pt idx="128">
                  <c:v>1163</c:v>
                </c:pt>
                <c:pt idx="129">
                  <c:v>1208</c:v>
                </c:pt>
                <c:pt idx="130">
                  <c:v>1261</c:v>
                </c:pt>
                <c:pt idx="131">
                  <c:v>1289.9998780000001</c:v>
                </c:pt>
                <c:pt idx="132">
                  <c:v>1322</c:v>
                </c:pt>
                <c:pt idx="133">
                  <c:v>1377.0001219999999</c:v>
                </c:pt>
                <c:pt idx="134">
                  <c:v>1388</c:v>
                </c:pt>
                <c:pt idx="135">
                  <c:v>1421.0001219999999</c:v>
                </c:pt>
                <c:pt idx="136">
                  <c:v>1424</c:v>
                </c:pt>
                <c:pt idx="137">
                  <c:v>1426</c:v>
                </c:pt>
                <c:pt idx="138">
                  <c:v>1435</c:v>
                </c:pt>
                <c:pt idx="139">
                  <c:v>1428</c:v>
                </c:pt>
                <c:pt idx="140">
                  <c:v>1403</c:v>
                </c:pt>
                <c:pt idx="141">
                  <c:v>1389</c:v>
                </c:pt>
                <c:pt idx="142">
                  <c:v>1328</c:v>
                </c:pt>
                <c:pt idx="143">
                  <c:v>1304</c:v>
                </c:pt>
                <c:pt idx="144">
                  <c:v>1277</c:v>
                </c:pt>
                <c:pt idx="145">
                  <c:v>1284</c:v>
                </c:pt>
                <c:pt idx="146">
                  <c:v>1256</c:v>
                </c:pt>
                <c:pt idx="147">
                  <c:v>1238</c:v>
                </c:pt>
                <c:pt idx="148">
                  <c:v>1246</c:v>
                </c:pt>
                <c:pt idx="149">
                  <c:v>1256</c:v>
                </c:pt>
                <c:pt idx="150">
                  <c:v>1278</c:v>
                </c:pt>
                <c:pt idx="151">
                  <c:v>1324.9998780000001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206</c:v>
                </c:pt>
                <c:pt idx="169">
                  <c:v>236.00001499999999</c:v>
                </c:pt>
                <c:pt idx="170">
                  <c:v>176</c:v>
                </c:pt>
                <c:pt idx="171">
                  <c:v>192.00001499999999</c:v>
                </c:pt>
                <c:pt idx="172">
                  <c:v>212.99998500000001</c:v>
                </c:pt>
                <c:pt idx="173">
                  <c:v>187</c:v>
                </c:pt>
                <c:pt idx="174">
                  <c:v>247.00001499999999</c:v>
                </c:pt>
                <c:pt idx="175">
                  <c:v>244</c:v>
                </c:pt>
                <c:pt idx="176">
                  <c:v>274</c:v>
                </c:pt>
                <c:pt idx="177">
                  <c:v>315</c:v>
                </c:pt>
                <c:pt idx="178">
                  <c:v>308</c:v>
                </c:pt>
                <c:pt idx="179">
                  <c:v>293</c:v>
                </c:pt>
                <c:pt idx="180">
                  <c:v>295</c:v>
                </c:pt>
                <c:pt idx="181">
                  <c:v>359.99996900000002</c:v>
                </c:pt>
                <c:pt idx="182">
                  <c:v>381.99996900000002</c:v>
                </c:pt>
                <c:pt idx="183">
                  <c:v>416</c:v>
                </c:pt>
                <c:pt idx="184">
                  <c:v>413</c:v>
                </c:pt>
                <c:pt idx="185">
                  <c:v>455</c:v>
                </c:pt>
                <c:pt idx="186">
                  <c:v>460</c:v>
                </c:pt>
                <c:pt idx="187">
                  <c:v>468</c:v>
                </c:pt>
                <c:pt idx="188">
                  <c:v>487</c:v>
                </c:pt>
                <c:pt idx="189">
                  <c:v>491.99996900000002</c:v>
                </c:pt>
                <c:pt idx="190">
                  <c:v>518</c:v>
                </c:pt>
                <c:pt idx="191">
                  <c:v>501</c:v>
                </c:pt>
                <c:pt idx="192">
                  <c:v>547</c:v>
                </c:pt>
                <c:pt idx="193">
                  <c:v>555</c:v>
                </c:pt>
                <c:pt idx="194">
                  <c:v>571</c:v>
                </c:pt>
                <c:pt idx="195">
                  <c:v>585</c:v>
                </c:pt>
                <c:pt idx="196">
                  <c:v>570</c:v>
                </c:pt>
                <c:pt idx="197">
                  <c:v>557</c:v>
                </c:pt>
                <c:pt idx="198">
                  <c:v>527</c:v>
                </c:pt>
                <c:pt idx="199">
                  <c:v>483.00003099999998</c:v>
                </c:pt>
                <c:pt idx="200">
                  <c:v>454</c:v>
                </c:pt>
                <c:pt idx="201">
                  <c:v>440</c:v>
                </c:pt>
                <c:pt idx="202">
                  <c:v>421</c:v>
                </c:pt>
                <c:pt idx="203">
                  <c:v>392</c:v>
                </c:pt>
                <c:pt idx="204">
                  <c:v>391</c:v>
                </c:pt>
                <c:pt idx="205">
                  <c:v>352</c:v>
                </c:pt>
                <c:pt idx="206">
                  <c:v>399</c:v>
                </c:pt>
                <c:pt idx="207">
                  <c:v>351.00003099999998</c:v>
                </c:pt>
                <c:pt idx="208">
                  <c:v>335</c:v>
                </c:pt>
                <c:pt idx="209">
                  <c:v>334</c:v>
                </c:pt>
                <c:pt idx="210">
                  <c:v>348</c:v>
                </c:pt>
                <c:pt idx="211">
                  <c:v>336</c:v>
                </c:pt>
                <c:pt idx="212">
                  <c:v>312</c:v>
                </c:pt>
                <c:pt idx="213">
                  <c:v>307</c:v>
                </c:pt>
                <c:pt idx="214">
                  <c:v>325</c:v>
                </c:pt>
                <c:pt idx="215">
                  <c:v>268</c:v>
                </c:pt>
                <c:pt idx="216">
                  <c:v>285</c:v>
                </c:pt>
                <c:pt idx="217">
                  <c:v>216</c:v>
                </c:pt>
                <c:pt idx="218">
                  <c:v>217</c:v>
                </c:pt>
                <c:pt idx="219">
                  <c:v>316</c:v>
                </c:pt>
                <c:pt idx="220">
                  <c:v>331</c:v>
                </c:pt>
                <c:pt idx="221">
                  <c:v>340.00003099999998</c:v>
                </c:pt>
                <c:pt idx="222">
                  <c:v>134</c:v>
                </c:pt>
                <c:pt idx="223">
                  <c:v>0</c:v>
                </c:pt>
              </c:numCache>
            </c:numRef>
          </c:yVal>
          <c:smooth val="0"/>
          <c:extLst xmlns:c16r2="http://schemas.microsoft.com/office/drawing/2015/06/chart">
            <c:ext xmlns:c16="http://schemas.microsoft.com/office/drawing/2014/chart" uri="{C3380CC4-5D6E-409C-BE32-E72D297353CC}">
              <c16:uniqueId val="{00000067-DA80-4DEE-8BB8-42BCAF800CB4}"/>
            </c:ext>
          </c:extLst>
        </c:ser>
        <c:ser>
          <c:idx val="105"/>
          <c:order val="104"/>
          <c:tx>
            <c:strRef>
              <c:f>Sheet1!$DC$1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Sheet1!$DC$2:$DC$225</c:f>
              <c:numCache>
                <c:formatCode>General</c:formatCode>
                <c:ptCount val="224"/>
                <c:pt idx="0">
                  <c:v>3</c:v>
                </c:pt>
                <c:pt idx="1">
                  <c:v>0</c:v>
                </c:pt>
                <c:pt idx="2">
                  <c:v>226</c:v>
                </c:pt>
                <c:pt idx="3">
                  <c:v>249</c:v>
                </c:pt>
                <c:pt idx="4">
                  <c:v>252</c:v>
                </c:pt>
                <c:pt idx="5">
                  <c:v>247.00001499999999</c:v>
                </c:pt>
                <c:pt idx="6">
                  <c:v>271</c:v>
                </c:pt>
                <c:pt idx="7">
                  <c:v>306</c:v>
                </c:pt>
                <c:pt idx="8">
                  <c:v>326</c:v>
                </c:pt>
                <c:pt idx="9">
                  <c:v>337.99996900000002</c:v>
                </c:pt>
                <c:pt idx="10">
                  <c:v>359.99996900000002</c:v>
                </c:pt>
                <c:pt idx="11">
                  <c:v>367</c:v>
                </c:pt>
                <c:pt idx="12">
                  <c:v>366</c:v>
                </c:pt>
                <c:pt idx="13">
                  <c:v>376</c:v>
                </c:pt>
                <c:pt idx="14">
                  <c:v>388</c:v>
                </c:pt>
                <c:pt idx="15">
                  <c:v>413</c:v>
                </c:pt>
                <c:pt idx="16">
                  <c:v>480.99996900000002</c:v>
                </c:pt>
                <c:pt idx="17">
                  <c:v>538</c:v>
                </c:pt>
                <c:pt idx="18">
                  <c:v>610</c:v>
                </c:pt>
                <c:pt idx="19">
                  <c:v>644.99993900000004</c:v>
                </c:pt>
                <c:pt idx="20">
                  <c:v>648</c:v>
                </c:pt>
                <c:pt idx="21">
                  <c:v>609</c:v>
                </c:pt>
                <c:pt idx="22">
                  <c:v>565</c:v>
                </c:pt>
                <c:pt idx="23">
                  <c:v>573</c:v>
                </c:pt>
                <c:pt idx="24">
                  <c:v>560</c:v>
                </c:pt>
                <c:pt idx="25">
                  <c:v>529</c:v>
                </c:pt>
                <c:pt idx="26">
                  <c:v>509</c:v>
                </c:pt>
                <c:pt idx="27">
                  <c:v>506</c:v>
                </c:pt>
                <c:pt idx="28">
                  <c:v>506</c:v>
                </c:pt>
                <c:pt idx="29">
                  <c:v>498</c:v>
                </c:pt>
                <c:pt idx="30">
                  <c:v>478</c:v>
                </c:pt>
                <c:pt idx="31">
                  <c:v>450.00003099999998</c:v>
                </c:pt>
                <c:pt idx="32">
                  <c:v>480</c:v>
                </c:pt>
                <c:pt idx="33">
                  <c:v>445</c:v>
                </c:pt>
                <c:pt idx="34">
                  <c:v>439.00003099999998</c:v>
                </c:pt>
                <c:pt idx="35">
                  <c:v>475</c:v>
                </c:pt>
                <c:pt idx="36">
                  <c:v>677</c:v>
                </c:pt>
                <c:pt idx="37">
                  <c:v>1036</c:v>
                </c:pt>
                <c:pt idx="38">
                  <c:v>1482</c:v>
                </c:pt>
                <c:pt idx="39">
                  <c:v>2104</c:v>
                </c:pt>
                <c:pt idx="40">
                  <c:v>2605.0002439999998</c:v>
                </c:pt>
                <c:pt idx="41">
                  <c:v>2877</c:v>
                </c:pt>
                <c:pt idx="42">
                  <c:v>3037</c:v>
                </c:pt>
                <c:pt idx="43">
                  <c:v>3166</c:v>
                </c:pt>
                <c:pt idx="44">
                  <c:v>3226</c:v>
                </c:pt>
                <c:pt idx="45">
                  <c:v>3227</c:v>
                </c:pt>
                <c:pt idx="46">
                  <c:v>3265</c:v>
                </c:pt>
                <c:pt idx="47">
                  <c:v>3288</c:v>
                </c:pt>
                <c:pt idx="48">
                  <c:v>3358</c:v>
                </c:pt>
                <c:pt idx="49">
                  <c:v>3355</c:v>
                </c:pt>
                <c:pt idx="50">
                  <c:v>3350</c:v>
                </c:pt>
                <c:pt idx="51">
                  <c:v>3336.0002439999998</c:v>
                </c:pt>
                <c:pt idx="52">
                  <c:v>3359</c:v>
                </c:pt>
                <c:pt idx="53">
                  <c:v>3389</c:v>
                </c:pt>
                <c:pt idx="54">
                  <c:v>3402</c:v>
                </c:pt>
                <c:pt idx="55">
                  <c:v>3411</c:v>
                </c:pt>
                <c:pt idx="56">
                  <c:v>3471</c:v>
                </c:pt>
                <c:pt idx="57">
                  <c:v>3563</c:v>
                </c:pt>
                <c:pt idx="58">
                  <c:v>3572</c:v>
                </c:pt>
                <c:pt idx="59">
                  <c:v>3491</c:v>
                </c:pt>
                <c:pt idx="60">
                  <c:v>3766</c:v>
                </c:pt>
                <c:pt idx="61">
                  <c:v>3901</c:v>
                </c:pt>
                <c:pt idx="62">
                  <c:v>3529.9997560000002</c:v>
                </c:pt>
                <c:pt idx="63">
                  <c:v>3652.0002439999998</c:v>
                </c:pt>
                <c:pt idx="64">
                  <c:v>3536</c:v>
                </c:pt>
                <c:pt idx="65">
                  <c:v>3391</c:v>
                </c:pt>
                <c:pt idx="66">
                  <c:v>3362</c:v>
                </c:pt>
                <c:pt idx="67">
                  <c:v>3289</c:v>
                </c:pt>
                <c:pt idx="68">
                  <c:v>3336.0002439999998</c:v>
                </c:pt>
                <c:pt idx="69">
                  <c:v>3387</c:v>
                </c:pt>
                <c:pt idx="70">
                  <c:v>3428</c:v>
                </c:pt>
                <c:pt idx="71">
                  <c:v>3468.9997560000002</c:v>
                </c:pt>
                <c:pt idx="72">
                  <c:v>3517</c:v>
                </c:pt>
                <c:pt idx="73">
                  <c:v>3538.9997560000002</c:v>
                </c:pt>
                <c:pt idx="74">
                  <c:v>3563</c:v>
                </c:pt>
                <c:pt idx="75">
                  <c:v>3590</c:v>
                </c:pt>
                <c:pt idx="76">
                  <c:v>3583</c:v>
                </c:pt>
                <c:pt idx="77">
                  <c:v>3630</c:v>
                </c:pt>
                <c:pt idx="78">
                  <c:v>3693</c:v>
                </c:pt>
                <c:pt idx="79">
                  <c:v>3683</c:v>
                </c:pt>
                <c:pt idx="80">
                  <c:v>3590</c:v>
                </c:pt>
                <c:pt idx="81">
                  <c:v>3445</c:v>
                </c:pt>
                <c:pt idx="82">
                  <c:v>3274.9997560000002</c:v>
                </c:pt>
                <c:pt idx="83">
                  <c:v>3283</c:v>
                </c:pt>
                <c:pt idx="84">
                  <c:v>3248.0002439999998</c:v>
                </c:pt>
                <c:pt idx="85">
                  <c:v>3111</c:v>
                </c:pt>
                <c:pt idx="86">
                  <c:v>2994</c:v>
                </c:pt>
                <c:pt idx="87">
                  <c:v>2967.9997560000002</c:v>
                </c:pt>
                <c:pt idx="88">
                  <c:v>2948.0002439999998</c:v>
                </c:pt>
                <c:pt idx="89">
                  <c:v>2928</c:v>
                </c:pt>
                <c:pt idx="90">
                  <c:v>2948.0002439999998</c:v>
                </c:pt>
                <c:pt idx="91">
                  <c:v>2976</c:v>
                </c:pt>
                <c:pt idx="92">
                  <c:v>2992</c:v>
                </c:pt>
                <c:pt idx="93">
                  <c:v>3016</c:v>
                </c:pt>
                <c:pt idx="94">
                  <c:v>3026</c:v>
                </c:pt>
                <c:pt idx="95">
                  <c:v>3027.0002439999998</c:v>
                </c:pt>
                <c:pt idx="96">
                  <c:v>3019</c:v>
                </c:pt>
                <c:pt idx="97">
                  <c:v>3059</c:v>
                </c:pt>
                <c:pt idx="98">
                  <c:v>3031</c:v>
                </c:pt>
                <c:pt idx="99">
                  <c:v>3014</c:v>
                </c:pt>
                <c:pt idx="100">
                  <c:v>3031</c:v>
                </c:pt>
                <c:pt idx="101">
                  <c:v>2998</c:v>
                </c:pt>
                <c:pt idx="102">
                  <c:v>2913</c:v>
                </c:pt>
                <c:pt idx="103">
                  <c:v>0</c:v>
                </c:pt>
                <c:pt idx="104">
                  <c:v>0</c:v>
                </c:pt>
                <c:pt idx="105">
                  <c:v>0</c:v>
                </c:pt>
                <c:pt idx="106">
                  <c:v>0</c:v>
                </c:pt>
                <c:pt idx="107">
                  <c:v>0</c:v>
                </c:pt>
                <c:pt idx="108">
                  <c:v>0</c:v>
                </c:pt>
                <c:pt idx="109">
                  <c:v>0</c:v>
                </c:pt>
                <c:pt idx="110">
                  <c:v>0</c:v>
                </c:pt>
                <c:pt idx="111">
                  <c:v>0</c:v>
                </c:pt>
                <c:pt idx="112">
                  <c:v>0</c:v>
                </c:pt>
                <c:pt idx="113">
                  <c:v>0</c:v>
                </c:pt>
                <c:pt idx="114">
                  <c:v>1188</c:v>
                </c:pt>
                <c:pt idx="115">
                  <c:v>963</c:v>
                </c:pt>
                <c:pt idx="116">
                  <c:v>809</c:v>
                </c:pt>
                <c:pt idx="117">
                  <c:v>863</c:v>
                </c:pt>
                <c:pt idx="118">
                  <c:v>835</c:v>
                </c:pt>
                <c:pt idx="119">
                  <c:v>894</c:v>
                </c:pt>
                <c:pt idx="120">
                  <c:v>917</c:v>
                </c:pt>
                <c:pt idx="121">
                  <c:v>954</c:v>
                </c:pt>
                <c:pt idx="122">
                  <c:v>1013</c:v>
                </c:pt>
                <c:pt idx="123">
                  <c:v>1059</c:v>
                </c:pt>
                <c:pt idx="124">
                  <c:v>1105</c:v>
                </c:pt>
                <c:pt idx="125">
                  <c:v>1181</c:v>
                </c:pt>
                <c:pt idx="126">
                  <c:v>1237</c:v>
                </c:pt>
                <c:pt idx="127">
                  <c:v>1280</c:v>
                </c:pt>
                <c:pt idx="128">
                  <c:v>1328</c:v>
                </c:pt>
                <c:pt idx="129">
                  <c:v>1383</c:v>
                </c:pt>
                <c:pt idx="130">
                  <c:v>1425</c:v>
                </c:pt>
                <c:pt idx="131">
                  <c:v>1465.0001219999999</c:v>
                </c:pt>
                <c:pt idx="132">
                  <c:v>1509.0001219999999</c:v>
                </c:pt>
                <c:pt idx="133">
                  <c:v>1549</c:v>
                </c:pt>
                <c:pt idx="134">
                  <c:v>1592</c:v>
                </c:pt>
                <c:pt idx="135">
                  <c:v>1606.9998780000001</c:v>
                </c:pt>
                <c:pt idx="136">
                  <c:v>1620</c:v>
                </c:pt>
                <c:pt idx="137">
                  <c:v>1610</c:v>
                </c:pt>
                <c:pt idx="138">
                  <c:v>1614</c:v>
                </c:pt>
                <c:pt idx="139">
                  <c:v>1603</c:v>
                </c:pt>
                <c:pt idx="140">
                  <c:v>1581</c:v>
                </c:pt>
                <c:pt idx="141">
                  <c:v>1568</c:v>
                </c:pt>
                <c:pt idx="142">
                  <c:v>1526</c:v>
                </c:pt>
                <c:pt idx="143">
                  <c:v>1480</c:v>
                </c:pt>
                <c:pt idx="144">
                  <c:v>1448.0001219999999</c:v>
                </c:pt>
                <c:pt idx="145">
                  <c:v>1456.9998780000001</c:v>
                </c:pt>
                <c:pt idx="146">
                  <c:v>1423</c:v>
                </c:pt>
                <c:pt idx="147">
                  <c:v>1381</c:v>
                </c:pt>
                <c:pt idx="148">
                  <c:v>1388</c:v>
                </c:pt>
                <c:pt idx="149">
                  <c:v>1383</c:v>
                </c:pt>
                <c:pt idx="150">
                  <c:v>1409</c:v>
                </c:pt>
                <c:pt idx="151">
                  <c:v>1445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421</c:v>
                </c:pt>
                <c:pt idx="169">
                  <c:v>406.00003099999998</c:v>
                </c:pt>
                <c:pt idx="170">
                  <c:v>341</c:v>
                </c:pt>
                <c:pt idx="171">
                  <c:v>286</c:v>
                </c:pt>
                <c:pt idx="172">
                  <c:v>301</c:v>
                </c:pt>
                <c:pt idx="173">
                  <c:v>292</c:v>
                </c:pt>
                <c:pt idx="174">
                  <c:v>508</c:v>
                </c:pt>
                <c:pt idx="175">
                  <c:v>422</c:v>
                </c:pt>
                <c:pt idx="176">
                  <c:v>384.00003099999998</c:v>
                </c:pt>
                <c:pt idx="177">
                  <c:v>422</c:v>
                </c:pt>
                <c:pt idx="178">
                  <c:v>422</c:v>
                </c:pt>
                <c:pt idx="179">
                  <c:v>400</c:v>
                </c:pt>
                <c:pt idx="180">
                  <c:v>416</c:v>
                </c:pt>
                <c:pt idx="181">
                  <c:v>474</c:v>
                </c:pt>
                <c:pt idx="182">
                  <c:v>489</c:v>
                </c:pt>
                <c:pt idx="183">
                  <c:v>514</c:v>
                </c:pt>
                <c:pt idx="184">
                  <c:v>512</c:v>
                </c:pt>
                <c:pt idx="185">
                  <c:v>535</c:v>
                </c:pt>
                <c:pt idx="186">
                  <c:v>553</c:v>
                </c:pt>
                <c:pt idx="187">
                  <c:v>562</c:v>
                </c:pt>
                <c:pt idx="188">
                  <c:v>583</c:v>
                </c:pt>
                <c:pt idx="189">
                  <c:v>587</c:v>
                </c:pt>
                <c:pt idx="190">
                  <c:v>624</c:v>
                </c:pt>
                <c:pt idx="191">
                  <c:v>617</c:v>
                </c:pt>
                <c:pt idx="192">
                  <c:v>652</c:v>
                </c:pt>
                <c:pt idx="193">
                  <c:v>674</c:v>
                </c:pt>
                <c:pt idx="194">
                  <c:v>665</c:v>
                </c:pt>
                <c:pt idx="195">
                  <c:v>685</c:v>
                </c:pt>
                <c:pt idx="196">
                  <c:v>669</c:v>
                </c:pt>
                <c:pt idx="197">
                  <c:v>668</c:v>
                </c:pt>
                <c:pt idx="198">
                  <c:v>646</c:v>
                </c:pt>
                <c:pt idx="199">
                  <c:v>602</c:v>
                </c:pt>
                <c:pt idx="200">
                  <c:v>561</c:v>
                </c:pt>
                <c:pt idx="201">
                  <c:v>556</c:v>
                </c:pt>
                <c:pt idx="202">
                  <c:v>535</c:v>
                </c:pt>
                <c:pt idx="203">
                  <c:v>498</c:v>
                </c:pt>
                <c:pt idx="204">
                  <c:v>489</c:v>
                </c:pt>
                <c:pt idx="205">
                  <c:v>468</c:v>
                </c:pt>
                <c:pt idx="206">
                  <c:v>484</c:v>
                </c:pt>
                <c:pt idx="207">
                  <c:v>473</c:v>
                </c:pt>
                <c:pt idx="208">
                  <c:v>392.99996900000002</c:v>
                </c:pt>
                <c:pt idx="209">
                  <c:v>440</c:v>
                </c:pt>
                <c:pt idx="210">
                  <c:v>442</c:v>
                </c:pt>
                <c:pt idx="211">
                  <c:v>405</c:v>
                </c:pt>
                <c:pt idx="212">
                  <c:v>373.00003099999998</c:v>
                </c:pt>
                <c:pt idx="213">
                  <c:v>355</c:v>
                </c:pt>
                <c:pt idx="214">
                  <c:v>352</c:v>
                </c:pt>
                <c:pt idx="215">
                  <c:v>358</c:v>
                </c:pt>
                <c:pt idx="216">
                  <c:v>322</c:v>
                </c:pt>
                <c:pt idx="217">
                  <c:v>370</c:v>
                </c:pt>
                <c:pt idx="218">
                  <c:v>270</c:v>
                </c:pt>
                <c:pt idx="219">
                  <c:v>286</c:v>
                </c:pt>
                <c:pt idx="220">
                  <c:v>301</c:v>
                </c:pt>
                <c:pt idx="221">
                  <c:v>377</c:v>
                </c:pt>
                <c:pt idx="222">
                  <c:v>483.00003099999998</c:v>
                </c:pt>
                <c:pt idx="223">
                  <c:v>183</c:v>
                </c:pt>
              </c:numCache>
            </c:numRef>
          </c:yVal>
          <c:smooth val="0"/>
          <c:extLst xmlns:c16r2="http://schemas.microsoft.com/office/drawing/2015/06/chart">
            <c:ext xmlns:c16="http://schemas.microsoft.com/office/drawing/2014/chart" uri="{C3380CC4-5D6E-409C-BE32-E72D297353CC}">
              <c16:uniqueId val="{00000068-DA80-4DEE-8BB8-42BCAF800CB4}"/>
            </c:ext>
          </c:extLst>
        </c:ser>
        <c:ser>
          <c:idx val="106"/>
          <c:order val="105"/>
          <c:tx>
            <c:strRef>
              <c:f>Sheet1!$DD$1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Sheet1!$DD$2:$DD$225</c:f>
              <c:numCache>
                <c:formatCode>General</c:formatCode>
                <c:ptCount val="224"/>
                <c:pt idx="0">
                  <c:v>3</c:v>
                </c:pt>
                <c:pt idx="1">
                  <c:v>0</c:v>
                </c:pt>
                <c:pt idx="2">
                  <c:v>226</c:v>
                </c:pt>
                <c:pt idx="3">
                  <c:v>249</c:v>
                </c:pt>
                <c:pt idx="4">
                  <c:v>252</c:v>
                </c:pt>
                <c:pt idx="5">
                  <c:v>247.00001499999999</c:v>
                </c:pt>
                <c:pt idx="6">
                  <c:v>271</c:v>
                </c:pt>
                <c:pt idx="7">
                  <c:v>306</c:v>
                </c:pt>
                <c:pt idx="8">
                  <c:v>326</c:v>
                </c:pt>
                <c:pt idx="9">
                  <c:v>337.99996900000002</c:v>
                </c:pt>
                <c:pt idx="10">
                  <c:v>359.99996900000002</c:v>
                </c:pt>
                <c:pt idx="11">
                  <c:v>367</c:v>
                </c:pt>
                <c:pt idx="12">
                  <c:v>366</c:v>
                </c:pt>
                <c:pt idx="13">
                  <c:v>376</c:v>
                </c:pt>
                <c:pt idx="14">
                  <c:v>388</c:v>
                </c:pt>
                <c:pt idx="15">
                  <c:v>413</c:v>
                </c:pt>
                <c:pt idx="16">
                  <c:v>480.99996900000002</c:v>
                </c:pt>
                <c:pt idx="17">
                  <c:v>538</c:v>
                </c:pt>
                <c:pt idx="18">
                  <c:v>610</c:v>
                </c:pt>
                <c:pt idx="19">
                  <c:v>644.99993900000004</c:v>
                </c:pt>
                <c:pt idx="20">
                  <c:v>648</c:v>
                </c:pt>
                <c:pt idx="21">
                  <c:v>609</c:v>
                </c:pt>
                <c:pt idx="22">
                  <c:v>565</c:v>
                </c:pt>
                <c:pt idx="23">
                  <c:v>573</c:v>
                </c:pt>
                <c:pt idx="24">
                  <c:v>560</c:v>
                </c:pt>
                <c:pt idx="25">
                  <c:v>529</c:v>
                </c:pt>
                <c:pt idx="26">
                  <c:v>509</c:v>
                </c:pt>
                <c:pt idx="27">
                  <c:v>506</c:v>
                </c:pt>
                <c:pt idx="28">
                  <c:v>506</c:v>
                </c:pt>
                <c:pt idx="29">
                  <c:v>498</c:v>
                </c:pt>
                <c:pt idx="30">
                  <c:v>478</c:v>
                </c:pt>
                <c:pt idx="31">
                  <c:v>450.00003099999998</c:v>
                </c:pt>
                <c:pt idx="32">
                  <c:v>480</c:v>
                </c:pt>
                <c:pt idx="33">
                  <c:v>445</c:v>
                </c:pt>
                <c:pt idx="34">
                  <c:v>439.00003099999998</c:v>
                </c:pt>
                <c:pt idx="35">
                  <c:v>475</c:v>
                </c:pt>
                <c:pt idx="36">
                  <c:v>677</c:v>
                </c:pt>
                <c:pt idx="37">
                  <c:v>1036</c:v>
                </c:pt>
                <c:pt idx="38">
                  <c:v>1482</c:v>
                </c:pt>
                <c:pt idx="39">
                  <c:v>2104</c:v>
                </c:pt>
                <c:pt idx="40">
                  <c:v>2605.0002439999998</c:v>
                </c:pt>
                <c:pt idx="41">
                  <c:v>2877</c:v>
                </c:pt>
                <c:pt idx="42">
                  <c:v>3037</c:v>
                </c:pt>
                <c:pt idx="43">
                  <c:v>3166</c:v>
                </c:pt>
                <c:pt idx="44">
                  <c:v>3226</c:v>
                </c:pt>
                <c:pt idx="45">
                  <c:v>3227</c:v>
                </c:pt>
                <c:pt idx="46">
                  <c:v>3265</c:v>
                </c:pt>
                <c:pt idx="47">
                  <c:v>3288</c:v>
                </c:pt>
                <c:pt idx="48">
                  <c:v>3358</c:v>
                </c:pt>
                <c:pt idx="49">
                  <c:v>3355</c:v>
                </c:pt>
                <c:pt idx="50">
                  <c:v>3350</c:v>
                </c:pt>
                <c:pt idx="51">
                  <c:v>3336.0002439999998</c:v>
                </c:pt>
                <c:pt idx="52">
                  <c:v>3359</c:v>
                </c:pt>
                <c:pt idx="53">
                  <c:v>3389</c:v>
                </c:pt>
                <c:pt idx="54">
                  <c:v>3402</c:v>
                </c:pt>
                <c:pt idx="55">
                  <c:v>3411</c:v>
                </c:pt>
                <c:pt idx="56">
                  <c:v>3471</c:v>
                </c:pt>
                <c:pt idx="57">
                  <c:v>3563</c:v>
                </c:pt>
                <c:pt idx="58">
                  <c:v>3572</c:v>
                </c:pt>
                <c:pt idx="59">
                  <c:v>3491</c:v>
                </c:pt>
                <c:pt idx="60">
                  <c:v>3766</c:v>
                </c:pt>
                <c:pt idx="61">
                  <c:v>3901</c:v>
                </c:pt>
                <c:pt idx="62">
                  <c:v>3529.9997560000002</c:v>
                </c:pt>
                <c:pt idx="63">
                  <c:v>3652.0002439999998</c:v>
                </c:pt>
                <c:pt idx="64">
                  <c:v>3536</c:v>
                </c:pt>
                <c:pt idx="65">
                  <c:v>3391</c:v>
                </c:pt>
                <c:pt idx="66">
                  <c:v>3362</c:v>
                </c:pt>
                <c:pt idx="67">
                  <c:v>3289</c:v>
                </c:pt>
                <c:pt idx="68">
                  <c:v>3336.0002439999998</c:v>
                </c:pt>
                <c:pt idx="69">
                  <c:v>3387</c:v>
                </c:pt>
                <c:pt idx="70">
                  <c:v>3428</c:v>
                </c:pt>
                <c:pt idx="71">
                  <c:v>3468.9997560000002</c:v>
                </c:pt>
                <c:pt idx="72">
                  <c:v>3517</c:v>
                </c:pt>
                <c:pt idx="73">
                  <c:v>3538.9997560000002</c:v>
                </c:pt>
                <c:pt idx="74">
                  <c:v>3563</c:v>
                </c:pt>
                <c:pt idx="75">
                  <c:v>3590</c:v>
                </c:pt>
                <c:pt idx="76">
                  <c:v>3583</c:v>
                </c:pt>
                <c:pt idx="77">
                  <c:v>3630</c:v>
                </c:pt>
                <c:pt idx="78">
                  <c:v>3693</c:v>
                </c:pt>
                <c:pt idx="79">
                  <c:v>3683</c:v>
                </c:pt>
                <c:pt idx="80">
                  <c:v>3590</c:v>
                </c:pt>
                <c:pt idx="81">
                  <c:v>3445</c:v>
                </c:pt>
                <c:pt idx="82">
                  <c:v>3274.9997560000002</c:v>
                </c:pt>
                <c:pt idx="83">
                  <c:v>3283</c:v>
                </c:pt>
                <c:pt idx="84">
                  <c:v>3248.0002439999998</c:v>
                </c:pt>
                <c:pt idx="85">
                  <c:v>3111</c:v>
                </c:pt>
                <c:pt idx="86">
                  <c:v>2994</c:v>
                </c:pt>
                <c:pt idx="87">
                  <c:v>2967.9997560000002</c:v>
                </c:pt>
                <c:pt idx="88">
                  <c:v>2948.0002439999998</c:v>
                </c:pt>
                <c:pt idx="89">
                  <c:v>2928</c:v>
                </c:pt>
                <c:pt idx="90">
                  <c:v>2948.0002439999998</c:v>
                </c:pt>
                <c:pt idx="91">
                  <c:v>2976</c:v>
                </c:pt>
                <c:pt idx="92">
                  <c:v>2992</c:v>
                </c:pt>
                <c:pt idx="93">
                  <c:v>3016</c:v>
                </c:pt>
                <c:pt idx="94">
                  <c:v>3026</c:v>
                </c:pt>
                <c:pt idx="95">
                  <c:v>3027.0002439999998</c:v>
                </c:pt>
                <c:pt idx="96">
                  <c:v>3019</c:v>
                </c:pt>
                <c:pt idx="97">
                  <c:v>3059</c:v>
                </c:pt>
                <c:pt idx="98">
                  <c:v>3031</c:v>
                </c:pt>
                <c:pt idx="99">
                  <c:v>3014</c:v>
                </c:pt>
                <c:pt idx="100">
                  <c:v>3031</c:v>
                </c:pt>
                <c:pt idx="101">
                  <c:v>2998</c:v>
                </c:pt>
                <c:pt idx="102">
                  <c:v>2913</c:v>
                </c:pt>
                <c:pt idx="103">
                  <c:v>0</c:v>
                </c:pt>
                <c:pt idx="104">
                  <c:v>0</c:v>
                </c:pt>
                <c:pt idx="105">
                  <c:v>0</c:v>
                </c:pt>
                <c:pt idx="106">
                  <c:v>0</c:v>
                </c:pt>
                <c:pt idx="107">
                  <c:v>0</c:v>
                </c:pt>
                <c:pt idx="108">
                  <c:v>0</c:v>
                </c:pt>
                <c:pt idx="109">
                  <c:v>0</c:v>
                </c:pt>
                <c:pt idx="110">
                  <c:v>0</c:v>
                </c:pt>
                <c:pt idx="111">
                  <c:v>0</c:v>
                </c:pt>
                <c:pt idx="112">
                  <c:v>0</c:v>
                </c:pt>
                <c:pt idx="113">
                  <c:v>0</c:v>
                </c:pt>
                <c:pt idx="114">
                  <c:v>1188</c:v>
                </c:pt>
                <c:pt idx="115">
                  <c:v>963</c:v>
                </c:pt>
                <c:pt idx="116">
                  <c:v>809</c:v>
                </c:pt>
                <c:pt idx="117">
                  <c:v>863</c:v>
                </c:pt>
                <c:pt idx="118">
                  <c:v>835</c:v>
                </c:pt>
                <c:pt idx="119">
                  <c:v>894</c:v>
                </c:pt>
                <c:pt idx="120">
                  <c:v>917</c:v>
                </c:pt>
                <c:pt idx="121">
                  <c:v>954</c:v>
                </c:pt>
                <c:pt idx="122">
                  <c:v>1013</c:v>
                </c:pt>
                <c:pt idx="123">
                  <c:v>1059</c:v>
                </c:pt>
                <c:pt idx="124">
                  <c:v>1105</c:v>
                </c:pt>
                <c:pt idx="125">
                  <c:v>1181</c:v>
                </c:pt>
                <c:pt idx="126">
                  <c:v>1237</c:v>
                </c:pt>
                <c:pt idx="127">
                  <c:v>1280</c:v>
                </c:pt>
                <c:pt idx="128">
                  <c:v>1328</c:v>
                </c:pt>
                <c:pt idx="129">
                  <c:v>1383</c:v>
                </c:pt>
                <c:pt idx="130">
                  <c:v>1425</c:v>
                </c:pt>
                <c:pt idx="131">
                  <c:v>1465.0001219999999</c:v>
                </c:pt>
                <c:pt idx="132">
                  <c:v>1509.0001219999999</c:v>
                </c:pt>
                <c:pt idx="133">
                  <c:v>1549</c:v>
                </c:pt>
                <c:pt idx="134">
                  <c:v>1592</c:v>
                </c:pt>
                <c:pt idx="135">
                  <c:v>1606.9998780000001</c:v>
                </c:pt>
                <c:pt idx="136">
                  <c:v>1620</c:v>
                </c:pt>
                <c:pt idx="137">
                  <c:v>1610</c:v>
                </c:pt>
                <c:pt idx="138">
                  <c:v>1614</c:v>
                </c:pt>
                <c:pt idx="139">
                  <c:v>1603</c:v>
                </c:pt>
                <c:pt idx="140">
                  <c:v>1581</c:v>
                </c:pt>
                <c:pt idx="141">
                  <c:v>1568</c:v>
                </c:pt>
                <c:pt idx="142">
                  <c:v>1526</c:v>
                </c:pt>
                <c:pt idx="143">
                  <c:v>1480</c:v>
                </c:pt>
                <c:pt idx="144">
                  <c:v>1448.0001219999999</c:v>
                </c:pt>
                <c:pt idx="145">
                  <c:v>1456.9998780000001</c:v>
                </c:pt>
                <c:pt idx="146">
                  <c:v>1423</c:v>
                </c:pt>
                <c:pt idx="147">
                  <c:v>1381</c:v>
                </c:pt>
                <c:pt idx="148">
                  <c:v>1388</c:v>
                </c:pt>
                <c:pt idx="149">
                  <c:v>1383</c:v>
                </c:pt>
                <c:pt idx="150">
                  <c:v>1409</c:v>
                </c:pt>
                <c:pt idx="151">
                  <c:v>1445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421</c:v>
                </c:pt>
                <c:pt idx="169">
                  <c:v>406.00003099999998</c:v>
                </c:pt>
                <c:pt idx="170">
                  <c:v>341</c:v>
                </c:pt>
                <c:pt idx="171">
                  <c:v>286</c:v>
                </c:pt>
                <c:pt idx="172">
                  <c:v>301</c:v>
                </c:pt>
                <c:pt idx="173">
                  <c:v>292</c:v>
                </c:pt>
                <c:pt idx="174">
                  <c:v>508</c:v>
                </c:pt>
                <c:pt idx="175">
                  <c:v>422</c:v>
                </c:pt>
                <c:pt idx="176">
                  <c:v>384.00003099999998</c:v>
                </c:pt>
                <c:pt idx="177">
                  <c:v>422</c:v>
                </c:pt>
                <c:pt idx="178">
                  <c:v>422</c:v>
                </c:pt>
                <c:pt idx="179">
                  <c:v>400</c:v>
                </c:pt>
                <c:pt idx="180">
                  <c:v>416</c:v>
                </c:pt>
                <c:pt idx="181">
                  <c:v>474</c:v>
                </c:pt>
                <c:pt idx="182">
                  <c:v>489</c:v>
                </c:pt>
                <c:pt idx="183">
                  <c:v>514</c:v>
                </c:pt>
                <c:pt idx="184">
                  <c:v>512</c:v>
                </c:pt>
                <c:pt idx="185">
                  <c:v>535</c:v>
                </c:pt>
                <c:pt idx="186">
                  <c:v>553</c:v>
                </c:pt>
                <c:pt idx="187">
                  <c:v>562</c:v>
                </c:pt>
                <c:pt idx="188">
                  <c:v>583</c:v>
                </c:pt>
                <c:pt idx="189">
                  <c:v>587</c:v>
                </c:pt>
                <c:pt idx="190">
                  <c:v>624</c:v>
                </c:pt>
                <c:pt idx="191">
                  <c:v>617</c:v>
                </c:pt>
                <c:pt idx="192">
                  <c:v>652</c:v>
                </c:pt>
                <c:pt idx="193">
                  <c:v>674</c:v>
                </c:pt>
                <c:pt idx="194">
                  <c:v>665</c:v>
                </c:pt>
                <c:pt idx="195">
                  <c:v>685</c:v>
                </c:pt>
                <c:pt idx="196">
                  <c:v>669</c:v>
                </c:pt>
                <c:pt idx="197">
                  <c:v>668</c:v>
                </c:pt>
                <c:pt idx="198">
                  <c:v>646</c:v>
                </c:pt>
                <c:pt idx="199">
                  <c:v>602</c:v>
                </c:pt>
                <c:pt idx="200">
                  <c:v>561</c:v>
                </c:pt>
                <c:pt idx="201">
                  <c:v>556</c:v>
                </c:pt>
                <c:pt idx="202">
                  <c:v>535</c:v>
                </c:pt>
                <c:pt idx="203">
                  <c:v>498</c:v>
                </c:pt>
                <c:pt idx="204">
                  <c:v>489</c:v>
                </c:pt>
                <c:pt idx="205">
                  <c:v>468</c:v>
                </c:pt>
                <c:pt idx="206">
                  <c:v>484</c:v>
                </c:pt>
                <c:pt idx="207">
                  <c:v>473</c:v>
                </c:pt>
                <c:pt idx="208">
                  <c:v>392.99996900000002</c:v>
                </c:pt>
                <c:pt idx="209">
                  <c:v>440</c:v>
                </c:pt>
                <c:pt idx="210">
                  <c:v>442</c:v>
                </c:pt>
                <c:pt idx="211">
                  <c:v>405</c:v>
                </c:pt>
                <c:pt idx="212">
                  <c:v>373.00003099999998</c:v>
                </c:pt>
                <c:pt idx="213">
                  <c:v>355</c:v>
                </c:pt>
                <c:pt idx="214">
                  <c:v>352</c:v>
                </c:pt>
                <c:pt idx="215">
                  <c:v>358</c:v>
                </c:pt>
                <c:pt idx="216">
                  <c:v>322</c:v>
                </c:pt>
                <c:pt idx="217">
                  <c:v>370</c:v>
                </c:pt>
                <c:pt idx="218">
                  <c:v>270</c:v>
                </c:pt>
                <c:pt idx="219">
                  <c:v>286</c:v>
                </c:pt>
                <c:pt idx="220">
                  <c:v>301</c:v>
                </c:pt>
                <c:pt idx="221">
                  <c:v>377</c:v>
                </c:pt>
                <c:pt idx="222">
                  <c:v>483.00003099999998</c:v>
                </c:pt>
                <c:pt idx="223">
                  <c:v>183</c:v>
                </c:pt>
              </c:numCache>
            </c:numRef>
          </c:yVal>
          <c:smooth val="0"/>
          <c:extLst xmlns:c16r2="http://schemas.microsoft.com/office/drawing/2015/06/chart">
            <c:ext xmlns:c16="http://schemas.microsoft.com/office/drawing/2014/chart" uri="{C3380CC4-5D6E-409C-BE32-E72D297353CC}">
              <c16:uniqueId val="{00000069-DA80-4DEE-8BB8-42BCAF800CB4}"/>
            </c:ext>
          </c:extLst>
        </c:ser>
        <c:ser>
          <c:idx val="107"/>
          <c:order val="106"/>
          <c:tx>
            <c:strRef>
              <c:f>Sheet1!$DE$1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Sheet1!$DE$2:$DE$225</c:f>
              <c:numCache>
                <c:formatCode>General</c:formatCode>
                <c:ptCount val="224"/>
                <c:pt idx="0">
                  <c:v>0</c:v>
                </c:pt>
                <c:pt idx="1">
                  <c:v>0</c:v>
                </c:pt>
                <c:pt idx="2">
                  <c:v>85.000007999999994</c:v>
                </c:pt>
                <c:pt idx="3">
                  <c:v>190.99998500000001</c:v>
                </c:pt>
                <c:pt idx="4">
                  <c:v>200</c:v>
                </c:pt>
                <c:pt idx="5">
                  <c:v>212.99998500000001</c:v>
                </c:pt>
                <c:pt idx="6">
                  <c:v>237</c:v>
                </c:pt>
                <c:pt idx="7">
                  <c:v>275</c:v>
                </c:pt>
                <c:pt idx="8">
                  <c:v>294</c:v>
                </c:pt>
                <c:pt idx="9">
                  <c:v>306</c:v>
                </c:pt>
                <c:pt idx="10">
                  <c:v>332</c:v>
                </c:pt>
                <c:pt idx="11">
                  <c:v>341</c:v>
                </c:pt>
                <c:pt idx="12">
                  <c:v>342</c:v>
                </c:pt>
                <c:pt idx="13">
                  <c:v>351.00003099999998</c:v>
                </c:pt>
                <c:pt idx="14">
                  <c:v>362.00003099999998</c:v>
                </c:pt>
                <c:pt idx="15">
                  <c:v>386</c:v>
                </c:pt>
                <c:pt idx="16">
                  <c:v>457</c:v>
                </c:pt>
                <c:pt idx="17">
                  <c:v>512</c:v>
                </c:pt>
                <c:pt idx="18">
                  <c:v>581</c:v>
                </c:pt>
                <c:pt idx="19">
                  <c:v>606</c:v>
                </c:pt>
                <c:pt idx="20">
                  <c:v>608</c:v>
                </c:pt>
                <c:pt idx="21">
                  <c:v>575</c:v>
                </c:pt>
                <c:pt idx="22">
                  <c:v>543</c:v>
                </c:pt>
                <c:pt idx="23">
                  <c:v>548</c:v>
                </c:pt>
                <c:pt idx="24">
                  <c:v>528</c:v>
                </c:pt>
                <c:pt idx="25">
                  <c:v>506</c:v>
                </c:pt>
                <c:pt idx="26">
                  <c:v>487</c:v>
                </c:pt>
                <c:pt idx="27">
                  <c:v>484</c:v>
                </c:pt>
                <c:pt idx="28">
                  <c:v>482</c:v>
                </c:pt>
                <c:pt idx="29">
                  <c:v>476</c:v>
                </c:pt>
                <c:pt idx="30">
                  <c:v>456</c:v>
                </c:pt>
                <c:pt idx="31">
                  <c:v>428.00003099999998</c:v>
                </c:pt>
                <c:pt idx="32">
                  <c:v>461.00003099999998</c:v>
                </c:pt>
                <c:pt idx="33">
                  <c:v>423</c:v>
                </c:pt>
                <c:pt idx="34">
                  <c:v>414.99996900000002</c:v>
                </c:pt>
                <c:pt idx="35">
                  <c:v>456</c:v>
                </c:pt>
                <c:pt idx="36">
                  <c:v>655</c:v>
                </c:pt>
                <c:pt idx="37">
                  <c:v>991</c:v>
                </c:pt>
                <c:pt idx="38">
                  <c:v>1408</c:v>
                </c:pt>
                <c:pt idx="39">
                  <c:v>2007</c:v>
                </c:pt>
                <c:pt idx="40">
                  <c:v>2476</c:v>
                </c:pt>
                <c:pt idx="41">
                  <c:v>2737</c:v>
                </c:pt>
                <c:pt idx="42">
                  <c:v>2892</c:v>
                </c:pt>
                <c:pt idx="43">
                  <c:v>3010</c:v>
                </c:pt>
                <c:pt idx="44">
                  <c:v>3074</c:v>
                </c:pt>
                <c:pt idx="45">
                  <c:v>3092</c:v>
                </c:pt>
                <c:pt idx="46">
                  <c:v>3134.9997560000002</c:v>
                </c:pt>
                <c:pt idx="47">
                  <c:v>3163</c:v>
                </c:pt>
                <c:pt idx="48">
                  <c:v>3231</c:v>
                </c:pt>
                <c:pt idx="49">
                  <c:v>3229</c:v>
                </c:pt>
                <c:pt idx="50">
                  <c:v>3233</c:v>
                </c:pt>
                <c:pt idx="51">
                  <c:v>3222.9997560000002</c:v>
                </c:pt>
                <c:pt idx="52">
                  <c:v>3250</c:v>
                </c:pt>
                <c:pt idx="53">
                  <c:v>3283.9997560000002</c:v>
                </c:pt>
                <c:pt idx="54">
                  <c:v>3301.9997560000002</c:v>
                </c:pt>
                <c:pt idx="55">
                  <c:v>3312</c:v>
                </c:pt>
                <c:pt idx="56">
                  <c:v>3380.9997560000002</c:v>
                </c:pt>
                <c:pt idx="57">
                  <c:v>3470</c:v>
                </c:pt>
                <c:pt idx="58">
                  <c:v>3473</c:v>
                </c:pt>
                <c:pt idx="59">
                  <c:v>3407.9997560000002</c:v>
                </c:pt>
                <c:pt idx="60">
                  <c:v>3680</c:v>
                </c:pt>
                <c:pt idx="61">
                  <c:v>3816</c:v>
                </c:pt>
                <c:pt idx="62">
                  <c:v>3420</c:v>
                </c:pt>
                <c:pt idx="63">
                  <c:v>3564.0002439999998</c:v>
                </c:pt>
                <c:pt idx="64">
                  <c:v>3439</c:v>
                </c:pt>
                <c:pt idx="65">
                  <c:v>3301.9997560000002</c:v>
                </c:pt>
                <c:pt idx="66">
                  <c:v>3258</c:v>
                </c:pt>
                <c:pt idx="67">
                  <c:v>3181</c:v>
                </c:pt>
                <c:pt idx="68">
                  <c:v>3253</c:v>
                </c:pt>
                <c:pt idx="69">
                  <c:v>3296</c:v>
                </c:pt>
                <c:pt idx="70">
                  <c:v>3359</c:v>
                </c:pt>
                <c:pt idx="71">
                  <c:v>3396</c:v>
                </c:pt>
                <c:pt idx="72">
                  <c:v>3438</c:v>
                </c:pt>
                <c:pt idx="73">
                  <c:v>3468.9997560000002</c:v>
                </c:pt>
                <c:pt idx="74">
                  <c:v>3501</c:v>
                </c:pt>
                <c:pt idx="75">
                  <c:v>3529.9997560000002</c:v>
                </c:pt>
                <c:pt idx="76">
                  <c:v>3525</c:v>
                </c:pt>
                <c:pt idx="77">
                  <c:v>3574</c:v>
                </c:pt>
                <c:pt idx="78">
                  <c:v>3631</c:v>
                </c:pt>
                <c:pt idx="79">
                  <c:v>3622</c:v>
                </c:pt>
                <c:pt idx="80">
                  <c:v>3549</c:v>
                </c:pt>
                <c:pt idx="81">
                  <c:v>3386</c:v>
                </c:pt>
                <c:pt idx="82">
                  <c:v>3193</c:v>
                </c:pt>
                <c:pt idx="83">
                  <c:v>3211</c:v>
                </c:pt>
                <c:pt idx="84">
                  <c:v>3156</c:v>
                </c:pt>
                <c:pt idx="85">
                  <c:v>3025</c:v>
                </c:pt>
                <c:pt idx="86">
                  <c:v>2906</c:v>
                </c:pt>
                <c:pt idx="87">
                  <c:v>2861</c:v>
                </c:pt>
                <c:pt idx="88">
                  <c:v>2843</c:v>
                </c:pt>
                <c:pt idx="89">
                  <c:v>2824</c:v>
                </c:pt>
                <c:pt idx="90">
                  <c:v>2858</c:v>
                </c:pt>
                <c:pt idx="91">
                  <c:v>2883</c:v>
                </c:pt>
                <c:pt idx="92">
                  <c:v>2902</c:v>
                </c:pt>
                <c:pt idx="93">
                  <c:v>2924</c:v>
                </c:pt>
                <c:pt idx="94">
                  <c:v>2937</c:v>
                </c:pt>
                <c:pt idx="95">
                  <c:v>2939.0002439999998</c:v>
                </c:pt>
                <c:pt idx="96">
                  <c:v>2931</c:v>
                </c:pt>
                <c:pt idx="97">
                  <c:v>2943</c:v>
                </c:pt>
                <c:pt idx="98">
                  <c:v>2971</c:v>
                </c:pt>
                <c:pt idx="99">
                  <c:v>2977</c:v>
                </c:pt>
                <c:pt idx="100">
                  <c:v>2960</c:v>
                </c:pt>
                <c:pt idx="101">
                  <c:v>2937</c:v>
                </c:pt>
                <c:pt idx="102">
                  <c:v>2848</c:v>
                </c:pt>
                <c:pt idx="103">
                  <c:v>0</c:v>
                </c:pt>
                <c:pt idx="104">
                  <c:v>0</c:v>
                </c:pt>
                <c:pt idx="105">
                  <c:v>0</c:v>
                </c:pt>
                <c:pt idx="106">
                  <c:v>0</c:v>
                </c:pt>
                <c:pt idx="107">
                  <c:v>0</c:v>
                </c:pt>
                <c:pt idx="108">
                  <c:v>0</c:v>
                </c:pt>
                <c:pt idx="109">
                  <c:v>0</c:v>
                </c:pt>
                <c:pt idx="110">
                  <c:v>0</c:v>
                </c:pt>
                <c:pt idx="111">
                  <c:v>0</c:v>
                </c:pt>
                <c:pt idx="112">
                  <c:v>0</c:v>
                </c:pt>
                <c:pt idx="113">
                  <c:v>0</c:v>
                </c:pt>
                <c:pt idx="114">
                  <c:v>960</c:v>
                </c:pt>
                <c:pt idx="115">
                  <c:v>911</c:v>
                </c:pt>
                <c:pt idx="116">
                  <c:v>768.00006099999996</c:v>
                </c:pt>
                <c:pt idx="117">
                  <c:v>842</c:v>
                </c:pt>
                <c:pt idx="118">
                  <c:v>846</c:v>
                </c:pt>
                <c:pt idx="119">
                  <c:v>891.00006099999996</c:v>
                </c:pt>
                <c:pt idx="120">
                  <c:v>920</c:v>
                </c:pt>
                <c:pt idx="121">
                  <c:v>929</c:v>
                </c:pt>
                <c:pt idx="122">
                  <c:v>979.00006099999996</c:v>
                </c:pt>
                <c:pt idx="123">
                  <c:v>1018</c:v>
                </c:pt>
                <c:pt idx="124">
                  <c:v>1064</c:v>
                </c:pt>
                <c:pt idx="125">
                  <c:v>1115</c:v>
                </c:pt>
                <c:pt idx="126">
                  <c:v>1179</c:v>
                </c:pt>
                <c:pt idx="127">
                  <c:v>1218</c:v>
                </c:pt>
                <c:pt idx="128">
                  <c:v>1270</c:v>
                </c:pt>
                <c:pt idx="129">
                  <c:v>1305</c:v>
                </c:pt>
                <c:pt idx="130">
                  <c:v>1374</c:v>
                </c:pt>
                <c:pt idx="131">
                  <c:v>1401</c:v>
                </c:pt>
                <c:pt idx="132">
                  <c:v>1452</c:v>
                </c:pt>
                <c:pt idx="133">
                  <c:v>1496</c:v>
                </c:pt>
                <c:pt idx="134">
                  <c:v>1502</c:v>
                </c:pt>
                <c:pt idx="135">
                  <c:v>1535</c:v>
                </c:pt>
                <c:pt idx="136">
                  <c:v>1541</c:v>
                </c:pt>
                <c:pt idx="137">
                  <c:v>1541</c:v>
                </c:pt>
                <c:pt idx="138">
                  <c:v>1548</c:v>
                </c:pt>
                <c:pt idx="139">
                  <c:v>1550</c:v>
                </c:pt>
                <c:pt idx="140">
                  <c:v>1518.0001219999999</c:v>
                </c:pt>
                <c:pt idx="141">
                  <c:v>1502</c:v>
                </c:pt>
                <c:pt idx="142">
                  <c:v>1460</c:v>
                </c:pt>
                <c:pt idx="143">
                  <c:v>1427</c:v>
                </c:pt>
                <c:pt idx="144">
                  <c:v>1389</c:v>
                </c:pt>
                <c:pt idx="145">
                  <c:v>1391</c:v>
                </c:pt>
                <c:pt idx="146">
                  <c:v>1359</c:v>
                </c:pt>
                <c:pt idx="147">
                  <c:v>1351.9998780000001</c:v>
                </c:pt>
                <c:pt idx="148">
                  <c:v>1359</c:v>
                </c:pt>
                <c:pt idx="149">
                  <c:v>1357</c:v>
                </c:pt>
                <c:pt idx="150">
                  <c:v>1360.0001219999999</c:v>
                </c:pt>
                <c:pt idx="151">
                  <c:v>1385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240</c:v>
                </c:pt>
                <c:pt idx="169">
                  <c:v>198</c:v>
                </c:pt>
                <c:pt idx="170">
                  <c:v>212.99998500000001</c:v>
                </c:pt>
                <c:pt idx="171">
                  <c:v>239</c:v>
                </c:pt>
                <c:pt idx="172">
                  <c:v>268</c:v>
                </c:pt>
                <c:pt idx="173">
                  <c:v>250</c:v>
                </c:pt>
                <c:pt idx="174">
                  <c:v>298</c:v>
                </c:pt>
                <c:pt idx="175">
                  <c:v>283</c:v>
                </c:pt>
                <c:pt idx="176">
                  <c:v>332</c:v>
                </c:pt>
                <c:pt idx="177">
                  <c:v>396</c:v>
                </c:pt>
                <c:pt idx="178">
                  <c:v>389</c:v>
                </c:pt>
                <c:pt idx="179">
                  <c:v>365</c:v>
                </c:pt>
                <c:pt idx="180">
                  <c:v>374</c:v>
                </c:pt>
                <c:pt idx="181">
                  <c:v>451</c:v>
                </c:pt>
                <c:pt idx="182">
                  <c:v>471</c:v>
                </c:pt>
                <c:pt idx="183">
                  <c:v>501</c:v>
                </c:pt>
                <c:pt idx="184">
                  <c:v>495</c:v>
                </c:pt>
                <c:pt idx="185">
                  <c:v>515</c:v>
                </c:pt>
                <c:pt idx="186">
                  <c:v>541</c:v>
                </c:pt>
                <c:pt idx="187">
                  <c:v>549</c:v>
                </c:pt>
                <c:pt idx="188">
                  <c:v>556</c:v>
                </c:pt>
                <c:pt idx="189">
                  <c:v>577</c:v>
                </c:pt>
                <c:pt idx="190">
                  <c:v>587</c:v>
                </c:pt>
                <c:pt idx="191">
                  <c:v>618</c:v>
                </c:pt>
                <c:pt idx="192">
                  <c:v>625</c:v>
                </c:pt>
                <c:pt idx="193">
                  <c:v>653.99993900000004</c:v>
                </c:pt>
                <c:pt idx="194">
                  <c:v>666</c:v>
                </c:pt>
                <c:pt idx="195">
                  <c:v>662</c:v>
                </c:pt>
                <c:pt idx="196">
                  <c:v>662</c:v>
                </c:pt>
                <c:pt idx="197">
                  <c:v>660</c:v>
                </c:pt>
                <c:pt idx="198">
                  <c:v>633</c:v>
                </c:pt>
                <c:pt idx="199">
                  <c:v>593</c:v>
                </c:pt>
                <c:pt idx="200">
                  <c:v>556</c:v>
                </c:pt>
                <c:pt idx="201">
                  <c:v>534</c:v>
                </c:pt>
                <c:pt idx="202">
                  <c:v>507</c:v>
                </c:pt>
                <c:pt idx="203">
                  <c:v>483.00003099999998</c:v>
                </c:pt>
                <c:pt idx="204">
                  <c:v>469</c:v>
                </c:pt>
                <c:pt idx="205">
                  <c:v>463</c:v>
                </c:pt>
                <c:pt idx="206">
                  <c:v>457</c:v>
                </c:pt>
                <c:pt idx="207">
                  <c:v>438</c:v>
                </c:pt>
                <c:pt idx="208">
                  <c:v>373.00003099999998</c:v>
                </c:pt>
                <c:pt idx="209">
                  <c:v>427</c:v>
                </c:pt>
                <c:pt idx="210">
                  <c:v>428.00003099999998</c:v>
                </c:pt>
                <c:pt idx="211">
                  <c:v>379</c:v>
                </c:pt>
                <c:pt idx="212">
                  <c:v>356</c:v>
                </c:pt>
                <c:pt idx="213">
                  <c:v>340.00003099999998</c:v>
                </c:pt>
                <c:pt idx="214">
                  <c:v>354</c:v>
                </c:pt>
                <c:pt idx="215">
                  <c:v>290</c:v>
                </c:pt>
                <c:pt idx="216">
                  <c:v>305</c:v>
                </c:pt>
                <c:pt idx="217">
                  <c:v>291</c:v>
                </c:pt>
                <c:pt idx="218">
                  <c:v>305</c:v>
                </c:pt>
                <c:pt idx="219">
                  <c:v>312</c:v>
                </c:pt>
                <c:pt idx="220">
                  <c:v>332</c:v>
                </c:pt>
                <c:pt idx="221">
                  <c:v>355</c:v>
                </c:pt>
                <c:pt idx="222">
                  <c:v>245</c:v>
                </c:pt>
                <c:pt idx="223">
                  <c:v>0</c:v>
                </c:pt>
              </c:numCache>
            </c:numRef>
          </c:yVal>
          <c:smooth val="0"/>
          <c:extLst xmlns:c16r2="http://schemas.microsoft.com/office/drawing/2015/06/chart">
            <c:ext xmlns:c16="http://schemas.microsoft.com/office/drawing/2014/chart" uri="{C3380CC4-5D6E-409C-BE32-E72D297353CC}">
              <c16:uniqueId val="{0000006A-DA80-4DEE-8BB8-42BCAF800CB4}"/>
            </c:ext>
          </c:extLst>
        </c:ser>
        <c:ser>
          <c:idx val="108"/>
          <c:order val="107"/>
          <c:tx>
            <c:strRef>
              <c:f>Sheet1!$DF$1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Sheet1!$DF$2:$DF$225</c:f>
              <c:numCache>
                <c:formatCode>General</c:formatCode>
                <c:ptCount val="224"/>
                <c:pt idx="0">
                  <c:v>0</c:v>
                </c:pt>
                <c:pt idx="1">
                  <c:v>0</c:v>
                </c:pt>
                <c:pt idx="2">
                  <c:v>175</c:v>
                </c:pt>
                <c:pt idx="3">
                  <c:v>275</c:v>
                </c:pt>
                <c:pt idx="4">
                  <c:v>266</c:v>
                </c:pt>
                <c:pt idx="5">
                  <c:v>271</c:v>
                </c:pt>
                <c:pt idx="6">
                  <c:v>305</c:v>
                </c:pt>
                <c:pt idx="7">
                  <c:v>324</c:v>
                </c:pt>
                <c:pt idx="8">
                  <c:v>347</c:v>
                </c:pt>
                <c:pt idx="9">
                  <c:v>352</c:v>
                </c:pt>
                <c:pt idx="10">
                  <c:v>362.00003099999998</c:v>
                </c:pt>
                <c:pt idx="11">
                  <c:v>364</c:v>
                </c:pt>
                <c:pt idx="12">
                  <c:v>367</c:v>
                </c:pt>
                <c:pt idx="13">
                  <c:v>368</c:v>
                </c:pt>
                <c:pt idx="14">
                  <c:v>377</c:v>
                </c:pt>
                <c:pt idx="15">
                  <c:v>394</c:v>
                </c:pt>
                <c:pt idx="16">
                  <c:v>428.00003099999998</c:v>
                </c:pt>
                <c:pt idx="17">
                  <c:v>468</c:v>
                </c:pt>
                <c:pt idx="18">
                  <c:v>524</c:v>
                </c:pt>
                <c:pt idx="19">
                  <c:v>550</c:v>
                </c:pt>
                <c:pt idx="20">
                  <c:v>548</c:v>
                </c:pt>
                <c:pt idx="21">
                  <c:v>518</c:v>
                </c:pt>
                <c:pt idx="22">
                  <c:v>480.99996900000002</c:v>
                </c:pt>
                <c:pt idx="23">
                  <c:v>500</c:v>
                </c:pt>
                <c:pt idx="24">
                  <c:v>473</c:v>
                </c:pt>
                <c:pt idx="25">
                  <c:v>452</c:v>
                </c:pt>
                <c:pt idx="26">
                  <c:v>432</c:v>
                </c:pt>
                <c:pt idx="27">
                  <c:v>432</c:v>
                </c:pt>
                <c:pt idx="28">
                  <c:v>428.00003099999998</c:v>
                </c:pt>
                <c:pt idx="29">
                  <c:v>423</c:v>
                </c:pt>
                <c:pt idx="30">
                  <c:v>412</c:v>
                </c:pt>
                <c:pt idx="31">
                  <c:v>386</c:v>
                </c:pt>
                <c:pt idx="32">
                  <c:v>408</c:v>
                </c:pt>
                <c:pt idx="33">
                  <c:v>381.99996900000002</c:v>
                </c:pt>
                <c:pt idx="34">
                  <c:v>362.00003099999998</c:v>
                </c:pt>
                <c:pt idx="35">
                  <c:v>395.00003099999998</c:v>
                </c:pt>
                <c:pt idx="36">
                  <c:v>555</c:v>
                </c:pt>
                <c:pt idx="37">
                  <c:v>861</c:v>
                </c:pt>
                <c:pt idx="38">
                  <c:v>1228</c:v>
                </c:pt>
                <c:pt idx="39">
                  <c:v>1741</c:v>
                </c:pt>
                <c:pt idx="40">
                  <c:v>2138</c:v>
                </c:pt>
                <c:pt idx="41">
                  <c:v>2357</c:v>
                </c:pt>
                <c:pt idx="42">
                  <c:v>2509</c:v>
                </c:pt>
                <c:pt idx="43">
                  <c:v>2621</c:v>
                </c:pt>
                <c:pt idx="44">
                  <c:v>2676.9997560000002</c:v>
                </c:pt>
                <c:pt idx="45">
                  <c:v>2701</c:v>
                </c:pt>
                <c:pt idx="46">
                  <c:v>2751</c:v>
                </c:pt>
                <c:pt idx="47">
                  <c:v>2780</c:v>
                </c:pt>
                <c:pt idx="48">
                  <c:v>2852.9997560000002</c:v>
                </c:pt>
                <c:pt idx="49">
                  <c:v>2842.0002439999998</c:v>
                </c:pt>
                <c:pt idx="50">
                  <c:v>2839</c:v>
                </c:pt>
                <c:pt idx="51">
                  <c:v>2843</c:v>
                </c:pt>
                <c:pt idx="52">
                  <c:v>2867</c:v>
                </c:pt>
                <c:pt idx="53">
                  <c:v>2887.0002439999998</c:v>
                </c:pt>
                <c:pt idx="54">
                  <c:v>2909</c:v>
                </c:pt>
                <c:pt idx="55">
                  <c:v>2920</c:v>
                </c:pt>
                <c:pt idx="56">
                  <c:v>2975.0002439999998</c:v>
                </c:pt>
                <c:pt idx="57">
                  <c:v>3067</c:v>
                </c:pt>
                <c:pt idx="58">
                  <c:v>3070</c:v>
                </c:pt>
                <c:pt idx="59">
                  <c:v>3000</c:v>
                </c:pt>
                <c:pt idx="60">
                  <c:v>3269</c:v>
                </c:pt>
                <c:pt idx="61">
                  <c:v>3409</c:v>
                </c:pt>
                <c:pt idx="62">
                  <c:v>3057</c:v>
                </c:pt>
                <c:pt idx="63">
                  <c:v>3216</c:v>
                </c:pt>
                <c:pt idx="64">
                  <c:v>3094</c:v>
                </c:pt>
                <c:pt idx="65">
                  <c:v>2954</c:v>
                </c:pt>
                <c:pt idx="66">
                  <c:v>2926</c:v>
                </c:pt>
                <c:pt idx="67">
                  <c:v>2849</c:v>
                </c:pt>
                <c:pt idx="68">
                  <c:v>2896.0002439999998</c:v>
                </c:pt>
                <c:pt idx="69">
                  <c:v>2933</c:v>
                </c:pt>
                <c:pt idx="70">
                  <c:v>2983</c:v>
                </c:pt>
                <c:pt idx="71">
                  <c:v>3010</c:v>
                </c:pt>
                <c:pt idx="72">
                  <c:v>3046</c:v>
                </c:pt>
                <c:pt idx="73">
                  <c:v>3061</c:v>
                </c:pt>
                <c:pt idx="74">
                  <c:v>3089</c:v>
                </c:pt>
                <c:pt idx="75">
                  <c:v>3113</c:v>
                </c:pt>
                <c:pt idx="76">
                  <c:v>3110</c:v>
                </c:pt>
                <c:pt idx="77">
                  <c:v>3155</c:v>
                </c:pt>
                <c:pt idx="78">
                  <c:v>3207</c:v>
                </c:pt>
                <c:pt idx="79">
                  <c:v>3208</c:v>
                </c:pt>
                <c:pt idx="80">
                  <c:v>3053</c:v>
                </c:pt>
                <c:pt idx="81">
                  <c:v>2922</c:v>
                </c:pt>
                <c:pt idx="82">
                  <c:v>2802</c:v>
                </c:pt>
                <c:pt idx="83">
                  <c:v>2851.0002439999998</c:v>
                </c:pt>
                <c:pt idx="84">
                  <c:v>2834.9997560000002</c:v>
                </c:pt>
                <c:pt idx="85">
                  <c:v>2711.0002439999998</c:v>
                </c:pt>
                <c:pt idx="86">
                  <c:v>2592</c:v>
                </c:pt>
                <c:pt idx="87">
                  <c:v>2539</c:v>
                </c:pt>
                <c:pt idx="88">
                  <c:v>2524</c:v>
                </c:pt>
                <c:pt idx="89">
                  <c:v>2495</c:v>
                </c:pt>
                <c:pt idx="90">
                  <c:v>2525</c:v>
                </c:pt>
                <c:pt idx="91">
                  <c:v>2550</c:v>
                </c:pt>
                <c:pt idx="92">
                  <c:v>2569.0002439999998</c:v>
                </c:pt>
                <c:pt idx="93">
                  <c:v>2570.9997560000002</c:v>
                </c:pt>
                <c:pt idx="94">
                  <c:v>2574</c:v>
                </c:pt>
                <c:pt idx="95">
                  <c:v>2552.9997560000002</c:v>
                </c:pt>
                <c:pt idx="96">
                  <c:v>2564</c:v>
                </c:pt>
                <c:pt idx="97">
                  <c:v>2517.0002439999998</c:v>
                </c:pt>
                <c:pt idx="98">
                  <c:v>2541</c:v>
                </c:pt>
                <c:pt idx="99">
                  <c:v>2597</c:v>
                </c:pt>
                <c:pt idx="100">
                  <c:v>2595</c:v>
                </c:pt>
                <c:pt idx="101">
                  <c:v>2602</c:v>
                </c:pt>
                <c:pt idx="102">
                  <c:v>2520</c:v>
                </c:pt>
                <c:pt idx="103">
                  <c:v>0</c:v>
                </c:pt>
                <c:pt idx="104">
                  <c:v>0</c:v>
                </c:pt>
                <c:pt idx="105">
                  <c:v>0</c:v>
                </c:pt>
                <c:pt idx="106">
                  <c:v>0</c:v>
                </c:pt>
                <c:pt idx="107">
                  <c:v>0</c:v>
                </c:pt>
                <c:pt idx="108">
                  <c:v>0</c:v>
                </c:pt>
                <c:pt idx="109">
                  <c:v>0</c:v>
                </c:pt>
                <c:pt idx="110">
                  <c:v>0</c:v>
                </c:pt>
                <c:pt idx="111">
                  <c:v>0</c:v>
                </c:pt>
                <c:pt idx="112">
                  <c:v>0</c:v>
                </c:pt>
                <c:pt idx="113">
                  <c:v>0</c:v>
                </c:pt>
                <c:pt idx="114">
                  <c:v>972</c:v>
                </c:pt>
                <c:pt idx="115">
                  <c:v>846</c:v>
                </c:pt>
                <c:pt idx="116">
                  <c:v>716</c:v>
                </c:pt>
                <c:pt idx="117">
                  <c:v>732.99993900000004</c:v>
                </c:pt>
                <c:pt idx="118">
                  <c:v>741.99993900000004</c:v>
                </c:pt>
                <c:pt idx="119">
                  <c:v>813</c:v>
                </c:pt>
                <c:pt idx="120">
                  <c:v>829.99993900000004</c:v>
                </c:pt>
                <c:pt idx="121">
                  <c:v>824</c:v>
                </c:pt>
                <c:pt idx="122">
                  <c:v>886</c:v>
                </c:pt>
                <c:pt idx="123">
                  <c:v>919</c:v>
                </c:pt>
                <c:pt idx="124">
                  <c:v>957.00006099999996</c:v>
                </c:pt>
                <c:pt idx="125">
                  <c:v>1001.000061</c:v>
                </c:pt>
                <c:pt idx="126">
                  <c:v>1045</c:v>
                </c:pt>
                <c:pt idx="127">
                  <c:v>1084</c:v>
                </c:pt>
                <c:pt idx="128">
                  <c:v>1116</c:v>
                </c:pt>
                <c:pt idx="129">
                  <c:v>1162</c:v>
                </c:pt>
                <c:pt idx="130">
                  <c:v>1203</c:v>
                </c:pt>
                <c:pt idx="131">
                  <c:v>1227</c:v>
                </c:pt>
                <c:pt idx="132">
                  <c:v>1265</c:v>
                </c:pt>
                <c:pt idx="133">
                  <c:v>1307.0001219999999</c:v>
                </c:pt>
                <c:pt idx="134">
                  <c:v>1322</c:v>
                </c:pt>
                <c:pt idx="135">
                  <c:v>1345</c:v>
                </c:pt>
                <c:pt idx="136">
                  <c:v>1354</c:v>
                </c:pt>
                <c:pt idx="137">
                  <c:v>1347</c:v>
                </c:pt>
                <c:pt idx="138">
                  <c:v>1332</c:v>
                </c:pt>
                <c:pt idx="139">
                  <c:v>1346</c:v>
                </c:pt>
                <c:pt idx="140">
                  <c:v>1307.0001219999999</c:v>
                </c:pt>
                <c:pt idx="141">
                  <c:v>1300</c:v>
                </c:pt>
                <c:pt idx="142">
                  <c:v>1267</c:v>
                </c:pt>
                <c:pt idx="143">
                  <c:v>1228</c:v>
                </c:pt>
                <c:pt idx="144">
                  <c:v>1220</c:v>
                </c:pt>
                <c:pt idx="145">
                  <c:v>1209</c:v>
                </c:pt>
                <c:pt idx="146">
                  <c:v>1185</c:v>
                </c:pt>
                <c:pt idx="147">
                  <c:v>1173</c:v>
                </c:pt>
                <c:pt idx="148">
                  <c:v>1168</c:v>
                </c:pt>
                <c:pt idx="149">
                  <c:v>1191</c:v>
                </c:pt>
                <c:pt idx="150">
                  <c:v>1215</c:v>
                </c:pt>
                <c:pt idx="151">
                  <c:v>1122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155</c:v>
                </c:pt>
                <c:pt idx="169">
                  <c:v>207</c:v>
                </c:pt>
                <c:pt idx="170">
                  <c:v>184</c:v>
                </c:pt>
                <c:pt idx="171">
                  <c:v>211</c:v>
                </c:pt>
                <c:pt idx="172">
                  <c:v>234</c:v>
                </c:pt>
                <c:pt idx="173">
                  <c:v>226</c:v>
                </c:pt>
                <c:pt idx="174">
                  <c:v>250</c:v>
                </c:pt>
                <c:pt idx="175">
                  <c:v>230</c:v>
                </c:pt>
                <c:pt idx="176">
                  <c:v>282</c:v>
                </c:pt>
                <c:pt idx="177">
                  <c:v>318.00003099999998</c:v>
                </c:pt>
                <c:pt idx="178">
                  <c:v>315</c:v>
                </c:pt>
                <c:pt idx="179">
                  <c:v>281</c:v>
                </c:pt>
                <c:pt idx="180">
                  <c:v>285</c:v>
                </c:pt>
                <c:pt idx="181">
                  <c:v>342</c:v>
                </c:pt>
                <c:pt idx="182">
                  <c:v>372</c:v>
                </c:pt>
                <c:pt idx="183">
                  <c:v>399</c:v>
                </c:pt>
                <c:pt idx="184">
                  <c:v>387</c:v>
                </c:pt>
                <c:pt idx="185">
                  <c:v>406.00003099999998</c:v>
                </c:pt>
                <c:pt idx="186">
                  <c:v>434</c:v>
                </c:pt>
                <c:pt idx="187">
                  <c:v>431</c:v>
                </c:pt>
                <c:pt idx="188">
                  <c:v>449</c:v>
                </c:pt>
                <c:pt idx="189">
                  <c:v>453</c:v>
                </c:pt>
                <c:pt idx="190">
                  <c:v>476</c:v>
                </c:pt>
                <c:pt idx="191">
                  <c:v>477</c:v>
                </c:pt>
                <c:pt idx="192">
                  <c:v>485</c:v>
                </c:pt>
                <c:pt idx="193">
                  <c:v>520</c:v>
                </c:pt>
                <c:pt idx="194">
                  <c:v>527</c:v>
                </c:pt>
                <c:pt idx="195">
                  <c:v>543</c:v>
                </c:pt>
                <c:pt idx="196">
                  <c:v>516</c:v>
                </c:pt>
                <c:pt idx="197">
                  <c:v>506</c:v>
                </c:pt>
                <c:pt idx="198">
                  <c:v>490</c:v>
                </c:pt>
                <c:pt idx="199">
                  <c:v>454</c:v>
                </c:pt>
                <c:pt idx="200">
                  <c:v>423</c:v>
                </c:pt>
                <c:pt idx="201">
                  <c:v>392.99996900000002</c:v>
                </c:pt>
                <c:pt idx="202">
                  <c:v>388</c:v>
                </c:pt>
                <c:pt idx="203">
                  <c:v>345</c:v>
                </c:pt>
                <c:pt idx="204">
                  <c:v>335</c:v>
                </c:pt>
                <c:pt idx="205">
                  <c:v>334</c:v>
                </c:pt>
                <c:pt idx="206">
                  <c:v>332</c:v>
                </c:pt>
                <c:pt idx="207">
                  <c:v>319</c:v>
                </c:pt>
                <c:pt idx="208">
                  <c:v>323</c:v>
                </c:pt>
                <c:pt idx="209">
                  <c:v>288</c:v>
                </c:pt>
                <c:pt idx="210">
                  <c:v>310</c:v>
                </c:pt>
                <c:pt idx="211">
                  <c:v>280</c:v>
                </c:pt>
                <c:pt idx="212">
                  <c:v>300</c:v>
                </c:pt>
                <c:pt idx="213">
                  <c:v>267</c:v>
                </c:pt>
                <c:pt idx="214">
                  <c:v>312</c:v>
                </c:pt>
                <c:pt idx="215">
                  <c:v>283</c:v>
                </c:pt>
                <c:pt idx="216">
                  <c:v>284</c:v>
                </c:pt>
                <c:pt idx="217">
                  <c:v>223.99998500000001</c:v>
                </c:pt>
                <c:pt idx="218">
                  <c:v>230</c:v>
                </c:pt>
                <c:pt idx="219">
                  <c:v>154</c:v>
                </c:pt>
                <c:pt idx="220">
                  <c:v>300</c:v>
                </c:pt>
                <c:pt idx="221">
                  <c:v>443</c:v>
                </c:pt>
                <c:pt idx="222">
                  <c:v>332</c:v>
                </c:pt>
                <c:pt idx="223">
                  <c:v>379</c:v>
                </c:pt>
              </c:numCache>
            </c:numRef>
          </c:yVal>
          <c:smooth val="0"/>
          <c:extLst xmlns:c16r2="http://schemas.microsoft.com/office/drawing/2015/06/chart">
            <c:ext xmlns:c16="http://schemas.microsoft.com/office/drawing/2014/chart" uri="{C3380CC4-5D6E-409C-BE32-E72D297353CC}">
              <c16:uniqueId val="{0000006B-DA80-4DEE-8BB8-42BCAF800CB4}"/>
            </c:ext>
          </c:extLst>
        </c:ser>
        <c:ser>
          <c:idx val="109"/>
          <c:order val="108"/>
          <c:tx>
            <c:strRef>
              <c:f>Sheet1!$DG$1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Sheet1!$DG$2:$DG$225</c:f>
              <c:numCache>
                <c:formatCode>General</c:formatCode>
                <c:ptCount val="224"/>
                <c:pt idx="0">
                  <c:v>79</c:v>
                </c:pt>
                <c:pt idx="1">
                  <c:v>87</c:v>
                </c:pt>
                <c:pt idx="2">
                  <c:v>269</c:v>
                </c:pt>
                <c:pt idx="3">
                  <c:v>343</c:v>
                </c:pt>
                <c:pt idx="4">
                  <c:v>350</c:v>
                </c:pt>
                <c:pt idx="5">
                  <c:v>321</c:v>
                </c:pt>
                <c:pt idx="6">
                  <c:v>373.00003099999998</c:v>
                </c:pt>
                <c:pt idx="7">
                  <c:v>391</c:v>
                </c:pt>
                <c:pt idx="8">
                  <c:v>410</c:v>
                </c:pt>
                <c:pt idx="9">
                  <c:v>420</c:v>
                </c:pt>
                <c:pt idx="10">
                  <c:v>433</c:v>
                </c:pt>
                <c:pt idx="11">
                  <c:v>440</c:v>
                </c:pt>
                <c:pt idx="12">
                  <c:v>436.99996900000002</c:v>
                </c:pt>
                <c:pt idx="13">
                  <c:v>440</c:v>
                </c:pt>
                <c:pt idx="14">
                  <c:v>445</c:v>
                </c:pt>
                <c:pt idx="15">
                  <c:v>468</c:v>
                </c:pt>
                <c:pt idx="16">
                  <c:v>520</c:v>
                </c:pt>
                <c:pt idx="17">
                  <c:v>567</c:v>
                </c:pt>
                <c:pt idx="18">
                  <c:v>630</c:v>
                </c:pt>
                <c:pt idx="19">
                  <c:v>660</c:v>
                </c:pt>
                <c:pt idx="20">
                  <c:v>655</c:v>
                </c:pt>
                <c:pt idx="21">
                  <c:v>624</c:v>
                </c:pt>
                <c:pt idx="22">
                  <c:v>589</c:v>
                </c:pt>
                <c:pt idx="23">
                  <c:v>595</c:v>
                </c:pt>
                <c:pt idx="24">
                  <c:v>575</c:v>
                </c:pt>
                <c:pt idx="25">
                  <c:v>554</c:v>
                </c:pt>
                <c:pt idx="26">
                  <c:v>529</c:v>
                </c:pt>
                <c:pt idx="27">
                  <c:v>533</c:v>
                </c:pt>
                <c:pt idx="28">
                  <c:v>532</c:v>
                </c:pt>
                <c:pt idx="29">
                  <c:v>528</c:v>
                </c:pt>
                <c:pt idx="30">
                  <c:v>510</c:v>
                </c:pt>
                <c:pt idx="31">
                  <c:v>475</c:v>
                </c:pt>
                <c:pt idx="32">
                  <c:v>505.00003099999998</c:v>
                </c:pt>
                <c:pt idx="33">
                  <c:v>471</c:v>
                </c:pt>
                <c:pt idx="34">
                  <c:v>452</c:v>
                </c:pt>
                <c:pt idx="35">
                  <c:v>480</c:v>
                </c:pt>
                <c:pt idx="36">
                  <c:v>675</c:v>
                </c:pt>
                <c:pt idx="37">
                  <c:v>999</c:v>
                </c:pt>
                <c:pt idx="38">
                  <c:v>1406</c:v>
                </c:pt>
                <c:pt idx="39">
                  <c:v>1967.0001219999999</c:v>
                </c:pt>
                <c:pt idx="40">
                  <c:v>2411</c:v>
                </c:pt>
                <c:pt idx="41">
                  <c:v>2653</c:v>
                </c:pt>
                <c:pt idx="42">
                  <c:v>2800</c:v>
                </c:pt>
                <c:pt idx="43">
                  <c:v>2920</c:v>
                </c:pt>
                <c:pt idx="44">
                  <c:v>2981</c:v>
                </c:pt>
                <c:pt idx="45">
                  <c:v>2992</c:v>
                </c:pt>
                <c:pt idx="46">
                  <c:v>3042</c:v>
                </c:pt>
                <c:pt idx="47">
                  <c:v>3070</c:v>
                </c:pt>
                <c:pt idx="48">
                  <c:v>3147</c:v>
                </c:pt>
                <c:pt idx="49">
                  <c:v>3132</c:v>
                </c:pt>
                <c:pt idx="50">
                  <c:v>3127</c:v>
                </c:pt>
                <c:pt idx="51">
                  <c:v>3128</c:v>
                </c:pt>
                <c:pt idx="52">
                  <c:v>3164</c:v>
                </c:pt>
                <c:pt idx="53">
                  <c:v>3184</c:v>
                </c:pt>
                <c:pt idx="54">
                  <c:v>3210</c:v>
                </c:pt>
                <c:pt idx="55">
                  <c:v>3231.9997560000002</c:v>
                </c:pt>
                <c:pt idx="56">
                  <c:v>3280</c:v>
                </c:pt>
                <c:pt idx="57">
                  <c:v>3387</c:v>
                </c:pt>
                <c:pt idx="58">
                  <c:v>3379.0002439999998</c:v>
                </c:pt>
                <c:pt idx="59">
                  <c:v>3304</c:v>
                </c:pt>
                <c:pt idx="60">
                  <c:v>3607</c:v>
                </c:pt>
                <c:pt idx="61">
                  <c:v>3765</c:v>
                </c:pt>
                <c:pt idx="62">
                  <c:v>3356</c:v>
                </c:pt>
                <c:pt idx="63">
                  <c:v>3531</c:v>
                </c:pt>
                <c:pt idx="64">
                  <c:v>3409</c:v>
                </c:pt>
                <c:pt idx="65">
                  <c:v>3262</c:v>
                </c:pt>
                <c:pt idx="66">
                  <c:v>3227</c:v>
                </c:pt>
                <c:pt idx="67">
                  <c:v>3151.0002439999998</c:v>
                </c:pt>
                <c:pt idx="68">
                  <c:v>3207</c:v>
                </c:pt>
                <c:pt idx="69">
                  <c:v>3258</c:v>
                </c:pt>
                <c:pt idx="70">
                  <c:v>3305</c:v>
                </c:pt>
                <c:pt idx="71">
                  <c:v>3348</c:v>
                </c:pt>
                <c:pt idx="72">
                  <c:v>3383</c:v>
                </c:pt>
                <c:pt idx="73">
                  <c:v>3414</c:v>
                </c:pt>
                <c:pt idx="74">
                  <c:v>3441</c:v>
                </c:pt>
                <c:pt idx="75">
                  <c:v>3484</c:v>
                </c:pt>
                <c:pt idx="76">
                  <c:v>3474</c:v>
                </c:pt>
                <c:pt idx="77">
                  <c:v>3521.0002439999998</c:v>
                </c:pt>
                <c:pt idx="78">
                  <c:v>3590</c:v>
                </c:pt>
                <c:pt idx="79">
                  <c:v>3589</c:v>
                </c:pt>
                <c:pt idx="80">
                  <c:v>3435</c:v>
                </c:pt>
                <c:pt idx="81">
                  <c:v>3288</c:v>
                </c:pt>
                <c:pt idx="82">
                  <c:v>3111</c:v>
                </c:pt>
                <c:pt idx="83">
                  <c:v>3211</c:v>
                </c:pt>
                <c:pt idx="84">
                  <c:v>3171</c:v>
                </c:pt>
                <c:pt idx="85">
                  <c:v>3018.0002439999998</c:v>
                </c:pt>
                <c:pt idx="86">
                  <c:v>2881</c:v>
                </c:pt>
                <c:pt idx="87">
                  <c:v>2852</c:v>
                </c:pt>
                <c:pt idx="88">
                  <c:v>2824</c:v>
                </c:pt>
                <c:pt idx="89">
                  <c:v>2804</c:v>
                </c:pt>
                <c:pt idx="90">
                  <c:v>2829</c:v>
                </c:pt>
                <c:pt idx="91">
                  <c:v>2865</c:v>
                </c:pt>
                <c:pt idx="92">
                  <c:v>2888</c:v>
                </c:pt>
                <c:pt idx="93">
                  <c:v>2897</c:v>
                </c:pt>
                <c:pt idx="94">
                  <c:v>2908</c:v>
                </c:pt>
                <c:pt idx="95">
                  <c:v>2890</c:v>
                </c:pt>
                <c:pt idx="96">
                  <c:v>2901</c:v>
                </c:pt>
                <c:pt idx="97">
                  <c:v>2910</c:v>
                </c:pt>
                <c:pt idx="98">
                  <c:v>2886</c:v>
                </c:pt>
                <c:pt idx="99">
                  <c:v>2913.9997560000002</c:v>
                </c:pt>
                <c:pt idx="100">
                  <c:v>2967.9997560000002</c:v>
                </c:pt>
                <c:pt idx="101">
                  <c:v>2925</c:v>
                </c:pt>
                <c:pt idx="102">
                  <c:v>2836</c:v>
                </c:pt>
                <c:pt idx="103">
                  <c:v>0</c:v>
                </c:pt>
                <c:pt idx="104">
                  <c:v>0</c:v>
                </c:pt>
                <c:pt idx="105">
                  <c:v>0</c:v>
                </c:pt>
                <c:pt idx="106">
                  <c:v>0</c:v>
                </c:pt>
                <c:pt idx="107">
                  <c:v>0</c:v>
                </c:pt>
                <c:pt idx="108">
                  <c:v>0</c:v>
                </c:pt>
                <c:pt idx="109">
                  <c:v>0</c:v>
                </c:pt>
                <c:pt idx="110">
                  <c:v>0</c:v>
                </c:pt>
                <c:pt idx="111">
                  <c:v>0</c:v>
                </c:pt>
                <c:pt idx="112">
                  <c:v>0</c:v>
                </c:pt>
                <c:pt idx="113">
                  <c:v>0</c:v>
                </c:pt>
                <c:pt idx="114">
                  <c:v>1011</c:v>
                </c:pt>
                <c:pt idx="115">
                  <c:v>1040</c:v>
                </c:pt>
                <c:pt idx="116">
                  <c:v>816</c:v>
                </c:pt>
                <c:pt idx="117">
                  <c:v>905</c:v>
                </c:pt>
                <c:pt idx="118">
                  <c:v>866</c:v>
                </c:pt>
                <c:pt idx="119">
                  <c:v>902</c:v>
                </c:pt>
                <c:pt idx="120">
                  <c:v>914</c:v>
                </c:pt>
                <c:pt idx="121">
                  <c:v>933</c:v>
                </c:pt>
                <c:pt idx="122">
                  <c:v>971</c:v>
                </c:pt>
                <c:pt idx="123">
                  <c:v>1020</c:v>
                </c:pt>
                <c:pt idx="124">
                  <c:v>1049</c:v>
                </c:pt>
                <c:pt idx="125">
                  <c:v>1127</c:v>
                </c:pt>
                <c:pt idx="126">
                  <c:v>1155</c:v>
                </c:pt>
                <c:pt idx="127">
                  <c:v>1206</c:v>
                </c:pt>
                <c:pt idx="128">
                  <c:v>1240</c:v>
                </c:pt>
                <c:pt idx="129">
                  <c:v>1286</c:v>
                </c:pt>
                <c:pt idx="130">
                  <c:v>1340</c:v>
                </c:pt>
                <c:pt idx="131">
                  <c:v>1385</c:v>
                </c:pt>
                <c:pt idx="132">
                  <c:v>1423</c:v>
                </c:pt>
                <c:pt idx="133">
                  <c:v>1465.0001219999999</c:v>
                </c:pt>
                <c:pt idx="134">
                  <c:v>1495</c:v>
                </c:pt>
                <c:pt idx="135">
                  <c:v>1505</c:v>
                </c:pt>
                <c:pt idx="136">
                  <c:v>1518.9998780000001</c:v>
                </c:pt>
                <c:pt idx="137">
                  <c:v>1507</c:v>
                </c:pt>
                <c:pt idx="138">
                  <c:v>1505</c:v>
                </c:pt>
                <c:pt idx="139">
                  <c:v>1509.0001219999999</c:v>
                </c:pt>
                <c:pt idx="140">
                  <c:v>1486</c:v>
                </c:pt>
                <c:pt idx="141">
                  <c:v>1472</c:v>
                </c:pt>
                <c:pt idx="142">
                  <c:v>1412.9998780000001</c:v>
                </c:pt>
                <c:pt idx="143">
                  <c:v>1385</c:v>
                </c:pt>
                <c:pt idx="144">
                  <c:v>1365</c:v>
                </c:pt>
                <c:pt idx="145">
                  <c:v>1357</c:v>
                </c:pt>
                <c:pt idx="146">
                  <c:v>1320</c:v>
                </c:pt>
                <c:pt idx="147">
                  <c:v>1315</c:v>
                </c:pt>
                <c:pt idx="148">
                  <c:v>1340</c:v>
                </c:pt>
                <c:pt idx="149">
                  <c:v>1341</c:v>
                </c:pt>
                <c:pt idx="150">
                  <c:v>1390</c:v>
                </c:pt>
                <c:pt idx="151">
                  <c:v>1435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249</c:v>
                </c:pt>
                <c:pt idx="169">
                  <c:v>270</c:v>
                </c:pt>
                <c:pt idx="170">
                  <c:v>280</c:v>
                </c:pt>
                <c:pt idx="171">
                  <c:v>310</c:v>
                </c:pt>
                <c:pt idx="172">
                  <c:v>331</c:v>
                </c:pt>
                <c:pt idx="173">
                  <c:v>312</c:v>
                </c:pt>
                <c:pt idx="174">
                  <c:v>384.00003099999998</c:v>
                </c:pt>
                <c:pt idx="175">
                  <c:v>354</c:v>
                </c:pt>
                <c:pt idx="176">
                  <c:v>408</c:v>
                </c:pt>
                <c:pt idx="177">
                  <c:v>440</c:v>
                </c:pt>
                <c:pt idx="178">
                  <c:v>431</c:v>
                </c:pt>
                <c:pt idx="179">
                  <c:v>403</c:v>
                </c:pt>
                <c:pt idx="180">
                  <c:v>408</c:v>
                </c:pt>
                <c:pt idx="181">
                  <c:v>465</c:v>
                </c:pt>
                <c:pt idx="182">
                  <c:v>482</c:v>
                </c:pt>
                <c:pt idx="183">
                  <c:v>513</c:v>
                </c:pt>
                <c:pt idx="184">
                  <c:v>495</c:v>
                </c:pt>
                <c:pt idx="185">
                  <c:v>528</c:v>
                </c:pt>
                <c:pt idx="186">
                  <c:v>542</c:v>
                </c:pt>
                <c:pt idx="187">
                  <c:v>552</c:v>
                </c:pt>
                <c:pt idx="188">
                  <c:v>568</c:v>
                </c:pt>
                <c:pt idx="189">
                  <c:v>585</c:v>
                </c:pt>
                <c:pt idx="190">
                  <c:v>592</c:v>
                </c:pt>
                <c:pt idx="191">
                  <c:v>615</c:v>
                </c:pt>
                <c:pt idx="192">
                  <c:v>619</c:v>
                </c:pt>
                <c:pt idx="193">
                  <c:v>632</c:v>
                </c:pt>
                <c:pt idx="194">
                  <c:v>648</c:v>
                </c:pt>
                <c:pt idx="195">
                  <c:v>666</c:v>
                </c:pt>
                <c:pt idx="196">
                  <c:v>629</c:v>
                </c:pt>
                <c:pt idx="197">
                  <c:v>626</c:v>
                </c:pt>
                <c:pt idx="198">
                  <c:v>590</c:v>
                </c:pt>
                <c:pt idx="199">
                  <c:v>554</c:v>
                </c:pt>
                <c:pt idx="200">
                  <c:v>522</c:v>
                </c:pt>
                <c:pt idx="201">
                  <c:v>514</c:v>
                </c:pt>
                <c:pt idx="202">
                  <c:v>512</c:v>
                </c:pt>
                <c:pt idx="203">
                  <c:v>457</c:v>
                </c:pt>
                <c:pt idx="204">
                  <c:v>455</c:v>
                </c:pt>
                <c:pt idx="205">
                  <c:v>451</c:v>
                </c:pt>
                <c:pt idx="206">
                  <c:v>458</c:v>
                </c:pt>
                <c:pt idx="207">
                  <c:v>431</c:v>
                </c:pt>
                <c:pt idx="208">
                  <c:v>391</c:v>
                </c:pt>
                <c:pt idx="209">
                  <c:v>388</c:v>
                </c:pt>
                <c:pt idx="210">
                  <c:v>391</c:v>
                </c:pt>
                <c:pt idx="211">
                  <c:v>390</c:v>
                </c:pt>
                <c:pt idx="212">
                  <c:v>394</c:v>
                </c:pt>
                <c:pt idx="213">
                  <c:v>326.99996900000002</c:v>
                </c:pt>
                <c:pt idx="214">
                  <c:v>353</c:v>
                </c:pt>
                <c:pt idx="215">
                  <c:v>374</c:v>
                </c:pt>
                <c:pt idx="216">
                  <c:v>320</c:v>
                </c:pt>
                <c:pt idx="217">
                  <c:v>281</c:v>
                </c:pt>
                <c:pt idx="218">
                  <c:v>293</c:v>
                </c:pt>
                <c:pt idx="219">
                  <c:v>334</c:v>
                </c:pt>
                <c:pt idx="220">
                  <c:v>339</c:v>
                </c:pt>
                <c:pt idx="221">
                  <c:v>348</c:v>
                </c:pt>
                <c:pt idx="222">
                  <c:v>348.99996900000002</c:v>
                </c:pt>
                <c:pt idx="223">
                  <c:v>127</c:v>
                </c:pt>
              </c:numCache>
            </c:numRef>
          </c:yVal>
          <c:smooth val="0"/>
          <c:extLst xmlns:c16r2="http://schemas.microsoft.com/office/drawing/2015/06/chart">
            <c:ext xmlns:c16="http://schemas.microsoft.com/office/drawing/2014/chart" uri="{C3380CC4-5D6E-409C-BE32-E72D297353CC}">
              <c16:uniqueId val="{0000006C-DA80-4DEE-8BB8-42BCAF800CB4}"/>
            </c:ext>
          </c:extLst>
        </c:ser>
        <c:ser>
          <c:idx val="110"/>
          <c:order val="109"/>
          <c:tx>
            <c:strRef>
              <c:f>Sheet1!$DH$1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Sheet1!$DH$2:$DH$225</c:f>
              <c:numCache>
                <c:formatCode>General</c:formatCode>
                <c:ptCount val="224"/>
                <c:pt idx="0">
                  <c:v>0</c:v>
                </c:pt>
                <c:pt idx="1">
                  <c:v>0</c:v>
                </c:pt>
                <c:pt idx="2">
                  <c:v>194</c:v>
                </c:pt>
                <c:pt idx="3">
                  <c:v>290</c:v>
                </c:pt>
                <c:pt idx="4">
                  <c:v>301</c:v>
                </c:pt>
                <c:pt idx="5">
                  <c:v>305</c:v>
                </c:pt>
                <c:pt idx="6">
                  <c:v>331</c:v>
                </c:pt>
                <c:pt idx="7">
                  <c:v>359</c:v>
                </c:pt>
                <c:pt idx="8">
                  <c:v>383</c:v>
                </c:pt>
                <c:pt idx="9">
                  <c:v>386</c:v>
                </c:pt>
                <c:pt idx="10">
                  <c:v>398</c:v>
                </c:pt>
                <c:pt idx="11">
                  <c:v>403.99996900000002</c:v>
                </c:pt>
                <c:pt idx="12">
                  <c:v>407</c:v>
                </c:pt>
                <c:pt idx="13">
                  <c:v>413</c:v>
                </c:pt>
                <c:pt idx="14">
                  <c:v>419</c:v>
                </c:pt>
                <c:pt idx="15">
                  <c:v>436</c:v>
                </c:pt>
                <c:pt idx="16">
                  <c:v>508</c:v>
                </c:pt>
                <c:pt idx="17">
                  <c:v>565</c:v>
                </c:pt>
                <c:pt idx="18">
                  <c:v>637</c:v>
                </c:pt>
                <c:pt idx="19">
                  <c:v>679</c:v>
                </c:pt>
                <c:pt idx="20">
                  <c:v>677</c:v>
                </c:pt>
                <c:pt idx="21">
                  <c:v>640</c:v>
                </c:pt>
                <c:pt idx="22">
                  <c:v>589</c:v>
                </c:pt>
                <c:pt idx="23">
                  <c:v>592</c:v>
                </c:pt>
                <c:pt idx="24">
                  <c:v>577</c:v>
                </c:pt>
                <c:pt idx="25">
                  <c:v>542</c:v>
                </c:pt>
                <c:pt idx="26">
                  <c:v>518</c:v>
                </c:pt>
                <c:pt idx="27">
                  <c:v>515</c:v>
                </c:pt>
                <c:pt idx="28">
                  <c:v>512</c:v>
                </c:pt>
                <c:pt idx="29">
                  <c:v>495</c:v>
                </c:pt>
                <c:pt idx="30">
                  <c:v>484</c:v>
                </c:pt>
                <c:pt idx="31">
                  <c:v>445</c:v>
                </c:pt>
                <c:pt idx="32">
                  <c:v>478</c:v>
                </c:pt>
                <c:pt idx="33">
                  <c:v>442</c:v>
                </c:pt>
                <c:pt idx="34">
                  <c:v>428.00003099999998</c:v>
                </c:pt>
                <c:pt idx="35">
                  <c:v>460</c:v>
                </c:pt>
                <c:pt idx="36">
                  <c:v>682</c:v>
                </c:pt>
                <c:pt idx="37">
                  <c:v>1089</c:v>
                </c:pt>
                <c:pt idx="38">
                  <c:v>1569</c:v>
                </c:pt>
                <c:pt idx="39">
                  <c:v>2219</c:v>
                </c:pt>
                <c:pt idx="40">
                  <c:v>2711.0002439999998</c:v>
                </c:pt>
                <c:pt idx="41">
                  <c:v>2979</c:v>
                </c:pt>
                <c:pt idx="42">
                  <c:v>3134.9997560000002</c:v>
                </c:pt>
                <c:pt idx="43">
                  <c:v>3242</c:v>
                </c:pt>
                <c:pt idx="44">
                  <c:v>3325</c:v>
                </c:pt>
                <c:pt idx="45">
                  <c:v>3341</c:v>
                </c:pt>
                <c:pt idx="46">
                  <c:v>3384</c:v>
                </c:pt>
                <c:pt idx="47">
                  <c:v>3415.0002439999998</c:v>
                </c:pt>
                <c:pt idx="48">
                  <c:v>3497</c:v>
                </c:pt>
                <c:pt idx="49">
                  <c:v>3481</c:v>
                </c:pt>
                <c:pt idx="50">
                  <c:v>3490</c:v>
                </c:pt>
                <c:pt idx="51">
                  <c:v>3493</c:v>
                </c:pt>
                <c:pt idx="52">
                  <c:v>3524</c:v>
                </c:pt>
                <c:pt idx="53">
                  <c:v>3554</c:v>
                </c:pt>
                <c:pt idx="54">
                  <c:v>3580</c:v>
                </c:pt>
                <c:pt idx="55">
                  <c:v>3596</c:v>
                </c:pt>
                <c:pt idx="56">
                  <c:v>3669</c:v>
                </c:pt>
                <c:pt idx="57">
                  <c:v>3759</c:v>
                </c:pt>
                <c:pt idx="58">
                  <c:v>3761</c:v>
                </c:pt>
                <c:pt idx="59">
                  <c:v>3680</c:v>
                </c:pt>
                <c:pt idx="60">
                  <c:v>3983</c:v>
                </c:pt>
                <c:pt idx="61">
                  <c:v>4130</c:v>
                </c:pt>
                <c:pt idx="62">
                  <c:v>3717</c:v>
                </c:pt>
                <c:pt idx="63">
                  <c:v>3919</c:v>
                </c:pt>
                <c:pt idx="64">
                  <c:v>3788</c:v>
                </c:pt>
                <c:pt idx="65">
                  <c:v>3631</c:v>
                </c:pt>
                <c:pt idx="66">
                  <c:v>3600.0002439999998</c:v>
                </c:pt>
                <c:pt idx="67">
                  <c:v>3508</c:v>
                </c:pt>
                <c:pt idx="68">
                  <c:v>3563</c:v>
                </c:pt>
                <c:pt idx="69">
                  <c:v>3608</c:v>
                </c:pt>
                <c:pt idx="70">
                  <c:v>3662</c:v>
                </c:pt>
                <c:pt idx="71">
                  <c:v>3698</c:v>
                </c:pt>
                <c:pt idx="72">
                  <c:v>3736</c:v>
                </c:pt>
                <c:pt idx="73">
                  <c:v>3762</c:v>
                </c:pt>
                <c:pt idx="74">
                  <c:v>3787</c:v>
                </c:pt>
                <c:pt idx="75">
                  <c:v>3820.9997560000002</c:v>
                </c:pt>
                <c:pt idx="76">
                  <c:v>3816</c:v>
                </c:pt>
                <c:pt idx="77">
                  <c:v>3870</c:v>
                </c:pt>
                <c:pt idx="78">
                  <c:v>3949</c:v>
                </c:pt>
                <c:pt idx="79">
                  <c:v>3935.9997560000002</c:v>
                </c:pt>
                <c:pt idx="80">
                  <c:v>3781</c:v>
                </c:pt>
                <c:pt idx="81">
                  <c:v>3638</c:v>
                </c:pt>
                <c:pt idx="82">
                  <c:v>3448</c:v>
                </c:pt>
                <c:pt idx="83">
                  <c:v>3532</c:v>
                </c:pt>
                <c:pt idx="84">
                  <c:v>3523</c:v>
                </c:pt>
                <c:pt idx="85">
                  <c:v>3376</c:v>
                </c:pt>
                <c:pt idx="86">
                  <c:v>3245</c:v>
                </c:pt>
                <c:pt idx="87">
                  <c:v>3190</c:v>
                </c:pt>
                <c:pt idx="88">
                  <c:v>3179</c:v>
                </c:pt>
                <c:pt idx="89">
                  <c:v>3151.0002439999998</c:v>
                </c:pt>
                <c:pt idx="90">
                  <c:v>3193</c:v>
                </c:pt>
                <c:pt idx="91">
                  <c:v>3215</c:v>
                </c:pt>
                <c:pt idx="92">
                  <c:v>3227</c:v>
                </c:pt>
                <c:pt idx="93">
                  <c:v>3236</c:v>
                </c:pt>
                <c:pt idx="94">
                  <c:v>3254</c:v>
                </c:pt>
                <c:pt idx="95">
                  <c:v>3235</c:v>
                </c:pt>
                <c:pt idx="96">
                  <c:v>3246</c:v>
                </c:pt>
                <c:pt idx="97">
                  <c:v>3210</c:v>
                </c:pt>
                <c:pt idx="98">
                  <c:v>3231.9997560000002</c:v>
                </c:pt>
                <c:pt idx="99">
                  <c:v>3230.0002439999998</c:v>
                </c:pt>
                <c:pt idx="100">
                  <c:v>3251</c:v>
                </c:pt>
                <c:pt idx="101">
                  <c:v>3224</c:v>
                </c:pt>
                <c:pt idx="102">
                  <c:v>3086</c:v>
                </c:pt>
                <c:pt idx="103">
                  <c:v>0</c:v>
                </c:pt>
                <c:pt idx="104">
                  <c:v>0</c:v>
                </c:pt>
                <c:pt idx="105">
                  <c:v>0</c:v>
                </c:pt>
                <c:pt idx="106">
                  <c:v>0</c:v>
                </c:pt>
                <c:pt idx="107">
                  <c:v>0</c:v>
                </c:pt>
                <c:pt idx="108">
                  <c:v>0</c:v>
                </c:pt>
                <c:pt idx="109">
                  <c:v>0</c:v>
                </c:pt>
                <c:pt idx="110">
                  <c:v>0</c:v>
                </c:pt>
                <c:pt idx="111">
                  <c:v>0</c:v>
                </c:pt>
                <c:pt idx="112">
                  <c:v>0</c:v>
                </c:pt>
                <c:pt idx="113">
                  <c:v>0</c:v>
                </c:pt>
                <c:pt idx="114">
                  <c:v>1152</c:v>
                </c:pt>
                <c:pt idx="115">
                  <c:v>1009</c:v>
                </c:pt>
                <c:pt idx="116">
                  <c:v>846</c:v>
                </c:pt>
                <c:pt idx="117">
                  <c:v>952</c:v>
                </c:pt>
                <c:pt idx="118">
                  <c:v>898</c:v>
                </c:pt>
                <c:pt idx="119">
                  <c:v>978</c:v>
                </c:pt>
                <c:pt idx="120">
                  <c:v>999</c:v>
                </c:pt>
                <c:pt idx="121">
                  <c:v>1038</c:v>
                </c:pt>
                <c:pt idx="122">
                  <c:v>1092</c:v>
                </c:pt>
                <c:pt idx="123">
                  <c:v>1141</c:v>
                </c:pt>
                <c:pt idx="124">
                  <c:v>1183</c:v>
                </c:pt>
                <c:pt idx="125">
                  <c:v>1261</c:v>
                </c:pt>
                <c:pt idx="126">
                  <c:v>1311</c:v>
                </c:pt>
                <c:pt idx="127">
                  <c:v>1377.0001219999999</c:v>
                </c:pt>
                <c:pt idx="128">
                  <c:v>1407</c:v>
                </c:pt>
                <c:pt idx="129">
                  <c:v>1472</c:v>
                </c:pt>
                <c:pt idx="130">
                  <c:v>1520</c:v>
                </c:pt>
                <c:pt idx="131">
                  <c:v>1569</c:v>
                </c:pt>
                <c:pt idx="132">
                  <c:v>1611</c:v>
                </c:pt>
                <c:pt idx="133">
                  <c:v>1669</c:v>
                </c:pt>
                <c:pt idx="134">
                  <c:v>1690</c:v>
                </c:pt>
                <c:pt idx="135">
                  <c:v>1724</c:v>
                </c:pt>
                <c:pt idx="136">
                  <c:v>1742</c:v>
                </c:pt>
                <c:pt idx="137">
                  <c:v>1719</c:v>
                </c:pt>
                <c:pt idx="138">
                  <c:v>1707</c:v>
                </c:pt>
                <c:pt idx="139">
                  <c:v>1738.0001219999999</c:v>
                </c:pt>
                <c:pt idx="140">
                  <c:v>1702</c:v>
                </c:pt>
                <c:pt idx="141">
                  <c:v>1703.0001219999999</c:v>
                </c:pt>
                <c:pt idx="142">
                  <c:v>1637</c:v>
                </c:pt>
                <c:pt idx="143">
                  <c:v>1615.9998780000001</c:v>
                </c:pt>
                <c:pt idx="144">
                  <c:v>1586</c:v>
                </c:pt>
                <c:pt idx="145">
                  <c:v>1567</c:v>
                </c:pt>
                <c:pt idx="146">
                  <c:v>1543</c:v>
                </c:pt>
                <c:pt idx="147">
                  <c:v>1512</c:v>
                </c:pt>
                <c:pt idx="148">
                  <c:v>1544.9998780000001</c:v>
                </c:pt>
                <c:pt idx="149">
                  <c:v>1552</c:v>
                </c:pt>
                <c:pt idx="150">
                  <c:v>1570</c:v>
                </c:pt>
                <c:pt idx="151">
                  <c:v>1576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233</c:v>
                </c:pt>
                <c:pt idx="169">
                  <c:v>258</c:v>
                </c:pt>
                <c:pt idx="170">
                  <c:v>196</c:v>
                </c:pt>
                <c:pt idx="171">
                  <c:v>228</c:v>
                </c:pt>
                <c:pt idx="172">
                  <c:v>248</c:v>
                </c:pt>
                <c:pt idx="173">
                  <c:v>233</c:v>
                </c:pt>
                <c:pt idx="174">
                  <c:v>250</c:v>
                </c:pt>
                <c:pt idx="175">
                  <c:v>264</c:v>
                </c:pt>
                <c:pt idx="176">
                  <c:v>326.99996900000002</c:v>
                </c:pt>
                <c:pt idx="177">
                  <c:v>414</c:v>
                </c:pt>
                <c:pt idx="178">
                  <c:v>375</c:v>
                </c:pt>
                <c:pt idx="179">
                  <c:v>337</c:v>
                </c:pt>
                <c:pt idx="180">
                  <c:v>381.99996900000002</c:v>
                </c:pt>
                <c:pt idx="181">
                  <c:v>460</c:v>
                </c:pt>
                <c:pt idx="182">
                  <c:v>493</c:v>
                </c:pt>
                <c:pt idx="183">
                  <c:v>516</c:v>
                </c:pt>
                <c:pt idx="184">
                  <c:v>517</c:v>
                </c:pt>
                <c:pt idx="185">
                  <c:v>562</c:v>
                </c:pt>
                <c:pt idx="186">
                  <c:v>572</c:v>
                </c:pt>
                <c:pt idx="187">
                  <c:v>596</c:v>
                </c:pt>
                <c:pt idx="188">
                  <c:v>623</c:v>
                </c:pt>
                <c:pt idx="189">
                  <c:v>613</c:v>
                </c:pt>
                <c:pt idx="190">
                  <c:v>631</c:v>
                </c:pt>
                <c:pt idx="191">
                  <c:v>666.99993900000004</c:v>
                </c:pt>
                <c:pt idx="192">
                  <c:v>663</c:v>
                </c:pt>
                <c:pt idx="193">
                  <c:v>707</c:v>
                </c:pt>
                <c:pt idx="194">
                  <c:v>716</c:v>
                </c:pt>
                <c:pt idx="195">
                  <c:v>735</c:v>
                </c:pt>
                <c:pt idx="196">
                  <c:v>726</c:v>
                </c:pt>
                <c:pt idx="197">
                  <c:v>699</c:v>
                </c:pt>
                <c:pt idx="198">
                  <c:v>666.99993900000004</c:v>
                </c:pt>
                <c:pt idx="199">
                  <c:v>619</c:v>
                </c:pt>
                <c:pt idx="200">
                  <c:v>573</c:v>
                </c:pt>
                <c:pt idx="201">
                  <c:v>566</c:v>
                </c:pt>
                <c:pt idx="202">
                  <c:v>545</c:v>
                </c:pt>
                <c:pt idx="203">
                  <c:v>527</c:v>
                </c:pt>
                <c:pt idx="204">
                  <c:v>506</c:v>
                </c:pt>
                <c:pt idx="205">
                  <c:v>489</c:v>
                </c:pt>
                <c:pt idx="206">
                  <c:v>488</c:v>
                </c:pt>
                <c:pt idx="207">
                  <c:v>457</c:v>
                </c:pt>
                <c:pt idx="208">
                  <c:v>414.99996900000002</c:v>
                </c:pt>
                <c:pt idx="209">
                  <c:v>402</c:v>
                </c:pt>
                <c:pt idx="210">
                  <c:v>468</c:v>
                </c:pt>
                <c:pt idx="211">
                  <c:v>386</c:v>
                </c:pt>
                <c:pt idx="212">
                  <c:v>366</c:v>
                </c:pt>
                <c:pt idx="213">
                  <c:v>333</c:v>
                </c:pt>
                <c:pt idx="214">
                  <c:v>323</c:v>
                </c:pt>
                <c:pt idx="215">
                  <c:v>381.99996900000002</c:v>
                </c:pt>
                <c:pt idx="216">
                  <c:v>337.99996900000002</c:v>
                </c:pt>
                <c:pt idx="217">
                  <c:v>399</c:v>
                </c:pt>
                <c:pt idx="218">
                  <c:v>287</c:v>
                </c:pt>
                <c:pt idx="219">
                  <c:v>343</c:v>
                </c:pt>
                <c:pt idx="220">
                  <c:v>330</c:v>
                </c:pt>
                <c:pt idx="221">
                  <c:v>436</c:v>
                </c:pt>
                <c:pt idx="222">
                  <c:v>157</c:v>
                </c:pt>
                <c:pt idx="223">
                  <c:v>243</c:v>
                </c:pt>
              </c:numCache>
            </c:numRef>
          </c:yVal>
          <c:smooth val="0"/>
          <c:extLst xmlns:c16r2="http://schemas.microsoft.com/office/drawing/2015/06/chart">
            <c:ext xmlns:c16="http://schemas.microsoft.com/office/drawing/2014/chart" uri="{C3380CC4-5D6E-409C-BE32-E72D297353CC}">
              <c16:uniqueId val="{0000006D-DA80-4DEE-8BB8-42BCAF800CB4}"/>
            </c:ext>
          </c:extLst>
        </c:ser>
        <c:ser>
          <c:idx val="111"/>
          <c:order val="110"/>
          <c:tx>
            <c:strRef>
              <c:f>Sheet1!$DI$1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Sheet1!$DI$2:$DI$225</c:f>
              <c:numCache>
                <c:formatCode>General</c:formatCode>
                <c:ptCount val="224"/>
                <c:pt idx="0">
                  <c:v>128</c:v>
                </c:pt>
                <c:pt idx="1">
                  <c:v>156</c:v>
                </c:pt>
                <c:pt idx="2">
                  <c:v>319</c:v>
                </c:pt>
                <c:pt idx="3">
                  <c:v>370.99996900000002</c:v>
                </c:pt>
                <c:pt idx="4">
                  <c:v>387</c:v>
                </c:pt>
                <c:pt idx="5">
                  <c:v>402</c:v>
                </c:pt>
                <c:pt idx="6">
                  <c:v>397</c:v>
                </c:pt>
                <c:pt idx="7">
                  <c:v>420</c:v>
                </c:pt>
                <c:pt idx="8">
                  <c:v>436.99996900000002</c:v>
                </c:pt>
                <c:pt idx="9">
                  <c:v>447.99996900000002</c:v>
                </c:pt>
                <c:pt idx="10">
                  <c:v>460</c:v>
                </c:pt>
                <c:pt idx="11">
                  <c:v>462</c:v>
                </c:pt>
                <c:pt idx="12">
                  <c:v>467</c:v>
                </c:pt>
                <c:pt idx="13">
                  <c:v>472.00003099999998</c:v>
                </c:pt>
                <c:pt idx="14">
                  <c:v>482</c:v>
                </c:pt>
                <c:pt idx="15">
                  <c:v>504</c:v>
                </c:pt>
                <c:pt idx="16">
                  <c:v>573</c:v>
                </c:pt>
                <c:pt idx="17">
                  <c:v>632</c:v>
                </c:pt>
                <c:pt idx="18">
                  <c:v>707</c:v>
                </c:pt>
                <c:pt idx="19">
                  <c:v>732</c:v>
                </c:pt>
                <c:pt idx="20">
                  <c:v>732.99993900000004</c:v>
                </c:pt>
                <c:pt idx="21">
                  <c:v>708</c:v>
                </c:pt>
                <c:pt idx="22">
                  <c:v>656</c:v>
                </c:pt>
                <c:pt idx="23">
                  <c:v>666</c:v>
                </c:pt>
                <c:pt idx="24">
                  <c:v>639</c:v>
                </c:pt>
                <c:pt idx="25">
                  <c:v>608</c:v>
                </c:pt>
                <c:pt idx="26">
                  <c:v>584</c:v>
                </c:pt>
                <c:pt idx="27">
                  <c:v>579</c:v>
                </c:pt>
                <c:pt idx="28">
                  <c:v>572</c:v>
                </c:pt>
                <c:pt idx="29">
                  <c:v>568</c:v>
                </c:pt>
                <c:pt idx="30">
                  <c:v>537</c:v>
                </c:pt>
                <c:pt idx="31">
                  <c:v>508</c:v>
                </c:pt>
                <c:pt idx="32">
                  <c:v>537</c:v>
                </c:pt>
                <c:pt idx="33">
                  <c:v>504</c:v>
                </c:pt>
                <c:pt idx="34">
                  <c:v>490</c:v>
                </c:pt>
                <c:pt idx="35">
                  <c:v>532</c:v>
                </c:pt>
                <c:pt idx="36">
                  <c:v>744</c:v>
                </c:pt>
                <c:pt idx="37">
                  <c:v>1121</c:v>
                </c:pt>
                <c:pt idx="38">
                  <c:v>1587</c:v>
                </c:pt>
                <c:pt idx="39">
                  <c:v>2257</c:v>
                </c:pt>
                <c:pt idx="40">
                  <c:v>2794</c:v>
                </c:pt>
                <c:pt idx="41">
                  <c:v>3073</c:v>
                </c:pt>
                <c:pt idx="42">
                  <c:v>3246</c:v>
                </c:pt>
                <c:pt idx="43">
                  <c:v>3380</c:v>
                </c:pt>
                <c:pt idx="44">
                  <c:v>3449</c:v>
                </c:pt>
                <c:pt idx="45">
                  <c:v>3461</c:v>
                </c:pt>
                <c:pt idx="46">
                  <c:v>3511</c:v>
                </c:pt>
                <c:pt idx="47">
                  <c:v>3538</c:v>
                </c:pt>
                <c:pt idx="48">
                  <c:v>3623</c:v>
                </c:pt>
                <c:pt idx="49">
                  <c:v>3611</c:v>
                </c:pt>
                <c:pt idx="50">
                  <c:v>3603</c:v>
                </c:pt>
                <c:pt idx="51">
                  <c:v>3597</c:v>
                </c:pt>
                <c:pt idx="52">
                  <c:v>3624</c:v>
                </c:pt>
                <c:pt idx="53">
                  <c:v>3661.0002439999998</c:v>
                </c:pt>
                <c:pt idx="54">
                  <c:v>3684</c:v>
                </c:pt>
                <c:pt idx="55">
                  <c:v>3694</c:v>
                </c:pt>
                <c:pt idx="56">
                  <c:v>3768.9997560000002</c:v>
                </c:pt>
                <c:pt idx="57">
                  <c:v>3874</c:v>
                </c:pt>
                <c:pt idx="58">
                  <c:v>3885</c:v>
                </c:pt>
                <c:pt idx="59">
                  <c:v>3778</c:v>
                </c:pt>
                <c:pt idx="60">
                  <c:v>4108</c:v>
                </c:pt>
                <c:pt idx="61">
                  <c:v>4311</c:v>
                </c:pt>
                <c:pt idx="62">
                  <c:v>3809</c:v>
                </c:pt>
                <c:pt idx="63">
                  <c:v>3987</c:v>
                </c:pt>
                <c:pt idx="64">
                  <c:v>3841</c:v>
                </c:pt>
                <c:pt idx="65">
                  <c:v>3675</c:v>
                </c:pt>
                <c:pt idx="66">
                  <c:v>3630</c:v>
                </c:pt>
                <c:pt idx="67">
                  <c:v>3547</c:v>
                </c:pt>
                <c:pt idx="68">
                  <c:v>3608</c:v>
                </c:pt>
                <c:pt idx="69">
                  <c:v>3648</c:v>
                </c:pt>
                <c:pt idx="70">
                  <c:v>3709</c:v>
                </c:pt>
                <c:pt idx="71">
                  <c:v>3754</c:v>
                </c:pt>
                <c:pt idx="72">
                  <c:v>3815</c:v>
                </c:pt>
                <c:pt idx="73">
                  <c:v>3838</c:v>
                </c:pt>
                <c:pt idx="74">
                  <c:v>3864.0002439999998</c:v>
                </c:pt>
                <c:pt idx="75">
                  <c:v>3911</c:v>
                </c:pt>
                <c:pt idx="76">
                  <c:v>3899</c:v>
                </c:pt>
                <c:pt idx="77">
                  <c:v>3947</c:v>
                </c:pt>
                <c:pt idx="78">
                  <c:v>4014</c:v>
                </c:pt>
                <c:pt idx="79">
                  <c:v>4017</c:v>
                </c:pt>
                <c:pt idx="80">
                  <c:v>3899</c:v>
                </c:pt>
                <c:pt idx="81">
                  <c:v>3730</c:v>
                </c:pt>
                <c:pt idx="82">
                  <c:v>3509</c:v>
                </c:pt>
                <c:pt idx="83">
                  <c:v>3549</c:v>
                </c:pt>
                <c:pt idx="84">
                  <c:v>3515</c:v>
                </c:pt>
                <c:pt idx="85">
                  <c:v>3352</c:v>
                </c:pt>
                <c:pt idx="86">
                  <c:v>3226</c:v>
                </c:pt>
                <c:pt idx="87">
                  <c:v>3156</c:v>
                </c:pt>
                <c:pt idx="88">
                  <c:v>3150</c:v>
                </c:pt>
                <c:pt idx="89">
                  <c:v>3122</c:v>
                </c:pt>
                <c:pt idx="90">
                  <c:v>3152</c:v>
                </c:pt>
                <c:pt idx="91">
                  <c:v>3180</c:v>
                </c:pt>
                <c:pt idx="92">
                  <c:v>3199</c:v>
                </c:pt>
                <c:pt idx="93">
                  <c:v>3226</c:v>
                </c:pt>
                <c:pt idx="94">
                  <c:v>3242</c:v>
                </c:pt>
                <c:pt idx="95">
                  <c:v>3250</c:v>
                </c:pt>
                <c:pt idx="96">
                  <c:v>3236</c:v>
                </c:pt>
                <c:pt idx="97">
                  <c:v>3200</c:v>
                </c:pt>
                <c:pt idx="98">
                  <c:v>3224</c:v>
                </c:pt>
                <c:pt idx="99">
                  <c:v>3239.0002439999998</c:v>
                </c:pt>
                <c:pt idx="100">
                  <c:v>3233</c:v>
                </c:pt>
                <c:pt idx="101">
                  <c:v>3222.9997560000002</c:v>
                </c:pt>
                <c:pt idx="102">
                  <c:v>3077</c:v>
                </c:pt>
                <c:pt idx="103">
                  <c:v>0</c:v>
                </c:pt>
                <c:pt idx="104">
                  <c:v>0</c:v>
                </c:pt>
                <c:pt idx="105">
                  <c:v>0</c:v>
                </c:pt>
                <c:pt idx="106">
                  <c:v>0</c:v>
                </c:pt>
                <c:pt idx="107">
                  <c:v>0</c:v>
                </c:pt>
                <c:pt idx="108">
                  <c:v>0</c:v>
                </c:pt>
                <c:pt idx="109">
                  <c:v>0</c:v>
                </c:pt>
                <c:pt idx="110">
                  <c:v>0</c:v>
                </c:pt>
                <c:pt idx="111">
                  <c:v>0</c:v>
                </c:pt>
                <c:pt idx="112">
                  <c:v>0</c:v>
                </c:pt>
                <c:pt idx="113">
                  <c:v>0</c:v>
                </c:pt>
                <c:pt idx="114">
                  <c:v>1200</c:v>
                </c:pt>
                <c:pt idx="115">
                  <c:v>1000</c:v>
                </c:pt>
                <c:pt idx="116">
                  <c:v>812.00006099999996</c:v>
                </c:pt>
                <c:pt idx="117">
                  <c:v>872</c:v>
                </c:pt>
                <c:pt idx="118">
                  <c:v>913.00006099999996</c:v>
                </c:pt>
                <c:pt idx="119">
                  <c:v>935.00006099999996</c:v>
                </c:pt>
                <c:pt idx="120">
                  <c:v>959</c:v>
                </c:pt>
                <c:pt idx="121">
                  <c:v>990</c:v>
                </c:pt>
                <c:pt idx="122">
                  <c:v>1062</c:v>
                </c:pt>
                <c:pt idx="123">
                  <c:v>1114</c:v>
                </c:pt>
                <c:pt idx="124">
                  <c:v>1144</c:v>
                </c:pt>
                <c:pt idx="125">
                  <c:v>1219</c:v>
                </c:pt>
                <c:pt idx="126">
                  <c:v>1272.0001219999999</c:v>
                </c:pt>
                <c:pt idx="127">
                  <c:v>1327</c:v>
                </c:pt>
                <c:pt idx="128">
                  <c:v>1368.9998780000001</c:v>
                </c:pt>
                <c:pt idx="129">
                  <c:v>1430.0001219999999</c:v>
                </c:pt>
                <c:pt idx="130">
                  <c:v>1474.9998780000001</c:v>
                </c:pt>
                <c:pt idx="131">
                  <c:v>1521</c:v>
                </c:pt>
                <c:pt idx="132">
                  <c:v>1553.9998780000001</c:v>
                </c:pt>
                <c:pt idx="133">
                  <c:v>1608</c:v>
                </c:pt>
                <c:pt idx="134">
                  <c:v>1630</c:v>
                </c:pt>
                <c:pt idx="135">
                  <c:v>1669</c:v>
                </c:pt>
                <c:pt idx="136">
                  <c:v>1632.9998780000001</c:v>
                </c:pt>
                <c:pt idx="137">
                  <c:v>1652</c:v>
                </c:pt>
                <c:pt idx="138">
                  <c:v>1632.9998780000001</c:v>
                </c:pt>
                <c:pt idx="139">
                  <c:v>1638</c:v>
                </c:pt>
                <c:pt idx="140">
                  <c:v>1600</c:v>
                </c:pt>
                <c:pt idx="141">
                  <c:v>1586</c:v>
                </c:pt>
                <c:pt idx="142">
                  <c:v>1540</c:v>
                </c:pt>
                <c:pt idx="143">
                  <c:v>1493</c:v>
                </c:pt>
                <c:pt idx="144">
                  <c:v>1478</c:v>
                </c:pt>
                <c:pt idx="145">
                  <c:v>1456</c:v>
                </c:pt>
                <c:pt idx="146">
                  <c:v>1446</c:v>
                </c:pt>
                <c:pt idx="147">
                  <c:v>1411</c:v>
                </c:pt>
                <c:pt idx="148">
                  <c:v>1414</c:v>
                </c:pt>
                <c:pt idx="149">
                  <c:v>1436</c:v>
                </c:pt>
                <c:pt idx="150">
                  <c:v>1442</c:v>
                </c:pt>
                <c:pt idx="151">
                  <c:v>1543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273</c:v>
                </c:pt>
                <c:pt idx="169">
                  <c:v>265</c:v>
                </c:pt>
                <c:pt idx="170">
                  <c:v>244</c:v>
                </c:pt>
                <c:pt idx="171">
                  <c:v>274</c:v>
                </c:pt>
                <c:pt idx="172">
                  <c:v>305</c:v>
                </c:pt>
                <c:pt idx="173">
                  <c:v>284</c:v>
                </c:pt>
                <c:pt idx="174">
                  <c:v>302</c:v>
                </c:pt>
                <c:pt idx="175">
                  <c:v>300</c:v>
                </c:pt>
                <c:pt idx="176">
                  <c:v>369</c:v>
                </c:pt>
                <c:pt idx="177">
                  <c:v>425.99996900000002</c:v>
                </c:pt>
                <c:pt idx="178">
                  <c:v>425</c:v>
                </c:pt>
                <c:pt idx="179">
                  <c:v>385</c:v>
                </c:pt>
                <c:pt idx="180">
                  <c:v>392</c:v>
                </c:pt>
                <c:pt idx="181">
                  <c:v>480.99996900000002</c:v>
                </c:pt>
                <c:pt idx="182">
                  <c:v>483.00003099999998</c:v>
                </c:pt>
                <c:pt idx="183">
                  <c:v>520</c:v>
                </c:pt>
                <c:pt idx="184">
                  <c:v>511</c:v>
                </c:pt>
                <c:pt idx="185">
                  <c:v>544</c:v>
                </c:pt>
                <c:pt idx="186">
                  <c:v>546</c:v>
                </c:pt>
                <c:pt idx="187">
                  <c:v>569</c:v>
                </c:pt>
                <c:pt idx="188">
                  <c:v>585</c:v>
                </c:pt>
                <c:pt idx="189">
                  <c:v>577</c:v>
                </c:pt>
                <c:pt idx="190">
                  <c:v>608</c:v>
                </c:pt>
                <c:pt idx="191">
                  <c:v>613</c:v>
                </c:pt>
                <c:pt idx="192">
                  <c:v>637</c:v>
                </c:pt>
                <c:pt idx="193">
                  <c:v>646</c:v>
                </c:pt>
                <c:pt idx="194">
                  <c:v>673</c:v>
                </c:pt>
                <c:pt idx="195">
                  <c:v>686</c:v>
                </c:pt>
                <c:pt idx="196">
                  <c:v>670</c:v>
                </c:pt>
                <c:pt idx="197">
                  <c:v>656</c:v>
                </c:pt>
                <c:pt idx="198">
                  <c:v>629</c:v>
                </c:pt>
                <c:pt idx="199">
                  <c:v>589</c:v>
                </c:pt>
                <c:pt idx="200">
                  <c:v>561</c:v>
                </c:pt>
                <c:pt idx="201">
                  <c:v>551</c:v>
                </c:pt>
                <c:pt idx="202">
                  <c:v>521</c:v>
                </c:pt>
                <c:pt idx="203">
                  <c:v>493</c:v>
                </c:pt>
                <c:pt idx="204">
                  <c:v>466</c:v>
                </c:pt>
                <c:pt idx="205">
                  <c:v>469.99996900000002</c:v>
                </c:pt>
                <c:pt idx="206">
                  <c:v>469.99996900000002</c:v>
                </c:pt>
                <c:pt idx="207">
                  <c:v>441</c:v>
                </c:pt>
                <c:pt idx="208">
                  <c:v>399</c:v>
                </c:pt>
                <c:pt idx="209">
                  <c:v>381.99996900000002</c:v>
                </c:pt>
                <c:pt idx="210">
                  <c:v>434</c:v>
                </c:pt>
                <c:pt idx="211">
                  <c:v>379</c:v>
                </c:pt>
                <c:pt idx="212">
                  <c:v>347</c:v>
                </c:pt>
                <c:pt idx="213">
                  <c:v>339</c:v>
                </c:pt>
                <c:pt idx="214">
                  <c:v>355</c:v>
                </c:pt>
                <c:pt idx="215">
                  <c:v>305</c:v>
                </c:pt>
                <c:pt idx="216">
                  <c:v>304</c:v>
                </c:pt>
                <c:pt idx="217">
                  <c:v>277</c:v>
                </c:pt>
                <c:pt idx="218">
                  <c:v>251</c:v>
                </c:pt>
                <c:pt idx="219">
                  <c:v>287</c:v>
                </c:pt>
                <c:pt idx="220">
                  <c:v>320</c:v>
                </c:pt>
                <c:pt idx="221">
                  <c:v>386</c:v>
                </c:pt>
                <c:pt idx="222">
                  <c:v>141</c:v>
                </c:pt>
                <c:pt idx="223">
                  <c:v>330</c:v>
                </c:pt>
              </c:numCache>
            </c:numRef>
          </c:yVal>
          <c:smooth val="0"/>
          <c:extLst xmlns:c16r2="http://schemas.microsoft.com/office/drawing/2015/06/chart">
            <c:ext xmlns:c16="http://schemas.microsoft.com/office/drawing/2014/chart" uri="{C3380CC4-5D6E-409C-BE32-E72D297353CC}">
              <c16:uniqueId val="{0000006E-DA80-4DEE-8BB8-42BCAF800CB4}"/>
            </c:ext>
          </c:extLst>
        </c:ser>
        <c:ser>
          <c:idx val="112"/>
          <c:order val="111"/>
          <c:tx>
            <c:strRef>
              <c:f>Sheet1!$DJ$1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Sheet1!$DJ$2:$DJ$225</c:f>
              <c:numCache>
                <c:formatCode>General</c:formatCode>
                <c:ptCount val="224"/>
                <c:pt idx="0">
                  <c:v>0</c:v>
                </c:pt>
                <c:pt idx="1">
                  <c:v>0</c:v>
                </c:pt>
                <c:pt idx="2">
                  <c:v>179.99998500000001</c:v>
                </c:pt>
                <c:pt idx="3">
                  <c:v>297</c:v>
                </c:pt>
                <c:pt idx="4">
                  <c:v>283</c:v>
                </c:pt>
                <c:pt idx="5">
                  <c:v>296</c:v>
                </c:pt>
                <c:pt idx="6">
                  <c:v>301</c:v>
                </c:pt>
                <c:pt idx="7">
                  <c:v>341</c:v>
                </c:pt>
                <c:pt idx="8">
                  <c:v>353</c:v>
                </c:pt>
                <c:pt idx="9">
                  <c:v>357</c:v>
                </c:pt>
                <c:pt idx="10">
                  <c:v>372</c:v>
                </c:pt>
                <c:pt idx="11">
                  <c:v>367</c:v>
                </c:pt>
                <c:pt idx="12">
                  <c:v>373.00003099999998</c:v>
                </c:pt>
                <c:pt idx="13">
                  <c:v>370</c:v>
                </c:pt>
                <c:pt idx="14">
                  <c:v>383</c:v>
                </c:pt>
                <c:pt idx="15">
                  <c:v>396</c:v>
                </c:pt>
                <c:pt idx="16">
                  <c:v>460</c:v>
                </c:pt>
                <c:pt idx="17">
                  <c:v>507</c:v>
                </c:pt>
                <c:pt idx="18">
                  <c:v>569</c:v>
                </c:pt>
                <c:pt idx="19">
                  <c:v>595</c:v>
                </c:pt>
                <c:pt idx="20">
                  <c:v>597</c:v>
                </c:pt>
                <c:pt idx="21">
                  <c:v>560</c:v>
                </c:pt>
                <c:pt idx="22">
                  <c:v>523</c:v>
                </c:pt>
                <c:pt idx="23">
                  <c:v>530</c:v>
                </c:pt>
                <c:pt idx="24">
                  <c:v>504</c:v>
                </c:pt>
                <c:pt idx="25">
                  <c:v>475</c:v>
                </c:pt>
                <c:pt idx="26">
                  <c:v>455</c:v>
                </c:pt>
                <c:pt idx="27">
                  <c:v>449</c:v>
                </c:pt>
                <c:pt idx="28">
                  <c:v>452</c:v>
                </c:pt>
                <c:pt idx="29">
                  <c:v>438</c:v>
                </c:pt>
                <c:pt idx="30">
                  <c:v>424</c:v>
                </c:pt>
                <c:pt idx="31">
                  <c:v>391</c:v>
                </c:pt>
                <c:pt idx="32">
                  <c:v>423</c:v>
                </c:pt>
                <c:pt idx="33">
                  <c:v>386</c:v>
                </c:pt>
                <c:pt idx="34">
                  <c:v>378</c:v>
                </c:pt>
                <c:pt idx="35">
                  <c:v>405</c:v>
                </c:pt>
                <c:pt idx="36">
                  <c:v>598</c:v>
                </c:pt>
                <c:pt idx="37">
                  <c:v>949</c:v>
                </c:pt>
                <c:pt idx="38">
                  <c:v>1364</c:v>
                </c:pt>
                <c:pt idx="39">
                  <c:v>1932.0001219999999</c:v>
                </c:pt>
                <c:pt idx="40">
                  <c:v>2362</c:v>
                </c:pt>
                <c:pt idx="41">
                  <c:v>2597.9997560000002</c:v>
                </c:pt>
                <c:pt idx="42">
                  <c:v>2736</c:v>
                </c:pt>
                <c:pt idx="43">
                  <c:v>2849</c:v>
                </c:pt>
                <c:pt idx="44">
                  <c:v>2912</c:v>
                </c:pt>
                <c:pt idx="45">
                  <c:v>2936</c:v>
                </c:pt>
                <c:pt idx="46">
                  <c:v>2975.0002439999998</c:v>
                </c:pt>
                <c:pt idx="47">
                  <c:v>2997</c:v>
                </c:pt>
                <c:pt idx="48">
                  <c:v>3065</c:v>
                </c:pt>
                <c:pt idx="49">
                  <c:v>3059</c:v>
                </c:pt>
                <c:pt idx="50">
                  <c:v>3055.9997560000002</c:v>
                </c:pt>
                <c:pt idx="51">
                  <c:v>3057</c:v>
                </c:pt>
                <c:pt idx="52">
                  <c:v>3084</c:v>
                </c:pt>
                <c:pt idx="53">
                  <c:v>3109</c:v>
                </c:pt>
                <c:pt idx="54">
                  <c:v>3137</c:v>
                </c:pt>
                <c:pt idx="55">
                  <c:v>3142.0002439999998</c:v>
                </c:pt>
                <c:pt idx="56">
                  <c:v>3204.9997560000002</c:v>
                </c:pt>
                <c:pt idx="57">
                  <c:v>3289</c:v>
                </c:pt>
                <c:pt idx="58">
                  <c:v>3294</c:v>
                </c:pt>
                <c:pt idx="59">
                  <c:v>3208</c:v>
                </c:pt>
                <c:pt idx="60">
                  <c:v>3468</c:v>
                </c:pt>
                <c:pt idx="61">
                  <c:v>3585</c:v>
                </c:pt>
                <c:pt idx="62">
                  <c:v>3267</c:v>
                </c:pt>
                <c:pt idx="63">
                  <c:v>3423</c:v>
                </c:pt>
                <c:pt idx="64">
                  <c:v>3307</c:v>
                </c:pt>
                <c:pt idx="65">
                  <c:v>3157</c:v>
                </c:pt>
                <c:pt idx="66">
                  <c:v>3125.9997560000002</c:v>
                </c:pt>
                <c:pt idx="67">
                  <c:v>3055</c:v>
                </c:pt>
                <c:pt idx="68">
                  <c:v>3101</c:v>
                </c:pt>
                <c:pt idx="69">
                  <c:v>3153</c:v>
                </c:pt>
                <c:pt idx="70">
                  <c:v>3185</c:v>
                </c:pt>
                <c:pt idx="71">
                  <c:v>3235</c:v>
                </c:pt>
                <c:pt idx="72">
                  <c:v>3262</c:v>
                </c:pt>
                <c:pt idx="73">
                  <c:v>3291.0002439999998</c:v>
                </c:pt>
                <c:pt idx="74">
                  <c:v>3303</c:v>
                </c:pt>
                <c:pt idx="75">
                  <c:v>3335</c:v>
                </c:pt>
                <c:pt idx="76">
                  <c:v>3328.9997560000002</c:v>
                </c:pt>
                <c:pt idx="77">
                  <c:v>3371.9997560000002</c:v>
                </c:pt>
                <c:pt idx="78">
                  <c:v>3446</c:v>
                </c:pt>
                <c:pt idx="79">
                  <c:v>3436</c:v>
                </c:pt>
                <c:pt idx="80">
                  <c:v>3286</c:v>
                </c:pt>
                <c:pt idx="81">
                  <c:v>3172</c:v>
                </c:pt>
                <c:pt idx="82">
                  <c:v>3006</c:v>
                </c:pt>
                <c:pt idx="83">
                  <c:v>3057</c:v>
                </c:pt>
                <c:pt idx="84">
                  <c:v>3028</c:v>
                </c:pt>
                <c:pt idx="85">
                  <c:v>2894</c:v>
                </c:pt>
                <c:pt idx="86">
                  <c:v>2770</c:v>
                </c:pt>
                <c:pt idx="87">
                  <c:v>2700</c:v>
                </c:pt>
                <c:pt idx="88">
                  <c:v>2697</c:v>
                </c:pt>
                <c:pt idx="89">
                  <c:v>2674</c:v>
                </c:pt>
                <c:pt idx="90">
                  <c:v>2708</c:v>
                </c:pt>
                <c:pt idx="91">
                  <c:v>2732</c:v>
                </c:pt>
                <c:pt idx="92">
                  <c:v>2754.0002439999998</c:v>
                </c:pt>
                <c:pt idx="93">
                  <c:v>2761</c:v>
                </c:pt>
                <c:pt idx="94">
                  <c:v>2787</c:v>
                </c:pt>
                <c:pt idx="95">
                  <c:v>2762</c:v>
                </c:pt>
                <c:pt idx="96">
                  <c:v>2776</c:v>
                </c:pt>
                <c:pt idx="97">
                  <c:v>2777</c:v>
                </c:pt>
                <c:pt idx="98">
                  <c:v>2760</c:v>
                </c:pt>
                <c:pt idx="99">
                  <c:v>2777</c:v>
                </c:pt>
                <c:pt idx="100">
                  <c:v>2778</c:v>
                </c:pt>
                <c:pt idx="101">
                  <c:v>2775</c:v>
                </c:pt>
                <c:pt idx="102">
                  <c:v>2667</c:v>
                </c:pt>
                <c:pt idx="103">
                  <c:v>0</c:v>
                </c:pt>
                <c:pt idx="104">
                  <c:v>0</c:v>
                </c:pt>
                <c:pt idx="105">
                  <c:v>0</c:v>
                </c:pt>
                <c:pt idx="106">
                  <c:v>0</c:v>
                </c:pt>
                <c:pt idx="107">
                  <c:v>0</c:v>
                </c:pt>
                <c:pt idx="108">
                  <c:v>0</c:v>
                </c:pt>
                <c:pt idx="109">
                  <c:v>0</c:v>
                </c:pt>
                <c:pt idx="110">
                  <c:v>0</c:v>
                </c:pt>
                <c:pt idx="111">
                  <c:v>0</c:v>
                </c:pt>
                <c:pt idx="112">
                  <c:v>0</c:v>
                </c:pt>
                <c:pt idx="113">
                  <c:v>0</c:v>
                </c:pt>
                <c:pt idx="114">
                  <c:v>944.00006099999996</c:v>
                </c:pt>
                <c:pt idx="115">
                  <c:v>884</c:v>
                </c:pt>
                <c:pt idx="116">
                  <c:v>729</c:v>
                </c:pt>
                <c:pt idx="117">
                  <c:v>820</c:v>
                </c:pt>
                <c:pt idx="118">
                  <c:v>767</c:v>
                </c:pt>
                <c:pt idx="119">
                  <c:v>835</c:v>
                </c:pt>
                <c:pt idx="120">
                  <c:v>851.99993900000004</c:v>
                </c:pt>
                <c:pt idx="121">
                  <c:v>878.00006099999996</c:v>
                </c:pt>
                <c:pt idx="122">
                  <c:v>919</c:v>
                </c:pt>
                <c:pt idx="123">
                  <c:v>948</c:v>
                </c:pt>
                <c:pt idx="124">
                  <c:v>974.99993900000004</c:v>
                </c:pt>
                <c:pt idx="125">
                  <c:v>1038</c:v>
                </c:pt>
                <c:pt idx="126">
                  <c:v>1090</c:v>
                </c:pt>
                <c:pt idx="127">
                  <c:v>1129</c:v>
                </c:pt>
                <c:pt idx="128">
                  <c:v>1168</c:v>
                </c:pt>
                <c:pt idx="129">
                  <c:v>1198</c:v>
                </c:pt>
                <c:pt idx="130">
                  <c:v>1254.0001219999999</c:v>
                </c:pt>
                <c:pt idx="131">
                  <c:v>1300</c:v>
                </c:pt>
                <c:pt idx="132">
                  <c:v>1319</c:v>
                </c:pt>
                <c:pt idx="133">
                  <c:v>1380</c:v>
                </c:pt>
                <c:pt idx="134">
                  <c:v>1395.0001219999999</c:v>
                </c:pt>
                <c:pt idx="135">
                  <c:v>1427</c:v>
                </c:pt>
                <c:pt idx="136">
                  <c:v>1423</c:v>
                </c:pt>
                <c:pt idx="137">
                  <c:v>1425</c:v>
                </c:pt>
                <c:pt idx="138">
                  <c:v>1409</c:v>
                </c:pt>
                <c:pt idx="139">
                  <c:v>1408</c:v>
                </c:pt>
                <c:pt idx="140">
                  <c:v>1403</c:v>
                </c:pt>
                <c:pt idx="141">
                  <c:v>1379</c:v>
                </c:pt>
                <c:pt idx="142">
                  <c:v>1330</c:v>
                </c:pt>
                <c:pt idx="143">
                  <c:v>1288</c:v>
                </c:pt>
                <c:pt idx="144">
                  <c:v>1266</c:v>
                </c:pt>
                <c:pt idx="145">
                  <c:v>1249</c:v>
                </c:pt>
                <c:pt idx="146">
                  <c:v>1226</c:v>
                </c:pt>
                <c:pt idx="147">
                  <c:v>1213</c:v>
                </c:pt>
                <c:pt idx="148">
                  <c:v>1239</c:v>
                </c:pt>
                <c:pt idx="149">
                  <c:v>1249</c:v>
                </c:pt>
                <c:pt idx="150">
                  <c:v>1314</c:v>
                </c:pt>
                <c:pt idx="151">
                  <c:v>1335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149</c:v>
                </c:pt>
                <c:pt idx="169">
                  <c:v>203.00001499999999</c:v>
                </c:pt>
                <c:pt idx="170">
                  <c:v>183</c:v>
                </c:pt>
                <c:pt idx="171">
                  <c:v>209</c:v>
                </c:pt>
                <c:pt idx="172">
                  <c:v>228</c:v>
                </c:pt>
                <c:pt idx="173">
                  <c:v>223.99998500000001</c:v>
                </c:pt>
                <c:pt idx="174">
                  <c:v>282</c:v>
                </c:pt>
                <c:pt idx="175">
                  <c:v>245.99998500000001</c:v>
                </c:pt>
                <c:pt idx="176">
                  <c:v>282</c:v>
                </c:pt>
                <c:pt idx="177">
                  <c:v>317</c:v>
                </c:pt>
                <c:pt idx="178">
                  <c:v>309</c:v>
                </c:pt>
                <c:pt idx="179">
                  <c:v>295</c:v>
                </c:pt>
                <c:pt idx="180">
                  <c:v>304</c:v>
                </c:pt>
                <c:pt idx="181">
                  <c:v>352</c:v>
                </c:pt>
                <c:pt idx="182">
                  <c:v>383</c:v>
                </c:pt>
                <c:pt idx="183">
                  <c:v>414</c:v>
                </c:pt>
                <c:pt idx="184">
                  <c:v>410</c:v>
                </c:pt>
                <c:pt idx="185">
                  <c:v>445</c:v>
                </c:pt>
                <c:pt idx="186">
                  <c:v>457</c:v>
                </c:pt>
                <c:pt idx="187">
                  <c:v>468</c:v>
                </c:pt>
                <c:pt idx="188">
                  <c:v>489</c:v>
                </c:pt>
                <c:pt idx="189">
                  <c:v>482</c:v>
                </c:pt>
                <c:pt idx="190">
                  <c:v>511</c:v>
                </c:pt>
                <c:pt idx="191">
                  <c:v>535</c:v>
                </c:pt>
                <c:pt idx="192">
                  <c:v>546</c:v>
                </c:pt>
                <c:pt idx="193">
                  <c:v>553</c:v>
                </c:pt>
                <c:pt idx="194">
                  <c:v>578</c:v>
                </c:pt>
                <c:pt idx="195">
                  <c:v>582</c:v>
                </c:pt>
                <c:pt idx="196">
                  <c:v>570</c:v>
                </c:pt>
                <c:pt idx="197">
                  <c:v>557</c:v>
                </c:pt>
                <c:pt idx="198">
                  <c:v>523</c:v>
                </c:pt>
                <c:pt idx="199">
                  <c:v>489</c:v>
                </c:pt>
                <c:pt idx="200">
                  <c:v>434</c:v>
                </c:pt>
                <c:pt idx="201">
                  <c:v>440</c:v>
                </c:pt>
                <c:pt idx="202">
                  <c:v>421</c:v>
                </c:pt>
                <c:pt idx="203">
                  <c:v>345</c:v>
                </c:pt>
                <c:pt idx="204">
                  <c:v>398</c:v>
                </c:pt>
                <c:pt idx="205">
                  <c:v>359.99996900000002</c:v>
                </c:pt>
                <c:pt idx="206">
                  <c:v>356</c:v>
                </c:pt>
                <c:pt idx="207">
                  <c:v>339</c:v>
                </c:pt>
                <c:pt idx="208">
                  <c:v>322</c:v>
                </c:pt>
                <c:pt idx="209">
                  <c:v>328</c:v>
                </c:pt>
                <c:pt idx="210">
                  <c:v>344</c:v>
                </c:pt>
                <c:pt idx="211">
                  <c:v>300</c:v>
                </c:pt>
                <c:pt idx="212">
                  <c:v>321</c:v>
                </c:pt>
                <c:pt idx="213">
                  <c:v>304</c:v>
                </c:pt>
                <c:pt idx="214">
                  <c:v>261</c:v>
                </c:pt>
                <c:pt idx="215">
                  <c:v>280</c:v>
                </c:pt>
                <c:pt idx="216">
                  <c:v>271</c:v>
                </c:pt>
                <c:pt idx="217">
                  <c:v>236.00001499999999</c:v>
                </c:pt>
                <c:pt idx="218">
                  <c:v>227</c:v>
                </c:pt>
                <c:pt idx="219">
                  <c:v>168</c:v>
                </c:pt>
                <c:pt idx="220">
                  <c:v>296</c:v>
                </c:pt>
                <c:pt idx="221">
                  <c:v>401</c:v>
                </c:pt>
                <c:pt idx="222">
                  <c:v>156</c:v>
                </c:pt>
                <c:pt idx="223">
                  <c:v>0</c:v>
                </c:pt>
              </c:numCache>
            </c:numRef>
          </c:yVal>
          <c:smooth val="0"/>
          <c:extLst xmlns:c16r2="http://schemas.microsoft.com/office/drawing/2015/06/chart">
            <c:ext xmlns:c16="http://schemas.microsoft.com/office/drawing/2014/chart" uri="{C3380CC4-5D6E-409C-BE32-E72D297353CC}">
              <c16:uniqueId val="{0000006F-DA80-4DEE-8BB8-42BCAF800CB4}"/>
            </c:ext>
          </c:extLst>
        </c:ser>
        <c:ser>
          <c:idx val="113"/>
          <c:order val="112"/>
          <c:tx>
            <c:strRef>
              <c:f>Sheet1!$DK$1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Sheet1!$DK$2:$DK$225</c:f>
              <c:numCache>
                <c:formatCode>General</c:formatCode>
                <c:ptCount val="224"/>
                <c:pt idx="0">
                  <c:v>0</c:v>
                </c:pt>
                <c:pt idx="1">
                  <c:v>23</c:v>
                </c:pt>
                <c:pt idx="2">
                  <c:v>248</c:v>
                </c:pt>
                <c:pt idx="3">
                  <c:v>323</c:v>
                </c:pt>
                <c:pt idx="4">
                  <c:v>304</c:v>
                </c:pt>
                <c:pt idx="5">
                  <c:v>329.00003099999998</c:v>
                </c:pt>
                <c:pt idx="6">
                  <c:v>330</c:v>
                </c:pt>
                <c:pt idx="7">
                  <c:v>362.00003099999998</c:v>
                </c:pt>
                <c:pt idx="8">
                  <c:v>376</c:v>
                </c:pt>
                <c:pt idx="9">
                  <c:v>386</c:v>
                </c:pt>
                <c:pt idx="10">
                  <c:v>406.00003099999998</c:v>
                </c:pt>
                <c:pt idx="11">
                  <c:v>396</c:v>
                </c:pt>
                <c:pt idx="12">
                  <c:v>403</c:v>
                </c:pt>
                <c:pt idx="13">
                  <c:v>412</c:v>
                </c:pt>
                <c:pt idx="14">
                  <c:v>418</c:v>
                </c:pt>
                <c:pt idx="15">
                  <c:v>434</c:v>
                </c:pt>
                <c:pt idx="16">
                  <c:v>502</c:v>
                </c:pt>
                <c:pt idx="17">
                  <c:v>559</c:v>
                </c:pt>
                <c:pt idx="18">
                  <c:v>630</c:v>
                </c:pt>
                <c:pt idx="19">
                  <c:v>660</c:v>
                </c:pt>
                <c:pt idx="20">
                  <c:v>661</c:v>
                </c:pt>
                <c:pt idx="21">
                  <c:v>621</c:v>
                </c:pt>
                <c:pt idx="22">
                  <c:v>580</c:v>
                </c:pt>
                <c:pt idx="23">
                  <c:v>589</c:v>
                </c:pt>
                <c:pt idx="24">
                  <c:v>564</c:v>
                </c:pt>
                <c:pt idx="25">
                  <c:v>536</c:v>
                </c:pt>
                <c:pt idx="26">
                  <c:v>519</c:v>
                </c:pt>
                <c:pt idx="27">
                  <c:v>510</c:v>
                </c:pt>
                <c:pt idx="28">
                  <c:v>502.99996900000002</c:v>
                </c:pt>
                <c:pt idx="29">
                  <c:v>500</c:v>
                </c:pt>
                <c:pt idx="30">
                  <c:v>485</c:v>
                </c:pt>
                <c:pt idx="31">
                  <c:v>452</c:v>
                </c:pt>
                <c:pt idx="32">
                  <c:v>486</c:v>
                </c:pt>
                <c:pt idx="33">
                  <c:v>449</c:v>
                </c:pt>
                <c:pt idx="34">
                  <c:v>435</c:v>
                </c:pt>
                <c:pt idx="35">
                  <c:v>468</c:v>
                </c:pt>
                <c:pt idx="36">
                  <c:v>670</c:v>
                </c:pt>
                <c:pt idx="37">
                  <c:v>1064</c:v>
                </c:pt>
                <c:pt idx="38">
                  <c:v>1558</c:v>
                </c:pt>
                <c:pt idx="39">
                  <c:v>2263</c:v>
                </c:pt>
                <c:pt idx="40">
                  <c:v>2845</c:v>
                </c:pt>
                <c:pt idx="41">
                  <c:v>3170</c:v>
                </c:pt>
                <c:pt idx="42">
                  <c:v>3364</c:v>
                </c:pt>
                <c:pt idx="43">
                  <c:v>3495</c:v>
                </c:pt>
                <c:pt idx="44">
                  <c:v>3576</c:v>
                </c:pt>
                <c:pt idx="45">
                  <c:v>3594</c:v>
                </c:pt>
                <c:pt idx="46">
                  <c:v>3649</c:v>
                </c:pt>
                <c:pt idx="47">
                  <c:v>3684</c:v>
                </c:pt>
                <c:pt idx="48">
                  <c:v>3761</c:v>
                </c:pt>
                <c:pt idx="49">
                  <c:v>3748</c:v>
                </c:pt>
                <c:pt idx="50">
                  <c:v>3739</c:v>
                </c:pt>
                <c:pt idx="51">
                  <c:v>3731.0002439999998</c:v>
                </c:pt>
                <c:pt idx="52">
                  <c:v>3768</c:v>
                </c:pt>
                <c:pt idx="53">
                  <c:v>3796</c:v>
                </c:pt>
                <c:pt idx="54">
                  <c:v>3816</c:v>
                </c:pt>
                <c:pt idx="55">
                  <c:v>3832</c:v>
                </c:pt>
                <c:pt idx="56">
                  <c:v>3896</c:v>
                </c:pt>
                <c:pt idx="57">
                  <c:v>4000</c:v>
                </c:pt>
                <c:pt idx="58">
                  <c:v>4009</c:v>
                </c:pt>
                <c:pt idx="59">
                  <c:v>3899</c:v>
                </c:pt>
                <c:pt idx="60">
                  <c:v>4237</c:v>
                </c:pt>
                <c:pt idx="61">
                  <c:v>4419</c:v>
                </c:pt>
                <c:pt idx="62">
                  <c:v>3944.9997560000002</c:v>
                </c:pt>
                <c:pt idx="63">
                  <c:v>4153</c:v>
                </c:pt>
                <c:pt idx="64">
                  <c:v>3986</c:v>
                </c:pt>
                <c:pt idx="65">
                  <c:v>3824</c:v>
                </c:pt>
                <c:pt idx="66">
                  <c:v>3768</c:v>
                </c:pt>
                <c:pt idx="67">
                  <c:v>3675</c:v>
                </c:pt>
                <c:pt idx="68">
                  <c:v>3728</c:v>
                </c:pt>
                <c:pt idx="69">
                  <c:v>3775</c:v>
                </c:pt>
                <c:pt idx="70">
                  <c:v>3834</c:v>
                </c:pt>
                <c:pt idx="71">
                  <c:v>3874</c:v>
                </c:pt>
                <c:pt idx="72">
                  <c:v>3908</c:v>
                </c:pt>
                <c:pt idx="73">
                  <c:v>3938</c:v>
                </c:pt>
                <c:pt idx="74">
                  <c:v>3960</c:v>
                </c:pt>
                <c:pt idx="75">
                  <c:v>3996</c:v>
                </c:pt>
                <c:pt idx="76">
                  <c:v>3985</c:v>
                </c:pt>
                <c:pt idx="77">
                  <c:v>4037</c:v>
                </c:pt>
                <c:pt idx="78">
                  <c:v>4108</c:v>
                </c:pt>
                <c:pt idx="79">
                  <c:v>4099</c:v>
                </c:pt>
                <c:pt idx="80">
                  <c:v>3933</c:v>
                </c:pt>
                <c:pt idx="81">
                  <c:v>3747</c:v>
                </c:pt>
                <c:pt idx="82">
                  <c:v>3582.0002439999998</c:v>
                </c:pt>
                <c:pt idx="83">
                  <c:v>3653</c:v>
                </c:pt>
                <c:pt idx="84">
                  <c:v>3623</c:v>
                </c:pt>
                <c:pt idx="85">
                  <c:v>3468</c:v>
                </c:pt>
                <c:pt idx="86">
                  <c:v>3306</c:v>
                </c:pt>
                <c:pt idx="87">
                  <c:v>3256</c:v>
                </c:pt>
                <c:pt idx="88">
                  <c:v>3240.9997560000002</c:v>
                </c:pt>
                <c:pt idx="89">
                  <c:v>3213</c:v>
                </c:pt>
                <c:pt idx="90">
                  <c:v>3246</c:v>
                </c:pt>
                <c:pt idx="91">
                  <c:v>3260</c:v>
                </c:pt>
                <c:pt idx="92">
                  <c:v>3273</c:v>
                </c:pt>
                <c:pt idx="93">
                  <c:v>3283.9997560000002</c:v>
                </c:pt>
                <c:pt idx="94">
                  <c:v>3283</c:v>
                </c:pt>
                <c:pt idx="95">
                  <c:v>3261</c:v>
                </c:pt>
                <c:pt idx="96">
                  <c:v>3269</c:v>
                </c:pt>
                <c:pt idx="97">
                  <c:v>3295</c:v>
                </c:pt>
                <c:pt idx="98">
                  <c:v>3292</c:v>
                </c:pt>
                <c:pt idx="99">
                  <c:v>3299</c:v>
                </c:pt>
                <c:pt idx="100">
                  <c:v>3376</c:v>
                </c:pt>
                <c:pt idx="101">
                  <c:v>3335</c:v>
                </c:pt>
                <c:pt idx="102">
                  <c:v>3222.9997560000002</c:v>
                </c:pt>
                <c:pt idx="103">
                  <c:v>0</c:v>
                </c:pt>
                <c:pt idx="104">
                  <c:v>0</c:v>
                </c:pt>
                <c:pt idx="105">
                  <c:v>0</c:v>
                </c:pt>
                <c:pt idx="106">
                  <c:v>0</c:v>
                </c:pt>
                <c:pt idx="107">
                  <c:v>0</c:v>
                </c:pt>
                <c:pt idx="108">
                  <c:v>0</c:v>
                </c:pt>
                <c:pt idx="109">
                  <c:v>0</c:v>
                </c:pt>
                <c:pt idx="110">
                  <c:v>0</c:v>
                </c:pt>
                <c:pt idx="111">
                  <c:v>0</c:v>
                </c:pt>
                <c:pt idx="112">
                  <c:v>0</c:v>
                </c:pt>
                <c:pt idx="113">
                  <c:v>0</c:v>
                </c:pt>
                <c:pt idx="114">
                  <c:v>1236</c:v>
                </c:pt>
                <c:pt idx="115">
                  <c:v>1171</c:v>
                </c:pt>
                <c:pt idx="116">
                  <c:v>880</c:v>
                </c:pt>
                <c:pt idx="117">
                  <c:v>961.99993900000004</c:v>
                </c:pt>
                <c:pt idx="118">
                  <c:v>957.00006099999996</c:v>
                </c:pt>
                <c:pt idx="119">
                  <c:v>1005.999939</c:v>
                </c:pt>
                <c:pt idx="120">
                  <c:v>1030</c:v>
                </c:pt>
                <c:pt idx="121">
                  <c:v>1043</c:v>
                </c:pt>
                <c:pt idx="122">
                  <c:v>1105</c:v>
                </c:pt>
                <c:pt idx="123">
                  <c:v>1141</c:v>
                </c:pt>
                <c:pt idx="124">
                  <c:v>1194</c:v>
                </c:pt>
                <c:pt idx="125">
                  <c:v>1262</c:v>
                </c:pt>
                <c:pt idx="126">
                  <c:v>1340</c:v>
                </c:pt>
                <c:pt idx="127">
                  <c:v>1375</c:v>
                </c:pt>
                <c:pt idx="128">
                  <c:v>1434</c:v>
                </c:pt>
                <c:pt idx="129">
                  <c:v>1474.9998780000001</c:v>
                </c:pt>
                <c:pt idx="130">
                  <c:v>1541</c:v>
                </c:pt>
                <c:pt idx="131">
                  <c:v>1595</c:v>
                </c:pt>
                <c:pt idx="132">
                  <c:v>1637</c:v>
                </c:pt>
                <c:pt idx="133">
                  <c:v>1683</c:v>
                </c:pt>
                <c:pt idx="134">
                  <c:v>1715</c:v>
                </c:pt>
                <c:pt idx="135">
                  <c:v>1745</c:v>
                </c:pt>
                <c:pt idx="136">
                  <c:v>1766</c:v>
                </c:pt>
                <c:pt idx="137">
                  <c:v>1762</c:v>
                </c:pt>
                <c:pt idx="138">
                  <c:v>1747.9998780000001</c:v>
                </c:pt>
                <c:pt idx="139">
                  <c:v>1761</c:v>
                </c:pt>
                <c:pt idx="140">
                  <c:v>1735</c:v>
                </c:pt>
                <c:pt idx="141">
                  <c:v>1709</c:v>
                </c:pt>
                <c:pt idx="142">
                  <c:v>1659.9998780000001</c:v>
                </c:pt>
                <c:pt idx="143">
                  <c:v>1621</c:v>
                </c:pt>
                <c:pt idx="144">
                  <c:v>1617</c:v>
                </c:pt>
                <c:pt idx="145">
                  <c:v>1571.0001219999999</c:v>
                </c:pt>
                <c:pt idx="146">
                  <c:v>1543</c:v>
                </c:pt>
                <c:pt idx="147">
                  <c:v>1547</c:v>
                </c:pt>
                <c:pt idx="148">
                  <c:v>1580.0001219999999</c:v>
                </c:pt>
                <c:pt idx="149">
                  <c:v>1543</c:v>
                </c:pt>
                <c:pt idx="150">
                  <c:v>1619</c:v>
                </c:pt>
                <c:pt idx="151">
                  <c:v>1720.9998780000001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156</c:v>
                </c:pt>
                <c:pt idx="169">
                  <c:v>209</c:v>
                </c:pt>
                <c:pt idx="170">
                  <c:v>185</c:v>
                </c:pt>
                <c:pt idx="171">
                  <c:v>223.99998500000001</c:v>
                </c:pt>
                <c:pt idx="172">
                  <c:v>250</c:v>
                </c:pt>
                <c:pt idx="173">
                  <c:v>252</c:v>
                </c:pt>
                <c:pt idx="174">
                  <c:v>283</c:v>
                </c:pt>
                <c:pt idx="175">
                  <c:v>265</c:v>
                </c:pt>
                <c:pt idx="176">
                  <c:v>340.00003099999998</c:v>
                </c:pt>
                <c:pt idx="177">
                  <c:v>414.99996900000002</c:v>
                </c:pt>
                <c:pt idx="178">
                  <c:v>380</c:v>
                </c:pt>
                <c:pt idx="179">
                  <c:v>337.99996900000002</c:v>
                </c:pt>
                <c:pt idx="180">
                  <c:v>376</c:v>
                </c:pt>
                <c:pt idx="181">
                  <c:v>479</c:v>
                </c:pt>
                <c:pt idx="182">
                  <c:v>502</c:v>
                </c:pt>
                <c:pt idx="183">
                  <c:v>536</c:v>
                </c:pt>
                <c:pt idx="184">
                  <c:v>533</c:v>
                </c:pt>
                <c:pt idx="185">
                  <c:v>571</c:v>
                </c:pt>
                <c:pt idx="186">
                  <c:v>580</c:v>
                </c:pt>
                <c:pt idx="187">
                  <c:v>596</c:v>
                </c:pt>
                <c:pt idx="188">
                  <c:v>623</c:v>
                </c:pt>
                <c:pt idx="189">
                  <c:v>623</c:v>
                </c:pt>
                <c:pt idx="190">
                  <c:v>666.99993900000004</c:v>
                </c:pt>
                <c:pt idx="191">
                  <c:v>668</c:v>
                </c:pt>
                <c:pt idx="192">
                  <c:v>688</c:v>
                </c:pt>
                <c:pt idx="193">
                  <c:v>713</c:v>
                </c:pt>
                <c:pt idx="194">
                  <c:v>726</c:v>
                </c:pt>
                <c:pt idx="195">
                  <c:v>741</c:v>
                </c:pt>
                <c:pt idx="196">
                  <c:v>735</c:v>
                </c:pt>
                <c:pt idx="197">
                  <c:v>709</c:v>
                </c:pt>
                <c:pt idx="198">
                  <c:v>686</c:v>
                </c:pt>
                <c:pt idx="199">
                  <c:v>629</c:v>
                </c:pt>
                <c:pt idx="200">
                  <c:v>589</c:v>
                </c:pt>
                <c:pt idx="201">
                  <c:v>598</c:v>
                </c:pt>
                <c:pt idx="202">
                  <c:v>540</c:v>
                </c:pt>
                <c:pt idx="203">
                  <c:v>522</c:v>
                </c:pt>
                <c:pt idx="204">
                  <c:v>501</c:v>
                </c:pt>
                <c:pt idx="205">
                  <c:v>502.99996900000002</c:v>
                </c:pt>
                <c:pt idx="206">
                  <c:v>489</c:v>
                </c:pt>
                <c:pt idx="207">
                  <c:v>472.00003099999998</c:v>
                </c:pt>
                <c:pt idx="208">
                  <c:v>407</c:v>
                </c:pt>
                <c:pt idx="209">
                  <c:v>387</c:v>
                </c:pt>
                <c:pt idx="210">
                  <c:v>461.00003099999998</c:v>
                </c:pt>
                <c:pt idx="211">
                  <c:v>409</c:v>
                </c:pt>
                <c:pt idx="212">
                  <c:v>425.99996900000002</c:v>
                </c:pt>
                <c:pt idx="213">
                  <c:v>355</c:v>
                </c:pt>
                <c:pt idx="214">
                  <c:v>412</c:v>
                </c:pt>
                <c:pt idx="215">
                  <c:v>388</c:v>
                </c:pt>
                <c:pt idx="216">
                  <c:v>318.00003099999998</c:v>
                </c:pt>
                <c:pt idx="217">
                  <c:v>280</c:v>
                </c:pt>
                <c:pt idx="218">
                  <c:v>291</c:v>
                </c:pt>
                <c:pt idx="219">
                  <c:v>332</c:v>
                </c:pt>
                <c:pt idx="220">
                  <c:v>318.00003099999998</c:v>
                </c:pt>
                <c:pt idx="221">
                  <c:v>447</c:v>
                </c:pt>
                <c:pt idx="222">
                  <c:v>165</c:v>
                </c:pt>
                <c:pt idx="223">
                  <c:v>0</c:v>
                </c:pt>
              </c:numCache>
            </c:numRef>
          </c:yVal>
          <c:smooth val="0"/>
          <c:extLst xmlns:c16r2="http://schemas.microsoft.com/office/drawing/2015/06/chart">
            <c:ext xmlns:c16="http://schemas.microsoft.com/office/drawing/2014/chart" uri="{C3380CC4-5D6E-409C-BE32-E72D297353CC}">
              <c16:uniqueId val="{00000070-DA80-4DEE-8BB8-42BCAF800CB4}"/>
            </c:ext>
          </c:extLst>
        </c:ser>
        <c:ser>
          <c:idx val="114"/>
          <c:order val="113"/>
          <c:tx>
            <c:strRef>
              <c:f>Sheet1!$DL$1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Sheet1!$DL$2:$DL$225</c:f>
              <c:numCache>
                <c:formatCode>General</c:formatCode>
                <c:ptCount val="224"/>
                <c:pt idx="0">
                  <c:v>133</c:v>
                </c:pt>
                <c:pt idx="1">
                  <c:v>129</c:v>
                </c:pt>
                <c:pt idx="2">
                  <c:v>346</c:v>
                </c:pt>
                <c:pt idx="3">
                  <c:v>358</c:v>
                </c:pt>
                <c:pt idx="4">
                  <c:v>383</c:v>
                </c:pt>
                <c:pt idx="5">
                  <c:v>381.99996900000002</c:v>
                </c:pt>
                <c:pt idx="6">
                  <c:v>392</c:v>
                </c:pt>
                <c:pt idx="7">
                  <c:v>421</c:v>
                </c:pt>
                <c:pt idx="8">
                  <c:v>427</c:v>
                </c:pt>
                <c:pt idx="9">
                  <c:v>428.00003099999998</c:v>
                </c:pt>
                <c:pt idx="10">
                  <c:v>454</c:v>
                </c:pt>
                <c:pt idx="11">
                  <c:v>452</c:v>
                </c:pt>
                <c:pt idx="12">
                  <c:v>455</c:v>
                </c:pt>
                <c:pt idx="13">
                  <c:v>458.99996900000002</c:v>
                </c:pt>
                <c:pt idx="14">
                  <c:v>472.00003099999998</c:v>
                </c:pt>
                <c:pt idx="15">
                  <c:v>490</c:v>
                </c:pt>
                <c:pt idx="16">
                  <c:v>554</c:v>
                </c:pt>
                <c:pt idx="17">
                  <c:v>604</c:v>
                </c:pt>
                <c:pt idx="18">
                  <c:v>669</c:v>
                </c:pt>
                <c:pt idx="19">
                  <c:v>704</c:v>
                </c:pt>
                <c:pt idx="20">
                  <c:v>704</c:v>
                </c:pt>
                <c:pt idx="21">
                  <c:v>674</c:v>
                </c:pt>
                <c:pt idx="22">
                  <c:v>627.00006099999996</c:v>
                </c:pt>
                <c:pt idx="23">
                  <c:v>638</c:v>
                </c:pt>
                <c:pt idx="24">
                  <c:v>607</c:v>
                </c:pt>
                <c:pt idx="25">
                  <c:v>579</c:v>
                </c:pt>
                <c:pt idx="26">
                  <c:v>552</c:v>
                </c:pt>
                <c:pt idx="27">
                  <c:v>544</c:v>
                </c:pt>
                <c:pt idx="28">
                  <c:v>544</c:v>
                </c:pt>
                <c:pt idx="29">
                  <c:v>535</c:v>
                </c:pt>
                <c:pt idx="30">
                  <c:v>512</c:v>
                </c:pt>
                <c:pt idx="31">
                  <c:v>480</c:v>
                </c:pt>
                <c:pt idx="32">
                  <c:v>514</c:v>
                </c:pt>
                <c:pt idx="33">
                  <c:v>476</c:v>
                </c:pt>
                <c:pt idx="34">
                  <c:v>455</c:v>
                </c:pt>
                <c:pt idx="35">
                  <c:v>499</c:v>
                </c:pt>
                <c:pt idx="36">
                  <c:v>718</c:v>
                </c:pt>
                <c:pt idx="37">
                  <c:v>1108</c:v>
                </c:pt>
                <c:pt idx="38">
                  <c:v>1580.0001219999999</c:v>
                </c:pt>
                <c:pt idx="39">
                  <c:v>2222</c:v>
                </c:pt>
                <c:pt idx="40">
                  <c:v>2693.0002439999998</c:v>
                </c:pt>
                <c:pt idx="41">
                  <c:v>2958.9997560000002</c:v>
                </c:pt>
                <c:pt idx="42">
                  <c:v>3109</c:v>
                </c:pt>
                <c:pt idx="43">
                  <c:v>3240.9997560000002</c:v>
                </c:pt>
                <c:pt idx="44">
                  <c:v>3322</c:v>
                </c:pt>
                <c:pt idx="45">
                  <c:v>3330</c:v>
                </c:pt>
                <c:pt idx="46">
                  <c:v>3378</c:v>
                </c:pt>
                <c:pt idx="47">
                  <c:v>3406.0002439999998</c:v>
                </c:pt>
                <c:pt idx="48">
                  <c:v>3491</c:v>
                </c:pt>
                <c:pt idx="49">
                  <c:v>3480</c:v>
                </c:pt>
                <c:pt idx="50">
                  <c:v>3474</c:v>
                </c:pt>
                <c:pt idx="51">
                  <c:v>3480</c:v>
                </c:pt>
                <c:pt idx="52">
                  <c:v>3504.9997560000002</c:v>
                </c:pt>
                <c:pt idx="53">
                  <c:v>3527</c:v>
                </c:pt>
                <c:pt idx="54">
                  <c:v>3549</c:v>
                </c:pt>
                <c:pt idx="55">
                  <c:v>3564.0002439999998</c:v>
                </c:pt>
                <c:pt idx="56">
                  <c:v>3624</c:v>
                </c:pt>
                <c:pt idx="57">
                  <c:v>3720</c:v>
                </c:pt>
                <c:pt idx="58">
                  <c:v>3741</c:v>
                </c:pt>
                <c:pt idx="59">
                  <c:v>3644</c:v>
                </c:pt>
                <c:pt idx="60">
                  <c:v>3947</c:v>
                </c:pt>
                <c:pt idx="61">
                  <c:v>4105</c:v>
                </c:pt>
                <c:pt idx="62">
                  <c:v>3698</c:v>
                </c:pt>
                <c:pt idx="63">
                  <c:v>3867</c:v>
                </c:pt>
                <c:pt idx="64">
                  <c:v>3735</c:v>
                </c:pt>
                <c:pt idx="65">
                  <c:v>3576</c:v>
                </c:pt>
                <c:pt idx="66">
                  <c:v>3547.9997560000002</c:v>
                </c:pt>
                <c:pt idx="67">
                  <c:v>3450</c:v>
                </c:pt>
                <c:pt idx="68">
                  <c:v>3506</c:v>
                </c:pt>
                <c:pt idx="69">
                  <c:v>3537</c:v>
                </c:pt>
                <c:pt idx="70">
                  <c:v>3583.9997560000002</c:v>
                </c:pt>
                <c:pt idx="71">
                  <c:v>3624</c:v>
                </c:pt>
                <c:pt idx="72">
                  <c:v>3662.9997560000002</c:v>
                </c:pt>
                <c:pt idx="73">
                  <c:v>3686</c:v>
                </c:pt>
                <c:pt idx="74">
                  <c:v>3703</c:v>
                </c:pt>
                <c:pt idx="75">
                  <c:v>3741.9997560000002</c:v>
                </c:pt>
                <c:pt idx="76">
                  <c:v>3732</c:v>
                </c:pt>
                <c:pt idx="77">
                  <c:v>3780</c:v>
                </c:pt>
                <c:pt idx="78">
                  <c:v>3835</c:v>
                </c:pt>
                <c:pt idx="79">
                  <c:v>3817</c:v>
                </c:pt>
                <c:pt idx="80">
                  <c:v>3644.9997560000002</c:v>
                </c:pt>
                <c:pt idx="81">
                  <c:v>3538.9997560000002</c:v>
                </c:pt>
                <c:pt idx="82">
                  <c:v>3359</c:v>
                </c:pt>
                <c:pt idx="83">
                  <c:v>3443</c:v>
                </c:pt>
                <c:pt idx="84">
                  <c:v>3438</c:v>
                </c:pt>
                <c:pt idx="85">
                  <c:v>3277</c:v>
                </c:pt>
                <c:pt idx="86">
                  <c:v>3140</c:v>
                </c:pt>
                <c:pt idx="87">
                  <c:v>3089.9997560000002</c:v>
                </c:pt>
                <c:pt idx="88">
                  <c:v>3068</c:v>
                </c:pt>
                <c:pt idx="89">
                  <c:v>3052</c:v>
                </c:pt>
                <c:pt idx="90">
                  <c:v>3083</c:v>
                </c:pt>
                <c:pt idx="91">
                  <c:v>3104</c:v>
                </c:pt>
                <c:pt idx="92">
                  <c:v>3106.0002439999998</c:v>
                </c:pt>
                <c:pt idx="93">
                  <c:v>3123</c:v>
                </c:pt>
                <c:pt idx="94">
                  <c:v>3134.9997560000002</c:v>
                </c:pt>
                <c:pt idx="95">
                  <c:v>3125.9997560000002</c:v>
                </c:pt>
                <c:pt idx="96">
                  <c:v>3123</c:v>
                </c:pt>
                <c:pt idx="97">
                  <c:v>3127</c:v>
                </c:pt>
                <c:pt idx="98">
                  <c:v>3169.0002439999998</c:v>
                </c:pt>
                <c:pt idx="99">
                  <c:v>3174</c:v>
                </c:pt>
                <c:pt idx="100">
                  <c:v>3200</c:v>
                </c:pt>
                <c:pt idx="101">
                  <c:v>3161</c:v>
                </c:pt>
                <c:pt idx="102">
                  <c:v>3078</c:v>
                </c:pt>
                <c:pt idx="103">
                  <c:v>0</c:v>
                </c:pt>
                <c:pt idx="104">
                  <c:v>0</c:v>
                </c:pt>
                <c:pt idx="105">
                  <c:v>0</c:v>
                </c:pt>
                <c:pt idx="106">
                  <c:v>0</c:v>
                </c:pt>
                <c:pt idx="107">
                  <c:v>0</c:v>
                </c:pt>
                <c:pt idx="108">
                  <c:v>0</c:v>
                </c:pt>
                <c:pt idx="109">
                  <c:v>0</c:v>
                </c:pt>
                <c:pt idx="110">
                  <c:v>0</c:v>
                </c:pt>
                <c:pt idx="111">
                  <c:v>0</c:v>
                </c:pt>
                <c:pt idx="112">
                  <c:v>0</c:v>
                </c:pt>
                <c:pt idx="113">
                  <c:v>0</c:v>
                </c:pt>
                <c:pt idx="114">
                  <c:v>1177</c:v>
                </c:pt>
                <c:pt idx="115">
                  <c:v>1009</c:v>
                </c:pt>
                <c:pt idx="116">
                  <c:v>904</c:v>
                </c:pt>
                <c:pt idx="117">
                  <c:v>897</c:v>
                </c:pt>
                <c:pt idx="118">
                  <c:v>948</c:v>
                </c:pt>
                <c:pt idx="119">
                  <c:v>973</c:v>
                </c:pt>
                <c:pt idx="120">
                  <c:v>1018</c:v>
                </c:pt>
                <c:pt idx="121">
                  <c:v>1050</c:v>
                </c:pt>
                <c:pt idx="122">
                  <c:v>1100</c:v>
                </c:pt>
                <c:pt idx="123">
                  <c:v>1142</c:v>
                </c:pt>
                <c:pt idx="124">
                  <c:v>1196</c:v>
                </c:pt>
                <c:pt idx="125">
                  <c:v>1256</c:v>
                </c:pt>
                <c:pt idx="126">
                  <c:v>1313</c:v>
                </c:pt>
                <c:pt idx="127">
                  <c:v>1367</c:v>
                </c:pt>
                <c:pt idx="128">
                  <c:v>1395.0001219999999</c:v>
                </c:pt>
                <c:pt idx="129">
                  <c:v>1460</c:v>
                </c:pt>
                <c:pt idx="130">
                  <c:v>1498</c:v>
                </c:pt>
                <c:pt idx="131">
                  <c:v>1547</c:v>
                </c:pt>
                <c:pt idx="132">
                  <c:v>1586</c:v>
                </c:pt>
                <c:pt idx="133">
                  <c:v>1630</c:v>
                </c:pt>
                <c:pt idx="134">
                  <c:v>1662</c:v>
                </c:pt>
                <c:pt idx="135">
                  <c:v>1684</c:v>
                </c:pt>
                <c:pt idx="136">
                  <c:v>1694.9998780000001</c:v>
                </c:pt>
                <c:pt idx="137">
                  <c:v>1685.0001219999999</c:v>
                </c:pt>
                <c:pt idx="138">
                  <c:v>1669</c:v>
                </c:pt>
                <c:pt idx="139">
                  <c:v>1670</c:v>
                </c:pt>
                <c:pt idx="140">
                  <c:v>1647</c:v>
                </c:pt>
                <c:pt idx="141">
                  <c:v>1617</c:v>
                </c:pt>
                <c:pt idx="142">
                  <c:v>1581</c:v>
                </c:pt>
                <c:pt idx="143">
                  <c:v>1552</c:v>
                </c:pt>
                <c:pt idx="144">
                  <c:v>1527.9998780000001</c:v>
                </c:pt>
                <c:pt idx="145">
                  <c:v>1516</c:v>
                </c:pt>
                <c:pt idx="146">
                  <c:v>1474.0001219999999</c:v>
                </c:pt>
                <c:pt idx="147">
                  <c:v>1470</c:v>
                </c:pt>
                <c:pt idx="148">
                  <c:v>1465.0001219999999</c:v>
                </c:pt>
                <c:pt idx="149">
                  <c:v>1472</c:v>
                </c:pt>
                <c:pt idx="150">
                  <c:v>1498</c:v>
                </c:pt>
                <c:pt idx="151">
                  <c:v>1465.0001219999999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269</c:v>
                </c:pt>
                <c:pt idx="169">
                  <c:v>262</c:v>
                </c:pt>
                <c:pt idx="170">
                  <c:v>210</c:v>
                </c:pt>
                <c:pt idx="171">
                  <c:v>273</c:v>
                </c:pt>
                <c:pt idx="172">
                  <c:v>308</c:v>
                </c:pt>
                <c:pt idx="173">
                  <c:v>276</c:v>
                </c:pt>
                <c:pt idx="174">
                  <c:v>328</c:v>
                </c:pt>
                <c:pt idx="175">
                  <c:v>300</c:v>
                </c:pt>
                <c:pt idx="176">
                  <c:v>383</c:v>
                </c:pt>
                <c:pt idx="177">
                  <c:v>447</c:v>
                </c:pt>
                <c:pt idx="178">
                  <c:v>450.00003099999998</c:v>
                </c:pt>
                <c:pt idx="179">
                  <c:v>403</c:v>
                </c:pt>
                <c:pt idx="180">
                  <c:v>413</c:v>
                </c:pt>
                <c:pt idx="181">
                  <c:v>509</c:v>
                </c:pt>
                <c:pt idx="182">
                  <c:v>511</c:v>
                </c:pt>
                <c:pt idx="183">
                  <c:v>551</c:v>
                </c:pt>
                <c:pt idx="184">
                  <c:v>534</c:v>
                </c:pt>
                <c:pt idx="185">
                  <c:v>571</c:v>
                </c:pt>
                <c:pt idx="186">
                  <c:v>582</c:v>
                </c:pt>
                <c:pt idx="187">
                  <c:v>589</c:v>
                </c:pt>
                <c:pt idx="188">
                  <c:v>609</c:v>
                </c:pt>
                <c:pt idx="189">
                  <c:v>605</c:v>
                </c:pt>
                <c:pt idx="190">
                  <c:v>643</c:v>
                </c:pt>
                <c:pt idx="191">
                  <c:v>644</c:v>
                </c:pt>
                <c:pt idx="192">
                  <c:v>673</c:v>
                </c:pt>
                <c:pt idx="193">
                  <c:v>691</c:v>
                </c:pt>
                <c:pt idx="194">
                  <c:v>688</c:v>
                </c:pt>
                <c:pt idx="195">
                  <c:v>716</c:v>
                </c:pt>
                <c:pt idx="196">
                  <c:v>701</c:v>
                </c:pt>
                <c:pt idx="197">
                  <c:v>696</c:v>
                </c:pt>
                <c:pt idx="198">
                  <c:v>663</c:v>
                </c:pt>
                <c:pt idx="199">
                  <c:v>616</c:v>
                </c:pt>
                <c:pt idx="200">
                  <c:v>570</c:v>
                </c:pt>
                <c:pt idx="201">
                  <c:v>560</c:v>
                </c:pt>
                <c:pt idx="202">
                  <c:v>521</c:v>
                </c:pt>
                <c:pt idx="203">
                  <c:v>508</c:v>
                </c:pt>
                <c:pt idx="204">
                  <c:v>495</c:v>
                </c:pt>
                <c:pt idx="205">
                  <c:v>480.99996900000002</c:v>
                </c:pt>
                <c:pt idx="206">
                  <c:v>486</c:v>
                </c:pt>
                <c:pt idx="207">
                  <c:v>489</c:v>
                </c:pt>
                <c:pt idx="208">
                  <c:v>413</c:v>
                </c:pt>
                <c:pt idx="209">
                  <c:v>438</c:v>
                </c:pt>
                <c:pt idx="210">
                  <c:v>471</c:v>
                </c:pt>
                <c:pt idx="211">
                  <c:v>405</c:v>
                </c:pt>
                <c:pt idx="212">
                  <c:v>385</c:v>
                </c:pt>
                <c:pt idx="213">
                  <c:v>372</c:v>
                </c:pt>
                <c:pt idx="214">
                  <c:v>375</c:v>
                </c:pt>
                <c:pt idx="215">
                  <c:v>332</c:v>
                </c:pt>
                <c:pt idx="216">
                  <c:v>322</c:v>
                </c:pt>
                <c:pt idx="217">
                  <c:v>299</c:v>
                </c:pt>
                <c:pt idx="218">
                  <c:v>283</c:v>
                </c:pt>
                <c:pt idx="219">
                  <c:v>310</c:v>
                </c:pt>
                <c:pt idx="220">
                  <c:v>317</c:v>
                </c:pt>
                <c:pt idx="221">
                  <c:v>410</c:v>
                </c:pt>
                <c:pt idx="222">
                  <c:v>861</c:v>
                </c:pt>
                <c:pt idx="223">
                  <c:v>212.99998500000001</c:v>
                </c:pt>
              </c:numCache>
            </c:numRef>
          </c:yVal>
          <c:smooth val="0"/>
          <c:extLst xmlns:c16r2="http://schemas.microsoft.com/office/drawing/2015/06/chart">
            <c:ext xmlns:c16="http://schemas.microsoft.com/office/drawing/2014/chart" uri="{C3380CC4-5D6E-409C-BE32-E72D297353CC}">
              <c16:uniqueId val="{00000071-DA80-4DEE-8BB8-42BCAF800CB4}"/>
            </c:ext>
          </c:extLst>
        </c:ser>
        <c:ser>
          <c:idx val="115"/>
          <c:order val="114"/>
          <c:tx>
            <c:strRef>
              <c:f>Sheet1!$DM$1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Sheet1!$DM$2:$DM$225</c:f>
              <c:numCache>
                <c:formatCode>General</c:formatCode>
                <c:ptCount val="224"/>
                <c:pt idx="0">
                  <c:v>0</c:v>
                </c:pt>
                <c:pt idx="1">
                  <c:v>0</c:v>
                </c:pt>
                <c:pt idx="2">
                  <c:v>144</c:v>
                </c:pt>
                <c:pt idx="3">
                  <c:v>277</c:v>
                </c:pt>
                <c:pt idx="4">
                  <c:v>295</c:v>
                </c:pt>
                <c:pt idx="5">
                  <c:v>269</c:v>
                </c:pt>
                <c:pt idx="6">
                  <c:v>299</c:v>
                </c:pt>
                <c:pt idx="7">
                  <c:v>329.00003099999998</c:v>
                </c:pt>
                <c:pt idx="8">
                  <c:v>350</c:v>
                </c:pt>
                <c:pt idx="9">
                  <c:v>354</c:v>
                </c:pt>
                <c:pt idx="10">
                  <c:v>370.99996900000002</c:v>
                </c:pt>
                <c:pt idx="11">
                  <c:v>368</c:v>
                </c:pt>
                <c:pt idx="12">
                  <c:v>375</c:v>
                </c:pt>
                <c:pt idx="13">
                  <c:v>381</c:v>
                </c:pt>
                <c:pt idx="14">
                  <c:v>381.99996900000002</c:v>
                </c:pt>
                <c:pt idx="15">
                  <c:v>390</c:v>
                </c:pt>
                <c:pt idx="16">
                  <c:v>436.99996900000002</c:v>
                </c:pt>
                <c:pt idx="17">
                  <c:v>476</c:v>
                </c:pt>
                <c:pt idx="18">
                  <c:v>531</c:v>
                </c:pt>
                <c:pt idx="19">
                  <c:v>553</c:v>
                </c:pt>
                <c:pt idx="20">
                  <c:v>545</c:v>
                </c:pt>
                <c:pt idx="21">
                  <c:v>520</c:v>
                </c:pt>
                <c:pt idx="22">
                  <c:v>480.99996900000002</c:v>
                </c:pt>
                <c:pt idx="23">
                  <c:v>493</c:v>
                </c:pt>
                <c:pt idx="24">
                  <c:v>473</c:v>
                </c:pt>
                <c:pt idx="25">
                  <c:v>453</c:v>
                </c:pt>
                <c:pt idx="26">
                  <c:v>430</c:v>
                </c:pt>
                <c:pt idx="27">
                  <c:v>422</c:v>
                </c:pt>
                <c:pt idx="28">
                  <c:v>420</c:v>
                </c:pt>
                <c:pt idx="29">
                  <c:v>417.00003099999998</c:v>
                </c:pt>
                <c:pt idx="30">
                  <c:v>399</c:v>
                </c:pt>
                <c:pt idx="31">
                  <c:v>374</c:v>
                </c:pt>
                <c:pt idx="32">
                  <c:v>402</c:v>
                </c:pt>
                <c:pt idx="33">
                  <c:v>370.99996900000002</c:v>
                </c:pt>
                <c:pt idx="34">
                  <c:v>353</c:v>
                </c:pt>
                <c:pt idx="35">
                  <c:v>383</c:v>
                </c:pt>
                <c:pt idx="36">
                  <c:v>553</c:v>
                </c:pt>
                <c:pt idx="37">
                  <c:v>881</c:v>
                </c:pt>
                <c:pt idx="38">
                  <c:v>1259</c:v>
                </c:pt>
                <c:pt idx="39">
                  <c:v>1795</c:v>
                </c:pt>
                <c:pt idx="40">
                  <c:v>2198</c:v>
                </c:pt>
                <c:pt idx="41">
                  <c:v>2405</c:v>
                </c:pt>
                <c:pt idx="42">
                  <c:v>2542</c:v>
                </c:pt>
                <c:pt idx="43">
                  <c:v>2636</c:v>
                </c:pt>
                <c:pt idx="44">
                  <c:v>2694</c:v>
                </c:pt>
                <c:pt idx="45">
                  <c:v>2697</c:v>
                </c:pt>
                <c:pt idx="46">
                  <c:v>2748</c:v>
                </c:pt>
                <c:pt idx="47">
                  <c:v>2768</c:v>
                </c:pt>
                <c:pt idx="48">
                  <c:v>2836</c:v>
                </c:pt>
                <c:pt idx="49">
                  <c:v>2825.9997560000002</c:v>
                </c:pt>
                <c:pt idx="50">
                  <c:v>2818</c:v>
                </c:pt>
                <c:pt idx="51">
                  <c:v>2816.9997560000002</c:v>
                </c:pt>
                <c:pt idx="52">
                  <c:v>2840</c:v>
                </c:pt>
                <c:pt idx="53">
                  <c:v>2865</c:v>
                </c:pt>
                <c:pt idx="54">
                  <c:v>2878.0002439999998</c:v>
                </c:pt>
                <c:pt idx="55">
                  <c:v>2888</c:v>
                </c:pt>
                <c:pt idx="56">
                  <c:v>2947</c:v>
                </c:pt>
                <c:pt idx="57">
                  <c:v>3016</c:v>
                </c:pt>
                <c:pt idx="58">
                  <c:v>3028.9997560000002</c:v>
                </c:pt>
                <c:pt idx="59">
                  <c:v>2953</c:v>
                </c:pt>
                <c:pt idx="60">
                  <c:v>3210</c:v>
                </c:pt>
                <c:pt idx="61">
                  <c:v>3324</c:v>
                </c:pt>
                <c:pt idx="62">
                  <c:v>3021</c:v>
                </c:pt>
                <c:pt idx="63">
                  <c:v>3170</c:v>
                </c:pt>
                <c:pt idx="64">
                  <c:v>3065</c:v>
                </c:pt>
                <c:pt idx="65">
                  <c:v>2922.9997560000002</c:v>
                </c:pt>
                <c:pt idx="66">
                  <c:v>2896.0002439999998</c:v>
                </c:pt>
                <c:pt idx="67">
                  <c:v>2832</c:v>
                </c:pt>
                <c:pt idx="68">
                  <c:v>2858</c:v>
                </c:pt>
                <c:pt idx="69">
                  <c:v>2903</c:v>
                </c:pt>
                <c:pt idx="70">
                  <c:v>2940</c:v>
                </c:pt>
                <c:pt idx="71">
                  <c:v>2970</c:v>
                </c:pt>
                <c:pt idx="72">
                  <c:v>3001.9997560000002</c:v>
                </c:pt>
                <c:pt idx="73">
                  <c:v>3027.0002439999998</c:v>
                </c:pt>
                <c:pt idx="74">
                  <c:v>3036.0002439999998</c:v>
                </c:pt>
                <c:pt idx="75">
                  <c:v>3064</c:v>
                </c:pt>
                <c:pt idx="76">
                  <c:v>3062</c:v>
                </c:pt>
                <c:pt idx="77">
                  <c:v>3107.9997560000002</c:v>
                </c:pt>
                <c:pt idx="78">
                  <c:v>3170</c:v>
                </c:pt>
                <c:pt idx="79">
                  <c:v>3167</c:v>
                </c:pt>
                <c:pt idx="80">
                  <c:v>3014</c:v>
                </c:pt>
                <c:pt idx="81">
                  <c:v>2908</c:v>
                </c:pt>
                <c:pt idx="82">
                  <c:v>2785</c:v>
                </c:pt>
                <c:pt idx="83">
                  <c:v>2810</c:v>
                </c:pt>
                <c:pt idx="84">
                  <c:v>2830</c:v>
                </c:pt>
                <c:pt idx="85">
                  <c:v>2711.0002439999998</c:v>
                </c:pt>
                <c:pt idx="86">
                  <c:v>2600</c:v>
                </c:pt>
                <c:pt idx="87">
                  <c:v>2550</c:v>
                </c:pt>
                <c:pt idx="88">
                  <c:v>2535.0002439999998</c:v>
                </c:pt>
                <c:pt idx="89">
                  <c:v>2520</c:v>
                </c:pt>
                <c:pt idx="90">
                  <c:v>2554</c:v>
                </c:pt>
                <c:pt idx="91">
                  <c:v>2561.9997560000002</c:v>
                </c:pt>
                <c:pt idx="92">
                  <c:v>2578.0002439999998</c:v>
                </c:pt>
                <c:pt idx="93">
                  <c:v>2588</c:v>
                </c:pt>
                <c:pt idx="94">
                  <c:v>2597</c:v>
                </c:pt>
                <c:pt idx="95">
                  <c:v>2570.9997560000002</c:v>
                </c:pt>
                <c:pt idx="96">
                  <c:v>2587.0002439999998</c:v>
                </c:pt>
                <c:pt idx="97">
                  <c:v>2539</c:v>
                </c:pt>
                <c:pt idx="98">
                  <c:v>2578.0002439999998</c:v>
                </c:pt>
                <c:pt idx="99">
                  <c:v>2606.9997560000002</c:v>
                </c:pt>
                <c:pt idx="100">
                  <c:v>2640</c:v>
                </c:pt>
                <c:pt idx="101">
                  <c:v>2634</c:v>
                </c:pt>
                <c:pt idx="102">
                  <c:v>2552.9997560000002</c:v>
                </c:pt>
                <c:pt idx="103">
                  <c:v>0</c:v>
                </c:pt>
                <c:pt idx="104">
                  <c:v>0</c:v>
                </c:pt>
                <c:pt idx="105">
                  <c:v>0</c:v>
                </c:pt>
                <c:pt idx="106">
                  <c:v>0</c:v>
                </c:pt>
                <c:pt idx="107">
                  <c:v>0</c:v>
                </c:pt>
                <c:pt idx="108">
                  <c:v>0</c:v>
                </c:pt>
                <c:pt idx="109">
                  <c:v>0</c:v>
                </c:pt>
                <c:pt idx="110">
                  <c:v>0</c:v>
                </c:pt>
                <c:pt idx="111">
                  <c:v>0</c:v>
                </c:pt>
                <c:pt idx="112">
                  <c:v>0</c:v>
                </c:pt>
                <c:pt idx="113">
                  <c:v>0</c:v>
                </c:pt>
                <c:pt idx="114">
                  <c:v>806</c:v>
                </c:pt>
                <c:pt idx="115">
                  <c:v>908.99993900000004</c:v>
                </c:pt>
                <c:pt idx="116">
                  <c:v>743</c:v>
                </c:pt>
                <c:pt idx="117">
                  <c:v>774</c:v>
                </c:pt>
                <c:pt idx="118">
                  <c:v>730</c:v>
                </c:pt>
                <c:pt idx="119">
                  <c:v>795</c:v>
                </c:pt>
                <c:pt idx="120">
                  <c:v>801</c:v>
                </c:pt>
                <c:pt idx="121">
                  <c:v>834.00006099999996</c:v>
                </c:pt>
                <c:pt idx="122">
                  <c:v>875</c:v>
                </c:pt>
                <c:pt idx="123">
                  <c:v>950</c:v>
                </c:pt>
                <c:pt idx="124">
                  <c:v>954</c:v>
                </c:pt>
                <c:pt idx="125">
                  <c:v>1025</c:v>
                </c:pt>
                <c:pt idx="126">
                  <c:v>1071</c:v>
                </c:pt>
                <c:pt idx="127">
                  <c:v>1101</c:v>
                </c:pt>
                <c:pt idx="128">
                  <c:v>1143</c:v>
                </c:pt>
                <c:pt idx="129">
                  <c:v>1178</c:v>
                </c:pt>
                <c:pt idx="130">
                  <c:v>1238</c:v>
                </c:pt>
                <c:pt idx="131">
                  <c:v>1268</c:v>
                </c:pt>
                <c:pt idx="132">
                  <c:v>1296</c:v>
                </c:pt>
                <c:pt idx="133">
                  <c:v>1350</c:v>
                </c:pt>
                <c:pt idx="134">
                  <c:v>1355</c:v>
                </c:pt>
                <c:pt idx="135">
                  <c:v>1390</c:v>
                </c:pt>
                <c:pt idx="136">
                  <c:v>1402</c:v>
                </c:pt>
                <c:pt idx="137">
                  <c:v>1383</c:v>
                </c:pt>
                <c:pt idx="138">
                  <c:v>1385</c:v>
                </c:pt>
                <c:pt idx="139">
                  <c:v>1399</c:v>
                </c:pt>
                <c:pt idx="140">
                  <c:v>1375</c:v>
                </c:pt>
                <c:pt idx="141">
                  <c:v>1340</c:v>
                </c:pt>
                <c:pt idx="142">
                  <c:v>1313</c:v>
                </c:pt>
                <c:pt idx="143">
                  <c:v>1268</c:v>
                </c:pt>
                <c:pt idx="144">
                  <c:v>1236</c:v>
                </c:pt>
                <c:pt idx="145">
                  <c:v>1252</c:v>
                </c:pt>
                <c:pt idx="146">
                  <c:v>1224</c:v>
                </c:pt>
                <c:pt idx="147">
                  <c:v>1193</c:v>
                </c:pt>
                <c:pt idx="148">
                  <c:v>1211</c:v>
                </c:pt>
                <c:pt idx="149">
                  <c:v>1226</c:v>
                </c:pt>
                <c:pt idx="150">
                  <c:v>1253</c:v>
                </c:pt>
                <c:pt idx="151">
                  <c:v>1261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155</c:v>
                </c:pt>
                <c:pt idx="169">
                  <c:v>207</c:v>
                </c:pt>
                <c:pt idx="170">
                  <c:v>171</c:v>
                </c:pt>
                <c:pt idx="171">
                  <c:v>185</c:v>
                </c:pt>
                <c:pt idx="172">
                  <c:v>214.00001499999999</c:v>
                </c:pt>
                <c:pt idx="173">
                  <c:v>183</c:v>
                </c:pt>
                <c:pt idx="174">
                  <c:v>250</c:v>
                </c:pt>
                <c:pt idx="175">
                  <c:v>230</c:v>
                </c:pt>
                <c:pt idx="176">
                  <c:v>266</c:v>
                </c:pt>
                <c:pt idx="177">
                  <c:v>297</c:v>
                </c:pt>
                <c:pt idx="178">
                  <c:v>290</c:v>
                </c:pt>
                <c:pt idx="179">
                  <c:v>252</c:v>
                </c:pt>
                <c:pt idx="180">
                  <c:v>273</c:v>
                </c:pt>
                <c:pt idx="181">
                  <c:v>333</c:v>
                </c:pt>
                <c:pt idx="182">
                  <c:v>359</c:v>
                </c:pt>
                <c:pt idx="183">
                  <c:v>391</c:v>
                </c:pt>
                <c:pt idx="184">
                  <c:v>380</c:v>
                </c:pt>
                <c:pt idx="185">
                  <c:v>406.00003099999998</c:v>
                </c:pt>
                <c:pt idx="186">
                  <c:v>419</c:v>
                </c:pt>
                <c:pt idx="187">
                  <c:v>427</c:v>
                </c:pt>
                <c:pt idx="188">
                  <c:v>453</c:v>
                </c:pt>
                <c:pt idx="189">
                  <c:v>449</c:v>
                </c:pt>
                <c:pt idx="190">
                  <c:v>480.99996900000002</c:v>
                </c:pt>
                <c:pt idx="191">
                  <c:v>477</c:v>
                </c:pt>
                <c:pt idx="192">
                  <c:v>485</c:v>
                </c:pt>
                <c:pt idx="193">
                  <c:v>515</c:v>
                </c:pt>
                <c:pt idx="194">
                  <c:v>518</c:v>
                </c:pt>
                <c:pt idx="195">
                  <c:v>534</c:v>
                </c:pt>
                <c:pt idx="196">
                  <c:v>521</c:v>
                </c:pt>
                <c:pt idx="197">
                  <c:v>511</c:v>
                </c:pt>
                <c:pt idx="198">
                  <c:v>485</c:v>
                </c:pt>
                <c:pt idx="199">
                  <c:v>443</c:v>
                </c:pt>
                <c:pt idx="200">
                  <c:v>418</c:v>
                </c:pt>
                <c:pt idx="201">
                  <c:v>413</c:v>
                </c:pt>
                <c:pt idx="202">
                  <c:v>399</c:v>
                </c:pt>
                <c:pt idx="203">
                  <c:v>386</c:v>
                </c:pt>
                <c:pt idx="204">
                  <c:v>340.00003099999998</c:v>
                </c:pt>
                <c:pt idx="205">
                  <c:v>334</c:v>
                </c:pt>
                <c:pt idx="206">
                  <c:v>332</c:v>
                </c:pt>
                <c:pt idx="207">
                  <c:v>340.00003099999998</c:v>
                </c:pt>
                <c:pt idx="208">
                  <c:v>297</c:v>
                </c:pt>
                <c:pt idx="209">
                  <c:v>313</c:v>
                </c:pt>
                <c:pt idx="210">
                  <c:v>328</c:v>
                </c:pt>
                <c:pt idx="211">
                  <c:v>280</c:v>
                </c:pt>
                <c:pt idx="212">
                  <c:v>323</c:v>
                </c:pt>
                <c:pt idx="213">
                  <c:v>295</c:v>
                </c:pt>
                <c:pt idx="214">
                  <c:v>288</c:v>
                </c:pt>
                <c:pt idx="215">
                  <c:v>266</c:v>
                </c:pt>
                <c:pt idx="216">
                  <c:v>240</c:v>
                </c:pt>
                <c:pt idx="217">
                  <c:v>197</c:v>
                </c:pt>
                <c:pt idx="218">
                  <c:v>171</c:v>
                </c:pt>
                <c:pt idx="219">
                  <c:v>154</c:v>
                </c:pt>
                <c:pt idx="220">
                  <c:v>266</c:v>
                </c:pt>
                <c:pt idx="221">
                  <c:v>305</c:v>
                </c:pt>
                <c:pt idx="222">
                  <c:v>0</c:v>
                </c:pt>
                <c:pt idx="223">
                  <c:v>122</c:v>
                </c:pt>
              </c:numCache>
            </c:numRef>
          </c:yVal>
          <c:smooth val="0"/>
          <c:extLst xmlns:c16r2="http://schemas.microsoft.com/office/drawing/2015/06/chart">
            <c:ext xmlns:c16="http://schemas.microsoft.com/office/drawing/2014/chart" uri="{C3380CC4-5D6E-409C-BE32-E72D297353CC}">
              <c16:uniqueId val="{00000072-DA80-4DEE-8BB8-42BCAF800CB4}"/>
            </c:ext>
          </c:extLst>
        </c:ser>
        <c:ser>
          <c:idx val="116"/>
          <c:order val="115"/>
          <c:tx>
            <c:strRef>
              <c:f>Sheet1!$DN$1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Sheet1!$DN$2:$DN$225</c:f>
              <c:numCache>
                <c:formatCode>General</c:formatCode>
                <c:ptCount val="224"/>
                <c:pt idx="0">
                  <c:v>0</c:v>
                </c:pt>
                <c:pt idx="1">
                  <c:v>13</c:v>
                </c:pt>
                <c:pt idx="2">
                  <c:v>194</c:v>
                </c:pt>
                <c:pt idx="3">
                  <c:v>281</c:v>
                </c:pt>
                <c:pt idx="4">
                  <c:v>293</c:v>
                </c:pt>
                <c:pt idx="5">
                  <c:v>287</c:v>
                </c:pt>
                <c:pt idx="6">
                  <c:v>301</c:v>
                </c:pt>
                <c:pt idx="7">
                  <c:v>341</c:v>
                </c:pt>
                <c:pt idx="8">
                  <c:v>359</c:v>
                </c:pt>
                <c:pt idx="9">
                  <c:v>363</c:v>
                </c:pt>
                <c:pt idx="10">
                  <c:v>373.00003099999998</c:v>
                </c:pt>
                <c:pt idx="11">
                  <c:v>373.00003099999998</c:v>
                </c:pt>
                <c:pt idx="12">
                  <c:v>377</c:v>
                </c:pt>
                <c:pt idx="13">
                  <c:v>378</c:v>
                </c:pt>
                <c:pt idx="14">
                  <c:v>377</c:v>
                </c:pt>
                <c:pt idx="15">
                  <c:v>396</c:v>
                </c:pt>
                <c:pt idx="16">
                  <c:v>457</c:v>
                </c:pt>
                <c:pt idx="17">
                  <c:v>508</c:v>
                </c:pt>
                <c:pt idx="18">
                  <c:v>574</c:v>
                </c:pt>
                <c:pt idx="19">
                  <c:v>604</c:v>
                </c:pt>
                <c:pt idx="20">
                  <c:v>612</c:v>
                </c:pt>
                <c:pt idx="21">
                  <c:v>564</c:v>
                </c:pt>
                <c:pt idx="22">
                  <c:v>531</c:v>
                </c:pt>
                <c:pt idx="23">
                  <c:v>535</c:v>
                </c:pt>
                <c:pt idx="24">
                  <c:v>516</c:v>
                </c:pt>
                <c:pt idx="25">
                  <c:v>485</c:v>
                </c:pt>
                <c:pt idx="26">
                  <c:v>460</c:v>
                </c:pt>
                <c:pt idx="27">
                  <c:v>456</c:v>
                </c:pt>
                <c:pt idx="28">
                  <c:v>456</c:v>
                </c:pt>
                <c:pt idx="29">
                  <c:v>441</c:v>
                </c:pt>
                <c:pt idx="30">
                  <c:v>424</c:v>
                </c:pt>
                <c:pt idx="31">
                  <c:v>387</c:v>
                </c:pt>
                <c:pt idx="32">
                  <c:v>419</c:v>
                </c:pt>
                <c:pt idx="33">
                  <c:v>383</c:v>
                </c:pt>
                <c:pt idx="34">
                  <c:v>370.99996900000002</c:v>
                </c:pt>
                <c:pt idx="35">
                  <c:v>403</c:v>
                </c:pt>
                <c:pt idx="36">
                  <c:v>610</c:v>
                </c:pt>
                <c:pt idx="37">
                  <c:v>983.99993900000004</c:v>
                </c:pt>
                <c:pt idx="38">
                  <c:v>1436</c:v>
                </c:pt>
                <c:pt idx="39">
                  <c:v>2054</c:v>
                </c:pt>
                <c:pt idx="40">
                  <c:v>2529</c:v>
                </c:pt>
                <c:pt idx="41">
                  <c:v>2771</c:v>
                </c:pt>
                <c:pt idx="42">
                  <c:v>2924</c:v>
                </c:pt>
                <c:pt idx="43">
                  <c:v>3042</c:v>
                </c:pt>
                <c:pt idx="44">
                  <c:v>3110</c:v>
                </c:pt>
                <c:pt idx="45">
                  <c:v>3122</c:v>
                </c:pt>
                <c:pt idx="46">
                  <c:v>3182</c:v>
                </c:pt>
                <c:pt idx="47">
                  <c:v>3199</c:v>
                </c:pt>
                <c:pt idx="48">
                  <c:v>3274</c:v>
                </c:pt>
                <c:pt idx="49">
                  <c:v>3269</c:v>
                </c:pt>
                <c:pt idx="50">
                  <c:v>3262</c:v>
                </c:pt>
                <c:pt idx="51">
                  <c:v>3265</c:v>
                </c:pt>
                <c:pt idx="52">
                  <c:v>3286</c:v>
                </c:pt>
                <c:pt idx="53">
                  <c:v>3319</c:v>
                </c:pt>
                <c:pt idx="54">
                  <c:v>3335</c:v>
                </c:pt>
                <c:pt idx="55">
                  <c:v>3346</c:v>
                </c:pt>
                <c:pt idx="56">
                  <c:v>3412</c:v>
                </c:pt>
                <c:pt idx="57">
                  <c:v>3504</c:v>
                </c:pt>
                <c:pt idx="58">
                  <c:v>3495.9997560000002</c:v>
                </c:pt>
                <c:pt idx="59">
                  <c:v>3418</c:v>
                </c:pt>
                <c:pt idx="60">
                  <c:v>3717</c:v>
                </c:pt>
                <c:pt idx="61">
                  <c:v>3858</c:v>
                </c:pt>
                <c:pt idx="62">
                  <c:v>3459.9997560000002</c:v>
                </c:pt>
                <c:pt idx="63">
                  <c:v>3640</c:v>
                </c:pt>
                <c:pt idx="64">
                  <c:v>3501</c:v>
                </c:pt>
                <c:pt idx="65">
                  <c:v>3343</c:v>
                </c:pt>
                <c:pt idx="66">
                  <c:v>3306</c:v>
                </c:pt>
                <c:pt idx="67">
                  <c:v>3219</c:v>
                </c:pt>
                <c:pt idx="68">
                  <c:v>3276</c:v>
                </c:pt>
                <c:pt idx="69">
                  <c:v>3316</c:v>
                </c:pt>
                <c:pt idx="70">
                  <c:v>3366</c:v>
                </c:pt>
                <c:pt idx="71">
                  <c:v>3400</c:v>
                </c:pt>
                <c:pt idx="72">
                  <c:v>3436</c:v>
                </c:pt>
                <c:pt idx="73">
                  <c:v>3461</c:v>
                </c:pt>
                <c:pt idx="74">
                  <c:v>3481</c:v>
                </c:pt>
                <c:pt idx="75">
                  <c:v>3514</c:v>
                </c:pt>
                <c:pt idx="76">
                  <c:v>3510</c:v>
                </c:pt>
                <c:pt idx="77">
                  <c:v>3562</c:v>
                </c:pt>
                <c:pt idx="78">
                  <c:v>3632</c:v>
                </c:pt>
                <c:pt idx="79">
                  <c:v>3623</c:v>
                </c:pt>
                <c:pt idx="80">
                  <c:v>3486.9997560000002</c:v>
                </c:pt>
                <c:pt idx="81">
                  <c:v>3306</c:v>
                </c:pt>
                <c:pt idx="82">
                  <c:v>3154</c:v>
                </c:pt>
                <c:pt idx="83">
                  <c:v>3183</c:v>
                </c:pt>
                <c:pt idx="84">
                  <c:v>3170</c:v>
                </c:pt>
                <c:pt idx="85">
                  <c:v>3036.0002439999998</c:v>
                </c:pt>
                <c:pt idx="86">
                  <c:v>2889</c:v>
                </c:pt>
                <c:pt idx="87">
                  <c:v>2834</c:v>
                </c:pt>
                <c:pt idx="88">
                  <c:v>2821</c:v>
                </c:pt>
                <c:pt idx="89">
                  <c:v>2788</c:v>
                </c:pt>
                <c:pt idx="90">
                  <c:v>2825</c:v>
                </c:pt>
                <c:pt idx="91">
                  <c:v>2842.0002439999998</c:v>
                </c:pt>
                <c:pt idx="92">
                  <c:v>2874</c:v>
                </c:pt>
                <c:pt idx="93">
                  <c:v>2870.9997560000002</c:v>
                </c:pt>
                <c:pt idx="94">
                  <c:v>2879.9997560000002</c:v>
                </c:pt>
                <c:pt idx="95">
                  <c:v>2865</c:v>
                </c:pt>
                <c:pt idx="96">
                  <c:v>2870</c:v>
                </c:pt>
                <c:pt idx="97">
                  <c:v>2913</c:v>
                </c:pt>
                <c:pt idx="98">
                  <c:v>2926</c:v>
                </c:pt>
                <c:pt idx="99">
                  <c:v>2970</c:v>
                </c:pt>
                <c:pt idx="100">
                  <c:v>2988</c:v>
                </c:pt>
                <c:pt idx="101">
                  <c:v>2935</c:v>
                </c:pt>
                <c:pt idx="102">
                  <c:v>2863</c:v>
                </c:pt>
                <c:pt idx="103">
                  <c:v>0</c:v>
                </c:pt>
                <c:pt idx="104">
                  <c:v>0</c:v>
                </c:pt>
                <c:pt idx="105">
                  <c:v>0</c:v>
                </c:pt>
                <c:pt idx="106">
                  <c:v>0</c:v>
                </c:pt>
                <c:pt idx="107">
                  <c:v>0</c:v>
                </c:pt>
                <c:pt idx="108">
                  <c:v>0</c:v>
                </c:pt>
                <c:pt idx="109">
                  <c:v>0</c:v>
                </c:pt>
                <c:pt idx="110">
                  <c:v>0</c:v>
                </c:pt>
                <c:pt idx="111">
                  <c:v>0</c:v>
                </c:pt>
                <c:pt idx="112">
                  <c:v>0</c:v>
                </c:pt>
                <c:pt idx="113">
                  <c:v>0</c:v>
                </c:pt>
                <c:pt idx="114">
                  <c:v>892</c:v>
                </c:pt>
                <c:pt idx="115">
                  <c:v>849</c:v>
                </c:pt>
                <c:pt idx="116">
                  <c:v>771</c:v>
                </c:pt>
                <c:pt idx="117">
                  <c:v>724.00006099999996</c:v>
                </c:pt>
                <c:pt idx="118">
                  <c:v>769</c:v>
                </c:pt>
                <c:pt idx="119">
                  <c:v>841</c:v>
                </c:pt>
                <c:pt idx="120">
                  <c:v>856.00006099999996</c:v>
                </c:pt>
                <c:pt idx="121">
                  <c:v>883</c:v>
                </c:pt>
                <c:pt idx="122">
                  <c:v>933</c:v>
                </c:pt>
                <c:pt idx="123">
                  <c:v>979.00006099999996</c:v>
                </c:pt>
                <c:pt idx="124">
                  <c:v>1005.999939</c:v>
                </c:pt>
                <c:pt idx="125">
                  <c:v>1065</c:v>
                </c:pt>
                <c:pt idx="126">
                  <c:v>1117</c:v>
                </c:pt>
                <c:pt idx="127">
                  <c:v>1168</c:v>
                </c:pt>
                <c:pt idx="128">
                  <c:v>1205</c:v>
                </c:pt>
                <c:pt idx="129">
                  <c:v>1247</c:v>
                </c:pt>
                <c:pt idx="130">
                  <c:v>1298.9998780000001</c:v>
                </c:pt>
                <c:pt idx="131">
                  <c:v>1351.0001219999999</c:v>
                </c:pt>
                <c:pt idx="132">
                  <c:v>1386.0001219999999</c:v>
                </c:pt>
                <c:pt idx="133">
                  <c:v>1425</c:v>
                </c:pt>
                <c:pt idx="134">
                  <c:v>1462</c:v>
                </c:pt>
                <c:pt idx="135">
                  <c:v>1473</c:v>
                </c:pt>
                <c:pt idx="136">
                  <c:v>1477</c:v>
                </c:pt>
                <c:pt idx="137">
                  <c:v>1470</c:v>
                </c:pt>
                <c:pt idx="138">
                  <c:v>1474.0001219999999</c:v>
                </c:pt>
                <c:pt idx="139">
                  <c:v>1468</c:v>
                </c:pt>
                <c:pt idx="140">
                  <c:v>1459</c:v>
                </c:pt>
                <c:pt idx="141">
                  <c:v>1424</c:v>
                </c:pt>
                <c:pt idx="142">
                  <c:v>1397</c:v>
                </c:pt>
                <c:pt idx="143">
                  <c:v>1346</c:v>
                </c:pt>
                <c:pt idx="144">
                  <c:v>1319</c:v>
                </c:pt>
                <c:pt idx="145">
                  <c:v>1324.9998780000001</c:v>
                </c:pt>
                <c:pt idx="146">
                  <c:v>1285</c:v>
                </c:pt>
                <c:pt idx="147">
                  <c:v>1285</c:v>
                </c:pt>
                <c:pt idx="148">
                  <c:v>1277</c:v>
                </c:pt>
                <c:pt idx="149">
                  <c:v>1328</c:v>
                </c:pt>
                <c:pt idx="150">
                  <c:v>1331</c:v>
                </c:pt>
                <c:pt idx="151">
                  <c:v>1331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155</c:v>
                </c:pt>
                <c:pt idx="169">
                  <c:v>208</c:v>
                </c:pt>
                <c:pt idx="170">
                  <c:v>223.99998500000001</c:v>
                </c:pt>
                <c:pt idx="171">
                  <c:v>217</c:v>
                </c:pt>
                <c:pt idx="172">
                  <c:v>229</c:v>
                </c:pt>
                <c:pt idx="173">
                  <c:v>243</c:v>
                </c:pt>
                <c:pt idx="174">
                  <c:v>283</c:v>
                </c:pt>
                <c:pt idx="175">
                  <c:v>265</c:v>
                </c:pt>
                <c:pt idx="176">
                  <c:v>282</c:v>
                </c:pt>
                <c:pt idx="177">
                  <c:v>322</c:v>
                </c:pt>
                <c:pt idx="178">
                  <c:v>315</c:v>
                </c:pt>
                <c:pt idx="179">
                  <c:v>302</c:v>
                </c:pt>
                <c:pt idx="180">
                  <c:v>311</c:v>
                </c:pt>
                <c:pt idx="181">
                  <c:v>352</c:v>
                </c:pt>
                <c:pt idx="182">
                  <c:v>383</c:v>
                </c:pt>
                <c:pt idx="183">
                  <c:v>414.99996900000002</c:v>
                </c:pt>
                <c:pt idx="184">
                  <c:v>414.99996900000002</c:v>
                </c:pt>
                <c:pt idx="185">
                  <c:v>445</c:v>
                </c:pt>
                <c:pt idx="186">
                  <c:v>465</c:v>
                </c:pt>
                <c:pt idx="187">
                  <c:v>468</c:v>
                </c:pt>
                <c:pt idx="188">
                  <c:v>493</c:v>
                </c:pt>
                <c:pt idx="189">
                  <c:v>491</c:v>
                </c:pt>
                <c:pt idx="190">
                  <c:v>525</c:v>
                </c:pt>
                <c:pt idx="191">
                  <c:v>526</c:v>
                </c:pt>
                <c:pt idx="192">
                  <c:v>527</c:v>
                </c:pt>
                <c:pt idx="193">
                  <c:v>573</c:v>
                </c:pt>
                <c:pt idx="194">
                  <c:v>569</c:v>
                </c:pt>
                <c:pt idx="195">
                  <c:v>587</c:v>
                </c:pt>
                <c:pt idx="196">
                  <c:v>566</c:v>
                </c:pt>
                <c:pt idx="197">
                  <c:v>570</c:v>
                </c:pt>
                <c:pt idx="198">
                  <c:v>528</c:v>
                </c:pt>
                <c:pt idx="199">
                  <c:v>484</c:v>
                </c:pt>
                <c:pt idx="200">
                  <c:v>434</c:v>
                </c:pt>
                <c:pt idx="201">
                  <c:v>440</c:v>
                </c:pt>
                <c:pt idx="202">
                  <c:v>421</c:v>
                </c:pt>
                <c:pt idx="203">
                  <c:v>398</c:v>
                </c:pt>
                <c:pt idx="204">
                  <c:v>398</c:v>
                </c:pt>
                <c:pt idx="205">
                  <c:v>359.99996900000002</c:v>
                </c:pt>
                <c:pt idx="206">
                  <c:v>357</c:v>
                </c:pt>
                <c:pt idx="207">
                  <c:v>340.00003099999998</c:v>
                </c:pt>
                <c:pt idx="208">
                  <c:v>323</c:v>
                </c:pt>
                <c:pt idx="209">
                  <c:v>337.99996900000002</c:v>
                </c:pt>
                <c:pt idx="210">
                  <c:v>345</c:v>
                </c:pt>
                <c:pt idx="211">
                  <c:v>302</c:v>
                </c:pt>
                <c:pt idx="212">
                  <c:v>323</c:v>
                </c:pt>
                <c:pt idx="213">
                  <c:v>296</c:v>
                </c:pt>
                <c:pt idx="214">
                  <c:v>325</c:v>
                </c:pt>
                <c:pt idx="215">
                  <c:v>250</c:v>
                </c:pt>
                <c:pt idx="216">
                  <c:v>284</c:v>
                </c:pt>
                <c:pt idx="217">
                  <c:v>251</c:v>
                </c:pt>
                <c:pt idx="218">
                  <c:v>250</c:v>
                </c:pt>
                <c:pt idx="219">
                  <c:v>184</c:v>
                </c:pt>
                <c:pt idx="220">
                  <c:v>300</c:v>
                </c:pt>
                <c:pt idx="221">
                  <c:v>444</c:v>
                </c:pt>
                <c:pt idx="222">
                  <c:v>163</c:v>
                </c:pt>
                <c:pt idx="223">
                  <c:v>251</c:v>
                </c:pt>
              </c:numCache>
            </c:numRef>
          </c:yVal>
          <c:smooth val="0"/>
          <c:extLst xmlns:c16r2="http://schemas.microsoft.com/office/drawing/2015/06/chart">
            <c:ext xmlns:c16="http://schemas.microsoft.com/office/drawing/2014/chart" uri="{C3380CC4-5D6E-409C-BE32-E72D297353CC}">
              <c16:uniqueId val="{00000073-DA80-4DEE-8BB8-42BCAF800CB4}"/>
            </c:ext>
          </c:extLst>
        </c:ser>
        <c:ser>
          <c:idx val="117"/>
          <c:order val="116"/>
          <c:tx>
            <c:strRef>
              <c:f>Sheet1!$DO$1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Sheet1!$DO$2:$DO$225</c:f>
              <c:numCache>
                <c:formatCode>General</c:formatCode>
                <c:ptCount val="224"/>
                <c:pt idx="0">
                  <c:v>0</c:v>
                </c:pt>
                <c:pt idx="1">
                  <c:v>0</c:v>
                </c:pt>
                <c:pt idx="2">
                  <c:v>156</c:v>
                </c:pt>
                <c:pt idx="3">
                  <c:v>219</c:v>
                </c:pt>
                <c:pt idx="4">
                  <c:v>210</c:v>
                </c:pt>
                <c:pt idx="5">
                  <c:v>223</c:v>
                </c:pt>
                <c:pt idx="6">
                  <c:v>257</c:v>
                </c:pt>
                <c:pt idx="7">
                  <c:v>283</c:v>
                </c:pt>
                <c:pt idx="8">
                  <c:v>302</c:v>
                </c:pt>
                <c:pt idx="9">
                  <c:v>320</c:v>
                </c:pt>
                <c:pt idx="10">
                  <c:v>337.99996900000002</c:v>
                </c:pt>
                <c:pt idx="11">
                  <c:v>337</c:v>
                </c:pt>
                <c:pt idx="12">
                  <c:v>342</c:v>
                </c:pt>
                <c:pt idx="13">
                  <c:v>348.99996900000002</c:v>
                </c:pt>
                <c:pt idx="14">
                  <c:v>359.99996900000002</c:v>
                </c:pt>
                <c:pt idx="15">
                  <c:v>379</c:v>
                </c:pt>
                <c:pt idx="16">
                  <c:v>444</c:v>
                </c:pt>
                <c:pt idx="17">
                  <c:v>497</c:v>
                </c:pt>
                <c:pt idx="18">
                  <c:v>565</c:v>
                </c:pt>
                <c:pt idx="19">
                  <c:v>597</c:v>
                </c:pt>
                <c:pt idx="20">
                  <c:v>590</c:v>
                </c:pt>
                <c:pt idx="21">
                  <c:v>560</c:v>
                </c:pt>
                <c:pt idx="22">
                  <c:v>516</c:v>
                </c:pt>
                <c:pt idx="23">
                  <c:v>526</c:v>
                </c:pt>
                <c:pt idx="24">
                  <c:v>504</c:v>
                </c:pt>
                <c:pt idx="25">
                  <c:v>486</c:v>
                </c:pt>
                <c:pt idx="26">
                  <c:v>471</c:v>
                </c:pt>
                <c:pt idx="27">
                  <c:v>461.00003099999998</c:v>
                </c:pt>
                <c:pt idx="28">
                  <c:v>462</c:v>
                </c:pt>
                <c:pt idx="29">
                  <c:v>457</c:v>
                </c:pt>
                <c:pt idx="30">
                  <c:v>442</c:v>
                </c:pt>
                <c:pt idx="31">
                  <c:v>414.99996900000002</c:v>
                </c:pt>
                <c:pt idx="32">
                  <c:v>430</c:v>
                </c:pt>
                <c:pt idx="33">
                  <c:v>412</c:v>
                </c:pt>
                <c:pt idx="34">
                  <c:v>403.99996900000002</c:v>
                </c:pt>
                <c:pt idx="35">
                  <c:v>436</c:v>
                </c:pt>
                <c:pt idx="36">
                  <c:v>609</c:v>
                </c:pt>
                <c:pt idx="37">
                  <c:v>947</c:v>
                </c:pt>
                <c:pt idx="38">
                  <c:v>1388</c:v>
                </c:pt>
                <c:pt idx="39">
                  <c:v>2032</c:v>
                </c:pt>
                <c:pt idx="40">
                  <c:v>2541</c:v>
                </c:pt>
                <c:pt idx="41">
                  <c:v>2852</c:v>
                </c:pt>
                <c:pt idx="42">
                  <c:v>3027.0002439999998</c:v>
                </c:pt>
                <c:pt idx="43">
                  <c:v>3176</c:v>
                </c:pt>
                <c:pt idx="44">
                  <c:v>3233</c:v>
                </c:pt>
                <c:pt idx="45">
                  <c:v>3250</c:v>
                </c:pt>
                <c:pt idx="46">
                  <c:v>3296</c:v>
                </c:pt>
                <c:pt idx="47">
                  <c:v>3327.0002439999998</c:v>
                </c:pt>
                <c:pt idx="48">
                  <c:v>3402</c:v>
                </c:pt>
                <c:pt idx="49">
                  <c:v>3398.9997560000002</c:v>
                </c:pt>
                <c:pt idx="50">
                  <c:v>3395</c:v>
                </c:pt>
                <c:pt idx="51">
                  <c:v>3386</c:v>
                </c:pt>
                <c:pt idx="52">
                  <c:v>3418</c:v>
                </c:pt>
                <c:pt idx="53">
                  <c:v>3453</c:v>
                </c:pt>
                <c:pt idx="54">
                  <c:v>3468.9997560000002</c:v>
                </c:pt>
                <c:pt idx="55">
                  <c:v>3480</c:v>
                </c:pt>
                <c:pt idx="56">
                  <c:v>3541</c:v>
                </c:pt>
                <c:pt idx="57">
                  <c:v>3628</c:v>
                </c:pt>
                <c:pt idx="58">
                  <c:v>3642</c:v>
                </c:pt>
                <c:pt idx="59">
                  <c:v>3565.9997560000002</c:v>
                </c:pt>
                <c:pt idx="60">
                  <c:v>3844</c:v>
                </c:pt>
                <c:pt idx="61">
                  <c:v>3993</c:v>
                </c:pt>
                <c:pt idx="62">
                  <c:v>3597</c:v>
                </c:pt>
                <c:pt idx="63">
                  <c:v>3729</c:v>
                </c:pt>
                <c:pt idx="64">
                  <c:v>3597</c:v>
                </c:pt>
                <c:pt idx="65">
                  <c:v>3461</c:v>
                </c:pt>
                <c:pt idx="66">
                  <c:v>3412</c:v>
                </c:pt>
                <c:pt idx="67">
                  <c:v>3350</c:v>
                </c:pt>
                <c:pt idx="68">
                  <c:v>3397.0002439999998</c:v>
                </c:pt>
                <c:pt idx="69">
                  <c:v>3461</c:v>
                </c:pt>
                <c:pt idx="70">
                  <c:v>3508</c:v>
                </c:pt>
                <c:pt idx="71">
                  <c:v>3553</c:v>
                </c:pt>
                <c:pt idx="72">
                  <c:v>3599</c:v>
                </c:pt>
                <c:pt idx="73">
                  <c:v>3629</c:v>
                </c:pt>
                <c:pt idx="74">
                  <c:v>3662</c:v>
                </c:pt>
                <c:pt idx="75">
                  <c:v>3690</c:v>
                </c:pt>
                <c:pt idx="76">
                  <c:v>3684</c:v>
                </c:pt>
                <c:pt idx="77">
                  <c:v>3732</c:v>
                </c:pt>
                <c:pt idx="78">
                  <c:v>3792</c:v>
                </c:pt>
                <c:pt idx="79">
                  <c:v>3778</c:v>
                </c:pt>
                <c:pt idx="80">
                  <c:v>3694</c:v>
                </c:pt>
                <c:pt idx="81">
                  <c:v>3579</c:v>
                </c:pt>
                <c:pt idx="82">
                  <c:v>3362</c:v>
                </c:pt>
                <c:pt idx="83">
                  <c:v>3364</c:v>
                </c:pt>
                <c:pt idx="84">
                  <c:v>3298</c:v>
                </c:pt>
                <c:pt idx="85">
                  <c:v>3176</c:v>
                </c:pt>
                <c:pt idx="86">
                  <c:v>3051</c:v>
                </c:pt>
                <c:pt idx="87">
                  <c:v>3014</c:v>
                </c:pt>
                <c:pt idx="88">
                  <c:v>2992</c:v>
                </c:pt>
                <c:pt idx="89">
                  <c:v>2965</c:v>
                </c:pt>
                <c:pt idx="90">
                  <c:v>2997</c:v>
                </c:pt>
                <c:pt idx="91">
                  <c:v>3028</c:v>
                </c:pt>
                <c:pt idx="92">
                  <c:v>3048</c:v>
                </c:pt>
                <c:pt idx="93">
                  <c:v>3078</c:v>
                </c:pt>
                <c:pt idx="94">
                  <c:v>3096</c:v>
                </c:pt>
                <c:pt idx="95">
                  <c:v>3106.0002439999998</c:v>
                </c:pt>
                <c:pt idx="96">
                  <c:v>3092</c:v>
                </c:pt>
                <c:pt idx="97">
                  <c:v>3066</c:v>
                </c:pt>
                <c:pt idx="98">
                  <c:v>3055.9997560000002</c:v>
                </c:pt>
                <c:pt idx="99">
                  <c:v>3066</c:v>
                </c:pt>
                <c:pt idx="100">
                  <c:v>3039</c:v>
                </c:pt>
                <c:pt idx="101">
                  <c:v>3046</c:v>
                </c:pt>
                <c:pt idx="102">
                  <c:v>2906</c:v>
                </c:pt>
                <c:pt idx="103">
                  <c:v>0</c:v>
                </c:pt>
                <c:pt idx="104">
                  <c:v>0</c:v>
                </c:pt>
                <c:pt idx="105">
                  <c:v>0</c:v>
                </c:pt>
                <c:pt idx="106">
                  <c:v>0</c:v>
                </c:pt>
                <c:pt idx="107">
                  <c:v>0</c:v>
                </c:pt>
                <c:pt idx="108">
                  <c:v>0</c:v>
                </c:pt>
                <c:pt idx="109">
                  <c:v>0</c:v>
                </c:pt>
                <c:pt idx="110">
                  <c:v>0</c:v>
                </c:pt>
                <c:pt idx="111">
                  <c:v>0</c:v>
                </c:pt>
                <c:pt idx="112">
                  <c:v>0</c:v>
                </c:pt>
                <c:pt idx="113">
                  <c:v>0</c:v>
                </c:pt>
                <c:pt idx="114">
                  <c:v>1180</c:v>
                </c:pt>
                <c:pt idx="115">
                  <c:v>1027</c:v>
                </c:pt>
                <c:pt idx="116">
                  <c:v>784</c:v>
                </c:pt>
                <c:pt idx="117">
                  <c:v>835</c:v>
                </c:pt>
                <c:pt idx="118">
                  <c:v>820.99993900000004</c:v>
                </c:pt>
                <c:pt idx="119">
                  <c:v>855</c:v>
                </c:pt>
                <c:pt idx="120">
                  <c:v>886.99993900000004</c:v>
                </c:pt>
                <c:pt idx="121">
                  <c:v>917.99993900000004</c:v>
                </c:pt>
                <c:pt idx="122">
                  <c:v>963</c:v>
                </c:pt>
                <c:pt idx="123">
                  <c:v>1025</c:v>
                </c:pt>
                <c:pt idx="124">
                  <c:v>1069</c:v>
                </c:pt>
                <c:pt idx="125">
                  <c:v>1144</c:v>
                </c:pt>
                <c:pt idx="126">
                  <c:v>1187</c:v>
                </c:pt>
                <c:pt idx="127">
                  <c:v>1238</c:v>
                </c:pt>
                <c:pt idx="128">
                  <c:v>1272.0001219999999</c:v>
                </c:pt>
                <c:pt idx="129">
                  <c:v>1333.9998780000001</c:v>
                </c:pt>
                <c:pt idx="130">
                  <c:v>1372</c:v>
                </c:pt>
                <c:pt idx="131">
                  <c:v>1421.0001219999999</c:v>
                </c:pt>
                <c:pt idx="132">
                  <c:v>1478</c:v>
                </c:pt>
                <c:pt idx="133">
                  <c:v>1516</c:v>
                </c:pt>
                <c:pt idx="134">
                  <c:v>1533</c:v>
                </c:pt>
                <c:pt idx="135">
                  <c:v>1558</c:v>
                </c:pt>
                <c:pt idx="136">
                  <c:v>1584</c:v>
                </c:pt>
                <c:pt idx="137">
                  <c:v>1571.0001219999999</c:v>
                </c:pt>
                <c:pt idx="138">
                  <c:v>1566</c:v>
                </c:pt>
                <c:pt idx="139">
                  <c:v>1560</c:v>
                </c:pt>
                <c:pt idx="140">
                  <c:v>1536.0001219999999</c:v>
                </c:pt>
                <c:pt idx="141">
                  <c:v>1524</c:v>
                </c:pt>
                <c:pt idx="142">
                  <c:v>1483.9998780000001</c:v>
                </c:pt>
                <c:pt idx="143">
                  <c:v>1448.0001219999999</c:v>
                </c:pt>
                <c:pt idx="144">
                  <c:v>1417</c:v>
                </c:pt>
                <c:pt idx="145">
                  <c:v>1394</c:v>
                </c:pt>
                <c:pt idx="146">
                  <c:v>1355</c:v>
                </c:pt>
                <c:pt idx="147">
                  <c:v>1339</c:v>
                </c:pt>
                <c:pt idx="148">
                  <c:v>1346</c:v>
                </c:pt>
                <c:pt idx="149">
                  <c:v>1366</c:v>
                </c:pt>
                <c:pt idx="150">
                  <c:v>1384</c:v>
                </c:pt>
                <c:pt idx="151">
                  <c:v>1464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356</c:v>
                </c:pt>
                <c:pt idx="169">
                  <c:v>403.99996900000002</c:v>
                </c:pt>
                <c:pt idx="170">
                  <c:v>318.00003099999998</c:v>
                </c:pt>
                <c:pt idx="171">
                  <c:v>275</c:v>
                </c:pt>
                <c:pt idx="172">
                  <c:v>283</c:v>
                </c:pt>
                <c:pt idx="173">
                  <c:v>284</c:v>
                </c:pt>
                <c:pt idx="174">
                  <c:v>454</c:v>
                </c:pt>
                <c:pt idx="175">
                  <c:v>394</c:v>
                </c:pt>
                <c:pt idx="176">
                  <c:v>331</c:v>
                </c:pt>
                <c:pt idx="177">
                  <c:v>381</c:v>
                </c:pt>
                <c:pt idx="178">
                  <c:v>379</c:v>
                </c:pt>
                <c:pt idx="179">
                  <c:v>370</c:v>
                </c:pt>
                <c:pt idx="180">
                  <c:v>379</c:v>
                </c:pt>
                <c:pt idx="181">
                  <c:v>434</c:v>
                </c:pt>
                <c:pt idx="182">
                  <c:v>439.00003099999998</c:v>
                </c:pt>
                <c:pt idx="183">
                  <c:v>469.99996900000002</c:v>
                </c:pt>
                <c:pt idx="184">
                  <c:v>466</c:v>
                </c:pt>
                <c:pt idx="185">
                  <c:v>498</c:v>
                </c:pt>
                <c:pt idx="186">
                  <c:v>507</c:v>
                </c:pt>
                <c:pt idx="187">
                  <c:v>533</c:v>
                </c:pt>
                <c:pt idx="188">
                  <c:v>538</c:v>
                </c:pt>
                <c:pt idx="189">
                  <c:v>544</c:v>
                </c:pt>
                <c:pt idx="190">
                  <c:v>575</c:v>
                </c:pt>
                <c:pt idx="191">
                  <c:v>583</c:v>
                </c:pt>
                <c:pt idx="192">
                  <c:v>595</c:v>
                </c:pt>
                <c:pt idx="193">
                  <c:v>628</c:v>
                </c:pt>
                <c:pt idx="194">
                  <c:v>633</c:v>
                </c:pt>
                <c:pt idx="195">
                  <c:v>651</c:v>
                </c:pt>
                <c:pt idx="196">
                  <c:v>642</c:v>
                </c:pt>
                <c:pt idx="197">
                  <c:v>632</c:v>
                </c:pt>
                <c:pt idx="198">
                  <c:v>596</c:v>
                </c:pt>
                <c:pt idx="199">
                  <c:v>559</c:v>
                </c:pt>
                <c:pt idx="200">
                  <c:v>516</c:v>
                </c:pt>
                <c:pt idx="201">
                  <c:v>497</c:v>
                </c:pt>
                <c:pt idx="202">
                  <c:v>502</c:v>
                </c:pt>
                <c:pt idx="203">
                  <c:v>458</c:v>
                </c:pt>
                <c:pt idx="204">
                  <c:v>454</c:v>
                </c:pt>
                <c:pt idx="205">
                  <c:v>446</c:v>
                </c:pt>
                <c:pt idx="206">
                  <c:v>440</c:v>
                </c:pt>
                <c:pt idx="207">
                  <c:v>431</c:v>
                </c:pt>
                <c:pt idx="208">
                  <c:v>350</c:v>
                </c:pt>
                <c:pt idx="209">
                  <c:v>363</c:v>
                </c:pt>
                <c:pt idx="210">
                  <c:v>419</c:v>
                </c:pt>
                <c:pt idx="211">
                  <c:v>386</c:v>
                </c:pt>
                <c:pt idx="212">
                  <c:v>373.00003099999998</c:v>
                </c:pt>
                <c:pt idx="213">
                  <c:v>355</c:v>
                </c:pt>
                <c:pt idx="214">
                  <c:v>351.00003099999998</c:v>
                </c:pt>
                <c:pt idx="215">
                  <c:v>329.00003099999998</c:v>
                </c:pt>
                <c:pt idx="216">
                  <c:v>284</c:v>
                </c:pt>
                <c:pt idx="217">
                  <c:v>232</c:v>
                </c:pt>
                <c:pt idx="218">
                  <c:v>269</c:v>
                </c:pt>
                <c:pt idx="219">
                  <c:v>285</c:v>
                </c:pt>
                <c:pt idx="220">
                  <c:v>285</c:v>
                </c:pt>
                <c:pt idx="221">
                  <c:v>402</c:v>
                </c:pt>
                <c:pt idx="222">
                  <c:v>115</c:v>
                </c:pt>
                <c:pt idx="223">
                  <c:v>369</c:v>
                </c:pt>
              </c:numCache>
            </c:numRef>
          </c:yVal>
          <c:smooth val="0"/>
          <c:extLst xmlns:c16r2="http://schemas.microsoft.com/office/drawing/2015/06/chart">
            <c:ext xmlns:c16="http://schemas.microsoft.com/office/drawing/2014/chart" uri="{C3380CC4-5D6E-409C-BE32-E72D297353CC}">
              <c16:uniqueId val="{00000074-DA80-4DEE-8BB8-42BCAF800CB4}"/>
            </c:ext>
          </c:extLst>
        </c:ser>
        <c:ser>
          <c:idx val="118"/>
          <c:order val="117"/>
          <c:tx>
            <c:strRef>
              <c:f>Sheet1!$DP$1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Sheet1!$DP$2:$DP$225</c:f>
              <c:numCache>
                <c:formatCode>General</c:formatCode>
                <c:ptCount val="224"/>
                <c:pt idx="0">
                  <c:v>0</c:v>
                </c:pt>
                <c:pt idx="1">
                  <c:v>0</c:v>
                </c:pt>
                <c:pt idx="2">
                  <c:v>159.00001499999999</c:v>
                </c:pt>
                <c:pt idx="3">
                  <c:v>264</c:v>
                </c:pt>
                <c:pt idx="4">
                  <c:v>270</c:v>
                </c:pt>
                <c:pt idx="5">
                  <c:v>282</c:v>
                </c:pt>
                <c:pt idx="6">
                  <c:v>297</c:v>
                </c:pt>
                <c:pt idx="7">
                  <c:v>324</c:v>
                </c:pt>
                <c:pt idx="8">
                  <c:v>339</c:v>
                </c:pt>
                <c:pt idx="9">
                  <c:v>347</c:v>
                </c:pt>
                <c:pt idx="10">
                  <c:v>359.99996900000002</c:v>
                </c:pt>
                <c:pt idx="11">
                  <c:v>362.00003099999998</c:v>
                </c:pt>
                <c:pt idx="12">
                  <c:v>359</c:v>
                </c:pt>
                <c:pt idx="13">
                  <c:v>353</c:v>
                </c:pt>
                <c:pt idx="14">
                  <c:v>365</c:v>
                </c:pt>
                <c:pt idx="15">
                  <c:v>370.99996900000002</c:v>
                </c:pt>
                <c:pt idx="16">
                  <c:v>417.00003099999998</c:v>
                </c:pt>
                <c:pt idx="17">
                  <c:v>447</c:v>
                </c:pt>
                <c:pt idx="18">
                  <c:v>494.00003099999998</c:v>
                </c:pt>
                <c:pt idx="19">
                  <c:v>514</c:v>
                </c:pt>
                <c:pt idx="20">
                  <c:v>514</c:v>
                </c:pt>
                <c:pt idx="21">
                  <c:v>491</c:v>
                </c:pt>
                <c:pt idx="22">
                  <c:v>461.00003099999998</c:v>
                </c:pt>
                <c:pt idx="23">
                  <c:v>473</c:v>
                </c:pt>
                <c:pt idx="24">
                  <c:v>455</c:v>
                </c:pt>
                <c:pt idx="25">
                  <c:v>435</c:v>
                </c:pt>
                <c:pt idx="26">
                  <c:v>421</c:v>
                </c:pt>
                <c:pt idx="27">
                  <c:v>413</c:v>
                </c:pt>
                <c:pt idx="28">
                  <c:v>414</c:v>
                </c:pt>
                <c:pt idx="29">
                  <c:v>412</c:v>
                </c:pt>
                <c:pt idx="30">
                  <c:v>396</c:v>
                </c:pt>
                <c:pt idx="31">
                  <c:v>374</c:v>
                </c:pt>
                <c:pt idx="32">
                  <c:v>402</c:v>
                </c:pt>
                <c:pt idx="33">
                  <c:v>370</c:v>
                </c:pt>
                <c:pt idx="34">
                  <c:v>361</c:v>
                </c:pt>
                <c:pt idx="35">
                  <c:v>391</c:v>
                </c:pt>
                <c:pt idx="36">
                  <c:v>549</c:v>
                </c:pt>
                <c:pt idx="37">
                  <c:v>844</c:v>
                </c:pt>
                <c:pt idx="38">
                  <c:v>1206</c:v>
                </c:pt>
                <c:pt idx="39">
                  <c:v>1699</c:v>
                </c:pt>
                <c:pt idx="40">
                  <c:v>2067</c:v>
                </c:pt>
                <c:pt idx="41">
                  <c:v>2270</c:v>
                </c:pt>
                <c:pt idx="42">
                  <c:v>2401</c:v>
                </c:pt>
                <c:pt idx="43">
                  <c:v>2518.9997560000002</c:v>
                </c:pt>
                <c:pt idx="44">
                  <c:v>2559</c:v>
                </c:pt>
                <c:pt idx="45">
                  <c:v>2581</c:v>
                </c:pt>
                <c:pt idx="46">
                  <c:v>2625</c:v>
                </c:pt>
                <c:pt idx="47">
                  <c:v>2649</c:v>
                </c:pt>
                <c:pt idx="48">
                  <c:v>2715</c:v>
                </c:pt>
                <c:pt idx="49">
                  <c:v>2712</c:v>
                </c:pt>
                <c:pt idx="50">
                  <c:v>2708</c:v>
                </c:pt>
                <c:pt idx="51">
                  <c:v>2713</c:v>
                </c:pt>
                <c:pt idx="52">
                  <c:v>2745.0002439999998</c:v>
                </c:pt>
                <c:pt idx="53">
                  <c:v>2763.0002439999998</c:v>
                </c:pt>
                <c:pt idx="54">
                  <c:v>2791</c:v>
                </c:pt>
                <c:pt idx="55">
                  <c:v>2790.0002439999998</c:v>
                </c:pt>
                <c:pt idx="56">
                  <c:v>2845</c:v>
                </c:pt>
                <c:pt idx="57">
                  <c:v>2924</c:v>
                </c:pt>
                <c:pt idx="58">
                  <c:v>2928</c:v>
                </c:pt>
                <c:pt idx="59">
                  <c:v>2864</c:v>
                </c:pt>
                <c:pt idx="60">
                  <c:v>3119</c:v>
                </c:pt>
                <c:pt idx="61">
                  <c:v>3239.0002439999998</c:v>
                </c:pt>
                <c:pt idx="62">
                  <c:v>2929</c:v>
                </c:pt>
                <c:pt idx="63">
                  <c:v>3098</c:v>
                </c:pt>
                <c:pt idx="64">
                  <c:v>2972</c:v>
                </c:pt>
                <c:pt idx="65">
                  <c:v>2845</c:v>
                </c:pt>
                <c:pt idx="66">
                  <c:v>2813</c:v>
                </c:pt>
                <c:pt idx="67">
                  <c:v>2739</c:v>
                </c:pt>
                <c:pt idx="68">
                  <c:v>2782</c:v>
                </c:pt>
                <c:pt idx="69">
                  <c:v>2821</c:v>
                </c:pt>
                <c:pt idx="70">
                  <c:v>2858</c:v>
                </c:pt>
                <c:pt idx="71">
                  <c:v>2901</c:v>
                </c:pt>
                <c:pt idx="72">
                  <c:v>2937</c:v>
                </c:pt>
                <c:pt idx="73">
                  <c:v>2943</c:v>
                </c:pt>
                <c:pt idx="74">
                  <c:v>2976</c:v>
                </c:pt>
                <c:pt idx="75">
                  <c:v>2998</c:v>
                </c:pt>
                <c:pt idx="76">
                  <c:v>2997</c:v>
                </c:pt>
                <c:pt idx="77">
                  <c:v>3042</c:v>
                </c:pt>
                <c:pt idx="78">
                  <c:v>3106.0002439999998</c:v>
                </c:pt>
                <c:pt idx="79">
                  <c:v>3106.0002439999998</c:v>
                </c:pt>
                <c:pt idx="80">
                  <c:v>2931.9997560000002</c:v>
                </c:pt>
                <c:pt idx="81">
                  <c:v>2818</c:v>
                </c:pt>
                <c:pt idx="82">
                  <c:v>2733</c:v>
                </c:pt>
                <c:pt idx="83">
                  <c:v>2761</c:v>
                </c:pt>
                <c:pt idx="84">
                  <c:v>2761</c:v>
                </c:pt>
                <c:pt idx="85">
                  <c:v>2639</c:v>
                </c:pt>
                <c:pt idx="86">
                  <c:v>2535.0002439999998</c:v>
                </c:pt>
                <c:pt idx="87">
                  <c:v>2491</c:v>
                </c:pt>
                <c:pt idx="88">
                  <c:v>2467</c:v>
                </c:pt>
                <c:pt idx="89">
                  <c:v>2443</c:v>
                </c:pt>
                <c:pt idx="90">
                  <c:v>2476</c:v>
                </c:pt>
                <c:pt idx="91">
                  <c:v>2499</c:v>
                </c:pt>
                <c:pt idx="92">
                  <c:v>2513</c:v>
                </c:pt>
                <c:pt idx="93">
                  <c:v>2537</c:v>
                </c:pt>
                <c:pt idx="94">
                  <c:v>2528</c:v>
                </c:pt>
                <c:pt idx="95">
                  <c:v>2508.0002439999998</c:v>
                </c:pt>
                <c:pt idx="96">
                  <c:v>2521</c:v>
                </c:pt>
                <c:pt idx="97">
                  <c:v>2531</c:v>
                </c:pt>
                <c:pt idx="98">
                  <c:v>2577</c:v>
                </c:pt>
                <c:pt idx="99">
                  <c:v>2631</c:v>
                </c:pt>
                <c:pt idx="100">
                  <c:v>2663</c:v>
                </c:pt>
                <c:pt idx="101">
                  <c:v>2626</c:v>
                </c:pt>
                <c:pt idx="102">
                  <c:v>2518.9997560000002</c:v>
                </c:pt>
                <c:pt idx="103">
                  <c:v>0</c:v>
                </c:pt>
                <c:pt idx="104">
                  <c:v>0</c:v>
                </c:pt>
                <c:pt idx="105">
                  <c:v>0</c:v>
                </c:pt>
                <c:pt idx="106">
                  <c:v>0</c:v>
                </c:pt>
                <c:pt idx="107">
                  <c:v>0</c:v>
                </c:pt>
                <c:pt idx="108">
                  <c:v>0</c:v>
                </c:pt>
                <c:pt idx="109">
                  <c:v>0</c:v>
                </c:pt>
                <c:pt idx="110">
                  <c:v>0</c:v>
                </c:pt>
                <c:pt idx="111">
                  <c:v>0</c:v>
                </c:pt>
                <c:pt idx="112">
                  <c:v>0</c:v>
                </c:pt>
                <c:pt idx="113">
                  <c:v>0</c:v>
                </c:pt>
                <c:pt idx="114">
                  <c:v>1064</c:v>
                </c:pt>
                <c:pt idx="115">
                  <c:v>734</c:v>
                </c:pt>
                <c:pt idx="116">
                  <c:v>697</c:v>
                </c:pt>
                <c:pt idx="117">
                  <c:v>732.99993900000004</c:v>
                </c:pt>
                <c:pt idx="118">
                  <c:v>800</c:v>
                </c:pt>
                <c:pt idx="119">
                  <c:v>784</c:v>
                </c:pt>
                <c:pt idx="120">
                  <c:v>823</c:v>
                </c:pt>
                <c:pt idx="121">
                  <c:v>845</c:v>
                </c:pt>
                <c:pt idx="122">
                  <c:v>873.99993900000004</c:v>
                </c:pt>
                <c:pt idx="123">
                  <c:v>915</c:v>
                </c:pt>
                <c:pt idx="124">
                  <c:v>947</c:v>
                </c:pt>
                <c:pt idx="125">
                  <c:v>1020</c:v>
                </c:pt>
                <c:pt idx="126">
                  <c:v>1059</c:v>
                </c:pt>
                <c:pt idx="127">
                  <c:v>1101</c:v>
                </c:pt>
                <c:pt idx="128">
                  <c:v>1124</c:v>
                </c:pt>
                <c:pt idx="129">
                  <c:v>1183</c:v>
                </c:pt>
                <c:pt idx="130">
                  <c:v>1211</c:v>
                </c:pt>
                <c:pt idx="131">
                  <c:v>1262</c:v>
                </c:pt>
                <c:pt idx="132">
                  <c:v>1296</c:v>
                </c:pt>
                <c:pt idx="133">
                  <c:v>1331</c:v>
                </c:pt>
                <c:pt idx="134">
                  <c:v>1358</c:v>
                </c:pt>
                <c:pt idx="135">
                  <c:v>1371</c:v>
                </c:pt>
                <c:pt idx="136">
                  <c:v>1368</c:v>
                </c:pt>
                <c:pt idx="137">
                  <c:v>1358</c:v>
                </c:pt>
                <c:pt idx="138">
                  <c:v>1356</c:v>
                </c:pt>
                <c:pt idx="139">
                  <c:v>1355</c:v>
                </c:pt>
                <c:pt idx="140">
                  <c:v>1329</c:v>
                </c:pt>
                <c:pt idx="141">
                  <c:v>1295</c:v>
                </c:pt>
                <c:pt idx="142">
                  <c:v>1258</c:v>
                </c:pt>
                <c:pt idx="143">
                  <c:v>1231</c:v>
                </c:pt>
                <c:pt idx="144">
                  <c:v>1203</c:v>
                </c:pt>
                <c:pt idx="145">
                  <c:v>1207</c:v>
                </c:pt>
                <c:pt idx="146">
                  <c:v>1183</c:v>
                </c:pt>
                <c:pt idx="147">
                  <c:v>1164</c:v>
                </c:pt>
                <c:pt idx="148">
                  <c:v>1177</c:v>
                </c:pt>
                <c:pt idx="149">
                  <c:v>1193</c:v>
                </c:pt>
                <c:pt idx="150">
                  <c:v>1206</c:v>
                </c:pt>
                <c:pt idx="151">
                  <c:v>1267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144</c:v>
                </c:pt>
                <c:pt idx="169">
                  <c:v>143</c:v>
                </c:pt>
                <c:pt idx="170">
                  <c:v>155</c:v>
                </c:pt>
                <c:pt idx="171">
                  <c:v>189</c:v>
                </c:pt>
                <c:pt idx="172">
                  <c:v>217</c:v>
                </c:pt>
                <c:pt idx="173">
                  <c:v>181.00001499999999</c:v>
                </c:pt>
                <c:pt idx="174">
                  <c:v>215</c:v>
                </c:pt>
                <c:pt idx="175">
                  <c:v>229</c:v>
                </c:pt>
                <c:pt idx="176">
                  <c:v>264</c:v>
                </c:pt>
                <c:pt idx="177">
                  <c:v>308</c:v>
                </c:pt>
                <c:pt idx="178">
                  <c:v>309</c:v>
                </c:pt>
                <c:pt idx="179">
                  <c:v>280</c:v>
                </c:pt>
                <c:pt idx="180">
                  <c:v>290</c:v>
                </c:pt>
                <c:pt idx="181">
                  <c:v>337</c:v>
                </c:pt>
                <c:pt idx="182">
                  <c:v>363</c:v>
                </c:pt>
                <c:pt idx="183">
                  <c:v>394</c:v>
                </c:pt>
                <c:pt idx="184">
                  <c:v>367</c:v>
                </c:pt>
                <c:pt idx="185">
                  <c:v>406.00003099999998</c:v>
                </c:pt>
                <c:pt idx="186">
                  <c:v>407</c:v>
                </c:pt>
                <c:pt idx="187">
                  <c:v>431</c:v>
                </c:pt>
                <c:pt idx="188">
                  <c:v>441</c:v>
                </c:pt>
                <c:pt idx="189">
                  <c:v>431</c:v>
                </c:pt>
                <c:pt idx="190">
                  <c:v>475</c:v>
                </c:pt>
                <c:pt idx="191">
                  <c:v>489</c:v>
                </c:pt>
                <c:pt idx="192">
                  <c:v>488</c:v>
                </c:pt>
                <c:pt idx="193">
                  <c:v>513</c:v>
                </c:pt>
                <c:pt idx="194">
                  <c:v>507</c:v>
                </c:pt>
                <c:pt idx="195">
                  <c:v>520</c:v>
                </c:pt>
                <c:pt idx="196">
                  <c:v>512</c:v>
                </c:pt>
                <c:pt idx="197">
                  <c:v>497</c:v>
                </c:pt>
                <c:pt idx="198">
                  <c:v>456</c:v>
                </c:pt>
                <c:pt idx="199">
                  <c:v>413</c:v>
                </c:pt>
                <c:pt idx="200">
                  <c:v>402</c:v>
                </c:pt>
                <c:pt idx="201">
                  <c:v>397</c:v>
                </c:pt>
                <c:pt idx="202">
                  <c:v>377</c:v>
                </c:pt>
                <c:pt idx="203">
                  <c:v>322</c:v>
                </c:pt>
                <c:pt idx="204">
                  <c:v>323</c:v>
                </c:pt>
                <c:pt idx="205">
                  <c:v>333</c:v>
                </c:pt>
                <c:pt idx="206">
                  <c:v>331</c:v>
                </c:pt>
                <c:pt idx="207">
                  <c:v>318.00003099999998</c:v>
                </c:pt>
                <c:pt idx="208">
                  <c:v>303</c:v>
                </c:pt>
                <c:pt idx="209">
                  <c:v>303</c:v>
                </c:pt>
                <c:pt idx="210">
                  <c:v>325</c:v>
                </c:pt>
                <c:pt idx="211">
                  <c:v>298</c:v>
                </c:pt>
                <c:pt idx="212">
                  <c:v>272</c:v>
                </c:pt>
                <c:pt idx="213">
                  <c:v>254</c:v>
                </c:pt>
                <c:pt idx="214">
                  <c:v>259</c:v>
                </c:pt>
                <c:pt idx="215">
                  <c:v>276</c:v>
                </c:pt>
                <c:pt idx="216">
                  <c:v>269</c:v>
                </c:pt>
                <c:pt idx="217">
                  <c:v>247.00001499999999</c:v>
                </c:pt>
                <c:pt idx="218">
                  <c:v>223.99998500000001</c:v>
                </c:pt>
                <c:pt idx="219">
                  <c:v>252</c:v>
                </c:pt>
                <c:pt idx="220">
                  <c:v>274</c:v>
                </c:pt>
                <c:pt idx="221">
                  <c:v>325</c:v>
                </c:pt>
                <c:pt idx="222">
                  <c:v>148</c:v>
                </c:pt>
                <c:pt idx="223">
                  <c:v>111.99999200000001</c:v>
                </c:pt>
              </c:numCache>
            </c:numRef>
          </c:yVal>
          <c:smooth val="0"/>
          <c:extLst xmlns:c16r2="http://schemas.microsoft.com/office/drawing/2015/06/chart">
            <c:ext xmlns:c16="http://schemas.microsoft.com/office/drawing/2014/chart" uri="{C3380CC4-5D6E-409C-BE32-E72D297353CC}">
              <c16:uniqueId val="{00000075-DA80-4DEE-8BB8-42BCAF800CB4}"/>
            </c:ext>
          </c:extLst>
        </c:ser>
        <c:ser>
          <c:idx val="119"/>
          <c:order val="118"/>
          <c:tx>
            <c:strRef>
              <c:f>Sheet1!$DQ$1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Sheet1!$DQ$2:$DQ$225</c:f>
              <c:numCache>
                <c:formatCode>General</c:formatCode>
                <c:ptCount val="224"/>
                <c:pt idx="0">
                  <c:v>0</c:v>
                </c:pt>
                <c:pt idx="1">
                  <c:v>0</c:v>
                </c:pt>
                <c:pt idx="2">
                  <c:v>220</c:v>
                </c:pt>
                <c:pt idx="3">
                  <c:v>283</c:v>
                </c:pt>
                <c:pt idx="4">
                  <c:v>286</c:v>
                </c:pt>
                <c:pt idx="5">
                  <c:v>284</c:v>
                </c:pt>
                <c:pt idx="6">
                  <c:v>313</c:v>
                </c:pt>
                <c:pt idx="7">
                  <c:v>326</c:v>
                </c:pt>
                <c:pt idx="8">
                  <c:v>351.00003099999998</c:v>
                </c:pt>
                <c:pt idx="9">
                  <c:v>363</c:v>
                </c:pt>
                <c:pt idx="10">
                  <c:v>370.99996900000002</c:v>
                </c:pt>
                <c:pt idx="11">
                  <c:v>374</c:v>
                </c:pt>
                <c:pt idx="12">
                  <c:v>370.99996900000002</c:v>
                </c:pt>
                <c:pt idx="13">
                  <c:v>372</c:v>
                </c:pt>
                <c:pt idx="14">
                  <c:v>384.00003099999998</c:v>
                </c:pt>
                <c:pt idx="15">
                  <c:v>397</c:v>
                </c:pt>
                <c:pt idx="16">
                  <c:v>447</c:v>
                </c:pt>
                <c:pt idx="17">
                  <c:v>483.00003099999998</c:v>
                </c:pt>
                <c:pt idx="18">
                  <c:v>535</c:v>
                </c:pt>
                <c:pt idx="19">
                  <c:v>552</c:v>
                </c:pt>
                <c:pt idx="20">
                  <c:v>549</c:v>
                </c:pt>
                <c:pt idx="21">
                  <c:v>527</c:v>
                </c:pt>
                <c:pt idx="22">
                  <c:v>491.99996900000002</c:v>
                </c:pt>
                <c:pt idx="23">
                  <c:v>507</c:v>
                </c:pt>
                <c:pt idx="24">
                  <c:v>484</c:v>
                </c:pt>
                <c:pt idx="25">
                  <c:v>458</c:v>
                </c:pt>
                <c:pt idx="26">
                  <c:v>438</c:v>
                </c:pt>
                <c:pt idx="27">
                  <c:v>436.99996900000002</c:v>
                </c:pt>
                <c:pt idx="28">
                  <c:v>442</c:v>
                </c:pt>
                <c:pt idx="29">
                  <c:v>441</c:v>
                </c:pt>
                <c:pt idx="30">
                  <c:v>424</c:v>
                </c:pt>
                <c:pt idx="31">
                  <c:v>397</c:v>
                </c:pt>
                <c:pt idx="32">
                  <c:v>428.00003099999998</c:v>
                </c:pt>
                <c:pt idx="33">
                  <c:v>392.99996900000002</c:v>
                </c:pt>
                <c:pt idx="34">
                  <c:v>377</c:v>
                </c:pt>
                <c:pt idx="35">
                  <c:v>408</c:v>
                </c:pt>
                <c:pt idx="36">
                  <c:v>582</c:v>
                </c:pt>
                <c:pt idx="37">
                  <c:v>894</c:v>
                </c:pt>
                <c:pt idx="38">
                  <c:v>1288</c:v>
                </c:pt>
                <c:pt idx="39">
                  <c:v>1832</c:v>
                </c:pt>
                <c:pt idx="40">
                  <c:v>2250</c:v>
                </c:pt>
                <c:pt idx="41">
                  <c:v>2467</c:v>
                </c:pt>
                <c:pt idx="42">
                  <c:v>2597.9997560000002</c:v>
                </c:pt>
                <c:pt idx="43">
                  <c:v>2683</c:v>
                </c:pt>
                <c:pt idx="44">
                  <c:v>2749</c:v>
                </c:pt>
                <c:pt idx="45">
                  <c:v>2755.9997560000002</c:v>
                </c:pt>
                <c:pt idx="46">
                  <c:v>2797</c:v>
                </c:pt>
                <c:pt idx="47">
                  <c:v>2813</c:v>
                </c:pt>
                <c:pt idx="48">
                  <c:v>2879</c:v>
                </c:pt>
                <c:pt idx="49">
                  <c:v>2868</c:v>
                </c:pt>
                <c:pt idx="50">
                  <c:v>2860.0002439999998</c:v>
                </c:pt>
                <c:pt idx="51">
                  <c:v>2847</c:v>
                </c:pt>
                <c:pt idx="52">
                  <c:v>2863</c:v>
                </c:pt>
                <c:pt idx="53">
                  <c:v>2892</c:v>
                </c:pt>
                <c:pt idx="54">
                  <c:v>2902</c:v>
                </c:pt>
                <c:pt idx="55">
                  <c:v>2916</c:v>
                </c:pt>
                <c:pt idx="56">
                  <c:v>2957.0002439999998</c:v>
                </c:pt>
                <c:pt idx="57">
                  <c:v>3044</c:v>
                </c:pt>
                <c:pt idx="58">
                  <c:v>3028</c:v>
                </c:pt>
                <c:pt idx="59">
                  <c:v>2947</c:v>
                </c:pt>
                <c:pt idx="60">
                  <c:v>3221.0002439999998</c:v>
                </c:pt>
                <c:pt idx="61">
                  <c:v>3344</c:v>
                </c:pt>
                <c:pt idx="62">
                  <c:v>2988</c:v>
                </c:pt>
                <c:pt idx="63">
                  <c:v>3128</c:v>
                </c:pt>
                <c:pt idx="64">
                  <c:v>3026</c:v>
                </c:pt>
                <c:pt idx="65">
                  <c:v>2879</c:v>
                </c:pt>
                <c:pt idx="66">
                  <c:v>2841</c:v>
                </c:pt>
                <c:pt idx="67">
                  <c:v>2778</c:v>
                </c:pt>
                <c:pt idx="68">
                  <c:v>2816</c:v>
                </c:pt>
                <c:pt idx="69">
                  <c:v>2856</c:v>
                </c:pt>
                <c:pt idx="70">
                  <c:v>2884</c:v>
                </c:pt>
                <c:pt idx="71">
                  <c:v>2919</c:v>
                </c:pt>
                <c:pt idx="72">
                  <c:v>2948.0002439999998</c:v>
                </c:pt>
                <c:pt idx="73">
                  <c:v>2956</c:v>
                </c:pt>
                <c:pt idx="74">
                  <c:v>2973</c:v>
                </c:pt>
                <c:pt idx="75">
                  <c:v>3001</c:v>
                </c:pt>
                <c:pt idx="76">
                  <c:v>2995</c:v>
                </c:pt>
                <c:pt idx="77">
                  <c:v>3036.0002439999998</c:v>
                </c:pt>
                <c:pt idx="78">
                  <c:v>3085</c:v>
                </c:pt>
                <c:pt idx="79">
                  <c:v>3092</c:v>
                </c:pt>
                <c:pt idx="80">
                  <c:v>2931.9997560000002</c:v>
                </c:pt>
                <c:pt idx="81">
                  <c:v>2773.9997560000002</c:v>
                </c:pt>
                <c:pt idx="82">
                  <c:v>2684.0002439999998</c:v>
                </c:pt>
                <c:pt idx="83">
                  <c:v>2728</c:v>
                </c:pt>
                <c:pt idx="84">
                  <c:v>2734</c:v>
                </c:pt>
                <c:pt idx="85">
                  <c:v>2574</c:v>
                </c:pt>
                <c:pt idx="86">
                  <c:v>2479</c:v>
                </c:pt>
                <c:pt idx="87">
                  <c:v>2423</c:v>
                </c:pt>
                <c:pt idx="88">
                  <c:v>2418</c:v>
                </c:pt>
                <c:pt idx="89">
                  <c:v>2379</c:v>
                </c:pt>
                <c:pt idx="90">
                  <c:v>2417</c:v>
                </c:pt>
                <c:pt idx="91">
                  <c:v>2422</c:v>
                </c:pt>
                <c:pt idx="92">
                  <c:v>2443</c:v>
                </c:pt>
                <c:pt idx="93">
                  <c:v>2452</c:v>
                </c:pt>
                <c:pt idx="94">
                  <c:v>2440</c:v>
                </c:pt>
                <c:pt idx="95">
                  <c:v>2413</c:v>
                </c:pt>
                <c:pt idx="96">
                  <c:v>2430</c:v>
                </c:pt>
                <c:pt idx="97">
                  <c:v>2410</c:v>
                </c:pt>
                <c:pt idx="98">
                  <c:v>2432</c:v>
                </c:pt>
                <c:pt idx="99">
                  <c:v>2466</c:v>
                </c:pt>
                <c:pt idx="100">
                  <c:v>2478</c:v>
                </c:pt>
                <c:pt idx="101">
                  <c:v>2471</c:v>
                </c:pt>
                <c:pt idx="102">
                  <c:v>2423</c:v>
                </c:pt>
                <c:pt idx="103">
                  <c:v>0</c:v>
                </c:pt>
                <c:pt idx="104">
                  <c:v>0</c:v>
                </c:pt>
                <c:pt idx="105">
                  <c:v>0</c:v>
                </c:pt>
                <c:pt idx="106">
                  <c:v>0</c:v>
                </c:pt>
                <c:pt idx="107">
                  <c:v>0</c:v>
                </c:pt>
                <c:pt idx="108">
                  <c:v>0</c:v>
                </c:pt>
                <c:pt idx="109">
                  <c:v>0</c:v>
                </c:pt>
                <c:pt idx="110">
                  <c:v>0</c:v>
                </c:pt>
                <c:pt idx="111">
                  <c:v>0</c:v>
                </c:pt>
                <c:pt idx="112">
                  <c:v>0</c:v>
                </c:pt>
                <c:pt idx="113">
                  <c:v>0</c:v>
                </c:pt>
                <c:pt idx="114">
                  <c:v>998</c:v>
                </c:pt>
                <c:pt idx="115">
                  <c:v>961.99993900000004</c:v>
                </c:pt>
                <c:pt idx="116">
                  <c:v>769</c:v>
                </c:pt>
                <c:pt idx="117">
                  <c:v>785.99993900000004</c:v>
                </c:pt>
                <c:pt idx="118">
                  <c:v>806</c:v>
                </c:pt>
                <c:pt idx="119">
                  <c:v>833</c:v>
                </c:pt>
                <c:pt idx="120">
                  <c:v>832</c:v>
                </c:pt>
                <c:pt idx="121">
                  <c:v>809</c:v>
                </c:pt>
                <c:pt idx="122">
                  <c:v>868</c:v>
                </c:pt>
                <c:pt idx="123">
                  <c:v>884</c:v>
                </c:pt>
                <c:pt idx="124">
                  <c:v>920</c:v>
                </c:pt>
                <c:pt idx="125">
                  <c:v>946</c:v>
                </c:pt>
                <c:pt idx="126">
                  <c:v>1018.999939</c:v>
                </c:pt>
                <c:pt idx="127">
                  <c:v>1047</c:v>
                </c:pt>
                <c:pt idx="128">
                  <c:v>1083</c:v>
                </c:pt>
                <c:pt idx="129">
                  <c:v>1112</c:v>
                </c:pt>
                <c:pt idx="130">
                  <c:v>1163</c:v>
                </c:pt>
                <c:pt idx="131">
                  <c:v>1207</c:v>
                </c:pt>
                <c:pt idx="132">
                  <c:v>1230</c:v>
                </c:pt>
                <c:pt idx="133">
                  <c:v>1276</c:v>
                </c:pt>
                <c:pt idx="134">
                  <c:v>1294</c:v>
                </c:pt>
                <c:pt idx="135">
                  <c:v>1312</c:v>
                </c:pt>
                <c:pt idx="136">
                  <c:v>1315</c:v>
                </c:pt>
                <c:pt idx="137">
                  <c:v>1318</c:v>
                </c:pt>
                <c:pt idx="138">
                  <c:v>1324</c:v>
                </c:pt>
                <c:pt idx="139">
                  <c:v>1315</c:v>
                </c:pt>
                <c:pt idx="140">
                  <c:v>1295</c:v>
                </c:pt>
                <c:pt idx="141">
                  <c:v>1297</c:v>
                </c:pt>
                <c:pt idx="142">
                  <c:v>1247</c:v>
                </c:pt>
                <c:pt idx="143">
                  <c:v>1217</c:v>
                </c:pt>
                <c:pt idx="144">
                  <c:v>1202</c:v>
                </c:pt>
                <c:pt idx="145">
                  <c:v>1174</c:v>
                </c:pt>
                <c:pt idx="146">
                  <c:v>1166</c:v>
                </c:pt>
                <c:pt idx="147">
                  <c:v>1148</c:v>
                </c:pt>
                <c:pt idx="148">
                  <c:v>1192</c:v>
                </c:pt>
                <c:pt idx="149">
                  <c:v>1218</c:v>
                </c:pt>
                <c:pt idx="150">
                  <c:v>1253</c:v>
                </c:pt>
                <c:pt idx="151">
                  <c:v>1248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245</c:v>
                </c:pt>
                <c:pt idx="169">
                  <c:v>211</c:v>
                </c:pt>
                <c:pt idx="170">
                  <c:v>212</c:v>
                </c:pt>
                <c:pt idx="171">
                  <c:v>231</c:v>
                </c:pt>
                <c:pt idx="172">
                  <c:v>260</c:v>
                </c:pt>
                <c:pt idx="173">
                  <c:v>252</c:v>
                </c:pt>
                <c:pt idx="174">
                  <c:v>283</c:v>
                </c:pt>
                <c:pt idx="175">
                  <c:v>266</c:v>
                </c:pt>
                <c:pt idx="176">
                  <c:v>328</c:v>
                </c:pt>
                <c:pt idx="177">
                  <c:v>387</c:v>
                </c:pt>
                <c:pt idx="178">
                  <c:v>350</c:v>
                </c:pt>
                <c:pt idx="179">
                  <c:v>324</c:v>
                </c:pt>
                <c:pt idx="180">
                  <c:v>324</c:v>
                </c:pt>
                <c:pt idx="181">
                  <c:v>403.99996900000002</c:v>
                </c:pt>
                <c:pt idx="182">
                  <c:v>405</c:v>
                </c:pt>
                <c:pt idx="183">
                  <c:v>447</c:v>
                </c:pt>
                <c:pt idx="184">
                  <c:v>433</c:v>
                </c:pt>
                <c:pt idx="185">
                  <c:v>466</c:v>
                </c:pt>
                <c:pt idx="186">
                  <c:v>480</c:v>
                </c:pt>
                <c:pt idx="187">
                  <c:v>480</c:v>
                </c:pt>
                <c:pt idx="188">
                  <c:v>505.00003099999998</c:v>
                </c:pt>
                <c:pt idx="189">
                  <c:v>500</c:v>
                </c:pt>
                <c:pt idx="190">
                  <c:v>543</c:v>
                </c:pt>
                <c:pt idx="191">
                  <c:v>527</c:v>
                </c:pt>
                <c:pt idx="192">
                  <c:v>543</c:v>
                </c:pt>
                <c:pt idx="193">
                  <c:v>559</c:v>
                </c:pt>
                <c:pt idx="194">
                  <c:v>569</c:v>
                </c:pt>
                <c:pt idx="195">
                  <c:v>578</c:v>
                </c:pt>
                <c:pt idx="196">
                  <c:v>566</c:v>
                </c:pt>
                <c:pt idx="197">
                  <c:v>562</c:v>
                </c:pt>
                <c:pt idx="198">
                  <c:v>523</c:v>
                </c:pt>
                <c:pt idx="199">
                  <c:v>484</c:v>
                </c:pt>
                <c:pt idx="200">
                  <c:v>464</c:v>
                </c:pt>
                <c:pt idx="201">
                  <c:v>456</c:v>
                </c:pt>
                <c:pt idx="202">
                  <c:v>447.99996900000002</c:v>
                </c:pt>
                <c:pt idx="203">
                  <c:v>421</c:v>
                </c:pt>
                <c:pt idx="204">
                  <c:v>416</c:v>
                </c:pt>
                <c:pt idx="205">
                  <c:v>419</c:v>
                </c:pt>
                <c:pt idx="206">
                  <c:v>408</c:v>
                </c:pt>
                <c:pt idx="207">
                  <c:v>368</c:v>
                </c:pt>
                <c:pt idx="208">
                  <c:v>348.99996900000002</c:v>
                </c:pt>
                <c:pt idx="209">
                  <c:v>355</c:v>
                </c:pt>
                <c:pt idx="210">
                  <c:v>373.00003099999998</c:v>
                </c:pt>
                <c:pt idx="211">
                  <c:v>346</c:v>
                </c:pt>
                <c:pt idx="212">
                  <c:v>336</c:v>
                </c:pt>
                <c:pt idx="213">
                  <c:v>316</c:v>
                </c:pt>
                <c:pt idx="214">
                  <c:v>339</c:v>
                </c:pt>
                <c:pt idx="215">
                  <c:v>321</c:v>
                </c:pt>
                <c:pt idx="216">
                  <c:v>297</c:v>
                </c:pt>
                <c:pt idx="217">
                  <c:v>267</c:v>
                </c:pt>
                <c:pt idx="218">
                  <c:v>252</c:v>
                </c:pt>
                <c:pt idx="219">
                  <c:v>348</c:v>
                </c:pt>
                <c:pt idx="220">
                  <c:v>320</c:v>
                </c:pt>
                <c:pt idx="221">
                  <c:v>486</c:v>
                </c:pt>
                <c:pt idx="222">
                  <c:v>168</c:v>
                </c:pt>
                <c:pt idx="223">
                  <c:v>126</c:v>
                </c:pt>
              </c:numCache>
            </c:numRef>
          </c:yVal>
          <c:smooth val="0"/>
          <c:extLst xmlns:c16r2="http://schemas.microsoft.com/office/drawing/2015/06/chart">
            <c:ext xmlns:c16="http://schemas.microsoft.com/office/drawing/2014/chart" uri="{C3380CC4-5D6E-409C-BE32-E72D297353CC}">
              <c16:uniqueId val="{00000076-DA80-4DEE-8BB8-42BCAF800CB4}"/>
            </c:ext>
          </c:extLst>
        </c:ser>
        <c:ser>
          <c:idx val="120"/>
          <c:order val="119"/>
          <c:tx>
            <c:strRef>
              <c:f>Sheet1!$DR$1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Sheet1!$DR$2:$DR$225</c:f>
              <c:numCache>
                <c:formatCode>General</c:formatCode>
                <c:ptCount val="224"/>
                <c:pt idx="0">
                  <c:v>0</c:v>
                </c:pt>
                <c:pt idx="1">
                  <c:v>0</c:v>
                </c:pt>
                <c:pt idx="2">
                  <c:v>232</c:v>
                </c:pt>
                <c:pt idx="3">
                  <c:v>290</c:v>
                </c:pt>
                <c:pt idx="4">
                  <c:v>280</c:v>
                </c:pt>
                <c:pt idx="5">
                  <c:v>278</c:v>
                </c:pt>
                <c:pt idx="6">
                  <c:v>296</c:v>
                </c:pt>
                <c:pt idx="7">
                  <c:v>335</c:v>
                </c:pt>
                <c:pt idx="8">
                  <c:v>347</c:v>
                </c:pt>
                <c:pt idx="9">
                  <c:v>350</c:v>
                </c:pt>
                <c:pt idx="10">
                  <c:v>364</c:v>
                </c:pt>
                <c:pt idx="11">
                  <c:v>359</c:v>
                </c:pt>
                <c:pt idx="12">
                  <c:v>363</c:v>
                </c:pt>
                <c:pt idx="13">
                  <c:v>362.00003099999998</c:v>
                </c:pt>
                <c:pt idx="14">
                  <c:v>365</c:v>
                </c:pt>
                <c:pt idx="15">
                  <c:v>374</c:v>
                </c:pt>
                <c:pt idx="16">
                  <c:v>424</c:v>
                </c:pt>
                <c:pt idx="17">
                  <c:v>456</c:v>
                </c:pt>
                <c:pt idx="18">
                  <c:v>504</c:v>
                </c:pt>
                <c:pt idx="19">
                  <c:v>532</c:v>
                </c:pt>
                <c:pt idx="20">
                  <c:v>525</c:v>
                </c:pt>
                <c:pt idx="21">
                  <c:v>502.99996900000002</c:v>
                </c:pt>
                <c:pt idx="22">
                  <c:v>474</c:v>
                </c:pt>
                <c:pt idx="23">
                  <c:v>484</c:v>
                </c:pt>
                <c:pt idx="24">
                  <c:v>458.99996900000002</c:v>
                </c:pt>
                <c:pt idx="25">
                  <c:v>438</c:v>
                </c:pt>
                <c:pt idx="26">
                  <c:v>420</c:v>
                </c:pt>
                <c:pt idx="27">
                  <c:v>418</c:v>
                </c:pt>
                <c:pt idx="28">
                  <c:v>417.00003099999998</c:v>
                </c:pt>
                <c:pt idx="29">
                  <c:v>413</c:v>
                </c:pt>
                <c:pt idx="30">
                  <c:v>398</c:v>
                </c:pt>
                <c:pt idx="31">
                  <c:v>370.99996900000002</c:v>
                </c:pt>
                <c:pt idx="32">
                  <c:v>398</c:v>
                </c:pt>
                <c:pt idx="33">
                  <c:v>367</c:v>
                </c:pt>
                <c:pt idx="34">
                  <c:v>354</c:v>
                </c:pt>
                <c:pt idx="35">
                  <c:v>380</c:v>
                </c:pt>
                <c:pt idx="36">
                  <c:v>537</c:v>
                </c:pt>
                <c:pt idx="37">
                  <c:v>812.00006099999996</c:v>
                </c:pt>
                <c:pt idx="38">
                  <c:v>1153</c:v>
                </c:pt>
                <c:pt idx="39">
                  <c:v>1626</c:v>
                </c:pt>
                <c:pt idx="40">
                  <c:v>2004</c:v>
                </c:pt>
                <c:pt idx="41">
                  <c:v>2229</c:v>
                </c:pt>
                <c:pt idx="42">
                  <c:v>2382</c:v>
                </c:pt>
                <c:pt idx="43">
                  <c:v>2484</c:v>
                </c:pt>
                <c:pt idx="44">
                  <c:v>2552</c:v>
                </c:pt>
                <c:pt idx="45">
                  <c:v>2578.0002439999998</c:v>
                </c:pt>
                <c:pt idx="46">
                  <c:v>2619</c:v>
                </c:pt>
                <c:pt idx="47">
                  <c:v>2658.9997560000002</c:v>
                </c:pt>
                <c:pt idx="48">
                  <c:v>2727</c:v>
                </c:pt>
                <c:pt idx="49">
                  <c:v>2712</c:v>
                </c:pt>
                <c:pt idx="50">
                  <c:v>2717</c:v>
                </c:pt>
                <c:pt idx="51">
                  <c:v>2719</c:v>
                </c:pt>
                <c:pt idx="52">
                  <c:v>2752</c:v>
                </c:pt>
                <c:pt idx="53">
                  <c:v>2775</c:v>
                </c:pt>
                <c:pt idx="54">
                  <c:v>2801</c:v>
                </c:pt>
                <c:pt idx="55">
                  <c:v>2810</c:v>
                </c:pt>
                <c:pt idx="56">
                  <c:v>2869.0002439999998</c:v>
                </c:pt>
                <c:pt idx="57">
                  <c:v>2946</c:v>
                </c:pt>
                <c:pt idx="58">
                  <c:v>2949.9997560000002</c:v>
                </c:pt>
                <c:pt idx="59">
                  <c:v>2888</c:v>
                </c:pt>
                <c:pt idx="60">
                  <c:v>3142.0002439999998</c:v>
                </c:pt>
                <c:pt idx="61">
                  <c:v>3234</c:v>
                </c:pt>
                <c:pt idx="62">
                  <c:v>2942</c:v>
                </c:pt>
                <c:pt idx="63">
                  <c:v>3100</c:v>
                </c:pt>
                <c:pt idx="64">
                  <c:v>2991</c:v>
                </c:pt>
                <c:pt idx="65">
                  <c:v>2861.9997560000002</c:v>
                </c:pt>
                <c:pt idx="66">
                  <c:v>2822</c:v>
                </c:pt>
                <c:pt idx="67">
                  <c:v>2763.0002439999998</c:v>
                </c:pt>
                <c:pt idx="68">
                  <c:v>2814</c:v>
                </c:pt>
                <c:pt idx="69">
                  <c:v>2843</c:v>
                </c:pt>
                <c:pt idx="70">
                  <c:v>2887.0002439999998</c:v>
                </c:pt>
                <c:pt idx="71">
                  <c:v>2922</c:v>
                </c:pt>
                <c:pt idx="72">
                  <c:v>2953</c:v>
                </c:pt>
                <c:pt idx="73">
                  <c:v>2985</c:v>
                </c:pt>
                <c:pt idx="74">
                  <c:v>3004</c:v>
                </c:pt>
                <c:pt idx="75">
                  <c:v>3037</c:v>
                </c:pt>
                <c:pt idx="76">
                  <c:v>3037.9997560000002</c:v>
                </c:pt>
                <c:pt idx="77">
                  <c:v>3085</c:v>
                </c:pt>
                <c:pt idx="78">
                  <c:v>3143.9997560000002</c:v>
                </c:pt>
                <c:pt idx="79">
                  <c:v>3147</c:v>
                </c:pt>
                <c:pt idx="80">
                  <c:v>2997</c:v>
                </c:pt>
                <c:pt idx="81">
                  <c:v>2893</c:v>
                </c:pt>
                <c:pt idx="82">
                  <c:v>2725</c:v>
                </c:pt>
                <c:pt idx="83">
                  <c:v>2784</c:v>
                </c:pt>
                <c:pt idx="84">
                  <c:v>2760</c:v>
                </c:pt>
                <c:pt idx="85">
                  <c:v>2629</c:v>
                </c:pt>
                <c:pt idx="86">
                  <c:v>2509.9997560000002</c:v>
                </c:pt>
                <c:pt idx="87">
                  <c:v>2447</c:v>
                </c:pt>
                <c:pt idx="88">
                  <c:v>2450</c:v>
                </c:pt>
                <c:pt idx="89">
                  <c:v>2421</c:v>
                </c:pt>
                <c:pt idx="90">
                  <c:v>2454</c:v>
                </c:pt>
                <c:pt idx="91">
                  <c:v>2482</c:v>
                </c:pt>
                <c:pt idx="92">
                  <c:v>2511</c:v>
                </c:pt>
                <c:pt idx="93">
                  <c:v>2526.0002439999998</c:v>
                </c:pt>
                <c:pt idx="94">
                  <c:v>2540</c:v>
                </c:pt>
                <c:pt idx="95">
                  <c:v>2520</c:v>
                </c:pt>
                <c:pt idx="96">
                  <c:v>2533</c:v>
                </c:pt>
                <c:pt idx="97">
                  <c:v>2590</c:v>
                </c:pt>
                <c:pt idx="98">
                  <c:v>2574</c:v>
                </c:pt>
                <c:pt idx="99">
                  <c:v>2612</c:v>
                </c:pt>
                <c:pt idx="100">
                  <c:v>2648</c:v>
                </c:pt>
                <c:pt idx="101">
                  <c:v>2608</c:v>
                </c:pt>
                <c:pt idx="102">
                  <c:v>2563</c:v>
                </c:pt>
                <c:pt idx="103">
                  <c:v>0</c:v>
                </c:pt>
                <c:pt idx="104">
                  <c:v>0</c:v>
                </c:pt>
                <c:pt idx="105">
                  <c:v>0</c:v>
                </c:pt>
                <c:pt idx="106">
                  <c:v>0</c:v>
                </c:pt>
                <c:pt idx="107">
                  <c:v>0</c:v>
                </c:pt>
                <c:pt idx="108">
                  <c:v>0</c:v>
                </c:pt>
                <c:pt idx="109">
                  <c:v>0</c:v>
                </c:pt>
                <c:pt idx="110">
                  <c:v>0</c:v>
                </c:pt>
                <c:pt idx="111">
                  <c:v>0</c:v>
                </c:pt>
                <c:pt idx="112">
                  <c:v>0</c:v>
                </c:pt>
                <c:pt idx="113">
                  <c:v>0</c:v>
                </c:pt>
                <c:pt idx="114">
                  <c:v>1031</c:v>
                </c:pt>
                <c:pt idx="115">
                  <c:v>917.99993900000004</c:v>
                </c:pt>
                <c:pt idx="116">
                  <c:v>743</c:v>
                </c:pt>
                <c:pt idx="117">
                  <c:v>732</c:v>
                </c:pt>
                <c:pt idx="118">
                  <c:v>770</c:v>
                </c:pt>
                <c:pt idx="119">
                  <c:v>785</c:v>
                </c:pt>
                <c:pt idx="120">
                  <c:v>795</c:v>
                </c:pt>
                <c:pt idx="121">
                  <c:v>810</c:v>
                </c:pt>
                <c:pt idx="122">
                  <c:v>847.00006099999996</c:v>
                </c:pt>
                <c:pt idx="123">
                  <c:v>886</c:v>
                </c:pt>
                <c:pt idx="124">
                  <c:v>911</c:v>
                </c:pt>
                <c:pt idx="125">
                  <c:v>960</c:v>
                </c:pt>
                <c:pt idx="126">
                  <c:v>1005</c:v>
                </c:pt>
                <c:pt idx="127">
                  <c:v>1040</c:v>
                </c:pt>
                <c:pt idx="128">
                  <c:v>1066</c:v>
                </c:pt>
                <c:pt idx="129">
                  <c:v>1104</c:v>
                </c:pt>
                <c:pt idx="130">
                  <c:v>1147</c:v>
                </c:pt>
                <c:pt idx="131">
                  <c:v>1187</c:v>
                </c:pt>
                <c:pt idx="132">
                  <c:v>1222</c:v>
                </c:pt>
                <c:pt idx="133">
                  <c:v>1260</c:v>
                </c:pt>
                <c:pt idx="134">
                  <c:v>1289.0001219999999</c:v>
                </c:pt>
                <c:pt idx="135">
                  <c:v>1300</c:v>
                </c:pt>
                <c:pt idx="136">
                  <c:v>1303</c:v>
                </c:pt>
                <c:pt idx="137">
                  <c:v>1302</c:v>
                </c:pt>
                <c:pt idx="138">
                  <c:v>1289.0001219999999</c:v>
                </c:pt>
                <c:pt idx="139">
                  <c:v>1287</c:v>
                </c:pt>
                <c:pt idx="140">
                  <c:v>1245</c:v>
                </c:pt>
                <c:pt idx="141">
                  <c:v>1236</c:v>
                </c:pt>
                <c:pt idx="142">
                  <c:v>1179</c:v>
                </c:pt>
                <c:pt idx="143">
                  <c:v>1156</c:v>
                </c:pt>
                <c:pt idx="144">
                  <c:v>1151</c:v>
                </c:pt>
                <c:pt idx="145">
                  <c:v>1144</c:v>
                </c:pt>
                <c:pt idx="146">
                  <c:v>1118</c:v>
                </c:pt>
                <c:pt idx="147">
                  <c:v>1117</c:v>
                </c:pt>
                <c:pt idx="148">
                  <c:v>1120</c:v>
                </c:pt>
                <c:pt idx="149">
                  <c:v>1142</c:v>
                </c:pt>
                <c:pt idx="150">
                  <c:v>1215</c:v>
                </c:pt>
                <c:pt idx="151">
                  <c:v>1239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233</c:v>
                </c:pt>
                <c:pt idx="169">
                  <c:v>258</c:v>
                </c:pt>
                <c:pt idx="170">
                  <c:v>223</c:v>
                </c:pt>
                <c:pt idx="171">
                  <c:v>222</c:v>
                </c:pt>
                <c:pt idx="172">
                  <c:v>248</c:v>
                </c:pt>
                <c:pt idx="173">
                  <c:v>250</c:v>
                </c:pt>
                <c:pt idx="174">
                  <c:v>316</c:v>
                </c:pt>
                <c:pt idx="175">
                  <c:v>264</c:v>
                </c:pt>
                <c:pt idx="176">
                  <c:v>287</c:v>
                </c:pt>
                <c:pt idx="177">
                  <c:v>326</c:v>
                </c:pt>
                <c:pt idx="178">
                  <c:v>320</c:v>
                </c:pt>
                <c:pt idx="179">
                  <c:v>309</c:v>
                </c:pt>
                <c:pt idx="180">
                  <c:v>310</c:v>
                </c:pt>
                <c:pt idx="181">
                  <c:v>352</c:v>
                </c:pt>
                <c:pt idx="182">
                  <c:v>372</c:v>
                </c:pt>
                <c:pt idx="183">
                  <c:v>407</c:v>
                </c:pt>
                <c:pt idx="184">
                  <c:v>387</c:v>
                </c:pt>
                <c:pt idx="185">
                  <c:v>414</c:v>
                </c:pt>
                <c:pt idx="186">
                  <c:v>425.99996900000002</c:v>
                </c:pt>
                <c:pt idx="187">
                  <c:v>431</c:v>
                </c:pt>
                <c:pt idx="188">
                  <c:v>453</c:v>
                </c:pt>
                <c:pt idx="189">
                  <c:v>466</c:v>
                </c:pt>
                <c:pt idx="190">
                  <c:v>445</c:v>
                </c:pt>
                <c:pt idx="191">
                  <c:v>495</c:v>
                </c:pt>
                <c:pt idx="192">
                  <c:v>489</c:v>
                </c:pt>
                <c:pt idx="193">
                  <c:v>534</c:v>
                </c:pt>
                <c:pt idx="194">
                  <c:v>517</c:v>
                </c:pt>
                <c:pt idx="195">
                  <c:v>543</c:v>
                </c:pt>
                <c:pt idx="196">
                  <c:v>526</c:v>
                </c:pt>
                <c:pt idx="197">
                  <c:v>502</c:v>
                </c:pt>
                <c:pt idx="198">
                  <c:v>466</c:v>
                </c:pt>
                <c:pt idx="199">
                  <c:v>423</c:v>
                </c:pt>
                <c:pt idx="200">
                  <c:v>413</c:v>
                </c:pt>
                <c:pt idx="201">
                  <c:v>397</c:v>
                </c:pt>
                <c:pt idx="202">
                  <c:v>394</c:v>
                </c:pt>
                <c:pt idx="203">
                  <c:v>345</c:v>
                </c:pt>
                <c:pt idx="204">
                  <c:v>329.00003099999998</c:v>
                </c:pt>
                <c:pt idx="205">
                  <c:v>347</c:v>
                </c:pt>
                <c:pt idx="206">
                  <c:v>325</c:v>
                </c:pt>
                <c:pt idx="207">
                  <c:v>325</c:v>
                </c:pt>
                <c:pt idx="208">
                  <c:v>296</c:v>
                </c:pt>
                <c:pt idx="209">
                  <c:v>296</c:v>
                </c:pt>
                <c:pt idx="210">
                  <c:v>335</c:v>
                </c:pt>
                <c:pt idx="211">
                  <c:v>301</c:v>
                </c:pt>
                <c:pt idx="212">
                  <c:v>298</c:v>
                </c:pt>
                <c:pt idx="213">
                  <c:v>294</c:v>
                </c:pt>
                <c:pt idx="214">
                  <c:v>335</c:v>
                </c:pt>
                <c:pt idx="215">
                  <c:v>280</c:v>
                </c:pt>
                <c:pt idx="216">
                  <c:v>271</c:v>
                </c:pt>
                <c:pt idx="217">
                  <c:v>209</c:v>
                </c:pt>
                <c:pt idx="218">
                  <c:v>267</c:v>
                </c:pt>
                <c:pt idx="219">
                  <c:v>284</c:v>
                </c:pt>
                <c:pt idx="220">
                  <c:v>297</c:v>
                </c:pt>
                <c:pt idx="221">
                  <c:v>368</c:v>
                </c:pt>
                <c:pt idx="222">
                  <c:v>157</c:v>
                </c:pt>
                <c:pt idx="223">
                  <c:v>368</c:v>
                </c:pt>
              </c:numCache>
            </c:numRef>
          </c:yVal>
          <c:smooth val="0"/>
          <c:extLst xmlns:c16r2="http://schemas.microsoft.com/office/drawing/2015/06/chart">
            <c:ext xmlns:c16="http://schemas.microsoft.com/office/drawing/2014/chart" uri="{C3380CC4-5D6E-409C-BE32-E72D297353CC}">
              <c16:uniqueId val="{00000077-DA80-4DEE-8BB8-42BCAF800CB4}"/>
            </c:ext>
          </c:extLst>
        </c:ser>
        <c:ser>
          <c:idx val="121"/>
          <c:order val="120"/>
          <c:tx>
            <c:strRef>
              <c:f>Sheet1!$DS$1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Sheet1!$DS$2:$DS$225</c:f>
              <c:numCache>
                <c:formatCode>General</c:formatCode>
                <c:ptCount val="224"/>
                <c:pt idx="0">
                  <c:v>0</c:v>
                </c:pt>
                <c:pt idx="1">
                  <c:v>0</c:v>
                </c:pt>
                <c:pt idx="2">
                  <c:v>60</c:v>
                </c:pt>
                <c:pt idx="3">
                  <c:v>201</c:v>
                </c:pt>
                <c:pt idx="4">
                  <c:v>187</c:v>
                </c:pt>
                <c:pt idx="5">
                  <c:v>208</c:v>
                </c:pt>
                <c:pt idx="6">
                  <c:v>233</c:v>
                </c:pt>
                <c:pt idx="7">
                  <c:v>270</c:v>
                </c:pt>
                <c:pt idx="8">
                  <c:v>293</c:v>
                </c:pt>
                <c:pt idx="9">
                  <c:v>309</c:v>
                </c:pt>
                <c:pt idx="10">
                  <c:v>330</c:v>
                </c:pt>
                <c:pt idx="11">
                  <c:v>330</c:v>
                </c:pt>
                <c:pt idx="12">
                  <c:v>337.99996900000002</c:v>
                </c:pt>
                <c:pt idx="13">
                  <c:v>355</c:v>
                </c:pt>
                <c:pt idx="14">
                  <c:v>357</c:v>
                </c:pt>
                <c:pt idx="15">
                  <c:v>390</c:v>
                </c:pt>
                <c:pt idx="16">
                  <c:v>454</c:v>
                </c:pt>
                <c:pt idx="17">
                  <c:v>509</c:v>
                </c:pt>
                <c:pt idx="18">
                  <c:v>581</c:v>
                </c:pt>
                <c:pt idx="19">
                  <c:v>604</c:v>
                </c:pt>
                <c:pt idx="20">
                  <c:v>609</c:v>
                </c:pt>
                <c:pt idx="21">
                  <c:v>583</c:v>
                </c:pt>
                <c:pt idx="22">
                  <c:v>545</c:v>
                </c:pt>
                <c:pt idx="23">
                  <c:v>552</c:v>
                </c:pt>
                <c:pt idx="24">
                  <c:v>533</c:v>
                </c:pt>
                <c:pt idx="25">
                  <c:v>512</c:v>
                </c:pt>
                <c:pt idx="26">
                  <c:v>490</c:v>
                </c:pt>
                <c:pt idx="27">
                  <c:v>489</c:v>
                </c:pt>
                <c:pt idx="28">
                  <c:v>488</c:v>
                </c:pt>
                <c:pt idx="29">
                  <c:v>480.99996900000002</c:v>
                </c:pt>
                <c:pt idx="30">
                  <c:v>467</c:v>
                </c:pt>
                <c:pt idx="31">
                  <c:v>442</c:v>
                </c:pt>
                <c:pt idx="32">
                  <c:v>473</c:v>
                </c:pt>
                <c:pt idx="33">
                  <c:v>438</c:v>
                </c:pt>
                <c:pt idx="34">
                  <c:v>433</c:v>
                </c:pt>
                <c:pt idx="35">
                  <c:v>476</c:v>
                </c:pt>
                <c:pt idx="36">
                  <c:v>653.99993900000004</c:v>
                </c:pt>
                <c:pt idx="37">
                  <c:v>985</c:v>
                </c:pt>
                <c:pt idx="38">
                  <c:v>1393</c:v>
                </c:pt>
                <c:pt idx="39">
                  <c:v>1987</c:v>
                </c:pt>
                <c:pt idx="40">
                  <c:v>2467</c:v>
                </c:pt>
                <c:pt idx="41">
                  <c:v>2743</c:v>
                </c:pt>
                <c:pt idx="42">
                  <c:v>2901</c:v>
                </c:pt>
                <c:pt idx="43">
                  <c:v>3036.0002439999998</c:v>
                </c:pt>
                <c:pt idx="44">
                  <c:v>3096</c:v>
                </c:pt>
                <c:pt idx="45">
                  <c:v>3119</c:v>
                </c:pt>
                <c:pt idx="46">
                  <c:v>3166</c:v>
                </c:pt>
                <c:pt idx="47">
                  <c:v>3200</c:v>
                </c:pt>
                <c:pt idx="48">
                  <c:v>3276</c:v>
                </c:pt>
                <c:pt idx="49">
                  <c:v>3274</c:v>
                </c:pt>
                <c:pt idx="50">
                  <c:v>3274</c:v>
                </c:pt>
                <c:pt idx="51">
                  <c:v>3276</c:v>
                </c:pt>
                <c:pt idx="52">
                  <c:v>3301.9997560000002</c:v>
                </c:pt>
                <c:pt idx="53">
                  <c:v>3328</c:v>
                </c:pt>
                <c:pt idx="54">
                  <c:v>3357</c:v>
                </c:pt>
                <c:pt idx="55">
                  <c:v>3371</c:v>
                </c:pt>
                <c:pt idx="56">
                  <c:v>3427</c:v>
                </c:pt>
                <c:pt idx="57">
                  <c:v>3534</c:v>
                </c:pt>
                <c:pt idx="58">
                  <c:v>3552</c:v>
                </c:pt>
                <c:pt idx="59">
                  <c:v>3464</c:v>
                </c:pt>
                <c:pt idx="60">
                  <c:v>3758.0002439999998</c:v>
                </c:pt>
                <c:pt idx="61">
                  <c:v>3899.9997560000002</c:v>
                </c:pt>
                <c:pt idx="62">
                  <c:v>3510</c:v>
                </c:pt>
                <c:pt idx="63">
                  <c:v>3648</c:v>
                </c:pt>
                <c:pt idx="64">
                  <c:v>3525</c:v>
                </c:pt>
                <c:pt idx="65">
                  <c:v>3387</c:v>
                </c:pt>
                <c:pt idx="66">
                  <c:v>3351</c:v>
                </c:pt>
                <c:pt idx="67">
                  <c:v>3274</c:v>
                </c:pt>
                <c:pt idx="68">
                  <c:v>3334</c:v>
                </c:pt>
                <c:pt idx="69">
                  <c:v>3388.0002439999998</c:v>
                </c:pt>
                <c:pt idx="70">
                  <c:v>3445</c:v>
                </c:pt>
                <c:pt idx="71">
                  <c:v>3480</c:v>
                </c:pt>
                <c:pt idx="72">
                  <c:v>3532</c:v>
                </c:pt>
                <c:pt idx="73">
                  <c:v>3570</c:v>
                </c:pt>
                <c:pt idx="74">
                  <c:v>3598</c:v>
                </c:pt>
                <c:pt idx="75">
                  <c:v>3635.9997560000002</c:v>
                </c:pt>
                <c:pt idx="76">
                  <c:v>3630</c:v>
                </c:pt>
                <c:pt idx="77">
                  <c:v>3677</c:v>
                </c:pt>
                <c:pt idx="78">
                  <c:v>3741.9997560000002</c:v>
                </c:pt>
                <c:pt idx="79">
                  <c:v>3729</c:v>
                </c:pt>
                <c:pt idx="80">
                  <c:v>3626</c:v>
                </c:pt>
                <c:pt idx="81">
                  <c:v>3513</c:v>
                </c:pt>
                <c:pt idx="82">
                  <c:v>3286</c:v>
                </c:pt>
                <c:pt idx="83">
                  <c:v>3313</c:v>
                </c:pt>
                <c:pt idx="84">
                  <c:v>3272</c:v>
                </c:pt>
                <c:pt idx="85">
                  <c:v>3146</c:v>
                </c:pt>
                <c:pt idx="86">
                  <c:v>3025</c:v>
                </c:pt>
                <c:pt idx="87">
                  <c:v>2978</c:v>
                </c:pt>
                <c:pt idx="88">
                  <c:v>2964</c:v>
                </c:pt>
                <c:pt idx="89">
                  <c:v>2928</c:v>
                </c:pt>
                <c:pt idx="90">
                  <c:v>2982</c:v>
                </c:pt>
                <c:pt idx="91">
                  <c:v>2992.9997560000002</c:v>
                </c:pt>
                <c:pt idx="92">
                  <c:v>3012</c:v>
                </c:pt>
                <c:pt idx="93">
                  <c:v>3037</c:v>
                </c:pt>
                <c:pt idx="94">
                  <c:v>3042</c:v>
                </c:pt>
                <c:pt idx="95">
                  <c:v>3053</c:v>
                </c:pt>
                <c:pt idx="96">
                  <c:v>3035</c:v>
                </c:pt>
                <c:pt idx="97">
                  <c:v>3034</c:v>
                </c:pt>
                <c:pt idx="98">
                  <c:v>3031</c:v>
                </c:pt>
                <c:pt idx="99">
                  <c:v>3041</c:v>
                </c:pt>
                <c:pt idx="100">
                  <c:v>3073</c:v>
                </c:pt>
                <c:pt idx="101">
                  <c:v>3052</c:v>
                </c:pt>
                <c:pt idx="102">
                  <c:v>2928</c:v>
                </c:pt>
                <c:pt idx="103">
                  <c:v>0</c:v>
                </c:pt>
                <c:pt idx="104">
                  <c:v>0</c:v>
                </c:pt>
                <c:pt idx="105">
                  <c:v>0</c:v>
                </c:pt>
                <c:pt idx="106">
                  <c:v>0</c:v>
                </c:pt>
                <c:pt idx="107">
                  <c:v>0</c:v>
                </c:pt>
                <c:pt idx="108">
                  <c:v>0</c:v>
                </c:pt>
                <c:pt idx="109">
                  <c:v>0</c:v>
                </c:pt>
                <c:pt idx="110">
                  <c:v>0</c:v>
                </c:pt>
                <c:pt idx="111">
                  <c:v>0</c:v>
                </c:pt>
                <c:pt idx="112">
                  <c:v>0</c:v>
                </c:pt>
                <c:pt idx="113">
                  <c:v>0</c:v>
                </c:pt>
                <c:pt idx="114">
                  <c:v>1125</c:v>
                </c:pt>
                <c:pt idx="115">
                  <c:v>1012</c:v>
                </c:pt>
                <c:pt idx="116">
                  <c:v>833</c:v>
                </c:pt>
                <c:pt idx="117">
                  <c:v>787</c:v>
                </c:pt>
                <c:pt idx="118">
                  <c:v>922.00006099999996</c:v>
                </c:pt>
                <c:pt idx="119">
                  <c:v>915</c:v>
                </c:pt>
                <c:pt idx="120">
                  <c:v>950</c:v>
                </c:pt>
                <c:pt idx="121">
                  <c:v>977</c:v>
                </c:pt>
                <c:pt idx="122">
                  <c:v>1049</c:v>
                </c:pt>
                <c:pt idx="123">
                  <c:v>1081</c:v>
                </c:pt>
                <c:pt idx="124">
                  <c:v>1118</c:v>
                </c:pt>
                <c:pt idx="125">
                  <c:v>1185</c:v>
                </c:pt>
                <c:pt idx="126">
                  <c:v>1244</c:v>
                </c:pt>
                <c:pt idx="127">
                  <c:v>1282</c:v>
                </c:pt>
                <c:pt idx="128">
                  <c:v>1344</c:v>
                </c:pt>
                <c:pt idx="129">
                  <c:v>1386.0001219999999</c:v>
                </c:pt>
                <c:pt idx="130">
                  <c:v>1439.0001219999999</c:v>
                </c:pt>
                <c:pt idx="131">
                  <c:v>1478</c:v>
                </c:pt>
                <c:pt idx="132">
                  <c:v>1521</c:v>
                </c:pt>
                <c:pt idx="133">
                  <c:v>1568</c:v>
                </c:pt>
                <c:pt idx="134">
                  <c:v>1592</c:v>
                </c:pt>
                <c:pt idx="135">
                  <c:v>1625</c:v>
                </c:pt>
                <c:pt idx="136">
                  <c:v>1629</c:v>
                </c:pt>
                <c:pt idx="137">
                  <c:v>1629</c:v>
                </c:pt>
                <c:pt idx="138">
                  <c:v>1619</c:v>
                </c:pt>
                <c:pt idx="139">
                  <c:v>1641.0001219999999</c:v>
                </c:pt>
                <c:pt idx="140">
                  <c:v>1602</c:v>
                </c:pt>
                <c:pt idx="141">
                  <c:v>1586</c:v>
                </c:pt>
                <c:pt idx="142">
                  <c:v>1540</c:v>
                </c:pt>
                <c:pt idx="143">
                  <c:v>1509.9998780000001</c:v>
                </c:pt>
                <c:pt idx="144">
                  <c:v>1474.9998780000001</c:v>
                </c:pt>
                <c:pt idx="145">
                  <c:v>1474.0001219999999</c:v>
                </c:pt>
                <c:pt idx="146">
                  <c:v>1438</c:v>
                </c:pt>
                <c:pt idx="147">
                  <c:v>1419</c:v>
                </c:pt>
                <c:pt idx="148">
                  <c:v>1416</c:v>
                </c:pt>
                <c:pt idx="149">
                  <c:v>1429</c:v>
                </c:pt>
                <c:pt idx="150">
                  <c:v>1456.9998780000001</c:v>
                </c:pt>
                <c:pt idx="151">
                  <c:v>1500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305</c:v>
                </c:pt>
                <c:pt idx="169">
                  <c:v>329.00003099999998</c:v>
                </c:pt>
                <c:pt idx="170">
                  <c:v>321</c:v>
                </c:pt>
                <c:pt idx="171">
                  <c:v>305</c:v>
                </c:pt>
                <c:pt idx="172">
                  <c:v>348</c:v>
                </c:pt>
                <c:pt idx="173">
                  <c:v>293</c:v>
                </c:pt>
                <c:pt idx="174">
                  <c:v>377</c:v>
                </c:pt>
                <c:pt idx="175">
                  <c:v>409</c:v>
                </c:pt>
                <c:pt idx="176">
                  <c:v>394</c:v>
                </c:pt>
                <c:pt idx="177">
                  <c:v>447.99996900000002</c:v>
                </c:pt>
                <c:pt idx="178">
                  <c:v>447.99996900000002</c:v>
                </c:pt>
                <c:pt idx="179">
                  <c:v>412</c:v>
                </c:pt>
                <c:pt idx="180">
                  <c:v>439.00003099999998</c:v>
                </c:pt>
                <c:pt idx="181">
                  <c:v>502.99996900000002</c:v>
                </c:pt>
                <c:pt idx="182">
                  <c:v>513</c:v>
                </c:pt>
                <c:pt idx="183">
                  <c:v>541</c:v>
                </c:pt>
                <c:pt idx="184">
                  <c:v>538</c:v>
                </c:pt>
                <c:pt idx="185">
                  <c:v>566</c:v>
                </c:pt>
                <c:pt idx="186">
                  <c:v>584</c:v>
                </c:pt>
                <c:pt idx="187">
                  <c:v>588</c:v>
                </c:pt>
                <c:pt idx="188">
                  <c:v>607</c:v>
                </c:pt>
                <c:pt idx="189">
                  <c:v>625</c:v>
                </c:pt>
                <c:pt idx="190">
                  <c:v>660</c:v>
                </c:pt>
                <c:pt idx="191">
                  <c:v>648</c:v>
                </c:pt>
                <c:pt idx="192">
                  <c:v>677</c:v>
                </c:pt>
                <c:pt idx="193">
                  <c:v>691</c:v>
                </c:pt>
                <c:pt idx="194">
                  <c:v>697.99993900000004</c:v>
                </c:pt>
                <c:pt idx="195">
                  <c:v>738</c:v>
                </c:pt>
                <c:pt idx="196">
                  <c:v>704</c:v>
                </c:pt>
                <c:pt idx="197">
                  <c:v>691</c:v>
                </c:pt>
                <c:pt idx="198">
                  <c:v>653.99993900000004</c:v>
                </c:pt>
                <c:pt idx="199">
                  <c:v>623</c:v>
                </c:pt>
                <c:pt idx="200">
                  <c:v>592</c:v>
                </c:pt>
                <c:pt idx="201">
                  <c:v>597</c:v>
                </c:pt>
                <c:pt idx="202">
                  <c:v>563</c:v>
                </c:pt>
                <c:pt idx="203">
                  <c:v>533</c:v>
                </c:pt>
                <c:pt idx="204">
                  <c:v>519</c:v>
                </c:pt>
                <c:pt idx="205">
                  <c:v>502</c:v>
                </c:pt>
                <c:pt idx="206">
                  <c:v>516</c:v>
                </c:pt>
                <c:pt idx="207">
                  <c:v>498</c:v>
                </c:pt>
                <c:pt idx="208">
                  <c:v>431</c:v>
                </c:pt>
                <c:pt idx="209">
                  <c:v>469</c:v>
                </c:pt>
                <c:pt idx="210">
                  <c:v>480.99996900000002</c:v>
                </c:pt>
                <c:pt idx="211">
                  <c:v>414.99996900000002</c:v>
                </c:pt>
                <c:pt idx="212">
                  <c:v>403.99996900000002</c:v>
                </c:pt>
                <c:pt idx="213">
                  <c:v>424</c:v>
                </c:pt>
                <c:pt idx="214">
                  <c:v>458</c:v>
                </c:pt>
                <c:pt idx="215">
                  <c:v>362.00003099999998</c:v>
                </c:pt>
                <c:pt idx="216">
                  <c:v>314</c:v>
                </c:pt>
                <c:pt idx="217">
                  <c:v>280</c:v>
                </c:pt>
                <c:pt idx="218">
                  <c:v>256</c:v>
                </c:pt>
                <c:pt idx="219">
                  <c:v>313</c:v>
                </c:pt>
                <c:pt idx="220">
                  <c:v>318.00003099999998</c:v>
                </c:pt>
                <c:pt idx="221">
                  <c:v>384.00003099999998</c:v>
                </c:pt>
                <c:pt idx="222">
                  <c:v>120</c:v>
                </c:pt>
                <c:pt idx="223">
                  <c:v>189</c:v>
                </c:pt>
              </c:numCache>
            </c:numRef>
          </c:yVal>
          <c:smooth val="0"/>
          <c:extLst xmlns:c16r2="http://schemas.microsoft.com/office/drawing/2015/06/chart">
            <c:ext xmlns:c16="http://schemas.microsoft.com/office/drawing/2014/chart" uri="{C3380CC4-5D6E-409C-BE32-E72D297353CC}">
              <c16:uniqueId val="{00000078-DA80-4DEE-8BB8-42BCAF800CB4}"/>
            </c:ext>
          </c:extLst>
        </c:ser>
        <c:ser>
          <c:idx val="122"/>
          <c:order val="121"/>
          <c:tx>
            <c:strRef>
              <c:f>Sheet1!$DT$1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Sheet1!$DT$2:$DT$225</c:f>
              <c:numCache>
                <c:formatCode>General</c:formatCode>
                <c:ptCount val="224"/>
                <c:pt idx="0">
                  <c:v>320</c:v>
                </c:pt>
                <c:pt idx="1">
                  <c:v>399</c:v>
                </c:pt>
                <c:pt idx="2">
                  <c:v>598</c:v>
                </c:pt>
                <c:pt idx="3">
                  <c:v>722</c:v>
                </c:pt>
                <c:pt idx="4">
                  <c:v>785.99993900000004</c:v>
                </c:pt>
                <c:pt idx="5">
                  <c:v>845</c:v>
                </c:pt>
                <c:pt idx="6">
                  <c:v>922.00006099999996</c:v>
                </c:pt>
                <c:pt idx="7">
                  <c:v>1012</c:v>
                </c:pt>
                <c:pt idx="8">
                  <c:v>1091</c:v>
                </c:pt>
                <c:pt idx="9">
                  <c:v>1170</c:v>
                </c:pt>
                <c:pt idx="10">
                  <c:v>1239</c:v>
                </c:pt>
                <c:pt idx="11">
                  <c:v>1307.0001219999999</c:v>
                </c:pt>
                <c:pt idx="12">
                  <c:v>1364</c:v>
                </c:pt>
                <c:pt idx="13">
                  <c:v>1438</c:v>
                </c:pt>
                <c:pt idx="14">
                  <c:v>1502</c:v>
                </c:pt>
                <c:pt idx="15">
                  <c:v>1567</c:v>
                </c:pt>
                <c:pt idx="16">
                  <c:v>1655</c:v>
                </c:pt>
                <c:pt idx="17">
                  <c:v>1722</c:v>
                </c:pt>
                <c:pt idx="18">
                  <c:v>1801</c:v>
                </c:pt>
                <c:pt idx="19">
                  <c:v>1879.9998780000001</c:v>
                </c:pt>
                <c:pt idx="20">
                  <c:v>1958.9998780000001</c:v>
                </c:pt>
                <c:pt idx="21">
                  <c:v>2029.0001219999999</c:v>
                </c:pt>
                <c:pt idx="22">
                  <c:v>2081</c:v>
                </c:pt>
                <c:pt idx="23">
                  <c:v>2165</c:v>
                </c:pt>
                <c:pt idx="24">
                  <c:v>2201</c:v>
                </c:pt>
                <c:pt idx="25">
                  <c:v>2234</c:v>
                </c:pt>
                <c:pt idx="26">
                  <c:v>2280</c:v>
                </c:pt>
                <c:pt idx="27">
                  <c:v>2325</c:v>
                </c:pt>
                <c:pt idx="28">
                  <c:v>2371</c:v>
                </c:pt>
                <c:pt idx="29">
                  <c:v>2412</c:v>
                </c:pt>
                <c:pt idx="30">
                  <c:v>2451</c:v>
                </c:pt>
                <c:pt idx="31">
                  <c:v>2469</c:v>
                </c:pt>
                <c:pt idx="32">
                  <c:v>2447</c:v>
                </c:pt>
                <c:pt idx="33">
                  <c:v>2462</c:v>
                </c:pt>
                <c:pt idx="34">
                  <c:v>2491</c:v>
                </c:pt>
                <c:pt idx="35">
                  <c:v>2524</c:v>
                </c:pt>
                <c:pt idx="36">
                  <c:v>2605.0002439999998</c:v>
                </c:pt>
                <c:pt idx="37">
                  <c:v>2649.9997560000002</c:v>
                </c:pt>
                <c:pt idx="38">
                  <c:v>2680</c:v>
                </c:pt>
                <c:pt idx="39">
                  <c:v>2788</c:v>
                </c:pt>
                <c:pt idx="40">
                  <c:v>2819</c:v>
                </c:pt>
                <c:pt idx="41">
                  <c:v>2802</c:v>
                </c:pt>
                <c:pt idx="42">
                  <c:v>2816</c:v>
                </c:pt>
                <c:pt idx="43">
                  <c:v>2920</c:v>
                </c:pt>
                <c:pt idx="44">
                  <c:v>2926</c:v>
                </c:pt>
                <c:pt idx="45">
                  <c:v>2931.9997560000002</c:v>
                </c:pt>
                <c:pt idx="46">
                  <c:v>2961</c:v>
                </c:pt>
                <c:pt idx="47">
                  <c:v>2987</c:v>
                </c:pt>
                <c:pt idx="48">
                  <c:v>3037</c:v>
                </c:pt>
                <c:pt idx="49">
                  <c:v>3024</c:v>
                </c:pt>
                <c:pt idx="50">
                  <c:v>3037</c:v>
                </c:pt>
                <c:pt idx="51">
                  <c:v>3039</c:v>
                </c:pt>
                <c:pt idx="52">
                  <c:v>3060</c:v>
                </c:pt>
                <c:pt idx="53">
                  <c:v>3075</c:v>
                </c:pt>
                <c:pt idx="54">
                  <c:v>3095</c:v>
                </c:pt>
                <c:pt idx="55">
                  <c:v>3101</c:v>
                </c:pt>
                <c:pt idx="56">
                  <c:v>3134</c:v>
                </c:pt>
                <c:pt idx="57">
                  <c:v>3190</c:v>
                </c:pt>
                <c:pt idx="58">
                  <c:v>3189</c:v>
                </c:pt>
                <c:pt idx="59">
                  <c:v>3141</c:v>
                </c:pt>
                <c:pt idx="60">
                  <c:v>3331</c:v>
                </c:pt>
                <c:pt idx="61">
                  <c:v>3395</c:v>
                </c:pt>
                <c:pt idx="62">
                  <c:v>3207</c:v>
                </c:pt>
                <c:pt idx="63">
                  <c:v>3389</c:v>
                </c:pt>
                <c:pt idx="64">
                  <c:v>3371</c:v>
                </c:pt>
                <c:pt idx="65">
                  <c:v>3280</c:v>
                </c:pt>
                <c:pt idx="66">
                  <c:v>3267</c:v>
                </c:pt>
                <c:pt idx="67">
                  <c:v>3197</c:v>
                </c:pt>
                <c:pt idx="68">
                  <c:v>3222</c:v>
                </c:pt>
                <c:pt idx="69">
                  <c:v>3244</c:v>
                </c:pt>
                <c:pt idx="70">
                  <c:v>3247</c:v>
                </c:pt>
                <c:pt idx="71">
                  <c:v>3272</c:v>
                </c:pt>
                <c:pt idx="72">
                  <c:v>3278</c:v>
                </c:pt>
                <c:pt idx="73">
                  <c:v>3280</c:v>
                </c:pt>
                <c:pt idx="74">
                  <c:v>3286</c:v>
                </c:pt>
                <c:pt idx="75">
                  <c:v>3307</c:v>
                </c:pt>
                <c:pt idx="76">
                  <c:v>3304</c:v>
                </c:pt>
                <c:pt idx="77">
                  <c:v>3338</c:v>
                </c:pt>
                <c:pt idx="78">
                  <c:v>3368</c:v>
                </c:pt>
                <c:pt idx="79">
                  <c:v>3356</c:v>
                </c:pt>
                <c:pt idx="80">
                  <c:v>3217</c:v>
                </c:pt>
                <c:pt idx="81">
                  <c:v>3215</c:v>
                </c:pt>
                <c:pt idx="82">
                  <c:v>3233</c:v>
                </c:pt>
                <c:pt idx="83">
                  <c:v>3380</c:v>
                </c:pt>
                <c:pt idx="84">
                  <c:v>3512.0002439999998</c:v>
                </c:pt>
                <c:pt idx="85">
                  <c:v>3470</c:v>
                </c:pt>
                <c:pt idx="86">
                  <c:v>3407.9997560000002</c:v>
                </c:pt>
                <c:pt idx="87">
                  <c:v>3407</c:v>
                </c:pt>
                <c:pt idx="88">
                  <c:v>3418</c:v>
                </c:pt>
                <c:pt idx="89">
                  <c:v>3405</c:v>
                </c:pt>
                <c:pt idx="90">
                  <c:v>3436</c:v>
                </c:pt>
                <c:pt idx="91">
                  <c:v>3427</c:v>
                </c:pt>
                <c:pt idx="92">
                  <c:v>3423</c:v>
                </c:pt>
                <c:pt idx="93">
                  <c:v>3410</c:v>
                </c:pt>
                <c:pt idx="94">
                  <c:v>3431</c:v>
                </c:pt>
                <c:pt idx="95">
                  <c:v>3425</c:v>
                </c:pt>
                <c:pt idx="96">
                  <c:v>3427</c:v>
                </c:pt>
                <c:pt idx="97">
                  <c:v>3447</c:v>
                </c:pt>
                <c:pt idx="98">
                  <c:v>3494.0002439999998</c:v>
                </c:pt>
                <c:pt idx="99">
                  <c:v>3480</c:v>
                </c:pt>
                <c:pt idx="100">
                  <c:v>3525</c:v>
                </c:pt>
                <c:pt idx="101">
                  <c:v>3559</c:v>
                </c:pt>
                <c:pt idx="102">
                  <c:v>3486.9997560000002</c:v>
                </c:pt>
                <c:pt idx="103">
                  <c:v>0</c:v>
                </c:pt>
                <c:pt idx="104">
                  <c:v>0</c:v>
                </c:pt>
                <c:pt idx="105">
                  <c:v>0</c:v>
                </c:pt>
                <c:pt idx="106">
                  <c:v>0</c:v>
                </c:pt>
                <c:pt idx="107">
                  <c:v>0</c:v>
                </c:pt>
                <c:pt idx="108">
                  <c:v>0</c:v>
                </c:pt>
                <c:pt idx="109">
                  <c:v>0</c:v>
                </c:pt>
                <c:pt idx="110">
                  <c:v>0</c:v>
                </c:pt>
                <c:pt idx="111">
                  <c:v>0</c:v>
                </c:pt>
                <c:pt idx="112">
                  <c:v>0</c:v>
                </c:pt>
                <c:pt idx="113">
                  <c:v>0</c:v>
                </c:pt>
                <c:pt idx="114">
                  <c:v>3231</c:v>
                </c:pt>
                <c:pt idx="115">
                  <c:v>3001.9997560000002</c:v>
                </c:pt>
                <c:pt idx="116">
                  <c:v>3092</c:v>
                </c:pt>
                <c:pt idx="117">
                  <c:v>3268</c:v>
                </c:pt>
                <c:pt idx="118">
                  <c:v>3166</c:v>
                </c:pt>
                <c:pt idx="119">
                  <c:v>3308</c:v>
                </c:pt>
                <c:pt idx="120">
                  <c:v>3407.9997560000002</c:v>
                </c:pt>
                <c:pt idx="121">
                  <c:v>3398.9997560000002</c:v>
                </c:pt>
                <c:pt idx="122">
                  <c:v>3398</c:v>
                </c:pt>
                <c:pt idx="123">
                  <c:v>3400</c:v>
                </c:pt>
                <c:pt idx="124">
                  <c:v>3403</c:v>
                </c:pt>
                <c:pt idx="125">
                  <c:v>3420</c:v>
                </c:pt>
                <c:pt idx="126">
                  <c:v>3439</c:v>
                </c:pt>
                <c:pt idx="127">
                  <c:v>3467.0002439999998</c:v>
                </c:pt>
                <c:pt idx="128">
                  <c:v>3484</c:v>
                </c:pt>
                <c:pt idx="129">
                  <c:v>3489</c:v>
                </c:pt>
                <c:pt idx="130">
                  <c:v>3491</c:v>
                </c:pt>
                <c:pt idx="131">
                  <c:v>3545</c:v>
                </c:pt>
                <c:pt idx="132">
                  <c:v>3544</c:v>
                </c:pt>
                <c:pt idx="133">
                  <c:v>3549</c:v>
                </c:pt>
                <c:pt idx="134">
                  <c:v>3578</c:v>
                </c:pt>
                <c:pt idx="135">
                  <c:v>3574.9997560000002</c:v>
                </c:pt>
                <c:pt idx="136">
                  <c:v>3588</c:v>
                </c:pt>
                <c:pt idx="137">
                  <c:v>3577</c:v>
                </c:pt>
                <c:pt idx="138">
                  <c:v>3572</c:v>
                </c:pt>
                <c:pt idx="139">
                  <c:v>3535</c:v>
                </c:pt>
                <c:pt idx="140">
                  <c:v>3553</c:v>
                </c:pt>
                <c:pt idx="141">
                  <c:v>3547</c:v>
                </c:pt>
                <c:pt idx="142">
                  <c:v>3520</c:v>
                </c:pt>
                <c:pt idx="143">
                  <c:v>3512.0002439999998</c:v>
                </c:pt>
                <c:pt idx="144">
                  <c:v>3501</c:v>
                </c:pt>
                <c:pt idx="145">
                  <c:v>3494.0002439999998</c:v>
                </c:pt>
                <c:pt idx="146">
                  <c:v>3481</c:v>
                </c:pt>
                <c:pt idx="147">
                  <c:v>3486</c:v>
                </c:pt>
                <c:pt idx="148">
                  <c:v>3528</c:v>
                </c:pt>
                <c:pt idx="149">
                  <c:v>3564.0002439999998</c:v>
                </c:pt>
                <c:pt idx="150">
                  <c:v>3563</c:v>
                </c:pt>
                <c:pt idx="151">
                  <c:v>3432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1636</c:v>
                </c:pt>
                <c:pt idx="169">
                  <c:v>2013</c:v>
                </c:pt>
                <c:pt idx="170">
                  <c:v>2746.9997560000002</c:v>
                </c:pt>
                <c:pt idx="171">
                  <c:v>2898</c:v>
                </c:pt>
                <c:pt idx="172">
                  <c:v>2971</c:v>
                </c:pt>
                <c:pt idx="173">
                  <c:v>3070</c:v>
                </c:pt>
                <c:pt idx="174">
                  <c:v>3110</c:v>
                </c:pt>
                <c:pt idx="175">
                  <c:v>3164</c:v>
                </c:pt>
                <c:pt idx="176">
                  <c:v>3244</c:v>
                </c:pt>
                <c:pt idx="177">
                  <c:v>3218</c:v>
                </c:pt>
                <c:pt idx="178">
                  <c:v>3216</c:v>
                </c:pt>
                <c:pt idx="179">
                  <c:v>3231</c:v>
                </c:pt>
                <c:pt idx="180">
                  <c:v>3208</c:v>
                </c:pt>
                <c:pt idx="181">
                  <c:v>3161</c:v>
                </c:pt>
                <c:pt idx="182">
                  <c:v>3131</c:v>
                </c:pt>
                <c:pt idx="183">
                  <c:v>3121</c:v>
                </c:pt>
                <c:pt idx="184">
                  <c:v>3077</c:v>
                </c:pt>
                <c:pt idx="185">
                  <c:v>3098.9997560000002</c:v>
                </c:pt>
                <c:pt idx="186">
                  <c:v>3120</c:v>
                </c:pt>
                <c:pt idx="187">
                  <c:v>3094</c:v>
                </c:pt>
                <c:pt idx="188">
                  <c:v>3130</c:v>
                </c:pt>
                <c:pt idx="189">
                  <c:v>3116</c:v>
                </c:pt>
                <c:pt idx="190">
                  <c:v>3098</c:v>
                </c:pt>
                <c:pt idx="191">
                  <c:v>3095</c:v>
                </c:pt>
                <c:pt idx="192">
                  <c:v>3058</c:v>
                </c:pt>
                <c:pt idx="193">
                  <c:v>3028.9997560000002</c:v>
                </c:pt>
                <c:pt idx="194">
                  <c:v>2997</c:v>
                </c:pt>
                <c:pt idx="195">
                  <c:v>3006</c:v>
                </c:pt>
                <c:pt idx="196">
                  <c:v>2967.9997560000002</c:v>
                </c:pt>
                <c:pt idx="197">
                  <c:v>2995</c:v>
                </c:pt>
                <c:pt idx="198">
                  <c:v>2971</c:v>
                </c:pt>
                <c:pt idx="199">
                  <c:v>2927</c:v>
                </c:pt>
                <c:pt idx="200">
                  <c:v>2865</c:v>
                </c:pt>
                <c:pt idx="201">
                  <c:v>2870</c:v>
                </c:pt>
                <c:pt idx="202">
                  <c:v>2816</c:v>
                </c:pt>
                <c:pt idx="203">
                  <c:v>2751</c:v>
                </c:pt>
                <c:pt idx="204">
                  <c:v>2749</c:v>
                </c:pt>
                <c:pt idx="205">
                  <c:v>2798</c:v>
                </c:pt>
                <c:pt idx="206">
                  <c:v>2754.0002439999998</c:v>
                </c:pt>
                <c:pt idx="207">
                  <c:v>2735</c:v>
                </c:pt>
                <c:pt idx="208">
                  <c:v>2725</c:v>
                </c:pt>
                <c:pt idx="209">
                  <c:v>2667.9997560000002</c:v>
                </c:pt>
                <c:pt idx="210">
                  <c:v>2709</c:v>
                </c:pt>
                <c:pt idx="211">
                  <c:v>2702.0002439999998</c:v>
                </c:pt>
                <c:pt idx="212">
                  <c:v>2509.9997560000002</c:v>
                </c:pt>
                <c:pt idx="213">
                  <c:v>2557</c:v>
                </c:pt>
                <c:pt idx="214">
                  <c:v>2552</c:v>
                </c:pt>
                <c:pt idx="215">
                  <c:v>2386</c:v>
                </c:pt>
                <c:pt idx="216">
                  <c:v>2315</c:v>
                </c:pt>
                <c:pt idx="217">
                  <c:v>2320</c:v>
                </c:pt>
                <c:pt idx="218">
                  <c:v>2154</c:v>
                </c:pt>
                <c:pt idx="219">
                  <c:v>1957</c:v>
                </c:pt>
                <c:pt idx="220">
                  <c:v>1887</c:v>
                </c:pt>
                <c:pt idx="221">
                  <c:v>1945</c:v>
                </c:pt>
                <c:pt idx="222">
                  <c:v>1909</c:v>
                </c:pt>
                <c:pt idx="223">
                  <c:v>1553.9998780000001</c:v>
                </c:pt>
              </c:numCache>
            </c:numRef>
          </c:yVal>
          <c:smooth val="0"/>
          <c:extLst xmlns:c16r2="http://schemas.microsoft.com/office/drawing/2015/06/chart">
            <c:ext xmlns:c16="http://schemas.microsoft.com/office/drawing/2014/chart" uri="{C3380CC4-5D6E-409C-BE32-E72D297353CC}">
              <c16:uniqueId val="{00000079-DA80-4DEE-8BB8-42BCAF800CB4}"/>
            </c:ext>
          </c:extLst>
        </c:ser>
        <c:ser>
          <c:idx val="123"/>
          <c:order val="122"/>
          <c:tx>
            <c:strRef>
              <c:f>Sheet1!$DU$1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Sheet1!$DU$2:$DU$225</c:f>
              <c:numCache>
                <c:formatCode>General</c:formatCode>
                <c:ptCount val="224"/>
                <c:pt idx="0">
                  <c:v>320</c:v>
                </c:pt>
                <c:pt idx="1">
                  <c:v>399</c:v>
                </c:pt>
                <c:pt idx="2">
                  <c:v>598</c:v>
                </c:pt>
                <c:pt idx="3">
                  <c:v>722</c:v>
                </c:pt>
                <c:pt idx="4">
                  <c:v>785.99993900000004</c:v>
                </c:pt>
                <c:pt idx="5">
                  <c:v>845</c:v>
                </c:pt>
                <c:pt idx="6">
                  <c:v>922.00006099999996</c:v>
                </c:pt>
                <c:pt idx="7">
                  <c:v>1012</c:v>
                </c:pt>
                <c:pt idx="8">
                  <c:v>1091</c:v>
                </c:pt>
                <c:pt idx="9">
                  <c:v>1170</c:v>
                </c:pt>
                <c:pt idx="10">
                  <c:v>1239</c:v>
                </c:pt>
                <c:pt idx="11">
                  <c:v>1307.0001219999999</c:v>
                </c:pt>
                <c:pt idx="12">
                  <c:v>1364</c:v>
                </c:pt>
                <c:pt idx="13">
                  <c:v>1438</c:v>
                </c:pt>
                <c:pt idx="14">
                  <c:v>1502</c:v>
                </c:pt>
                <c:pt idx="15">
                  <c:v>1567</c:v>
                </c:pt>
                <c:pt idx="16">
                  <c:v>1655</c:v>
                </c:pt>
                <c:pt idx="17">
                  <c:v>1722</c:v>
                </c:pt>
                <c:pt idx="18">
                  <c:v>1801</c:v>
                </c:pt>
                <c:pt idx="19">
                  <c:v>1879.9998780000001</c:v>
                </c:pt>
                <c:pt idx="20">
                  <c:v>1958.9998780000001</c:v>
                </c:pt>
                <c:pt idx="21">
                  <c:v>2029.0001219999999</c:v>
                </c:pt>
                <c:pt idx="22">
                  <c:v>2081</c:v>
                </c:pt>
                <c:pt idx="23">
                  <c:v>2165</c:v>
                </c:pt>
                <c:pt idx="24">
                  <c:v>2201</c:v>
                </c:pt>
                <c:pt idx="25">
                  <c:v>2234</c:v>
                </c:pt>
                <c:pt idx="26">
                  <c:v>2280</c:v>
                </c:pt>
                <c:pt idx="27">
                  <c:v>2325</c:v>
                </c:pt>
                <c:pt idx="28">
                  <c:v>2371</c:v>
                </c:pt>
                <c:pt idx="29">
                  <c:v>2412</c:v>
                </c:pt>
                <c:pt idx="30">
                  <c:v>2451</c:v>
                </c:pt>
                <c:pt idx="31">
                  <c:v>2469</c:v>
                </c:pt>
                <c:pt idx="32">
                  <c:v>2447</c:v>
                </c:pt>
                <c:pt idx="33">
                  <c:v>2462</c:v>
                </c:pt>
                <c:pt idx="34">
                  <c:v>2491</c:v>
                </c:pt>
                <c:pt idx="35">
                  <c:v>2524</c:v>
                </c:pt>
                <c:pt idx="36">
                  <c:v>2605.0002439999998</c:v>
                </c:pt>
                <c:pt idx="37">
                  <c:v>2649.9997560000002</c:v>
                </c:pt>
                <c:pt idx="38">
                  <c:v>2680</c:v>
                </c:pt>
                <c:pt idx="39">
                  <c:v>2788</c:v>
                </c:pt>
                <c:pt idx="40">
                  <c:v>2819</c:v>
                </c:pt>
                <c:pt idx="41">
                  <c:v>2802</c:v>
                </c:pt>
                <c:pt idx="42">
                  <c:v>2816</c:v>
                </c:pt>
                <c:pt idx="43">
                  <c:v>2920</c:v>
                </c:pt>
                <c:pt idx="44">
                  <c:v>2926</c:v>
                </c:pt>
                <c:pt idx="45">
                  <c:v>2931.9997560000002</c:v>
                </c:pt>
                <c:pt idx="46">
                  <c:v>2961</c:v>
                </c:pt>
                <c:pt idx="47">
                  <c:v>2987</c:v>
                </c:pt>
                <c:pt idx="48">
                  <c:v>3037</c:v>
                </c:pt>
                <c:pt idx="49">
                  <c:v>3024</c:v>
                </c:pt>
                <c:pt idx="50">
                  <c:v>3037</c:v>
                </c:pt>
                <c:pt idx="51">
                  <c:v>3039</c:v>
                </c:pt>
                <c:pt idx="52">
                  <c:v>3060</c:v>
                </c:pt>
                <c:pt idx="53">
                  <c:v>3075</c:v>
                </c:pt>
                <c:pt idx="54">
                  <c:v>3095</c:v>
                </c:pt>
                <c:pt idx="55">
                  <c:v>3101</c:v>
                </c:pt>
                <c:pt idx="56">
                  <c:v>3134</c:v>
                </c:pt>
                <c:pt idx="57">
                  <c:v>3190</c:v>
                </c:pt>
                <c:pt idx="58">
                  <c:v>3189</c:v>
                </c:pt>
                <c:pt idx="59">
                  <c:v>3141</c:v>
                </c:pt>
                <c:pt idx="60">
                  <c:v>3331</c:v>
                </c:pt>
                <c:pt idx="61">
                  <c:v>3395</c:v>
                </c:pt>
                <c:pt idx="62">
                  <c:v>3207</c:v>
                </c:pt>
                <c:pt idx="63">
                  <c:v>3389</c:v>
                </c:pt>
                <c:pt idx="64">
                  <c:v>3371</c:v>
                </c:pt>
                <c:pt idx="65">
                  <c:v>3280</c:v>
                </c:pt>
                <c:pt idx="66">
                  <c:v>3267</c:v>
                </c:pt>
                <c:pt idx="67">
                  <c:v>3197</c:v>
                </c:pt>
                <c:pt idx="68">
                  <c:v>3222</c:v>
                </c:pt>
                <c:pt idx="69">
                  <c:v>3244</c:v>
                </c:pt>
                <c:pt idx="70">
                  <c:v>3247</c:v>
                </c:pt>
                <c:pt idx="71">
                  <c:v>3272</c:v>
                </c:pt>
                <c:pt idx="72">
                  <c:v>3278</c:v>
                </c:pt>
                <c:pt idx="73">
                  <c:v>3280</c:v>
                </c:pt>
                <c:pt idx="74">
                  <c:v>3286</c:v>
                </c:pt>
                <c:pt idx="75">
                  <c:v>3307</c:v>
                </c:pt>
                <c:pt idx="76">
                  <c:v>3304</c:v>
                </c:pt>
                <c:pt idx="77">
                  <c:v>3338</c:v>
                </c:pt>
                <c:pt idx="78">
                  <c:v>3368</c:v>
                </c:pt>
                <c:pt idx="79">
                  <c:v>3356</c:v>
                </c:pt>
                <c:pt idx="80">
                  <c:v>3217</c:v>
                </c:pt>
                <c:pt idx="81">
                  <c:v>3215</c:v>
                </c:pt>
                <c:pt idx="82">
                  <c:v>3233</c:v>
                </c:pt>
                <c:pt idx="83">
                  <c:v>3380</c:v>
                </c:pt>
                <c:pt idx="84">
                  <c:v>3512.0002439999998</c:v>
                </c:pt>
                <c:pt idx="85">
                  <c:v>3470</c:v>
                </c:pt>
                <c:pt idx="86">
                  <c:v>3407.9997560000002</c:v>
                </c:pt>
                <c:pt idx="87">
                  <c:v>3407</c:v>
                </c:pt>
                <c:pt idx="88">
                  <c:v>3418</c:v>
                </c:pt>
                <c:pt idx="89">
                  <c:v>3405</c:v>
                </c:pt>
                <c:pt idx="90">
                  <c:v>3436</c:v>
                </c:pt>
                <c:pt idx="91">
                  <c:v>3427</c:v>
                </c:pt>
                <c:pt idx="92">
                  <c:v>3423</c:v>
                </c:pt>
                <c:pt idx="93">
                  <c:v>3410</c:v>
                </c:pt>
                <c:pt idx="94">
                  <c:v>3431</c:v>
                </c:pt>
                <c:pt idx="95">
                  <c:v>3425</c:v>
                </c:pt>
                <c:pt idx="96">
                  <c:v>3427</c:v>
                </c:pt>
                <c:pt idx="97">
                  <c:v>3447</c:v>
                </c:pt>
                <c:pt idx="98">
                  <c:v>3494.0002439999998</c:v>
                </c:pt>
                <c:pt idx="99">
                  <c:v>3480</c:v>
                </c:pt>
                <c:pt idx="100">
                  <c:v>3525</c:v>
                </c:pt>
                <c:pt idx="101">
                  <c:v>3559</c:v>
                </c:pt>
                <c:pt idx="102">
                  <c:v>3486.9997560000002</c:v>
                </c:pt>
                <c:pt idx="103">
                  <c:v>0</c:v>
                </c:pt>
                <c:pt idx="104">
                  <c:v>0</c:v>
                </c:pt>
                <c:pt idx="105">
                  <c:v>0</c:v>
                </c:pt>
                <c:pt idx="106">
                  <c:v>0</c:v>
                </c:pt>
                <c:pt idx="107">
                  <c:v>0</c:v>
                </c:pt>
                <c:pt idx="108">
                  <c:v>0</c:v>
                </c:pt>
                <c:pt idx="109">
                  <c:v>0</c:v>
                </c:pt>
                <c:pt idx="110">
                  <c:v>0</c:v>
                </c:pt>
                <c:pt idx="111">
                  <c:v>0</c:v>
                </c:pt>
                <c:pt idx="112">
                  <c:v>0</c:v>
                </c:pt>
                <c:pt idx="113">
                  <c:v>0</c:v>
                </c:pt>
                <c:pt idx="114">
                  <c:v>3231</c:v>
                </c:pt>
                <c:pt idx="115">
                  <c:v>3001.9997560000002</c:v>
                </c:pt>
                <c:pt idx="116">
                  <c:v>3092</c:v>
                </c:pt>
                <c:pt idx="117">
                  <c:v>3268</c:v>
                </c:pt>
                <c:pt idx="118">
                  <c:v>3166</c:v>
                </c:pt>
                <c:pt idx="119">
                  <c:v>3308</c:v>
                </c:pt>
                <c:pt idx="120">
                  <c:v>3407.9997560000002</c:v>
                </c:pt>
                <c:pt idx="121">
                  <c:v>3398.9997560000002</c:v>
                </c:pt>
                <c:pt idx="122">
                  <c:v>3398</c:v>
                </c:pt>
                <c:pt idx="123">
                  <c:v>3400</c:v>
                </c:pt>
                <c:pt idx="124">
                  <c:v>3403</c:v>
                </c:pt>
                <c:pt idx="125">
                  <c:v>3420</c:v>
                </c:pt>
                <c:pt idx="126">
                  <c:v>3439</c:v>
                </c:pt>
                <c:pt idx="127">
                  <c:v>3467.0002439999998</c:v>
                </c:pt>
                <c:pt idx="128">
                  <c:v>3484</c:v>
                </c:pt>
                <c:pt idx="129">
                  <c:v>3489</c:v>
                </c:pt>
                <c:pt idx="130">
                  <c:v>3491</c:v>
                </c:pt>
                <c:pt idx="131">
                  <c:v>3545</c:v>
                </c:pt>
                <c:pt idx="132">
                  <c:v>3544</c:v>
                </c:pt>
                <c:pt idx="133">
                  <c:v>3549</c:v>
                </c:pt>
                <c:pt idx="134">
                  <c:v>3578</c:v>
                </c:pt>
                <c:pt idx="135">
                  <c:v>3574.9997560000002</c:v>
                </c:pt>
                <c:pt idx="136">
                  <c:v>3588</c:v>
                </c:pt>
                <c:pt idx="137">
                  <c:v>3577</c:v>
                </c:pt>
                <c:pt idx="138">
                  <c:v>3572</c:v>
                </c:pt>
                <c:pt idx="139">
                  <c:v>3535</c:v>
                </c:pt>
                <c:pt idx="140">
                  <c:v>3553</c:v>
                </c:pt>
                <c:pt idx="141">
                  <c:v>3547</c:v>
                </c:pt>
                <c:pt idx="142">
                  <c:v>3520</c:v>
                </c:pt>
                <c:pt idx="143">
                  <c:v>3512.0002439999998</c:v>
                </c:pt>
                <c:pt idx="144">
                  <c:v>3501</c:v>
                </c:pt>
                <c:pt idx="145">
                  <c:v>3494.0002439999998</c:v>
                </c:pt>
                <c:pt idx="146">
                  <c:v>3481</c:v>
                </c:pt>
                <c:pt idx="147">
                  <c:v>3486</c:v>
                </c:pt>
                <c:pt idx="148">
                  <c:v>3528</c:v>
                </c:pt>
                <c:pt idx="149">
                  <c:v>3564.0002439999998</c:v>
                </c:pt>
                <c:pt idx="150">
                  <c:v>3563</c:v>
                </c:pt>
                <c:pt idx="151">
                  <c:v>3432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1636</c:v>
                </c:pt>
                <c:pt idx="169">
                  <c:v>2013</c:v>
                </c:pt>
                <c:pt idx="170">
                  <c:v>2746.9997560000002</c:v>
                </c:pt>
                <c:pt idx="171">
                  <c:v>2898</c:v>
                </c:pt>
                <c:pt idx="172">
                  <c:v>2971</c:v>
                </c:pt>
                <c:pt idx="173">
                  <c:v>3070</c:v>
                </c:pt>
                <c:pt idx="174">
                  <c:v>3110</c:v>
                </c:pt>
                <c:pt idx="175">
                  <c:v>3164</c:v>
                </c:pt>
                <c:pt idx="176">
                  <c:v>3244</c:v>
                </c:pt>
                <c:pt idx="177">
                  <c:v>3218</c:v>
                </c:pt>
                <c:pt idx="178">
                  <c:v>3216</c:v>
                </c:pt>
                <c:pt idx="179">
                  <c:v>3231</c:v>
                </c:pt>
                <c:pt idx="180">
                  <c:v>3208</c:v>
                </c:pt>
                <c:pt idx="181">
                  <c:v>3161</c:v>
                </c:pt>
                <c:pt idx="182">
                  <c:v>3131</c:v>
                </c:pt>
                <c:pt idx="183">
                  <c:v>3121</c:v>
                </c:pt>
                <c:pt idx="184">
                  <c:v>3077</c:v>
                </c:pt>
                <c:pt idx="185">
                  <c:v>3098.9997560000002</c:v>
                </c:pt>
                <c:pt idx="186">
                  <c:v>3120</c:v>
                </c:pt>
                <c:pt idx="187">
                  <c:v>3094</c:v>
                </c:pt>
                <c:pt idx="188">
                  <c:v>3130</c:v>
                </c:pt>
                <c:pt idx="189">
                  <c:v>3116</c:v>
                </c:pt>
                <c:pt idx="190">
                  <c:v>3098</c:v>
                </c:pt>
                <c:pt idx="191">
                  <c:v>3095</c:v>
                </c:pt>
                <c:pt idx="192">
                  <c:v>3058</c:v>
                </c:pt>
                <c:pt idx="193">
                  <c:v>3028.9997560000002</c:v>
                </c:pt>
                <c:pt idx="194">
                  <c:v>2997</c:v>
                </c:pt>
                <c:pt idx="195">
                  <c:v>3006</c:v>
                </c:pt>
                <c:pt idx="196">
                  <c:v>2967.9997560000002</c:v>
                </c:pt>
                <c:pt idx="197">
                  <c:v>2995</c:v>
                </c:pt>
                <c:pt idx="198">
                  <c:v>2971</c:v>
                </c:pt>
                <c:pt idx="199">
                  <c:v>2927</c:v>
                </c:pt>
                <c:pt idx="200">
                  <c:v>2865</c:v>
                </c:pt>
                <c:pt idx="201">
                  <c:v>2870</c:v>
                </c:pt>
                <c:pt idx="202">
                  <c:v>2816</c:v>
                </c:pt>
                <c:pt idx="203">
                  <c:v>2751</c:v>
                </c:pt>
                <c:pt idx="204">
                  <c:v>2749</c:v>
                </c:pt>
                <c:pt idx="205">
                  <c:v>2798</c:v>
                </c:pt>
                <c:pt idx="206">
                  <c:v>2754.0002439999998</c:v>
                </c:pt>
                <c:pt idx="207">
                  <c:v>2735</c:v>
                </c:pt>
                <c:pt idx="208">
                  <c:v>2725</c:v>
                </c:pt>
                <c:pt idx="209">
                  <c:v>2667.9997560000002</c:v>
                </c:pt>
                <c:pt idx="210">
                  <c:v>2709</c:v>
                </c:pt>
                <c:pt idx="211">
                  <c:v>2702.0002439999998</c:v>
                </c:pt>
                <c:pt idx="212">
                  <c:v>2509.9997560000002</c:v>
                </c:pt>
                <c:pt idx="213">
                  <c:v>2557</c:v>
                </c:pt>
                <c:pt idx="214">
                  <c:v>2552</c:v>
                </c:pt>
                <c:pt idx="215">
                  <c:v>2386</c:v>
                </c:pt>
                <c:pt idx="216">
                  <c:v>2315</c:v>
                </c:pt>
                <c:pt idx="217">
                  <c:v>2320</c:v>
                </c:pt>
                <c:pt idx="218">
                  <c:v>2154</c:v>
                </c:pt>
                <c:pt idx="219">
                  <c:v>1957</c:v>
                </c:pt>
                <c:pt idx="220">
                  <c:v>1887</c:v>
                </c:pt>
                <c:pt idx="221">
                  <c:v>1945</c:v>
                </c:pt>
                <c:pt idx="222">
                  <c:v>1909</c:v>
                </c:pt>
                <c:pt idx="223">
                  <c:v>1553.9998780000001</c:v>
                </c:pt>
              </c:numCache>
            </c:numRef>
          </c:yVal>
          <c:smooth val="0"/>
          <c:extLst xmlns:c16r2="http://schemas.microsoft.com/office/drawing/2015/06/chart">
            <c:ext xmlns:c16="http://schemas.microsoft.com/office/drawing/2014/chart" uri="{C3380CC4-5D6E-409C-BE32-E72D297353CC}">
              <c16:uniqueId val="{0000007A-DA80-4DEE-8BB8-42BCAF800CB4}"/>
            </c:ext>
          </c:extLst>
        </c:ser>
        <c:ser>
          <c:idx val="124"/>
          <c:order val="123"/>
          <c:tx>
            <c:strRef>
              <c:f>Sheet1!$DV$1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Sheet1!$DV$2:$DV$225</c:f>
              <c:numCache>
                <c:formatCode>General</c:formatCode>
                <c:ptCount val="224"/>
                <c:pt idx="0">
                  <c:v>523</c:v>
                </c:pt>
                <c:pt idx="1">
                  <c:v>486</c:v>
                </c:pt>
                <c:pt idx="2">
                  <c:v>681</c:v>
                </c:pt>
                <c:pt idx="3">
                  <c:v>813</c:v>
                </c:pt>
                <c:pt idx="4">
                  <c:v>849</c:v>
                </c:pt>
                <c:pt idx="5">
                  <c:v>914</c:v>
                </c:pt>
                <c:pt idx="6">
                  <c:v>971</c:v>
                </c:pt>
                <c:pt idx="7">
                  <c:v>1076</c:v>
                </c:pt>
                <c:pt idx="8">
                  <c:v>1131</c:v>
                </c:pt>
                <c:pt idx="9">
                  <c:v>1214</c:v>
                </c:pt>
                <c:pt idx="10">
                  <c:v>1293</c:v>
                </c:pt>
                <c:pt idx="11">
                  <c:v>1346</c:v>
                </c:pt>
                <c:pt idx="12">
                  <c:v>1406</c:v>
                </c:pt>
                <c:pt idx="13">
                  <c:v>1488</c:v>
                </c:pt>
                <c:pt idx="14">
                  <c:v>1550</c:v>
                </c:pt>
                <c:pt idx="15">
                  <c:v>1632</c:v>
                </c:pt>
                <c:pt idx="16">
                  <c:v>1718</c:v>
                </c:pt>
                <c:pt idx="17">
                  <c:v>1784</c:v>
                </c:pt>
                <c:pt idx="18">
                  <c:v>1864</c:v>
                </c:pt>
                <c:pt idx="19">
                  <c:v>1944</c:v>
                </c:pt>
                <c:pt idx="20">
                  <c:v>2015</c:v>
                </c:pt>
                <c:pt idx="21">
                  <c:v>2092</c:v>
                </c:pt>
                <c:pt idx="22">
                  <c:v>2154</c:v>
                </c:pt>
                <c:pt idx="23">
                  <c:v>2243</c:v>
                </c:pt>
                <c:pt idx="24">
                  <c:v>2270</c:v>
                </c:pt>
                <c:pt idx="25">
                  <c:v>2288</c:v>
                </c:pt>
                <c:pt idx="26">
                  <c:v>2335</c:v>
                </c:pt>
                <c:pt idx="27">
                  <c:v>2386</c:v>
                </c:pt>
                <c:pt idx="28">
                  <c:v>2417</c:v>
                </c:pt>
                <c:pt idx="29">
                  <c:v>2465</c:v>
                </c:pt>
                <c:pt idx="30">
                  <c:v>2495</c:v>
                </c:pt>
                <c:pt idx="31">
                  <c:v>2518.9997560000002</c:v>
                </c:pt>
                <c:pt idx="32">
                  <c:v>2494</c:v>
                </c:pt>
                <c:pt idx="33">
                  <c:v>2511</c:v>
                </c:pt>
                <c:pt idx="34">
                  <c:v>2531</c:v>
                </c:pt>
                <c:pt idx="35">
                  <c:v>2561</c:v>
                </c:pt>
                <c:pt idx="36">
                  <c:v>2646</c:v>
                </c:pt>
                <c:pt idx="37">
                  <c:v>2680</c:v>
                </c:pt>
                <c:pt idx="38">
                  <c:v>2703.9997560000002</c:v>
                </c:pt>
                <c:pt idx="39">
                  <c:v>2804</c:v>
                </c:pt>
                <c:pt idx="40">
                  <c:v>2824</c:v>
                </c:pt>
                <c:pt idx="41">
                  <c:v>2815</c:v>
                </c:pt>
                <c:pt idx="42">
                  <c:v>2823</c:v>
                </c:pt>
                <c:pt idx="43">
                  <c:v>2925</c:v>
                </c:pt>
                <c:pt idx="44">
                  <c:v>2928</c:v>
                </c:pt>
                <c:pt idx="45">
                  <c:v>2922.9997560000002</c:v>
                </c:pt>
                <c:pt idx="46">
                  <c:v>2957.0002439999998</c:v>
                </c:pt>
                <c:pt idx="47">
                  <c:v>2977</c:v>
                </c:pt>
                <c:pt idx="48">
                  <c:v>3025</c:v>
                </c:pt>
                <c:pt idx="49">
                  <c:v>3010</c:v>
                </c:pt>
                <c:pt idx="50">
                  <c:v>3022</c:v>
                </c:pt>
                <c:pt idx="51">
                  <c:v>3023</c:v>
                </c:pt>
                <c:pt idx="52">
                  <c:v>3037.9997560000002</c:v>
                </c:pt>
                <c:pt idx="53">
                  <c:v>3058</c:v>
                </c:pt>
                <c:pt idx="54">
                  <c:v>3063.0002439999998</c:v>
                </c:pt>
                <c:pt idx="55">
                  <c:v>3073</c:v>
                </c:pt>
                <c:pt idx="56">
                  <c:v>3107.9997560000002</c:v>
                </c:pt>
                <c:pt idx="57">
                  <c:v>3148</c:v>
                </c:pt>
                <c:pt idx="58">
                  <c:v>3151.0002439999998</c:v>
                </c:pt>
                <c:pt idx="59">
                  <c:v>3095</c:v>
                </c:pt>
                <c:pt idx="60">
                  <c:v>3283</c:v>
                </c:pt>
                <c:pt idx="61">
                  <c:v>3326</c:v>
                </c:pt>
                <c:pt idx="62">
                  <c:v>3176</c:v>
                </c:pt>
                <c:pt idx="63">
                  <c:v>3357</c:v>
                </c:pt>
                <c:pt idx="64">
                  <c:v>3321</c:v>
                </c:pt>
                <c:pt idx="65">
                  <c:v>3233</c:v>
                </c:pt>
                <c:pt idx="66">
                  <c:v>3229</c:v>
                </c:pt>
                <c:pt idx="67">
                  <c:v>3158</c:v>
                </c:pt>
                <c:pt idx="68">
                  <c:v>3185</c:v>
                </c:pt>
                <c:pt idx="69">
                  <c:v>3198</c:v>
                </c:pt>
                <c:pt idx="70">
                  <c:v>3209</c:v>
                </c:pt>
                <c:pt idx="71">
                  <c:v>3222.9997560000002</c:v>
                </c:pt>
                <c:pt idx="72">
                  <c:v>3231.9997560000002</c:v>
                </c:pt>
                <c:pt idx="73">
                  <c:v>3239.0002439999998</c:v>
                </c:pt>
                <c:pt idx="74">
                  <c:v>3257.0002439999998</c:v>
                </c:pt>
                <c:pt idx="75">
                  <c:v>3268</c:v>
                </c:pt>
                <c:pt idx="76">
                  <c:v>3262</c:v>
                </c:pt>
                <c:pt idx="77">
                  <c:v>3291.0002439999998</c:v>
                </c:pt>
                <c:pt idx="78">
                  <c:v>3333</c:v>
                </c:pt>
                <c:pt idx="79">
                  <c:v>3292.9997560000002</c:v>
                </c:pt>
                <c:pt idx="80">
                  <c:v>3184</c:v>
                </c:pt>
                <c:pt idx="81">
                  <c:v>3213</c:v>
                </c:pt>
                <c:pt idx="82">
                  <c:v>3188</c:v>
                </c:pt>
                <c:pt idx="83">
                  <c:v>3366</c:v>
                </c:pt>
                <c:pt idx="84">
                  <c:v>3475</c:v>
                </c:pt>
                <c:pt idx="85">
                  <c:v>3456</c:v>
                </c:pt>
                <c:pt idx="86">
                  <c:v>3375</c:v>
                </c:pt>
                <c:pt idx="87">
                  <c:v>3382</c:v>
                </c:pt>
                <c:pt idx="88">
                  <c:v>3400</c:v>
                </c:pt>
                <c:pt idx="89">
                  <c:v>3391</c:v>
                </c:pt>
                <c:pt idx="90">
                  <c:v>3411</c:v>
                </c:pt>
                <c:pt idx="91">
                  <c:v>3404</c:v>
                </c:pt>
                <c:pt idx="92">
                  <c:v>3398</c:v>
                </c:pt>
                <c:pt idx="93">
                  <c:v>3407</c:v>
                </c:pt>
                <c:pt idx="94">
                  <c:v>3402</c:v>
                </c:pt>
                <c:pt idx="95">
                  <c:v>3419</c:v>
                </c:pt>
                <c:pt idx="96">
                  <c:v>3398.9997560000002</c:v>
                </c:pt>
                <c:pt idx="97">
                  <c:v>3457</c:v>
                </c:pt>
                <c:pt idx="98">
                  <c:v>3389.9997560000002</c:v>
                </c:pt>
                <c:pt idx="99">
                  <c:v>3441.9997560000002</c:v>
                </c:pt>
                <c:pt idx="100">
                  <c:v>3449</c:v>
                </c:pt>
                <c:pt idx="101">
                  <c:v>3485.0002439999998</c:v>
                </c:pt>
                <c:pt idx="102">
                  <c:v>3420</c:v>
                </c:pt>
                <c:pt idx="103">
                  <c:v>0</c:v>
                </c:pt>
                <c:pt idx="104">
                  <c:v>0</c:v>
                </c:pt>
                <c:pt idx="105">
                  <c:v>0</c:v>
                </c:pt>
                <c:pt idx="106">
                  <c:v>0</c:v>
                </c:pt>
                <c:pt idx="107">
                  <c:v>0</c:v>
                </c:pt>
                <c:pt idx="108">
                  <c:v>0</c:v>
                </c:pt>
                <c:pt idx="109">
                  <c:v>0</c:v>
                </c:pt>
                <c:pt idx="110">
                  <c:v>0</c:v>
                </c:pt>
                <c:pt idx="111">
                  <c:v>0</c:v>
                </c:pt>
                <c:pt idx="112">
                  <c:v>0</c:v>
                </c:pt>
                <c:pt idx="113">
                  <c:v>0</c:v>
                </c:pt>
                <c:pt idx="114">
                  <c:v>3248.0002439999998</c:v>
                </c:pt>
                <c:pt idx="115">
                  <c:v>3208</c:v>
                </c:pt>
                <c:pt idx="116">
                  <c:v>3050</c:v>
                </c:pt>
                <c:pt idx="117">
                  <c:v>3383</c:v>
                </c:pt>
                <c:pt idx="118">
                  <c:v>3195.9997560000002</c:v>
                </c:pt>
                <c:pt idx="119">
                  <c:v>3331</c:v>
                </c:pt>
                <c:pt idx="120">
                  <c:v>3398</c:v>
                </c:pt>
                <c:pt idx="121">
                  <c:v>3367</c:v>
                </c:pt>
                <c:pt idx="122">
                  <c:v>3397.0002439999998</c:v>
                </c:pt>
                <c:pt idx="123">
                  <c:v>3406.0002439999998</c:v>
                </c:pt>
                <c:pt idx="124">
                  <c:v>3393</c:v>
                </c:pt>
                <c:pt idx="125">
                  <c:v>3405</c:v>
                </c:pt>
                <c:pt idx="126">
                  <c:v>3416.9997560000002</c:v>
                </c:pt>
                <c:pt idx="127">
                  <c:v>3455</c:v>
                </c:pt>
                <c:pt idx="128">
                  <c:v>3456</c:v>
                </c:pt>
                <c:pt idx="129">
                  <c:v>3468.9997560000002</c:v>
                </c:pt>
                <c:pt idx="130">
                  <c:v>3480</c:v>
                </c:pt>
                <c:pt idx="131">
                  <c:v>3500</c:v>
                </c:pt>
                <c:pt idx="132">
                  <c:v>3534</c:v>
                </c:pt>
                <c:pt idx="133">
                  <c:v>3511</c:v>
                </c:pt>
                <c:pt idx="134">
                  <c:v>3526</c:v>
                </c:pt>
                <c:pt idx="135">
                  <c:v>3550</c:v>
                </c:pt>
                <c:pt idx="136">
                  <c:v>3558</c:v>
                </c:pt>
                <c:pt idx="137">
                  <c:v>3552</c:v>
                </c:pt>
                <c:pt idx="138">
                  <c:v>3544</c:v>
                </c:pt>
                <c:pt idx="139">
                  <c:v>3517</c:v>
                </c:pt>
                <c:pt idx="140">
                  <c:v>3529</c:v>
                </c:pt>
                <c:pt idx="141">
                  <c:v>3527</c:v>
                </c:pt>
                <c:pt idx="142">
                  <c:v>3499</c:v>
                </c:pt>
                <c:pt idx="143">
                  <c:v>3477</c:v>
                </c:pt>
                <c:pt idx="144">
                  <c:v>3470</c:v>
                </c:pt>
                <c:pt idx="145">
                  <c:v>3477.9997560000002</c:v>
                </c:pt>
                <c:pt idx="146">
                  <c:v>3465</c:v>
                </c:pt>
                <c:pt idx="147">
                  <c:v>3475</c:v>
                </c:pt>
                <c:pt idx="148">
                  <c:v>3512.0002439999998</c:v>
                </c:pt>
                <c:pt idx="149">
                  <c:v>3540</c:v>
                </c:pt>
                <c:pt idx="150">
                  <c:v>3538</c:v>
                </c:pt>
                <c:pt idx="151">
                  <c:v>3481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1703.0001219999999</c:v>
                </c:pt>
                <c:pt idx="169">
                  <c:v>1989</c:v>
                </c:pt>
                <c:pt idx="170">
                  <c:v>2754.0002439999998</c:v>
                </c:pt>
                <c:pt idx="171">
                  <c:v>2924</c:v>
                </c:pt>
                <c:pt idx="172">
                  <c:v>2966.0002439999998</c:v>
                </c:pt>
                <c:pt idx="173">
                  <c:v>3125.9997560000002</c:v>
                </c:pt>
                <c:pt idx="174">
                  <c:v>3161</c:v>
                </c:pt>
                <c:pt idx="175">
                  <c:v>3291.0002439999998</c:v>
                </c:pt>
                <c:pt idx="176">
                  <c:v>3265.9997560000002</c:v>
                </c:pt>
                <c:pt idx="177">
                  <c:v>3219</c:v>
                </c:pt>
                <c:pt idx="178">
                  <c:v>3291.0002439999998</c:v>
                </c:pt>
                <c:pt idx="179">
                  <c:v>3291.0002439999998</c:v>
                </c:pt>
                <c:pt idx="180">
                  <c:v>3235</c:v>
                </c:pt>
                <c:pt idx="181">
                  <c:v>3179</c:v>
                </c:pt>
                <c:pt idx="182">
                  <c:v>3151.0002439999998</c:v>
                </c:pt>
                <c:pt idx="183">
                  <c:v>3147</c:v>
                </c:pt>
                <c:pt idx="184">
                  <c:v>3106.0002439999998</c:v>
                </c:pt>
                <c:pt idx="185">
                  <c:v>3107.9997560000002</c:v>
                </c:pt>
                <c:pt idx="186">
                  <c:v>3129</c:v>
                </c:pt>
                <c:pt idx="187">
                  <c:v>3121</c:v>
                </c:pt>
                <c:pt idx="188">
                  <c:v>3136</c:v>
                </c:pt>
                <c:pt idx="189">
                  <c:v>3129</c:v>
                </c:pt>
                <c:pt idx="190">
                  <c:v>3120</c:v>
                </c:pt>
                <c:pt idx="191">
                  <c:v>3100</c:v>
                </c:pt>
                <c:pt idx="192">
                  <c:v>3055.9997560000002</c:v>
                </c:pt>
                <c:pt idx="193">
                  <c:v>3026</c:v>
                </c:pt>
                <c:pt idx="194">
                  <c:v>2987</c:v>
                </c:pt>
                <c:pt idx="195">
                  <c:v>2973</c:v>
                </c:pt>
                <c:pt idx="196">
                  <c:v>2972</c:v>
                </c:pt>
                <c:pt idx="197">
                  <c:v>2970</c:v>
                </c:pt>
                <c:pt idx="198">
                  <c:v>2971</c:v>
                </c:pt>
                <c:pt idx="199">
                  <c:v>2936</c:v>
                </c:pt>
                <c:pt idx="200">
                  <c:v>2904</c:v>
                </c:pt>
                <c:pt idx="201">
                  <c:v>2899</c:v>
                </c:pt>
                <c:pt idx="202">
                  <c:v>2831</c:v>
                </c:pt>
                <c:pt idx="203">
                  <c:v>2789</c:v>
                </c:pt>
                <c:pt idx="204">
                  <c:v>2815</c:v>
                </c:pt>
                <c:pt idx="205">
                  <c:v>2820</c:v>
                </c:pt>
                <c:pt idx="206">
                  <c:v>2814</c:v>
                </c:pt>
                <c:pt idx="207">
                  <c:v>2820</c:v>
                </c:pt>
                <c:pt idx="208">
                  <c:v>2773</c:v>
                </c:pt>
                <c:pt idx="209">
                  <c:v>2728.9997560000002</c:v>
                </c:pt>
                <c:pt idx="210">
                  <c:v>2766</c:v>
                </c:pt>
                <c:pt idx="211">
                  <c:v>2694</c:v>
                </c:pt>
                <c:pt idx="212">
                  <c:v>2593</c:v>
                </c:pt>
                <c:pt idx="213">
                  <c:v>2575</c:v>
                </c:pt>
                <c:pt idx="214">
                  <c:v>2542</c:v>
                </c:pt>
                <c:pt idx="215">
                  <c:v>2477</c:v>
                </c:pt>
                <c:pt idx="216">
                  <c:v>2370</c:v>
                </c:pt>
                <c:pt idx="217">
                  <c:v>2344</c:v>
                </c:pt>
                <c:pt idx="218">
                  <c:v>2187</c:v>
                </c:pt>
                <c:pt idx="219">
                  <c:v>2005</c:v>
                </c:pt>
                <c:pt idx="220">
                  <c:v>1925</c:v>
                </c:pt>
                <c:pt idx="221">
                  <c:v>1923.9998780000001</c:v>
                </c:pt>
                <c:pt idx="222">
                  <c:v>2276</c:v>
                </c:pt>
                <c:pt idx="223">
                  <c:v>1659.0001219999999</c:v>
                </c:pt>
              </c:numCache>
            </c:numRef>
          </c:yVal>
          <c:smooth val="0"/>
          <c:extLst xmlns:c16r2="http://schemas.microsoft.com/office/drawing/2015/06/chart">
            <c:ext xmlns:c16="http://schemas.microsoft.com/office/drawing/2014/chart" uri="{C3380CC4-5D6E-409C-BE32-E72D297353CC}">
              <c16:uniqueId val="{0000007B-DA80-4DEE-8BB8-42BCAF800CB4}"/>
            </c:ext>
          </c:extLst>
        </c:ser>
        <c:ser>
          <c:idx val="125"/>
          <c:order val="124"/>
          <c:tx>
            <c:strRef>
              <c:f>Sheet1!$DW$1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Sheet1!$DW$2:$DW$225</c:f>
              <c:numCache>
                <c:formatCode>General</c:formatCode>
                <c:ptCount val="224"/>
                <c:pt idx="0">
                  <c:v>454</c:v>
                </c:pt>
                <c:pt idx="1">
                  <c:v>416</c:v>
                </c:pt>
                <c:pt idx="2">
                  <c:v>677</c:v>
                </c:pt>
                <c:pt idx="3">
                  <c:v>819</c:v>
                </c:pt>
                <c:pt idx="4">
                  <c:v>851</c:v>
                </c:pt>
                <c:pt idx="5">
                  <c:v>923</c:v>
                </c:pt>
                <c:pt idx="6">
                  <c:v>992</c:v>
                </c:pt>
                <c:pt idx="7">
                  <c:v>1071</c:v>
                </c:pt>
                <c:pt idx="8">
                  <c:v>1143</c:v>
                </c:pt>
                <c:pt idx="9">
                  <c:v>1233</c:v>
                </c:pt>
                <c:pt idx="10">
                  <c:v>1297</c:v>
                </c:pt>
                <c:pt idx="11">
                  <c:v>1367</c:v>
                </c:pt>
                <c:pt idx="12">
                  <c:v>1425</c:v>
                </c:pt>
                <c:pt idx="13">
                  <c:v>1497</c:v>
                </c:pt>
                <c:pt idx="14">
                  <c:v>1562.0001219999999</c:v>
                </c:pt>
                <c:pt idx="15">
                  <c:v>1632.9998780000001</c:v>
                </c:pt>
                <c:pt idx="16">
                  <c:v>1724</c:v>
                </c:pt>
                <c:pt idx="17">
                  <c:v>1789</c:v>
                </c:pt>
                <c:pt idx="18">
                  <c:v>1866</c:v>
                </c:pt>
                <c:pt idx="19">
                  <c:v>1947</c:v>
                </c:pt>
                <c:pt idx="20">
                  <c:v>2014</c:v>
                </c:pt>
                <c:pt idx="21">
                  <c:v>2086</c:v>
                </c:pt>
                <c:pt idx="22">
                  <c:v>2140</c:v>
                </c:pt>
                <c:pt idx="23">
                  <c:v>2237</c:v>
                </c:pt>
                <c:pt idx="24">
                  <c:v>2268</c:v>
                </c:pt>
                <c:pt idx="25">
                  <c:v>2296</c:v>
                </c:pt>
                <c:pt idx="26">
                  <c:v>2332</c:v>
                </c:pt>
                <c:pt idx="27">
                  <c:v>2381</c:v>
                </c:pt>
                <c:pt idx="28">
                  <c:v>2421</c:v>
                </c:pt>
                <c:pt idx="29">
                  <c:v>2472</c:v>
                </c:pt>
                <c:pt idx="30">
                  <c:v>2499</c:v>
                </c:pt>
                <c:pt idx="31">
                  <c:v>2513</c:v>
                </c:pt>
                <c:pt idx="32">
                  <c:v>2495</c:v>
                </c:pt>
                <c:pt idx="33">
                  <c:v>2505</c:v>
                </c:pt>
                <c:pt idx="34">
                  <c:v>2529</c:v>
                </c:pt>
                <c:pt idx="35">
                  <c:v>2551</c:v>
                </c:pt>
                <c:pt idx="36">
                  <c:v>2632.0002439999998</c:v>
                </c:pt>
                <c:pt idx="37">
                  <c:v>2670</c:v>
                </c:pt>
                <c:pt idx="38">
                  <c:v>2683</c:v>
                </c:pt>
                <c:pt idx="39">
                  <c:v>2787</c:v>
                </c:pt>
                <c:pt idx="40">
                  <c:v>2807</c:v>
                </c:pt>
                <c:pt idx="41">
                  <c:v>2791.9997560000002</c:v>
                </c:pt>
                <c:pt idx="42">
                  <c:v>2800</c:v>
                </c:pt>
                <c:pt idx="43">
                  <c:v>2912</c:v>
                </c:pt>
                <c:pt idx="44">
                  <c:v>2899</c:v>
                </c:pt>
                <c:pt idx="45">
                  <c:v>2900</c:v>
                </c:pt>
                <c:pt idx="46">
                  <c:v>2929</c:v>
                </c:pt>
                <c:pt idx="47">
                  <c:v>2949</c:v>
                </c:pt>
                <c:pt idx="48">
                  <c:v>2999</c:v>
                </c:pt>
                <c:pt idx="49">
                  <c:v>2988</c:v>
                </c:pt>
                <c:pt idx="50">
                  <c:v>2990</c:v>
                </c:pt>
                <c:pt idx="51">
                  <c:v>2984.0002439999998</c:v>
                </c:pt>
                <c:pt idx="52">
                  <c:v>3010.9997560000002</c:v>
                </c:pt>
                <c:pt idx="53">
                  <c:v>3025</c:v>
                </c:pt>
                <c:pt idx="54">
                  <c:v>3035</c:v>
                </c:pt>
                <c:pt idx="55">
                  <c:v>3035</c:v>
                </c:pt>
                <c:pt idx="56">
                  <c:v>3070</c:v>
                </c:pt>
                <c:pt idx="57">
                  <c:v>3120</c:v>
                </c:pt>
                <c:pt idx="58">
                  <c:v>3119</c:v>
                </c:pt>
                <c:pt idx="59">
                  <c:v>3066</c:v>
                </c:pt>
                <c:pt idx="60">
                  <c:v>3255</c:v>
                </c:pt>
                <c:pt idx="61">
                  <c:v>3276</c:v>
                </c:pt>
                <c:pt idx="62">
                  <c:v>3121</c:v>
                </c:pt>
                <c:pt idx="63">
                  <c:v>3306</c:v>
                </c:pt>
                <c:pt idx="64">
                  <c:v>3296</c:v>
                </c:pt>
                <c:pt idx="65">
                  <c:v>3209</c:v>
                </c:pt>
                <c:pt idx="66">
                  <c:v>3184</c:v>
                </c:pt>
                <c:pt idx="67">
                  <c:v>3129</c:v>
                </c:pt>
                <c:pt idx="68">
                  <c:v>3154</c:v>
                </c:pt>
                <c:pt idx="69">
                  <c:v>3164</c:v>
                </c:pt>
                <c:pt idx="70">
                  <c:v>3169.0002439999998</c:v>
                </c:pt>
                <c:pt idx="71">
                  <c:v>3182</c:v>
                </c:pt>
                <c:pt idx="72">
                  <c:v>3198</c:v>
                </c:pt>
                <c:pt idx="73">
                  <c:v>3202</c:v>
                </c:pt>
                <c:pt idx="74">
                  <c:v>3212.0002439999998</c:v>
                </c:pt>
                <c:pt idx="75">
                  <c:v>3230.0002439999998</c:v>
                </c:pt>
                <c:pt idx="76">
                  <c:v>3227</c:v>
                </c:pt>
                <c:pt idx="77">
                  <c:v>3259</c:v>
                </c:pt>
                <c:pt idx="78">
                  <c:v>3299</c:v>
                </c:pt>
                <c:pt idx="79">
                  <c:v>3287</c:v>
                </c:pt>
                <c:pt idx="80">
                  <c:v>3169.0002439999998</c:v>
                </c:pt>
                <c:pt idx="81">
                  <c:v>3156</c:v>
                </c:pt>
                <c:pt idx="82">
                  <c:v>3150</c:v>
                </c:pt>
                <c:pt idx="83">
                  <c:v>3317</c:v>
                </c:pt>
                <c:pt idx="84">
                  <c:v>3441</c:v>
                </c:pt>
                <c:pt idx="85">
                  <c:v>3415.0002439999998</c:v>
                </c:pt>
                <c:pt idx="86">
                  <c:v>3358</c:v>
                </c:pt>
                <c:pt idx="87">
                  <c:v>3342</c:v>
                </c:pt>
                <c:pt idx="88">
                  <c:v>3361</c:v>
                </c:pt>
                <c:pt idx="89">
                  <c:v>3360</c:v>
                </c:pt>
                <c:pt idx="90">
                  <c:v>3371.9997560000002</c:v>
                </c:pt>
                <c:pt idx="91">
                  <c:v>3369</c:v>
                </c:pt>
                <c:pt idx="92">
                  <c:v>3369</c:v>
                </c:pt>
                <c:pt idx="93">
                  <c:v>3367</c:v>
                </c:pt>
                <c:pt idx="94">
                  <c:v>3368</c:v>
                </c:pt>
                <c:pt idx="95">
                  <c:v>3368</c:v>
                </c:pt>
                <c:pt idx="96">
                  <c:v>3364</c:v>
                </c:pt>
                <c:pt idx="97">
                  <c:v>3379.0002439999998</c:v>
                </c:pt>
                <c:pt idx="98">
                  <c:v>3373</c:v>
                </c:pt>
                <c:pt idx="99">
                  <c:v>3394</c:v>
                </c:pt>
                <c:pt idx="100">
                  <c:v>3397.0002439999998</c:v>
                </c:pt>
                <c:pt idx="101">
                  <c:v>3446</c:v>
                </c:pt>
                <c:pt idx="102">
                  <c:v>3411</c:v>
                </c:pt>
                <c:pt idx="103">
                  <c:v>0</c:v>
                </c:pt>
                <c:pt idx="104">
                  <c:v>0</c:v>
                </c:pt>
                <c:pt idx="105">
                  <c:v>0</c:v>
                </c:pt>
                <c:pt idx="106">
                  <c:v>0</c:v>
                </c:pt>
                <c:pt idx="107">
                  <c:v>0</c:v>
                </c:pt>
                <c:pt idx="108">
                  <c:v>0</c:v>
                </c:pt>
                <c:pt idx="109">
                  <c:v>0</c:v>
                </c:pt>
                <c:pt idx="110">
                  <c:v>0</c:v>
                </c:pt>
                <c:pt idx="111">
                  <c:v>0</c:v>
                </c:pt>
                <c:pt idx="112">
                  <c:v>0</c:v>
                </c:pt>
                <c:pt idx="113">
                  <c:v>0</c:v>
                </c:pt>
                <c:pt idx="114">
                  <c:v>3199</c:v>
                </c:pt>
                <c:pt idx="115">
                  <c:v>3101</c:v>
                </c:pt>
                <c:pt idx="116">
                  <c:v>3010.9997560000002</c:v>
                </c:pt>
                <c:pt idx="117">
                  <c:v>3074</c:v>
                </c:pt>
                <c:pt idx="118">
                  <c:v>3164</c:v>
                </c:pt>
                <c:pt idx="119">
                  <c:v>3291.0002439999998</c:v>
                </c:pt>
                <c:pt idx="120">
                  <c:v>3351</c:v>
                </c:pt>
                <c:pt idx="121">
                  <c:v>3347</c:v>
                </c:pt>
                <c:pt idx="122">
                  <c:v>3377</c:v>
                </c:pt>
                <c:pt idx="123">
                  <c:v>3370.0002439999998</c:v>
                </c:pt>
                <c:pt idx="124">
                  <c:v>3370.0002439999998</c:v>
                </c:pt>
                <c:pt idx="125">
                  <c:v>3371.9997560000002</c:v>
                </c:pt>
                <c:pt idx="126">
                  <c:v>3402</c:v>
                </c:pt>
                <c:pt idx="127">
                  <c:v>3405</c:v>
                </c:pt>
                <c:pt idx="128">
                  <c:v>3446</c:v>
                </c:pt>
                <c:pt idx="129">
                  <c:v>3450.9997560000002</c:v>
                </c:pt>
                <c:pt idx="130">
                  <c:v>3448</c:v>
                </c:pt>
                <c:pt idx="131">
                  <c:v>3464</c:v>
                </c:pt>
                <c:pt idx="132">
                  <c:v>3500</c:v>
                </c:pt>
                <c:pt idx="133">
                  <c:v>3481</c:v>
                </c:pt>
                <c:pt idx="134">
                  <c:v>3526</c:v>
                </c:pt>
                <c:pt idx="135">
                  <c:v>3515</c:v>
                </c:pt>
                <c:pt idx="136">
                  <c:v>3531</c:v>
                </c:pt>
                <c:pt idx="137">
                  <c:v>3517</c:v>
                </c:pt>
                <c:pt idx="138">
                  <c:v>3513</c:v>
                </c:pt>
                <c:pt idx="139">
                  <c:v>3511</c:v>
                </c:pt>
                <c:pt idx="140">
                  <c:v>3494.0002439999998</c:v>
                </c:pt>
                <c:pt idx="141">
                  <c:v>3509</c:v>
                </c:pt>
                <c:pt idx="142">
                  <c:v>3474</c:v>
                </c:pt>
                <c:pt idx="143">
                  <c:v>3465</c:v>
                </c:pt>
                <c:pt idx="144">
                  <c:v>3464</c:v>
                </c:pt>
                <c:pt idx="145">
                  <c:v>3435</c:v>
                </c:pt>
                <c:pt idx="146">
                  <c:v>3409</c:v>
                </c:pt>
                <c:pt idx="147">
                  <c:v>3457</c:v>
                </c:pt>
                <c:pt idx="148">
                  <c:v>3501</c:v>
                </c:pt>
                <c:pt idx="149">
                  <c:v>3508</c:v>
                </c:pt>
                <c:pt idx="150">
                  <c:v>3510</c:v>
                </c:pt>
                <c:pt idx="151">
                  <c:v>3452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1667</c:v>
                </c:pt>
                <c:pt idx="169">
                  <c:v>1999</c:v>
                </c:pt>
                <c:pt idx="170">
                  <c:v>2770</c:v>
                </c:pt>
                <c:pt idx="171">
                  <c:v>2896.0002439999998</c:v>
                </c:pt>
                <c:pt idx="172">
                  <c:v>2936</c:v>
                </c:pt>
                <c:pt idx="173">
                  <c:v>3058</c:v>
                </c:pt>
                <c:pt idx="174">
                  <c:v>3162</c:v>
                </c:pt>
                <c:pt idx="175">
                  <c:v>3175</c:v>
                </c:pt>
                <c:pt idx="176">
                  <c:v>3242</c:v>
                </c:pt>
                <c:pt idx="177">
                  <c:v>3246</c:v>
                </c:pt>
                <c:pt idx="178">
                  <c:v>3260</c:v>
                </c:pt>
                <c:pt idx="179">
                  <c:v>3273</c:v>
                </c:pt>
                <c:pt idx="180">
                  <c:v>3246</c:v>
                </c:pt>
                <c:pt idx="181">
                  <c:v>3193</c:v>
                </c:pt>
                <c:pt idx="182">
                  <c:v>3177</c:v>
                </c:pt>
                <c:pt idx="183">
                  <c:v>3162</c:v>
                </c:pt>
                <c:pt idx="184">
                  <c:v>3128</c:v>
                </c:pt>
                <c:pt idx="185">
                  <c:v>3140</c:v>
                </c:pt>
                <c:pt idx="186">
                  <c:v>3136</c:v>
                </c:pt>
                <c:pt idx="187">
                  <c:v>3116.9997560000002</c:v>
                </c:pt>
                <c:pt idx="188">
                  <c:v>3154</c:v>
                </c:pt>
                <c:pt idx="189">
                  <c:v>3138</c:v>
                </c:pt>
                <c:pt idx="190">
                  <c:v>3125</c:v>
                </c:pt>
                <c:pt idx="191">
                  <c:v>3097</c:v>
                </c:pt>
                <c:pt idx="192">
                  <c:v>3044</c:v>
                </c:pt>
                <c:pt idx="193">
                  <c:v>3014</c:v>
                </c:pt>
                <c:pt idx="194">
                  <c:v>3001</c:v>
                </c:pt>
                <c:pt idx="195">
                  <c:v>2981</c:v>
                </c:pt>
                <c:pt idx="196">
                  <c:v>2996</c:v>
                </c:pt>
                <c:pt idx="197">
                  <c:v>3012</c:v>
                </c:pt>
                <c:pt idx="198">
                  <c:v>2994</c:v>
                </c:pt>
                <c:pt idx="199">
                  <c:v>2954</c:v>
                </c:pt>
                <c:pt idx="200">
                  <c:v>2913</c:v>
                </c:pt>
                <c:pt idx="201">
                  <c:v>2908</c:v>
                </c:pt>
                <c:pt idx="202">
                  <c:v>2851.0002439999998</c:v>
                </c:pt>
                <c:pt idx="203">
                  <c:v>2789</c:v>
                </c:pt>
                <c:pt idx="204">
                  <c:v>2821</c:v>
                </c:pt>
                <c:pt idx="205">
                  <c:v>2833.0002439999998</c:v>
                </c:pt>
                <c:pt idx="206">
                  <c:v>2770</c:v>
                </c:pt>
                <c:pt idx="207">
                  <c:v>2789</c:v>
                </c:pt>
                <c:pt idx="208">
                  <c:v>2752</c:v>
                </c:pt>
                <c:pt idx="209">
                  <c:v>2731</c:v>
                </c:pt>
                <c:pt idx="210">
                  <c:v>2791</c:v>
                </c:pt>
                <c:pt idx="211">
                  <c:v>2706</c:v>
                </c:pt>
                <c:pt idx="212">
                  <c:v>2587.0002439999998</c:v>
                </c:pt>
                <c:pt idx="213">
                  <c:v>2520</c:v>
                </c:pt>
                <c:pt idx="214">
                  <c:v>2536</c:v>
                </c:pt>
                <c:pt idx="215">
                  <c:v>2391</c:v>
                </c:pt>
                <c:pt idx="216">
                  <c:v>2310</c:v>
                </c:pt>
                <c:pt idx="217">
                  <c:v>2237</c:v>
                </c:pt>
                <c:pt idx="218">
                  <c:v>2162</c:v>
                </c:pt>
                <c:pt idx="219">
                  <c:v>1986</c:v>
                </c:pt>
                <c:pt idx="220">
                  <c:v>1918</c:v>
                </c:pt>
                <c:pt idx="221">
                  <c:v>1932.0001219999999</c:v>
                </c:pt>
                <c:pt idx="222">
                  <c:v>2295</c:v>
                </c:pt>
                <c:pt idx="223">
                  <c:v>1470</c:v>
                </c:pt>
              </c:numCache>
            </c:numRef>
          </c:yVal>
          <c:smooth val="0"/>
          <c:extLst xmlns:c16r2="http://schemas.microsoft.com/office/drawing/2015/06/chart">
            <c:ext xmlns:c16="http://schemas.microsoft.com/office/drawing/2014/chart" uri="{C3380CC4-5D6E-409C-BE32-E72D297353CC}">
              <c16:uniqueId val="{0000007C-DA80-4DEE-8BB8-42BCAF800CB4}"/>
            </c:ext>
          </c:extLst>
        </c:ser>
        <c:ser>
          <c:idx val="126"/>
          <c:order val="125"/>
          <c:tx>
            <c:strRef>
              <c:f>Sheet1!$DX$1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Sheet1!$DX$2:$DX$225</c:f>
              <c:numCache>
                <c:formatCode>General</c:formatCode>
                <c:ptCount val="224"/>
                <c:pt idx="0">
                  <c:v>309</c:v>
                </c:pt>
                <c:pt idx="1">
                  <c:v>210</c:v>
                </c:pt>
                <c:pt idx="2">
                  <c:v>493</c:v>
                </c:pt>
                <c:pt idx="3">
                  <c:v>631</c:v>
                </c:pt>
                <c:pt idx="4">
                  <c:v>672</c:v>
                </c:pt>
                <c:pt idx="5">
                  <c:v>756</c:v>
                </c:pt>
                <c:pt idx="6">
                  <c:v>801</c:v>
                </c:pt>
                <c:pt idx="7">
                  <c:v>903</c:v>
                </c:pt>
                <c:pt idx="8">
                  <c:v>983</c:v>
                </c:pt>
                <c:pt idx="9">
                  <c:v>1049</c:v>
                </c:pt>
                <c:pt idx="10">
                  <c:v>1131</c:v>
                </c:pt>
                <c:pt idx="11">
                  <c:v>1191</c:v>
                </c:pt>
                <c:pt idx="12">
                  <c:v>1254.9998780000001</c:v>
                </c:pt>
                <c:pt idx="13">
                  <c:v>1320</c:v>
                </c:pt>
                <c:pt idx="14">
                  <c:v>1386.0001219999999</c:v>
                </c:pt>
                <c:pt idx="15">
                  <c:v>1461</c:v>
                </c:pt>
                <c:pt idx="16">
                  <c:v>1535</c:v>
                </c:pt>
                <c:pt idx="17">
                  <c:v>1601</c:v>
                </c:pt>
                <c:pt idx="18">
                  <c:v>1681</c:v>
                </c:pt>
                <c:pt idx="19">
                  <c:v>1750</c:v>
                </c:pt>
                <c:pt idx="20">
                  <c:v>1812</c:v>
                </c:pt>
                <c:pt idx="21">
                  <c:v>1881</c:v>
                </c:pt>
                <c:pt idx="22">
                  <c:v>1940</c:v>
                </c:pt>
                <c:pt idx="23">
                  <c:v>2027</c:v>
                </c:pt>
                <c:pt idx="24">
                  <c:v>2061</c:v>
                </c:pt>
                <c:pt idx="25">
                  <c:v>2093</c:v>
                </c:pt>
                <c:pt idx="26">
                  <c:v>2137</c:v>
                </c:pt>
                <c:pt idx="27">
                  <c:v>2187</c:v>
                </c:pt>
                <c:pt idx="28">
                  <c:v>2232</c:v>
                </c:pt>
                <c:pt idx="29">
                  <c:v>2283</c:v>
                </c:pt>
                <c:pt idx="30">
                  <c:v>2314</c:v>
                </c:pt>
                <c:pt idx="31">
                  <c:v>2340</c:v>
                </c:pt>
                <c:pt idx="32">
                  <c:v>2320</c:v>
                </c:pt>
                <c:pt idx="33">
                  <c:v>2333</c:v>
                </c:pt>
                <c:pt idx="34">
                  <c:v>2361</c:v>
                </c:pt>
                <c:pt idx="35">
                  <c:v>2394</c:v>
                </c:pt>
                <c:pt idx="36">
                  <c:v>2465</c:v>
                </c:pt>
                <c:pt idx="37">
                  <c:v>2506</c:v>
                </c:pt>
                <c:pt idx="38">
                  <c:v>2536</c:v>
                </c:pt>
                <c:pt idx="39">
                  <c:v>2619</c:v>
                </c:pt>
                <c:pt idx="40">
                  <c:v>2648</c:v>
                </c:pt>
                <c:pt idx="41">
                  <c:v>2640</c:v>
                </c:pt>
                <c:pt idx="42">
                  <c:v>2661</c:v>
                </c:pt>
                <c:pt idx="43">
                  <c:v>2750</c:v>
                </c:pt>
                <c:pt idx="44">
                  <c:v>2757</c:v>
                </c:pt>
                <c:pt idx="45">
                  <c:v>2751</c:v>
                </c:pt>
                <c:pt idx="46">
                  <c:v>2790.0002439999998</c:v>
                </c:pt>
                <c:pt idx="47">
                  <c:v>2812</c:v>
                </c:pt>
                <c:pt idx="48">
                  <c:v>2852.9997560000002</c:v>
                </c:pt>
                <c:pt idx="49">
                  <c:v>2854</c:v>
                </c:pt>
                <c:pt idx="50">
                  <c:v>2855</c:v>
                </c:pt>
                <c:pt idx="51">
                  <c:v>2864</c:v>
                </c:pt>
                <c:pt idx="52">
                  <c:v>2877</c:v>
                </c:pt>
                <c:pt idx="53">
                  <c:v>2907</c:v>
                </c:pt>
                <c:pt idx="54">
                  <c:v>2917</c:v>
                </c:pt>
                <c:pt idx="55">
                  <c:v>2915</c:v>
                </c:pt>
                <c:pt idx="56">
                  <c:v>2958</c:v>
                </c:pt>
                <c:pt idx="57">
                  <c:v>2995</c:v>
                </c:pt>
                <c:pt idx="58">
                  <c:v>3005</c:v>
                </c:pt>
                <c:pt idx="59">
                  <c:v>2956</c:v>
                </c:pt>
                <c:pt idx="60">
                  <c:v>3127</c:v>
                </c:pt>
                <c:pt idx="61">
                  <c:v>3141</c:v>
                </c:pt>
                <c:pt idx="62">
                  <c:v>3018.0002439999998</c:v>
                </c:pt>
                <c:pt idx="63">
                  <c:v>3202</c:v>
                </c:pt>
                <c:pt idx="64">
                  <c:v>3175</c:v>
                </c:pt>
                <c:pt idx="65">
                  <c:v>3101</c:v>
                </c:pt>
                <c:pt idx="66">
                  <c:v>3087</c:v>
                </c:pt>
                <c:pt idx="67">
                  <c:v>3028.9997560000002</c:v>
                </c:pt>
                <c:pt idx="68">
                  <c:v>3048</c:v>
                </c:pt>
                <c:pt idx="69">
                  <c:v>3059</c:v>
                </c:pt>
                <c:pt idx="70">
                  <c:v>3082</c:v>
                </c:pt>
                <c:pt idx="71">
                  <c:v>3080.9997560000002</c:v>
                </c:pt>
                <c:pt idx="72">
                  <c:v>3093</c:v>
                </c:pt>
                <c:pt idx="73">
                  <c:v>3107.9997560000002</c:v>
                </c:pt>
                <c:pt idx="74">
                  <c:v>3112</c:v>
                </c:pt>
                <c:pt idx="75">
                  <c:v>3131</c:v>
                </c:pt>
                <c:pt idx="76">
                  <c:v>3124.0002439999998</c:v>
                </c:pt>
                <c:pt idx="77">
                  <c:v>3152</c:v>
                </c:pt>
                <c:pt idx="78">
                  <c:v>3195</c:v>
                </c:pt>
                <c:pt idx="79">
                  <c:v>3168</c:v>
                </c:pt>
                <c:pt idx="80">
                  <c:v>3074</c:v>
                </c:pt>
                <c:pt idx="81">
                  <c:v>3046.9997560000002</c:v>
                </c:pt>
                <c:pt idx="82">
                  <c:v>3066</c:v>
                </c:pt>
                <c:pt idx="83">
                  <c:v>3201</c:v>
                </c:pt>
                <c:pt idx="84">
                  <c:v>3310</c:v>
                </c:pt>
                <c:pt idx="85">
                  <c:v>3291.0002439999998</c:v>
                </c:pt>
                <c:pt idx="86">
                  <c:v>3231</c:v>
                </c:pt>
                <c:pt idx="87">
                  <c:v>3219</c:v>
                </c:pt>
                <c:pt idx="88">
                  <c:v>3249</c:v>
                </c:pt>
                <c:pt idx="89">
                  <c:v>3228</c:v>
                </c:pt>
                <c:pt idx="90">
                  <c:v>3253</c:v>
                </c:pt>
                <c:pt idx="91">
                  <c:v>3252</c:v>
                </c:pt>
                <c:pt idx="92">
                  <c:v>3239.0002439999998</c:v>
                </c:pt>
                <c:pt idx="93">
                  <c:v>3235</c:v>
                </c:pt>
                <c:pt idx="94">
                  <c:v>3242</c:v>
                </c:pt>
                <c:pt idx="95">
                  <c:v>3251</c:v>
                </c:pt>
                <c:pt idx="96">
                  <c:v>3235</c:v>
                </c:pt>
                <c:pt idx="97">
                  <c:v>3328</c:v>
                </c:pt>
                <c:pt idx="98">
                  <c:v>3309.0002439999998</c:v>
                </c:pt>
                <c:pt idx="99">
                  <c:v>3261</c:v>
                </c:pt>
                <c:pt idx="100">
                  <c:v>3310.9997560000002</c:v>
                </c:pt>
                <c:pt idx="101">
                  <c:v>3338</c:v>
                </c:pt>
                <c:pt idx="102">
                  <c:v>3316</c:v>
                </c:pt>
                <c:pt idx="103">
                  <c:v>0</c:v>
                </c:pt>
                <c:pt idx="104">
                  <c:v>0</c:v>
                </c:pt>
                <c:pt idx="105">
                  <c:v>0</c:v>
                </c:pt>
                <c:pt idx="106">
                  <c:v>0</c:v>
                </c:pt>
                <c:pt idx="107">
                  <c:v>0</c:v>
                </c:pt>
                <c:pt idx="108">
                  <c:v>0</c:v>
                </c:pt>
                <c:pt idx="109">
                  <c:v>0</c:v>
                </c:pt>
                <c:pt idx="110">
                  <c:v>0</c:v>
                </c:pt>
                <c:pt idx="111">
                  <c:v>0</c:v>
                </c:pt>
                <c:pt idx="112">
                  <c:v>0</c:v>
                </c:pt>
                <c:pt idx="113">
                  <c:v>0</c:v>
                </c:pt>
                <c:pt idx="114">
                  <c:v>3036.0002439999998</c:v>
                </c:pt>
                <c:pt idx="115">
                  <c:v>2861</c:v>
                </c:pt>
                <c:pt idx="116">
                  <c:v>2816.9997560000002</c:v>
                </c:pt>
                <c:pt idx="117">
                  <c:v>3082</c:v>
                </c:pt>
                <c:pt idx="118">
                  <c:v>2967</c:v>
                </c:pt>
                <c:pt idx="119">
                  <c:v>3077</c:v>
                </c:pt>
                <c:pt idx="120">
                  <c:v>3166</c:v>
                </c:pt>
                <c:pt idx="121">
                  <c:v>3185</c:v>
                </c:pt>
                <c:pt idx="122">
                  <c:v>3193</c:v>
                </c:pt>
                <c:pt idx="123">
                  <c:v>3199</c:v>
                </c:pt>
                <c:pt idx="124">
                  <c:v>3195</c:v>
                </c:pt>
                <c:pt idx="125">
                  <c:v>3199</c:v>
                </c:pt>
                <c:pt idx="126">
                  <c:v>3228</c:v>
                </c:pt>
                <c:pt idx="127">
                  <c:v>3239.0002439999998</c:v>
                </c:pt>
                <c:pt idx="128">
                  <c:v>3261</c:v>
                </c:pt>
                <c:pt idx="129">
                  <c:v>3261</c:v>
                </c:pt>
                <c:pt idx="130">
                  <c:v>3277</c:v>
                </c:pt>
                <c:pt idx="131">
                  <c:v>3312</c:v>
                </c:pt>
                <c:pt idx="132">
                  <c:v>3336.0002439999998</c:v>
                </c:pt>
                <c:pt idx="133">
                  <c:v>3350</c:v>
                </c:pt>
                <c:pt idx="134">
                  <c:v>3353</c:v>
                </c:pt>
                <c:pt idx="135">
                  <c:v>3388.0002439999998</c:v>
                </c:pt>
                <c:pt idx="136">
                  <c:v>3359</c:v>
                </c:pt>
                <c:pt idx="137">
                  <c:v>3360</c:v>
                </c:pt>
                <c:pt idx="138">
                  <c:v>3356</c:v>
                </c:pt>
                <c:pt idx="139">
                  <c:v>3355</c:v>
                </c:pt>
                <c:pt idx="140">
                  <c:v>3342</c:v>
                </c:pt>
                <c:pt idx="141">
                  <c:v>3330</c:v>
                </c:pt>
                <c:pt idx="142">
                  <c:v>3296</c:v>
                </c:pt>
                <c:pt idx="143">
                  <c:v>3287</c:v>
                </c:pt>
                <c:pt idx="144">
                  <c:v>3277</c:v>
                </c:pt>
                <c:pt idx="145">
                  <c:v>3285</c:v>
                </c:pt>
                <c:pt idx="146">
                  <c:v>3279</c:v>
                </c:pt>
                <c:pt idx="147">
                  <c:v>3283.9997560000002</c:v>
                </c:pt>
                <c:pt idx="148">
                  <c:v>3327.0002439999998</c:v>
                </c:pt>
                <c:pt idx="149">
                  <c:v>3338</c:v>
                </c:pt>
                <c:pt idx="150">
                  <c:v>3382</c:v>
                </c:pt>
                <c:pt idx="151">
                  <c:v>3239.0002439999998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1596</c:v>
                </c:pt>
                <c:pt idx="169">
                  <c:v>1907</c:v>
                </c:pt>
                <c:pt idx="170">
                  <c:v>2561</c:v>
                </c:pt>
                <c:pt idx="171">
                  <c:v>2772.0002439999998</c:v>
                </c:pt>
                <c:pt idx="172">
                  <c:v>2841</c:v>
                </c:pt>
                <c:pt idx="173">
                  <c:v>2909</c:v>
                </c:pt>
                <c:pt idx="174">
                  <c:v>2879.9997560000002</c:v>
                </c:pt>
                <c:pt idx="175">
                  <c:v>2965</c:v>
                </c:pt>
                <c:pt idx="176">
                  <c:v>3050</c:v>
                </c:pt>
                <c:pt idx="177">
                  <c:v>3001</c:v>
                </c:pt>
                <c:pt idx="178">
                  <c:v>3017</c:v>
                </c:pt>
                <c:pt idx="179">
                  <c:v>2964</c:v>
                </c:pt>
                <c:pt idx="180">
                  <c:v>2966.0002439999998</c:v>
                </c:pt>
                <c:pt idx="181">
                  <c:v>2892</c:v>
                </c:pt>
                <c:pt idx="182">
                  <c:v>2879</c:v>
                </c:pt>
                <c:pt idx="183">
                  <c:v>2886</c:v>
                </c:pt>
                <c:pt idx="184">
                  <c:v>2866</c:v>
                </c:pt>
                <c:pt idx="185">
                  <c:v>2882</c:v>
                </c:pt>
                <c:pt idx="186">
                  <c:v>2875</c:v>
                </c:pt>
                <c:pt idx="187">
                  <c:v>2910</c:v>
                </c:pt>
                <c:pt idx="188">
                  <c:v>2904.9997560000002</c:v>
                </c:pt>
                <c:pt idx="189">
                  <c:v>2899</c:v>
                </c:pt>
                <c:pt idx="190">
                  <c:v>2860.0002439999998</c:v>
                </c:pt>
                <c:pt idx="191">
                  <c:v>2881</c:v>
                </c:pt>
                <c:pt idx="192">
                  <c:v>2860.0002439999998</c:v>
                </c:pt>
                <c:pt idx="193">
                  <c:v>2836</c:v>
                </c:pt>
                <c:pt idx="194">
                  <c:v>2836</c:v>
                </c:pt>
                <c:pt idx="195">
                  <c:v>2824</c:v>
                </c:pt>
                <c:pt idx="196">
                  <c:v>2821</c:v>
                </c:pt>
                <c:pt idx="197">
                  <c:v>2825.9997560000002</c:v>
                </c:pt>
                <c:pt idx="198">
                  <c:v>2773.9997560000002</c:v>
                </c:pt>
                <c:pt idx="199">
                  <c:v>2720.0002439999998</c:v>
                </c:pt>
                <c:pt idx="200">
                  <c:v>2670</c:v>
                </c:pt>
                <c:pt idx="201">
                  <c:v>2628</c:v>
                </c:pt>
                <c:pt idx="202">
                  <c:v>2542</c:v>
                </c:pt>
                <c:pt idx="203">
                  <c:v>2514</c:v>
                </c:pt>
                <c:pt idx="204">
                  <c:v>2540</c:v>
                </c:pt>
                <c:pt idx="205">
                  <c:v>2529</c:v>
                </c:pt>
                <c:pt idx="206">
                  <c:v>2492</c:v>
                </c:pt>
                <c:pt idx="207">
                  <c:v>2453</c:v>
                </c:pt>
                <c:pt idx="208">
                  <c:v>2438</c:v>
                </c:pt>
                <c:pt idx="209">
                  <c:v>2438</c:v>
                </c:pt>
                <c:pt idx="210">
                  <c:v>2488</c:v>
                </c:pt>
                <c:pt idx="211">
                  <c:v>2422</c:v>
                </c:pt>
                <c:pt idx="212">
                  <c:v>2328</c:v>
                </c:pt>
                <c:pt idx="213">
                  <c:v>2267</c:v>
                </c:pt>
                <c:pt idx="214">
                  <c:v>2317</c:v>
                </c:pt>
                <c:pt idx="215">
                  <c:v>2209</c:v>
                </c:pt>
                <c:pt idx="216">
                  <c:v>2136</c:v>
                </c:pt>
                <c:pt idx="217">
                  <c:v>2006</c:v>
                </c:pt>
                <c:pt idx="218">
                  <c:v>1967.9998780000001</c:v>
                </c:pt>
                <c:pt idx="219">
                  <c:v>1732</c:v>
                </c:pt>
                <c:pt idx="220">
                  <c:v>1650.9998780000001</c:v>
                </c:pt>
                <c:pt idx="221">
                  <c:v>1615.9998780000001</c:v>
                </c:pt>
                <c:pt idx="222">
                  <c:v>1768</c:v>
                </c:pt>
                <c:pt idx="223">
                  <c:v>1313</c:v>
                </c:pt>
              </c:numCache>
            </c:numRef>
          </c:yVal>
          <c:smooth val="0"/>
          <c:extLst xmlns:c16r2="http://schemas.microsoft.com/office/drawing/2015/06/chart">
            <c:ext xmlns:c16="http://schemas.microsoft.com/office/drawing/2014/chart" uri="{C3380CC4-5D6E-409C-BE32-E72D297353CC}">
              <c16:uniqueId val="{0000007D-DA80-4DEE-8BB8-42BCAF800CB4}"/>
            </c:ext>
          </c:extLst>
        </c:ser>
        <c:ser>
          <c:idx val="127"/>
          <c:order val="126"/>
          <c:tx>
            <c:strRef>
              <c:f>Sheet1!$DY$1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Sheet1!$DY$2:$DY$225</c:f>
              <c:numCache>
                <c:formatCode>General</c:formatCode>
                <c:ptCount val="224"/>
                <c:pt idx="0">
                  <c:v>461.00003099999998</c:v>
                </c:pt>
                <c:pt idx="1">
                  <c:v>325</c:v>
                </c:pt>
                <c:pt idx="2">
                  <c:v>627.00006099999996</c:v>
                </c:pt>
                <c:pt idx="3">
                  <c:v>743</c:v>
                </c:pt>
                <c:pt idx="4">
                  <c:v>767</c:v>
                </c:pt>
                <c:pt idx="5">
                  <c:v>828</c:v>
                </c:pt>
                <c:pt idx="6">
                  <c:v>895</c:v>
                </c:pt>
                <c:pt idx="7">
                  <c:v>990</c:v>
                </c:pt>
                <c:pt idx="8">
                  <c:v>1061</c:v>
                </c:pt>
                <c:pt idx="9">
                  <c:v>1150</c:v>
                </c:pt>
                <c:pt idx="10">
                  <c:v>1215</c:v>
                </c:pt>
                <c:pt idx="11">
                  <c:v>1272.0001219999999</c:v>
                </c:pt>
                <c:pt idx="12">
                  <c:v>1335</c:v>
                </c:pt>
                <c:pt idx="13">
                  <c:v>1401</c:v>
                </c:pt>
                <c:pt idx="14">
                  <c:v>1469</c:v>
                </c:pt>
                <c:pt idx="15">
                  <c:v>1536.0001219999999</c:v>
                </c:pt>
                <c:pt idx="16">
                  <c:v>1612</c:v>
                </c:pt>
                <c:pt idx="17">
                  <c:v>1682</c:v>
                </c:pt>
                <c:pt idx="18">
                  <c:v>1764.9998780000001</c:v>
                </c:pt>
                <c:pt idx="19">
                  <c:v>1834</c:v>
                </c:pt>
                <c:pt idx="20">
                  <c:v>1907</c:v>
                </c:pt>
                <c:pt idx="21">
                  <c:v>1976.9998780000001</c:v>
                </c:pt>
                <c:pt idx="22">
                  <c:v>2035</c:v>
                </c:pt>
                <c:pt idx="23">
                  <c:v>2118</c:v>
                </c:pt>
                <c:pt idx="24">
                  <c:v>2154</c:v>
                </c:pt>
                <c:pt idx="25">
                  <c:v>2179</c:v>
                </c:pt>
                <c:pt idx="26">
                  <c:v>2216</c:v>
                </c:pt>
                <c:pt idx="27">
                  <c:v>2261</c:v>
                </c:pt>
                <c:pt idx="28">
                  <c:v>2297</c:v>
                </c:pt>
                <c:pt idx="29">
                  <c:v>2339</c:v>
                </c:pt>
                <c:pt idx="30">
                  <c:v>2368</c:v>
                </c:pt>
                <c:pt idx="31">
                  <c:v>2392</c:v>
                </c:pt>
                <c:pt idx="32">
                  <c:v>2367</c:v>
                </c:pt>
                <c:pt idx="33">
                  <c:v>2385</c:v>
                </c:pt>
                <c:pt idx="34">
                  <c:v>2403</c:v>
                </c:pt>
                <c:pt idx="35">
                  <c:v>2428</c:v>
                </c:pt>
                <c:pt idx="36">
                  <c:v>2508.0002439999998</c:v>
                </c:pt>
                <c:pt idx="37">
                  <c:v>2535.0002439999998</c:v>
                </c:pt>
                <c:pt idx="38">
                  <c:v>2556</c:v>
                </c:pt>
                <c:pt idx="39">
                  <c:v>2645</c:v>
                </c:pt>
                <c:pt idx="40">
                  <c:v>2666.0002439999998</c:v>
                </c:pt>
                <c:pt idx="41">
                  <c:v>2651</c:v>
                </c:pt>
                <c:pt idx="42">
                  <c:v>2666.0002439999998</c:v>
                </c:pt>
                <c:pt idx="43">
                  <c:v>2761</c:v>
                </c:pt>
                <c:pt idx="44">
                  <c:v>2758</c:v>
                </c:pt>
                <c:pt idx="45">
                  <c:v>2751</c:v>
                </c:pt>
                <c:pt idx="46">
                  <c:v>2784</c:v>
                </c:pt>
                <c:pt idx="47">
                  <c:v>2806</c:v>
                </c:pt>
                <c:pt idx="48">
                  <c:v>2843.9997560000002</c:v>
                </c:pt>
                <c:pt idx="49">
                  <c:v>2834.9997560000002</c:v>
                </c:pt>
                <c:pt idx="50">
                  <c:v>2839</c:v>
                </c:pt>
                <c:pt idx="51">
                  <c:v>2831</c:v>
                </c:pt>
                <c:pt idx="52">
                  <c:v>2846</c:v>
                </c:pt>
                <c:pt idx="53">
                  <c:v>2854</c:v>
                </c:pt>
                <c:pt idx="54">
                  <c:v>2876</c:v>
                </c:pt>
                <c:pt idx="55">
                  <c:v>2868</c:v>
                </c:pt>
                <c:pt idx="56">
                  <c:v>2910</c:v>
                </c:pt>
                <c:pt idx="57">
                  <c:v>2942</c:v>
                </c:pt>
                <c:pt idx="58">
                  <c:v>2949</c:v>
                </c:pt>
                <c:pt idx="59">
                  <c:v>2884</c:v>
                </c:pt>
                <c:pt idx="60">
                  <c:v>3071</c:v>
                </c:pt>
                <c:pt idx="61">
                  <c:v>3124.0002439999998</c:v>
                </c:pt>
                <c:pt idx="62">
                  <c:v>2949</c:v>
                </c:pt>
                <c:pt idx="63">
                  <c:v>3129</c:v>
                </c:pt>
                <c:pt idx="64">
                  <c:v>3116.9997560000002</c:v>
                </c:pt>
                <c:pt idx="65">
                  <c:v>3013</c:v>
                </c:pt>
                <c:pt idx="66">
                  <c:v>3009.0002439999998</c:v>
                </c:pt>
                <c:pt idx="67">
                  <c:v>2949</c:v>
                </c:pt>
                <c:pt idx="68">
                  <c:v>2970</c:v>
                </c:pt>
                <c:pt idx="69">
                  <c:v>2976</c:v>
                </c:pt>
                <c:pt idx="70">
                  <c:v>2997</c:v>
                </c:pt>
                <c:pt idx="71">
                  <c:v>3000</c:v>
                </c:pt>
                <c:pt idx="72">
                  <c:v>3014</c:v>
                </c:pt>
                <c:pt idx="73">
                  <c:v>3022</c:v>
                </c:pt>
                <c:pt idx="74">
                  <c:v>3028.9997560000002</c:v>
                </c:pt>
                <c:pt idx="75">
                  <c:v>3046.9997560000002</c:v>
                </c:pt>
                <c:pt idx="76">
                  <c:v>3042</c:v>
                </c:pt>
                <c:pt idx="77">
                  <c:v>3072.0002439999998</c:v>
                </c:pt>
                <c:pt idx="78">
                  <c:v>3110</c:v>
                </c:pt>
                <c:pt idx="79">
                  <c:v>3092</c:v>
                </c:pt>
                <c:pt idx="80">
                  <c:v>2989</c:v>
                </c:pt>
                <c:pt idx="81">
                  <c:v>2978</c:v>
                </c:pt>
                <c:pt idx="82">
                  <c:v>2984.0002439999998</c:v>
                </c:pt>
                <c:pt idx="83">
                  <c:v>3120</c:v>
                </c:pt>
                <c:pt idx="84">
                  <c:v>3238</c:v>
                </c:pt>
                <c:pt idx="85">
                  <c:v>3215</c:v>
                </c:pt>
                <c:pt idx="86">
                  <c:v>3165</c:v>
                </c:pt>
                <c:pt idx="87">
                  <c:v>3148</c:v>
                </c:pt>
                <c:pt idx="88">
                  <c:v>3159</c:v>
                </c:pt>
                <c:pt idx="89">
                  <c:v>3175</c:v>
                </c:pt>
                <c:pt idx="90">
                  <c:v>3185</c:v>
                </c:pt>
                <c:pt idx="91">
                  <c:v>3181</c:v>
                </c:pt>
                <c:pt idx="92">
                  <c:v>3172</c:v>
                </c:pt>
                <c:pt idx="93">
                  <c:v>3165</c:v>
                </c:pt>
                <c:pt idx="94">
                  <c:v>3179</c:v>
                </c:pt>
                <c:pt idx="95">
                  <c:v>3180</c:v>
                </c:pt>
                <c:pt idx="96">
                  <c:v>3175</c:v>
                </c:pt>
                <c:pt idx="97">
                  <c:v>3251</c:v>
                </c:pt>
                <c:pt idx="98">
                  <c:v>3222.9997560000002</c:v>
                </c:pt>
                <c:pt idx="99">
                  <c:v>3212.0002439999998</c:v>
                </c:pt>
                <c:pt idx="100">
                  <c:v>3250</c:v>
                </c:pt>
                <c:pt idx="101">
                  <c:v>3322</c:v>
                </c:pt>
                <c:pt idx="102">
                  <c:v>3259</c:v>
                </c:pt>
                <c:pt idx="103">
                  <c:v>0</c:v>
                </c:pt>
                <c:pt idx="104">
                  <c:v>0</c:v>
                </c:pt>
                <c:pt idx="105">
                  <c:v>0</c:v>
                </c:pt>
                <c:pt idx="106">
                  <c:v>0</c:v>
                </c:pt>
                <c:pt idx="107">
                  <c:v>0</c:v>
                </c:pt>
                <c:pt idx="108">
                  <c:v>0</c:v>
                </c:pt>
                <c:pt idx="109">
                  <c:v>0</c:v>
                </c:pt>
                <c:pt idx="110">
                  <c:v>0</c:v>
                </c:pt>
                <c:pt idx="111">
                  <c:v>0</c:v>
                </c:pt>
                <c:pt idx="112">
                  <c:v>0</c:v>
                </c:pt>
                <c:pt idx="113">
                  <c:v>0</c:v>
                </c:pt>
                <c:pt idx="114">
                  <c:v>3028</c:v>
                </c:pt>
                <c:pt idx="115">
                  <c:v>3017</c:v>
                </c:pt>
                <c:pt idx="116">
                  <c:v>2973</c:v>
                </c:pt>
                <c:pt idx="117">
                  <c:v>3089.9997560000002</c:v>
                </c:pt>
                <c:pt idx="118">
                  <c:v>3082</c:v>
                </c:pt>
                <c:pt idx="119">
                  <c:v>3204.9997560000002</c:v>
                </c:pt>
                <c:pt idx="120">
                  <c:v>3290</c:v>
                </c:pt>
                <c:pt idx="121">
                  <c:v>3294</c:v>
                </c:pt>
                <c:pt idx="122">
                  <c:v>3308</c:v>
                </c:pt>
                <c:pt idx="123">
                  <c:v>3304</c:v>
                </c:pt>
                <c:pt idx="124">
                  <c:v>3282.0002439999998</c:v>
                </c:pt>
                <c:pt idx="125">
                  <c:v>3300.0002439999998</c:v>
                </c:pt>
                <c:pt idx="126">
                  <c:v>3331</c:v>
                </c:pt>
                <c:pt idx="127">
                  <c:v>3345.0002439999998</c:v>
                </c:pt>
                <c:pt idx="128">
                  <c:v>3365</c:v>
                </c:pt>
                <c:pt idx="129">
                  <c:v>3374</c:v>
                </c:pt>
                <c:pt idx="130">
                  <c:v>3371.9997560000002</c:v>
                </c:pt>
                <c:pt idx="131">
                  <c:v>3400</c:v>
                </c:pt>
                <c:pt idx="132">
                  <c:v>3410</c:v>
                </c:pt>
                <c:pt idx="133">
                  <c:v>3411</c:v>
                </c:pt>
                <c:pt idx="134">
                  <c:v>3430</c:v>
                </c:pt>
                <c:pt idx="135">
                  <c:v>3440</c:v>
                </c:pt>
                <c:pt idx="136">
                  <c:v>3450.9997560000002</c:v>
                </c:pt>
                <c:pt idx="137">
                  <c:v>3448</c:v>
                </c:pt>
                <c:pt idx="138">
                  <c:v>3426</c:v>
                </c:pt>
                <c:pt idx="139">
                  <c:v>3423</c:v>
                </c:pt>
                <c:pt idx="140">
                  <c:v>3412</c:v>
                </c:pt>
                <c:pt idx="141">
                  <c:v>3418</c:v>
                </c:pt>
                <c:pt idx="142">
                  <c:v>3413</c:v>
                </c:pt>
                <c:pt idx="143">
                  <c:v>3384</c:v>
                </c:pt>
                <c:pt idx="144">
                  <c:v>3374</c:v>
                </c:pt>
                <c:pt idx="145">
                  <c:v>3387</c:v>
                </c:pt>
                <c:pt idx="146">
                  <c:v>3342</c:v>
                </c:pt>
                <c:pt idx="147">
                  <c:v>3357</c:v>
                </c:pt>
                <c:pt idx="148">
                  <c:v>3398.9997560000002</c:v>
                </c:pt>
                <c:pt idx="149">
                  <c:v>3443</c:v>
                </c:pt>
                <c:pt idx="150">
                  <c:v>3437</c:v>
                </c:pt>
                <c:pt idx="151">
                  <c:v>3382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1650.0001219999999</c:v>
                </c:pt>
                <c:pt idx="169">
                  <c:v>1983</c:v>
                </c:pt>
                <c:pt idx="170">
                  <c:v>2658</c:v>
                </c:pt>
                <c:pt idx="171">
                  <c:v>2827</c:v>
                </c:pt>
                <c:pt idx="172">
                  <c:v>2901</c:v>
                </c:pt>
                <c:pt idx="173">
                  <c:v>3045.0002439999998</c:v>
                </c:pt>
                <c:pt idx="174">
                  <c:v>3076</c:v>
                </c:pt>
                <c:pt idx="175">
                  <c:v>3069</c:v>
                </c:pt>
                <c:pt idx="176">
                  <c:v>3220</c:v>
                </c:pt>
                <c:pt idx="177">
                  <c:v>3197</c:v>
                </c:pt>
                <c:pt idx="178">
                  <c:v>3240</c:v>
                </c:pt>
                <c:pt idx="179">
                  <c:v>3215</c:v>
                </c:pt>
                <c:pt idx="180">
                  <c:v>3200</c:v>
                </c:pt>
                <c:pt idx="181">
                  <c:v>3179</c:v>
                </c:pt>
                <c:pt idx="182">
                  <c:v>3143</c:v>
                </c:pt>
                <c:pt idx="183">
                  <c:v>3154</c:v>
                </c:pt>
                <c:pt idx="184">
                  <c:v>3116.9997560000002</c:v>
                </c:pt>
                <c:pt idx="185">
                  <c:v>3125.9997560000002</c:v>
                </c:pt>
                <c:pt idx="186">
                  <c:v>3107.9997560000002</c:v>
                </c:pt>
                <c:pt idx="187">
                  <c:v>3121</c:v>
                </c:pt>
                <c:pt idx="188">
                  <c:v>3121</c:v>
                </c:pt>
                <c:pt idx="189">
                  <c:v>3116.9997560000002</c:v>
                </c:pt>
                <c:pt idx="190">
                  <c:v>3044</c:v>
                </c:pt>
                <c:pt idx="191">
                  <c:v>3076</c:v>
                </c:pt>
                <c:pt idx="192">
                  <c:v>3004</c:v>
                </c:pt>
                <c:pt idx="193">
                  <c:v>2979</c:v>
                </c:pt>
                <c:pt idx="194">
                  <c:v>2966.0002439999998</c:v>
                </c:pt>
                <c:pt idx="195">
                  <c:v>2949</c:v>
                </c:pt>
                <c:pt idx="196">
                  <c:v>2958.9997560000002</c:v>
                </c:pt>
                <c:pt idx="197">
                  <c:v>2965</c:v>
                </c:pt>
                <c:pt idx="198">
                  <c:v>2958</c:v>
                </c:pt>
                <c:pt idx="199">
                  <c:v>2931.9997560000002</c:v>
                </c:pt>
                <c:pt idx="200">
                  <c:v>2884</c:v>
                </c:pt>
                <c:pt idx="201">
                  <c:v>2865</c:v>
                </c:pt>
                <c:pt idx="202">
                  <c:v>2816</c:v>
                </c:pt>
                <c:pt idx="203">
                  <c:v>2755.9997560000002</c:v>
                </c:pt>
                <c:pt idx="204">
                  <c:v>2773.9997560000002</c:v>
                </c:pt>
                <c:pt idx="205">
                  <c:v>2762</c:v>
                </c:pt>
                <c:pt idx="206">
                  <c:v>2763.0002439999998</c:v>
                </c:pt>
                <c:pt idx="207">
                  <c:v>2775</c:v>
                </c:pt>
                <c:pt idx="208">
                  <c:v>2727</c:v>
                </c:pt>
                <c:pt idx="209">
                  <c:v>2649</c:v>
                </c:pt>
                <c:pt idx="210">
                  <c:v>2718</c:v>
                </c:pt>
                <c:pt idx="211">
                  <c:v>2666.0002439999998</c:v>
                </c:pt>
                <c:pt idx="212">
                  <c:v>2498</c:v>
                </c:pt>
                <c:pt idx="213">
                  <c:v>2515</c:v>
                </c:pt>
                <c:pt idx="214">
                  <c:v>2498</c:v>
                </c:pt>
                <c:pt idx="215">
                  <c:v>2395</c:v>
                </c:pt>
                <c:pt idx="216">
                  <c:v>2313</c:v>
                </c:pt>
                <c:pt idx="217">
                  <c:v>2198</c:v>
                </c:pt>
                <c:pt idx="218">
                  <c:v>2183</c:v>
                </c:pt>
                <c:pt idx="219">
                  <c:v>1991</c:v>
                </c:pt>
                <c:pt idx="220">
                  <c:v>1910</c:v>
                </c:pt>
                <c:pt idx="221">
                  <c:v>1896</c:v>
                </c:pt>
                <c:pt idx="222">
                  <c:v>2345</c:v>
                </c:pt>
                <c:pt idx="223">
                  <c:v>1452</c:v>
                </c:pt>
              </c:numCache>
            </c:numRef>
          </c:yVal>
          <c:smooth val="0"/>
          <c:extLst xmlns:c16r2="http://schemas.microsoft.com/office/drawing/2015/06/chart">
            <c:ext xmlns:c16="http://schemas.microsoft.com/office/drawing/2014/chart" uri="{C3380CC4-5D6E-409C-BE32-E72D297353CC}">
              <c16:uniqueId val="{0000007E-DA80-4DEE-8BB8-42BCAF800CB4}"/>
            </c:ext>
          </c:extLst>
        </c:ser>
        <c:ser>
          <c:idx val="128"/>
          <c:order val="127"/>
          <c:tx>
            <c:strRef>
              <c:f>Sheet1!$DZ$1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Sheet1!$DZ$2:$DZ$225</c:f>
              <c:numCache>
                <c:formatCode>General</c:formatCode>
                <c:ptCount val="224"/>
                <c:pt idx="0">
                  <c:v>353</c:v>
                </c:pt>
                <c:pt idx="1">
                  <c:v>379</c:v>
                </c:pt>
                <c:pt idx="2">
                  <c:v>652</c:v>
                </c:pt>
                <c:pt idx="3">
                  <c:v>745</c:v>
                </c:pt>
                <c:pt idx="4">
                  <c:v>810</c:v>
                </c:pt>
                <c:pt idx="5">
                  <c:v>866</c:v>
                </c:pt>
                <c:pt idx="6">
                  <c:v>933</c:v>
                </c:pt>
                <c:pt idx="7">
                  <c:v>1020</c:v>
                </c:pt>
                <c:pt idx="8">
                  <c:v>1088</c:v>
                </c:pt>
                <c:pt idx="9">
                  <c:v>1169</c:v>
                </c:pt>
                <c:pt idx="10">
                  <c:v>1245</c:v>
                </c:pt>
                <c:pt idx="11">
                  <c:v>1310</c:v>
                </c:pt>
                <c:pt idx="12">
                  <c:v>1372</c:v>
                </c:pt>
                <c:pt idx="13">
                  <c:v>1438</c:v>
                </c:pt>
                <c:pt idx="14">
                  <c:v>1508</c:v>
                </c:pt>
                <c:pt idx="15">
                  <c:v>1580.0001219999999</c:v>
                </c:pt>
                <c:pt idx="16">
                  <c:v>1658</c:v>
                </c:pt>
                <c:pt idx="17">
                  <c:v>1733</c:v>
                </c:pt>
                <c:pt idx="18">
                  <c:v>1821</c:v>
                </c:pt>
                <c:pt idx="19">
                  <c:v>1888.0001219999999</c:v>
                </c:pt>
                <c:pt idx="20">
                  <c:v>1956</c:v>
                </c:pt>
                <c:pt idx="21">
                  <c:v>2031</c:v>
                </c:pt>
                <c:pt idx="22">
                  <c:v>2092</c:v>
                </c:pt>
                <c:pt idx="23">
                  <c:v>2181</c:v>
                </c:pt>
                <c:pt idx="24">
                  <c:v>2227</c:v>
                </c:pt>
                <c:pt idx="25">
                  <c:v>2246</c:v>
                </c:pt>
                <c:pt idx="26">
                  <c:v>2292</c:v>
                </c:pt>
                <c:pt idx="27">
                  <c:v>2335</c:v>
                </c:pt>
                <c:pt idx="28">
                  <c:v>2379</c:v>
                </c:pt>
                <c:pt idx="29">
                  <c:v>2439</c:v>
                </c:pt>
                <c:pt idx="30">
                  <c:v>2476</c:v>
                </c:pt>
                <c:pt idx="31">
                  <c:v>2503</c:v>
                </c:pt>
                <c:pt idx="32">
                  <c:v>2471</c:v>
                </c:pt>
                <c:pt idx="33">
                  <c:v>2495</c:v>
                </c:pt>
                <c:pt idx="34">
                  <c:v>2521</c:v>
                </c:pt>
                <c:pt idx="35">
                  <c:v>2565</c:v>
                </c:pt>
                <c:pt idx="36">
                  <c:v>2644</c:v>
                </c:pt>
                <c:pt idx="37">
                  <c:v>2692</c:v>
                </c:pt>
                <c:pt idx="38">
                  <c:v>2730</c:v>
                </c:pt>
                <c:pt idx="39">
                  <c:v>2834</c:v>
                </c:pt>
                <c:pt idx="40">
                  <c:v>2863</c:v>
                </c:pt>
                <c:pt idx="41">
                  <c:v>2861</c:v>
                </c:pt>
                <c:pt idx="42">
                  <c:v>2882</c:v>
                </c:pt>
                <c:pt idx="43">
                  <c:v>2992</c:v>
                </c:pt>
                <c:pt idx="44">
                  <c:v>2992</c:v>
                </c:pt>
                <c:pt idx="45">
                  <c:v>2992.9997560000002</c:v>
                </c:pt>
                <c:pt idx="46">
                  <c:v>3036.0002439999998</c:v>
                </c:pt>
                <c:pt idx="47">
                  <c:v>3057</c:v>
                </c:pt>
                <c:pt idx="48">
                  <c:v>3106.0002439999998</c:v>
                </c:pt>
                <c:pt idx="49">
                  <c:v>3103</c:v>
                </c:pt>
                <c:pt idx="50">
                  <c:v>3106.0002439999998</c:v>
                </c:pt>
                <c:pt idx="51">
                  <c:v>3115.0002439999998</c:v>
                </c:pt>
                <c:pt idx="52">
                  <c:v>3138</c:v>
                </c:pt>
                <c:pt idx="53">
                  <c:v>3162</c:v>
                </c:pt>
                <c:pt idx="54">
                  <c:v>3177</c:v>
                </c:pt>
                <c:pt idx="55">
                  <c:v>3185</c:v>
                </c:pt>
                <c:pt idx="56">
                  <c:v>3217</c:v>
                </c:pt>
                <c:pt idx="57">
                  <c:v>3273</c:v>
                </c:pt>
                <c:pt idx="58">
                  <c:v>3272</c:v>
                </c:pt>
                <c:pt idx="59">
                  <c:v>3213.9997560000002</c:v>
                </c:pt>
                <c:pt idx="60">
                  <c:v>3413</c:v>
                </c:pt>
                <c:pt idx="61">
                  <c:v>3481</c:v>
                </c:pt>
                <c:pt idx="62">
                  <c:v>3289</c:v>
                </c:pt>
                <c:pt idx="63">
                  <c:v>3481</c:v>
                </c:pt>
                <c:pt idx="64">
                  <c:v>3461</c:v>
                </c:pt>
                <c:pt idx="65">
                  <c:v>3374</c:v>
                </c:pt>
                <c:pt idx="66">
                  <c:v>3360</c:v>
                </c:pt>
                <c:pt idx="67">
                  <c:v>3289</c:v>
                </c:pt>
                <c:pt idx="68">
                  <c:v>3322</c:v>
                </c:pt>
                <c:pt idx="69">
                  <c:v>3328</c:v>
                </c:pt>
                <c:pt idx="70">
                  <c:v>3345.0002439999998</c:v>
                </c:pt>
                <c:pt idx="71">
                  <c:v>3359</c:v>
                </c:pt>
                <c:pt idx="72">
                  <c:v>3371.9997560000002</c:v>
                </c:pt>
                <c:pt idx="73">
                  <c:v>3380.9997560000002</c:v>
                </c:pt>
                <c:pt idx="74">
                  <c:v>3387</c:v>
                </c:pt>
                <c:pt idx="75">
                  <c:v>3406.0002439999998</c:v>
                </c:pt>
                <c:pt idx="76">
                  <c:v>3401</c:v>
                </c:pt>
                <c:pt idx="77">
                  <c:v>3431</c:v>
                </c:pt>
                <c:pt idx="78">
                  <c:v>3476.0002439999998</c:v>
                </c:pt>
                <c:pt idx="79">
                  <c:v>3447</c:v>
                </c:pt>
                <c:pt idx="80">
                  <c:v>3331</c:v>
                </c:pt>
                <c:pt idx="81">
                  <c:v>3336.0002439999998</c:v>
                </c:pt>
                <c:pt idx="82">
                  <c:v>3324</c:v>
                </c:pt>
                <c:pt idx="83">
                  <c:v>3484</c:v>
                </c:pt>
                <c:pt idx="84">
                  <c:v>3607</c:v>
                </c:pt>
                <c:pt idx="85">
                  <c:v>3582.0002439999998</c:v>
                </c:pt>
                <c:pt idx="86">
                  <c:v>3521.0002439999998</c:v>
                </c:pt>
                <c:pt idx="87">
                  <c:v>3501</c:v>
                </c:pt>
                <c:pt idx="88">
                  <c:v>3522</c:v>
                </c:pt>
                <c:pt idx="89">
                  <c:v>3508</c:v>
                </c:pt>
                <c:pt idx="90">
                  <c:v>3534</c:v>
                </c:pt>
                <c:pt idx="91">
                  <c:v>3529.9997560000002</c:v>
                </c:pt>
                <c:pt idx="92">
                  <c:v>3517</c:v>
                </c:pt>
                <c:pt idx="93">
                  <c:v>3529.9997560000002</c:v>
                </c:pt>
                <c:pt idx="94">
                  <c:v>3528</c:v>
                </c:pt>
                <c:pt idx="95">
                  <c:v>3536</c:v>
                </c:pt>
                <c:pt idx="96">
                  <c:v>3522</c:v>
                </c:pt>
                <c:pt idx="97">
                  <c:v>3571</c:v>
                </c:pt>
                <c:pt idx="98">
                  <c:v>3538</c:v>
                </c:pt>
                <c:pt idx="99">
                  <c:v>3587</c:v>
                </c:pt>
                <c:pt idx="100">
                  <c:v>3601</c:v>
                </c:pt>
                <c:pt idx="101">
                  <c:v>3601</c:v>
                </c:pt>
                <c:pt idx="102">
                  <c:v>3582.0002439999998</c:v>
                </c:pt>
                <c:pt idx="103">
                  <c:v>0</c:v>
                </c:pt>
                <c:pt idx="104">
                  <c:v>0</c:v>
                </c:pt>
                <c:pt idx="105">
                  <c:v>0</c:v>
                </c:pt>
                <c:pt idx="106">
                  <c:v>0</c:v>
                </c:pt>
                <c:pt idx="107">
                  <c:v>0</c:v>
                </c:pt>
                <c:pt idx="108">
                  <c:v>0</c:v>
                </c:pt>
                <c:pt idx="109">
                  <c:v>0</c:v>
                </c:pt>
                <c:pt idx="110">
                  <c:v>0</c:v>
                </c:pt>
                <c:pt idx="111">
                  <c:v>0</c:v>
                </c:pt>
                <c:pt idx="112">
                  <c:v>0</c:v>
                </c:pt>
                <c:pt idx="113">
                  <c:v>0</c:v>
                </c:pt>
                <c:pt idx="114">
                  <c:v>3272</c:v>
                </c:pt>
                <c:pt idx="115">
                  <c:v>3140</c:v>
                </c:pt>
                <c:pt idx="116">
                  <c:v>3083</c:v>
                </c:pt>
                <c:pt idx="117">
                  <c:v>3216</c:v>
                </c:pt>
                <c:pt idx="118">
                  <c:v>3184</c:v>
                </c:pt>
                <c:pt idx="119">
                  <c:v>3300.0002439999998</c:v>
                </c:pt>
                <c:pt idx="120">
                  <c:v>3387</c:v>
                </c:pt>
                <c:pt idx="121">
                  <c:v>3374</c:v>
                </c:pt>
                <c:pt idx="122">
                  <c:v>3400</c:v>
                </c:pt>
                <c:pt idx="123">
                  <c:v>3389</c:v>
                </c:pt>
                <c:pt idx="124">
                  <c:v>3387</c:v>
                </c:pt>
                <c:pt idx="125">
                  <c:v>3414</c:v>
                </c:pt>
                <c:pt idx="126">
                  <c:v>3449</c:v>
                </c:pt>
                <c:pt idx="127">
                  <c:v>3473</c:v>
                </c:pt>
                <c:pt idx="128">
                  <c:v>3479</c:v>
                </c:pt>
                <c:pt idx="129">
                  <c:v>3492</c:v>
                </c:pt>
                <c:pt idx="130">
                  <c:v>3491</c:v>
                </c:pt>
                <c:pt idx="131">
                  <c:v>3535</c:v>
                </c:pt>
                <c:pt idx="132">
                  <c:v>3543</c:v>
                </c:pt>
                <c:pt idx="133">
                  <c:v>3565.9997560000002</c:v>
                </c:pt>
                <c:pt idx="134">
                  <c:v>3565</c:v>
                </c:pt>
                <c:pt idx="135">
                  <c:v>3591.0002439999998</c:v>
                </c:pt>
                <c:pt idx="136">
                  <c:v>3604</c:v>
                </c:pt>
                <c:pt idx="137">
                  <c:v>3600.0002439999998</c:v>
                </c:pt>
                <c:pt idx="138">
                  <c:v>3572</c:v>
                </c:pt>
                <c:pt idx="139">
                  <c:v>3563</c:v>
                </c:pt>
                <c:pt idx="140">
                  <c:v>3571</c:v>
                </c:pt>
                <c:pt idx="141">
                  <c:v>3552</c:v>
                </c:pt>
                <c:pt idx="142">
                  <c:v>3526</c:v>
                </c:pt>
                <c:pt idx="143">
                  <c:v>3504.9997560000002</c:v>
                </c:pt>
                <c:pt idx="144">
                  <c:v>3507</c:v>
                </c:pt>
                <c:pt idx="145">
                  <c:v>3484</c:v>
                </c:pt>
                <c:pt idx="146">
                  <c:v>3467.0002439999998</c:v>
                </c:pt>
                <c:pt idx="147">
                  <c:v>3524</c:v>
                </c:pt>
                <c:pt idx="148">
                  <c:v>3543</c:v>
                </c:pt>
                <c:pt idx="149">
                  <c:v>3555.0002439999998</c:v>
                </c:pt>
                <c:pt idx="150">
                  <c:v>3588</c:v>
                </c:pt>
                <c:pt idx="151">
                  <c:v>3499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1622</c:v>
                </c:pt>
                <c:pt idx="169">
                  <c:v>1929</c:v>
                </c:pt>
                <c:pt idx="170">
                  <c:v>2740</c:v>
                </c:pt>
                <c:pt idx="171">
                  <c:v>2882</c:v>
                </c:pt>
                <c:pt idx="172">
                  <c:v>2966.0002439999998</c:v>
                </c:pt>
                <c:pt idx="173">
                  <c:v>3051</c:v>
                </c:pt>
                <c:pt idx="174">
                  <c:v>3134.9997560000002</c:v>
                </c:pt>
                <c:pt idx="175">
                  <c:v>3264</c:v>
                </c:pt>
                <c:pt idx="176">
                  <c:v>3242</c:v>
                </c:pt>
                <c:pt idx="177">
                  <c:v>3177</c:v>
                </c:pt>
                <c:pt idx="178">
                  <c:v>3166</c:v>
                </c:pt>
                <c:pt idx="179">
                  <c:v>3236</c:v>
                </c:pt>
                <c:pt idx="180">
                  <c:v>3143.9997560000002</c:v>
                </c:pt>
                <c:pt idx="181">
                  <c:v>3109</c:v>
                </c:pt>
                <c:pt idx="182">
                  <c:v>3064</c:v>
                </c:pt>
                <c:pt idx="183">
                  <c:v>3071</c:v>
                </c:pt>
                <c:pt idx="184">
                  <c:v>3041</c:v>
                </c:pt>
                <c:pt idx="185">
                  <c:v>3049</c:v>
                </c:pt>
                <c:pt idx="186">
                  <c:v>3025</c:v>
                </c:pt>
                <c:pt idx="187">
                  <c:v>3045.0002439999998</c:v>
                </c:pt>
                <c:pt idx="188">
                  <c:v>3061</c:v>
                </c:pt>
                <c:pt idx="189">
                  <c:v>3073</c:v>
                </c:pt>
                <c:pt idx="190">
                  <c:v>3030</c:v>
                </c:pt>
                <c:pt idx="191">
                  <c:v>3021</c:v>
                </c:pt>
                <c:pt idx="192">
                  <c:v>2998</c:v>
                </c:pt>
                <c:pt idx="193">
                  <c:v>2997</c:v>
                </c:pt>
                <c:pt idx="194">
                  <c:v>2984.0002439999998</c:v>
                </c:pt>
                <c:pt idx="195">
                  <c:v>2969</c:v>
                </c:pt>
                <c:pt idx="196">
                  <c:v>2955</c:v>
                </c:pt>
                <c:pt idx="197">
                  <c:v>2957.0002439999998</c:v>
                </c:pt>
                <c:pt idx="198">
                  <c:v>2954</c:v>
                </c:pt>
                <c:pt idx="199">
                  <c:v>2890</c:v>
                </c:pt>
                <c:pt idx="200">
                  <c:v>2837</c:v>
                </c:pt>
                <c:pt idx="201">
                  <c:v>2812</c:v>
                </c:pt>
                <c:pt idx="202">
                  <c:v>2786</c:v>
                </c:pt>
                <c:pt idx="203">
                  <c:v>2735</c:v>
                </c:pt>
                <c:pt idx="204">
                  <c:v>2737.9997560000002</c:v>
                </c:pt>
                <c:pt idx="205">
                  <c:v>2733</c:v>
                </c:pt>
                <c:pt idx="206">
                  <c:v>2679</c:v>
                </c:pt>
                <c:pt idx="207">
                  <c:v>2734</c:v>
                </c:pt>
                <c:pt idx="208">
                  <c:v>2685.9997560000002</c:v>
                </c:pt>
                <c:pt idx="209">
                  <c:v>2645</c:v>
                </c:pt>
                <c:pt idx="210">
                  <c:v>2699</c:v>
                </c:pt>
                <c:pt idx="211">
                  <c:v>2653</c:v>
                </c:pt>
                <c:pt idx="212">
                  <c:v>2505</c:v>
                </c:pt>
                <c:pt idx="213">
                  <c:v>2520</c:v>
                </c:pt>
                <c:pt idx="214">
                  <c:v>2496</c:v>
                </c:pt>
                <c:pt idx="215">
                  <c:v>2418</c:v>
                </c:pt>
                <c:pt idx="216">
                  <c:v>2301</c:v>
                </c:pt>
                <c:pt idx="217">
                  <c:v>2181</c:v>
                </c:pt>
                <c:pt idx="218">
                  <c:v>2102</c:v>
                </c:pt>
                <c:pt idx="219">
                  <c:v>1882</c:v>
                </c:pt>
                <c:pt idx="220">
                  <c:v>1841</c:v>
                </c:pt>
                <c:pt idx="221">
                  <c:v>1841</c:v>
                </c:pt>
                <c:pt idx="222">
                  <c:v>1888.0001219999999</c:v>
                </c:pt>
                <c:pt idx="223">
                  <c:v>1337</c:v>
                </c:pt>
              </c:numCache>
            </c:numRef>
          </c:yVal>
          <c:smooth val="0"/>
          <c:extLst xmlns:c16r2="http://schemas.microsoft.com/office/drawing/2015/06/chart">
            <c:ext xmlns:c16="http://schemas.microsoft.com/office/drawing/2014/chart" uri="{C3380CC4-5D6E-409C-BE32-E72D297353CC}">
              <c16:uniqueId val="{0000007F-DA80-4DEE-8BB8-42BCAF800CB4}"/>
            </c:ext>
          </c:extLst>
        </c:ser>
        <c:ser>
          <c:idx val="129"/>
          <c:order val="128"/>
          <c:tx>
            <c:strRef>
              <c:f>Sheet1!$EA$1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Sheet1!$EA$2:$EA$225</c:f>
              <c:numCache>
                <c:formatCode>General</c:formatCode>
                <c:ptCount val="224"/>
                <c:pt idx="0">
                  <c:v>353</c:v>
                </c:pt>
                <c:pt idx="1">
                  <c:v>379</c:v>
                </c:pt>
                <c:pt idx="2">
                  <c:v>652</c:v>
                </c:pt>
                <c:pt idx="3">
                  <c:v>745</c:v>
                </c:pt>
                <c:pt idx="4">
                  <c:v>810</c:v>
                </c:pt>
                <c:pt idx="5">
                  <c:v>866</c:v>
                </c:pt>
                <c:pt idx="6">
                  <c:v>933</c:v>
                </c:pt>
                <c:pt idx="7">
                  <c:v>1020</c:v>
                </c:pt>
                <c:pt idx="8">
                  <c:v>1088</c:v>
                </c:pt>
                <c:pt idx="9">
                  <c:v>1169</c:v>
                </c:pt>
                <c:pt idx="10">
                  <c:v>1245</c:v>
                </c:pt>
                <c:pt idx="11">
                  <c:v>1310</c:v>
                </c:pt>
                <c:pt idx="12">
                  <c:v>1372</c:v>
                </c:pt>
                <c:pt idx="13">
                  <c:v>1438</c:v>
                </c:pt>
                <c:pt idx="14">
                  <c:v>1508</c:v>
                </c:pt>
                <c:pt idx="15">
                  <c:v>1580.0001219999999</c:v>
                </c:pt>
                <c:pt idx="16">
                  <c:v>1658</c:v>
                </c:pt>
                <c:pt idx="17">
                  <c:v>1733</c:v>
                </c:pt>
                <c:pt idx="18">
                  <c:v>1821</c:v>
                </c:pt>
                <c:pt idx="19">
                  <c:v>1888.0001219999999</c:v>
                </c:pt>
                <c:pt idx="20">
                  <c:v>1956</c:v>
                </c:pt>
                <c:pt idx="21">
                  <c:v>2031</c:v>
                </c:pt>
                <c:pt idx="22">
                  <c:v>2092</c:v>
                </c:pt>
                <c:pt idx="23">
                  <c:v>2181</c:v>
                </c:pt>
                <c:pt idx="24">
                  <c:v>2227</c:v>
                </c:pt>
                <c:pt idx="25">
                  <c:v>2246</c:v>
                </c:pt>
                <c:pt idx="26">
                  <c:v>2292</c:v>
                </c:pt>
                <c:pt idx="27">
                  <c:v>2335</c:v>
                </c:pt>
                <c:pt idx="28">
                  <c:v>2379</c:v>
                </c:pt>
                <c:pt idx="29">
                  <c:v>2439</c:v>
                </c:pt>
                <c:pt idx="30">
                  <c:v>2476</c:v>
                </c:pt>
                <c:pt idx="31">
                  <c:v>2503</c:v>
                </c:pt>
                <c:pt idx="32">
                  <c:v>2471</c:v>
                </c:pt>
                <c:pt idx="33">
                  <c:v>2495</c:v>
                </c:pt>
                <c:pt idx="34">
                  <c:v>2521</c:v>
                </c:pt>
                <c:pt idx="35">
                  <c:v>2565</c:v>
                </c:pt>
                <c:pt idx="36">
                  <c:v>2644</c:v>
                </c:pt>
                <c:pt idx="37">
                  <c:v>2692</c:v>
                </c:pt>
                <c:pt idx="38">
                  <c:v>2730</c:v>
                </c:pt>
                <c:pt idx="39">
                  <c:v>2834</c:v>
                </c:pt>
                <c:pt idx="40">
                  <c:v>2863</c:v>
                </c:pt>
                <c:pt idx="41">
                  <c:v>2861</c:v>
                </c:pt>
                <c:pt idx="42">
                  <c:v>2882</c:v>
                </c:pt>
                <c:pt idx="43">
                  <c:v>2992</c:v>
                </c:pt>
                <c:pt idx="44">
                  <c:v>2992</c:v>
                </c:pt>
                <c:pt idx="45">
                  <c:v>2992.9997560000002</c:v>
                </c:pt>
                <c:pt idx="46">
                  <c:v>3036.0002439999998</c:v>
                </c:pt>
                <c:pt idx="47">
                  <c:v>3057</c:v>
                </c:pt>
                <c:pt idx="48">
                  <c:v>3106.0002439999998</c:v>
                </c:pt>
                <c:pt idx="49">
                  <c:v>3103</c:v>
                </c:pt>
                <c:pt idx="50">
                  <c:v>3106.0002439999998</c:v>
                </c:pt>
                <c:pt idx="51">
                  <c:v>3115.0002439999998</c:v>
                </c:pt>
                <c:pt idx="52">
                  <c:v>3138</c:v>
                </c:pt>
                <c:pt idx="53">
                  <c:v>3162</c:v>
                </c:pt>
                <c:pt idx="54">
                  <c:v>3177</c:v>
                </c:pt>
                <c:pt idx="55">
                  <c:v>3185</c:v>
                </c:pt>
                <c:pt idx="56">
                  <c:v>3217</c:v>
                </c:pt>
                <c:pt idx="57">
                  <c:v>3273</c:v>
                </c:pt>
                <c:pt idx="58">
                  <c:v>3272</c:v>
                </c:pt>
                <c:pt idx="59">
                  <c:v>3213.9997560000002</c:v>
                </c:pt>
                <c:pt idx="60">
                  <c:v>3413</c:v>
                </c:pt>
                <c:pt idx="61">
                  <c:v>3481</c:v>
                </c:pt>
                <c:pt idx="62">
                  <c:v>3289</c:v>
                </c:pt>
                <c:pt idx="63">
                  <c:v>3481</c:v>
                </c:pt>
                <c:pt idx="64">
                  <c:v>3461</c:v>
                </c:pt>
                <c:pt idx="65">
                  <c:v>3374</c:v>
                </c:pt>
                <c:pt idx="66">
                  <c:v>3360</c:v>
                </c:pt>
                <c:pt idx="67">
                  <c:v>3289</c:v>
                </c:pt>
                <c:pt idx="68">
                  <c:v>3322</c:v>
                </c:pt>
                <c:pt idx="69">
                  <c:v>3328</c:v>
                </c:pt>
                <c:pt idx="70">
                  <c:v>3345.0002439999998</c:v>
                </c:pt>
                <c:pt idx="71">
                  <c:v>3359</c:v>
                </c:pt>
                <c:pt idx="72">
                  <c:v>3371.9997560000002</c:v>
                </c:pt>
                <c:pt idx="73">
                  <c:v>3380.9997560000002</c:v>
                </c:pt>
                <c:pt idx="74">
                  <c:v>3387</c:v>
                </c:pt>
                <c:pt idx="75">
                  <c:v>3406.0002439999998</c:v>
                </c:pt>
                <c:pt idx="76">
                  <c:v>3401</c:v>
                </c:pt>
                <c:pt idx="77">
                  <c:v>3431</c:v>
                </c:pt>
                <c:pt idx="78">
                  <c:v>3476.0002439999998</c:v>
                </c:pt>
                <c:pt idx="79">
                  <c:v>3447</c:v>
                </c:pt>
                <c:pt idx="80">
                  <c:v>3331</c:v>
                </c:pt>
                <c:pt idx="81">
                  <c:v>3336.0002439999998</c:v>
                </c:pt>
                <c:pt idx="82">
                  <c:v>3324</c:v>
                </c:pt>
                <c:pt idx="83">
                  <c:v>3484</c:v>
                </c:pt>
                <c:pt idx="84">
                  <c:v>3607</c:v>
                </c:pt>
                <c:pt idx="85">
                  <c:v>3582.0002439999998</c:v>
                </c:pt>
                <c:pt idx="86">
                  <c:v>3521.0002439999998</c:v>
                </c:pt>
                <c:pt idx="87">
                  <c:v>3501</c:v>
                </c:pt>
                <c:pt idx="88">
                  <c:v>3522</c:v>
                </c:pt>
                <c:pt idx="89">
                  <c:v>3508</c:v>
                </c:pt>
                <c:pt idx="90">
                  <c:v>3534</c:v>
                </c:pt>
                <c:pt idx="91">
                  <c:v>3529.9997560000002</c:v>
                </c:pt>
                <c:pt idx="92">
                  <c:v>3517</c:v>
                </c:pt>
                <c:pt idx="93">
                  <c:v>3529.9997560000002</c:v>
                </c:pt>
                <c:pt idx="94">
                  <c:v>3528</c:v>
                </c:pt>
                <c:pt idx="95">
                  <c:v>3536</c:v>
                </c:pt>
                <c:pt idx="96">
                  <c:v>3522</c:v>
                </c:pt>
                <c:pt idx="97">
                  <c:v>3571</c:v>
                </c:pt>
                <c:pt idx="98">
                  <c:v>3538</c:v>
                </c:pt>
                <c:pt idx="99">
                  <c:v>3587</c:v>
                </c:pt>
                <c:pt idx="100">
                  <c:v>3601</c:v>
                </c:pt>
                <c:pt idx="101">
                  <c:v>3601</c:v>
                </c:pt>
                <c:pt idx="102">
                  <c:v>3582.0002439999998</c:v>
                </c:pt>
                <c:pt idx="103">
                  <c:v>0</c:v>
                </c:pt>
                <c:pt idx="104">
                  <c:v>0</c:v>
                </c:pt>
                <c:pt idx="105">
                  <c:v>0</c:v>
                </c:pt>
                <c:pt idx="106">
                  <c:v>0</c:v>
                </c:pt>
                <c:pt idx="107">
                  <c:v>0</c:v>
                </c:pt>
                <c:pt idx="108">
                  <c:v>0</c:v>
                </c:pt>
                <c:pt idx="109">
                  <c:v>0</c:v>
                </c:pt>
                <c:pt idx="110">
                  <c:v>0</c:v>
                </c:pt>
                <c:pt idx="111">
                  <c:v>0</c:v>
                </c:pt>
                <c:pt idx="112">
                  <c:v>0</c:v>
                </c:pt>
                <c:pt idx="113">
                  <c:v>0</c:v>
                </c:pt>
                <c:pt idx="114">
                  <c:v>3272</c:v>
                </c:pt>
                <c:pt idx="115">
                  <c:v>3140</c:v>
                </c:pt>
                <c:pt idx="116">
                  <c:v>3083</c:v>
                </c:pt>
                <c:pt idx="117">
                  <c:v>3216</c:v>
                </c:pt>
                <c:pt idx="118">
                  <c:v>3184</c:v>
                </c:pt>
                <c:pt idx="119">
                  <c:v>3300.0002439999998</c:v>
                </c:pt>
                <c:pt idx="120">
                  <c:v>3387</c:v>
                </c:pt>
                <c:pt idx="121">
                  <c:v>3374</c:v>
                </c:pt>
                <c:pt idx="122">
                  <c:v>3400</c:v>
                </c:pt>
                <c:pt idx="123">
                  <c:v>3389</c:v>
                </c:pt>
                <c:pt idx="124">
                  <c:v>3387</c:v>
                </c:pt>
                <c:pt idx="125">
                  <c:v>3414</c:v>
                </c:pt>
                <c:pt idx="126">
                  <c:v>3449</c:v>
                </c:pt>
                <c:pt idx="127">
                  <c:v>3473</c:v>
                </c:pt>
                <c:pt idx="128">
                  <c:v>3479</c:v>
                </c:pt>
                <c:pt idx="129">
                  <c:v>3492</c:v>
                </c:pt>
                <c:pt idx="130">
                  <c:v>3491</c:v>
                </c:pt>
                <c:pt idx="131">
                  <c:v>3535</c:v>
                </c:pt>
                <c:pt idx="132">
                  <c:v>3543</c:v>
                </c:pt>
                <c:pt idx="133">
                  <c:v>3565.9997560000002</c:v>
                </c:pt>
                <c:pt idx="134">
                  <c:v>3565</c:v>
                </c:pt>
                <c:pt idx="135">
                  <c:v>3591.0002439999998</c:v>
                </c:pt>
                <c:pt idx="136">
                  <c:v>3604</c:v>
                </c:pt>
                <c:pt idx="137">
                  <c:v>3600.0002439999998</c:v>
                </c:pt>
                <c:pt idx="138">
                  <c:v>3572</c:v>
                </c:pt>
                <c:pt idx="139">
                  <c:v>3563</c:v>
                </c:pt>
                <c:pt idx="140">
                  <c:v>3571</c:v>
                </c:pt>
                <c:pt idx="141">
                  <c:v>3552</c:v>
                </c:pt>
                <c:pt idx="142">
                  <c:v>3526</c:v>
                </c:pt>
                <c:pt idx="143">
                  <c:v>3504.9997560000002</c:v>
                </c:pt>
                <c:pt idx="144">
                  <c:v>3507</c:v>
                </c:pt>
                <c:pt idx="145">
                  <c:v>3484</c:v>
                </c:pt>
                <c:pt idx="146">
                  <c:v>3467.0002439999998</c:v>
                </c:pt>
                <c:pt idx="147">
                  <c:v>3524</c:v>
                </c:pt>
                <c:pt idx="148">
                  <c:v>3543</c:v>
                </c:pt>
                <c:pt idx="149">
                  <c:v>3555.0002439999998</c:v>
                </c:pt>
                <c:pt idx="150">
                  <c:v>3588</c:v>
                </c:pt>
                <c:pt idx="151">
                  <c:v>3499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1622</c:v>
                </c:pt>
                <c:pt idx="169">
                  <c:v>1929</c:v>
                </c:pt>
                <c:pt idx="170">
                  <c:v>2740</c:v>
                </c:pt>
                <c:pt idx="171">
                  <c:v>2882</c:v>
                </c:pt>
                <c:pt idx="172">
                  <c:v>2966.0002439999998</c:v>
                </c:pt>
                <c:pt idx="173">
                  <c:v>3051</c:v>
                </c:pt>
                <c:pt idx="174">
                  <c:v>3134.9997560000002</c:v>
                </c:pt>
                <c:pt idx="175">
                  <c:v>3264</c:v>
                </c:pt>
                <c:pt idx="176">
                  <c:v>3242</c:v>
                </c:pt>
                <c:pt idx="177">
                  <c:v>3177</c:v>
                </c:pt>
                <c:pt idx="178">
                  <c:v>3166</c:v>
                </c:pt>
                <c:pt idx="179">
                  <c:v>3236</c:v>
                </c:pt>
                <c:pt idx="180">
                  <c:v>3143.9997560000002</c:v>
                </c:pt>
                <c:pt idx="181">
                  <c:v>3109</c:v>
                </c:pt>
                <c:pt idx="182">
                  <c:v>3064</c:v>
                </c:pt>
                <c:pt idx="183">
                  <c:v>3071</c:v>
                </c:pt>
                <c:pt idx="184">
                  <c:v>3041</c:v>
                </c:pt>
                <c:pt idx="185">
                  <c:v>3049</c:v>
                </c:pt>
                <c:pt idx="186">
                  <c:v>3025</c:v>
                </c:pt>
                <c:pt idx="187">
                  <c:v>3045.0002439999998</c:v>
                </c:pt>
                <c:pt idx="188">
                  <c:v>3061</c:v>
                </c:pt>
                <c:pt idx="189">
                  <c:v>3073</c:v>
                </c:pt>
                <c:pt idx="190">
                  <c:v>3030</c:v>
                </c:pt>
                <c:pt idx="191">
                  <c:v>3021</c:v>
                </c:pt>
                <c:pt idx="192">
                  <c:v>2998</c:v>
                </c:pt>
                <c:pt idx="193">
                  <c:v>2997</c:v>
                </c:pt>
                <c:pt idx="194">
                  <c:v>2984.0002439999998</c:v>
                </c:pt>
                <c:pt idx="195">
                  <c:v>2969</c:v>
                </c:pt>
                <c:pt idx="196">
                  <c:v>2955</c:v>
                </c:pt>
                <c:pt idx="197">
                  <c:v>2957.0002439999998</c:v>
                </c:pt>
                <c:pt idx="198">
                  <c:v>2954</c:v>
                </c:pt>
                <c:pt idx="199">
                  <c:v>2890</c:v>
                </c:pt>
                <c:pt idx="200">
                  <c:v>2837</c:v>
                </c:pt>
                <c:pt idx="201">
                  <c:v>2812</c:v>
                </c:pt>
                <c:pt idx="202">
                  <c:v>2786</c:v>
                </c:pt>
                <c:pt idx="203">
                  <c:v>2735</c:v>
                </c:pt>
                <c:pt idx="204">
                  <c:v>2737.9997560000002</c:v>
                </c:pt>
                <c:pt idx="205">
                  <c:v>2733</c:v>
                </c:pt>
                <c:pt idx="206">
                  <c:v>2679</c:v>
                </c:pt>
                <c:pt idx="207">
                  <c:v>2734</c:v>
                </c:pt>
                <c:pt idx="208">
                  <c:v>2685.9997560000002</c:v>
                </c:pt>
                <c:pt idx="209">
                  <c:v>2645</c:v>
                </c:pt>
                <c:pt idx="210">
                  <c:v>2699</c:v>
                </c:pt>
                <c:pt idx="211">
                  <c:v>2653</c:v>
                </c:pt>
                <c:pt idx="212">
                  <c:v>2505</c:v>
                </c:pt>
                <c:pt idx="213">
                  <c:v>2520</c:v>
                </c:pt>
                <c:pt idx="214">
                  <c:v>2496</c:v>
                </c:pt>
                <c:pt idx="215">
                  <c:v>2418</c:v>
                </c:pt>
                <c:pt idx="216">
                  <c:v>2301</c:v>
                </c:pt>
                <c:pt idx="217">
                  <c:v>2181</c:v>
                </c:pt>
                <c:pt idx="218">
                  <c:v>2102</c:v>
                </c:pt>
                <c:pt idx="219">
                  <c:v>1882</c:v>
                </c:pt>
                <c:pt idx="220">
                  <c:v>1841</c:v>
                </c:pt>
                <c:pt idx="221">
                  <c:v>1841</c:v>
                </c:pt>
                <c:pt idx="222">
                  <c:v>1888.0001219999999</c:v>
                </c:pt>
                <c:pt idx="223">
                  <c:v>1337</c:v>
                </c:pt>
              </c:numCache>
            </c:numRef>
          </c:yVal>
          <c:smooth val="0"/>
          <c:extLst xmlns:c16r2="http://schemas.microsoft.com/office/drawing/2015/06/chart">
            <c:ext xmlns:c16="http://schemas.microsoft.com/office/drawing/2014/chart" uri="{C3380CC4-5D6E-409C-BE32-E72D297353CC}">
              <c16:uniqueId val="{00000080-DA80-4DEE-8BB8-42BCAF800CB4}"/>
            </c:ext>
          </c:extLst>
        </c:ser>
        <c:ser>
          <c:idx val="130"/>
          <c:order val="129"/>
          <c:tx>
            <c:strRef>
              <c:f>Sheet1!$EB$1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Sheet1!$EB$2:$EB$225</c:f>
              <c:numCache>
                <c:formatCode>General</c:formatCode>
                <c:ptCount val="224"/>
                <c:pt idx="0">
                  <c:v>490</c:v>
                </c:pt>
                <c:pt idx="1">
                  <c:v>422</c:v>
                </c:pt>
                <c:pt idx="2">
                  <c:v>666</c:v>
                </c:pt>
                <c:pt idx="3">
                  <c:v>822</c:v>
                </c:pt>
                <c:pt idx="4">
                  <c:v>838</c:v>
                </c:pt>
                <c:pt idx="5">
                  <c:v>879</c:v>
                </c:pt>
                <c:pt idx="6">
                  <c:v>938</c:v>
                </c:pt>
                <c:pt idx="7">
                  <c:v>1038</c:v>
                </c:pt>
                <c:pt idx="8">
                  <c:v>1096</c:v>
                </c:pt>
                <c:pt idx="9">
                  <c:v>1186</c:v>
                </c:pt>
                <c:pt idx="10">
                  <c:v>1252</c:v>
                </c:pt>
                <c:pt idx="11">
                  <c:v>1320</c:v>
                </c:pt>
                <c:pt idx="12">
                  <c:v>1368</c:v>
                </c:pt>
                <c:pt idx="13">
                  <c:v>1439.0001219999999</c:v>
                </c:pt>
                <c:pt idx="14">
                  <c:v>1491</c:v>
                </c:pt>
                <c:pt idx="15">
                  <c:v>1569</c:v>
                </c:pt>
                <c:pt idx="16">
                  <c:v>1639</c:v>
                </c:pt>
                <c:pt idx="17">
                  <c:v>1703.0001219999999</c:v>
                </c:pt>
                <c:pt idx="18">
                  <c:v>1779</c:v>
                </c:pt>
                <c:pt idx="19">
                  <c:v>1860</c:v>
                </c:pt>
                <c:pt idx="20">
                  <c:v>1919</c:v>
                </c:pt>
                <c:pt idx="21">
                  <c:v>1990</c:v>
                </c:pt>
                <c:pt idx="22">
                  <c:v>2044</c:v>
                </c:pt>
                <c:pt idx="23">
                  <c:v>2123</c:v>
                </c:pt>
                <c:pt idx="24">
                  <c:v>2147</c:v>
                </c:pt>
                <c:pt idx="25">
                  <c:v>2173</c:v>
                </c:pt>
                <c:pt idx="26">
                  <c:v>2215</c:v>
                </c:pt>
                <c:pt idx="27">
                  <c:v>2256</c:v>
                </c:pt>
                <c:pt idx="28">
                  <c:v>2280</c:v>
                </c:pt>
                <c:pt idx="29">
                  <c:v>2336</c:v>
                </c:pt>
                <c:pt idx="30">
                  <c:v>2359</c:v>
                </c:pt>
                <c:pt idx="31">
                  <c:v>2375</c:v>
                </c:pt>
                <c:pt idx="32">
                  <c:v>2359</c:v>
                </c:pt>
                <c:pt idx="33">
                  <c:v>2369</c:v>
                </c:pt>
                <c:pt idx="34">
                  <c:v>2387</c:v>
                </c:pt>
                <c:pt idx="35">
                  <c:v>2424</c:v>
                </c:pt>
                <c:pt idx="36">
                  <c:v>2485</c:v>
                </c:pt>
                <c:pt idx="37">
                  <c:v>2518.9997560000002</c:v>
                </c:pt>
                <c:pt idx="38">
                  <c:v>2529</c:v>
                </c:pt>
                <c:pt idx="39">
                  <c:v>2629</c:v>
                </c:pt>
                <c:pt idx="40">
                  <c:v>2639</c:v>
                </c:pt>
                <c:pt idx="41">
                  <c:v>2628</c:v>
                </c:pt>
                <c:pt idx="42">
                  <c:v>2640</c:v>
                </c:pt>
                <c:pt idx="43">
                  <c:v>2737</c:v>
                </c:pt>
                <c:pt idx="44">
                  <c:v>2726</c:v>
                </c:pt>
                <c:pt idx="45">
                  <c:v>2730</c:v>
                </c:pt>
                <c:pt idx="46">
                  <c:v>2753</c:v>
                </c:pt>
                <c:pt idx="47">
                  <c:v>2772.0002439999998</c:v>
                </c:pt>
                <c:pt idx="48">
                  <c:v>2815</c:v>
                </c:pt>
                <c:pt idx="49">
                  <c:v>2802</c:v>
                </c:pt>
                <c:pt idx="50">
                  <c:v>2805</c:v>
                </c:pt>
                <c:pt idx="51">
                  <c:v>2806</c:v>
                </c:pt>
                <c:pt idx="52">
                  <c:v>2821</c:v>
                </c:pt>
                <c:pt idx="53">
                  <c:v>2840</c:v>
                </c:pt>
                <c:pt idx="54">
                  <c:v>2846</c:v>
                </c:pt>
                <c:pt idx="55">
                  <c:v>2839</c:v>
                </c:pt>
                <c:pt idx="56">
                  <c:v>2877</c:v>
                </c:pt>
                <c:pt idx="57">
                  <c:v>2928</c:v>
                </c:pt>
                <c:pt idx="58">
                  <c:v>2915</c:v>
                </c:pt>
                <c:pt idx="59">
                  <c:v>2870</c:v>
                </c:pt>
                <c:pt idx="60">
                  <c:v>3052</c:v>
                </c:pt>
                <c:pt idx="61">
                  <c:v>3088</c:v>
                </c:pt>
                <c:pt idx="62">
                  <c:v>2928</c:v>
                </c:pt>
                <c:pt idx="63">
                  <c:v>3112</c:v>
                </c:pt>
                <c:pt idx="64">
                  <c:v>3073</c:v>
                </c:pt>
                <c:pt idx="65">
                  <c:v>2998</c:v>
                </c:pt>
                <c:pt idx="66">
                  <c:v>2986</c:v>
                </c:pt>
                <c:pt idx="67">
                  <c:v>2933</c:v>
                </c:pt>
                <c:pt idx="68">
                  <c:v>2949.9997560000002</c:v>
                </c:pt>
                <c:pt idx="69">
                  <c:v>2957.0002439999998</c:v>
                </c:pt>
                <c:pt idx="70">
                  <c:v>2971</c:v>
                </c:pt>
                <c:pt idx="71">
                  <c:v>2980</c:v>
                </c:pt>
                <c:pt idx="72">
                  <c:v>2996</c:v>
                </c:pt>
                <c:pt idx="73">
                  <c:v>3001.9997560000002</c:v>
                </c:pt>
                <c:pt idx="74">
                  <c:v>3009.0002439999998</c:v>
                </c:pt>
                <c:pt idx="75">
                  <c:v>3023</c:v>
                </c:pt>
                <c:pt idx="76">
                  <c:v>3017</c:v>
                </c:pt>
                <c:pt idx="77">
                  <c:v>3045.0002439999998</c:v>
                </c:pt>
                <c:pt idx="78">
                  <c:v>3091</c:v>
                </c:pt>
                <c:pt idx="79">
                  <c:v>3075</c:v>
                </c:pt>
                <c:pt idx="80">
                  <c:v>2965</c:v>
                </c:pt>
                <c:pt idx="81">
                  <c:v>2972</c:v>
                </c:pt>
                <c:pt idx="82">
                  <c:v>2967</c:v>
                </c:pt>
                <c:pt idx="83">
                  <c:v>3116</c:v>
                </c:pt>
                <c:pt idx="84">
                  <c:v>3240.9997560000002</c:v>
                </c:pt>
                <c:pt idx="85">
                  <c:v>3210</c:v>
                </c:pt>
                <c:pt idx="86">
                  <c:v>3156</c:v>
                </c:pt>
                <c:pt idx="87">
                  <c:v>3158</c:v>
                </c:pt>
                <c:pt idx="88">
                  <c:v>3171</c:v>
                </c:pt>
                <c:pt idx="89">
                  <c:v>3163</c:v>
                </c:pt>
                <c:pt idx="90">
                  <c:v>3194.0002439999998</c:v>
                </c:pt>
                <c:pt idx="91">
                  <c:v>3176</c:v>
                </c:pt>
                <c:pt idx="92">
                  <c:v>3182</c:v>
                </c:pt>
                <c:pt idx="93">
                  <c:v>3184</c:v>
                </c:pt>
                <c:pt idx="94">
                  <c:v>3182</c:v>
                </c:pt>
                <c:pt idx="95">
                  <c:v>3195.9997560000002</c:v>
                </c:pt>
                <c:pt idx="96">
                  <c:v>3182</c:v>
                </c:pt>
                <c:pt idx="97">
                  <c:v>3174</c:v>
                </c:pt>
                <c:pt idx="98">
                  <c:v>3192</c:v>
                </c:pt>
                <c:pt idx="99">
                  <c:v>3206</c:v>
                </c:pt>
                <c:pt idx="100">
                  <c:v>3195.9997560000002</c:v>
                </c:pt>
                <c:pt idx="101">
                  <c:v>3240.9997560000002</c:v>
                </c:pt>
                <c:pt idx="102">
                  <c:v>3245</c:v>
                </c:pt>
                <c:pt idx="103">
                  <c:v>0</c:v>
                </c:pt>
                <c:pt idx="104">
                  <c:v>0</c:v>
                </c:pt>
                <c:pt idx="105">
                  <c:v>0</c:v>
                </c:pt>
                <c:pt idx="106">
                  <c:v>0</c:v>
                </c:pt>
                <c:pt idx="107">
                  <c:v>0</c:v>
                </c:pt>
                <c:pt idx="108">
                  <c:v>0</c:v>
                </c:pt>
                <c:pt idx="109">
                  <c:v>0</c:v>
                </c:pt>
                <c:pt idx="110">
                  <c:v>0</c:v>
                </c:pt>
                <c:pt idx="111">
                  <c:v>0</c:v>
                </c:pt>
                <c:pt idx="112">
                  <c:v>0</c:v>
                </c:pt>
                <c:pt idx="113">
                  <c:v>0</c:v>
                </c:pt>
                <c:pt idx="114">
                  <c:v>3103</c:v>
                </c:pt>
                <c:pt idx="115">
                  <c:v>2987</c:v>
                </c:pt>
                <c:pt idx="116">
                  <c:v>2960</c:v>
                </c:pt>
                <c:pt idx="117">
                  <c:v>3024</c:v>
                </c:pt>
                <c:pt idx="118">
                  <c:v>3104</c:v>
                </c:pt>
                <c:pt idx="119">
                  <c:v>3189</c:v>
                </c:pt>
                <c:pt idx="120">
                  <c:v>3277</c:v>
                </c:pt>
                <c:pt idx="121">
                  <c:v>3264</c:v>
                </c:pt>
                <c:pt idx="122">
                  <c:v>3278</c:v>
                </c:pt>
                <c:pt idx="123">
                  <c:v>3261</c:v>
                </c:pt>
                <c:pt idx="124">
                  <c:v>3271</c:v>
                </c:pt>
                <c:pt idx="125">
                  <c:v>3292.9997560000002</c:v>
                </c:pt>
                <c:pt idx="126">
                  <c:v>3300.0002439999998</c:v>
                </c:pt>
                <c:pt idx="127">
                  <c:v>3307</c:v>
                </c:pt>
                <c:pt idx="128">
                  <c:v>3342</c:v>
                </c:pt>
                <c:pt idx="129">
                  <c:v>3328.9997560000002</c:v>
                </c:pt>
                <c:pt idx="130">
                  <c:v>3314</c:v>
                </c:pt>
                <c:pt idx="131">
                  <c:v>3353.9997560000002</c:v>
                </c:pt>
                <c:pt idx="132">
                  <c:v>3344</c:v>
                </c:pt>
                <c:pt idx="133">
                  <c:v>3340</c:v>
                </c:pt>
                <c:pt idx="134">
                  <c:v>3364</c:v>
                </c:pt>
                <c:pt idx="135">
                  <c:v>3369</c:v>
                </c:pt>
                <c:pt idx="136">
                  <c:v>3375</c:v>
                </c:pt>
                <c:pt idx="137">
                  <c:v>3366</c:v>
                </c:pt>
                <c:pt idx="138">
                  <c:v>3356</c:v>
                </c:pt>
                <c:pt idx="139">
                  <c:v>3352</c:v>
                </c:pt>
                <c:pt idx="140">
                  <c:v>3362</c:v>
                </c:pt>
                <c:pt idx="141">
                  <c:v>3355</c:v>
                </c:pt>
                <c:pt idx="142">
                  <c:v>3325</c:v>
                </c:pt>
                <c:pt idx="143">
                  <c:v>3335</c:v>
                </c:pt>
                <c:pt idx="144">
                  <c:v>3342</c:v>
                </c:pt>
                <c:pt idx="145">
                  <c:v>3319.9997560000002</c:v>
                </c:pt>
                <c:pt idx="146">
                  <c:v>3296</c:v>
                </c:pt>
                <c:pt idx="147">
                  <c:v>3328</c:v>
                </c:pt>
                <c:pt idx="148">
                  <c:v>3340</c:v>
                </c:pt>
                <c:pt idx="149">
                  <c:v>3358</c:v>
                </c:pt>
                <c:pt idx="150">
                  <c:v>3373</c:v>
                </c:pt>
                <c:pt idx="151">
                  <c:v>3299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1606.9998780000001</c:v>
                </c:pt>
                <c:pt idx="169">
                  <c:v>1986</c:v>
                </c:pt>
                <c:pt idx="170">
                  <c:v>2639</c:v>
                </c:pt>
                <c:pt idx="171">
                  <c:v>2818</c:v>
                </c:pt>
                <c:pt idx="172">
                  <c:v>2865</c:v>
                </c:pt>
                <c:pt idx="173">
                  <c:v>2997</c:v>
                </c:pt>
                <c:pt idx="174">
                  <c:v>3021</c:v>
                </c:pt>
                <c:pt idx="175">
                  <c:v>3114</c:v>
                </c:pt>
                <c:pt idx="176">
                  <c:v>3210</c:v>
                </c:pt>
                <c:pt idx="177">
                  <c:v>3168</c:v>
                </c:pt>
                <c:pt idx="178">
                  <c:v>3237</c:v>
                </c:pt>
                <c:pt idx="179">
                  <c:v>3253</c:v>
                </c:pt>
                <c:pt idx="180">
                  <c:v>3228</c:v>
                </c:pt>
                <c:pt idx="181">
                  <c:v>3201</c:v>
                </c:pt>
                <c:pt idx="182">
                  <c:v>3166</c:v>
                </c:pt>
                <c:pt idx="183">
                  <c:v>3151.0002439999998</c:v>
                </c:pt>
                <c:pt idx="184">
                  <c:v>3137</c:v>
                </c:pt>
                <c:pt idx="185">
                  <c:v>3143</c:v>
                </c:pt>
                <c:pt idx="186">
                  <c:v>3150</c:v>
                </c:pt>
                <c:pt idx="187">
                  <c:v>3121</c:v>
                </c:pt>
                <c:pt idx="188">
                  <c:v>3128</c:v>
                </c:pt>
                <c:pt idx="189">
                  <c:v>3133.0002439999998</c:v>
                </c:pt>
                <c:pt idx="190">
                  <c:v>3112</c:v>
                </c:pt>
                <c:pt idx="191">
                  <c:v>3100</c:v>
                </c:pt>
                <c:pt idx="192">
                  <c:v>3017</c:v>
                </c:pt>
                <c:pt idx="193">
                  <c:v>2971</c:v>
                </c:pt>
                <c:pt idx="194">
                  <c:v>2938</c:v>
                </c:pt>
                <c:pt idx="195">
                  <c:v>2921.0002439999998</c:v>
                </c:pt>
                <c:pt idx="196">
                  <c:v>2943</c:v>
                </c:pt>
                <c:pt idx="197">
                  <c:v>2969</c:v>
                </c:pt>
                <c:pt idx="198">
                  <c:v>2980</c:v>
                </c:pt>
                <c:pt idx="199">
                  <c:v>2954</c:v>
                </c:pt>
                <c:pt idx="200">
                  <c:v>2913</c:v>
                </c:pt>
                <c:pt idx="201">
                  <c:v>2918</c:v>
                </c:pt>
                <c:pt idx="202">
                  <c:v>2881</c:v>
                </c:pt>
                <c:pt idx="203">
                  <c:v>2852.9997560000002</c:v>
                </c:pt>
                <c:pt idx="204">
                  <c:v>2847</c:v>
                </c:pt>
                <c:pt idx="205">
                  <c:v>2848</c:v>
                </c:pt>
                <c:pt idx="206">
                  <c:v>2837</c:v>
                </c:pt>
                <c:pt idx="207">
                  <c:v>2850</c:v>
                </c:pt>
                <c:pt idx="208">
                  <c:v>2816</c:v>
                </c:pt>
                <c:pt idx="209">
                  <c:v>2757</c:v>
                </c:pt>
                <c:pt idx="210">
                  <c:v>2788</c:v>
                </c:pt>
                <c:pt idx="211">
                  <c:v>2782.9997560000002</c:v>
                </c:pt>
                <c:pt idx="212">
                  <c:v>2610</c:v>
                </c:pt>
                <c:pt idx="213">
                  <c:v>2549</c:v>
                </c:pt>
                <c:pt idx="214">
                  <c:v>2649</c:v>
                </c:pt>
                <c:pt idx="215">
                  <c:v>2500.9997560000002</c:v>
                </c:pt>
                <c:pt idx="216">
                  <c:v>2378</c:v>
                </c:pt>
                <c:pt idx="217">
                  <c:v>2299</c:v>
                </c:pt>
                <c:pt idx="218">
                  <c:v>2185</c:v>
                </c:pt>
                <c:pt idx="219">
                  <c:v>2050</c:v>
                </c:pt>
                <c:pt idx="220">
                  <c:v>2001</c:v>
                </c:pt>
                <c:pt idx="221">
                  <c:v>1967.0001219999999</c:v>
                </c:pt>
                <c:pt idx="222">
                  <c:v>2352</c:v>
                </c:pt>
                <c:pt idx="223">
                  <c:v>1456</c:v>
                </c:pt>
              </c:numCache>
            </c:numRef>
          </c:yVal>
          <c:smooth val="0"/>
          <c:extLst xmlns:c16r2="http://schemas.microsoft.com/office/drawing/2015/06/chart">
            <c:ext xmlns:c16="http://schemas.microsoft.com/office/drawing/2014/chart" uri="{C3380CC4-5D6E-409C-BE32-E72D297353CC}">
              <c16:uniqueId val="{00000081-DA80-4DEE-8BB8-42BCAF800CB4}"/>
            </c:ext>
          </c:extLst>
        </c:ser>
        <c:ser>
          <c:idx val="131"/>
          <c:order val="130"/>
          <c:tx>
            <c:strRef>
              <c:f>Sheet1!$EC$1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Sheet1!$EC$2:$EC$225</c:f>
              <c:numCache>
                <c:formatCode>General</c:formatCode>
                <c:ptCount val="224"/>
                <c:pt idx="0">
                  <c:v>515</c:v>
                </c:pt>
                <c:pt idx="1">
                  <c:v>544</c:v>
                </c:pt>
                <c:pt idx="2">
                  <c:v>820</c:v>
                </c:pt>
                <c:pt idx="3">
                  <c:v>895</c:v>
                </c:pt>
                <c:pt idx="4">
                  <c:v>926</c:v>
                </c:pt>
                <c:pt idx="5">
                  <c:v>961</c:v>
                </c:pt>
                <c:pt idx="6">
                  <c:v>1035</c:v>
                </c:pt>
                <c:pt idx="7">
                  <c:v>1123</c:v>
                </c:pt>
                <c:pt idx="8">
                  <c:v>1197</c:v>
                </c:pt>
                <c:pt idx="9">
                  <c:v>1280.9998780000001</c:v>
                </c:pt>
                <c:pt idx="10">
                  <c:v>1341</c:v>
                </c:pt>
                <c:pt idx="11">
                  <c:v>1406</c:v>
                </c:pt>
                <c:pt idx="12">
                  <c:v>1468</c:v>
                </c:pt>
                <c:pt idx="13">
                  <c:v>1535</c:v>
                </c:pt>
                <c:pt idx="14">
                  <c:v>1586</c:v>
                </c:pt>
                <c:pt idx="15">
                  <c:v>1658</c:v>
                </c:pt>
                <c:pt idx="16">
                  <c:v>1734</c:v>
                </c:pt>
                <c:pt idx="17">
                  <c:v>1791.9998780000001</c:v>
                </c:pt>
                <c:pt idx="18">
                  <c:v>1864</c:v>
                </c:pt>
                <c:pt idx="19">
                  <c:v>1925</c:v>
                </c:pt>
                <c:pt idx="20">
                  <c:v>1991</c:v>
                </c:pt>
                <c:pt idx="21">
                  <c:v>2049</c:v>
                </c:pt>
                <c:pt idx="22">
                  <c:v>2105</c:v>
                </c:pt>
                <c:pt idx="23">
                  <c:v>2188</c:v>
                </c:pt>
                <c:pt idx="24">
                  <c:v>2209</c:v>
                </c:pt>
                <c:pt idx="25">
                  <c:v>2232</c:v>
                </c:pt>
                <c:pt idx="26">
                  <c:v>2266</c:v>
                </c:pt>
                <c:pt idx="27">
                  <c:v>2313</c:v>
                </c:pt>
                <c:pt idx="28">
                  <c:v>2349</c:v>
                </c:pt>
                <c:pt idx="29">
                  <c:v>2396</c:v>
                </c:pt>
                <c:pt idx="30">
                  <c:v>2423</c:v>
                </c:pt>
                <c:pt idx="31">
                  <c:v>2444</c:v>
                </c:pt>
                <c:pt idx="32">
                  <c:v>2421</c:v>
                </c:pt>
                <c:pt idx="33">
                  <c:v>2437</c:v>
                </c:pt>
                <c:pt idx="34">
                  <c:v>2463</c:v>
                </c:pt>
                <c:pt idx="35">
                  <c:v>2506</c:v>
                </c:pt>
                <c:pt idx="36">
                  <c:v>2579</c:v>
                </c:pt>
                <c:pt idx="37">
                  <c:v>2617</c:v>
                </c:pt>
                <c:pt idx="38">
                  <c:v>2640</c:v>
                </c:pt>
                <c:pt idx="39">
                  <c:v>2734</c:v>
                </c:pt>
                <c:pt idx="40">
                  <c:v>2753</c:v>
                </c:pt>
                <c:pt idx="41">
                  <c:v>2745.0002439999998</c:v>
                </c:pt>
                <c:pt idx="42">
                  <c:v>2760</c:v>
                </c:pt>
                <c:pt idx="43">
                  <c:v>2856</c:v>
                </c:pt>
                <c:pt idx="44">
                  <c:v>2856</c:v>
                </c:pt>
                <c:pt idx="45">
                  <c:v>2845</c:v>
                </c:pt>
                <c:pt idx="46">
                  <c:v>2883</c:v>
                </c:pt>
                <c:pt idx="47">
                  <c:v>2902</c:v>
                </c:pt>
                <c:pt idx="48">
                  <c:v>2943</c:v>
                </c:pt>
                <c:pt idx="49">
                  <c:v>2938</c:v>
                </c:pt>
                <c:pt idx="50">
                  <c:v>2935</c:v>
                </c:pt>
                <c:pt idx="51">
                  <c:v>2942</c:v>
                </c:pt>
                <c:pt idx="52">
                  <c:v>2955</c:v>
                </c:pt>
                <c:pt idx="53">
                  <c:v>2970</c:v>
                </c:pt>
                <c:pt idx="54">
                  <c:v>2983</c:v>
                </c:pt>
                <c:pt idx="55">
                  <c:v>2984.0002439999998</c:v>
                </c:pt>
                <c:pt idx="56">
                  <c:v>3014</c:v>
                </c:pt>
                <c:pt idx="57">
                  <c:v>3059</c:v>
                </c:pt>
                <c:pt idx="58">
                  <c:v>3062</c:v>
                </c:pt>
                <c:pt idx="59">
                  <c:v>2994</c:v>
                </c:pt>
                <c:pt idx="60">
                  <c:v>3173</c:v>
                </c:pt>
                <c:pt idx="61">
                  <c:v>3251</c:v>
                </c:pt>
                <c:pt idx="62">
                  <c:v>3083</c:v>
                </c:pt>
                <c:pt idx="63">
                  <c:v>3249</c:v>
                </c:pt>
                <c:pt idx="64">
                  <c:v>3227</c:v>
                </c:pt>
                <c:pt idx="65">
                  <c:v>3143.9997560000002</c:v>
                </c:pt>
                <c:pt idx="66">
                  <c:v>3128</c:v>
                </c:pt>
                <c:pt idx="67">
                  <c:v>3065</c:v>
                </c:pt>
                <c:pt idx="68">
                  <c:v>3085</c:v>
                </c:pt>
                <c:pt idx="69">
                  <c:v>3098</c:v>
                </c:pt>
                <c:pt idx="70">
                  <c:v>3105</c:v>
                </c:pt>
                <c:pt idx="71">
                  <c:v>3111</c:v>
                </c:pt>
                <c:pt idx="72">
                  <c:v>3116.9997560000002</c:v>
                </c:pt>
                <c:pt idx="73">
                  <c:v>3119</c:v>
                </c:pt>
                <c:pt idx="74">
                  <c:v>3130</c:v>
                </c:pt>
                <c:pt idx="75">
                  <c:v>3154</c:v>
                </c:pt>
                <c:pt idx="76">
                  <c:v>3143.9997560000002</c:v>
                </c:pt>
                <c:pt idx="77">
                  <c:v>3166</c:v>
                </c:pt>
                <c:pt idx="78">
                  <c:v>3221.0002439999998</c:v>
                </c:pt>
                <c:pt idx="79">
                  <c:v>3172</c:v>
                </c:pt>
                <c:pt idx="80">
                  <c:v>3076</c:v>
                </c:pt>
                <c:pt idx="81">
                  <c:v>3098.9997560000002</c:v>
                </c:pt>
                <c:pt idx="82">
                  <c:v>3080.9997560000002</c:v>
                </c:pt>
                <c:pt idx="83">
                  <c:v>3226</c:v>
                </c:pt>
                <c:pt idx="84">
                  <c:v>3339</c:v>
                </c:pt>
                <c:pt idx="85">
                  <c:v>3328</c:v>
                </c:pt>
                <c:pt idx="86">
                  <c:v>3270</c:v>
                </c:pt>
                <c:pt idx="87">
                  <c:v>3265</c:v>
                </c:pt>
                <c:pt idx="88">
                  <c:v>3277</c:v>
                </c:pt>
                <c:pt idx="89">
                  <c:v>3276</c:v>
                </c:pt>
                <c:pt idx="90">
                  <c:v>3288</c:v>
                </c:pt>
                <c:pt idx="91">
                  <c:v>3291.0002439999998</c:v>
                </c:pt>
                <c:pt idx="92">
                  <c:v>3276</c:v>
                </c:pt>
                <c:pt idx="93">
                  <c:v>3274</c:v>
                </c:pt>
                <c:pt idx="94">
                  <c:v>3274</c:v>
                </c:pt>
                <c:pt idx="95">
                  <c:v>3281</c:v>
                </c:pt>
                <c:pt idx="96">
                  <c:v>3270</c:v>
                </c:pt>
                <c:pt idx="97">
                  <c:v>3278</c:v>
                </c:pt>
                <c:pt idx="98">
                  <c:v>3253</c:v>
                </c:pt>
                <c:pt idx="99">
                  <c:v>3276</c:v>
                </c:pt>
                <c:pt idx="100">
                  <c:v>3318.0002439999998</c:v>
                </c:pt>
                <c:pt idx="101">
                  <c:v>3301</c:v>
                </c:pt>
                <c:pt idx="102">
                  <c:v>3298</c:v>
                </c:pt>
                <c:pt idx="103">
                  <c:v>0</c:v>
                </c:pt>
                <c:pt idx="104">
                  <c:v>0</c:v>
                </c:pt>
                <c:pt idx="105">
                  <c:v>0</c:v>
                </c:pt>
                <c:pt idx="106">
                  <c:v>0</c:v>
                </c:pt>
                <c:pt idx="107">
                  <c:v>0</c:v>
                </c:pt>
                <c:pt idx="108">
                  <c:v>0</c:v>
                </c:pt>
                <c:pt idx="109">
                  <c:v>0</c:v>
                </c:pt>
                <c:pt idx="110">
                  <c:v>0</c:v>
                </c:pt>
                <c:pt idx="111">
                  <c:v>0</c:v>
                </c:pt>
                <c:pt idx="112">
                  <c:v>0</c:v>
                </c:pt>
                <c:pt idx="113">
                  <c:v>0</c:v>
                </c:pt>
                <c:pt idx="114">
                  <c:v>3087</c:v>
                </c:pt>
                <c:pt idx="115">
                  <c:v>3061</c:v>
                </c:pt>
                <c:pt idx="116">
                  <c:v>3088</c:v>
                </c:pt>
                <c:pt idx="117">
                  <c:v>3188</c:v>
                </c:pt>
                <c:pt idx="118">
                  <c:v>3190</c:v>
                </c:pt>
                <c:pt idx="119">
                  <c:v>3312</c:v>
                </c:pt>
                <c:pt idx="120">
                  <c:v>3352</c:v>
                </c:pt>
                <c:pt idx="121">
                  <c:v>3337</c:v>
                </c:pt>
                <c:pt idx="122">
                  <c:v>3347</c:v>
                </c:pt>
                <c:pt idx="123">
                  <c:v>3322</c:v>
                </c:pt>
                <c:pt idx="124">
                  <c:v>3308</c:v>
                </c:pt>
                <c:pt idx="125">
                  <c:v>3315</c:v>
                </c:pt>
                <c:pt idx="126">
                  <c:v>3340</c:v>
                </c:pt>
                <c:pt idx="127">
                  <c:v>3350</c:v>
                </c:pt>
                <c:pt idx="128">
                  <c:v>3360</c:v>
                </c:pt>
                <c:pt idx="129">
                  <c:v>3356</c:v>
                </c:pt>
                <c:pt idx="130">
                  <c:v>3360</c:v>
                </c:pt>
                <c:pt idx="131">
                  <c:v>3388.0002439999998</c:v>
                </c:pt>
                <c:pt idx="132">
                  <c:v>3378</c:v>
                </c:pt>
                <c:pt idx="133">
                  <c:v>3373</c:v>
                </c:pt>
                <c:pt idx="134">
                  <c:v>3389</c:v>
                </c:pt>
                <c:pt idx="135">
                  <c:v>3393</c:v>
                </c:pt>
                <c:pt idx="136">
                  <c:v>3397.0002439999998</c:v>
                </c:pt>
                <c:pt idx="137">
                  <c:v>3389.9997560000002</c:v>
                </c:pt>
                <c:pt idx="138">
                  <c:v>3367</c:v>
                </c:pt>
                <c:pt idx="139">
                  <c:v>3377</c:v>
                </c:pt>
                <c:pt idx="140">
                  <c:v>3368</c:v>
                </c:pt>
                <c:pt idx="141">
                  <c:v>3375</c:v>
                </c:pt>
                <c:pt idx="142">
                  <c:v>3369</c:v>
                </c:pt>
                <c:pt idx="143">
                  <c:v>3374</c:v>
                </c:pt>
                <c:pt idx="144">
                  <c:v>3355</c:v>
                </c:pt>
                <c:pt idx="145">
                  <c:v>3349</c:v>
                </c:pt>
                <c:pt idx="146">
                  <c:v>3328.9997560000002</c:v>
                </c:pt>
                <c:pt idx="147">
                  <c:v>3330</c:v>
                </c:pt>
                <c:pt idx="148">
                  <c:v>3392</c:v>
                </c:pt>
                <c:pt idx="149">
                  <c:v>3379.0002439999998</c:v>
                </c:pt>
                <c:pt idx="150">
                  <c:v>3431</c:v>
                </c:pt>
                <c:pt idx="151">
                  <c:v>3331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1689</c:v>
                </c:pt>
                <c:pt idx="169">
                  <c:v>1979</c:v>
                </c:pt>
                <c:pt idx="170">
                  <c:v>2798</c:v>
                </c:pt>
                <c:pt idx="171">
                  <c:v>2976</c:v>
                </c:pt>
                <c:pt idx="172">
                  <c:v>2991</c:v>
                </c:pt>
                <c:pt idx="173">
                  <c:v>3072.0002439999998</c:v>
                </c:pt>
                <c:pt idx="174">
                  <c:v>3103</c:v>
                </c:pt>
                <c:pt idx="175">
                  <c:v>3170</c:v>
                </c:pt>
                <c:pt idx="176">
                  <c:v>3294</c:v>
                </c:pt>
                <c:pt idx="177">
                  <c:v>3247</c:v>
                </c:pt>
                <c:pt idx="178">
                  <c:v>3321</c:v>
                </c:pt>
                <c:pt idx="179">
                  <c:v>3346</c:v>
                </c:pt>
                <c:pt idx="180">
                  <c:v>3362.9997560000002</c:v>
                </c:pt>
                <c:pt idx="181">
                  <c:v>3283.9997560000002</c:v>
                </c:pt>
                <c:pt idx="182">
                  <c:v>3268</c:v>
                </c:pt>
                <c:pt idx="183">
                  <c:v>3259</c:v>
                </c:pt>
                <c:pt idx="184">
                  <c:v>3195</c:v>
                </c:pt>
                <c:pt idx="185">
                  <c:v>3203.0002439999998</c:v>
                </c:pt>
                <c:pt idx="186">
                  <c:v>3226</c:v>
                </c:pt>
                <c:pt idx="187">
                  <c:v>3210</c:v>
                </c:pt>
                <c:pt idx="188">
                  <c:v>3203.0002439999998</c:v>
                </c:pt>
                <c:pt idx="189">
                  <c:v>3220</c:v>
                </c:pt>
                <c:pt idx="190">
                  <c:v>3188</c:v>
                </c:pt>
                <c:pt idx="191">
                  <c:v>3167</c:v>
                </c:pt>
                <c:pt idx="192">
                  <c:v>3100</c:v>
                </c:pt>
                <c:pt idx="193">
                  <c:v>3072.0002439999998</c:v>
                </c:pt>
                <c:pt idx="194">
                  <c:v>3071</c:v>
                </c:pt>
                <c:pt idx="195">
                  <c:v>3036.0002439999998</c:v>
                </c:pt>
                <c:pt idx="196">
                  <c:v>3033</c:v>
                </c:pt>
                <c:pt idx="197">
                  <c:v>3075</c:v>
                </c:pt>
                <c:pt idx="198">
                  <c:v>3076</c:v>
                </c:pt>
                <c:pt idx="199">
                  <c:v>3042</c:v>
                </c:pt>
                <c:pt idx="200">
                  <c:v>3023</c:v>
                </c:pt>
                <c:pt idx="201">
                  <c:v>3025</c:v>
                </c:pt>
                <c:pt idx="202">
                  <c:v>3014</c:v>
                </c:pt>
                <c:pt idx="203">
                  <c:v>2929</c:v>
                </c:pt>
                <c:pt idx="204">
                  <c:v>3007</c:v>
                </c:pt>
                <c:pt idx="205">
                  <c:v>2992.9997560000002</c:v>
                </c:pt>
                <c:pt idx="206">
                  <c:v>2954</c:v>
                </c:pt>
                <c:pt idx="207">
                  <c:v>2992</c:v>
                </c:pt>
                <c:pt idx="208">
                  <c:v>2956</c:v>
                </c:pt>
                <c:pt idx="209">
                  <c:v>2886</c:v>
                </c:pt>
                <c:pt idx="210">
                  <c:v>2963</c:v>
                </c:pt>
                <c:pt idx="211">
                  <c:v>2915</c:v>
                </c:pt>
                <c:pt idx="212">
                  <c:v>2782.9997560000002</c:v>
                </c:pt>
                <c:pt idx="213">
                  <c:v>2769</c:v>
                </c:pt>
                <c:pt idx="214">
                  <c:v>2784</c:v>
                </c:pt>
                <c:pt idx="215">
                  <c:v>2678</c:v>
                </c:pt>
                <c:pt idx="216">
                  <c:v>2587.0002439999998</c:v>
                </c:pt>
                <c:pt idx="217">
                  <c:v>2473</c:v>
                </c:pt>
                <c:pt idx="218">
                  <c:v>2436</c:v>
                </c:pt>
                <c:pt idx="219">
                  <c:v>2220</c:v>
                </c:pt>
                <c:pt idx="220">
                  <c:v>2111</c:v>
                </c:pt>
                <c:pt idx="221">
                  <c:v>2097</c:v>
                </c:pt>
                <c:pt idx="222">
                  <c:v>2416</c:v>
                </c:pt>
                <c:pt idx="223">
                  <c:v>1513</c:v>
                </c:pt>
              </c:numCache>
            </c:numRef>
          </c:yVal>
          <c:smooth val="0"/>
          <c:extLst xmlns:c16r2="http://schemas.microsoft.com/office/drawing/2015/06/chart">
            <c:ext xmlns:c16="http://schemas.microsoft.com/office/drawing/2014/chart" uri="{C3380CC4-5D6E-409C-BE32-E72D297353CC}">
              <c16:uniqueId val="{00000082-DA80-4DEE-8BB8-42BCAF800CB4}"/>
            </c:ext>
          </c:extLst>
        </c:ser>
        <c:ser>
          <c:idx val="132"/>
          <c:order val="131"/>
          <c:tx>
            <c:strRef>
              <c:f>Sheet1!$ED$1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Sheet1!$ED$2:$ED$225</c:f>
              <c:numCache>
                <c:formatCode>General</c:formatCode>
                <c:ptCount val="224"/>
                <c:pt idx="0">
                  <c:v>452</c:v>
                </c:pt>
                <c:pt idx="1">
                  <c:v>468</c:v>
                </c:pt>
                <c:pt idx="2">
                  <c:v>746.00006099999996</c:v>
                </c:pt>
                <c:pt idx="3">
                  <c:v>842</c:v>
                </c:pt>
                <c:pt idx="4">
                  <c:v>877</c:v>
                </c:pt>
                <c:pt idx="5">
                  <c:v>935.00006099999996</c:v>
                </c:pt>
                <c:pt idx="6">
                  <c:v>1003</c:v>
                </c:pt>
                <c:pt idx="7">
                  <c:v>1086</c:v>
                </c:pt>
                <c:pt idx="8">
                  <c:v>1157</c:v>
                </c:pt>
                <c:pt idx="9">
                  <c:v>1234</c:v>
                </c:pt>
                <c:pt idx="10">
                  <c:v>1303</c:v>
                </c:pt>
                <c:pt idx="11">
                  <c:v>1367</c:v>
                </c:pt>
                <c:pt idx="12">
                  <c:v>1419</c:v>
                </c:pt>
                <c:pt idx="13">
                  <c:v>1488</c:v>
                </c:pt>
                <c:pt idx="14">
                  <c:v>1551</c:v>
                </c:pt>
                <c:pt idx="15">
                  <c:v>1617</c:v>
                </c:pt>
                <c:pt idx="16">
                  <c:v>1692</c:v>
                </c:pt>
                <c:pt idx="17">
                  <c:v>1752</c:v>
                </c:pt>
                <c:pt idx="18">
                  <c:v>1825</c:v>
                </c:pt>
                <c:pt idx="19">
                  <c:v>1885</c:v>
                </c:pt>
                <c:pt idx="20">
                  <c:v>1948</c:v>
                </c:pt>
                <c:pt idx="21">
                  <c:v>2015</c:v>
                </c:pt>
                <c:pt idx="22">
                  <c:v>2068</c:v>
                </c:pt>
                <c:pt idx="23">
                  <c:v>2147</c:v>
                </c:pt>
                <c:pt idx="24">
                  <c:v>2174</c:v>
                </c:pt>
                <c:pt idx="25">
                  <c:v>2191</c:v>
                </c:pt>
                <c:pt idx="26">
                  <c:v>2228</c:v>
                </c:pt>
                <c:pt idx="27">
                  <c:v>2275</c:v>
                </c:pt>
                <c:pt idx="28">
                  <c:v>2301</c:v>
                </c:pt>
                <c:pt idx="29">
                  <c:v>2348</c:v>
                </c:pt>
                <c:pt idx="30">
                  <c:v>2374</c:v>
                </c:pt>
                <c:pt idx="31">
                  <c:v>2390</c:v>
                </c:pt>
                <c:pt idx="32">
                  <c:v>2376</c:v>
                </c:pt>
                <c:pt idx="33">
                  <c:v>2383</c:v>
                </c:pt>
                <c:pt idx="34">
                  <c:v>2406</c:v>
                </c:pt>
                <c:pt idx="35">
                  <c:v>2432</c:v>
                </c:pt>
                <c:pt idx="36">
                  <c:v>2509</c:v>
                </c:pt>
                <c:pt idx="37">
                  <c:v>2542</c:v>
                </c:pt>
                <c:pt idx="38">
                  <c:v>2560</c:v>
                </c:pt>
                <c:pt idx="39">
                  <c:v>2654</c:v>
                </c:pt>
                <c:pt idx="40">
                  <c:v>2669</c:v>
                </c:pt>
                <c:pt idx="41">
                  <c:v>2652</c:v>
                </c:pt>
                <c:pt idx="42">
                  <c:v>2660</c:v>
                </c:pt>
                <c:pt idx="43">
                  <c:v>2755</c:v>
                </c:pt>
                <c:pt idx="44">
                  <c:v>2757</c:v>
                </c:pt>
                <c:pt idx="45">
                  <c:v>2751</c:v>
                </c:pt>
                <c:pt idx="46">
                  <c:v>2781.0002439999998</c:v>
                </c:pt>
                <c:pt idx="47">
                  <c:v>2801</c:v>
                </c:pt>
                <c:pt idx="48">
                  <c:v>2840</c:v>
                </c:pt>
                <c:pt idx="49">
                  <c:v>2829</c:v>
                </c:pt>
                <c:pt idx="50">
                  <c:v>2830</c:v>
                </c:pt>
                <c:pt idx="51">
                  <c:v>2830</c:v>
                </c:pt>
                <c:pt idx="52">
                  <c:v>2847</c:v>
                </c:pt>
                <c:pt idx="53">
                  <c:v>2855</c:v>
                </c:pt>
                <c:pt idx="54">
                  <c:v>2861.9997560000002</c:v>
                </c:pt>
                <c:pt idx="55">
                  <c:v>2864</c:v>
                </c:pt>
                <c:pt idx="56">
                  <c:v>2896.0002439999998</c:v>
                </c:pt>
                <c:pt idx="57">
                  <c:v>2930.0002439999998</c:v>
                </c:pt>
                <c:pt idx="58">
                  <c:v>2938</c:v>
                </c:pt>
                <c:pt idx="59">
                  <c:v>2876</c:v>
                </c:pt>
                <c:pt idx="60">
                  <c:v>3046.9997560000002</c:v>
                </c:pt>
                <c:pt idx="61">
                  <c:v>3089.9997560000002</c:v>
                </c:pt>
                <c:pt idx="62">
                  <c:v>2951</c:v>
                </c:pt>
                <c:pt idx="63">
                  <c:v>3111</c:v>
                </c:pt>
                <c:pt idx="64">
                  <c:v>3077</c:v>
                </c:pt>
                <c:pt idx="65">
                  <c:v>3005</c:v>
                </c:pt>
                <c:pt idx="66">
                  <c:v>2990</c:v>
                </c:pt>
                <c:pt idx="67">
                  <c:v>2921.0002439999998</c:v>
                </c:pt>
                <c:pt idx="68">
                  <c:v>2947</c:v>
                </c:pt>
                <c:pt idx="69">
                  <c:v>2956</c:v>
                </c:pt>
                <c:pt idx="70">
                  <c:v>2969</c:v>
                </c:pt>
                <c:pt idx="71">
                  <c:v>2975.0002439999998</c:v>
                </c:pt>
                <c:pt idx="72">
                  <c:v>2978</c:v>
                </c:pt>
                <c:pt idx="73">
                  <c:v>2981</c:v>
                </c:pt>
                <c:pt idx="74">
                  <c:v>2988</c:v>
                </c:pt>
                <c:pt idx="75">
                  <c:v>3007</c:v>
                </c:pt>
                <c:pt idx="76">
                  <c:v>2995</c:v>
                </c:pt>
                <c:pt idx="77">
                  <c:v>3017</c:v>
                </c:pt>
                <c:pt idx="78">
                  <c:v>3058</c:v>
                </c:pt>
                <c:pt idx="79">
                  <c:v>3030</c:v>
                </c:pt>
                <c:pt idx="80">
                  <c:v>2931</c:v>
                </c:pt>
                <c:pt idx="81">
                  <c:v>2936</c:v>
                </c:pt>
                <c:pt idx="82">
                  <c:v>2934</c:v>
                </c:pt>
                <c:pt idx="83">
                  <c:v>3080</c:v>
                </c:pt>
                <c:pt idx="84">
                  <c:v>3177.9997560000002</c:v>
                </c:pt>
                <c:pt idx="85">
                  <c:v>3155</c:v>
                </c:pt>
                <c:pt idx="86">
                  <c:v>3103</c:v>
                </c:pt>
                <c:pt idx="87">
                  <c:v>3098</c:v>
                </c:pt>
                <c:pt idx="88">
                  <c:v>3120</c:v>
                </c:pt>
                <c:pt idx="89">
                  <c:v>3116.9997560000002</c:v>
                </c:pt>
                <c:pt idx="90">
                  <c:v>3121</c:v>
                </c:pt>
                <c:pt idx="91">
                  <c:v>3119</c:v>
                </c:pt>
                <c:pt idx="92">
                  <c:v>3101</c:v>
                </c:pt>
                <c:pt idx="93">
                  <c:v>3104</c:v>
                </c:pt>
                <c:pt idx="94">
                  <c:v>3107</c:v>
                </c:pt>
                <c:pt idx="95">
                  <c:v>3098.9997560000002</c:v>
                </c:pt>
                <c:pt idx="96">
                  <c:v>3103</c:v>
                </c:pt>
                <c:pt idx="97">
                  <c:v>3156</c:v>
                </c:pt>
                <c:pt idx="98">
                  <c:v>3162</c:v>
                </c:pt>
                <c:pt idx="99">
                  <c:v>3154</c:v>
                </c:pt>
                <c:pt idx="100">
                  <c:v>3160.0002439999998</c:v>
                </c:pt>
                <c:pt idx="101">
                  <c:v>3199</c:v>
                </c:pt>
                <c:pt idx="102">
                  <c:v>3172</c:v>
                </c:pt>
                <c:pt idx="103">
                  <c:v>0</c:v>
                </c:pt>
                <c:pt idx="104">
                  <c:v>0</c:v>
                </c:pt>
                <c:pt idx="105">
                  <c:v>0</c:v>
                </c:pt>
                <c:pt idx="106">
                  <c:v>0</c:v>
                </c:pt>
                <c:pt idx="107">
                  <c:v>0</c:v>
                </c:pt>
                <c:pt idx="108">
                  <c:v>0</c:v>
                </c:pt>
                <c:pt idx="109">
                  <c:v>0</c:v>
                </c:pt>
                <c:pt idx="110">
                  <c:v>0</c:v>
                </c:pt>
                <c:pt idx="111">
                  <c:v>0</c:v>
                </c:pt>
                <c:pt idx="112">
                  <c:v>0</c:v>
                </c:pt>
                <c:pt idx="113">
                  <c:v>0</c:v>
                </c:pt>
                <c:pt idx="114">
                  <c:v>3022</c:v>
                </c:pt>
                <c:pt idx="115">
                  <c:v>3012</c:v>
                </c:pt>
                <c:pt idx="116">
                  <c:v>2918</c:v>
                </c:pt>
                <c:pt idx="117">
                  <c:v>3254</c:v>
                </c:pt>
                <c:pt idx="118">
                  <c:v>3043</c:v>
                </c:pt>
                <c:pt idx="119">
                  <c:v>3138</c:v>
                </c:pt>
                <c:pt idx="120">
                  <c:v>3219</c:v>
                </c:pt>
                <c:pt idx="121">
                  <c:v>3186</c:v>
                </c:pt>
                <c:pt idx="122">
                  <c:v>3200</c:v>
                </c:pt>
                <c:pt idx="123">
                  <c:v>3195</c:v>
                </c:pt>
                <c:pt idx="124">
                  <c:v>3176</c:v>
                </c:pt>
                <c:pt idx="125">
                  <c:v>3175</c:v>
                </c:pt>
                <c:pt idx="126">
                  <c:v>3210</c:v>
                </c:pt>
                <c:pt idx="127">
                  <c:v>3222.9997560000002</c:v>
                </c:pt>
                <c:pt idx="128">
                  <c:v>3243</c:v>
                </c:pt>
                <c:pt idx="129">
                  <c:v>3228</c:v>
                </c:pt>
                <c:pt idx="130">
                  <c:v>3222.9997560000002</c:v>
                </c:pt>
                <c:pt idx="131">
                  <c:v>3254</c:v>
                </c:pt>
                <c:pt idx="132">
                  <c:v>3242</c:v>
                </c:pt>
                <c:pt idx="133">
                  <c:v>3234</c:v>
                </c:pt>
                <c:pt idx="134">
                  <c:v>3256</c:v>
                </c:pt>
                <c:pt idx="135">
                  <c:v>3269</c:v>
                </c:pt>
                <c:pt idx="136">
                  <c:v>3239.0002439999998</c:v>
                </c:pt>
                <c:pt idx="137">
                  <c:v>3262</c:v>
                </c:pt>
                <c:pt idx="138">
                  <c:v>3238</c:v>
                </c:pt>
                <c:pt idx="139">
                  <c:v>3261</c:v>
                </c:pt>
                <c:pt idx="140">
                  <c:v>3246</c:v>
                </c:pt>
                <c:pt idx="141">
                  <c:v>3237</c:v>
                </c:pt>
                <c:pt idx="142">
                  <c:v>3240</c:v>
                </c:pt>
                <c:pt idx="143">
                  <c:v>3229</c:v>
                </c:pt>
                <c:pt idx="144">
                  <c:v>3215</c:v>
                </c:pt>
                <c:pt idx="145">
                  <c:v>3219</c:v>
                </c:pt>
                <c:pt idx="146">
                  <c:v>3199</c:v>
                </c:pt>
                <c:pt idx="147">
                  <c:v>3218</c:v>
                </c:pt>
                <c:pt idx="148">
                  <c:v>3244</c:v>
                </c:pt>
                <c:pt idx="149">
                  <c:v>3281</c:v>
                </c:pt>
                <c:pt idx="150">
                  <c:v>3273</c:v>
                </c:pt>
                <c:pt idx="151">
                  <c:v>3224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1646</c:v>
                </c:pt>
                <c:pt idx="169">
                  <c:v>1981</c:v>
                </c:pt>
                <c:pt idx="170">
                  <c:v>2728</c:v>
                </c:pt>
                <c:pt idx="171">
                  <c:v>2841</c:v>
                </c:pt>
                <c:pt idx="172">
                  <c:v>2921.0002439999998</c:v>
                </c:pt>
                <c:pt idx="173">
                  <c:v>2952</c:v>
                </c:pt>
                <c:pt idx="174">
                  <c:v>3048</c:v>
                </c:pt>
                <c:pt idx="175">
                  <c:v>3113</c:v>
                </c:pt>
                <c:pt idx="176">
                  <c:v>3155</c:v>
                </c:pt>
                <c:pt idx="177">
                  <c:v>3098.9997560000002</c:v>
                </c:pt>
                <c:pt idx="178">
                  <c:v>3142.0002439999998</c:v>
                </c:pt>
                <c:pt idx="179">
                  <c:v>3221.0002439999998</c:v>
                </c:pt>
                <c:pt idx="180">
                  <c:v>3199</c:v>
                </c:pt>
                <c:pt idx="181">
                  <c:v>3167</c:v>
                </c:pt>
                <c:pt idx="182">
                  <c:v>3133.0002439999998</c:v>
                </c:pt>
                <c:pt idx="183">
                  <c:v>3129</c:v>
                </c:pt>
                <c:pt idx="184">
                  <c:v>3095</c:v>
                </c:pt>
                <c:pt idx="185">
                  <c:v>3097</c:v>
                </c:pt>
                <c:pt idx="186">
                  <c:v>3097</c:v>
                </c:pt>
                <c:pt idx="187">
                  <c:v>3073</c:v>
                </c:pt>
                <c:pt idx="188">
                  <c:v>3080.9997560000002</c:v>
                </c:pt>
                <c:pt idx="189">
                  <c:v>3060</c:v>
                </c:pt>
                <c:pt idx="190">
                  <c:v>3048</c:v>
                </c:pt>
                <c:pt idx="191">
                  <c:v>3004</c:v>
                </c:pt>
                <c:pt idx="192">
                  <c:v>2983</c:v>
                </c:pt>
                <c:pt idx="193">
                  <c:v>2944</c:v>
                </c:pt>
                <c:pt idx="194">
                  <c:v>2908</c:v>
                </c:pt>
                <c:pt idx="195">
                  <c:v>2908</c:v>
                </c:pt>
                <c:pt idx="196">
                  <c:v>2911</c:v>
                </c:pt>
                <c:pt idx="197">
                  <c:v>2919</c:v>
                </c:pt>
                <c:pt idx="198">
                  <c:v>2971</c:v>
                </c:pt>
                <c:pt idx="199">
                  <c:v>2940</c:v>
                </c:pt>
                <c:pt idx="200">
                  <c:v>2918</c:v>
                </c:pt>
                <c:pt idx="201">
                  <c:v>2928</c:v>
                </c:pt>
                <c:pt idx="202">
                  <c:v>2841</c:v>
                </c:pt>
                <c:pt idx="203">
                  <c:v>2832</c:v>
                </c:pt>
                <c:pt idx="204">
                  <c:v>2888</c:v>
                </c:pt>
                <c:pt idx="205">
                  <c:v>2900</c:v>
                </c:pt>
                <c:pt idx="206">
                  <c:v>2870</c:v>
                </c:pt>
                <c:pt idx="207">
                  <c:v>2861.9997560000002</c:v>
                </c:pt>
                <c:pt idx="208">
                  <c:v>2808.0002439999998</c:v>
                </c:pt>
                <c:pt idx="209">
                  <c:v>2785</c:v>
                </c:pt>
                <c:pt idx="210">
                  <c:v>2841</c:v>
                </c:pt>
                <c:pt idx="211">
                  <c:v>2790.0002439999998</c:v>
                </c:pt>
                <c:pt idx="212">
                  <c:v>2645</c:v>
                </c:pt>
                <c:pt idx="213">
                  <c:v>2622</c:v>
                </c:pt>
                <c:pt idx="214">
                  <c:v>2657.0002439999998</c:v>
                </c:pt>
                <c:pt idx="215">
                  <c:v>2563</c:v>
                </c:pt>
                <c:pt idx="216">
                  <c:v>2514</c:v>
                </c:pt>
                <c:pt idx="217">
                  <c:v>2374</c:v>
                </c:pt>
                <c:pt idx="218">
                  <c:v>2378</c:v>
                </c:pt>
                <c:pt idx="219">
                  <c:v>2140</c:v>
                </c:pt>
                <c:pt idx="220">
                  <c:v>2010</c:v>
                </c:pt>
                <c:pt idx="221">
                  <c:v>2054</c:v>
                </c:pt>
                <c:pt idx="222">
                  <c:v>2503</c:v>
                </c:pt>
                <c:pt idx="223">
                  <c:v>1648</c:v>
                </c:pt>
              </c:numCache>
            </c:numRef>
          </c:yVal>
          <c:smooth val="0"/>
          <c:extLst xmlns:c16r2="http://schemas.microsoft.com/office/drawing/2015/06/chart">
            <c:ext xmlns:c16="http://schemas.microsoft.com/office/drawing/2014/chart" uri="{C3380CC4-5D6E-409C-BE32-E72D297353CC}">
              <c16:uniqueId val="{00000083-DA80-4DEE-8BB8-42BCAF800CB4}"/>
            </c:ext>
          </c:extLst>
        </c:ser>
        <c:ser>
          <c:idx val="133"/>
          <c:order val="132"/>
          <c:tx>
            <c:strRef>
              <c:f>Sheet1!$EE$1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Sheet1!$EE$2:$EE$225</c:f>
              <c:numCache>
                <c:formatCode>General</c:formatCode>
                <c:ptCount val="224"/>
                <c:pt idx="0">
                  <c:v>374</c:v>
                </c:pt>
                <c:pt idx="1">
                  <c:v>480</c:v>
                </c:pt>
                <c:pt idx="2">
                  <c:v>776.99993900000004</c:v>
                </c:pt>
                <c:pt idx="3">
                  <c:v>885</c:v>
                </c:pt>
                <c:pt idx="4">
                  <c:v>948</c:v>
                </c:pt>
                <c:pt idx="5">
                  <c:v>1010.000061</c:v>
                </c:pt>
                <c:pt idx="6">
                  <c:v>1064</c:v>
                </c:pt>
                <c:pt idx="7">
                  <c:v>1158</c:v>
                </c:pt>
                <c:pt idx="8">
                  <c:v>1225</c:v>
                </c:pt>
                <c:pt idx="9">
                  <c:v>1302</c:v>
                </c:pt>
                <c:pt idx="10">
                  <c:v>1376</c:v>
                </c:pt>
                <c:pt idx="11">
                  <c:v>1435</c:v>
                </c:pt>
                <c:pt idx="12">
                  <c:v>1490</c:v>
                </c:pt>
                <c:pt idx="13">
                  <c:v>1562.9998780000001</c:v>
                </c:pt>
                <c:pt idx="14">
                  <c:v>1628</c:v>
                </c:pt>
                <c:pt idx="15">
                  <c:v>1701</c:v>
                </c:pt>
                <c:pt idx="16">
                  <c:v>1791.0001219999999</c:v>
                </c:pt>
                <c:pt idx="17">
                  <c:v>1852</c:v>
                </c:pt>
                <c:pt idx="18">
                  <c:v>1929</c:v>
                </c:pt>
                <c:pt idx="19">
                  <c:v>2000</c:v>
                </c:pt>
                <c:pt idx="20">
                  <c:v>2067</c:v>
                </c:pt>
                <c:pt idx="21">
                  <c:v>2133</c:v>
                </c:pt>
                <c:pt idx="22">
                  <c:v>2185</c:v>
                </c:pt>
                <c:pt idx="23">
                  <c:v>2270</c:v>
                </c:pt>
                <c:pt idx="24">
                  <c:v>2297</c:v>
                </c:pt>
                <c:pt idx="25">
                  <c:v>2315</c:v>
                </c:pt>
                <c:pt idx="26">
                  <c:v>2354</c:v>
                </c:pt>
                <c:pt idx="27">
                  <c:v>2383</c:v>
                </c:pt>
                <c:pt idx="28">
                  <c:v>2420</c:v>
                </c:pt>
                <c:pt idx="29">
                  <c:v>2461</c:v>
                </c:pt>
                <c:pt idx="30">
                  <c:v>2477</c:v>
                </c:pt>
                <c:pt idx="31">
                  <c:v>2494</c:v>
                </c:pt>
                <c:pt idx="32">
                  <c:v>2485</c:v>
                </c:pt>
                <c:pt idx="33">
                  <c:v>2486</c:v>
                </c:pt>
                <c:pt idx="34">
                  <c:v>2509</c:v>
                </c:pt>
                <c:pt idx="35">
                  <c:v>2527</c:v>
                </c:pt>
                <c:pt idx="36">
                  <c:v>2600</c:v>
                </c:pt>
                <c:pt idx="37">
                  <c:v>2620</c:v>
                </c:pt>
                <c:pt idx="38">
                  <c:v>2637</c:v>
                </c:pt>
                <c:pt idx="39">
                  <c:v>2722</c:v>
                </c:pt>
                <c:pt idx="40">
                  <c:v>2732</c:v>
                </c:pt>
                <c:pt idx="41">
                  <c:v>2718</c:v>
                </c:pt>
                <c:pt idx="42">
                  <c:v>2725</c:v>
                </c:pt>
                <c:pt idx="43">
                  <c:v>2816</c:v>
                </c:pt>
                <c:pt idx="44">
                  <c:v>2807</c:v>
                </c:pt>
                <c:pt idx="45">
                  <c:v>2805</c:v>
                </c:pt>
                <c:pt idx="46">
                  <c:v>2832</c:v>
                </c:pt>
                <c:pt idx="47">
                  <c:v>2850</c:v>
                </c:pt>
                <c:pt idx="48">
                  <c:v>2887.0002439999998</c:v>
                </c:pt>
                <c:pt idx="49">
                  <c:v>2879</c:v>
                </c:pt>
                <c:pt idx="50">
                  <c:v>2875</c:v>
                </c:pt>
                <c:pt idx="51">
                  <c:v>2869.0002439999998</c:v>
                </c:pt>
                <c:pt idx="52">
                  <c:v>2877</c:v>
                </c:pt>
                <c:pt idx="53">
                  <c:v>2884</c:v>
                </c:pt>
                <c:pt idx="54">
                  <c:v>2891</c:v>
                </c:pt>
                <c:pt idx="55">
                  <c:v>2883</c:v>
                </c:pt>
                <c:pt idx="56">
                  <c:v>2920</c:v>
                </c:pt>
                <c:pt idx="57">
                  <c:v>2953</c:v>
                </c:pt>
                <c:pt idx="58">
                  <c:v>2954</c:v>
                </c:pt>
                <c:pt idx="59">
                  <c:v>2896.0002439999998</c:v>
                </c:pt>
                <c:pt idx="60">
                  <c:v>3076</c:v>
                </c:pt>
                <c:pt idx="61">
                  <c:v>3139</c:v>
                </c:pt>
                <c:pt idx="62">
                  <c:v>2940</c:v>
                </c:pt>
                <c:pt idx="63">
                  <c:v>3128</c:v>
                </c:pt>
                <c:pt idx="64">
                  <c:v>3107.9997560000002</c:v>
                </c:pt>
                <c:pt idx="65">
                  <c:v>3024</c:v>
                </c:pt>
                <c:pt idx="66">
                  <c:v>3001</c:v>
                </c:pt>
                <c:pt idx="67">
                  <c:v>2940.9997560000002</c:v>
                </c:pt>
                <c:pt idx="68">
                  <c:v>2963</c:v>
                </c:pt>
                <c:pt idx="69">
                  <c:v>2976</c:v>
                </c:pt>
                <c:pt idx="70">
                  <c:v>2978</c:v>
                </c:pt>
                <c:pt idx="71">
                  <c:v>2989</c:v>
                </c:pt>
                <c:pt idx="72">
                  <c:v>2998</c:v>
                </c:pt>
                <c:pt idx="73">
                  <c:v>2994</c:v>
                </c:pt>
                <c:pt idx="74">
                  <c:v>3015</c:v>
                </c:pt>
                <c:pt idx="75">
                  <c:v>3019</c:v>
                </c:pt>
                <c:pt idx="76">
                  <c:v>3017</c:v>
                </c:pt>
                <c:pt idx="77">
                  <c:v>3049</c:v>
                </c:pt>
                <c:pt idx="78">
                  <c:v>3084</c:v>
                </c:pt>
                <c:pt idx="79">
                  <c:v>3060</c:v>
                </c:pt>
                <c:pt idx="80">
                  <c:v>2956</c:v>
                </c:pt>
                <c:pt idx="81">
                  <c:v>2952</c:v>
                </c:pt>
                <c:pt idx="82">
                  <c:v>2967</c:v>
                </c:pt>
                <c:pt idx="83">
                  <c:v>3101</c:v>
                </c:pt>
                <c:pt idx="84">
                  <c:v>3218</c:v>
                </c:pt>
                <c:pt idx="85">
                  <c:v>3181</c:v>
                </c:pt>
                <c:pt idx="86">
                  <c:v>3139</c:v>
                </c:pt>
                <c:pt idx="87">
                  <c:v>3127</c:v>
                </c:pt>
                <c:pt idx="88">
                  <c:v>3151.0002439999998</c:v>
                </c:pt>
                <c:pt idx="89">
                  <c:v>3151.0002439999998</c:v>
                </c:pt>
                <c:pt idx="90">
                  <c:v>3151.0002439999998</c:v>
                </c:pt>
                <c:pt idx="91">
                  <c:v>3159</c:v>
                </c:pt>
                <c:pt idx="92">
                  <c:v>3161</c:v>
                </c:pt>
                <c:pt idx="93">
                  <c:v>3148</c:v>
                </c:pt>
                <c:pt idx="94">
                  <c:v>3145</c:v>
                </c:pt>
                <c:pt idx="95">
                  <c:v>3163</c:v>
                </c:pt>
                <c:pt idx="96">
                  <c:v>3143.9997560000002</c:v>
                </c:pt>
                <c:pt idx="97">
                  <c:v>3171</c:v>
                </c:pt>
                <c:pt idx="98">
                  <c:v>3115.0002439999998</c:v>
                </c:pt>
                <c:pt idx="99">
                  <c:v>3136</c:v>
                </c:pt>
                <c:pt idx="100">
                  <c:v>3179</c:v>
                </c:pt>
                <c:pt idx="101">
                  <c:v>3179</c:v>
                </c:pt>
                <c:pt idx="102">
                  <c:v>3170</c:v>
                </c:pt>
                <c:pt idx="103">
                  <c:v>0</c:v>
                </c:pt>
                <c:pt idx="104">
                  <c:v>0</c:v>
                </c:pt>
                <c:pt idx="105">
                  <c:v>0</c:v>
                </c:pt>
                <c:pt idx="106">
                  <c:v>0</c:v>
                </c:pt>
                <c:pt idx="107">
                  <c:v>0</c:v>
                </c:pt>
                <c:pt idx="108">
                  <c:v>0</c:v>
                </c:pt>
                <c:pt idx="109">
                  <c:v>0</c:v>
                </c:pt>
                <c:pt idx="110">
                  <c:v>0</c:v>
                </c:pt>
                <c:pt idx="111">
                  <c:v>0</c:v>
                </c:pt>
                <c:pt idx="112">
                  <c:v>0</c:v>
                </c:pt>
                <c:pt idx="113">
                  <c:v>0</c:v>
                </c:pt>
                <c:pt idx="114">
                  <c:v>3034</c:v>
                </c:pt>
                <c:pt idx="115">
                  <c:v>2933</c:v>
                </c:pt>
                <c:pt idx="116">
                  <c:v>2899</c:v>
                </c:pt>
                <c:pt idx="117">
                  <c:v>2996</c:v>
                </c:pt>
                <c:pt idx="118">
                  <c:v>3024</c:v>
                </c:pt>
                <c:pt idx="119">
                  <c:v>3138</c:v>
                </c:pt>
                <c:pt idx="120">
                  <c:v>3203.0002439999998</c:v>
                </c:pt>
                <c:pt idx="121">
                  <c:v>3182</c:v>
                </c:pt>
                <c:pt idx="122">
                  <c:v>3198</c:v>
                </c:pt>
                <c:pt idx="123">
                  <c:v>3203.0002439999998</c:v>
                </c:pt>
                <c:pt idx="124">
                  <c:v>3190</c:v>
                </c:pt>
                <c:pt idx="125">
                  <c:v>3177.9997560000002</c:v>
                </c:pt>
                <c:pt idx="126">
                  <c:v>3208</c:v>
                </c:pt>
                <c:pt idx="127">
                  <c:v>3230.0002439999998</c:v>
                </c:pt>
                <c:pt idx="128">
                  <c:v>3261</c:v>
                </c:pt>
                <c:pt idx="129">
                  <c:v>3248.0002439999998</c:v>
                </c:pt>
                <c:pt idx="130">
                  <c:v>3252</c:v>
                </c:pt>
                <c:pt idx="131">
                  <c:v>3274.9997560000002</c:v>
                </c:pt>
                <c:pt idx="132">
                  <c:v>3271</c:v>
                </c:pt>
                <c:pt idx="133">
                  <c:v>3277</c:v>
                </c:pt>
                <c:pt idx="134">
                  <c:v>3274</c:v>
                </c:pt>
                <c:pt idx="135">
                  <c:v>3296</c:v>
                </c:pt>
                <c:pt idx="136">
                  <c:v>3292.9997560000002</c:v>
                </c:pt>
                <c:pt idx="137">
                  <c:v>3303</c:v>
                </c:pt>
                <c:pt idx="138">
                  <c:v>3296</c:v>
                </c:pt>
                <c:pt idx="139">
                  <c:v>3278</c:v>
                </c:pt>
                <c:pt idx="140">
                  <c:v>3277</c:v>
                </c:pt>
                <c:pt idx="141">
                  <c:v>3267</c:v>
                </c:pt>
                <c:pt idx="142">
                  <c:v>3265</c:v>
                </c:pt>
                <c:pt idx="143">
                  <c:v>3262</c:v>
                </c:pt>
                <c:pt idx="144">
                  <c:v>3244</c:v>
                </c:pt>
                <c:pt idx="145">
                  <c:v>3227</c:v>
                </c:pt>
                <c:pt idx="146">
                  <c:v>3189</c:v>
                </c:pt>
                <c:pt idx="147">
                  <c:v>3224</c:v>
                </c:pt>
                <c:pt idx="148">
                  <c:v>3251</c:v>
                </c:pt>
                <c:pt idx="149">
                  <c:v>3271</c:v>
                </c:pt>
                <c:pt idx="150">
                  <c:v>3278</c:v>
                </c:pt>
                <c:pt idx="151">
                  <c:v>3166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1514</c:v>
                </c:pt>
                <c:pt idx="169">
                  <c:v>1740</c:v>
                </c:pt>
                <c:pt idx="170">
                  <c:v>2475</c:v>
                </c:pt>
                <c:pt idx="171">
                  <c:v>2656</c:v>
                </c:pt>
                <c:pt idx="172">
                  <c:v>2725</c:v>
                </c:pt>
                <c:pt idx="173">
                  <c:v>2813</c:v>
                </c:pt>
                <c:pt idx="174">
                  <c:v>2798</c:v>
                </c:pt>
                <c:pt idx="175">
                  <c:v>2953</c:v>
                </c:pt>
                <c:pt idx="176">
                  <c:v>3062</c:v>
                </c:pt>
                <c:pt idx="177">
                  <c:v>3041</c:v>
                </c:pt>
                <c:pt idx="178">
                  <c:v>3121</c:v>
                </c:pt>
                <c:pt idx="179">
                  <c:v>3134</c:v>
                </c:pt>
                <c:pt idx="180">
                  <c:v>3115.0002439999998</c:v>
                </c:pt>
                <c:pt idx="181">
                  <c:v>3079</c:v>
                </c:pt>
                <c:pt idx="182">
                  <c:v>3055.9997560000002</c:v>
                </c:pt>
                <c:pt idx="183">
                  <c:v>3052</c:v>
                </c:pt>
                <c:pt idx="184">
                  <c:v>3037</c:v>
                </c:pt>
                <c:pt idx="185">
                  <c:v>3024</c:v>
                </c:pt>
                <c:pt idx="186">
                  <c:v>3004</c:v>
                </c:pt>
                <c:pt idx="187">
                  <c:v>2997</c:v>
                </c:pt>
                <c:pt idx="188">
                  <c:v>3001.9997560000002</c:v>
                </c:pt>
                <c:pt idx="189">
                  <c:v>2957.0002439999998</c:v>
                </c:pt>
                <c:pt idx="190">
                  <c:v>2937</c:v>
                </c:pt>
                <c:pt idx="191">
                  <c:v>2913</c:v>
                </c:pt>
                <c:pt idx="192">
                  <c:v>2865</c:v>
                </c:pt>
                <c:pt idx="193">
                  <c:v>2828</c:v>
                </c:pt>
                <c:pt idx="194">
                  <c:v>2753</c:v>
                </c:pt>
                <c:pt idx="195">
                  <c:v>2757</c:v>
                </c:pt>
                <c:pt idx="196">
                  <c:v>2784</c:v>
                </c:pt>
                <c:pt idx="197">
                  <c:v>2809</c:v>
                </c:pt>
                <c:pt idx="198">
                  <c:v>2805</c:v>
                </c:pt>
                <c:pt idx="199">
                  <c:v>2821</c:v>
                </c:pt>
                <c:pt idx="200">
                  <c:v>2775</c:v>
                </c:pt>
                <c:pt idx="201">
                  <c:v>2773</c:v>
                </c:pt>
                <c:pt idx="202">
                  <c:v>2711.0002439999998</c:v>
                </c:pt>
                <c:pt idx="203">
                  <c:v>2676</c:v>
                </c:pt>
                <c:pt idx="204">
                  <c:v>2701</c:v>
                </c:pt>
                <c:pt idx="205">
                  <c:v>2744</c:v>
                </c:pt>
                <c:pt idx="206">
                  <c:v>2718</c:v>
                </c:pt>
                <c:pt idx="207">
                  <c:v>2708</c:v>
                </c:pt>
                <c:pt idx="208">
                  <c:v>2691</c:v>
                </c:pt>
                <c:pt idx="209">
                  <c:v>2584</c:v>
                </c:pt>
                <c:pt idx="210">
                  <c:v>2658.9997560000002</c:v>
                </c:pt>
                <c:pt idx="211">
                  <c:v>2549</c:v>
                </c:pt>
                <c:pt idx="212">
                  <c:v>2461</c:v>
                </c:pt>
                <c:pt idx="213">
                  <c:v>2410</c:v>
                </c:pt>
                <c:pt idx="214">
                  <c:v>2430</c:v>
                </c:pt>
                <c:pt idx="215">
                  <c:v>2345</c:v>
                </c:pt>
                <c:pt idx="216">
                  <c:v>2222</c:v>
                </c:pt>
                <c:pt idx="217">
                  <c:v>2199</c:v>
                </c:pt>
                <c:pt idx="218">
                  <c:v>2095</c:v>
                </c:pt>
                <c:pt idx="219">
                  <c:v>1864</c:v>
                </c:pt>
                <c:pt idx="220">
                  <c:v>1860</c:v>
                </c:pt>
                <c:pt idx="221">
                  <c:v>1784</c:v>
                </c:pt>
                <c:pt idx="222">
                  <c:v>2352</c:v>
                </c:pt>
                <c:pt idx="223">
                  <c:v>1389</c:v>
                </c:pt>
              </c:numCache>
            </c:numRef>
          </c:yVal>
          <c:smooth val="0"/>
          <c:extLst xmlns:c16r2="http://schemas.microsoft.com/office/drawing/2015/06/chart">
            <c:ext xmlns:c16="http://schemas.microsoft.com/office/drawing/2014/chart" uri="{C3380CC4-5D6E-409C-BE32-E72D297353CC}">
              <c16:uniqueId val="{00000084-DA80-4DEE-8BB8-42BCAF800CB4}"/>
            </c:ext>
          </c:extLst>
        </c:ser>
        <c:ser>
          <c:idx val="134"/>
          <c:order val="133"/>
          <c:tx>
            <c:strRef>
              <c:f>Sheet1!$EF$1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Sheet1!$EF$2:$EF$225</c:f>
              <c:numCache>
                <c:formatCode>General</c:formatCode>
                <c:ptCount val="224"/>
                <c:pt idx="0">
                  <c:v>297</c:v>
                </c:pt>
                <c:pt idx="1">
                  <c:v>303</c:v>
                </c:pt>
                <c:pt idx="2">
                  <c:v>562</c:v>
                </c:pt>
                <c:pt idx="3">
                  <c:v>693.00006099999996</c:v>
                </c:pt>
                <c:pt idx="4">
                  <c:v>775</c:v>
                </c:pt>
                <c:pt idx="5">
                  <c:v>873</c:v>
                </c:pt>
                <c:pt idx="6">
                  <c:v>938</c:v>
                </c:pt>
                <c:pt idx="7">
                  <c:v>1028</c:v>
                </c:pt>
                <c:pt idx="8">
                  <c:v>1113</c:v>
                </c:pt>
                <c:pt idx="9">
                  <c:v>1182</c:v>
                </c:pt>
                <c:pt idx="10">
                  <c:v>1262</c:v>
                </c:pt>
                <c:pt idx="11">
                  <c:v>1332</c:v>
                </c:pt>
                <c:pt idx="12">
                  <c:v>1381</c:v>
                </c:pt>
                <c:pt idx="13">
                  <c:v>1439.0001219999999</c:v>
                </c:pt>
                <c:pt idx="14">
                  <c:v>1500.9998780000001</c:v>
                </c:pt>
                <c:pt idx="15">
                  <c:v>1565</c:v>
                </c:pt>
                <c:pt idx="16">
                  <c:v>1635</c:v>
                </c:pt>
                <c:pt idx="17">
                  <c:v>1685.9998780000001</c:v>
                </c:pt>
                <c:pt idx="18">
                  <c:v>1750</c:v>
                </c:pt>
                <c:pt idx="19">
                  <c:v>1832</c:v>
                </c:pt>
                <c:pt idx="20">
                  <c:v>1890</c:v>
                </c:pt>
                <c:pt idx="21">
                  <c:v>1940</c:v>
                </c:pt>
                <c:pt idx="22">
                  <c:v>1991</c:v>
                </c:pt>
                <c:pt idx="23">
                  <c:v>2068</c:v>
                </c:pt>
                <c:pt idx="24">
                  <c:v>2097</c:v>
                </c:pt>
                <c:pt idx="25">
                  <c:v>2117</c:v>
                </c:pt>
                <c:pt idx="26">
                  <c:v>2147</c:v>
                </c:pt>
                <c:pt idx="27">
                  <c:v>2182</c:v>
                </c:pt>
                <c:pt idx="28">
                  <c:v>2204</c:v>
                </c:pt>
                <c:pt idx="29">
                  <c:v>2246</c:v>
                </c:pt>
                <c:pt idx="30">
                  <c:v>2264</c:v>
                </c:pt>
                <c:pt idx="31">
                  <c:v>2269</c:v>
                </c:pt>
                <c:pt idx="32">
                  <c:v>2259</c:v>
                </c:pt>
                <c:pt idx="33">
                  <c:v>2262</c:v>
                </c:pt>
                <c:pt idx="34">
                  <c:v>2283</c:v>
                </c:pt>
                <c:pt idx="35">
                  <c:v>2301</c:v>
                </c:pt>
                <c:pt idx="36">
                  <c:v>2384</c:v>
                </c:pt>
                <c:pt idx="37">
                  <c:v>2425</c:v>
                </c:pt>
                <c:pt idx="38">
                  <c:v>2471</c:v>
                </c:pt>
                <c:pt idx="39">
                  <c:v>2581</c:v>
                </c:pt>
                <c:pt idx="40">
                  <c:v>2615</c:v>
                </c:pt>
                <c:pt idx="41">
                  <c:v>2603</c:v>
                </c:pt>
                <c:pt idx="42">
                  <c:v>2618</c:v>
                </c:pt>
                <c:pt idx="43">
                  <c:v>2715</c:v>
                </c:pt>
                <c:pt idx="44">
                  <c:v>2720.0002439999998</c:v>
                </c:pt>
                <c:pt idx="45">
                  <c:v>2713</c:v>
                </c:pt>
                <c:pt idx="46">
                  <c:v>2739</c:v>
                </c:pt>
                <c:pt idx="47">
                  <c:v>2761</c:v>
                </c:pt>
                <c:pt idx="48">
                  <c:v>2811</c:v>
                </c:pt>
                <c:pt idx="49">
                  <c:v>2803</c:v>
                </c:pt>
                <c:pt idx="50">
                  <c:v>2803</c:v>
                </c:pt>
                <c:pt idx="51">
                  <c:v>2807</c:v>
                </c:pt>
                <c:pt idx="52">
                  <c:v>2819</c:v>
                </c:pt>
                <c:pt idx="53">
                  <c:v>2834.9997560000002</c:v>
                </c:pt>
                <c:pt idx="54">
                  <c:v>2842.0002439999998</c:v>
                </c:pt>
                <c:pt idx="55">
                  <c:v>2845</c:v>
                </c:pt>
                <c:pt idx="56">
                  <c:v>2882</c:v>
                </c:pt>
                <c:pt idx="57">
                  <c:v>2928</c:v>
                </c:pt>
                <c:pt idx="58">
                  <c:v>2931.9997560000002</c:v>
                </c:pt>
                <c:pt idx="59">
                  <c:v>2875</c:v>
                </c:pt>
                <c:pt idx="60">
                  <c:v>3059</c:v>
                </c:pt>
                <c:pt idx="61">
                  <c:v>3093</c:v>
                </c:pt>
                <c:pt idx="62">
                  <c:v>2922</c:v>
                </c:pt>
                <c:pt idx="63">
                  <c:v>3109</c:v>
                </c:pt>
                <c:pt idx="64">
                  <c:v>3087</c:v>
                </c:pt>
                <c:pt idx="65">
                  <c:v>3003</c:v>
                </c:pt>
                <c:pt idx="66">
                  <c:v>2983</c:v>
                </c:pt>
                <c:pt idx="67">
                  <c:v>2925</c:v>
                </c:pt>
                <c:pt idx="68">
                  <c:v>2940</c:v>
                </c:pt>
                <c:pt idx="69">
                  <c:v>2956</c:v>
                </c:pt>
                <c:pt idx="70">
                  <c:v>2980</c:v>
                </c:pt>
                <c:pt idx="71">
                  <c:v>2989</c:v>
                </c:pt>
                <c:pt idx="72">
                  <c:v>2998</c:v>
                </c:pt>
                <c:pt idx="73">
                  <c:v>3001.9997560000002</c:v>
                </c:pt>
                <c:pt idx="74">
                  <c:v>3015</c:v>
                </c:pt>
                <c:pt idx="75">
                  <c:v>3019.9997560000002</c:v>
                </c:pt>
                <c:pt idx="76">
                  <c:v>3019</c:v>
                </c:pt>
                <c:pt idx="77">
                  <c:v>3050</c:v>
                </c:pt>
                <c:pt idx="78">
                  <c:v>3089</c:v>
                </c:pt>
                <c:pt idx="79">
                  <c:v>3074</c:v>
                </c:pt>
                <c:pt idx="80">
                  <c:v>2940</c:v>
                </c:pt>
                <c:pt idx="81">
                  <c:v>2975.0002439999998</c:v>
                </c:pt>
                <c:pt idx="82">
                  <c:v>2949.9997560000002</c:v>
                </c:pt>
                <c:pt idx="83">
                  <c:v>3092</c:v>
                </c:pt>
                <c:pt idx="84">
                  <c:v>3195</c:v>
                </c:pt>
                <c:pt idx="85">
                  <c:v>3158</c:v>
                </c:pt>
                <c:pt idx="86">
                  <c:v>3102</c:v>
                </c:pt>
                <c:pt idx="87">
                  <c:v>3094</c:v>
                </c:pt>
                <c:pt idx="88">
                  <c:v>3109</c:v>
                </c:pt>
                <c:pt idx="89">
                  <c:v>3110</c:v>
                </c:pt>
                <c:pt idx="90">
                  <c:v>3123</c:v>
                </c:pt>
                <c:pt idx="91">
                  <c:v>3133.0002439999998</c:v>
                </c:pt>
                <c:pt idx="92">
                  <c:v>3121</c:v>
                </c:pt>
                <c:pt idx="93">
                  <c:v>3115.0002439999998</c:v>
                </c:pt>
                <c:pt idx="94">
                  <c:v>3124.0002439999998</c:v>
                </c:pt>
                <c:pt idx="95">
                  <c:v>3125.9997560000002</c:v>
                </c:pt>
                <c:pt idx="96">
                  <c:v>3121</c:v>
                </c:pt>
                <c:pt idx="97">
                  <c:v>3133.0002439999998</c:v>
                </c:pt>
                <c:pt idx="98">
                  <c:v>3179</c:v>
                </c:pt>
                <c:pt idx="99">
                  <c:v>3149</c:v>
                </c:pt>
                <c:pt idx="100">
                  <c:v>3217</c:v>
                </c:pt>
                <c:pt idx="101">
                  <c:v>3235</c:v>
                </c:pt>
                <c:pt idx="102">
                  <c:v>3221.0002439999998</c:v>
                </c:pt>
                <c:pt idx="103">
                  <c:v>0</c:v>
                </c:pt>
                <c:pt idx="104">
                  <c:v>0</c:v>
                </c:pt>
                <c:pt idx="105">
                  <c:v>0</c:v>
                </c:pt>
                <c:pt idx="106">
                  <c:v>0</c:v>
                </c:pt>
                <c:pt idx="107">
                  <c:v>0</c:v>
                </c:pt>
                <c:pt idx="108">
                  <c:v>0</c:v>
                </c:pt>
                <c:pt idx="109">
                  <c:v>0</c:v>
                </c:pt>
                <c:pt idx="110">
                  <c:v>0</c:v>
                </c:pt>
                <c:pt idx="111">
                  <c:v>0</c:v>
                </c:pt>
                <c:pt idx="112">
                  <c:v>0</c:v>
                </c:pt>
                <c:pt idx="113">
                  <c:v>0</c:v>
                </c:pt>
                <c:pt idx="114">
                  <c:v>2734</c:v>
                </c:pt>
                <c:pt idx="115">
                  <c:v>2654</c:v>
                </c:pt>
                <c:pt idx="116">
                  <c:v>2791.9997560000002</c:v>
                </c:pt>
                <c:pt idx="117">
                  <c:v>3160.0002439999998</c:v>
                </c:pt>
                <c:pt idx="118">
                  <c:v>2887.0002439999998</c:v>
                </c:pt>
                <c:pt idx="119">
                  <c:v>3019.9997560000002</c:v>
                </c:pt>
                <c:pt idx="120">
                  <c:v>3085</c:v>
                </c:pt>
                <c:pt idx="121">
                  <c:v>3065</c:v>
                </c:pt>
                <c:pt idx="122">
                  <c:v>3088</c:v>
                </c:pt>
                <c:pt idx="123">
                  <c:v>3084</c:v>
                </c:pt>
                <c:pt idx="124">
                  <c:v>3073</c:v>
                </c:pt>
                <c:pt idx="125">
                  <c:v>3089</c:v>
                </c:pt>
                <c:pt idx="126">
                  <c:v>3115.0002439999998</c:v>
                </c:pt>
                <c:pt idx="127">
                  <c:v>3124.0002439999998</c:v>
                </c:pt>
                <c:pt idx="128">
                  <c:v>3150</c:v>
                </c:pt>
                <c:pt idx="129">
                  <c:v>3155</c:v>
                </c:pt>
                <c:pt idx="130">
                  <c:v>3162</c:v>
                </c:pt>
                <c:pt idx="131">
                  <c:v>3186</c:v>
                </c:pt>
                <c:pt idx="132">
                  <c:v>3204.9997560000002</c:v>
                </c:pt>
                <c:pt idx="133">
                  <c:v>3206</c:v>
                </c:pt>
                <c:pt idx="134">
                  <c:v>3222.9997560000002</c:v>
                </c:pt>
                <c:pt idx="135">
                  <c:v>3231</c:v>
                </c:pt>
                <c:pt idx="136">
                  <c:v>3236</c:v>
                </c:pt>
                <c:pt idx="137">
                  <c:v>3231.9997560000002</c:v>
                </c:pt>
                <c:pt idx="138">
                  <c:v>3208</c:v>
                </c:pt>
                <c:pt idx="139">
                  <c:v>3195.9997560000002</c:v>
                </c:pt>
                <c:pt idx="140">
                  <c:v>3194.0002439999998</c:v>
                </c:pt>
                <c:pt idx="141">
                  <c:v>3193</c:v>
                </c:pt>
                <c:pt idx="142">
                  <c:v>3169.0002439999998</c:v>
                </c:pt>
                <c:pt idx="143">
                  <c:v>3143</c:v>
                </c:pt>
                <c:pt idx="144">
                  <c:v>3143.9997560000002</c:v>
                </c:pt>
                <c:pt idx="145">
                  <c:v>3119</c:v>
                </c:pt>
                <c:pt idx="146">
                  <c:v>3113</c:v>
                </c:pt>
                <c:pt idx="147">
                  <c:v>3147</c:v>
                </c:pt>
                <c:pt idx="148">
                  <c:v>3167</c:v>
                </c:pt>
                <c:pt idx="149">
                  <c:v>3194.0002439999998</c:v>
                </c:pt>
                <c:pt idx="150">
                  <c:v>3159</c:v>
                </c:pt>
                <c:pt idx="151">
                  <c:v>3093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1211</c:v>
                </c:pt>
                <c:pt idx="169">
                  <c:v>1550</c:v>
                </c:pt>
                <c:pt idx="170">
                  <c:v>2240</c:v>
                </c:pt>
                <c:pt idx="171">
                  <c:v>2541</c:v>
                </c:pt>
                <c:pt idx="172">
                  <c:v>2613</c:v>
                </c:pt>
                <c:pt idx="173">
                  <c:v>2649.9997560000002</c:v>
                </c:pt>
                <c:pt idx="174">
                  <c:v>2329</c:v>
                </c:pt>
                <c:pt idx="175">
                  <c:v>2591</c:v>
                </c:pt>
                <c:pt idx="176">
                  <c:v>2799.0002439999998</c:v>
                </c:pt>
                <c:pt idx="177">
                  <c:v>2805</c:v>
                </c:pt>
                <c:pt idx="178">
                  <c:v>2833.0002439999998</c:v>
                </c:pt>
                <c:pt idx="179">
                  <c:v>2761</c:v>
                </c:pt>
                <c:pt idx="180">
                  <c:v>2793</c:v>
                </c:pt>
                <c:pt idx="181">
                  <c:v>2760</c:v>
                </c:pt>
                <c:pt idx="182">
                  <c:v>2767</c:v>
                </c:pt>
                <c:pt idx="183">
                  <c:v>2741</c:v>
                </c:pt>
                <c:pt idx="184">
                  <c:v>2712</c:v>
                </c:pt>
                <c:pt idx="185">
                  <c:v>2755</c:v>
                </c:pt>
                <c:pt idx="186">
                  <c:v>2724</c:v>
                </c:pt>
                <c:pt idx="187">
                  <c:v>2760</c:v>
                </c:pt>
                <c:pt idx="188">
                  <c:v>2759</c:v>
                </c:pt>
                <c:pt idx="189">
                  <c:v>2730</c:v>
                </c:pt>
                <c:pt idx="190">
                  <c:v>2762</c:v>
                </c:pt>
                <c:pt idx="191">
                  <c:v>2712</c:v>
                </c:pt>
                <c:pt idx="192">
                  <c:v>2657.0002439999998</c:v>
                </c:pt>
                <c:pt idx="193">
                  <c:v>2667</c:v>
                </c:pt>
                <c:pt idx="194">
                  <c:v>2630</c:v>
                </c:pt>
                <c:pt idx="195">
                  <c:v>2685.9997560000002</c:v>
                </c:pt>
                <c:pt idx="196">
                  <c:v>2646</c:v>
                </c:pt>
                <c:pt idx="197">
                  <c:v>2649</c:v>
                </c:pt>
                <c:pt idx="198">
                  <c:v>2620</c:v>
                </c:pt>
                <c:pt idx="199">
                  <c:v>2582</c:v>
                </c:pt>
                <c:pt idx="200">
                  <c:v>2499</c:v>
                </c:pt>
                <c:pt idx="201">
                  <c:v>2498</c:v>
                </c:pt>
                <c:pt idx="202">
                  <c:v>2423</c:v>
                </c:pt>
                <c:pt idx="203">
                  <c:v>2370</c:v>
                </c:pt>
                <c:pt idx="204">
                  <c:v>2396</c:v>
                </c:pt>
                <c:pt idx="205">
                  <c:v>2385</c:v>
                </c:pt>
                <c:pt idx="206">
                  <c:v>2353</c:v>
                </c:pt>
                <c:pt idx="207">
                  <c:v>2370</c:v>
                </c:pt>
                <c:pt idx="208">
                  <c:v>2348</c:v>
                </c:pt>
                <c:pt idx="209">
                  <c:v>2284</c:v>
                </c:pt>
                <c:pt idx="210">
                  <c:v>2372</c:v>
                </c:pt>
                <c:pt idx="211">
                  <c:v>2279</c:v>
                </c:pt>
                <c:pt idx="212">
                  <c:v>2238</c:v>
                </c:pt>
                <c:pt idx="213">
                  <c:v>2177</c:v>
                </c:pt>
                <c:pt idx="214">
                  <c:v>2182</c:v>
                </c:pt>
                <c:pt idx="215">
                  <c:v>2044</c:v>
                </c:pt>
                <c:pt idx="216">
                  <c:v>2028</c:v>
                </c:pt>
                <c:pt idx="217">
                  <c:v>1984</c:v>
                </c:pt>
                <c:pt idx="218">
                  <c:v>1895</c:v>
                </c:pt>
                <c:pt idx="219">
                  <c:v>1675</c:v>
                </c:pt>
                <c:pt idx="220">
                  <c:v>1615.9998780000001</c:v>
                </c:pt>
                <c:pt idx="221">
                  <c:v>1641.9998780000001</c:v>
                </c:pt>
                <c:pt idx="222">
                  <c:v>1907</c:v>
                </c:pt>
                <c:pt idx="223">
                  <c:v>1146</c:v>
                </c:pt>
              </c:numCache>
            </c:numRef>
          </c:yVal>
          <c:smooth val="0"/>
          <c:extLst xmlns:c16r2="http://schemas.microsoft.com/office/drawing/2015/06/chart">
            <c:ext xmlns:c16="http://schemas.microsoft.com/office/drawing/2014/chart" uri="{C3380CC4-5D6E-409C-BE32-E72D297353CC}">
              <c16:uniqueId val="{00000085-DA80-4DEE-8BB8-42BCAF800CB4}"/>
            </c:ext>
          </c:extLst>
        </c:ser>
        <c:ser>
          <c:idx val="135"/>
          <c:order val="134"/>
          <c:tx>
            <c:strRef>
              <c:f>Sheet1!$EG$1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Sheet1!$EG$2:$EG$225</c:f>
              <c:numCache>
                <c:formatCode>General</c:formatCode>
                <c:ptCount val="224"/>
                <c:pt idx="0">
                  <c:v>297</c:v>
                </c:pt>
                <c:pt idx="1">
                  <c:v>303</c:v>
                </c:pt>
                <c:pt idx="2">
                  <c:v>562</c:v>
                </c:pt>
                <c:pt idx="3">
                  <c:v>693.00006099999996</c:v>
                </c:pt>
                <c:pt idx="4">
                  <c:v>775</c:v>
                </c:pt>
                <c:pt idx="5">
                  <c:v>873</c:v>
                </c:pt>
                <c:pt idx="6">
                  <c:v>938</c:v>
                </c:pt>
                <c:pt idx="7">
                  <c:v>1028</c:v>
                </c:pt>
                <c:pt idx="8">
                  <c:v>1113</c:v>
                </c:pt>
                <c:pt idx="9">
                  <c:v>1182</c:v>
                </c:pt>
                <c:pt idx="10">
                  <c:v>1262</c:v>
                </c:pt>
                <c:pt idx="11">
                  <c:v>1332</c:v>
                </c:pt>
                <c:pt idx="12">
                  <c:v>1381</c:v>
                </c:pt>
                <c:pt idx="13">
                  <c:v>1439.0001219999999</c:v>
                </c:pt>
                <c:pt idx="14">
                  <c:v>1500.9998780000001</c:v>
                </c:pt>
                <c:pt idx="15">
                  <c:v>1565</c:v>
                </c:pt>
                <c:pt idx="16">
                  <c:v>1635</c:v>
                </c:pt>
                <c:pt idx="17">
                  <c:v>1685.9998780000001</c:v>
                </c:pt>
                <c:pt idx="18">
                  <c:v>1750</c:v>
                </c:pt>
                <c:pt idx="19">
                  <c:v>1832</c:v>
                </c:pt>
                <c:pt idx="20">
                  <c:v>1890</c:v>
                </c:pt>
                <c:pt idx="21">
                  <c:v>1940</c:v>
                </c:pt>
                <c:pt idx="22">
                  <c:v>1991</c:v>
                </c:pt>
                <c:pt idx="23">
                  <c:v>2068</c:v>
                </c:pt>
                <c:pt idx="24">
                  <c:v>2097</c:v>
                </c:pt>
                <c:pt idx="25">
                  <c:v>2117</c:v>
                </c:pt>
                <c:pt idx="26">
                  <c:v>2147</c:v>
                </c:pt>
                <c:pt idx="27">
                  <c:v>2182</c:v>
                </c:pt>
                <c:pt idx="28">
                  <c:v>2204</c:v>
                </c:pt>
                <c:pt idx="29">
                  <c:v>2246</c:v>
                </c:pt>
                <c:pt idx="30">
                  <c:v>2264</c:v>
                </c:pt>
                <c:pt idx="31">
                  <c:v>2269</c:v>
                </c:pt>
                <c:pt idx="32">
                  <c:v>2259</c:v>
                </c:pt>
                <c:pt idx="33">
                  <c:v>2262</c:v>
                </c:pt>
                <c:pt idx="34">
                  <c:v>2283</c:v>
                </c:pt>
                <c:pt idx="35">
                  <c:v>2301</c:v>
                </c:pt>
                <c:pt idx="36">
                  <c:v>2384</c:v>
                </c:pt>
                <c:pt idx="37">
                  <c:v>2425</c:v>
                </c:pt>
                <c:pt idx="38">
                  <c:v>2471</c:v>
                </c:pt>
                <c:pt idx="39">
                  <c:v>2581</c:v>
                </c:pt>
                <c:pt idx="40">
                  <c:v>2615</c:v>
                </c:pt>
                <c:pt idx="41">
                  <c:v>2603</c:v>
                </c:pt>
                <c:pt idx="42">
                  <c:v>2618</c:v>
                </c:pt>
                <c:pt idx="43">
                  <c:v>2715</c:v>
                </c:pt>
                <c:pt idx="44">
                  <c:v>2720.0002439999998</c:v>
                </c:pt>
                <c:pt idx="45">
                  <c:v>2713</c:v>
                </c:pt>
                <c:pt idx="46">
                  <c:v>2739</c:v>
                </c:pt>
                <c:pt idx="47">
                  <c:v>2761</c:v>
                </c:pt>
                <c:pt idx="48">
                  <c:v>2811</c:v>
                </c:pt>
                <c:pt idx="49">
                  <c:v>2803</c:v>
                </c:pt>
                <c:pt idx="50">
                  <c:v>2803</c:v>
                </c:pt>
                <c:pt idx="51">
                  <c:v>2807</c:v>
                </c:pt>
                <c:pt idx="52">
                  <c:v>2819</c:v>
                </c:pt>
                <c:pt idx="53">
                  <c:v>2834.9997560000002</c:v>
                </c:pt>
                <c:pt idx="54">
                  <c:v>2842.0002439999998</c:v>
                </c:pt>
                <c:pt idx="55">
                  <c:v>2845</c:v>
                </c:pt>
                <c:pt idx="56">
                  <c:v>2882</c:v>
                </c:pt>
                <c:pt idx="57">
                  <c:v>2928</c:v>
                </c:pt>
                <c:pt idx="58">
                  <c:v>2931.9997560000002</c:v>
                </c:pt>
                <c:pt idx="59">
                  <c:v>2875</c:v>
                </c:pt>
                <c:pt idx="60">
                  <c:v>3059</c:v>
                </c:pt>
                <c:pt idx="61">
                  <c:v>3093</c:v>
                </c:pt>
                <c:pt idx="62">
                  <c:v>2922</c:v>
                </c:pt>
                <c:pt idx="63">
                  <c:v>3109</c:v>
                </c:pt>
                <c:pt idx="64">
                  <c:v>3087</c:v>
                </c:pt>
                <c:pt idx="65">
                  <c:v>3003</c:v>
                </c:pt>
                <c:pt idx="66">
                  <c:v>2983</c:v>
                </c:pt>
                <c:pt idx="67">
                  <c:v>2925</c:v>
                </c:pt>
                <c:pt idx="68">
                  <c:v>2940</c:v>
                </c:pt>
                <c:pt idx="69">
                  <c:v>2956</c:v>
                </c:pt>
                <c:pt idx="70">
                  <c:v>2980</c:v>
                </c:pt>
                <c:pt idx="71">
                  <c:v>2989</c:v>
                </c:pt>
                <c:pt idx="72">
                  <c:v>2998</c:v>
                </c:pt>
                <c:pt idx="73">
                  <c:v>3001.9997560000002</c:v>
                </c:pt>
                <c:pt idx="74">
                  <c:v>3015</c:v>
                </c:pt>
                <c:pt idx="75">
                  <c:v>3019.9997560000002</c:v>
                </c:pt>
                <c:pt idx="76">
                  <c:v>3019</c:v>
                </c:pt>
                <c:pt idx="77">
                  <c:v>3050</c:v>
                </c:pt>
                <c:pt idx="78">
                  <c:v>3089</c:v>
                </c:pt>
                <c:pt idx="79">
                  <c:v>3074</c:v>
                </c:pt>
                <c:pt idx="80">
                  <c:v>2940</c:v>
                </c:pt>
                <c:pt idx="81">
                  <c:v>2975.0002439999998</c:v>
                </c:pt>
                <c:pt idx="82">
                  <c:v>2949.9997560000002</c:v>
                </c:pt>
                <c:pt idx="83">
                  <c:v>3092</c:v>
                </c:pt>
                <c:pt idx="84">
                  <c:v>3195</c:v>
                </c:pt>
                <c:pt idx="85">
                  <c:v>3158</c:v>
                </c:pt>
                <c:pt idx="86">
                  <c:v>3102</c:v>
                </c:pt>
                <c:pt idx="87">
                  <c:v>3094</c:v>
                </c:pt>
                <c:pt idx="88">
                  <c:v>3109</c:v>
                </c:pt>
                <c:pt idx="89">
                  <c:v>3110</c:v>
                </c:pt>
                <c:pt idx="90">
                  <c:v>3123</c:v>
                </c:pt>
                <c:pt idx="91">
                  <c:v>3133.0002439999998</c:v>
                </c:pt>
                <c:pt idx="92">
                  <c:v>3121</c:v>
                </c:pt>
                <c:pt idx="93">
                  <c:v>3115.0002439999998</c:v>
                </c:pt>
                <c:pt idx="94">
                  <c:v>3124.0002439999998</c:v>
                </c:pt>
                <c:pt idx="95">
                  <c:v>3125.9997560000002</c:v>
                </c:pt>
                <c:pt idx="96">
                  <c:v>3121</c:v>
                </c:pt>
                <c:pt idx="97">
                  <c:v>3133.0002439999998</c:v>
                </c:pt>
                <c:pt idx="98">
                  <c:v>3179</c:v>
                </c:pt>
                <c:pt idx="99">
                  <c:v>3149</c:v>
                </c:pt>
                <c:pt idx="100">
                  <c:v>3217</c:v>
                </c:pt>
                <c:pt idx="101">
                  <c:v>3235</c:v>
                </c:pt>
                <c:pt idx="102">
                  <c:v>3221.0002439999998</c:v>
                </c:pt>
                <c:pt idx="103">
                  <c:v>0</c:v>
                </c:pt>
                <c:pt idx="104">
                  <c:v>0</c:v>
                </c:pt>
                <c:pt idx="105">
                  <c:v>0</c:v>
                </c:pt>
                <c:pt idx="106">
                  <c:v>0</c:v>
                </c:pt>
                <c:pt idx="107">
                  <c:v>0</c:v>
                </c:pt>
                <c:pt idx="108">
                  <c:v>0</c:v>
                </c:pt>
                <c:pt idx="109">
                  <c:v>0</c:v>
                </c:pt>
                <c:pt idx="110">
                  <c:v>0</c:v>
                </c:pt>
                <c:pt idx="111">
                  <c:v>0</c:v>
                </c:pt>
                <c:pt idx="112">
                  <c:v>0</c:v>
                </c:pt>
                <c:pt idx="113">
                  <c:v>0</c:v>
                </c:pt>
                <c:pt idx="114">
                  <c:v>2734</c:v>
                </c:pt>
                <c:pt idx="115">
                  <c:v>2654</c:v>
                </c:pt>
                <c:pt idx="116">
                  <c:v>2791.9997560000002</c:v>
                </c:pt>
                <c:pt idx="117">
                  <c:v>3160.0002439999998</c:v>
                </c:pt>
                <c:pt idx="118">
                  <c:v>2887.0002439999998</c:v>
                </c:pt>
                <c:pt idx="119">
                  <c:v>3019.9997560000002</c:v>
                </c:pt>
                <c:pt idx="120">
                  <c:v>3085</c:v>
                </c:pt>
                <c:pt idx="121">
                  <c:v>3065</c:v>
                </c:pt>
                <c:pt idx="122">
                  <c:v>3088</c:v>
                </c:pt>
                <c:pt idx="123">
                  <c:v>3084</c:v>
                </c:pt>
                <c:pt idx="124">
                  <c:v>3073</c:v>
                </c:pt>
                <c:pt idx="125">
                  <c:v>3089</c:v>
                </c:pt>
                <c:pt idx="126">
                  <c:v>3115.0002439999998</c:v>
                </c:pt>
                <c:pt idx="127">
                  <c:v>3124.0002439999998</c:v>
                </c:pt>
                <c:pt idx="128">
                  <c:v>3150</c:v>
                </c:pt>
                <c:pt idx="129">
                  <c:v>3155</c:v>
                </c:pt>
                <c:pt idx="130">
                  <c:v>3162</c:v>
                </c:pt>
                <c:pt idx="131">
                  <c:v>3186</c:v>
                </c:pt>
                <c:pt idx="132">
                  <c:v>3204.9997560000002</c:v>
                </c:pt>
                <c:pt idx="133">
                  <c:v>3206</c:v>
                </c:pt>
                <c:pt idx="134">
                  <c:v>3222.9997560000002</c:v>
                </c:pt>
                <c:pt idx="135">
                  <c:v>3231</c:v>
                </c:pt>
                <c:pt idx="136">
                  <c:v>3236</c:v>
                </c:pt>
                <c:pt idx="137">
                  <c:v>3231.9997560000002</c:v>
                </c:pt>
                <c:pt idx="138">
                  <c:v>3208</c:v>
                </c:pt>
                <c:pt idx="139">
                  <c:v>3195.9997560000002</c:v>
                </c:pt>
                <c:pt idx="140">
                  <c:v>3194.0002439999998</c:v>
                </c:pt>
                <c:pt idx="141">
                  <c:v>3193</c:v>
                </c:pt>
                <c:pt idx="142">
                  <c:v>3169.0002439999998</c:v>
                </c:pt>
                <c:pt idx="143">
                  <c:v>3143</c:v>
                </c:pt>
                <c:pt idx="144">
                  <c:v>3143.9997560000002</c:v>
                </c:pt>
                <c:pt idx="145">
                  <c:v>3119</c:v>
                </c:pt>
                <c:pt idx="146">
                  <c:v>3113</c:v>
                </c:pt>
                <c:pt idx="147">
                  <c:v>3147</c:v>
                </c:pt>
                <c:pt idx="148">
                  <c:v>3167</c:v>
                </c:pt>
                <c:pt idx="149">
                  <c:v>3194.0002439999998</c:v>
                </c:pt>
                <c:pt idx="150">
                  <c:v>3159</c:v>
                </c:pt>
                <c:pt idx="151">
                  <c:v>3093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1211</c:v>
                </c:pt>
                <c:pt idx="169">
                  <c:v>1550</c:v>
                </c:pt>
                <c:pt idx="170">
                  <c:v>2240</c:v>
                </c:pt>
                <c:pt idx="171">
                  <c:v>2541</c:v>
                </c:pt>
                <c:pt idx="172">
                  <c:v>2613</c:v>
                </c:pt>
                <c:pt idx="173">
                  <c:v>2649.9997560000002</c:v>
                </c:pt>
                <c:pt idx="174">
                  <c:v>2329</c:v>
                </c:pt>
                <c:pt idx="175">
                  <c:v>2591</c:v>
                </c:pt>
                <c:pt idx="176">
                  <c:v>2799.0002439999998</c:v>
                </c:pt>
                <c:pt idx="177">
                  <c:v>2805</c:v>
                </c:pt>
                <c:pt idx="178">
                  <c:v>2833.0002439999998</c:v>
                </c:pt>
                <c:pt idx="179">
                  <c:v>2761</c:v>
                </c:pt>
                <c:pt idx="180">
                  <c:v>2793</c:v>
                </c:pt>
                <c:pt idx="181">
                  <c:v>2760</c:v>
                </c:pt>
                <c:pt idx="182">
                  <c:v>2767</c:v>
                </c:pt>
                <c:pt idx="183">
                  <c:v>2741</c:v>
                </c:pt>
                <c:pt idx="184">
                  <c:v>2712</c:v>
                </c:pt>
                <c:pt idx="185">
                  <c:v>2755</c:v>
                </c:pt>
                <c:pt idx="186">
                  <c:v>2724</c:v>
                </c:pt>
                <c:pt idx="187">
                  <c:v>2760</c:v>
                </c:pt>
                <c:pt idx="188">
                  <c:v>2759</c:v>
                </c:pt>
                <c:pt idx="189">
                  <c:v>2730</c:v>
                </c:pt>
                <c:pt idx="190">
                  <c:v>2762</c:v>
                </c:pt>
                <c:pt idx="191">
                  <c:v>2712</c:v>
                </c:pt>
                <c:pt idx="192">
                  <c:v>2657.0002439999998</c:v>
                </c:pt>
                <c:pt idx="193">
                  <c:v>2667</c:v>
                </c:pt>
                <c:pt idx="194">
                  <c:v>2630</c:v>
                </c:pt>
                <c:pt idx="195">
                  <c:v>2685.9997560000002</c:v>
                </c:pt>
                <c:pt idx="196">
                  <c:v>2646</c:v>
                </c:pt>
                <c:pt idx="197">
                  <c:v>2649</c:v>
                </c:pt>
                <c:pt idx="198">
                  <c:v>2620</c:v>
                </c:pt>
                <c:pt idx="199">
                  <c:v>2582</c:v>
                </c:pt>
                <c:pt idx="200">
                  <c:v>2499</c:v>
                </c:pt>
                <c:pt idx="201">
                  <c:v>2498</c:v>
                </c:pt>
                <c:pt idx="202">
                  <c:v>2423</c:v>
                </c:pt>
                <c:pt idx="203">
                  <c:v>2370</c:v>
                </c:pt>
                <c:pt idx="204">
                  <c:v>2396</c:v>
                </c:pt>
                <c:pt idx="205">
                  <c:v>2385</c:v>
                </c:pt>
                <c:pt idx="206">
                  <c:v>2353</c:v>
                </c:pt>
                <c:pt idx="207">
                  <c:v>2370</c:v>
                </c:pt>
                <c:pt idx="208">
                  <c:v>2348</c:v>
                </c:pt>
                <c:pt idx="209">
                  <c:v>2284</c:v>
                </c:pt>
                <c:pt idx="210">
                  <c:v>2372</c:v>
                </c:pt>
                <c:pt idx="211">
                  <c:v>2279</c:v>
                </c:pt>
                <c:pt idx="212">
                  <c:v>2238</c:v>
                </c:pt>
                <c:pt idx="213">
                  <c:v>2177</c:v>
                </c:pt>
                <c:pt idx="214">
                  <c:v>2182</c:v>
                </c:pt>
                <c:pt idx="215">
                  <c:v>2044</c:v>
                </c:pt>
                <c:pt idx="216">
                  <c:v>2028</c:v>
                </c:pt>
                <c:pt idx="217">
                  <c:v>1984</c:v>
                </c:pt>
                <c:pt idx="218">
                  <c:v>1895</c:v>
                </c:pt>
                <c:pt idx="219">
                  <c:v>1675</c:v>
                </c:pt>
                <c:pt idx="220">
                  <c:v>1615.9998780000001</c:v>
                </c:pt>
                <c:pt idx="221">
                  <c:v>1641.9998780000001</c:v>
                </c:pt>
                <c:pt idx="222">
                  <c:v>1907</c:v>
                </c:pt>
                <c:pt idx="223">
                  <c:v>1146</c:v>
                </c:pt>
              </c:numCache>
            </c:numRef>
          </c:yVal>
          <c:smooth val="0"/>
          <c:extLst xmlns:c16r2="http://schemas.microsoft.com/office/drawing/2015/06/chart">
            <c:ext xmlns:c16="http://schemas.microsoft.com/office/drawing/2014/chart" uri="{C3380CC4-5D6E-409C-BE32-E72D297353CC}">
              <c16:uniqueId val="{00000086-DA80-4DEE-8BB8-42BCAF800CB4}"/>
            </c:ext>
          </c:extLst>
        </c:ser>
        <c:ser>
          <c:idx val="136"/>
          <c:order val="135"/>
          <c:tx>
            <c:strRef>
              <c:f>Sheet1!$EH$1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Sheet1!$EH$2:$EH$225</c:f>
              <c:numCache>
                <c:formatCode>General</c:formatCode>
                <c:ptCount val="224"/>
                <c:pt idx="0">
                  <c:v>0</c:v>
                </c:pt>
                <c:pt idx="1">
                  <c:v>0</c:v>
                </c:pt>
                <c:pt idx="2">
                  <c:v>89</c:v>
                </c:pt>
                <c:pt idx="3">
                  <c:v>216</c:v>
                </c:pt>
                <c:pt idx="4">
                  <c:v>241</c:v>
                </c:pt>
                <c:pt idx="5">
                  <c:v>245</c:v>
                </c:pt>
                <c:pt idx="6">
                  <c:v>268</c:v>
                </c:pt>
                <c:pt idx="7">
                  <c:v>297</c:v>
                </c:pt>
                <c:pt idx="8">
                  <c:v>326</c:v>
                </c:pt>
                <c:pt idx="9">
                  <c:v>326.99996900000002</c:v>
                </c:pt>
                <c:pt idx="10">
                  <c:v>347</c:v>
                </c:pt>
                <c:pt idx="11">
                  <c:v>351.00003099999998</c:v>
                </c:pt>
                <c:pt idx="12">
                  <c:v>364</c:v>
                </c:pt>
                <c:pt idx="13">
                  <c:v>364</c:v>
                </c:pt>
                <c:pt idx="14">
                  <c:v>368</c:v>
                </c:pt>
                <c:pt idx="15">
                  <c:v>366</c:v>
                </c:pt>
                <c:pt idx="16">
                  <c:v>370</c:v>
                </c:pt>
                <c:pt idx="17">
                  <c:v>363</c:v>
                </c:pt>
                <c:pt idx="18">
                  <c:v>372</c:v>
                </c:pt>
                <c:pt idx="19">
                  <c:v>373.00003099999998</c:v>
                </c:pt>
                <c:pt idx="20">
                  <c:v>366</c:v>
                </c:pt>
                <c:pt idx="21">
                  <c:v>358</c:v>
                </c:pt>
                <c:pt idx="22">
                  <c:v>348.99996900000002</c:v>
                </c:pt>
                <c:pt idx="23">
                  <c:v>350</c:v>
                </c:pt>
                <c:pt idx="24">
                  <c:v>337.99996900000002</c:v>
                </c:pt>
                <c:pt idx="25">
                  <c:v>330</c:v>
                </c:pt>
                <c:pt idx="26">
                  <c:v>325</c:v>
                </c:pt>
                <c:pt idx="27">
                  <c:v>320</c:v>
                </c:pt>
                <c:pt idx="28">
                  <c:v>318.00003099999998</c:v>
                </c:pt>
                <c:pt idx="29">
                  <c:v>321</c:v>
                </c:pt>
                <c:pt idx="30">
                  <c:v>321</c:v>
                </c:pt>
                <c:pt idx="31">
                  <c:v>315</c:v>
                </c:pt>
                <c:pt idx="32">
                  <c:v>314</c:v>
                </c:pt>
                <c:pt idx="33">
                  <c:v>309</c:v>
                </c:pt>
                <c:pt idx="34">
                  <c:v>300</c:v>
                </c:pt>
                <c:pt idx="35">
                  <c:v>301</c:v>
                </c:pt>
                <c:pt idx="36">
                  <c:v>308</c:v>
                </c:pt>
                <c:pt idx="37">
                  <c:v>301</c:v>
                </c:pt>
                <c:pt idx="38">
                  <c:v>306</c:v>
                </c:pt>
                <c:pt idx="39">
                  <c:v>312</c:v>
                </c:pt>
                <c:pt idx="40">
                  <c:v>312</c:v>
                </c:pt>
                <c:pt idx="41">
                  <c:v>316</c:v>
                </c:pt>
                <c:pt idx="42">
                  <c:v>326</c:v>
                </c:pt>
                <c:pt idx="43">
                  <c:v>334</c:v>
                </c:pt>
                <c:pt idx="44">
                  <c:v>314</c:v>
                </c:pt>
                <c:pt idx="45">
                  <c:v>314</c:v>
                </c:pt>
                <c:pt idx="46">
                  <c:v>311</c:v>
                </c:pt>
                <c:pt idx="47">
                  <c:v>311</c:v>
                </c:pt>
                <c:pt idx="48">
                  <c:v>314</c:v>
                </c:pt>
                <c:pt idx="49">
                  <c:v>308</c:v>
                </c:pt>
                <c:pt idx="50">
                  <c:v>305</c:v>
                </c:pt>
                <c:pt idx="51">
                  <c:v>299</c:v>
                </c:pt>
                <c:pt idx="52">
                  <c:v>309</c:v>
                </c:pt>
                <c:pt idx="53">
                  <c:v>302</c:v>
                </c:pt>
                <c:pt idx="54">
                  <c:v>305</c:v>
                </c:pt>
                <c:pt idx="55">
                  <c:v>295</c:v>
                </c:pt>
                <c:pt idx="56">
                  <c:v>299</c:v>
                </c:pt>
                <c:pt idx="57">
                  <c:v>293</c:v>
                </c:pt>
                <c:pt idx="58">
                  <c:v>290</c:v>
                </c:pt>
                <c:pt idx="59">
                  <c:v>279</c:v>
                </c:pt>
                <c:pt idx="60">
                  <c:v>288</c:v>
                </c:pt>
                <c:pt idx="61">
                  <c:v>282</c:v>
                </c:pt>
                <c:pt idx="62">
                  <c:v>275</c:v>
                </c:pt>
                <c:pt idx="63">
                  <c:v>292</c:v>
                </c:pt>
                <c:pt idx="64">
                  <c:v>304</c:v>
                </c:pt>
                <c:pt idx="65">
                  <c:v>291</c:v>
                </c:pt>
                <c:pt idx="66">
                  <c:v>290</c:v>
                </c:pt>
                <c:pt idx="67">
                  <c:v>288</c:v>
                </c:pt>
                <c:pt idx="68">
                  <c:v>292</c:v>
                </c:pt>
                <c:pt idx="69">
                  <c:v>295</c:v>
                </c:pt>
                <c:pt idx="70">
                  <c:v>292</c:v>
                </c:pt>
                <c:pt idx="71">
                  <c:v>288</c:v>
                </c:pt>
                <c:pt idx="72">
                  <c:v>291</c:v>
                </c:pt>
                <c:pt idx="73">
                  <c:v>289</c:v>
                </c:pt>
                <c:pt idx="74">
                  <c:v>289</c:v>
                </c:pt>
                <c:pt idx="75">
                  <c:v>285</c:v>
                </c:pt>
                <c:pt idx="76">
                  <c:v>282</c:v>
                </c:pt>
                <c:pt idx="77">
                  <c:v>281</c:v>
                </c:pt>
                <c:pt idx="78">
                  <c:v>272</c:v>
                </c:pt>
                <c:pt idx="79">
                  <c:v>247.00001499999999</c:v>
                </c:pt>
                <c:pt idx="80">
                  <c:v>220</c:v>
                </c:pt>
                <c:pt idx="81">
                  <c:v>218</c:v>
                </c:pt>
                <c:pt idx="82">
                  <c:v>217</c:v>
                </c:pt>
                <c:pt idx="83">
                  <c:v>231</c:v>
                </c:pt>
                <c:pt idx="84">
                  <c:v>241</c:v>
                </c:pt>
                <c:pt idx="85">
                  <c:v>257</c:v>
                </c:pt>
                <c:pt idx="86">
                  <c:v>264</c:v>
                </c:pt>
                <c:pt idx="87">
                  <c:v>257</c:v>
                </c:pt>
                <c:pt idx="88">
                  <c:v>255</c:v>
                </c:pt>
                <c:pt idx="89">
                  <c:v>250</c:v>
                </c:pt>
                <c:pt idx="90">
                  <c:v>256</c:v>
                </c:pt>
                <c:pt idx="91">
                  <c:v>257</c:v>
                </c:pt>
                <c:pt idx="92">
                  <c:v>265</c:v>
                </c:pt>
                <c:pt idx="93">
                  <c:v>257</c:v>
                </c:pt>
                <c:pt idx="94">
                  <c:v>259</c:v>
                </c:pt>
                <c:pt idx="95">
                  <c:v>257</c:v>
                </c:pt>
                <c:pt idx="96">
                  <c:v>259</c:v>
                </c:pt>
                <c:pt idx="97">
                  <c:v>263</c:v>
                </c:pt>
                <c:pt idx="98">
                  <c:v>266</c:v>
                </c:pt>
                <c:pt idx="99">
                  <c:v>275</c:v>
                </c:pt>
                <c:pt idx="100">
                  <c:v>279</c:v>
                </c:pt>
                <c:pt idx="101">
                  <c:v>259</c:v>
                </c:pt>
                <c:pt idx="102">
                  <c:v>268</c:v>
                </c:pt>
                <c:pt idx="103">
                  <c:v>0</c:v>
                </c:pt>
                <c:pt idx="104">
                  <c:v>0</c:v>
                </c:pt>
                <c:pt idx="105">
                  <c:v>0</c:v>
                </c:pt>
                <c:pt idx="106">
                  <c:v>0</c:v>
                </c:pt>
                <c:pt idx="107">
                  <c:v>0</c:v>
                </c:pt>
                <c:pt idx="108">
                  <c:v>0</c:v>
                </c:pt>
                <c:pt idx="109">
                  <c:v>0</c:v>
                </c:pt>
                <c:pt idx="110">
                  <c:v>0</c:v>
                </c:pt>
                <c:pt idx="111">
                  <c:v>0</c:v>
                </c:pt>
                <c:pt idx="112">
                  <c:v>0</c:v>
                </c:pt>
                <c:pt idx="113">
                  <c:v>0</c:v>
                </c:pt>
                <c:pt idx="114">
                  <c:v>198</c:v>
                </c:pt>
                <c:pt idx="115">
                  <c:v>182</c:v>
                </c:pt>
                <c:pt idx="116">
                  <c:v>185</c:v>
                </c:pt>
                <c:pt idx="117">
                  <c:v>179.99998500000001</c:v>
                </c:pt>
                <c:pt idx="118">
                  <c:v>186</c:v>
                </c:pt>
                <c:pt idx="119">
                  <c:v>200</c:v>
                </c:pt>
                <c:pt idx="120">
                  <c:v>215</c:v>
                </c:pt>
                <c:pt idx="121">
                  <c:v>227</c:v>
                </c:pt>
                <c:pt idx="122">
                  <c:v>236.00001499999999</c:v>
                </c:pt>
                <c:pt idx="123">
                  <c:v>234.99998500000001</c:v>
                </c:pt>
                <c:pt idx="124">
                  <c:v>228</c:v>
                </c:pt>
                <c:pt idx="125">
                  <c:v>232</c:v>
                </c:pt>
                <c:pt idx="126">
                  <c:v>239</c:v>
                </c:pt>
                <c:pt idx="127">
                  <c:v>237</c:v>
                </c:pt>
                <c:pt idx="128">
                  <c:v>231</c:v>
                </c:pt>
                <c:pt idx="129">
                  <c:v>234</c:v>
                </c:pt>
                <c:pt idx="130">
                  <c:v>234</c:v>
                </c:pt>
                <c:pt idx="131">
                  <c:v>234</c:v>
                </c:pt>
                <c:pt idx="132">
                  <c:v>241</c:v>
                </c:pt>
                <c:pt idx="133">
                  <c:v>242</c:v>
                </c:pt>
                <c:pt idx="134">
                  <c:v>241</c:v>
                </c:pt>
                <c:pt idx="135">
                  <c:v>232</c:v>
                </c:pt>
                <c:pt idx="136">
                  <c:v>237</c:v>
                </c:pt>
                <c:pt idx="137">
                  <c:v>233</c:v>
                </c:pt>
                <c:pt idx="138">
                  <c:v>237</c:v>
                </c:pt>
                <c:pt idx="139">
                  <c:v>241</c:v>
                </c:pt>
                <c:pt idx="140">
                  <c:v>230</c:v>
                </c:pt>
                <c:pt idx="141">
                  <c:v>234</c:v>
                </c:pt>
                <c:pt idx="142">
                  <c:v>232</c:v>
                </c:pt>
                <c:pt idx="143">
                  <c:v>223.99998500000001</c:v>
                </c:pt>
                <c:pt idx="144">
                  <c:v>222</c:v>
                </c:pt>
                <c:pt idx="145">
                  <c:v>223.99998500000001</c:v>
                </c:pt>
                <c:pt idx="146">
                  <c:v>212</c:v>
                </c:pt>
                <c:pt idx="147">
                  <c:v>218</c:v>
                </c:pt>
                <c:pt idx="148">
                  <c:v>211</c:v>
                </c:pt>
                <c:pt idx="149">
                  <c:v>214.00001499999999</c:v>
                </c:pt>
                <c:pt idx="150">
                  <c:v>210</c:v>
                </c:pt>
                <c:pt idx="151">
                  <c:v>193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64</c:v>
                </c:pt>
                <c:pt idx="169">
                  <c:v>54</c:v>
                </c:pt>
                <c:pt idx="170">
                  <c:v>68</c:v>
                </c:pt>
                <c:pt idx="171">
                  <c:v>79</c:v>
                </c:pt>
                <c:pt idx="172">
                  <c:v>81</c:v>
                </c:pt>
                <c:pt idx="173">
                  <c:v>81</c:v>
                </c:pt>
                <c:pt idx="174">
                  <c:v>82</c:v>
                </c:pt>
                <c:pt idx="175">
                  <c:v>76</c:v>
                </c:pt>
                <c:pt idx="176">
                  <c:v>95</c:v>
                </c:pt>
                <c:pt idx="177">
                  <c:v>105</c:v>
                </c:pt>
                <c:pt idx="178">
                  <c:v>92</c:v>
                </c:pt>
                <c:pt idx="179">
                  <c:v>92</c:v>
                </c:pt>
                <c:pt idx="180">
                  <c:v>93</c:v>
                </c:pt>
                <c:pt idx="181">
                  <c:v>111</c:v>
                </c:pt>
                <c:pt idx="182">
                  <c:v>106</c:v>
                </c:pt>
                <c:pt idx="183">
                  <c:v>110</c:v>
                </c:pt>
                <c:pt idx="184">
                  <c:v>100</c:v>
                </c:pt>
                <c:pt idx="185">
                  <c:v>111.99999200000001</c:v>
                </c:pt>
                <c:pt idx="186">
                  <c:v>104</c:v>
                </c:pt>
                <c:pt idx="187">
                  <c:v>107.00000799999999</c:v>
                </c:pt>
                <c:pt idx="188">
                  <c:v>108</c:v>
                </c:pt>
                <c:pt idx="189">
                  <c:v>108</c:v>
                </c:pt>
                <c:pt idx="190">
                  <c:v>114</c:v>
                </c:pt>
                <c:pt idx="191">
                  <c:v>100.99999200000001</c:v>
                </c:pt>
                <c:pt idx="192">
                  <c:v>108</c:v>
                </c:pt>
                <c:pt idx="193">
                  <c:v>111</c:v>
                </c:pt>
                <c:pt idx="194">
                  <c:v>108</c:v>
                </c:pt>
                <c:pt idx="195">
                  <c:v>122.99999200000001</c:v>
                </c:pt>
                <c:pt idx="196">
                  <c:v>114</c:v>
                </c:pt>
                <c:pt idx="197">
                  <c:v>111</c:v>
                </c:pt>
                <c:pt idx="198">
                  <c:v>111.99999200000001</c:v>
                </c:pt>
                <c:pt idx="199">
                  <c:v>117</c:v>
                </c:pt>
                <c:pt idx="200">
                  <c:v>113</c:v>
                </c:pt>
                <c:pt idx="201">
                  <c:v>106</c:v>
                </c:pt>
                <c:pt idx="202">
                  <c:v>114</c:v>
                </c:pt>
                <c:pt idx="203">
                  <c:v>122.99999200000001</c:v>
                </c:pt>
                <c:pt idx="204">
                  <c:v>118.00000799999999</c:v>
                </c:pt>
                <c:pt idx="205">
                  <c:v>121</c:v>
                </c:pt>
                <c:pt idx="206">
                  <c:v>117</c:v>
                </c:pt>
                <c:pt idx="207">
                  <c:v>122</c:v>
                </c:pt>
                <c:pt idx="208">
                  <c:v>104</c:v>
                </c:pt>
                <c:pt idx="209">
                  <c:v>103</c:v>
                </c:pt>
                <c:pt idx="210">
                  <c:v>115</c:v>
                </c:pt>
                <c:pt idx="211">
                  <c:v>93</c:v>
                </c:pt>
                <c:pt idx="212">
                  <c:v>110</c:v>
                </c:pt>
                <c:pt idx="213">
                  <c:v>99</c:v>
                </c:pt>
                <c:pt idx="214">
                  <c:v>124</c:v>
                </c:pt>
                <c:pt idx="215">
                  <c:v>116</c:v>
                </c:pt>
                <c:pt idx="216">
                  <c:v>117</c:v>
                </c:pt>
                <c:pt idx="217">
                  <c:v>95</c:v>
                </c:pt>
                <c:pt idx="218">
                  <c:v>75</c:v>
                </c:pt>
                <c:pt idx="219">
                  <c:v>115</c:v>
                </c:pt>
                <c:pt idx="220">
                  <c:v>141</c:v>
                </c:pt>
                <c:pt idx="221">
                  <c:v>55</c:v>
                </c:pt>
                <c:pt idx="222">
                  <c:v>34</c:v>
                </c:pt>
                <c:pt idx="223">
                  <c:v>0</c:v>
                </c:pt>
              </c:numCache>
            </c:numRef>
          </c:yVal>
          <c:smooth val="0"/>
          <c:extLst xmlns:c16r2="http://schemas.microsoft.com/office/drawing/2015/06/chart">
            <c:ext xmlns:c16="http://schemas.microsoft.com/office/drawing/2014/chart" uri="{C3380CC4-5D6E-409C-BE32-E72D297353CC}">
              <c16:uniqueId val="{00000087-DA80-4DEE-8BB8-42BCAF800CB4}"/>
            </c:ext>
          </c:extLst>
        </c:ser>
        <c:ser>
          <c:idx val="137"/>
          <c:order val="136"/>
          <c:tx>
            <c:strRef>
              <c:f>Sheet1!$EI$1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Sheet1!$EI$2:$EI$225</c:f>
              <c:numCache>
                <c:formatCode>General</c:formatCode>
                <c:ptCount val="224"/>
                <c:pt idx="0">
                  <c:v>0</c:v>
                </c:pt>
                <c:pt idx="1">
                  <c:v>0</c:v>
                </c:pt>
                <c:pt idx="2">
                  <c:v>122</c:v>
                </c:pt>
                <c:pt idx="3">
                  <c:v>232</c:v>
                </c:pt>
                <c:pt idx="4">
                  <c:v>255</c:v>
                </c:pt>
                <c:pt idx="5">
                  <c:v>262</c:v>
                </c:pt>
                <c:pt idx="6">
                  <c:v>276</c:v>
                </c:pt>
                <c:pt idx="7">
                  <c:v>320</c:v>
                </c:pt>
                <c:pt idx="8">
                  <c:v>336</c:v>
                </c:pt>
                <c:pt idx="9">
                  <c:v>346</c:v>
                </c:pt>
                <c:pt idx="10">
                  <c:v>367</c:v>
                </c:pt>
                <c:pt idx="11">
                  <c:v>374</c:v>
                </c:pt>
                <c:pt idx="12">
                  <c:v>384.00003099999998</c:v>
                </c:pt>
                <c:pt idx="13">
                  <c:v>385</c:v>
                </c:pt>
                <c:pt idx="14">
                  <c:v>394</c:v>
                </c:pt>
                <c:pt idx="15">
                  <c:v>391</c:v>
                </c:pt>
                <c:pt idx="16">
                  <c:v>416</c:v>
                </c:pt>
                <c:pt idx="17">
                  <c:v>417.00003099999998</c:v>
                </c:pt>
                <c:pt idx="18">
                  <c:v>433</c:v>
                </c:pt>
                <c:pt idx="19">
                  <c:v>444</c:v>
                </c:pt>
                <c:pt idx="20">
                  <c:v>454</c:v>
                </c:pt>
                <c:pt idx="21">
                  <c:v>445</c:v>
                </c:pt>
                <c:pt idx="22">
                  <c:v>438</c:v>
                </c:pt>
                <c:pt idx="23">
                  <c:v>441</c:v>
                </c:pt>
                <c:pt idx="24">
                  <c:v>412</c:v>
                </c:pt>
                <c:pt idx="25">
                  <c:v>391</c:v>
                </c:pt>
                <c:pt idx="26">
                  <c:v>387</c:v>
                </c:pt>
                <c:pt idx="27">
                  <c:v>386</c:v>
                </c:pt>
                <c:pt idx="28">
                  <c:v>381.99996900000002</c:v>
                </c:pt>
                <c:pt idx="29">
                  <c:v>387</c:v>
                </c:pt>
                <c:pt idx="30">
                  <c:v>381</c:v>
                </c:pt>
                <c:pt idx="31">
                  <c:v>363</c:v>
                </c:pt>
                <c:pt idx="32">
                  <c:v>374</c:v>
                </c:pt>
                <c:pt idx="33">
                  <c:v>359.99996900000002</c:v>
                </c:pt>
                <c:pt idx="34">
                  <c:v>353</c:v>
                </c:pt>
                <c:pt idx="35">
                  <c:v>362.00003099999998</c:v>
                </c:pt>
                <c:pt idx="36">
                  <c:v>370.99996900000002</c:v>
                </c:pt>
                <c:pt idx="37">
                  <c:v>367</c:v>
                </c:pt>
                <c:pt idx="38">
                  <c:v>365</c:v>
                </c:pt>
                <c:pt idx="39">
                  <c:v>369</c:v>
                </c:pt>
                <c:pt idx="40">
                  <c:v>370.99996900000002</c:v>
                </c:pt>
                <c:pt idx="41">
                  <c:v>365</c:v>
                </c:pt>
                <c:pt idx="42">
                  <c:v>373.00003099999998</c:v>
                </c:pt>
                <c:pt idx="43">
                  <c:v>383</c:v>
                </c:pt>
                <c:pt idx="44">
                  <c:v>370</c:v>
                </c:pt>
                <c:pt idx="45">
                  <c:v>370</c:v>
                </c:pt>
                <c:pt idx="46">
                  <c:v>366</c:v>
                </c:pt>
                <c:pt idx="47">
                  <c:v>370</c:v>
                </c:pt>
                <c:pt idx="48">
                  <c:v>374</c:v>
                </c:pt>
                <c:pt idx="49">
                  <c:v>365</c:v>
                </c:pt>
                <c:pt idx="50">
                  <c:v>361</c:v>
                </c:pt>
                <c:pt idx="51">
                  <c:v>353</c:v>
                </c:pt>
                <c:pt idx="52">
                  <c:v>359</c:v>
                </c:pt>
                <c:pt idx="53">
                  <c:v>358</c:v>
                </c:pt>
                <c:pt idx="54">
                  <c:v>354</c:v>
                </c:pt>
                <c:pt idx="55">
                  <c:v>351.00003099999998</c:v>
                </c:pt>
                <c:pt idx="56">
                  <c:v>358</c:v>
                </c:pt>
                <c:pt idx="57">
                  <c:v>350</c:v>
                </c:pt>
                <c:pt idx="58">
                  <c:v>345</c:v>
                </c:pt>
                <c:pt idx="59">
                  <c:v>332</c:v>
                </c:pt>
                <c:pt idx="60">
                  <c:v>352</c:v>
                </c:pt>
                <c:pt idx="61">
                  <c:v>324</c:v>
                </c:pt>
                <c:pt idx="62">
                  <c:v>320</c:v>
                </c:pt>
                <c:pt idx="63">
                  <c:v>352</c:v>
                </c:pt>
                <c:pt idx="64">
                  <c:v>352</c:v>
                </c:pt>
                <c:pt idx="65">
                  <c:v>345</c:v>
                </c:pt>
                <c:pt idx="66">
                  <c:v>347</c:v>
                </c:pt>
                <c:pt idx="67">
                  <c:v>337.99996900000002</c:v>
                </c:pt>
                <c:pt idx="68">
                  <c:v>343</c:v>
                </c:pt>
                <c:pt idx="69">
                  <c:v>348.99996900000002</c:v>
                </c:pt>
                <c:pt idx="70">
                  <c:v>346</c:v>
                </c:pt>
                <c:pt idx="71">
                  <c:v>344</c:v>
                </c:pt>
                <c:pt idx="72">
                  <c:v>350</c:v>
                </c:pt>
                <c:pt idx="73">
                  <c:v>344</c:v>
                </c:pt>
                <c:pt idx="74">
                  <c:v>355</c:v>
                </c:pt>
                <c:pt idx="75">
                  <c:v>345</c:v>
                </c:pt>
                <c:pt idx="76">
                  <c:v>343</c:v>
                </c:pt>
                <c:pt idx="77">
                  <c:v>343</c:v>
                </c:pt>
                <c:pt idx="78">
                  <c:v>330</c:v>
                </c:pt>
                <c:pt idx="79">
                  <c:v>300</c:v>
                </c:pt>
                <c:pt idx="80">
                  <c:v>278</c:v>
                </c:pt>
                <c:pt idx="81">
                  <c:v>270</c:v>
                </c:pt>
                <c:pt idx="82">
                  <c:v>271</c:v>
                </c:pt>
                <c:pt idx="83">
                  <c:v>285</c:v>
                </c:pt>
                <c:pt idx="84">
                  <c:v>295</c:v>
                </c:pt>
                <c:pt idx="85">
                  <c:v>314</c:v>
                </c:pt>
                <c:pt idx="86">
                  <c:v>320</c:v>
                </c:pt>
                <c:pt idx="87">
                  <c:v>308</c:v>
                </c:pt>
                <c:pt idx="88">
                  <c:v>311</c:v>
                </c:pt>
                <c:pt idx="89">
                  <c:v>296</c:v>
                </c:pt>
                <c:pt idx="90">
                  <c:v>309</c:v>
                </c:pt>
                <c:pt idx="91">
                  <c:v>303</c:v>
                </c:pt>
                <c:pt idx="92">
                  <c:v>317</c:v>
                </c:pt>
                <c:pt idx="93">
                  <c:v>310</c:v>
                </c:pt>
                <c:pt idx="94">
                  <c:v>302</c:v>
                </c:pt>
                <c:pt idx="95">
                  <c:v>308</c:v>
                </c:pt>
                <c:pt idx="96">
                  <c:v>303</c:v>
                </c:pt>
                <c:pt idx="97">
                  <c:v>296</c:v>
                </c:pt>
                <c:pt idx="98">
                  <c:v>317</c:v>
                </c:pt>
                <c:pt idx="99">
                  <c:v>293</c:v>
                </c:pt>
                <c:pt idx="100">
                  <c:v>322</c:v>
                </c:pt>
                <c:pt idx="101">
                  <c:v>304</c:v>
                </c:pt>
                <c:pt idx="102">
                  <c:v>303</c:v>
                </c:pt>
                <c:pt idx="103">
                  <c:v>0</c:v>
                </c:pt>
                <c:pt idx="104">
                  <c:v>0</c:v>
                </c:pt>
                <c:pt idx="105">
                  <c:v>0</c:v>
                </c:pt>
                <c:pt idx="106">
                  <c:v>0</c:v>
                </c:pt>
                <c:pt idx="107">
                  <c:v>0</c:v>
                </c:pt>
                <c:pt idx="108">
                  <c:v>0</c:v>
                </c:pt>
                <c:pt idx="109">
                  <c:v>0</c:v>
                </c:pt>
                <c:pt idx="110">
                  <c:v>0</c:v>
                </c:pt>
                <c:pt idx="111">
                  <c:v>0</c:v>
                </c:pt>
                <c:pt idx="112">
                  <c:v>0</c:v>
                </c:pt>
                <c:pt idx="113">
                  <c:v>0</c:v>
                </c:pt>
                <c:pt idx="114">
                  <c:v>206</c:v>
                </c:pt>
                <c:pt idx="115">
                  <c:v>241</c:v>
                </c:pt>
                <c:pt idx="116">
                  <c:v>222</c:v>
                </c:pt>
                <c:pt idx="117">
                  <c:v>238</c:v>
                </c:pt>
                <c:pt idx="118">
                  <c:v>223</c:v>
                </c:pt>
                <c:pt idx="119">
                  <c:v>255</c:v>
                </c:pt>
                <c:pt idx="120">
                  <c:v>247.00001499999999</c:v>
                </c:pt>
                <c:pt idx="121">
                  <c:v>257</c:v>
                </c:pt>
                <c:pt idx="122">
                  <c:v>256</c:v>
                </c:pt>
                <c:pt idx="123">
                  <c:v>255</c:v>
                </c:pt>
                <c:pt idx="124">
                  <c:v>261</c:v>
                </c:pt>
                <c:pt idx="125">
                  <c:v>258</c:v>
                </c:pt>
                <c:pt idx="126">
                  <c:v>262</c:v>
                </c:pt>
                <c:pt idx="127">
                  <c:v>260</c:v>
                </c:pt>
                <c:pt idx="128">
                  <c:v>262</c:v>
                </c:pt>
                <c:pt idx="129">
                  <c:v>255</c:v>
                </c:pt>
                <c:pt idx="130">
                  <c:v>262</c:v>
                </c:pt>
                <c:pt idx="131">
                  <c:v>265</c:v>
                </c:pt>
                <c:pt idx="132">
                  <c:v>254</c:v>
                </c:pt>
                <c:pt idx="133">
                  <c:v>269</c:v>
                </c:pt>
                <c:pt idx="134">
                  <c:v>266</c:v>
                </c:pt>
                <c:pt idx="135">
                  <c:v>264</c:v>
                </c:pt>
                <c:pt idx="136">
                  <c:v>259</c:v>
                </c:pt>
                <c:pt idx="137">
                  <c:v>265</c:v>
                </c:pt>
                <c:pt idx="138">
                  <c:v>263</c:v>
                </c:pt>
                <c:pt idx="139">
                  <c:v>266</c:v>
                </c:pt>
                <c:pt idx="140">
                  <c:v>259</c:v>
                </c:pt>
                <c:pt idx="141">
                  <c:v>260</c:v>
                </c:pt>
                <c:pt idx="142">
                  <c:v>260</c:v>
                </c:pt>
                <c:pt idx="143">
                  <c:v>247.00001499999999</c:v>
                </c:pt>
                <c:pt idx="144">
                  <c:v>258</c:v>
                </c:pt>
                <c:pt idx="145">
                  <c:v>231</c:v>
                </c:pt>
                <c:pt idx="146">
                  <c:v>243</c:v>
                </c:pt>
                <c:pt idx="147">
                  <c:v>241</c:v>
                </c:pt>
                <c:pt idx="148">
                  <c:v>236.00001499999999</c:v>
                </c:pt>
                <c:pt idx="149">
                  <c:v>231</c:v>
                </c:pt>
                <c:pt idx="150">
                  <c:v>234</c:v>
                </c:pt>
                <c:pt idx="151">
                  <c:v>218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78</c:v>
                </c:pt>
                <c:pt idx="169">
                  <c:v>88</c:v>
                </c:pt>
                <c:pt idx="170">
                  <c:v>89.999992000000006</c:v>
                </c:pt>
                <c:pt idx="171">
                  <c:v>93</c:v>
                </c:pt>
                <c:pt idx="172">
                  <c:v>102</c:v>
                </c:pt>
                <c:pt idx="173">
                  <c:v>102</c:v>
                </c:pt>
                <c:pt idx="174">
                  <c:v>83</c:v>
                </c:pt>
                <c:pt idx="175">
                  <c:v>91</c:v>
                </c:pt>
                <c:pt idx="176">
                  <c:v>115</c:v>
                </c:pt>
                <c:pt idx="177">
                  <c:v>116</c:v>
                </c:pt>
                <c:pt idx="178">
                  <c:v>122</c:v>
                </c:pt>
                <c:pt idx="179">
                  <c:v>110</c:v>
                </c:pt>
                <c:pt idx="180">
                  <c:v>110</c:v>
                </c:pt>
                <c:pt idx="181">
                  <c:v>122.99999200000001</c:v>
                </c:pt>
                <c:pt idx="182">
                  <c:v>117</c:v>
                </c:pt>
                <c:pt idx="183">
                  <c:v>111</c:v>
                </c:pt>
                <c:pt idx="184">
                  <c:v>114</c:v>
                </c:pt>
                <c:pt idx="185">
                  <c:v>113</c:v>
                </c:pt>
                <c:pt idx="186">
                  <c:v>124</c:v>
                </c:pt>
                <c:pt idx="187">
                  <c:v>130</c:v>
                </c:pt>
                <c:pt idx="188">
                  <c:v>126</c:v>
                </c:pt>
                <c:pt idx="189">
                  <c:v>116</c:v>
                </c:pt>
                <c:pt idx="190">
                  <c:v>133</c:v>
                </c:pt>
                <c:pt idx="191">
                  <c:v>117</c:v>
                </c:pt>
                <c:pt idx="192">
                  <c:v>116</c:v>
                </c:pt>
                <c:pt idx="193">
                  <c:v>132</c:v>
                </c:pt>
                <c:pt idx="194">
                  <c:v>120</c:v>
                </c:pt>
                <c:pt idx="195">
                  <c:v>130</c:v>
                </c:pt>
                <c:pt idx="196">
                  <c:v>126</c:v>
                </c:pt>
                <c:pt idx="197">
                  <c:v>139</c:v>
                </c:pt>
                <c:pt idx="198">
                  <c:v>132</c:v>
                </c:pt>
                <c:pt idx="199">
                  <c:v>126</c:v>
                </c:pt>
                <c:pt idx="200">
                  <c:v>122</c:v>
                </c:pt>
                <c:pt idx="201">
                  <c:v>138</c:v>
                </c:pt>
                <c:pt idx="202">
                  <c:v>128</c:v>
                </c:pt>
                <c:pt idx="203">
                  <c:v>128</c:v>
                </c:pt>
                <c:pt idx="204">
                  <c:v>122.99999200000001</c:v>
                </c:pt>
                <c:pt idx="205">
                  <c:v>127</c:v>
                </c:pt>
                <c:pt idx="206">
                  <c:v>128</c:v>
                </c:pt>
                <c:pt idx="207">
                  <c:v>141</c:v>
                </c:pt>
                <c:pt idx="208">
                  <c:v>119</c:v>
                </c:pt>
                <c:pt idx="209">
                  <c:v>124</c:v>
                </c:pt>
                <c:pt idx="210">
                  <c:v>124</c:v>
                </c:pt>
                <c:pt idx="211">
                  <c:v>128</c:v>
                </c:pt>
                <c:pt idx="212">
                  <c:v>114</c:v>
                </c:pt>
                <c:pt idx="213">
                  <c:v>146</c:v>
                </c:pt>
                <c:pt idx="214">
                  <c:v>121</c:v>
                </c:pt>
                <c:pt idx="215">
                  <c:v>122.99999200000001</c:v>
                </c:pt>
                <c:pt idx="216">
                  <c:v>121</c:v>
                </c:pt>
                <c:pt idx="217">
                  <c:v>79</c:v>
                </c:pt>
                <c:pt idx="218">
                  <c:v>105</c:v>
                </c:pt>
                <c:pt idx="219">
                  <c:v>100.99999200000001</c:v>
                </c:pt>
                <c:pt idx="220">
                  <c:v>140</c:v>
                </c:pt>
                <c:pt idx="221">
                  <c:v>80</c:v>
                </c:pt>
                <c:pt idx="222">
                  <c:v>44</c:v>
                </c:pt>
                <c:pt idx="223">
                  <c:v>79</c:v>
                </c:pt>
              </c:numCache>
            </c:numRef>
          </c:yVal>
          <c:smooth val="0"/>
          <c:extLst xmlns:c16r2="http://schemas.microsoft.com/office/drawing/2015/06/chart">
            <c:ext xmlns:c16="http://schemas.microsoft.com/office/drawing/2014/chart" uri="{C3380CC4-5D6E-409C-BE32-E72D297353CC}">
              <c16:uniqueId val="{00000088-DA80-4DEE-8BB8-42BCAF800CB4}"/>
            </c:ext>
          </c:extLst>
        </c:ser>
        <c:ser>
          <c:idx val="138"/>
          <c:order val="137"/>
          <c:tx>
            <c:strRef>
              <c:f>Sheet1!$EJ$1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Sheet1!$EJ$2:$EJ$225</c:f>
              <c:numCache>
                <c:formatCode>General</c:formatCode>
                <c:ptCount val="224"/>
                <c:pt idx="0">
                  <c:v>302</c:v>
                </c:pt>
                <c:pt idx="1">
                  <c:v>227</c:v>
                </c:pt>
                <c:pt idx="2">
                  <c:v>480.99996900000002</c:v>
                </c:pt>
                <c:pt idx="3">
                  <c:v>530</c:v>
                </c:pt>
                <c:pt idx="4">
                  <c:v>524</c:v>
                </c:pt>
                <c:pt idx="5">
                  <c:v>538</c:v>
                </c:pt>
                <c:pt idx="6">
                  <c:v>576</c:v>
                </c:pt>
                <c:pt idx="7">
                  <c:v>618</c:v>
                </c:pt>
                <c:pt idx="8">
                  <c:v>642</c:v>
                </c:pt>
                <c:pt idx="9">
                  <c:v>674</c:v>
                </c:pt>
                <c:pt idx="10">
                  <c:v>710</c:v>
                </c:pt>
                <c:pt idx="11">
                  <c:v>732.99993900000004</c:v>
                </c:pt>
                <c:pt idx="12">
                  <c:v>766</c:v>
                </c:pt>
                <c:pt idx="13">
                  <c:v>793</c:v>
                </c:pt>
                <c:pt idx="14">
                  <c:v>813</c:v>
                </c:pt>
                <c:pt idx="15">
                  <c:v>836</c:v>
                </c:pt>
                <c:pt idx="16">
                  <c:v>878.00006099999996</c:v>
                </c:pt>
                <c:pt idx="17">
                  <c:v>899</c:v>
                </c:pt>
                <c:pt idx="18">
                  <c:v>935.00006099999996</c:v>
                </c:pt>
                <c:pt idx="19">
                  <c:v>974</c:v>
                </c:pt>
                <c:pt idx="20">
                  <c:v>1001.000061</c:v>
                </c:pt>
                <c:pt idx="21">
                  <c:v>1035</c:v>
                </c:pt>
                <c:pt idx="22">
                  <c:v>1065</c:v>
                </c:pt>
                <c:pt idx="23">
                  <c:v>1128</c:v>
                </c:pt>
                <c:pt idx="24">
                  <c:v>1146</c:v>
                </c:pt>
                <c:pt idx="25">
                  <c:v>1164</c:v>
                </c:pt>
                <c:pt idx="26">
                  <c:v>1193</c:v>
                </c:pt>
                <c:pt idx="27">
                  <c:v>1232</c:v>
                </c:pt>
                <c:pt idx="28">
                  <c:v>1269</c:v>
                </c:pt>
                <c:pt idx="29">
                  <c:v>1318</c:v>
                </c:pt>
                <c:pt idx="30">
                  <c:v>1342.9998780000001</c:v>
                </c:pt>
                <c:pt idx="31">
                  <c:v>1366</c:v>
                </c:pt>
                <c:pt idx="32">
                  <c:v>1348</c:v>
                </c:pt>
                <c:pt idx="33">
                  <c:v>1360.0001219999999</c:v>
                </c:pt>
                <c:pt idx="34">
                  <c:v>1392</c:v>
                </c:pt>
                <c:pt idx="35">
                  <c:v>1425</c:v>
                </c:pt>
                <c:pt idx="36">
                  <c:v>1493</c:v>
                </c:pt>
                <c:pt idx="37">
                  <c:v>1534</c:v>
                </c:pt>
                <c:pt idx="38">
                  <c:v>1574</c:v>
                </c:pt>
                <c:pt idx="39">
                  <c:v>1674</c:v>
                </c:pt>
                <c:pt idx="40">
                  <c:v>1697</c:v>
                </c:pt>
                <c:pt idx="41">
                  <c:v>1693</c:v>
                </c:pt>
                <c:pt idx="42">
                  <c:v>1724</c:v>
                </c:pt>
                <c:pt idx="43">
                  <c:v>1769</c:v>
                </c:pt>
                <c:pt idx="44">
                  <c:v>1804</c:v>
                </c:pt>
                <c:pt idx="45">
                  <c:v>1820</c:v>
                </c:pt>
                <c:pt idx="46">
                  <c:v>1856</c:v>
                </c:pt>
                <c:pt idx="47">
                  <c:v>1878</c:v>
                </c:pt>
                <c:pt idx="48">
                  <c:v>1932.9998780000001</c:v>
                </c:pt>
                <c:pt idx="49">
                  <c:v>1946</c:v>
                </c:pt>
                <c:pt idx="50">
                  <c:v>1951</c:v>
                </c:pt>
                <c:pt idx="51">
                  <c:v>1973</c:v>
                </c:pt>
                <c:pt idx="52">
                  <c:v>2008</c:v>
                </c:pt>
                <c:pt idx="53">
                  <c:v>2035</c:v>
                </c:pt>
                <c:pt idx="54">
                  <c:v>2062</c:v>
                </c:pt>
                <c:pt idx="55">
                  <c:v>2082</c:v>
                </c:pt>
                <c:pt idx="56">
                  <c:v>2137</c:v>
                </c:pt>
                <c:pt idx="57">
                  <c:v>2196</c:v>
                </c:pt>
                <c:pt idx="58">
                  <c:v>2214</c:v>
                </c:pt>
                <c:pt idx="59">
                  <c:v>2184</c:v>
                </c:pt>
                <c:pt idx="60">
                  <c:v>2353</c:v>
                </c:pt>
                <c:pt idx="61">
                  <c:v>2428</c:v>
                </c:pt>
                <c:pt idx="62">
                  <c:v>2317</c:v>
                </c:pt>
                <c:pt idx="63">
                  <c:v>2492</c:v>
                </c:pt>
                <c:pt idx="64">
                  <c:v>2484</c:v>
                </c:pt>
                <c:pt idx="65">
                  <c:v>2418</c:v>
                </c:pt>
                <c:pt idx="66">
                  <c:v>2415</c:v>
                </c:pt>
                <c:pt idx="67">
                  <c:v>2379</c:v>
                </c:pt>
                <c:pt idx="68">
                  <c:v>2414</c:v>
                </c:pt>
                <c:pt idx="69">
                  <c:v>2437</c:v>
                </c:pt>
                <c:pt idx="70">
                  <c:v>2470</c:v>
                </c:pt>
                <c:pt idx="71">
                  <c:v>2496</c:v>
                </c:pt>
                <c:pt idx="72">
                  <c:v>2523</c:v>
                </c:pt>
                <c:pt idx="73">
                  <c:v>2547</c:v>
                </c:pt>
                <c:pt idx="74">
                  <c:v>2569.0002439999998</c:v>
                </c:pt>
                <c:pt idx="75">
                  <c:v>2606.9997560000002</c:v>
                </c:pt>
                <c:pt idx="76">
                  <c:v>2620</c:v>
                </c:pt>
                <c:pt idx="77">
                  <c:v>2671</c:v>
                </c:pt>
                <c:pt idx="78">
                  <c:v>2727</c:v>
                </c:pt>
                <c:pt idx="79">
                  <c:v>2723</c:v>
                </c:pt>
                <c:pt idx="80">
                  <c:v>2584</c:v>
                </c:pt>
                <c:pt idx="81">
                  <c:v>2597</c:v>
                </c:pt>
                <c:pt idx="82">
                  <c:v>2621</c:v>
                </c:pt>
                <c:pt idx="83">
                  <c:v>2797</c:v>
                </c:pt>
                <c:pt idx="84">
                  <c:v>2955</c:v>
                </c:pt>
                <c:pt idx="85">
                  <c:v>2930.0002439999998</c:v>
                </c:pt>
                <c:pt idx="86">
                  <c:v>2888</c:v>
                </c:pt>
                <c:pt idx="87">
                  <c:v>2889</c:v>
                </c:pt>
                <c:pt idx="88">
                  <c:v>2919</c:v>
                </c:pt>
                <c:pt idx="89">
                  <c:v>2919</c:v>
                </c:pt>
                <c:pt idx="90">
                  <c:v>2958.9997560000002</c:v>
                </c:pt>
                <c:pt idx="91">
                  <c:v>2970</c:v>
                </c:pt>
                <c:pt idx="92">
                  <c:v>2992.9997560000002</c:v>
                </c:pt>
                <c:pt idx="93">
                  <c:v>3013</c:v>
                </c:pt>
                <c:pt idx="94">
                  <c:v>3036.0002439999998</c:v>
                </c:pt>
                <c:pt idx="95">
                  <c:v>3048</c:v>
                </c:pt>
                <c:pt idx="96">
                  <c:v>3027.0002439999998</c:v>
                </c:pt>
                <c:pt idx="97">
                  <c:v>3049</c:v>
                </c:pt>
                <c:pt idx="98">
                  <c:v>3148</c:v>
                </c:pt>
                <c:pt idx="99">
                  <c:v>3130</c:v>
                </c:pt>
                <c:pt idx="100">
                  <c:v>3193</c:v>
                </c:pt>
                <c:pt idx="101">
                  <c:v>3247</c:v>
                </c:pt>
                <c:pt idx="102">
                  <c:v>3279</c:v>
                </c:pt>
                <c:pt idx="103">
                  <c:v>0</c:v>
                </c:pt>
                <c:pt idx="104">
                  <c:v>0</c:v>
                </c:pt>
                <c:pt idx="105">
                  <c:v>0</c:v>
                </c:pt>
                <c:pt idx="106">
                  <c:v>0</c:v>
                </c:pt>
                <c:pt idx="107">
                  <c:v>0</c:v>
                </c:pt>
                <c:pt idx="108">
                  <c:v>0</c:v>
                </c:pt>
                <c:pt idx="109">
                  <c:v>0</c:v>
                </c:pt>
                <c:pt idx="110">
                  <c:v>0</c:v>
                </c:pt>
                <c:pt idx="111">
                  <c:v>0</c:v>
                </c:pt>
                <c:pt idx="112">
                  <c:v>0</c:v>
                </c:pt>
                <c:pt idx="113">
                  <c:v>0</c:v>
                </c:pt>
                <c:pt idx="114">
                  <c:v>2828</c:v>
                </c:pt>
                <c:pt idx="115">
                  <c:v>2727</c:v>
                </c:pt>
                <c:pt idx="116">
                  <c:v>2624</c:v>
                </c:pt>
                <c:pt idx="117">
                  <c:v>2770</c:v>
                </c:pt>
                <c:pt idx="118">
                  <c:v>2736</c:v>
                </c:pt>
                <c:pt idx="119">
                  <c:v>2872</c:v>
                </c:pt>
                <c:pt idx="120">
                  <c:v>2986</c:v>
                </c:pt>
                <c:pt idx="121">
                  <c:v>2995</c:v>
                </c:pt>
                <c:pt idx="122">
                  <c:v>3030</c:v>
                </c:pt>
                <c:pt idx="123">
                  <c:v>3080</c:v>
                </c:pt>
                <c:pt idx="124">
                  <c:v>3089.9997560000002</c:v>
                </c:pt>
                <c:pt idx="125">
                  <c:v>3142.0002439999998</c:v>
                </c:pt>
                <c:pt idx="126">
                  <c:v>3186</c:v>
                </c:pt>
                <c:pt idx="127">
                  <c:v>3211</c:v>
                </c:pt>
                <c:pt idx="128">
                  <c:v>3250</c:v>
                </c:pt>
                <c:pt idx="129">
                  <c:v>3270</c:v>
                </c:pt>
                <c:pt idx="130">
                  <c:v>3328</c:v>
                </c:pt>
                <c:pt idx="131">
                  <c:v>3376</c:v>
                </c:pt>
                <c:pt idx="132">
                  <c:v>3464</c:v>
                </c:pt>
                <c:pt idx="133">
                  <c:v>3491</c:v>
                </c:pt>
                <c:pt idx="134">
                  <c:v>3533</c:v>
                </c:pt>
                <c:pt idx="135">
                  <c:v>3587</c:v>
                </c:pt>
                <c:pt idx="136">
                  <c:v>3614</c:v>
                </c:pt>
                <c:pt idx="137">
                  <c:v>3605</c:v>
                </c:pt>
                <c:pt idx="138">
                  <c:v>3612</c:v>
                </c:pt>
                <c:pt idx="139">
                  <c:v>3573.0002439999998</c:v>
                </c:pt>
                <c:pt idx="140">
                  <c:v>3533</c:v>
                </c:pt>
                <c:pt idx="141">
                  <c:v>3515</c:v>
                </c:pt>
                <c:pt idx="142">
                  <c:v>3458.0002439999998</c:v>
                </c:pt>
                <c:pt idx="143">
                  <c:v>3426</c:v>
                </c:pt>
                <c:pt idx="144">
                  <c:v>3426</c:v>
                </c:pt>
                <c:pt idx="145">
                  <c:v>3434</c:v>
                </c:pt>
                <c:pt idx="146">
                  <c:v>3457</c:v>
                </c:pt>
                <c:pt idx="147">
                  <c:v>3495.9997560000002</c:v>
                </c:pt>
                <c:pt idx="148">
                  <c:v>3550</c:v>
                </c:pt>
                <c:pt idx="149">
                  <c:v>3532</c:v>
                </c:pt>
                <c:pt idx="150">
                  <c:v>3573.0002439999998</c:v>
                </c:pt>
                <c:pt idx="151">
                  <c:v>3486.9997560000002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1491</c:v>
                </c:pt>
                <c:pt idx="169">
                  <c:v>1740</c:v>
                </c:pt>
                <c:pt idx="170">
                  <c:v>2606</c:v>
                </c:pt>
                <c:pt idx="171">
                  <c:v>2856</c:v>
                </c:pt>
                <c:pt idx="172">
                  <c:v>2975.0002439999998</c:v>
                </c:pt>
                <c:pt idx="173">
                  <c:v>3055.9997560000002</c:v>
                </c:pt>
                <c:pt idx="174">
                  <c:v>2958</c:v>
                </c:pt>
                <c:pt idx="175">
                  <c:v>2924</c:v>
                </c:pt>
                <c:pt idx="176">
                  <c:v>2985</c:v>
                </c:pt>
                <c:pt idx="177">
                  <c:v>2840</c:v>
                </c:pt>
                <c:pt idx="178">
                  <c:v>2750</c:v>
                </c:pt>
                <c:pt idx="179">
                  <c:v>2626</c:v>
                </c:pt>
                <c:pt idx="180">
                  <c:v>2555</c:v>
                </c:pt>
                <c:pt idx="181">
                  <c:v>2482</c:v>
                </c:pt>
                <c:pt idx="182">
                  <c:v>2402</c:v>
                </c:pt>
                <c:pt idx="183">
                  <c:v>2451</c:v>
                </c:pt>
                <c:pt idx="184">
                  <c:v>2420</c:v>
                </c:pt>
                <c:pt idx="185">
                  <c:v>2439</c:v>
                </c:pt>
                <c:pt idx="186">
                  <c:v>2471</c:v>
                </c:pt>
                <c:pt idx="187">
                  <c:v>2479</c:v>
                </c:pt>
                <c:pt idx="188">
                  <c:v>2526.0002439999998</c:v>
                </c:pt>
                <c:pt idx="189">
                  <c:v>2549</c:v>
                </c:pt>
                <c:pt idx="190">
                  <c:v>2600</c:v>
                </c:pt>
                <c:pt idx="191">
                  <c:v>2637</c:v>
                </c:pt>
                <c:pt idx="192">
                  <c:v>2657.0002439999998</c:v>
                </c:pt>
                <c:pt idx="193">
                  <c:v>2667</c:v>
                </c:pt>
                <c:pt idx="194">
                  <c:v>2690</c:v>
                </c:pt>
                <c:pt idx="195">
                  <c:v>2708</c:v>
                </c:pt>
                <c:pt idx="196">
                  <c:v>2646</c:v>
                </c:pt>
                <c:pt idx="197">
                  <c:v>2582</c:v>
                </c:pt>
                <c:pt idx="198">
                  <c:v>2479</c:v>
                </c:pt>
                <c:pt idx="199">
                  <c:v>2334</c:v>
                </c:pt>
                <c:pt idx="200">
                  <c:v>2215</c:v>
                </c:pt>
                <c:pt idx="201">
                  <c:v>2163</c:v>
                </c:pt>
                <c:pt idx="202">
                  <c:v>2138</c:v>
                </c:pt>
                <c:pt idx="203">
                  <c:v>2063</c:v>
                </c:pt>
                <c:pt idx="204">
                  <c:v>2037.9998780000001</c:v>
                </c:pt>
                <c:pt idx="205">
                  <c:v>2035</c:v>
                </c:pt>
                <c:pt idx="206">
                  <c:v>2037</c:v>
                </c:pt>
                <c:pt idx="207">
                  <c:v>2056</c:v>
                </c:pt>
                <c:pt idx="208">
                  <c:v>1984</c:v>
                </c:pt>
                <c:pt idx="209">
                  <c:v>2014</c:v>
                </c:pt>
                <c:pt idx="210">
                  <c:v>2054</c:v>
                </c:pt>
                <c:pt idx="211">
                  <c:v>2057</c:v>
                </c:pt>
                <c:pt idx="212">
                  <c:v>1987</c:v>
                </c:pt>
                <c:pt idx="213">
                  <c:v>1992</c:v>
                </c:pt>
                <c:pt idx="214">
                  <c:v>2009</c:v>
                </c:pt>
                <c:pt idx="215">
                  <c:v>1896</c:v>
                </c:pt>
                <c:pt idx="216">
                  <c:v>1829</c:v>
                </c:pt>
                <c:pt idx="217">
                  <c:v>1631</c:v>
                </c:pt>
                <c:pt idx="218">
                  <c:v>1620</c:v>
                </c:pt>
                <c:pt idx="219">
                  <c:v>1351.9998780000001</c:v>
                </c:pt>
                <c:pt idx="220">
                  <c:v>1275</c:v>
                </c:pt>
                <c:pt idx="221">
                  <c:v>1346</c:v>
                </c:pt>
                <c:pt idx="222">
                  <c:v>1591</c:v>
                </c:pt>
                <c:pt idx="223">
                  <c:v>748</c:v>
                </c:pt>
              </c:numCache>
            </c:numRef>
          </c:yVal>
          <c:smooth val="0"/>
          <c:extLst xmlns:c16r2="http://schemas.microsoft.com/office/drawing/2015/06/chart">
            <c:ext xmlns:c16="http://schemas.microsoft.com/office/drawing/2014/chart" uri="{C3380CC4-5D6E-409C-BE32-E72D297353CC}">
              <c16:uniqueId val="{00000089-DA80-4DEE-8BB8-42BCAF800CB4}"/>
            </c:ext>
          </c:extLst>
        </c:ser>
        <c:ser>
          <c:idx val="139"/>
          <c:order val="138"/>
          <c:tx>
            <c:strRef>
              <c:f>Sheet1!$EK$1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Sheet1!$EK$2:$EK$225</c:f>
              <c:numCache>
                <c:formatCode>General</c:formatCode>
                <c:ptCount val="224"/>
                <c:pt idx="0">
                  <c:v>230</c:v>
                </c:pt>
                <c:pt idx="1">
                  <c:v>168.99998500000001</c:v>
                </c:pt>
                <c:pt idx="2">
                  <c:v>431</c:v>
                </c:pt>
                <c:pt idx="3">
                  <c:v>516</c:v>
                </c:pt>
                <c:pt idx="4">
                  <c:v>507</c:v>
                </c:pt>
                <c:pt idx="5">
                  <c:v>521</c:v>
                </c:pt>
                <c:pt idx="6">
                  <c:v>546</c:v>
                </c:pt>
                <c:pt idx="7">
                  <c:v>605</c:v>
                </c:pt>
                <c:pt idx="8">
                  <c:v>633</c:v>
                </c:pt>
                <c:pt idx="9">
                  <c:v>672</c:v>
                </c:pt>
                <c:pt idx="10">
                  <c:v>718</c:v>
                </c:pt>
                <c:pt idx="11">
                  <c:v>743</c:v>
                </c:pt>
                <c:pt idx="12">
                  <c:v>778</c:v>
                </c:pt>
                <c:pt idx="13">
                  <c:v>818</c:v>
                </c:pt>
                <c:pt idx="14">
                  <c:v>844</c:v>
                </c:pt>
                <c:pt idx="15">
                  <c:v>875</c:v>
                </c:pt>
                <c:pt idx="16">
                  <c:v>926</c:v>
                </c:pt>
                <c:pt idx="17">
                  <c:v>952</c:v>
                </c:pt>
                <c:pt idx="18">
                  <c:v>993</c:v>
                </c:pt>
                <c:pt idx="19">
                  <c:v>1039</c:v>
                </c:pt>
                <c:pt idx="20">
                  <c:v>1074</c:v>
                </c:pt>
                <c:pt idx="21">
                  <c:v>1107</c:v>
                </c:pt>
                <c:pt idx="22">
                  <c:v>1148</c:v>
                </c:pt>
                <c:pt idx="23">
                  <c:v>1212</c:v>
                </c:pt>
                <c:pt idx="24">
                  <c:v>1238</c:v>
                </c:pt>
                <c:pt idx="25">
                  <c:v>1254.9998780000001</c:v>
                </c:pt>
                <c:pt idx="26">
                  <c:v>1291</c:v>
                </c:pt>
                <c:pt idx="27">
                  <c:v>1335</c:v>
                </c:pt>
                <c:pt idx="28">
                  <c:v>1376</c:v>
                </c:pt>
                <c:pt idx="29">
                  <c:v>1427</c:v>
                </c:pt>
                <c:pt idx="30">
                  <c:v>1461</c:v>
                </c:pt>
                <c:pt idx="31">
                  <c:v>1482</c:v>
                </c:pt>
                <c:pt idx="32">
                  <c:v>1464</c:v>
                </c:pt>
                <c:pt idx="33">
                  <c:v>1476</c:v>
                </c:pt>
                <c:pt idx="34">
                  <c:v>1500.9998780000001</c:v>
                </c:pt>
                <c:pt idx="35">
                  <c:v>1547</c:v>
                </c:pt>
                <c:pt idx="36">
                  <c:v>1621</c:v>
                </c:pt>
                <c:pt idx="37">
                  <c:v>1675</c:v>
                </c:pt>
                <c:pt idx="38">
                  <c:v>1711</c:v>
                </c:pt>
                <c:pt idx="39">
                  <c:v>1822</c:v>
                </c:pt>
                <c:pt idx="40">
                  <c:v>1849</c:v>
                </c:pt>
                <c:pt idx="41">
                  <c:v>1852.9998780000001</c:v>
                </c:pt>
                <c:pt idx="42">
                  <c:v>1885</c:v>
                </c:pt>
                <c:pt idx="43">
                  <c:v>1949</c:v>
                </c:pt>
                <c:pt idx="44">
                  <c:v>1981</c:v>
                </c:pt>
                <c:pt idx="45">
                  <c:v>1993</c:v>
                </c:pt>
                <c:pt idx="46">
                  <c:v>2039</c:v>
                </c:pt>
                <c:pt idx="47">
                  <c:v>2065</c:v>
                </c:pt>
                <c:pt idx="48">
                  <c:v>2124</c:v>
                </c:pt>
                <c:pt idx="49">
                  <c:v>2140</c:v>
                </c:pt>
                <c:pt idx="50">
                  <c:v>2152</c:v>
                </c:pt>
                <c:pt idx="51">
                  <c:v>2181</c:v>
                </c:pt>
                <c:pt idx="52">
                  <c:v>2211</c:v>
                </c:pt>
                <c:pt idx="53">
                  <c:v>2253</c:v>
                </c:pt>
                <c:pt idx="54">
                  <c:v>2275</c:v>
                </c:pt>
                <c:pt idx="55">
                  <c:v>2306</c:v>
                </c:pt>
                <c:pt idx="56">
                  <c:v>2359</c:v>
                </c:pt>
                <c:pt idx="57">
                  <c:v>2416</c:v>
                </c:pt>
                <c:pt idx="58">
                  <c:v>2441</c:v>
                </c:pt>
                <c:pt idx="59">
                  <c:v>2410</c:v>
                </c:pt>
                <c:pt idx="60">
                  <c:v>2602</c:v>
                </c:pt>
                <c:pt idx="61">
                  <c:v>2685</c:v>
                </c:pt>
                <c:pt idx="62">
                  <c:v>2550</c:v>
                </c:pt>
                <c:pt idx="63">
                  <c:v>2743</c:v>
                </c:pt>
                <c:pt idx="64">
                  <c:v>2728</c:v>
                </c:pt>
                <c:pt idx="65">
                  <c:v>2669</c:v>
                </c:pt>
                <c:pt idx="66">
                  <c:v>2653</c:v>
                </c:pt>
                <c:pt idx="67">
                  <c:v>2610</c:v>
                </c:pt>
                <c:pt idx="68">
                  <c:v>2661</c:v>
                </c:pt>
                <c:pt idx="69">
                  <c:v>2685</c:v>
                </c:pt>
                <c:pt idx="70">
                  <c:v>2713</c:v>
                </c:pt>
                <c:pt idx="71">
                  <c:v>2740</c:v>
                </c:pt>
                <c:pt idx="72">
                  <c:v>2763.0002439999998</c:v>
                </c:pt>
                <c:pt idx="73">
                  <c:v>2786</c:v>
                </c:pt>
                <c:pt idx="74">
                  <c:v>2818</c:v>
                </c:pt>
                <c:pt idx="75">
                  <c:v>2852</c:v>
                </c:pt>
                <c:pt idx="76">
                  <c:v>2860.0002439999998</c:v>
                </c:pt>
                <c:pt idx="77">
                  <c:v>2908</c:v>
                </c:pt>
                <c:pt idx="78">
                  <c:v>2967.9997560000002</c:v>
                </c:pt>
                <c:pt idx="79">
                  <c:v>2947</c:v>
                </c:pt>
                <c:pt idx="80">
                  <c:v>2848</c:v>
                </c:pt>
                <c:pt idx="81">
                  <c:v>2846</c:v>
                </c:pt>
                <c:pt idx="82">
                  <c:v>2858</c:v>
                </c:pt>
                <c:pt idx="83">
                  <c:v>3037</c:v>
                </c:pt>
                <c:pt idx="84">
                  <c:v>3186</c:v>
                </c:pt>
                <c:pt idx="85">
                  <c:v>3183</c:v>
                </c:pt>
                <c:pt idx="86">
                  <c:v>3122</c:v>
                </c:pt>
                <c:pt idx="87">
                  <c:v>3123</c:v>
                </c:pt>
                <c:pt idx="88">
                  <c:v>3145</c:v>
                </c:pt>
                <c:pt idx="89">
                  <c:v>3151.0002439999998</c:v>
                </c:pt>
                <c:pt idx="90">
                  <c:v>3184</c:v>
                </c:pt>
                <c:pt idx="91">
                  <c:v>3206</c:v>
                </c:pt>
                <c:pt idx="92">
                  <c:v>3230.0002439999998</c:v>
                </c:pt>
                <c:pt idx="93">
                  <c:v>3239.0002439999998</c:v>
                </c:pt>
                <c:pt idx="94">
                  <c:v>3276</c:v>
                </c:pt>
                <c:pt idx="95">
                  <c:v>3279</c:v>
                </c:pt>
                <c:pt idx="96">
                  <c:v>3269</c:v>
                </c:pt>
                <c:pt idx="97">
                  <c:v>3276</c:v>
                </c:pt>
                <c:pt idx="98">
                  <c:v>3323</c:v>
                </c:pt>
                <c:pt idx="99">
                  <c:v>3345.0002439999998</c:v>
                </c:pt>
                <c:pt idx="100">
                  <c:v>3450.9997560000002</c:v>
                </c:pt>
                <c:pt idx="101">
                  <c:v>3462</c:v>
                </c:pt>
                <c:pt idx="102">
                  <c:v>3449</c:v>
                </c:pt>
                <c:pt idx="103">
                  <c:v>0</c:v>
                </c:pt>
                <c:pt idx="104">
                  <c:v>0</c:v>
                </c:pt>
                <c:pt idx="105">
                  <c:v>0</c:v>
                </c:pt>
                <c:pt idx="106">
                  <c:v>0</c:v>
                </c:pt>
                <c:pt idx="107">
                  <c:v>0</c:v>
                </c:pt>
                <c:pt idx="108">
                  <c:v>0</c:v>
                </c:pt>
                <c:pt idx="109">
                  <c:v>0</c:v>
                </c:pt>
                <c:pt idx="110">
                  <c:v>0</c:v>
                </c:pt>
                <c:pt idx="111">
                  <c:v>0</c:v>
                </c:pt>
                <c:pt idx="112">
                  <c:v>0</c:v>
                </c:pt>
                <c:pt idx="113">
                  <c:v>0</c:v>
                </c:pt>
                <c:pt idx="114">
                  <c:v>3100</c:v>
                </c:pt>
                <c:pt idx="115">
                  <c:v>2913.9997560000002</c:v>
                </c:pt>
                <c:pt idx="116">
                  <c:v>2830</c:v>
                </c:pt>
                <c:pt idx="117">
                  <c:v>2934</c:v>
                </c:pt>
                <c:pt idx="118">
                  <c:v>2967</c:v>
                </c:pt>
                <c:pt idx="119">
                  <c:v>3083</c:v>
                </c:pt>
                <c:pt idx="120">
                  <c:v>3192</c:v>
                </c:pt>
                <c:pt idx="121">
                  <c:v>3221.0002439999998</c:v>
                </c:pt>
                <c:pt idx="122">
                  <c:v>3279</c:v>
                </c:pt>
                <c:pt idx="123">
                  <c:v>3303</c:v>
                </c:pt>
                <c:pt idx="124">
                  <c:v>3343</c:v>
                </c:pt>
                <c:pt idx="125">
                  <c:v>3380.9997560000002</c:v>
                </c:pt>
                <c:pt idx="126">
                  <c:v>3423</c:v>
                </c:pt>
                <c:pt idx="127">
                  <c:v>3445</c:v>
                </c:pt>
                <c:pt idx="128">
                  <c:v>3484</c:v>
                </c:pt>
                <c:pt idx="129">
                  <c:v>3522</c:v>
                </c:pt>
                <c:pt idx="130">
                  <c:v>3549</c:v>
                </c:pt>
                <c:pt idx="131">
                  <c:v>3616</c:v>
                </c:pt>
                <c:pt idx="132">
                  <c:v>3691</c:v>
                </c:pt>
                <c:pt idx="133">
                  <c:v>3748</c:v>
                </c:pt>
                <c:pt idx="134">
                  <c:v>3811</c:v>
                </c:pt>
                <c:pt idx="135">
                  <c:v>3836</c:v>
                </c:pt>
                <c:pt idx="136">
                  <c:v>3874</c:v>
                </c:pt>
                <c:pt idx="137">
                  <c:v>3859</c:v>
                </c:pt>
                <c:pt idx="138">
                  <c:v>3847.9997560000002</c:v>
                </c:pt>
                <c:pt idx="139">
                  <c:v>3847</c:v>
                </c:pt>
                <c:pt idx="140">
                  <c:v>3786</c:v>
                </c:pt>
                <c:pt idx="141">
                  <c:v>3753</c:v>
                </c:pt>
                <c:pt idx="142">
                  <c:v>3696</c:v>
                </c:pt>
                <c:pt idx="143">
                  <c:v>3643.0002439999998</c:v>
                </c:pt>
                <c:pt idx="144">
                  <c:v>3635.9997560000002</c:v>
                </c:pt>
                <c:pt idx="145">
                  <c:v>3676</c:v>
                </c:pt>
                <c:pt idx="146">
                  <c:v>3725</c:v>
                </c:pt>
                <c:pt idx="147">
                  <c:v>3714</c:v>
                </c:pt>
                <c:pt idx="148">
                  <c:v>3801</c:v>
                </c:pt>
                <c:pt idx="149">
                  <c:v>3802.9997560000002</c:v>
                </c:pt>
                <c:pt idx="150">
                  <c:v>3843</c:v>
                </c:pt>
                <c:pt idx="151">
                  <c:v>3714.9997560000002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1674</c:v>
                </c:pt>
                <c:pt idx="169">
                  <c:v>1937</c:v>
                </c:pt>
                <c:pt idx="170">
                  <c:v>2958.9997560000002</c:v>
                </c:pt>
                <c:pt idx="171">
                  <c:v>3175</c:v>
                </c:pt>
                <c:pt idx="172">
                  <c:v>3288</c:v>
                </c:pt>
                <c:pt idx="173">
                  <c:v>3398.9997560000002</c:v>
                </c:pt>
                <c:pt idx="174">
                  <c:v>3328.9997560000002</c:v>
                </c:pt>
                <c:pt idx="175">
                  <c:v>3347</c:v>
                </c:pt>
                <c:pt idx="176">
                  <c:v>3217</c:v>
                </c:pt>
                <c:pt idx="177">
                  <c:v>3110</c:v>
                </c:pt>
                <c:pt idx="178">
                  <c:v>2984.0002439999998</c:v>
                </c:pt>
                <c:pt idx="179">
                  <c:v>2854</c:v>
                </c:pt>
                <c:pt idx="180">
                  <c:v>2772.0002439999998</c:v>
                </c:pt>
                <c:pt idx="181">
                  <c:v>2680</c:v>
                </c:pt>
                <c:pt idx="182">
                  <c:v>2631</c:v>
                </c:pt>
                <c:pt idx="183">
                  <c:v>2649.9997560000002</c:v>
                </c:pt>
                <c:pt idx="184">
                  <c:v>2621</c:v>
                </c:pt>
                <c:pt idx="185">
                  <c:v>2652</c:v>
                </c:pt>
                <c:pt idx="186">
                  <c:v>2701</c:v>
                </c:pt>
                <c:pt idx="187">
                  <c:v>2724</c:v>
                </c:pt>
                <c:pt idx="188">
                  <c:v>2771</c:v>
                </c:pt>
                <c:pt idx="189">
                  <c:v>2804</c:v>
                </c:pt>
                <c:pt idx="190">
                  <c:v>2833.0002439999998</c:v>
                </c:pt>
                <c:pt idx="191">
                  <c:v>2861.9997560000002</c:v>
                </c:pt>
                <c:pt idx="192">
                  <c:v>2903</c:v>
                </c:pt>
                <c:pt idx="193">
                  <c:v>2951</c:v>
                </c:pt>
                <c:pt idx="194">
                  <c:v>2962</c:v>
                </c:pt>
                <c:pt idx="195">
                  <c:v>2976</c:v>
                </c:pt>
                <c:pt idx="196">
                  <c:v>2929</c:v>
                </c:pt>
                <c:pt idx="197">
                  <c:v>2843</c:v>
                </c:pt>
                <c:pt idx="198">
                  <c:v>2697</c:v>
                </c:pt>
                <c:pt idx="199">
                  <c:v>2557</c:v>
                </c:pt>
                <c:pt idx="200">
                  <c:v>2403</c:v>
                </c:pt>
                <c:pt idx="201">
                  <c:v>2353</c:v>
                </c:pt>
                <c:pt idx="202">
                  <c:v>2311</c:v>
                </c:pt>
                <c:pt idx="203">
                  <c:v>2243</c:v>
                </c:pt>
                <c:pt idx="204">
                  <c:v>2216</c:v>
                </c:pt>
                <c:pt idx="205">
                  <c:v>2206</c:v>
                </c:pt>
                <c:pt idx="206">
                  <c:v>2204</c:v>
                </c:pt>
                <c:pt idx="207">
                  <c:v>2244</c:v>
                </c:pt>
                <c:pt idx="208">
                  <c:v>2171</c:v>
                </c:pt>
                <c:pt idx="209">
                  <c:v>2177</c:v>
                </c:pt>
                <c:pt idx="210">
                  <c:v>2285</c:v>
                </c:pt>
                <c:pt idx="211">
                  <c:v>2212</c:v>
                </c:pt>
                <c:pt idx="212">
                  <c:v>2164</c:v>
                </c:pt>
                <c:pt idx="213">
                  <c:v>2126</c:v>
                </c:pt>
                <c:pt idx="214">
                  <c:v>2208</c:v>
                </c:pt>
                <c:pt idx="215">
                  <c:v>2096</c:v>
                </c:pt>
                <c:pt idx="216">
                  <c:v>1987</c:v>
                </c:pt>
                <c:pt idx="217">
                  <c:v>1817.9998780000001</c:v>
                </c:pt>
                <c:pt idx="218">
                  <c:v>1772</c:v>
                </c:pt>
                <c:pt idx="219">
                  <c:v>1470</c:v>
                </c:pt>
                <c:pt idx="220">
                  <c:v>1377.9998780000001</c:v>
                </c:pt>
                <c:pt idx="221">
                  <c:v>1397</c:v>
                </c:pt>
                <c:pt idx="222">
                  <c:v>1580.0001219999999</c:v>
                </c:pt>
                <c:pt idx="223">
                  <c:v>1016</c:v>
                </c:pt>
              </c:numCache>
            </c:numRef>
          </c:yVal>
          <c:smooth val="0"/>
          <c:extLst xmlns:c16r2="http://schemas.microsoft.com/office/drawing/2015/06/chart">
            <c:ext xmlns:c16="http://schemas.microsoft.com/office/drawing/2014/chart" uri="{C3380CC4-5D6E-409C-BE32-E72D297353CC}">
              <c16:uniqueId val="{0000008A-DA80-4DEE-8BB8-42BCAF800CB4}"/>
            </c:ext>
          </c:extLst>
        </c:ser>
        <c:ser>
          <c:idx val="140"/>
          <c:order val="139"/>
          <c:tx>
            <c:strRef>
              <c:f>Sheet1!$EL$1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Sheet1!$EL$2:$EL$225</c:f>
              <c:numCache>
                <c:formatCode>General</c:formatCode>
                <c:ptCount val="224"/>
                <c:pt idx="0">
                  <c:v>177</c:v>
                </c:pt>
                <c:pt idx="1">
                  <c:v>229</c:v>
                </c:pt>
                <c:pt idx="2">
                  <c:v>433</c:v>
                </c:pt>
                <c:pt idx="3">
                  <c:v>474</c:v>
                </c:pt>
                <c:pt idx="4">
                  <c:v>480</c:v>
                </c:pt>
                <c:pt idx="5">
                  <c:v>496</c:v>
                </c:pt>
                <c:pt idx="6">
                  <c:v>537</c:v>
                </c:pt>
                <c:pt idx="7">
                  <c:v>574</c:v>
                </c:pt>
                <c:pt idx="8">
                  <c:v>600</c:v>
                </c:pt>
                <c:pt idx="9">
                  <c:v>632</c:v>
                </c:pt>
                <c:pt idx="10">
                  <c:v>678</c:v>
                </c:pt>
                <c:pt idx="11">
                  <c:v>697</c:v>
                </c:pt>
                <c:pt idx="12">
                  <c:v>723</c:v>
                </c:pt>
                <c:pt idx="13">
                  <c:v>756</c:v>
                </c:pt>
                <c:pt idx="14">
                  <c:v>782</c:v>
                </c:pt>
                <c:pt idx="15">
                  <c:v>812.00006099999996</c:v>
                </c:pt>
                <c:pt idx="16">
                  <c:v>841</c:v>
                </c:pt>
                <c:pt idx="17">
                  <c:v>864</c:v>
                </c:pt>
                <c:pt idx="18">
                  <c:v>903</c:v>
                </c:pt>
                <c:pt idx="19">
                  <c:v>938</c:v>
                </c:pt>
                <c:pt idx="20">
                  <c:v>966.00006099999996</c:v>
                </c:pt>
                <c:pt idx="21">
                  <c:v>1001.000061</c:v>
                </c:pt>
                <c:pt idx="22">
                  <c:v>1033</c:v>
                </c:pt>
                <c:pt idx="23">
                  <c:v>1092</c:v>
                </c:pt>
                <c:pt idx="24">
                  <c:v>1113</c:v>
                </c:pt>
                <c:pt idx="25">
                  <c:v>1130</c:v>
                </c:pt>
                <c:pt idx="26">
                  <c:v>1167</c:v>
                </c:pt>
                <c:pt idx="27">
                  <c:v>1205</c:v>
                </c:pt>
                <c:pt idx="28">
                  <c:v>1245</c:v>
                </c:pt>
                <c:pt idx="29">
                  <c:v>1292</c:v>
                </c:pt>
                <c:pt idx="30">
                  <c:v>1319</c:v>
                </c:pt>
                <c:pt idx="31">
                  <c:v>1342.0001219999999</c:v>
                </c:pt>
                <c:pt idx="32">
                  <c:v>1316.0001219999999</c:v>
                </c:pt>
                <c:pt idx="33">
                  <c:v>1337</c:v>
                </c:pt>
                <c:pt idx="34">
                  <c:v>1358</c:v>
                </c:pt>
                <c:pt idx="35">
                  <c:v>1392</c:v>
                </c:pt>
                <c:pt idx="36">
                  <c:v>1472</c:v>
                </c:pt>
                <c:pt idx="37">
                  <c:v>1520</c:v>
                </c:pt>
                <c:pt idx="38">
                  <c:v>1564</c:v>
                </c:pt>
                <c:pt idx="39">
                  <c:v>1664</c:v>
                </c:pt>
                <c:pt idx="40">
                  <c:v>1691</c:v>
                </c:pt>
                <c:pt idx="41">
                  <c:v>1688</c:v>
                </c:pt>
                <c:pt idx="42">
                  <c:v>1718</c:v>
                </c:pt>
                <c:pt idx="43">
                  <c:v>1772</c:v>
                </c:pt>
                <c:pt idx="44">
                  <c:v>1805</c:v>
                </c:pt>
                <c:pt idx="45">
                  <c:v>1826.9998780000001</c:v>
                </c:pt>
                <c:pt idx="46">
                  <c:v>1866</c:v>
                </c:pt>
                <c:pt idx="47">
                  <c:v>1893</c:v>
                </c:pt>
                <c:pt idx="48">
                  <c:v>1956</c:v>
                </c:pt>
                <c:pt idx="49">
                  <c:v>1964</c:v>
                </c:pt>
                <c:pt idx="50">
                  <c:v>1989</c:v>
                </c:pt>
                <c:pt idx="51">
                  <c:v>2005</c:v>
                </c:pt>
                <c:pt idx="52">
                  <c:v>2044</c:v>
                </c:pt>
                <c:pt idx="53">
                  <c:v>2077</c:v>
                </c:pt>
                <c:pt idx="54">
                  <c:v>2108</c:v>
                </c:pt>
                <c:pt idx="55">
                  <c:v>2135</c:v>
                </c:pt>
                <c:pt idx="56">
                  <c:v>2187</c:v>
                </c:pt>
                <c:pt idx="57">
                  <c:v>2245</c:v>
                </c:pt>
                <c:pt idx="58">
                  <c:v>2275</c:v>
                </c:pt>
                <c:pt idx="59">
                  <c:v>2248</c:v>
                </c:pt>
                <c:pt idx="60">
                  <c:v>2423</c:v>
                </c:pt>
                <c:pt idx="61">
                  <c:v>2514</c:v>
                </c:pt>
                <c:pt idx="62">
                  <c:v>2387</c:v>
                </c:pt>
                <c:pt idx="63">
                  <c:v>2570.9997560000002</c:v>
                </c:pt>
                <c:pt idx="64">
                  <c:v>2569.0002439999998</c:v>
                </c:pt>
                <c:pt idx="65">
                  <c:v>2492</c:v>
                </c:pt>
                <c:pt idx="66">
                  <c:v>2496</c:v>
                </c:pt>
                <c:pt idx="67">
                  <c:v>2463</c:v>
                </c:pt>
                <c:pt idx="68">
                  <c:v>2499</c:v>
                </c:pt>
                <c:pt idx="69">
                  <c:v>2529</c:v>
                </c:pt>
                <c:pt idx="70">
                  <c:v>2558</c:v>
                </c:pt>
                <c:pt idx="71">
                  <c:v>2576</c:v>
                </c:pt>
                <c:pt idx="72">
                  <c:v>2612</c:v>
                </c:pt>
                <c:pt idx="73">
                  <c:v>2635</c:v>
                </c:pt>
                <c:pt idx="74">
                  <c:v>2670</c:v>
                </c:pt>
                <c:pt idx="75">
                  <c:v>2701</c:v>
                </c:pt>
                <c:pt idx="76">
                  <c:v>2714</c:v>
                </c:pt>
                <c:pt idx="77">
                  <c:v>2764.9997560000002</c:v>
                </c:pt>
                <c:pt idx="78">
                  <c:v>2828</c:v>
                </c:pt>
                <c:pt idx="79">
                  <c:v>2813</c:v>
                </c:pt>
                <c:pt idx="80">
                  <c:v>2706</c:v>
                </c:pt>
                <c:pt idx="81">
                  <c:v>2706</c:v>
                </c:pt>
                <c:pt idx="82">
                  <c:v>2718</c:v>
                </c:pt>
                <c:pt idx="83">
                  <c:v>2900</c:v>
                </c:pt>
                <c:pt idx="84">
                  <c:v>3053</c:v>
                </c:pt>
                <c:pt idx="85">
                  <c:v>3032</c:v>
                </c:pt>
                <c:pt idx="86">
                  <c:v>2977</c:v>
                </c:pt>
                <c:pt idx="87">
                  <c:v>2996</c:v>
                </c:pt>
                <c:pt idx="88">
                  <c:v>3018.0002439999998</c:v>
                </c:pt>
                <c:pt idx="89">
                  <c:v>3022</c:v>
                </c:pt>
                <c:pt idx="90">
                  <c:v>3054.0002439999998</c:v>
                </c:pt>
                <c:pt idx="91">
                  <c:v>3085</c:v>
                </c:pt>
                <c:pt idx="92">
                  <c:v>3109</c:v>
                </c:pt>
                <c:pt idx="93">
                  <c:v>3128</c:v>
                </c:pt>
                <c:pt idx="94">
                  <c:v>3149</c:v>
                </c:pt>
                <c:pt idx="95">
                  <c:v>3168</c:v>
                </c:pt>
                <c:pt idx="96">
                  <c:v>3143</c:v>
                </c:pt>
                <c:pt idx="97">
                  <c:v>3219</c:v>
                </c:pt>
                <c:pt idx="98">
                  <c:v>3231.9997560000002</c:v>
                </c:pt>
                <c:pt idx="99">
                  <c:v>3253</c:v>
                </c:pt>
                <c:pt idx="100">
                  <c:v>3319.9997560000002</c:v>
                </c:pt>
                <c:pt idx="101">
                  <c:v>3386</c:v>
                </c:pt>
                <c:pt idx="102">
                  <c:v>3352</c:v>
                </c:pt>
                <c:pt idx="103">
                  <c:v>0</c:v>
                </c:pt>
                <c:pt idx="104">
                  <c:v>0</c:v>
                </c:pt>
                <c:pt idx="105">
                  <c:v>0</c:v>
                </c:pt>
                <c:pt idx="106">
                  <c:v>0</c:v>
                </c:pt>
                <c:pt idx="107">
                  <c:v>0</c:v>
                </c:pt>
                <c:pt idx="108">
                  <c:v>0</c:v>
                </c:pt>
                <c:pt idx="109">
                  <c:v>0</c:v>
                </c:pt>
                <c:pt idx="110">
                  <c:v>0</c:v>
                </c:pt>
                <c:pt idx="111">
                  <c:v>0</c:v>
                </c:pt>
                <c:pt idx="112">
                  <c:v>0</c:v>
                </c:pt>
                <c:pt idx="113">
                  <c:v>0</c:v>
                </c:pt>
                <c:pt idx="114">
                  <c:v>2766</c:v>
                </c:pt>
                <c:pt idx="115">
                  <c:v>2708</c:v>
                </c:pt>
                <c:pt idx="116">
                  <c:v>2673</c:v>
                </c:pt>
                <c:pt idx="117">
                  <c:v>2852.9997560000002</c:v>
                </c:pt>
                <c:pt idx="118">
                  <c:v>2760</c:v>
                </c:pt>
                <c:pt idx="119">
                  <c:v>2892</c:v>
                </c:pt>
                <c:pt idx="120">
                  <c:v>3008</c:v>
                </c:pt>
                <c:pt idx="121">
                  <c:v>3054.0002439999998</c:v>
                </c:pt>
                <c:pt idx="122">
                  <c:v>3107</c:v>
                </c:pt>
                <c:pt idx="123">
                  <c:v>3145</c:v>
                </c:pt>
                <c:pt idx="124">
                  <c:v>3143.9997560000002</c:v>
                </c:pt>
                <c:pt idx="125">
                  <c:v>3188</c:v>
                </c:pt>
                <c:pt idx="126">
                  <c:v>3240.9997560000002</c:v>
                </c:pt>
                <c:pt idx="127">
                  <c:v>3281</c:v>
                </c:pt>
                <c:pt idx="128">
                  <c:v>3307</c:v>
                </c:pt>
                <c:pt idx="129">
                  <c:v>3345.0002439999998</c:v>
                </c:pt>
                <c:pt idx="130">
                  <c:v>3393</c:v>
                </c:pt>
                <c:pt idx="131">
                  <c:v>3439</c:v>
                </c:pt>
                <c:pt idx="132">
                  <c:v>3508</c:v>
                </c:pt>
                <c:pt idx="133">
                  <c:v>3569</c:v>
                </c:pt>
                <c:pt idx="134">
                  <c:v>3619</c:v>
                </c:pt>
                <c:pt idx="135">
                  <c:v>3666</c:v>
                </c:pt>
                <c:pt idx="136">
                  <c:v>3659</c:v>
                </c:pt>
                <c:pt idx="137">
                  <c:v>3676</c:v>
                </c:pt>
                <c:pt idx="138">
                  <c:v>3664</c:v>
                </c:pt>
                <c:pt idx="139">
                  <c:v>3625</c:v>
                </c:pt>
                <c:pt idx="140">
                  <c:v>3577</c:v>
                </c:pt>
                <c:pt idx="141">
                  <c:v>3547</c:v>
                </c:pt>
                <c:pt idx="142">
                  <c:v>3512.0002439999998</c:v>
                </c:pt>
                <c:pt idx="143">
                  <c:v>3455</c:v>
                </c:pt>
                <c:pt idx="144">
                  <c:v>3449</c:v>
                </c:pt>
                <c:pt idx="145">
                  <c:v>3486</c:v>
                </c:pt>
                <c:pt idx="146">
                  <c:v>3524</c:v>
                </c:pt>
                <c:pt idx="147">
                  <c:v>3531</c:v>
                </c:pt>
                <c:pt idx="148">
                  <c:v>3587</c:v>
                </c:pt>
                <c:pt idx="149">
                  <c:v>3592.9997560000002</c:v>
                </c:pt>
                <c:pt idx="150">
                  <c:v>3604</c:v>
                </c:pt>
                <c:pt idx="151">
                  <c:v>3580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1282</c:v>
                </c:pt>
                <c:pt idx="169">
                  <c:v>1625</c:v>
                </c:pt>
                <c:pt idx="170">
                  <c:v>2560</c:v>
                </c:pt>
                <c:pt idx="171">
                  <c:v>2851.0002439999998</c:v>
                </c:pt>
                <c:pt idx="172">
                  <c:v>2946</c:v>
                </c:pt>
                <c:pt idx="173">
                  <c:v>3027.0002439999998</c:v>
                </c:pt>
                <c:pt idx="174">
                  <c:v>2846</c:v>
                </c:pt>
                <c:pt idx="175">
                  <c:v>2901</c:v>
                </c:pt>
                <c:pt idx="176">
                  <c:v>2978</c:v>
                </c:pt>
                <c:pt idx="177">
                  <c:v>2822</c:v>
                </c:pt>
                <c:pt idx="178">
                  <c:v>2730</c:v>
                </c:pt>
                <c:pt idx="179">
                  <c:v>2610</c:v>
                </c:pt>
                <c:pt idx="180">
                  <c:v>2529</c:v>
                </c:pt>
                <c:pt idx="181">
                  <c:v>2475</c:v>
                </c:pt>
                <c:pt idx="182">
                  <c:v>2441</c:v>
                </c:pt>
                <c:pt idx="183">
                  <c:v>2416</c:v>
                </c:pt>
                <c:pt idx="184">
                  <c:v>2383</c:v>
                </c:pt>
                <c:pt idx="185">
                  <c:v>2427</c:v>
                </c:pt>
                <c:pt idx="186">
                  <c:v>2462</c:v>
                </c:pt>
                <c:pt idx="187">
                  <c:v>2472</c:v>
                </c:pt>
                <c:pt idx="188">
                  <c:v>2515</c:v>
                </c:pt>
                <c:pt idx="189">
                  <c:v>2579</c:v>
                </c:pt>
                <c:pt idx="190">
                  <c:v>2608</c:v>
                </c:pt>
                <c:pt idx="191">
                  <c:v>2626</c:v>
                </c:pt>
                <c:pt idx="192">
                  <c:v>2676</c:v>
                </c:pt>
                <c:pt idx="193">
                  <c:v>2679</c:v>
                </c:pt>
                <c:pt idx="194">
                  <c:v>2723</c:v>
                </c:pt>
                <c:pt idx="195">
                  <c:v>2736</c:v>
                </c:pt>
                <c:pt idx="196">
                  <c:v>2669</c:v>
                </c:pt>
                <c:pt idx="197">
                  <c:v>2594</c:v>
                </c:pt>
                <c:pt idx="198">
                  <c:v>2462</c:v>
                </c:pt>
                <c:pt idx="199">
                  <c:v>2334</c:v>
                </c:pt>
                <c:pt idx="200">
                  <c:v>2197</c:v>
                </c:pt>
                <c:pt idx="201">
                  <c:v>2159</c:v>
                </c:pt>
                <c:pt idx="202">
                  <c:v>2128</c:v>
                </c:pt>
                <c:pt idx="203">
                  <c:v>2062</c:v>
                </c:pt>
                <c:pt idx="204">
                  <c:v>2032</c:v>
                </c:pt>
                <c:pt idx="205">
                  <c:v>2004</c:v>
                </c:pt>
                <c:pt idx="206">
                  <c:v>2018</c:v>
                </c:pt>
                <c:pt idx="207">
                  <c:v>2029.0001219999999</c:v>
                </c:pt>
                <c:pt idx="208">
                  <c:v>1942</c:v>
                </c:pt>
                <c:pt idx="209">
                  <c:v>2009</c:v>
                </c:pt>
                <c:pt idx="210">
                  <c:v>2032</c:v>
                </c:pt>
                <c:pt idx="211">
                  <c:v>2020.0001219999999</c:v>
                </c:pt>
                <c:pt idx="212">
                  <c:v>1964</c:v>
                </c:pt>
                <c:pt idx="213">
                  <c:v>1965</c:v>
                </c:pt>
                <c:pt idx="214">
                  <c:v>2002.9998780000001</c:v>
                </c:pt>
                <c:pt idx="215">
                  <c:v>1914.0001219999999</c:v>
                </c:pt>
                <c:pt idx="216">
                  <c:v>1797</c:v>
                </c:pt>
                <c:pt idx="217">
                  <c:v>1597.0001219999999</c:v>
                </c:pt>
                <c:pt idx="218">
                  <c:v>1601</c:v>
                </c:pt>
                <c:pt idx="219">
                  <c:v>1304</c:v>
                </c:pt>
                <c:pt idx="220">
                  <c:v>1246</c:v>
                </c:pt>
                <c:pt idx="221">
                  <c:v>1294</c:v>
                </c:pt>
                <c:pt idx="222">
                  <c:v>1424</c:v>
                </c:pt>
                <c:pt idx="223">
                  <c:v>882</c:v>
                </c:pt>
              </c:numCache>
            </c:numRef>
          </c:yVal>
          <c:smooth val="0"/>
          <c:extLst xmlns:c16r2="http://schemas.microsoft.com/office/drawing/2015/06/chart">
            <c:ext xmlns:c16="http://schemas.microsoft.com/office/drawing/2014/chart" uri="{C3380CC4-5D6E-409C-BE32-E72D297353CC}">
              <c16:uniqueId val="{0000008B-DA80-4DEE-8BB8-42BCAF800CB4}"/>
            </c:ext>
          </c:extLst>
        </c:ser>
        <c:ser>
          <c:idx val="141"/>
          <c:order val="140"/>
          <c:tx>
            <c:strRef>
              <c:f>Sheet1!$EM$1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Sheet1!$EM$2:$EM$225</c:f>
              <c:numCache>
                <c:formatCode>General</c:formatCode>
                <c:ptCount val="224"/>
                <c:pt idx="0">
                  <c:v>164</c:v>
                </c:pt>
                <c:pt idx="1">
                  <c:v>193</c:v>
                </c:pt>
                <c:pt idx="2">
                  <c:v>385</c:v>
                </c:pt>
                <c:pt idx="3">
                  <c:v>466</c:v>
                </c:pt>
                <c:pt idx="4">
                  <c:v>496</c:v>
                </c:pt>
                <c:pt idx="5">
                  <c:v>501</c:v>
                </c:pt>
                <c:pt idx="6">
                  <c:v>529</c:v>
                </c:pt>
                <c:pt idx="7">
                  <c:v>580</c:v>
                </c:pt>
                <c:pt idx="8">
                  <c:v>611</c:v>
                </c:pt>
                <c:pt idx="9">
                  <c:v>640</c:v>
                </c:pt>
                <c:pt idx="10">
                  <c:v>681</c:v>
                </c:pt>
                <c:pt idx="11">
                  <c:v>697.99993900000004</c:v>
                </c:pt>
                <c:pt idx="12">
                  <c:v>729</c:v>
                </c:pt>
                <c:pt idx="13">
                  <c:v>756</c:v>
                </c:pt>
                <c:pt idx="14">
                  <c:v>785</c:v>
                </c:pt>
                <c:pt idx="15">
                  <c:v>813</c:v>
                </c:pt>
                <c:pt idx="16">
                  <c:v>842</c:v>
                </c:pt>
                <c:pt idx="17">
                  <c:v>867</c:v>
                </c:pt>
                <c:pt idx="18">
                  <c:v>907</c:v>
                </c:pt>
                <c:pt idx="19">
                  <c:v>939</c:v>
                </c:pt>
                <c:pt idx="20">
                  <c:v>970</c:v>
                </c:pt>
                <c:pt idx="21">
                  <c:v>1007</c:v>
                </c:pt>
                <c:pt idx="22">
                  <c:v>1037</c:v>
                </c:pt>
                <c:pt idx="23">
                  <c:v>1090</c:v>
                </c:pt>
                <c:pt idx="24">
                  <c:v>1116</c:v>
                </c:pt>
                <c:pt idx="25">
                  <c:v>1128</c:v>
                </c:pt>
                <c:pt idx="26">
                  <c:v>1163</c:v>
                </c:pt>
                <c:pt idx="27">
                  <c:v>1196</c:v>
                </c:pt>
                <c:pt idx="28">
                  <c:v>1237</c:v>
                </c:pt>
                <c:pt idx="29">
                  <c:v>1279</c:v>
                </c:pt>
                <c:pt idx="30">
                  <c:v>1311</c:v>
                </c:pt>
                <c:pt idx="31">
                  <c:v>1330</c:v>
                </c:pt>
                <c:pt idx="32">
                  <c:v>1315</c:v>
                </c:pt>
                <c:pt idx="33">
                  <c:v>1324.9998780000001</c:v>
                </c:pt>
                <c:pt idx="34">
                  <c:v>1351.0001219999999</c:v>
                </c:pt>
                <c:pt idx="35">
                  <c:v>1386.0001219999999</c:v>
                </c:pt>
                <c:pt idx="36">
                  <c:v>1461</c:v>
                </c:pt>
                <c:pt idx="37">
                  <c:v>1503</c:v>
                </c:pt>
                <c:pt idx="38">
                  <c:v>1544.9998780000001</c:v>
                </c:pt>
                <c:pt idx="39">
                  <c:v>1636</c:v>
                </c:pt>
                <c:pt idx="40">
                  <c:v>1664</c:v>
                </c:pt>
                <c:pt idx="41">
                  <c:v>1665</c:v>
                </c:pt>
                <c:pt idx="42">
                  <c:v>1693</c:v>
                </c:pt>
                <c:pt idx="43">
                  <c:v>1754</c:v>
                </c:pt>
                <c:pt idx="44">
                  <c:v>1780</c:v>
                </c:pt>
                <c:pt idx="45">
                  <c:v>1794</c:v>
                </c:pt>
                <c:pt idx="46">
                  <c:v>1840</c:v>
                </c:pt>
                <c:pt idx="47">
                  <c:v>1866</c:v>
                </c:pt>
                <c:pt idx="48">
                  <c:v>1922</c:v>
                </c:pt>
                <c:pt idx="49">
                  <c:v>1936</c:v>
                </c:pt>
                <c:pt idx="50">
                  <c:v>1948</c:v>
                </c:pt>
                <c:pt idx="51">
                  <c:v>1966</c:v>
                </c:pt>
                <c:pt idx="52">
                  <c:v>2007</c:v>
                </c:pt>
                <c:pt idx="53">
                  <c:v>2034</c:v>
                </c:pt>
                <c:pt idx="54">
                  <c:v>2068</c:v>
                </c:pt>
                <c:pt idx="55">
                  <c:v>2087</c:v>
                </c:pt>
                <c:pt idx="56">
                  <c:v>2138</c:v>
                </c:pt>
                <c:pt idx="57">
                  <c:v>2204</c:v>
                </c:pt>
                <c:pt idx="58">
                  <c:v>2225</c:v>
                </c:pt>
                <c:pt idx="59">
                  <c:v>2198</c:v>
                </c:pt>
                <c:pt idx="60">
                  <c:v>2381</c:v>
                </c:pt>
                <c:pt idx="61">
                  <c:v>2435</c:v>
                </c:pt>
                <c:pt idx="62">
                  <c:v>2347</c:v>
                </c:pt>
                <c:pt idx="63">
                  <c:v>2521</c:v>
                </c:pt>
                <c:pt idx="64">
                  <c:v>2508.0002439999998</c:v>
                </c:pt>
                <c:pt idx="65">
                  <c:v>2447</c:v>
                </c:pt>
                <c:pt idx="66">
                  <c:v>2448</c:v>
                </c:pt>
                <c:pt idx="67">
                  <c:v>2415</c:v>
                </c:pt>
                <c:pt idx="68">
                  <c:v>2447</c:v>
                </c:pt>
                <c:pt idx="69">
                  <c:v>2481</c:v>
                </c:pt>
                <c:pt idx="70">
                  <c:v>2505</c:v>
                </c:pt>
                <c:pt idx="71">
                  <c:v>2535.0002439999998</c:v>
                </c:pt>
                <c:pt idx="72">
                  <c:v>2561</c:v>
                </c:pt>
                <c:pt idx="73">
                  <c:v>2588.9997560000002</c:v>
                </c:pt>
                <c:pt idx="74">
                  <c:v>2617</c:v>
                </c:pt>
                <c:pt idx="75">
                  <c:v>2648</c:v>
                </c:pt>
                <c:pt idx="76">
                  <c:v>2658.9997560000002</c:v>
                </c:pt>
                <c:pt idx="77">
                  <c:v>2711.0002439999998</c:v>
                </c:pt>
                <c:pt idx="78">
                  <c:v>2772.0002439999998</c:v>
                </c:pt>
                <c:pt idx="79">
                  <c:v>2764.9997560000002</c:v>
                </c:pt>
                <c:pt idx="80">
                  <c:v>2660</c:v>
                </c:pt>
                <c:pt idx="81">
                  <c:v>2667</c:v>
                </c:pt>
                <c:pt idx="82">
                  <c:v>2663</c:v>
                </c:pt>
                <c:pt idx="83">
                  <c:v>2847</c:v>
                </c:pt>
                <c:pt idx="84">
                  <c:v>2999</c:v>
                </c:pt>
                <c:pt idx="85">
                  <c:v>2985</c:v>
                </c:pt>
                <c:pt idx="86">
                  <c:v>2944</c:v>
                </c:pt>
                <c:pt idx="87">
                  <c:v>2939.0002439999998</c:v>
                </c:pt>
                <c:pt idx="88">
                  <c:v>2971</c:v>
                </c:pt>
                <c:pt idx="89">
                  <c:v>2976</c:v>
                </c:pt>
                <c:pt idx="90">
                  <c:v>3006</c:v>
                </c:pt>
                <c:pt idx="91">
                  <c:v>3034</c:v>
                </c:pt>
                <c:pt idx="92">
                  <c:v>3055</c:v>
                </c:pt>
                <c:pt idx="93">
                  <c:v>3067</c:v>
                </c:pt>
                <c:pt idx="94">
                  <c:v>3111</c:v>
                </c:pt>
                <c:pt idx="95">
                  <c:v>3127</c:v>
                </c:pt>
                <c:pt idx="96">
                  <c:v>3104</c:v>
                </c:pt>
                <c:pt idx="97">
                  <c:v>3165</c:v>
                </c:pt>
                <c:pt idx="98">
                  <c:v>3173</c:v>
                </c:pt>
                <c:pt idx="99">
                  <c:v>3195</c:v>
                </c:pt>
                <c:pt idx="100">
                  <c:v>3234</c:v>
                </c:pt>
                <c:pt idx="101">
                  <c:v>3287</c:v>
                </c:pt>
                <c:pt idx="102">
                  <c:v>3285</c:v>
                </c:pt>
                <c:pt idx="103">
                  <c:v>0</c:v>
                </c:pt>
                <c:pt idx="104">
                  <c:v>0</c:v>
                </c:pt>
                <c:pt idx="105">
                  <c:v>0</c:v>
                </c:pt>
                <c:pt idx="106">
                  <c:v>0</c:v>
                </c:pt>
                <c:pt idx="107">
                  <c:v>0</c:v>
                </c:pt>
                <c:pt idx="108">
                  <c:v>0</c:v>
                </c:pt>
                <c:pt idx="109">
                  <c:v>0</c:v>
                </c:pt>
                <c:pt idx="110">
                  <c:v>0</c:v>
                </c:pt>
                <c:pt idx="111">
                  <c:v>0</c:v>
                </c:pt>
                <c:pt idx="112">
                  <c:v>0</c:v>
                </c:pt>
                <c:pt idx="113">
                  <c:v>0</c:v>
                </c:pt>
                <c:pt idx="114">
                  <c:v>2837</c:v>
                </c:pt>
                <c:pt idx="115">
                  <c:v>2658</c:v>
                </c:pt>
                <c:pt idx="116">
                  <c:v>2667</c:v>
                </c:pt>
                <c:pt idx="117">
                  <c:v>2922</c:v>
                </c:pt>
                <c:pt idx="118">
                  <c:v>2745.0002439999998</c:v>
                </c:pt>
                <c:pt idx="119">
                  <c:v>2900</c:v>
                </c:pt>
                <c:pt idx="120">
                  <c:v>3001</c:v>
                </c:pt>
                <c:pt idx="121">
                  <c:v>3026</c:v>
                </c:pt>
                <c:pt idx="122">
                  <c:v>3045.0002439999998</c:v>
                </c:pt>
                <c:pt idx="123">
                  <c:v>3104</c:v>
                </c:pt>
                <c:pt idx="124">
                  <c:v>3134</c:v>
                </c:pt>
                <c:pt idx="125">
                  <c:v>3195.9997560000002</c:v>
                </c:pt>
                <c:pt idx="126">
                  <c:v>3208</c:v>
                </c:pt>
                <c:pt idx="127">
                  <c:v>3242</c:v>
                </c:pt>
                <c:pt idx="128">
                  <c:v>3283</c:v>
                </c:pt>
                <c:pt idx="129">
                  <c:v>3310</c:v>
                </c:pt>
                <c:pt idx="130">
                  <c:v>3353</c:v>
                </c:pt>
                <c:pt idx="131">
                  <c:v>3425</c:v>
                </c:pt>
                <c:pt idx="132">
                  <c:v>3474</c:v>
                </c:pt>
                <c:pt idx="133">
                  <c:v>3553</c:v>
                </c:pt>
                <c:pt idx="134">
                  <c:v>3591.0002439999998</c:v>
                </c:pt>
                <c:pt idx="135">
                  <c:v>3632</c:v>
                </c:pt>
                <c:pt idx="136">
                  <c:v>3662</c:v>
                </c:pt>
                <c:pt idx="137">
                  <c:v>3650</c:v>
                </c:pt>
                <c:pt idx="138">
                  <c:v>3621</c:v>
                </c:pt>
                <c:pt idx="139">
                  <c:v>3607</c:v>
                </c:pt>
                <c:pt idx="140">
                  <c:v>3565.9997560000002</c:v>
                </c:pt>
                <c:pt idx="141">
                  <c:v>3540</c:v>
                </c:pt>
                <c:pt idx="142">
                  <c:v>3472</c:v>
                </c:pt>
                <c:pt idx="143">
                  <c:v>3458.0002439999998</c:v>
                </c:pt>
                <c:pt idx="144">
                  <c:v>3439</c:v>
                </c:pt>
                <c:pt idx="145">
                  <c:v>3452</c:v>
                </c:pt>
                <c:pt idx="146">
                  <c:v>3483</c:v>
                </c:pt>
                <c:pt idx="147">
                  <c:v>3489</c:v>
                </c:pt>
                <c:pt idx="148">
                  <c:v>3550</c:v>
                </c:pt>
                <c:pt idx="149">
                  <c:v>3576</c:v>
                </c:pt>
                <c:pt idx="150">
                  <c:v>3589</c:v>
                </c:pt>
                <c:pt idx="151">
                  <c:v>3498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1223</c:v>
                </c:pt>
                <c:pt idx="169">
                  <c:v>1621</c:v>
                </c:pt>
                <c:pt idx="170">
                  <c:v>2588</c:v>
                </c:pt>
                <c:pt idx="171">
                  <c:v>2839</c:v>
                </c:pt>
                <c:pt idx="172">
                  <c:v>2935</c:v>
                </c:pt>
                <c:pt idx="173">
                  <c:v>3010.9997560000002</c:v>
                </c:pt>
                <c:pt idx="174">
                  <c:v>2845</c:v>
                </c:pt>
                <c:pt idx="175">
                  <c:v>2899</c:v>
                </c:pt>
                <c:pt idx="176">
                  <c:v>2929</c:v>
                </c:pt>
                <c:pt idx="177">
                  <c:v>2831</c:v>
                </c:pt>
                <c:pt idx="178">
                  <c:v>2776</c:v>
                </c:pt>
                <c:pt idx="179">
                  <c:v>2609</c:v>
                </c:pt>
                <c:pt idx="180">
                  <c:v>2545</c:v>
                </c:pt>
                <c:pt idx="181">
                  <c:v>2470</c:v>
                </c:pt>
                <c:pt idx="182">
                  <c:v>2396</c:v>
                </c:pt>
                <c:pt idx="183">
                  <c:v>2432</c:v>
                </c:pt>
                <c:pt idx="184">
                  <c:v>2415</c:v>
                </c:pt>
                <c:pt idx="185">
                  <c:v>2413</c:v>
                </c:pt>
                <c:pt idx="186">
                  <c:v>2452</c:v>
                </c:pt>
                <c:pt idx="187">
                  <c:v>2472</c:v>
                </c:pt>
                <c:pt idx="188">
                  <c:v>2515</c:v>
                </c:pt>
                <c:pt idx="189">
                  <c:v>2579</c:v>
                </c:pt>
                <c:pt idx="190">
                  <c:v>2600</c:v>
                </c:pt>
                <c:pt idx="191">
                  <c:v>2615</c:v>
                </c:pt>
                <c:pt idx="192">
                  <c:v>2660</c:v>
                </c:pt>
                <c:pt idx="193">
                  <c:v>2687</c:v>
                </c:pt>
                <c:pt idx="194">
                  <c:v>2710</c:v>
                </c:pt>
                <c:pt idx="195">
                  <c:v>2702.0002439999998</c:v>
                </c:pt>
                <c:pt idx="196">
                  <c:v>2669</c:v>
                </c:pt>
                <c:pt idx="197">
                  <c:v>2570.9997560000002</c:v>
                </c:pt>
                <c:pt idx="198">
                  <c:v>2458</c:v>
                </c:pt>
                <c:pt idx="199">
                  <c:v>2334</c:v>
                </c:pt>
                <c:pt idx="200">
                  <c:v>2197</c:v>
                </c:pt>
                <c:pt idx="201">
                  <c:v>2182</c:v>
                </c:pt>
                <c:pt idx="202">
                  <c:v>2110</c:v>
                </c:pt>
                <c:pt idx="203">
                  <c:v>2052</c:v>
                </c:pt>
                <c:pt idx="204">
                  <c:v>2017</c:v>
                </c:pt>
                <c:pt idx="205">
                  <c:v>2026</c:v>
                </c:pt>
                <c:pt idx="206">
                  <c:v>1985.0001219999999</c:v>
                </c:pt>
                <c:pt idx="207">
                  <c:v>2022</c:v>
                </c:pt>
                <c:pt idx="208">
                  <c:v>1964</c:v>
                </c:pt>
                <c:pt idx="209">
                  <c:v>1967.0001219999999</c:v>
                </c:pt>
                <c:pt idx="210">
                  <c:v>2031</c:v>
                </c:pt>
                <c:pt idx="211">
                  <c:v>2036</c:v>
                </c:pt>
                <c:pt idx="212">
                  <c:v>1980</c:v>
                </c:pt>
                <c:pt idx="213">
                  <c:v>1948</c:v>
                </c:pt>
                <c:pt idx="214">
                  <c:v>1971</c:v>
                </c:pt>
                <c:pt idx="215">
                  <c:v>1884</c:v>
                </c:pt>
                <c:pt idx="216">
                  <c:v>1768</c:v>
                </c:pt>
                <c:pt idx="217">
                  <c:v>1617</c:v>
                </c:pt>
                <c:pt idx="218">
                  <c:v>1552</c:v>
                </c:pt>
                <c:pt idx="219">
                  <c:v>1280</c:v>
                </c:pt>
                <c:pt idx="220">
                  <c:v>1309</c:v>
                </c:pt>
                <c:pt idx="221">
                  <c:v>1340</c:v>
                </c:pt>
                <c:pt idx="222">
                  <c:v>1823</c:v>
                </c:pt>
                <c:pt idx="223">
                  <c:v>878.00006099999996</c:v>
                </c:pt>
              </c:numCache>
            </c:numRef>
          </c:yVal>
          <c:smooth val="0"/>
          <c:extLst xmlns:c16r2="http://schemas.microsoft.com/office/drawing/2015/06/chart">
            <c:ext xmlns:c16="http://schemas.microsoft.com/office/drawing/2014/chart" uri="{C3380CC4-5D6E-409C-BE32-E72D297353CC}">
              <c16:uniqueId val="{0000008C-DA80-4DEE-8BB8-42BCAF800CB4}"/>
            </c:ext>
          </c:extLst>
        </c:ser>
        <c:ser>
          <c:idx val="142"/>
          <c:order val="141"/>
          <c:tx>
            <c:strRef>
              <c:f>Sheet1!$EN$1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Sheet1!$EN$2:$EN$225</c:f>
              <c:numCache>
                <c:formatCode>General</c:formatCode>
                <c:ptCount val="224"/>
                <c:pt idx="0">
                  <c:v>219</c:v>
                </c:pt>
                <c:pt idx="1">
                  <c:v>179.99998500000001</c:v>
                </c:pt>
                <c:pt idx="2">
                  <c:v>414.99996900000002</c:v>
                </c:pt>
                <c:pt idx="3">
                  <c:v>507</c:v>
                </c:pt>
                <c:pt idx="4">
                  <c:v>502.99996900000002</c:v>
                </c:pt>
                <c:pt idx="5">
                  <c:v>522</c:v>
                </c:pt>
                <c:pt idx="6">
                  <c:v>542</c:v>
                </c:pt>
                <c:pt idx="7">
                  <c:v>596</c:v>
                </c:pt>
                <c:pt idx="8">
                  <c:v>629</c:v>
                </c:pt>
                <c:pt idx="9">
                  <c:v>653</c:v>
                </c:pt>
                <c:pt idx="10">
                  <c:v>687</c:v>
                </c:pt>
                <c:pt idx="11">
                  <c:v>719</c:v>
                </c:pt>
                <c:pt idx="12">
                  <c:v>740</c:v>
                </c:pt>
                <c:pt idx="13">
                  <c:v>774</c:v>
                </c:pt>
                <c:pt idx="14">
                  <c:v>794</c:v>
                </c:pt>
                <c:pt idx="15">
                  <c:v>820.99993900000004</c:v>
                </c:pt>
                <c:pt idx="16">
                  <c:v>855</c:v>
                </c:pt>
                <c:pt idx="17">
                  <c:v>876</c:v>
                </c:pt>
                <c:pt idx="18">
                  <c:v>911</c:v>
                </c:pt>
                <c:pt idx="19">
                  <c:v>947</c:v>
                </c:pt>
                <c:pt idx="20">
                  <c:v>976</c:v>
                </c:pt>
                <c:pt idx="21">
                  <c:v>1007</c:v>
                </c:pt>
                <c:pt idx="22">
                  <c:v>1032</c:v>
                </c:pt>
                <c:pt idx="23">
                  <c:v>1083</c:v>
                </c:pt>
                <c:pt idx="24">
                  <c:v>1105</c:v>
                </c:pt>
                <c:pt idx="25">
                  <c:v>1121</c:v>
                </c:pt>
                <c:pt idx="26">
                  <c:v>1151</c:v>
                </c:pt>
                <c:pt idx="27">
                  <c:v>1183</c:v>
                </c:pt>
                <c:pt idx="28">
                  <c:v>1220</c:v>
                </c:pt>
                <c:pt idx="29">
                  <c:v>1257</c:v>
                </c:pt>
                <c:pt idx="30">
                  <c:v>1285</c:v>
                </c:pt>
                <c:pt idx="31">
                  <c:v>1304</c:v>
                </c:pt>
                <c:pt idx="32">
                  <c:v>1293</c:v>
                </c:pt>
                <c:pt idx="33">
                  <c:v>1298.0001219999999</c:v>
                </c:pt>
                <c:pt idx="34">
                  <c:v>1324</c:v>
                </c:pt>
                <c:pt idx="35">
                  <c:v>1361</c:v>
                </c:pt>
                <c:pt idx="36">
                  <c:v>1438</c:v>
                </c:pt>
                <c:pt idx="37">
                  <c:v>1483.0001219999999</c:v>
                </c:pt>
                <c:pt idx="38">
                  <c:v>1523</c:v>
                </c:pt>
                <c:pt idx="39">
                  <c:v>1623</c:v>
                </c:pt>
                <c:pt idx="40">
                  <c:v>1649</c:v>
                </c:pt>
                <c:pt idx="41">
                  <c:v>1649</c:v>
                </c:pt>
                <c:pt idx="42">
                  <c:v>1669</c:v>
                </c:pt>
                <c:pt idx="43">
                  <c:v>1725</c:v>
                </c:pt>
                <c:pt idx="44">
                  <c:v>1754</c:v>
                </c:pt>
                <c:pt idx="45">
                  <c:v>1772</c:v>
                </c:pt>
                <c:pt idx="46">
                  <c:v>1811</c:v>
                </c:pt>
                <c:pt idx="47">
                  <c:v>1838</c:v>
                </c:pt>
                <c:pt idx="48">
                  <c:v>1887</c:v>
                </c:pt>
                <c:pt idx="49">
                  <c:v>1901</c:v>
                </c:pt>
                <c:pt idx="50">
                  <c:v>1919</c:v>
                </c:pt>
                <c:pt idx="51">
                  <c:v>1937</c:v>
                </c:pt>
                <c:pt idx="52">
                  <c:v>1971</c:v>
                </c:pt>
                <c:pt idx="53">
                  <c:v>2002.0001219999999</c:v>
                </c:pt>
                <c:pt idx="54">
                  <c:v>2032</c:v>
                </c:pt>
                <c:pt idx="55">
                  <c:v>2056</c:v>
                </c:pt>
                <c:pt idx="56">
                  <c:v>2107</c:v>
                </c:pt>
                <c:pt idx="57">
                  <c:v>2165</c:v>
                </c:pt>
                <c:pt idx="58">
                  <c:v>2177</c:v>
                </c:pt>
                <c:pt idx="59">
                  <c:v>2157</c:v>
                </c:pt>
                <c:pt idx="60">
                  <c:v>2335</c:v>
                </c:pt>
                <c:pt idx="61">
                  <c:v>2408</c:v>
                </c:pt>
                <c:pt idx="62">
                  <c:v>2268</c:v>
                </c:pt>
                <c:pt idx="63">
                  <c:v>2452</c:v>
                </c:pt>
                <c:pt idx="64">
                  <c:v>2456</c:v>
                </c:pt>
                <c:pt idx="65">
                  <c:v>2407</c:v>
                </c:pt>
                <c:pt idx="66">
                  <c:v>2397</c:v>
                </c:pt>
                <c:pt idx="67">
                  <c:v>2359</c:v>
                </c:pt>
                <c:pt idx="68">
                  <c:v>2394</c:v>
                </c:pt>
                <c:pt idx="69">
                  <c:v>2428</c:v>
                </c:pt>
                <c:pt idx="70">
                  <c:v>2452</c:v>
                </c:pt>
                <c:pt idx="71">
                  <c:v>2480</c:v>
                </c:pt>
                <c:pt idx="72">
                  <c:v>2514</c:v>
                </c:pt>
                <c:pt idx="73">
                  <c:v>2528</c:v>
                </c:pt>
                <c:pt idx="74">
                  <c:v>2556</c:v>
                </c:pt>
                <c:pt idx="75">
                  <c:v>2590</c:v>
                </c:pt>
                <c:pt idx="76">
                  <c:v>2602</c:v>
                </c:pt>
                <c:pt idx="77">
                  <c:v>2651</c:v>
                </c:pt>
                <c:pt idx="78">
                  <c:v>2712</c:v>
                </c:pt>
                <c:pt idx="79">
                  <c:v>2692</c:v>
                </c:pt>
                <c:pt idx="80">
                  <c:v>2579</c:v>
                </c:pt>
                <c:pt idx="81">
                  <c:v>2593</c:v>
                </c:pt>
                <c:pt idx="82">
                  <c:v>2597</c:v>
                </c:pt>
                <c:pt idx="83">
                  <c:v>2773</c:v>
                </c:pt>
                <c:pt idx="84">
                  <c:v>2918</c:v>
                </c:pt>
                <c:pt idx="85">
                  <c:v>2902</c:v>
                </c:pt>
                <c:pt idx="86">
                  <c:v>2857</c:v>
                </c:pt>
                <c:pt idx="87">
                  <c:v>2851.0002439999998</c:v>
                </c:pt>
                <c:pt idx="88">
                  <c:v>2884</c:v>
                </c:pt>
                <c:pt idx="89">
                  <c:v>2887.0002439999998</c:v>
                </c:pt>
                <c:pt idx="90">
                  <c:v>2926</c:v>
                </c:pt>
                <c:pt idx="91">
                  <c:v>2948.0002439999998</c:v>
                </c:pt>
                <c:pt idx="92">
                  <c:v>2960</c:v>
                </c:pt>
                <c:pt idx="93">
                  <c:v>2982</c:v>
                </c:pt>
                <c:pt idx="94">
                  <c:v>2995</c:v>
                </c:pt>
                <c:pt idx="95">
                  <c:v>3013</c:v>
                </c:pt>
                <c:pt idx="96">
                  <c:v>2989</c:v>
                </c:pt>
                <c:pt idx="97">
                  <c:v>3055</c:v>
                </c:pt>
                <c:pt idx="98">
                  <c:v>3072.0002439999998</c:v>
                </c:pt>
                <c:pt idx="99">
                  <c:v>3111</c:v>
                </c:pt>
                <c:pt idx="100">
                  <c:v>3143.9997560000002</c:v>
                </c:pt>
                <c:pt idx="101">
                  <c:v>3217</c:v>
                </c:pt>
                <c:pt idx="102">
                  <c:v>3226</c:v>
                </c:pt>
                <c:pt idx="103">
                  <c:v>0</c:v>
                </c:pt>
                <c:pt idx="104">
                  <c:v>0</c:v>
                </c:pt>
                <c:pt idx="105">
                  <c:v>0</c:v>
                </c:pt>
                <c:pt idx="106">
                  <c:v>0</c:v>
                </c:pt>
                <c:pt idx="107">
                  <c:v>0</c:v>
                </c:pt>
                <c:pt idx="108">
                  <c:v>0</c:v>
                </c:pt>
                <c:pt idx="109">
                  <c:v>0</c:v>
                </c:pt>
                <c:pt idx="110">
                  <c:v>0</c:v>
                </c:pt>
                <c:pt idx="111">
                  <c:v>0</c:v>
                </c:pt>
                <c:pt idx="112">
                  <c:v>0</c:v>
                </c:pt>
                <c:pt idx="113">
                  <c:v>0</c:v>
                </c:pt>
                <c:pt idx="114">
                  <c:v>2748</c:v>
                </c:pt>
                <c:pt idx="115">
                  <c:v>2667</c:v>
                </c:pt>
                <c:pt idx="116">
                  <c:v>2552</c:v>
                </c:pt>
                <c:pt idx="117">
                  <c:v>2702.0002439999998</c:v>
                </c:pt>
                <c:pt idx="118">
                  <c:v>2629</c:v>
                </c:pt>
                <c:pt idx="119">
                  <c:v>2782</c:v>
                </c:pt>
                <c:pt idx="120">
                  <c:v>2878.0002439999998</c:v>
                </c:pt>
                <c:pt idx="121">
                  <c:v>2933</c:v>
                </c:pt>
                <c:pt idx="122">
                  <c:v>2984.0002439999998</c:v>
                </c:pt>
                <c:pt idx="123">
                  <c:v>2994</c:v>
                </c:pt>
                <c:pt idx="124">
                  <c:v>3032</c:v>
                </c:pt>
                <c:pt idx="125">
                  <c:v>3068</c:v>
                </c:pt>
                <c:pt idx="126">
                  <c:v>3102</c:v>
                </c:pt>
                <c:pt idx="127">
                  <c:v>3146</c:v>
                </c:pt>
                <c:pt idx="128">
                  <c:v>3159</c:v>
                </c:pt>
                <c:pt idx="129">
                  <c:v>3208</c:v>
                </c:pt>
                <c:pt idx="130">
                  <c:v>3247</c:v>
                </c:pt>
                <c:pt idx="131">
                  <c:v>3292</c:v>
                </c:pt>
                <c:pt idx="132">
                  <c:v>3362</c:v>
                </c:pt>
                <c:pt idx="133">
                  <c:v>3407.9997560000002</c:v>
                </c:pt>
                <c:pt idx="134">
                  <c:v>3441.9997560000002</c:v>
                </c:pt>
                <c:pt idx="135">
                  <c:v>3489</c:v>
                </c:pt>
                <c:pt idx="136">
                  <c:v>3482</c:v>
                </c:pt>
                <c:pt idx="137">
                  <c:v>3490</c:v>
                </c:pt>
                <c:pt idx="138">
                  <c:v>3480</c:v>
                </c:pt>
                <c:pt idx="139">
                  <c:v>3434</c:v>
                </c:pt>
                <c:pt idx="140">
                  <c:v>3422</c:v>
                </c:pt>
                <c:pt idx="141">
                  <c:v>3396</c:v>
                </c:pt>
                <c:pt idx="142">
                  <c:v>3353.9997560000002</c:v>
                </c:pt>
                <c:pt idx="143">
                  <c:v>3331</c:v>
                </c:pt>
                <c:pt idx="144">
                  <c:v>3315</c:v>
                </c:pt>
                <c:pt idx="145">
                  <c:v>3328</c:v>
                </c:pt>
                <c:pt idx="146">
                  <c:v>3358</c:v>
                </c:pt>
                <c:pt idx="147">
                  <c:v>3371</c:v>
                </c:pt>
                <c:pt idx="148">
                  <c:v>3414</c:v>
                </c:pt>
                <c:pt idx="149">
                  <c:v>3429</c:v>
                </c:pt>
                <c:pt idx="150">
                  <c:v>3443</c:v>
                </c:pt>
                <c:pt idx="151">
                  <c:v>3322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1313</c:v>
                </c:pt>
                <c:pt idx="169">
                  <c:v>1643</c:v>
                </c:pt>
                <c:pt idx="170">
                  <c:v>2425</c:v>
                </c:pt>
                <c:pt idx="171">
                  <c:v>2626</c:v>
                </c:pt>
                <c:pt idx="172">
                  <c:v>2760</c:v>
                </c:pt>
                <c:pt idx="173">
                  <c:v>2842.0002439999998</c:v>
                </c:pt>
                <c:pt idx="174">
                  <c:v>2816.9997560000002</c:v>
                </c:pt>
                <c:pt idx="175">
                  <c:v>2785</c:v>
                </c:pt>
                <c:pt idx="176">
                  <c:v>2824</c:v>
                </c:pt>
                <c:pt idx="177">
                  <c:v>2727</c:v>
                </c:pt>
                <c:pt idx="178">
                  <c:v>2669</c:v>
                </c:pt>
                <c:pt idx="179">
                  <c:v>2561</c:v>
                </c:pt>
                <c:pt idx="180">
                  <c:v>2495</c:v>
                </c:pt>
                <c:pt idx="181">
                  <c:v>2453</c:v>
                </c:pt>
                <c:pt idx="182">
                  <c:v>2403</c:v>
                </c:pt>
                <c:pt idx="183">
                  <c:v>2418</c:v>
                </c:pt>
                <c:pt idx="184">
                  <c:v>2372</c:v>
                </c:pt>
                <c:pt idx="185">
                  <c:v>2429</c:v>
                </c:pt>
                <c:pt idx="186">
                  <c:v>2435</c:v>
                </c:pt>
                <c:pt idx="187">
                  <c:v>2455</c:v>
                </c:pt>
                <c:pt idx="188">
                  <c:v>2500</c:v>
                </c:pt>
                <c:pt idx="189">
                  <c:v>2518.9997560000002</c:v>
                </c:pt>
                <c:pt idx="190">
                  <c:v>2554</c:v>
                </c:pt>
                <c:pt idx="191">
                  <c:v>2617</c:v>
                </c:pt>
                <c:pt idx="192">
                  <c:v>2615</c:v>
                </c:pt>
                <c:pt idx="193">
                  <c:v>2644</c:v>
                </c:pt>
                <c:pt idx="194">
                  <c:v>2673</c:v>
                </c:pt>
                <c:pt idx="195">
                  <c:v>2687</c:v>
                </c:pt>
                <c:pt idx="196">
                  <c:v>2642</c:v>
                </c:pt>
                <c:pt idx="197">
                  <c:v>2546</c:v>
                </c:pt>
                <c:pt idx="198">
                  <c:v>2466</c:v>
                </c:pt>
                <c:pt idx="199">
                  <c:v>2337</c:v>
                </c:pt>
                <c:pt idx="200">
                  <c:v>2233</c:v>
                </c:pt>
                <c:pt idx="201">
                  <c:v>2185</c:v>
                </c:pt>
                <c:pt idx="202">
                  <c:v>2114</c:v>
                </c:pt>
                <c:pt idx="203">
                  <c:v>2072</c:v>
                </c:pt>
                <c:pt idx="204">
                  <c:v>2064</c:v>
                </c:pt>
                <c:pt idx="205">
                  <c:v>2059</c:v>
                </c:pt>
                <c:pt idx="206">
                  <c:v>2039</c:v>
                </c:pt>
                <c:pt idx="207">
                  <c:v>2039</c:v>
                </c:pt>
                <c:pt idx="208">
                  <c:v>1961</c:v>
                </c:pt>
                <c:pt idx="209">
                  <c:v>2006</c:v>
                </c:pt>
                <c:pt idx="210">
                  <c:v>2050</c:v>
                </c:pt>
                <c:pt idx="211">
                  <c:v>2023</c:v>
                </c:pt>
                <c:pt idx="212">
                  <c:v>1966</c:v>
                </c:pt>
                <c:pt idx="213">
                  <c:v>1967.9998780000001</c:v>
                </c:pt>
                <c:pt idx="214">
                  <c:v>1993.9998780000001</c:v>
                </c:pt>
                <c:pt idx="215">
                  <c:v>1902</c:v>
                </c:pt>
                <c:pt idx="216">
                  <c:v>1817.9998780000001</c:v>
                </c:pt>
                <c:pt idx="217">
                  <c:v>1634</c:v>
                </c:pt>
                <c:pt idx="218">
                  <c:v>1606.9998780000001</c:v>
                </c:pt>
                <c:pt idx="219">
                  <c:v>1379</c:v>
                </c:pt>
                <c:pt idx="220">
                  <c:v>1289.0001219999999</c:v>
                </c:pt>
                <c:pt idx="221">
                  <c:v>1329</c:v>
                </c:pt>
                <c:pt idx="222">
                  <c:v>1791.9998780000001</c:v>
                </c:pt>
                <c:pt idx="223">
                  <c:v>944.00006099999996</c:v>
                </c:pt>
              </c:numCache>
            </c:numRef>
          </c:yVal>
          <c:smooth val="0"/>
          <c:extLst xmlns:c16r2="http://schemas.microsoft.com/office/drawing/2015/06/chart">
            <c:ext xmlns:c16="http://schemas.microsoft.com/office/drawing/2014/chart" uri="{C3380CC4-5D6E-409C-BE32-E72D297353CC}">
              <c16:uniqueId val="{0000008D-DA80-4DEE-8BB8-42BCAF800CB4}"/>
            </c:ext>
          </c:extLst>
        </c:ser>
        <c:ser>
          <c:idx val="143"/>
          <c:order val="142"/>
          <c:tx>
            <c:strRef>
              <c:f>Sheet1!$EO$1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Sheet1!$EO$2:$EO$225</c:f>
              <c:numCache>
                <c:formatCode>General</c:formatCode>
                <c:ptCount val="224"/>
                <c:pt idx="0">
                  <c:v>210</c:v>
                </c:pt>
                <c:pt idx="1">
                  <c:v>208</c:v>
                </c:pt>
                <c:pt idx="2">
                  <c:v>368</c:v>
                </c:pt>
                <c:pt idx="3">
                  <c:v>496</c:v>
                </c:pt>
                <c:pt idx="4">
                  <c:v>480.99996900000002</c:v>
                </c:pt>
                <c:pt idx="5">
                  <c:v>487</c:v>
                </c:pt>
                <c:pt idx="6">
                  <c:v>529</c:v>
                </c:pt>
                <c:pt idx="7">
                  <c:v>573</c:v>
                </c:pt>
                <c:pt idx="8">
                  <c:v>603</c:v>
                </c:pt>
                <c:pt idx="9">
                  <c:v>637</c:v>
                </c:pt>
                <c:pt idx="10">
                  <c:v>675.99993900000004</c:v>
                </c:pt>
                <c:pt idx="11">
                  <c:v>697</c:v>
                </c:pt>
                <c:pt idx="12">
                  <c:v>725</c:v>
                </c:pt>
                <c:pt idx="13">
                  <c:v>756</c:v>
                </c:pt>
                <c:pt idx="14">
                  <c:v>782</c:v>
                </c:pt>
                <c:pt idx="15">
                  <c:v>807.99993900000004</c:v>
                </c:pt>
                <c:pt idx="16">
                  <c:v>842.99993900000004</c:v>
                </c:pt>
                <c:pt idx="17">
                  <c:v>866</c:v>
                </c:pt>
                <c:pt idx="18">
                  <c:v>903</c:v>
                </c:pt>
                <c:pt idx="19">
                  <c:v>930.99993900000004</c:v>
                </c:pt>
                <c:pt idx="20">
                  <c:v>959</c:v>
                </c:pt>
                <c:pt idx="21">
                  <c:v>993</c:v>
                </c:pt>
                <c:pt idx="22">
                  <c:v>1021</c:v>
                </c:pt>
                <c:pt idx="23">
                  <c:v>1080</c:v>
                </c:pt>
                <c:pt idx="24">
                  <c:v>1105</c:v>
                </c:pt>
                <c:pt idx="25">
                  <c:v>1116</c:v>
                </c:pt>
                <c:pt idx="26">
                  <c:v>1150</c:v>
                </c:pt>
                <c:pt idx="27">
                  <c:v>1187</c:v>
                </c:pt>
                <c:pt idx="28">
                  <c:v>1222</c:v>
                </c:pt>
                <c:pt idx="29">
                  <c:v>1266</c:v>
                </c:pt>
                <c:pt idx="30">
                  <c:v>1295</c:v>
                </c:pt>
                <c:pt idx="31">
                  <c:v>1316.0001219999999</c:v>
                </c:pt>
                <c:pt idx="32">
                  <c:v>1295</c:v>
                </c:pt>
                <c:pt idx="33">
                  <c:v>1311</c:v>
                </c:pt>
                <c:pt idx="34">
                  <c:v>1337</c:v>
                </c:pt>
                <c:pt idx="35">
                  <c:v>1368.9998780000001</c:v>
                </c:pt>
                <c:pt idx="36">
                  <c:v>1442</c:v>
                </c:pt>
                <c:pt idx="37">
                  <c:v>1499</c:v>
                </c:pt>
                <c:pt idx="38">
                  <c:v>1547</c:v>
                </c:pt>
                <c:pt idx="39">
                  <c:v>1644</c:v>
                </c:pt>
                <c:pt idx="40">
                  <c:v>1675</c:v>
                </c:pt>
                <c:pt idx="41">
                  <c:v>1676</c:v>
                </c:pt>
                <c:pt idx="42">
                  <c:v>1698</c:v>
                </c:pt>
                <c:pt idx="43">
                  <c:v>1761</c:v>
                </c:pt>
                <c:pt idx="44">
                  <c:v>1791.0001219999999</c:v>
                </c:pt>
                <c:pt idx="45">
                  <c:v>1808.9998780000001</c:v>
                </c:pt>
                <c:pt idx="46">
                  <c:v>1852</c:v>
                </c:pt>
                <c:pt idx="47">
                  <c:v>1878</c:v>
                </c:pt>
                <c:pt idx="48">
                  <c:v>1932.0001219999999</c:v>
                </c:pt>
                <c:pt idx="49">
                  <c:v>1943</c:v>
                </c:pt>
                <c:pt idx="50">
                  <c:v>1954</c:v>
                </c:pt>
                <c:pt idx="51">
                  <c:v>1980</c:v>
                </c:pt>
                <c:pt idx="52">
                  <c:v>2022</c:v>
                </c:pt>
                <c:pt idx="53">
                  <c:v>2053</c:v>
                </c:pt>
                <c:pt idx="54">
                  <c:v>2089</c:v>
                </c:pt>
                <c:pt idx="55">
                  <c:v>2104</c:v>
                </c:pt>
                <c:pt idx="56">
                  <c:v>2164</c:v>
                </c:pt>
                <c:pt idx="57">
                  <c:v>2224</c:v>
                </c:pt>
                <c:pt idx="58">
                  <c:v>2239</c:v>
                </c:pt>
                <c:pt idx="59">
                  <c:v>2219</c:v>
                </c:pt>
                <c:pt idx="60">
                  <c:v>2402</c:v>
                </c:pt>
                <c:pt idx="61">
                  <c:v>2455</c:v>
                </c:pt>
                <c:pt idx="62">
                  <c:v>2365</c:v>
                </c:pt>
                <c:pt idx="63">
                  <c:v>2544.0002439999998</c:v>
                </c:pt>
                <c:pt idx="64">
                  <c:v>2538</c:v>
                </c:pt>
                <c:pt idx="65">
                  <c:v>2469</c:v>
                </c:pt>
                <c:pt idx="66">
                  <c:v>2479</c:v>
                </c:pt>
                <c:pt idx="67">
                  <c:v>2435</c:v>
                </c:pt>
                <c:pt idx="68">
                  <c:v>2475</c:v>
                </c:pt>
                <c:pt idx="69">
                  <c:v>2505</c:v>
                </c:pt>
                <c:pt idx="70">
                  <c:v>2536</c:v>
                </c:pt>
                <c:pt idx="71">
                  <c:v>2563</c:v>
                </c:pt>
                <c:pt idx="72">
                  <c:v>2593</c:v>
                </c:pt>
                <c:pt idx="73">
                  <c:v>2615.9997560000002</c:v>
                </c:pt>
                <c:pt idx="74">
                  <c:v>2640.9997560000002</c:v>
                </c:pt>
                <c:pt idx="75">
                  <c:v>2685.9997560000002</c:v>
                </c:pt>
                <c:pt idx="76">
                  <c:v>2698</c:v>
                </c:pt>
                <c:pt idx="77">
                  <c:v>2750</c:v>
                </c:pt>
                <c:pt idx="78">
                  <c:v>2803</c:v>
                </c:pt>
                <c:pt idx="79">
                  <c:v>2800</c:v>
                </c:pt>
                <c:pt idx="80">
                  <c:v>2667</c:v>
                </c:pt>
                <c:pt idx="81">
                  <c:v>2685</c:v>
                </c:pt>
                <c:pt idx="82">
                  <c:v>2702.0002439999998</c:v>
                </c:pt>
                <c:pt idx="83">
                  <c:v>2873</c:v>
                </c:pt>
                <c:pt idx="84">
                  <c:v>3026</c:v>
                </c:pt>
                <c:pt idx="85">
                  <c:v>3003</c:v>
                </c:pt>
                <c:pt idx="86">
                  <c:v>2947</c:v>
                </c:pt>
                <c:pt idx="87">
                  <c:v>2966.0002439999998</c:v>
                </c:pt>
                <c:pt idx="88">
                  <c:v>2990</c:v>
                </c:pt>
                <c:pt idx="89">
                  <c:v>2999</c:v>
                </c:pt>
                <c:pt idx="90">
                  <c:v>3039</c:v>
                </c:pt>
                <c:pt idx="91">
                  <c:v>3054.0002439999998</c:v>
                </c:pt>
                <c:pt idx="92">
                  <c:v>3075</c:v>
                </c:pt>
                <c:pt idx="93">
                  <c:v>3102</c:v>
                </c:pt>
                <c:pt idx="94">
                  <c:v>3113</c:v>
                </c:pt>
                <c:pt idx="95">
                  <c:v>3143</c:v>
                </c:pt>
                <c:pt idx="96">
                  <c:v>3107</c:v>
                </c:pt>
                <c:pt idx="97">
                  <c:v>3076</c:v>
                </c:pt>
                <c:pt idx="98">
                  <c:v>3119</c:v>
                </c:pt>
                <c:pt idx="99">
                  <c:v>3137</c:v>
                </c:pt>
                <c:pt idx="100">
                  <c:v>3200</c:v>
                </c:pt>
                <c:pt idx="101">
                  <c:v>3262</c:v>
                </c:pt>
                <c:pt idx="102">
                  <c:v>3253</c:v>
                </c:pt>
                <c:pt idx="103">
                  <c:v>0</c:v>
                </c:pt>
                <c:pt idx="104">
                  <c:v>0</c:v>
                </c:pt>
                <c:pt idx="105">
                  <c:v>0</c:v>
                </c:pt>
                <c:pt idx="106">
                  <c:v>0</c:v>
                </c:pt>
                <c:pt idx="107">
                  <c:v>0</c:v>
                </c:pt>
                <c:pt idx="108">
                  <c:v>0</c:v>
                </c:pt>
                <c:pt idx="109">
                  <c:v>0</c:v>
                </c:pt>
                <c:pt idx="110">
                  <c:v>0</c:v>
                </c:pt>
                <c:pt idx="111">
                  <c:v>0</c:v>
                </c:pt>
                <c:pt idx="112">
                  <c:v>0</c:v>
                </c:pt>
                <c:pt idx="113">
                  <c:v>0</c:v>
                </c:pt>
                <c:pt idx="114">
                  <c:v>2717</c:v>
                </c:pt>
                <c:pt idx="115">
                  <c:v>2561</c:v>
                </c:pt>
                <c:pt idx="116">
                  <c:v>2541</c:v>
                </c:pt>
                <c:pt idx="117">
                  <c:v>2780</c:v>
                </c:pt>
                <c:pt idx="118">
                  <c:v>2684.0002439999998</c:v>
                </c:pt>
                <c:pt idx="119">
                  <c:v>2813</c:v>
                </c:pt>
                <c:pt idx="120">
                  <c:v>2919</c:v>
                </c:pt>
                <c:pt idx="121">
                  <c:v>2922.9997560000002</c:v>
                </c:pt>
                <c:pt idx="122">
                  <c:v>2978</c:v>
                </c:pt>
                <c:pt idx="123">
                  <c:v>3015</c:v>
                </c:pt>
                <c:pt idx="124">
                  <c:v>3045.0002439999998</c:v>
                </c:pt>
                <c:pt idx="125">
                  <c:v>3078</c:v>
                </c:pt>
                <c:pt idx="126">
                  <c:v>3113</c:v>
                </c:pt>
                <c:pt idx="127">
                  <c:v>3147</c:v>
                </c:pt>
                <c:pt idx="128">
                  <c:v>3177.9997560000002</c:v>
                </c:pt>
                <c:pt idx="129">
                  <c:v>3204</c:v>
                </c:pt>
                <c:pt idx="130">
                  <c:v>3256</c:v>
                </c:pt>
                <c:pt idx="131">
                  <c:v>3324</c:v>
                </c:pt>
                <c:pt idx="132">
                  <c:v>3375</c:v>
                </c:pt>
                <c:pt idx="133">
                  <c:v>3416.9997560000002</c:v>
                </c:pt>
                <c:pt idx="134">
                  <c:v>3490</c:v>
                </c:pt>
                <c:pt idx="135">
                  <c:v>3510</c:v>
                </c:pt>
                <c:pt idx="136">
                  <c:v>3531</c:v>
                </c:pt>
                <c:pt idx="137">
                  <c:v>3526</c:v>
                </c:pt>
                <c:pt idx="138">
                  <c:v>3491</c:v>
                </c:pt>
                <c:pt idx="139">
                  <c:v>3477</c:v>
                </c:pt>
                <c:pt idx="140">
                  <c:v>3444</c:v>
                </c:pt>
                <c:pt idx="141">
                  <c:v>3411</c:v>
                </c:pt>
                <c:pt idx="142">
                  <c:v>3362.9997560000002</c:v>
                </c:pt>
                <c:pt idx="143">
                  <c:v>3343</c:v>
                </c:pt>
                <c:pt idx="144">
                  <c:v>3338</c:v>
                </c:pt>
                <c:pt idx="145">
                  <c:v>3355</c:v>
                </c:pt>
                <c:pt idx="146">
                  <c:v>3371.9997560000002</c:v>
                </c:pt>
                <c:pt idx="147">
                  <c:v>3411</c:v>
                </c:pt>
                <c:pt idx="148">
                  <c:v>3441.9997560000002</c:v>
                </c:pt>
                <c:pt idx="149">
                  <c:v>3428</c:v>
                </c:pt>
                <c:pt idx="150">
                  <c:v>3441</c:v>
                </c:pt>
                <c:pt idx="151">
                  <c:v>3367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1312</c:v>
                </c:pt>
                <c:pt idx="169">
                  <c:v>1641.9998780000001</c:v>
                </c:pt>
                <c:pt idx="170">
                  <c:v>2486</c:v>
                </c:pt>
                <c:pt idx="171">
                  <c:v>2733</c:v>
                </c:pt>
                <c:pt idx="172">
                  <c:v>2812</c:v>
                </c:pt>
                <c:pt idx="173">
                  <c:v>2882</c:v>
                </c:pt>
                <c:pt idx="174">
                  <c:v>2868</c:v>
                </c:pt>
                <c:pt idx="175">
                  <c:v>2798</c:v>
                </c:pt>
                <c:pt idx="176">
                  <c:v>2861</c:v>
                </c:pt>
                <c:pt idx="177">
                  <c:v>2740</c:v>
                </c:pt>
                <c:pt idx="178">
                  <c:v>2694</c:v>
                </c:pt>
                <c:pt idx="179">
                  <c:v>2554</c:v>
                </c:pt>
                <c:pt idx="180">
                  <c:v>2468</c:v>
                </c:pt>
                <c:pt idx="181">
                  <c:v>2438</c:v>
                </c:pt>
                <c:pt idx="182">
                  <c:v>2388</c:v>
                </c:pt>
                <c:pt idx="183">
                  <c:v>2398</c:v>
                </c:pt>
                <c:pt idx="184">
                  <c:v>2368</c:v>
                </c:pt>
                <c:pt idx="185">
                  <c:v>2395</c:v>
                </c:pt>
                <c:pt idx="186">
                  <c:v>2425</c:v>
                </c:pt>
                <c:pt idx="187">
                  <c:v>2458</c:v>
                </c:pt>
                <c:pt idx="188">
                  <c:v>2509.9997560000002</c:v>
                </c:pt>
                <c:pt idx="189">
                  <c:v>2526.0002439999998</c:v>
                </c:pt>
                <c:pt idx="190">
                  <c:v>2531</c:v>
                </c:pt>
                <c:pt idx="191">
                  <c:v>2567</c:v>
                </c:pt>
                <c:pt idx="192">
                  <c:v>2622</c:v>
                </c:pt>
                <c:pt idx="193">
                  <c:v>2644</c:v>
                </c:pt>
                <c:pt idx="194">
                  <c:v>2669</c:v>
                </c:pt>
                <c:pt idx="195">
                  <c:v>2672</c:v>
                </c:pt>
                <c:pt idx="196">
                  <c:v>2622</c:v>
                </c:pt>
                <c:pt idx="197">
                  <c:v>2554</c:v>
                </c:pt>
                <c:pt idx="198">
                  <c:v>2441</c:v>
                </c:pt>
                <c:pt idx="199">
                  <c:v>2277</c:v>
                </c:pt>
                <c:pt idx="200">
                  <c:v>2193</c:v>
                </c:pt>
                <c:pt idx="201">
                  <c:v>2145</c:v>
                </c:pt>
                <c:pt idx="202">
                  <c:v>2096</c:v>
                </c:pt>
                <c:pt idx="203">
                  <c:v>2026</c:v>
                </c:pt>
                <c:pt idx="204">
                  <c:v>2031</c:v>
                </c:pt>
                <c:pt idx="205">
                  <c:v>2002.9998780000001</c:v>
                </c:pt>
                <c:pt idx="206">
                  <c:v>2006</c:v>
                </c:pt>
                <c:pt idx="207">
                  <c:v>2027</c:v>
                </c:pt>
                <c:pt idx="208">
                  <c:v>1954</c:v>
                </c:pt>
                <c:pt idx="209">
                  <c:v>1958.0001219999999</c:v>
                </c:pt>
                <c:pt idx="210">
                  <c:v>2006</c:v>
                </c:pt>
                <c:pt idx="211">
                  <c:v>2023</c:v>
                </c:pt>
                <c:pt idx="212">
                  <c:v>1947</c:v>
                </c:pt>
                <c:pt idx="213">
                  <c:v>1935</c:v>
                </c:pt>
                <c:pt idx="214">
                  <c:v>1974</c:v>
                </c:pt>
                <c:pt idx="215">
                  <c:v>1875</c:v>
                </c:pt>
                <c:pt idx="216">
                  <c:v>1753</c:v>
                </c:pt>
                <c:pt idx="217">
                  <c:v>1634</c:v>
                </c:pt>
                <c:pt idx="218">
                  <c:v>1575</c:v>
                </c:pt>
                <c:pt idx="219">
                  <c:v>1367</c:v>
                </c:pt>
                <c:pt idx="220">
                  <c:v>1263.0001219999999</c:v>
                </c:pt>
                <c:pt idx="221">
                  <c:v>1229</c:v>
                </c:pt>
                <c:pt idx="222">
                  <c:v>1490</c:v>
                </c:pt>
                <c:pt idx="223">
                  <c:v>1022</c:v>
                </c:pt>
              </c:numCache>
            </c:numRef>
          </c:yVal>
          <c:smooth val="0"/>
          <c:extLst xmlns:c16r2="http://schemas.microsoft.com/office/drawing/2015/06/chart">
            <c:ext xmlns:c16="http://schemas.microsoft.com/office/drawing/2014/chart" uri="{C3380CC4-5D6E-409C-BE32-E72D297353CC}">
              <c16:uniqueId val="{0000008E-DA80-4DEE-8BB8-42BCAF800CB4}"/>
            </c:ext>
          </c:extLst>
        </c:ser>
        <c:ser>
          <c:idx val="144"/>
          <c:order val="143"/>
          <c:tx>
            <c:strRef>
              <c:f>Sheet1!$EP$1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Sheet1!$EP$2:$EP$225</c:f>
              <c:numCache>
                <c:formatCode>General</c:formatCode>
                <c:ptCount val="224"/>
                <c:pt idx="0">
                  <c:v>199</c:v>
                </c:pt>
                <c:pt idx="1">
                  <c:v>149</c:v>
                </c:pt>
                <c:pt idx="2">
                  <c:v>413</c:v>
                </c:pt>
                <c:pt idx="3">
                  <c:v>457</c:v>
                </c:pt>
                <c:pt idx="4">
                  <c:v>493</c:v>
                </c:pt>
                <c:pt idx="5">
                  <c:v>508</c:v>
                </c:pt>
                <c:pt idx="6">
                  <c:v>554</c:v>
                </c:pt>
                <c:pt idx="7">
                  <c:v>606</c:v>
                </c:pt>
                <c:pt idx="8">
                  <c:v>646</c:v>
                </c:pt>
                <c:pt idx="9">
                  <c:v>688</c:v>
                </c:pt>
                <c:pt idx="10">
                  <c:v>726</c:v>
                </c:pt>
                <c:pt idx="11">
                  <c:v>754.99993900000004</c:v>
                </c:pt>
                <c:pt idx="12">
                  <c:v>789</c:v>
                </c:pt>
                <c:pt idx="13">
                  <c:v>832</c:v>
                </c:pt>
                <c:pt idx="14">
                  <c:v>872</c:v>
                </c:pt>
                <c:pt idx="15">
                  <c:v>907</c:v>
                </c:pt>
                <c:pt idx="16">
                  <c:v>949</c:v>
                </c:pt>
                <c:pt idx="17">
                  <c:v>980</c:v>
                </c:pt>
                <c:pt idx="18">
                  <c:v>1026</c:v>
                </c:pt>
                <c:pt idx="19">
                  <c:v>1078</c:v>
                </c:pt>
                <c:pt idx="20">
                  <c:v>1111</c:v>
                </c:pt>
                <c:pt idx="21">
                  <c:v>1157</c:v>
                </c:pt>
                <c:pt idx="22">
                  <c:v>1192</c:v>
                </c:pt>
                <c:pt idx="23">
                  <c:v>1260</c:v>
                </c:pt>
                <c:pt idx="24">
                  <c:v>1287</c:v>
                </c:pt>
                <c:pt idx="25">
                  <c:v>1310</c:v>
                </c:pt>
                <c:pt idx="26">
                  <c:v>1349</c:v>
                </c:pt>
                <c:pt idx="27">
                  <c:v>1400</c:v>
                </c:pt>
                <c:pt idx="28">
                  <c:v>1435</c:v>
                </c:pt>
                <c:pt idx="29">
                  <c:v>1490</c:v>
                </c:pt>
                <c:pt idx="30">
                  <c:v>1521</c:v>
                </c:pt>
                <c:pt idx="31">
                  <c:v>1546</c:v>
                </c:pt>
                <c:pt idx="32">
                  <c:v>1523</c:v>
                </c:pt>
                <c:pt idx="33">
                  <c:v>1540</c:v>
                </c:pt>
                <c:pt idx="34">
                  <c:v>1568</c:v>
                </c:pt>
                <c:pt idx="35">
                  <c:v>1599</c:v>
                </c:pt>
                <c:pt idx="36">
                  <c:v>1691</c:v>
                </c:pt>
                <c:pt idx="37">
                  <c:v>1747.9998780000001</c:v>
                </c:pt>
                <c:pt idx="38">
                  <c:v>1794</c:v>
                </c:pt>
                <c:pt idx="39">
                  <c:v>1899</c:v>
                </c:pt>
                <c:pt idx="40">
                  <c:v>1939</c:v>
                </c:pt>
                <c:pt idx="41">
                  <c:v>1943</c:v>
                </c:pt>
                <c:pt idx="42">
                  <c:v>1966</c:v>
                </c:pt>
                <c:pt idx="43">
                  <c:v>2029.0001219999999</c:v>
                </c:pt>
                <c:pt idx="44">
                  <c:v>2073</c:v>
                </c:pt>
                <c:pt idx="45">
                  <c:v>2084</c:v>
                </c:pt>
                <c:pt idx="46">
                  <c:v>2130</c:v>
                </c:pt>
                <c:pt idx="47">
                  <c:v>2152</c:v>
                </c:pt>
                <c:pt idx="48">
                  <c:v>2215</c:v>
                </c:pt>
                <c:pt idx="49">
                  <c:v>2227</c:v>
                </c:pt>
                <c:pt idx="50">
                  <c:v>2247</c:v>
                </c:pt>
                <c:pt idx="51">
                  <c:v>2269</c:v>
                </c:pt>
                <c:pt idx="52">
                  <c:v>2310</c:v>
                </c:pt>
                <c:pt idx="53">
                  <c:v>2339</c:v>
                </c:pt>
                <c:pt idx="54">
                  <c:v>2363</c:v>
                </c:pt>
                <c:pt idx="55">
                  <c:v>2400</c:v>
                </c:pt>
                <c:pt idx="56">
                  <c:v>2451</c:v>
                </c:pt>
                <c:pt idx="57">
                  <c:v>2517.0002439999998</c:v>
                </c:pt>
                <c:pt idx="58">
                  <c:v>2544.0002439999998</c:v>
                </c:pt>
                <c:pt idx="59">
                  <c:v>2517.0002439999998</c:v>
                </c:pt>
                <c:pt idx="60">
                  <c:v>2711.0002439999998</c:v>
                </c:pt>
                <c:pt idx="61">
                  <c:v>2764.9997560000002</c:v>
                </c:pt>
                <c:pt idx="62">
                  <c:v>2658</c:v>
                </c:pt>
                <c:pt idx="63">
                  <c:v>2834</c:v>
                </c:pt>
                <c:pt idx="64">
                  <c:v>2836</c:v>
                </c:pt>
                <c:pt idx="65">
                  <c:v>2762</c:v>
                </c:pt>
                <c:pt idx="66">
                  <c:v>2767</c:v>
                </c:pt>
                <c:pt idx="67">
                  <c:v>2716</c:v>
                </c:pt>
                <c:pt idx="68">
                  <c:v>2751</c:v>
                </c:pt>
                <c:pt idx="69">
                  <c:v>2779</c:v>
                </c:pt>
                <c:pt idx="70">
                  <c:v>2811</c:v>
                </c:pt>
                <c:pt idx="71">
                  <c:v>2841</c:v>
                </c:pt>
                <c:pt idx="72">
                  <c:v>2872</c:v>
                </c:pt>
                <c:pt idx="73">
                  <c:v>2900</c:v>
                </c:pt>
                <c:pt idx="74">
                  <c:v>2922.9997560000002</c:v>
                </c:pt>
                <c:pt idx="75">
                  <c:v>2952</c:v>
                </c:pt>
                <c:pt idx="76">
                  <c:v>2966.0002439999998</c:v>
                </c:pt>
                <c:pt idx="77">
                  <c:v>3024</c:v>
                </c:pt>
                <c:pt idx="78">
                  <c:v>3085</c:v>
                </c:pt>
                <c:pt idx="79">
                  <c:v>3066</c:v>
                </c:pt>
                <c:pt idx="80">
                  <c:v>2948.0002439999998</c:v>
                </c:pt>
                <c:pt idx="81">
                  <c:v>2952</c:v>
                </c:pt>
                <c:pt idx="82">
                  <c:v>2956</c:v>
                </c:pt>
                <c:pt idx="83">
                  <c:v>3153</c:v>
                </c:pt>
                <c:pt idx="84">
                  <c:v>3304</c:v>
                </c:pt>
                <c:pt idx="85">
                  <c:v>3288</c:v>
                </c:pt>
                <c:pt idx="86">
                  <c:v>3230.0002439999998</c:v>
                </c:pt>
                <c:pt idx="87">
                  <c:v>3233</c:v>
                </c:pt>
                <c:pt idx="88">
                  <c:v>3260</c:v>
                </c:pt>
                <c:pt idx="89">
                  <c:v>3263</c:v>
                </c:pt>
                <c:pt idx="90">
                  <c:v>3298</c:v>
                </c:pt>
                <c:pt idx="91">
                  <c:v>3325</c:v>
                </c:pt>
                <c:pt idx="92">
                  <c:v>3339</c:v>
                </c:pt>
                <c:pt idx="93">
                  <c:v>3365</c:v>
                </c:pt>
                <c:pt idx="94">
                  <c:v>3380</c:v>
                </c:pt>
                <c:pt idx="95">
                  <c:v>3407.9997560000002</c:v>
                </c:pt>
                <c:pt idx="96">
                  <c:v>3373</c:v>
                </c:pt>
                <c:pt idx="97">
                  <c:v>3373</c:v>
                </c:pt>
                <c:pt idx="98">
                  <c:v>3402</c:v>
                </c:pt>
                <c:pt idx="99">
                  <c:v>3405</c:v>
                </c:pt>
                <c:pt idx="100">
                  <c:v>3514</c:v>
                </c:pt>
                <c:pt idx="101">
                  <c:v>3549</c:v>
                </c:pt>
                <c:pt idx="102">
                  <c:v>3542</c:v>
                </c:pt>
                <c:pt idx="103">
                  <c:v>0</c:v>
                </c:pt>
                <c:pt idx="104">
                  <c:v>0</c:v>
                </c:pt>
                <c:pt idx="105">
                  <c:v>0</c:v>
                </c:pt>
                <c:pt idx="106">
                  <c:v>0</c:v>
                </c:pt>
                <c:pt idx="107">
                  <c:v>0</c:v>
                </c:pt>
                <c:pt idx="108">
                  <c:v>0</c:v>
                </c:pt>
                <c:pt idx="109">
                  <c:v>0</c:v>
                </c:pt>
                <c:pt idx="110">
                  <c:v>0</c:v>
                </c:pt>
                <c:pt idx="111">
                  <c:v>0</c:v>
                </c:pt>
                <c:pt idx="112">
                  <c:v>0</c:v>
                </c:pt>
                <c:pt idx="113">
                  <c:v>0</c:v>
                </c:pt>
                <c:pt idx="114">
                  <c:v>3058</c:v>
                </c:pt>
                <c:pt idx="115">
                  <c:v>2879</c:v>
                </c:pt>
                <c:pt idx="116">
                  <c:v>2885</c:v>
                </c:pt>
                <c:pt idx="117">
                  <c:v>2977</c:v>
                </c:pt>
                <c:pt idx="118">
                  <c:v>3041</c:v>
                </c:pt>
                <c:pt idx="119">
                  <c:v>3174</c:v>
                </c:pt>
                <c:pt idx="120">
                  <c:v>3298</c:v>
                </c:pt>
                <c:pt idx="121">
                  <c:v>3307</c:v>
                </c:pt>
                <c:pt idx="122">
                  <c:v>3357</c:v>
                </c:pt>
                <c:pt idx="123">
                  <c:v>3423</c:v>
                </c:pt>
                <c:pt idx="124">
                  <c:v>3435</c:v>
                </c:pt>
                <c:pt idx="125">
                  <c:v>3467.0002439999998</c:v>
                </c:pt>
                <c:pt idx="126">
                  <c:v>3514</c:v>
                </c:pt>
                <c:pt idx="127">
                  <c:v>3552</c:v>
                </c:pt>
                <c:pt idx="128">
                  <c:v>3583.9997560000002</c:v>
                </c:pt>
                <c:pt idx="129">
                  <c:v>3631</c:v>
                </c:pt>
                <c:pt idx="130">
                  <c:v>3667</c:v>
                </c:pt>
                <c:pt idx="131">
                  <c:v>3730</c:v>
                </c:pt>
                <c:pt idx="132">
                  <c:v>3792</c:v>
                </c:pt>
                <c:pt idx="133">
                  <c:v>3846.0002439999998</c:v>
                </c:pt>
                <c:pt idx="134">
                  <c:v>3899</c:v>
                </c:pt>
                <c:pt idx="135">
                  <c:v>3938</c:v>
                </c:pt>
                <c:pt idx="136">
                  <c:v>3958</c:v>
                </c:pt>
                <c:pt idx="137">
                  <c:v>3965</c:v>
                </c:pt>
                <c:pt idx="138">
                  <c:v>3916.0002439999998</c:v>
                </c:pt>
                <c:pt idx="139">
                  <c:v>3916.0002439999998</c:v>
                </c:pt>
                <c:pt idx="140">
                  <c:v>3860</c:v>
                </c:pt>
                <c:pt idx="141">
                  <c:v>3835</c:v>
                </c:pt>
                <c:pt idx="142">
                  <c:v>3771</c:v>
                </c:pt>
                <c:pt idx="143">
                  <c:v>3720</c:v>
                </c:pt>
                <c:pt idx="144">
                  <c:v>3726</c:v>
                </c:pt>
                <c:pt idx="145">
                  <c:v>3759.9997560000002</c:v>
                </c:pt>
                <c:pt idx="146">
                  <c:v>3790</c:v>
                </c:pt>
                <c:pt idx="147">
                  <c:v>3800</c:v>
                </c:pt>
                <c:pt idx="148">
                  <c:v>3884</c:v>
                </c:pt>
                <c:pt idx="149">
                  <c:v>3883</c:v>
                </c:pt>
                <c:pt idx="150">
                  <c:v>3912</c:v>
                </c:pt>
                <c:pt idx="151">
                  <c:v>3750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1612</c:v>
                </c:pt>
                <c:pt idx="169">
                  <c:v>1929</c:v>
                </c:pt>
                <c:pt idx="170">
                  <c:v>2955</c:v>
                </c:pt>
                <c:pt idx="171">
                  <c:v>3239.0002439999998</c:v>
                </c:pt>
                <c:pt idx="172">
                  <c:v>3338</c:v>
                </c:pt>
                <c:pt idx="173">
                  <c:v>3403</c:v>
                </c:pt>
                <c:pt idx="174">
                  <c:v>3276</c:v>
                </c:pt>
                <c:pt idx="175">
                  <c:v>3317</c:v>
                </c:pt>
                <c:pt idx="176">
                  <c:v>3247</c:v>
                </c:pt>
                <c:pt idx="177">
                  <c:v>3170</c:v>
                </c:pt>
                <c:pt idx="178">
                  <c:v>3054.0002439999998</c:v>
                </c:pt>
                <c:pt idx="179">
                  <c:v>2953</c:v>
                </c:pt>
                <c:pt idx="180">
                  <c:v>2861.9997560000002</c:v>
                </c:pt>
                <c:pt idx="181">
                  <c:v>2771</c:v>
                </c:pt>
                <c:pt idx="182">
                  <c:v>2764.9997560000002</c:v>
                </c:pt>
                <c:pt idx="183">
                  <c:v>2759</c:v>
                </c:pt>
                <c:pt idx="184">
                  <c:v>2735</c:v>
                </c:pt>
                <c:pt idx="185">
                  <c:v>2775</c:v>
                </c:pt>
                <c:pt idx="186">
                  <c:v>2803</c:v>
                </c:pt>
                <c:pt idx="187">
                  <c:v>2802</c:v>
                </c:pt>
                <c:pt idx="188">
                  <c:v>2856</c:v>
                </c:pt>
                <c:pt idx="189">
                  <c:v>2901</c:v>
                </c:pt>
                <c:pt idx="190">
                  <c:v>2893</c:v>
                </c:pt>
                <c:pt idx="191">
                  <c:v>2937</c:v>
                </c:pt>
                <c:pt idx="192">
                  <c:v>2957.0002439999998</c:v>
                </c:pt>
                <c:pt idx="193">
                  <c:v>3006</c:v>
                </c:pt>
                <c:pt idx="194">
                  <c:v>3045.0002439999998</c:v>
                </c:pt>
                <c:pt idx="195">
                  <c:v>3036.0002439999998</c:v>
                </c:pt>
                <c:pt idx="196">
                  <c:v>3016</c:v>
                </c:pt>
                <c:pt idx="197">
                  <c:v>2927</c:v>
                </c:pt>
                <c:pt idx="198">
                  <c:v>2820</c:v>
                </c:pt>
                <c:pt idx="199">
                  <c:v>2644</c:v>
                </c:pt>
                <c:pt idx="200">
                  <c:v>2500.9997560000002</c:v>
                </c:pt>
                <c:pt idx="201">
                  <c:v>2453</c:v>
                </c:pt>
                <c:pt idx="202">
                  <c:v>2353</c:v>
                </c:pt>
                <c:pt idx="203">
                  <c:v>2309</c:v>
                </c:pt>
                <c:pt idx="204">
                  <c:v>2265</c:v>
                </c:pt>
                <c:pt idx="205">
                  <c:v>2244</c:v>
                </c:pt>
                <c:pt idx="206">
                  <c:v>2268</c:v>
                </c:pt>
                <c:pt idx="207">
                  <c:v>2295</c:v>
                </c:pt>
                <c:pt idx="208">
                  <c:v>2212</c:v>
                </c:pt>
                <c:pt idx="209">
                  <c:v>2245</c:v>
                </c:pt>
                <c:pt idx="210">
                  <c:v>2348</c:v>
                </c:pt>
                <c:pt idx="211">
                  <c:v>2228</c:v>
                </c:pt>
                <c:pt idx="212">
                  <c:v>2180</c:v>
                </c:pt>
                <c:pt idx="213">
                  <c:v>2188</c:v>
                </c:pt>
                <c:pt idx="214">
                  <c:v>2225</c:v>
                </c:pt>
                <c:pt idx="215">
                  <c:v>2066</c:v>
                </c:pt>
                <c:pt idx="216">
                  <c:v>1993.9998780000001</c:v>
                </c:pt>
                <c:pt idx="217">
                  <c:v>1914.9998780000001</c:v>
                </c:pt>
                <c:pt idx="218">
                  <c:v>1768</c:v>
                </c:pt>
                <c:pt idx="219">
                  <c:v>1456</c:v>
                </c:pt>
                <c:pt idx="220">
                  <c:v>1361</c:v>
                </c:pt>
                <c:pt idx="221">
                  <c:v>1393</c:v>
                </c:pt>
                <c:pt idx="222">
                  <c:v>1471</c:v>
                </c:pt>
                <c:pt idx="223">
                  <c:v>1166</c:v>
                </c:pt>
              </c:numCache>
            </c:numRef>
          </c:yVal>
          <c:smooth val="0"/>
          <c:extLst xmlns:c16r2="http://schemas.microsoft.com/office/drawing/2015/06/chart">
            <c:ext xmlns:c16="http://schemas.microsoft.com/office/drawing/2014/chart" uri="{C3380CC4-5D6E-409C-BE32-E72D297353CC}">
              <c16:uniqueId val="{0000008F-DA80-4DEE-8BB8-42BCAF800CB4}"/>
            </c:ext>
          </c:extLst>
        </c:ser>
        <c:ser>
          <c:idx val="145"/>
          <c:order val="144"/>
          <c:tx>
            <c:strRef>
              <c:f>Sheet1!$EQ$1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Sheet1!$EQ$2:$EQ$225</c:f>
              <c:numCache>
                <c:formatCode>General</c:formatCode>
                <c:ptCount val="224"/>
                <c:pt idx="0">
                  <c:v>199</c:v>
                </c:pt>
                <c:pt idx="1">
                  <c:v>149</c:v>
                </c:pt>
                <c:pt idx="2">
                  <c:v>413</c:v>
                </c:pt>
                <c:pt idx="3">
                  <c:v>457</c:v>
                </c:pt>
                <c:pt idx="4">
                  <c:v>493</c:v>
                </c:pt>
                <c:pt idx="5">
                  <c:v>508</c:v>
                </c:pt>
                <c:pt idx="6">
                  <c:v>554</c:v>
                </c:pt>
                <c:pt idx="7">
                  <c:v>606</c:v>
                </c:pt>
                <c:pt idx="8">
                  <c:v>646</c:v>
                </c:pt>
                <c:pt idx="9">
                  <c:v>688</c:v>
                </c:pt>
                <c:pt idx="10">
                  <c:v>726</c:v>
                </c:pt>
                <c:pt idx="11">
                  <c:v>754.99993900000004</c:v>
                </c:pt>
                <c:pt idx="12">
                  <c:v>789</c:v>
                </c:pt>
                <c:pt idx="13">
                  <c:v>832</c:v>
                </c:pt>
                <c:pt idx="14">
                  <c:v>872</c:v>
                </c:pt>
                <c:pt idx="15">
                  <c:v>907</c:v>
                </c:pt>
                <c:pt idx="16">
                  <c:v>949</c:v>
                </c:pt>
                <c:pt idx="17">
                  <c:v>980</c:v>
                </c:pt>
                <c:pt idx="18">
                  <c:v>1026</c:v>
                </c:pt>
                <c:pt idx="19">
                  <c:v>1078</c:v>
                </c:pt>
                <c:pt idx="20">
                  <c:v>1111</c:v>
                </c:pt>
                <c:pt idx="21">
                  <c:v>1157</c:v>
                </c:pt>
                <c:pt idx="22">
                  <c:v>1192</c:v>
                </c:pt>
                <c:pt idx="23">
                  <c:v>1260</c:v>
                </c:pt>
                <c:pt idx="24">
                  <c:v>1287</c:v>
                </c:pt>
                <c:pt idx="25">
                  <c:v>1310</c:v>
                </c:pt>
                <c:pt idx="26">
                  <c:v>1349</c:v>
                </c:pt>
                <c:pt idx="27">
                  <c:v>1400</c:v>
                </c:pt>
                <c:pt idx="28">
                  <c:v>1435</c:v>
                </c:pt>
                <c:pt idx="29">
                  <c:v>1490</c:v>
                </c:pt>
                <c:pt idx="30">
                  <c:v>1521</c:v>
                </c:pt>
                <c:pt idx="31">
                  <c:v>1546</c:v>
                </c:pt>
                <c:pt idx="32">
                  <c:v>1523</c:v>
                </c:pt>
                <c:pt idx="33">
                  <c:v>1540</c:v>
                </c:pt>
                <c:pt idx="34">
                  <c:v>1568</c:v>
                </c:pt>
                <c:pt idx="35">
                  <c:v>1599</c:v>
                </c:pt>
                <c:pt idx="36">
                  <c:v>1691</c:v>
                </c:pt>
                <c:pt idx="37">
                  <c:v>1747.9998780000001</c:v>
                </c:pt>
                <c:pt idx="38">
                  <c:v>1794</c:v>
                </c:pt>
                <c:pt idx="39">
                  <c:v>1899</c:v>
                </c:pt>
                <c:pt idx="40">
                  <c:v>1939</c:v>
                </c:pt>
                <c:pt idx="41">
                  <c:v>1943</c:v>
                </c:pt>
                <c:pt idx="42">
                  <c:v>1966</c:v>
                </c:pt>
                <c:pt idx="43">
                  <c:v>2029.0001219999999</c:v>
                </c:pt>
                <c:pt idx="44">
                  <c:v>2073</c:v>
                </c:pt>
                <c:pt idx="45">
                  <c:v>2084</c:v>
                </c:pt>
                <c:pt idx="46">
                  <c:v>2130</c:v>
                </c:pt>
                <c:pt idx="47">
                  <c:v>2152</c:v>
                </c:pt>
                <c:pt idx="48">
                  <c:v>2215</c:v>
                </c:pt>
                <c:pt idx="49">
                  <c:v>2227</c:v>
                </c:pt>
                <c:pt idx="50">
                  <c:v>2247</c:v>
                </c:pt>
                <c:pt idx="51">
                  <c:v>2269</c:v>
                </c:pt>
                <c:pt idx="52">
                  <c:v>2310</c:v>
                </c:pt>
                <c:pt idx="53">
                  <c:v>2339</c:v>
                </c:pt>
                <c:pt idx="54">
                  <c:v>2363</c:v>
                </c:pt>
                <c:pt idx="55">
                  <c:v>2400</c:v>
                </c:pt>
                <c:pt idx="56">
                  <c:v>2451</c:v>
                </c:pt>
                <c:pt idx="57">
                  <c:v>2517.0002439999998</c:v>
                </c:pt>
                <c:pt idx="58">
                  <c:v>2544.0002439999998</c:v>
                </c:pt>
                <c:pt idx="59">
                  <c:v>2517.0002439999998</c:v>
                </c:pt>
                <c:pt idx="60">
                  <c:v>2711.0002439999998</c:v>
                </c:pt>
                <c:pt idx="61">
                  <c:v>2764.9997560000002</c:v>
                </c:pt>
                <c:pt idx="62">
                  <c:v>2658</c:v>
                </c:pt>
                <c:pt idx="63">
                  <c:v>2834</c:v>
                </c:pt>
                <c:pt idx="64">
                  <c:v>2836</c:v>
                </c:pt>
                <c:pt idx="65">
                  <c:v>2762</c:v>
                </c:pt>
                <c:pt idx="66">
                  <c:v>2767</c:v>
                </c:pt>
                <c:pt idx="67">
                  <c:v>2716</c:v>
                </c:pt>
                <c:pt idx="68">
                  <c:v>2751</c:v>
                </c:pt>
                <c:pt idx="69">
                  <c:v>2779</c:v>
                </c:pt>
                <c:pt idx="70">
                  <c:v>2811</c:v>
                </c:pt>
                <c:pt idx="71">
                  <c:v>2841</c:v>
                </c:pt>
                <c:pt idx="72">
                  <c:v>2872</c:v>
                </c:pt>
                <c:pt idx="73">
                  <c:v>2900</c:v>
                </c:pt>
                <c:pt idx="74">
                  <c:v>2922.9997560000002</c:v>
                </c:pt>
                <c:pt idx="75">
                  <c:v>2952</c:v>
                </c:pt>
                <c:pt idx="76">
                  <c:v>2966.0002439999998</c:v>
                </c:pt>
                <c:pt idx="77">
                  <c:v>3024</c:v>
                </c:pt>
                <c:pt idx="78">
                  <c:v>3085</c:v>
                </c:pt>
                <c:pt idx="79">
                  <c:v>3066</c:v>
                </c:pt>
                <c:pt idx="80">
                  <c:v>2948.0002439999998</c:v>
                </c:pt>
                <c:pt idx="81">
                  <c:v>2952</c:v>
                </c:pt>
                <c:pt idx="82">
                  <c:v>2956</c:v>
                </c:pt>
                <c:pt idx="83">
                  <c:v>3153</c:v>
                </c:pt>
                <c:pt idx="84">
                  <c:v>3304</c:v>
                </c:pt>
                <c:pt idx="85">
                  <c:v>3288</c:v>
                </c:pt>
                <c:pt idx="86">
                  <c:v>3230.0002439999998</c:v>
                </c:pt>
                <c:pt idx="87">
                  <c:v>3233</c:v>
                </c:pt>
                <c:pt idx="88">
                  <c:v>3260</c:v>
                </c:pt>
                <c:pt idx="89">
                  <c:v>3263</c:v>
                </c:pt>
                <c:pt idx="90">
                  <c:v>3298</c:v>
                </c:pt>
                <c:pt idx="91">
                  <c:v>3325</c:v>
                </c:pt>
                <c:pt idx="92">
                  <c:v>3339</c:v>
                </c:pt>
                <c:pt idx="93">
                  <c:v>3365</c:v>
                </c:pt>
                <c:pt idx="94">
                  <c:v>3380</c:v>
                </c:pt>
                <c:pt idx="95">
                  <c:v>3407.9997560000002</c:v>
                </c:pt>
                <c:pt idx="96">
                  <c:v>3373</c:v>
                </c:pt>
                <c:pt idx="97">
                  <c:v>3373</c:v>
                </c:pt>
                <c:pt idx="98">
                  <c:v>3402</c:v>
                </c:pt>
                <c:pt idx="99">
                  <c:v>3405</c:v>
                </c:pt>
                <c:pt idx="100">
                  <c:v>3514</c:v>
                </c:pt>
                <c:pt idx="101">
                  <c:v>3549</c:v>
                </c:pt>
                <c:pt idx="102">
                  <c:v>3542</c:v>
                </c:pt>
                <c:pt idx="103">
                  <c:v>0</c:v>
                </c:pt>
                <c:pt idx="104">
                  <c:v>0</c:v>
                </c:pt>
                <c:pt idx="105">
                  <c:v>0</c:v>
                </c:pt>
                <c:pt idx="106">
                  <c:v>0</c:v>
                </c:pt>
                <c:pt idx="107">
                  <c:v>0</c:v>
                </c:pt>
                <c:pt idx="108">
                  <c:v>0</c:v>
                </c:pt>
                <c:pt idx="109">
                  <c:v>0</c:v>
                </c:pt>
                <c:pt idx="110">
                  <c:v>0</c:v>
                </c:pt>
                <c:pt idx="111">
                  <c:v>0</c:v>
                </c:pt>
                <c:pt idx="112">
                  <c:v>0</c:v>
                </c:pt>
                <c:pt idx="113">
                  <c:v>0</c:v>
                </c:pt>
                <c:pt idx="114">
                  <c:v>3058</c:v>
                </c:pt>
                <c:pt idx="115">
                  <c:v>2879</c:v>
                </c:pt>
                <c:pt idx="116">
                  <c:v>2885</c:v>
                </c:pt>
                <c:pt idx="117">
                  <c:v>2977</c:v>
                </c:pt>
                <c:pt idx="118">
                  <c:v>3041</c:v>
                </c:pt>
                <c:pt idx="119">
                  <c:v>3174</c:v>
                </c:pt>
                <c:pt idx="120">
                  <c:v>3298</c:v>
                </c:pt>
                <c:pt idx="121">
                  <c:v>3307</c:v>
                </c:pt>
                <c:pt idx="122">
                  <c:v>3357</c:v>
                </c:pt>
                <c:pt idx="123">
                  <c:v>3423</c:v>
                </c:pt>
                <c:pt idx="124">
                  <c:v>3435</c:v>
                </c:pt>
                <c:pt idx="125">
                  <c:v>3467.0002439999998</c:v>
                </c:pt>
                <c:pt idx="126">
                  <c:v>3514</c:v>
                </c:pt>
                <c:pt idx="127">
                  <c:v>3552</c:v>
                </c:pt>
                <c:pt idx="128">
                  <c:v>3583.9997560000002</c:v>
                </c:pt>
                <c:pt idx="129">
                  <c:v>3631</c:v>
                </c:pt>
                <c:pt idx="130">
                  <c:v>3667</c:v>
                </c:pt>
                <c:pt idx="131">
                  <c:v>3730</c:v>
                </c:pt>
                <c:pt idx="132">
                  <c:v>3792</c:v>
                </c:pt>
                <c:pt idx="133">
                  <c:v>3846.0002439999998</c:v>
                </c:pt>
                <c:pt idx="134">
                  <c:v>3899</c:v>
                </c:pt>
                <c:pt idx="135">
                  <c:v>3938</c:v>
                </c:pt>
                <c:pt idx="136">
                  <c:v>3958</c:v>
                </c:pt>
                <c:pt idx="137">
                  <c:v>3965</c:v>
                </c:pt>
                <c:pt idx="138">
                  <c:v>3916.0002439999998</c:v>
                </c:pt>
                <c:pt idx="139">
                  <c:v>3916.0002439999998</c:v>
                </c:pt>
                <c:pt idx="140">
                  <c:v>3860</c:v>
                </c:pt>
                <c:pt idx="141">
                  <c:v>3835</c:v>
                </c:pt>
                <c:pt idx="142">
                  <c:v>3771</c:v>
                </c:pt>
                <c:pt idx="143">
                  <c:v>3720</c:v>
                </c:pt>
                <c:pt idx="144">
                  <c:v>3726</c:v>
                </c:pt>
                <c:pt idx="145">
                  <c:v>3759.9997560000002</c:v>
                </c:pt>
                <c:pt idx="146">
                  <c:v>3790</c:v>
                </c:pt>
                <c:pt idx="147">
                  <c:v>3800</c:v>
                </c:pt>
                <c:pt idx="148">
                  <c:v>3884</c:v>
                </c:pt>
                <c:pt idx="149">
                  <c:v>3883</c:v>
                </c:pt>
                <c:pt idx="150">
                  <c:v>3912</c:v>
                </c:pt>
                <c:pt idx="151">
                  <c:v>3750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1612</c:v>
                </c:pt>
                <c:pt idx="169">
                  <c:v>1929</c:v>
                </c:pt>
                <c:pt idx="170">
                  <c:v>2955</c:v>
                </c:pt>
                <c:pt idx="171">
                  <c:v>3239.0002439999998</c:v>
                </c:pt>
                <c:pt idx="172">
                  <c:v>3338</c:v>
                </c:pt>
                <c:pt idx="173">
                  <c:v>3403</c:v>
                </c:pt>
                <c:pt idx="174">
                  <c:v>3276</c:v>
                </c:pt>
                <c:pt idx="175">
                  <c:v>3317</c:v>
                </c:pt>
                <c:pt idx="176">
                  <c:v>3247</c:v>
                </c:pt>
                <c:pt idx="177">
                  <c:v>3170</c:v>
                </c:pt>
                <c:pt idx="178">
                  <c:v>3054.0002439999998</c:v>
                </c:pt>
                <c:pt idx="179">
                  <c:v>2953</c:v>
                </c:pt>
                <c:pt idx="180">
                  <c:v>2861.9997560000002</c:v>
                </c:pt>
                <c:pt idx="181">
                  <c:v>2771</c:v>
                </c:pt>
                <c:pt idx="182">
                  <c:v>2764.9997560000002</c:v>
                </c:pt>
                <c:pt idx="183">
                  <c:v>2759</c:v>
                </c:pt>
                <c:pt idx="184">
                  <c:v>2735</c:v>
                </c:pt>
                <c:pt idx="185">
                  <c:v>2775</c:v>
                </c:pt>
                <c:pt idx="186">
                  <c:v>2803</c:v>
                </c:pt>
                <c:pt idx="187">
                  <c:v>2802</c:v>
                </c:pt>
                <c:pt idx="188">
                  <c:v>2856</c:v>
                </c:pt>
                <c:pt idx="189">
                  <c:v>2901</c:v>
                </c:pt>
                <c:pt idx="190">
                  <c:v>2893</c:v>
                </c:pt>
                <c:pt idx="191">
                  <c:v>2937</c:v>
                </c:pt>
                <c:pt idx="192">
                  <c:v>2957.0002439999998</c:v>
                </c:pt>
                <c:pt idx="193">
                  <c:v>3006</c:v>
                </c:pt>
                <c:pt idx="194">
                  <c:v>3045.0002439999998</c:v>
                </c:pt>
                <c:pt idx="195">
                  <c:v>3036.0002439999998</c:v>
                </c:pt>
                <c:pt idx="196">
                  <c:v>3016</c:v>
                </c:pt>
                <c:pt idx="197">
                  <c:v>2927</c:v>
                </c:pt>
                <c:pt idx="198">
                  <c:v>2820</c:v>
                </c:pt>
                <c:pt idx="199">
                  <c:v>2644</c:v>
                </c:pt>
                <c:pt idx="200">
                  <c:v>2500.9997560000002</c:v>
                </c:pt>
                <c:pt idx="201">
                  <c:v>2453</c:v>
                </c:pt>
                <c:pt idx="202">
                  <c:v>2353</c:v>
                </c:pt>
                <c:pt idx="203">
                  <c:v>2309</c:v>
                </c:pt>
                <c:pt idx="204">
                  <c:v>2265</c:v>
                </c:pt>
                <c:pt idx="205">
                  <c:v>2244</c:v>
                </c:pt>
                <c:pt idx="206">
                  <c:v>2268</c:v>
                </c:pt>
                <c:pt idx="207">
                  <c:v>2295</c:v>
                </c:pt>
                <c:pt idx="208">
                  <c:v>2212</c:v>
                </c:pt>
                <c:pt idx="209">
                  <c:v>2245</c:v>
                </c:pt>
                <c:pt idx="210">
                  <c:v>2348</c:v>
                </c:pt>
                <c:pt idx="211">
                  <c:v>2228</c:v>
                </c:pt>
                <c:pt idx="212">
                  <c:v>2180</c:v>
                </c:pt>
                <c:pt idx="213">
                  <c:v>2188</c:v>
                </c:pt>
                <c:pt idx="214">
                  <c:v>2225</c:v>
                </c:pt>
                <c:pt idx="215">
                  <c:v>2066</c:v>
                </c:pt>
                <c:pt idx="216">
                  <c:v>1993.9998780000001</c:v>
                </c:pt>
                <c:pt idx="217">
                  <c:v>1914.9998780000001</c:v>
                </c:pt>
                <c:pt idx="218">
                  <c:v>1768</c:v>
                </c:pt>
                <c:pt idx="219">
                  <c:v>1456</c:v>
                </c:pt>
                <c:pt idx="220">
                  <c:v>1361</c:v>
                </c:pt>
                <c:pt idx="221">
                  <c:v>1393</c:v>
                </c:pt>
                <c:pt idx="222">
                  <c:v>1471</c:v>
                </c:pt>
                <c:pt idx="223">
                  <c:v>1166</c:v>
                </c:pt>
              </c:numCache>
            </c:numRef>
          </c:yVal>
          <c:smooth val="0"/>
          <c:extLst xmlns:c16r2="http://schemas.microsoft.com/office/drawing/2015/06/chart">
            <c:ext xmlns:c16="http://schemas.microsoft.com/office/drawing/2014/chart" uri="{C3380CC4-5D6E-409C-BE32-E72D297353CC}">
              <c16:uniqueId val="{00000090-DA80-4DEE-8BB8-42BCAF800CB4}"/>
            </c:ext>
          </c:extLst>
        </c:ser>
        <c:ser>
          <c:idx val="146"/>
          <c:order val="145"/>
          <c:tx>
            <c:strRef>
              <c:f>Sheet1!$ER$1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Sheet1!$ER$2:$ER$225</c:f>
              <c:numCache>
                <c:formatCode>General</c:formatCode>
                <c:ptCount val="224"/>
                <c:pt idx="0">
                  <c:v>64</c:v>
                </c:pt>
                <c:pt idx="1">
                  <c:v>149</c:v>
                </c:pt>
                <c:pt idx="2">
                  <c:v>378</c:v>
                </c:pt>
                <c:pt idx="3">
                  <c:v>438</c:v>
                </c:pt>
                <c:pt idx="4">
                  <c:v>488</c:v>
                </c:pt>
                <c:pt idx="5">
                  <c:v>493</c:v>
                </c:pt>
                <c:pt idx="6">
                  <c:v>520</c:v>
                </c:pt>
                <c:pt idx="7">
                  <c:v>572</c:v>
                </c:pt>
                <c:pt idx="8">
                  <c:v>598</c:v>
                </c:pt>
                <c:pt idx="9">
                  <c:v>641</c:v>
                </c:pt>
                <c:pt idx="10">
                  <c:v>677</c:v>
                </c:pt>
                <c:pt idx="11">
                  <c:v>699</c:v>
                </c:pt>
                <c:pt idx="12">
                  <c:v>723</c:v>
                </c:pt>
                <c:pt idx="13">
                  <c:v>756</c:v>
                </c:pt>
                <c:pt idx="14">
                  <c:v>782</c:v>
                </c:pt>
                <c:pt idx="15">
                  <c:v>810</c:v>
                </c:pt>
                <c:pt idx="16">
                  <c:v>847.00006099999996</c:v>
                </c:pt>
                <c:pt idx="17">
                  <c:v>869.00006099999996</c:v>
                </c:pt>
                <c:pt idx="18">
                  <c:v>907</c:v>
                </c:pt>
                <c:pt idx="19">
                  <c:v>942</c:v>
                </c:pt>
                <c:pt idx="20">
                  <c:v>976</c:v>
                </c:pt>
                <c:pt idx="21">
                  <c:v>1005.999939</c:v>
                </c:pt>
                <c:pt idx="22">
                  <c:v>1032</c:v>
                </c:pt>
                <c:pt idx="23">
                  <c:v>1101</c:v>
                </c:pt>
                <c:pt idx="24">
                  <c:v>1120</c:v>
                </c:pt>
                <c:pt idx="25">
                  <c:v>1140</c:v>
                </c:pt>
                <c:pt idx="26">
                  <c:v>1171</c:v>
                </c:pt>
                <c:pt idx="27">
                  <c:v>1210</c:v>
                </c:pt>
                <c:pt idx="28">
                  <c:v>1249</c:v>
                </c:pt>
                <c:pt idx="29">
                  <c:v>1294</c:v>
                </c:pt>
                <c:pt idx="30">
                  <c:v>1327</c:v>
                </c:pt>
                <c:pt idx="31">
                  <c:v>1346</c:v>
                </c:pt>
                <c:pt idx="32">
                  <c:v>1332</c:v>
                </c:pt>
                <c:pt idx="33">
                  <c:v>1340</c:v>
                </c:pt>
                <c:pt idx="34">
                  <c:v>1368</c:v>
                </c:pt>
                <c:pt idx="35">
                  <c:v>1403</c:v>
                </c:pt>
                <c:pt idx="36">
                  <c:v>1481</c:v>
                </c:pt>
                <c:pt idx="37">
                  <c:v>1530</c:v>
                </c:pt>
                <c:pt idx="38">
                  <c:v>1573</c:v>
                </c:pt>
                <c:pt idx="39">
                  <c:v>1672</c:v>
                </c:pt>
                <c:pt idx="40">
                  <c:v>1696</c:v>
                </c:pt>
                <c:pt idx="41">
                  <c:v>1696</c:v>
                </c:pt>
                <c:pt idx="42">
                  <c:v>1720.9998780000001</c:v>
                </c:pt>
                <c:pt idx="43">
                  <c:v>1785</c:v>
                </c:pt>
                <c:pt idx="44">
                  <c:v>1814</c:v>
                </c:pt>
                <c:pt idx="45">
                  <c:v>1833</c:v>
                </c:pt>
                <c:pt idx="46">
                  <c:v>1872</c:v>
                </c:pt>
                <c:pt idx="47">
                  <c:v>1896</c:v>
                </c:pt>
                <c:pt idx="48">
                  <c:v>1955</c:v>
                </c:pt>
                <c:pt idx="49">
                  <c:v>1963</c:v>
                </c:pt>
                <c:pt idx="50">
                  <c:v>1984</c:v>
                </c:pt>
                <c:pt idx="51">
                  <c:v>2010</c:v>
                </c:pt>
                <c:pt idx="52">
                  <c:v>2036</c:v>
                </c:pt>
                <c:pt idx="53">
                  <c:v>2077</c:v>
                </c:pt>
                <c:pt idx="54">
                  <c:v>2104</c:v>
                </c:pt>
                <c:pt idx="55">
                  <c:v>2135</c:v>
                </c:pt>
                <c:pt idx="56">
                  <c:v>2182</c:v>
                </c:pt>
                <c:pt idx="57">
                  <c:v>2245</c:v>
                </c:pt>
                <c:pt idx="58">
                  <c:v>2259</c:v>
                </c:pt>
                <c:pt idx="59">
                  <c:v>2236</c:v>
                </c:pt>
                <c:pt idx="60">
                  <c:v>2416</c:v>
                </c:pt>
                <c:pt idx="61">
                  <c:v>2477</c:v>
                </c:pt>
                <c:pt idx="62">
                  <c:v>2361</c:v>
                </c:pt>
                <c:pt idx="63">
                  <c:v>2565</c:v>
                </c:pt>
                <c:pt idx="64">
                  <c:v>2538</c:v>
                </c:pt>
                <c:pt idx="65">
                  <c:v>2475</c:v>
                </c:pt>
                <c:pt idx="66">
                  <c:v>2481</c:v>
                </c:pt>
                <c:pt idx="67">
                  <c:v>2442</c:v>
                </c:pt>
                <c:pt idx="68">
                  <c:v>2470</c:v>
                </c:pt>
                <c:pt idx="69">
                  <c:v>2507</c:v>
                </c:pt>
                <c:pt idx="70">
                  <c:v>2523</c:v>
                </c:pt>
                <c:pt idx="71">
                  <c:v>2554</c:v>
                </c:pt>
                <c:pt idx="72">
                  <c:v>2593</c:v>
                </c:pt>
                <c:pt idx="73">
                  <c:v>2606.9997560000002</c:v>
                </c:pt>
                <c:pt idx="74">
                  <c:v>2640.9997560000002</c:v>
                </c:pt>
                <c:pt idx="75">
                  <c:v>2674</c:v>
                </c:pt>
                <c:pt idx="76">
                  <c:v>2685.9997560000002</c:v>
                </c:pt>
                <c:pt idx="77">
                  <c:v>2739</c:v>
                </c:pt>
                <c:pt idx="78">
                  <c:v>2795</c:v>
                </c:pt>
                <c:pt idx="79">
                  <c:v>2786</c:v>
                </c:pt>
                <c:pt idx="80">
                  <c:v>2667</c:v>
                </c:pt>
                <c:pt idx="81">
                  <c:v>2665</c:v>
                </c:pt>
                <c:pt idx="82">
                  <c:v>2702.0002439999998</c:v>
                </c:pt>
                <c:pt idx="83">
                  <c:v>2866</c:v>
                </c:pt>
                <c:pt idx="84">
                  <c:v>3031</c:v>
                </c:pt>
                <c:pt idx="85">
                  <c:v>3010</c:v>
                </c:pt>
                <c:pt idx="86">
                  <c:v>2960</c:v>
                </c:pt>
                <c:pt idx="87">
                  <c:v>2960</c:v>
                </c:pt>
                <c:pt idx="88">
                  <c:v>2984.0002439999998</c:v>
                </c:pt>
                <c:pt idx="89">
                  <c:v>2991</c:v>
                </c:pt>
                <c:pt idx="90">
                  <c:v>3037</c:v>
                </c:pt>
                <c:pt idx="91">
                  <c:v>3051</c:v>
                </c:pt>
                <c:pt idx="92">
                  <c:v>3080.9997560000002</c:v>
                </c:pt>
                <c:pt idx="93">
                  <c:v>3102</c:v>
                </c:pt>
                <c:pt idx="94">
                  <c:v>3119</c:v>
                </c:pt>
                <c:pt idx="95">
                  <c:v>3143</c:v>
                </c:pt>
                <c:pt idx="96">
                  <c:v>3112</c:v>
                </c:pt>
                <c:pt idx="97">
                  <c:v>3172</c:v>
                </c:pt>
                <c:pt idx="98">
                  <c:v>3169.0002439999998</c:v>
                </c:pt>
                <c:pt idx="99">
                  <c:v>3229</c:v>
                </c:pt>
                <c:pt idx="100">
                  <c:v>3308</c:v>
                </c:pt>
                <c:pt idx="101">
                  <c:v>3312</c:v>
                </c:pt>
                <c:pt idx="102">
                  <c:v>3310</c:v>
                </c:pt>
                <c:pt idx="103">
                  <c:v>0</c:v>
                </c:pt>
                <c:pt idx="104">
                  <c:v>0</c:v>
                </c:pt>
                <c:pt idx="105">
                  <c:v>0</c:v>
                </c:pt>
                <c:pt idx="106">
                  <c:v>0</c:v>
                </c:pt>
                <c:pt idx="107">
                  <c:v>0</c:v>
                </c:pt>
                <c:pt idx="108">
                  <c:v>0</c:v>
                </c:pt>
                <c:pt idx="109">
                  <c:v>0</c:v>
                </c:pt>
                <c:pt idx="110">
                  <c:v>0</c:v>
                </c:pt>
                <c:pt idx="111">
                  <c:v>0</c:v>
                </c:pt>
                <c:pt idx="112">
                  <c:v>0</c:v>
                </c:pt>
                <c:pt idx="113">
                  <c:v>0</c:v>
                </c:pt>
                <c:pt idx="114">
                  <c:v>2824</c:v>
                </c:pt>
                <c:pt idx="115">
                  <c:v>2582</c:v>
                </c:pt>
                <c:pt idx="116">
                  <c:v>2643</c:v>
                </c:pt>
                <c:pt idx="117">
                  <c:v>2744</c:v>
                </c:pt>
                <c:pt idx="118">
                  <c:v>2731</c:v>
                </c:pt>
                <c:pt idx="119">
                  <c:v>2893</c:v>
                </c:pt>
                <c:pt idx="120">
                  <c:v>3000</c:v>
                </c:pt>
                <c:pt idx="121">
                  <c:v>3040</c:v>
                </c:pt>
                <c:pt idx="122">
                  <c:v>3100</c:v>
                </c:pt>
                <c:pt idx="123">
                  <c:v>3137</c:v>
                </c:pt>
                <c:pt idx="124">
                  <c:v>3168</c:v>
                </c:pt>
                <c:pt idx="125">
                  <c:v>3208</c:v>
                </c:pt>
                <c:pt idx="126">
                  <c:v>3235</c:v>
                </c:pt>
                <c:pt idx="127">
                  <c:v>3283</c:v>
                </c:pt>
                <c:pt idx="128">
                  <c:v>3310.9997560000002</c:v>
                </c:pt>
                <c:pt idx="129">
                  <c:v>3343</c:v>
                </c:pt>
                <c:pt idx="130">
                  <c:v>3386</c:v>
                </c:pt>
                <c:pt idx="131">
                  <c:v>3468.9997560000002</c:v>
                </c:pt>
                <c:pt idx="132">
                  <c:v>3523</c:v>
                </c:pt>
                <c:pt idx="133">
                  <c:v>3569</c:v>
                </c:pt>
                <c:pt idx="134">
                  <c:v>3633</c:v>
                </c:pt>
                <c:pt idx="135">
                  <c:v>3683</c:v>
                </c:pt>
                <c:pt idx="136">
                  <c:v>3684</c:v>
                </c:pt>
                <c:pt idx="137">
                  <c:v>3696</c:v>
                </c:pt>
                <c:pt idx="138">
                  <c:v>3682</c:v>
                </c:pt>
                <c:pt idx="139">
                  <c:v>3657</c:v>
                </c:pt>
                <c:pt idx="140">
                  <c:v>3620</c:v>
                </c:pt>
                <c:pt idx="141">
                  <c:v>3582.0002439999998</c:v>
                </c:pt>
                <c:pt idx="142">
                  <c:v>3545</c:v>
                </c:pt>
                <c:pt idx="143">
                  <c:v>3507</c:v>
                </c:pt>
                <c:pt idx="144">
                  <c:v>3479</c:v>
                </c:pt>
                <c:pt idx="145">
                  <c:v>3506</c:v>
                </c:pt>
                <c:pt idx="146">
                  <c:v>3529</c:v>
                </c:pt>
                <c:pt idx="147">
                  <c:v>3538.9997560000002</c:v>
                </c:pt>
                <c:pt idx="148">
                  <c:v>3589</c:v>
                </c:pt>
                <c:pt idx="149">
                  <c:v>3588</c:v>
                </c:pt>
                <c:pt idx="150">
                  <c:v>3646</c:v>
                </c:pt>
                <c:pt idx="151">
                  <c:v>3464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1365</c:v>
                </c:pt>
                <c:pt idx="169">
                  <c:v>1679</c:v>
                </c:pt>
                <c:pt idx="170">
                  <c:v>2537</c:v>
                </c:pt>
                <c:pt idx="171">
                  <c:v>2825</c:v>
                </c:pt>
                <c:pt idx="172">
                  <c:v>2965</c:v>
                </c:pt>
                <c:pt idx="173">
                  <c:v>3039</c:v>
                </c:pt>
                <c:pt idx="174">
                  <c:v>2842.0002439999998</c:v>
                </c:pt>
                <c:pt idx="175">
                  <c:v>2895</c:v>
                </c:pt>
                <c:pt idx="176">
                  <c:v>2992</c:v>
                </c:pt>
                <c:pt idx="177">
                  <c:v>2846</c:v>
                </c:pt>
                <c:pt idx="178">
                  <c:v>2766</c:v>
                </c:pt>
                <c:pt idx="179">
                  <c:v>2590</c:v>
                </c:pt>
                <c:pt idx="180">
                  <c:v>2516</c:v>
                </c:pt>
                <c:pt idx="181">
                  <c:v>2473</c:v>
                </c:pt>
                <c:pt idx="182">
                  <c:v>2410</c:v>
                </c:pt>
                <c:pt idx="183">
                  <c:v>2414</c:v>
                </c:pt>
                <c:pt idx="184">
                  <c:v>2395</c:v>
                </c:pt>
                <c:pt idx="185">
                  <c:v>2439</c:v>
                </c:pt>
                <c:pt idx="186">
                  <c:v>2472</c:v>
                </c:pt>
                <c:pt idx="187">
                  <c:v>2503</c:v>
                </c:pt>
                <c:pt idx="188">
                  <c:v>2530</c:v>
                </c:pt>
                <c:pt idx="189">
                  <c:v>2583</c:v>
                </c:pt>
                <c:pt idx="190">
                  <c:v>2599</c:v>
                </c:pt>
                <c:pt idx="191">
                  <c:v>2631</c:v>
                </c:pt>
                <c:pt idx="192">
                  <c:v>2674</c:v>
                </c:pt>
                <c:pt idx="193">
                  <c:v>2718</c:v>
                </c:pt>
                <c:pt idx="194">
                  <c:v>2753</c:v>
                </c:pt>
                <c:pt idx="195">
                  <c:v>2731</c:v>
                </c:pt>
                <c:pt idx="196">
                  <c:v>2676</c:v>
                </c:pt>
                <c:pt idx="197">
                  <c:v>2602</c:v>
                </c:pt>
                <c:pt idx="198">
                  <c:v>2499</c:v>
                </c:pt>
                <c:pt idx="199">
                  <c:v>2334</c:v>
                </c:pt>
                <c:pt idx="200">
                  <c:v>2211</c:v>
                </c:pt>
                <c:pt idx="201">
                  <c:v>2159</c:v>
                </c:pt>
                <c:pt idx="202">
                  <c:v>2124</c:v>
                </c:pt>
                <c:pt idx="203">
                  <c:v>2057</c:v>
                </c:pt>
                <c:pt idx="204">
                  <c:v>1996</c:v>
                </c:pt>
                <c:pt idx="205">
                  <c:v>2037</c:v>
                </c:pt>
                <c:pt idx="206">
                  <c:v>2033</c:v>
                </c:pt>
                <c:pt idx="207">
                  <c:v>2020.9998780000001</c:v>
                </c:pt>
                <c:pt idx="208">
                  <c:v>1961</c:v>
                </c:pt>
                <c:pt idx="209">
                  <c:v>1992</c:v>
                </c:pt>
                <c:pt idx="210">
                  <c:v>2036</c:v>
                </c:pt>
                <c:pt idx="211">
                  <c:v>2023</c:v>
                </c:pt>
                <c:pt idx="212">
                  <c:v>1983</c:v>
                </c:pt>
                <c:pt idx="213">
                  <c:v>1951</c:v>
                </c:pt>
                <c:pt idx="214">
                  <c:v>2013</c:v>
                </c:pt>
                <c:pt idx="215">
                  <c:v>1861.9998780000001</c:v>
                </c:pt>
                <c:pt idx="216">
                  <c:v>1799</c:v>
                </c:pt>
                <c:pt idx="217">
                  <c:v>1601</c:v>
                </c:pt>
                <c:pt idx="218">
                  <c:v>1560</c:v>
                </c:pt>
                <c:pt idx="219">
                  <c:v>1298.0001219999999</c:v>
                </c:pt>
                <c:pt idx="220">
                  <c:v>1288</c:v>
                </c:pt>
                <c:pt idx="221">
                  <c:v>1303</c:v>
                </c:pt>
                <c:pt idx="222">
                  <c:v>1890</c:v>
                </c:pt>
                <c:pt idx="223">
                  <c:v>943</c:v>
                </c:pt>
              </c:numCache>
            </c:numRef>
          </c:yVal>
          <c:smooth val="0"/>
          <c:extLst xmlns:c16r2="http://schemas.microsoft.com/office/drawing/2015/06/chart">
            <c:ext xmlns:c16="http://schemas.microsoft.com/office/drawing/2014/chart" uri="{C3380CC4-5D6E-409C-BE32-E72D297353CC}">
              <c16:uniqueId val="{00000091-DA80-4DEE-8BB8-42BCAF800CB4}"/>
            </c:ext>
          </c:extLst>
        </c:ser>
        <c:ser>
          <c:idx val="147"/>
          <c:order val="146"/>
          <c:tx>
            <c:strRef>
              <c:f>Sheet1!$ES$1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Sheet1!$ES$2:$ES$225</c:f>
              <c:numCache>
                <c:formatCode>General</c:formatCode>
                <c:ptCount val="224"/>
                <c:pt idx="0">
                  <c:v>232</c:v>
                </c:pt>
                <c:pt idx="1">
                  <c:v>227</c:v>
                </c:pt>
                <c:pt idx="2">
                  <c:v>405</c:v>
                </c:pt>
                <c:pt idx="3">
                  <c:v>514</c:v>
                </c:pt>
                <c:pt idx="4">
                  <c:v>473</c:v>
                </c:pt>
                <c:pt idx="5">
                  <c:v>516</c:v>
                </c:pt>
                <c:pt idx="6">
                  <c:v>552</c:v>
                </c:pt>
                <c:pt idx="7">
                  <c:v>603</c:v>
                </c:pt>
                <c:pt idx="8">
                  <c:v>639</c:v>
                </c:pt>
                <c:pt idx="9">
                  <c:v>675</c:v>
                </c:pt>
                <c:pt idx="10">
                  <c:v>719.99993900000004</c:v>
                </c:pt>
                <c:pt idx="11">
                  <c:v>754</c:v>
                </c:pt>
                <c:pt idx="12">
                  <c:v>781.00006099999996</c:v>
                </c:pt>
                <c:pt idx="13">
                  <c:v>825.00006099999996</c:v>
                </c:pt>
                <c:pt idx="14">
                  <c:v>849</c:v>
                </c:pt>
                <c:pt idx="15">
                  <c:v>890</c:v>
                </c:pt>
                <c:pt idx="16">
                  <c:v>930</c:v>
                </c:pt>
                <c:pt idx="17">
                  <c:v>959</c:v>
                </c:pt>
                <c:pt idx="18">
                  <c:v>1005.999939</c:v>
                </c:pt>
                <c:pt idx="19">
                  <c:v>1050</c:v>
                </c:pt>
                <c:pt idx="20">
                  <c:v>1079</c:v>
                </c:pt>
                <c:pt idx="21">
                  <c:v>1124</c:v>
                </c:pt>
                <c:pt idx="22">
                  <c:v>1158</c:v>
                </c:pt>
                <c:pt idx="23">
                  <c:v>1225</c:v>
                </c:pt>
                <c:pt idx="24">
                  <c:v>1256</c:v>
                </c:pt>
                <c:pt idx="25">
                  <c:v>1278</c:v>
                </c:pt>
                <c:pt idx="26">
                  <c:v>1316.0001219999999</c:v>
                </c:pt>
                <c:pt idx="27">
                  <c:v>1358</c:v>
                </c:pt>
                <c:pt idx="28">
                  <c:v>1406</c:v>
                </c:pt>
                <c:pt idx="29">
                  <c:v>1458</c:v>
                </c:pt>
                <c:pt idx="30">
                  <c:v>1488</c:v>
                </c:pt>
                <c:pt idx="31">
                  <c:v>1515</c:v>
                </c:pt>
                <c:pt idx="32">
                  <c:v>1490</c:v>
                </c:pt>
                <c:pt idx="33">
                  <c:v>1508</c:v>
                </c:pt>
                <c:pt idx="34">
                  <c:v>1538</c:v>
                </c:pt>
                <c:pt idx="35">
                  <c:v>1574</c:v>
                </c:pt>
                <c:pt idx="36">
                  <c:v>1666</c:v>
                </c:pt>
                <c:pt idx="37">
                  <c:v>1713</c:v>
                </c:pt>
                <c:pt idx="38">
                  <c:v>1766</c:v>
                </c:pt>
                <c:pt idx="39">
                  <c:v>1868</c:v>
                </c:pt>
                <c:pt idx="40">
                  <c:v>1908</c:v>
                </c:pt>
                <c:pt idx="41">
                  <c:v>1903</c:v>
                </c:pt>
                <c:pt idx="42">
                  <c:v>1935</c:v>
                </c:pt>
                <c:pt idx="43">
                  <c:v>2004</c:v>
                </c:pt>
                <c:pt idx="44">
                  <c:v>2037.9998780000001</c:v>
                </c:pt>
                <c:pt idx="45">
                  <c:v>2053</c:v>
                </c:pt>
                <c:pt idx="46">
                  <c:v>2096</c:v>
                </c:pt>
                <c:pt idx="47">
                  <c:v>2125</c:v>
                </c:pt>
                <c:pt idx="48">
                  <c:v>2185</c:v>
                </c:pt>
                <c:pt idx="49">
                  <c:v>2194</c:v>
                </c:pt>
                <c:pt idx="50">
                  <c:v>2214</c:v>
                </c:pt>
                <c:pt idx="51">
                  <c:v>2234</c:v>
                </c:pt>
                <c:pt idx="52">
                  <c:v>2276</c:v>
                </c:pt>
                <c:pt idx="53">
                  <c:v>2310</c:v>
                </c:pt>
                <c:pt idx="54">
                  <c:v>2340</c:v>
                </c:pt>
                <c:pt idx="55">
                  <c:v>2364</c:v>
                </c:pt>
                <c:pt idx="56">
                  <c:v>2418</c:v>
                </c:pt>
                <c:pt idx="57">
                  <c:v>2483</c:v>
                </c:pt>
                <c:pt idx="58">
                  <c:v>2502</c:v>
                </c:pt>
                <c:pt idx="59">
                  <c:v>2463</c:v>
                </c:pt>
                <c:pt idx="60">
                  <c:v>2658</c:v>
                </c:pt>
                <c:pt idx="61">
                  <c:v>2707</c:v>
                </c:pt>
                <c:pt idx="62">
                  <c:v>2597</c:v>
                </c:pt>
                <c:pt idx="63">
                  <c:v>2787</c:v>
                </c:pt>
                <c:pt idx="64">
                  <c:v>2786</c:v>
                </c:pt>
                <c:pt idx="65">
                  <c:v>2706</c:v>
                </c:pt>
                <c:pt idx="66">
                  <c:v>2707</c:v>
                </c:pt>
                <c:pt idx="67">
                  <c:v>2667.9997560000002</c:v>
                </c:pt>
                <c:pt idx="68">
                  <c:v>2697</c:v>
                </c:pt>
                <c:pt idx="69">
                  <c:v>2730</c:v>
                </c:pt>
                <c:pt idx="70">
                  <c:v>2759</c:v>
                </c:pt>
                <c:pt idx="71">
                  <c:v>2786</c:v>
                </c:pt>
                <c:pt idx="72">
                  <c:v>2808.0002439999998</c:v>
                </c:pt>
                <c:pt idx="73">
                  <c:v>2833.0002439999998</c:v>
                </c:pt>
                <c:pt idx="74">
                  <c:v>2857</c:v>
                </c:pt>
                <c:pt idx="75">
                  <c:v>2893</c:v>
                </c:pt>
                <c:pt idx="76">
                  <c:v>2903</c:v>
                </c:pt>
                <c:pt idx="77">
                  <c:v>2957.0002439999998</c:v>
                </c:pt>
                <c:pt idx="78">
                  <c:v>3013</c:v>
                </c:pt>
                <c:pt idx="79">
                  <c:v>2982</c:v>
                </c:pt>
                <c:pt idx="80">
                  <c:v>2873</c:v>
                </c:pt>
                <c:pt idx="81">
                  <c:v>2872</c:v>
                </c:pt>
                <c:pt idx="82">
                  <c:v>2903</c:v>
                </c:pt>
                <c:pt idx="83">
                  <c:v>3062</c:v>
                </c:pt>
                <c:pt idx="84">
                  <c:v>3213</c:v>
                </c:pt>
                <c:pt idx="85">
                  <c:v>3200</c:v>
                </c:pt>
                <c:pt idx="86">
                  <c:v>3143</c:v>
                </c:pt>
                <c:pt idx="87">
                  <c:v>3141</c:v>
                </c:pt>
                <c:pt idx="88">
                  <c:v>3170</c:v>
                </c:pt>
                <c:pt idx="89">
                  <c:v>3170</c:v>
                </c:pt>
                <c:pt idx="90">
                  <c:v>3209</c:v>
                </c:pt>
                <c:pt idx="91">
                  <c:v>3221.0002439999998</c:v>
                </c:pt>
                <c:pt idx="92">
                  <c:v>3240</c:v>
                </c:pt>
                <c:pt idx="93">
                  <c:v>3264</c:v>
                </c:pt>
                <c:pt idx="94">
                  <c:v>3276</c:v>
                </c:pt>
                <c:pt idx="95">
                  <c:v>3287</c:v>
                </c:pt>
                <c:pt idx="96">
                  <c:v>3269</c:v>
                </c:pt>
                <c:pt idx="97">
                  <c:v>3345.0002439999998</c:v>
                </c:pt>
                <c:pt idx="98">
                  <c:v>3358</c:v>
                </c:pt>
                <c:pt idx="99">
                  <c:v>3373</c:v>
                </c:pt>
                <c:pt idx="100">
                  <c:v>3502</c:v>
                </c:pt>
                <c:pt idx="101">
                  <c:v>3504.9997560000002</c:v>
                </c:pt>
                <c:pt idx="102">
                  <c:v>3495</c:v>
                </c:pt>
                <c:pt idx="103">
                  <c:v>0</c:v>
                </c:pt>
                <c:pt idx="104">
                  <c:v>0</c:v>
                </c:pt>
                <c:pt idx="105">
                  <c:v>0</c:v>
                </c:pt>
                <c:pt idx="106">
                  <c:v>0</c:v>
                </c:pt>
                <c:pt idx="107">
                  <c:v>0</c:v>
                </c:pt>
                <c:pt idx="108">
                  <c:v>0</c:v>
                </c:pt>
                <c:pt idx="109">
                  <c:v>0</c:v>
                </c:pt>
                <c:pt idx="110">
                  <c:v>0</c:v>
                </c:pt>
                <c:pt idx="111">
                  <c:v>0</c:v>
                </c:pt>
                <c:pt idx="112">
                  <c:v>0</c:v>
                </c:pt>
                <c:pt idx="113">
                  <c:v>0</c:v>
                </c:pt>
                <c:pt idx="114">
                  <c:v>2890</c:v>
                </c:pt>
                <c:pt idx="115">
                  <c:v>2790.0002439999998</c:v>
                </c:pt>
                <c:pt idx="116">
                  <c:v>2796</c:v>
                </c:pt>
                <c:pt idx="117">
                  <c:v>2964</c:v>
                </c:pt>
                <c:pt idx="118">
                  <c:v>2951</c:v>
                </c:pt>
                <c:pt idx="119">
                  <c:v>3043</c:v>
                </c:pt>
                <c:pt idx="120">
                  <c:v>3191</c:v>
                </c:pt>
                <c:pt idx="121">
                  <c:v>3213.9997560000002</c:v>
                </c:pt>
                <c:pt idx="122">
                  <c:v>3247</c:v>
                </c:pt>
                <c:pt idx="123">
                  <c:v>3306</c:v>
                </c:pt>
                <c:pt idx="124">
                  <c:v>3317</c:v>
                </c:pt>
                <c:pt idx="125">
                  <c:v>3360</c:v>
                </c:pt>
                <c:pt idx="126">
                  <c:v>3405</c:v>
                </c:pt>
                <c:pt idx="127">
                  <c:v>3438</c:v>
                </c:pt>
                <c:pt idx="128">
                  <c:v>3465</c:v>
                </c:pt>
                <c:pt idx="129">
                  <c:v>3510</c:v>
                </c:pt>
                <c:pt idx="130">
                  <c:v>3556</c:v>
                </c:pt>
                <c:pt idx="131">
                  <c:v>3615</c:v>
                </c:pt>
                <c:pt idx="132">
                  <c:v>3684</c:v>
                </c:pt>
                <c:pt idx="133">
                  <c:v>3732</c:v>
                </c:pt>
                <c:pt idx="134">
                  <c:v>3768</c:v>
                </c:pt>
                <c:pt idx="135">
                  <c:v>3822</c:v>
                </c:pt>
                <c:pt idx="136">
                  <c:v>3840</c:v>
                </c:pt>
                <c:pt idx="137">
                  <c:v>3849</c:v>
                </c:pt>
                <c:pt idx="138">
                  <c:v>3810</c:v>
                </c:pt>
                <c:pt idx="139">
                  <c:v>3783</c:v>
                </c:pt>
                <c:pt idx="140">
                  <c:v>3754</c:v>
                </c:pt>
                <c:pt idx="141">
                  <c:v>3721</c:v>
                </c:pt>
                <c:pt idx="142">
                  <c:v>3678</c:v>
                </c:pt>
                <c:pt idx="143">
                  <c:v>3617</c:v>
                </c:pt>
                <c:pt idx="144">
                  <c:v>3614</c:v>
                </c:pt>
                <c:pt idx="145">
                  <c:v>3655</c:v>
                </c:pt>
                <c:pt idx="146">
                  <c:v>3686</c:v>
                </c:pt>
                <c:pt idx="147">
                  <c:v>3670.0002439999998</c:v>
                </c:pt>
                <c:pt idx="148">
                  <c:v>3759</c:v>
                </c:pt>
                <c:pt idx="149">
                  <c:v>3786</c:v>
                </c:pt>
                <c:pt idx="150">
                  <c:v>3819.0002439999998</c:v>
                </c:pt>
                <c:pt idx="151">
                  <c:v>3644.9997560000002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1555</c:v>
                </c:pt>
                <c:pt idx="169">
                  <c:v>1925</c:v>
                </c:pt>
                <c:pt idx="170">
                  <c:v>2911</c:v>
                </c:pt>
                <c:pt idx="171">
                  <c:v>3123</c:v>
                </c:pt>
                <c:pt idx="172">
                  <c:v>3222.9997560000002</c:v>
                </c:pt>
                <c:pt idx="173">
                  <c:v>3319.9997560000002</c:v>
                </c:pt>
                <c:pt idx="174">
                  <c:v>3274.9997560000002</c:v>
                </c:pt>
                <c:pt idx="175">
                  <c:v>3221.0002439999998</c:v>
                </c:pt>
                <c:pt idx="176">
                  <c:v>3149</c:v>
                </c:pt>
                <c:pt idx="177">
                  <c:v>3033</c:v>
                </c:pt>
                <c:pt idx="178">
                  <c:v>2933</c:v>
                </c:pt>
                <c:pt idx="179">
                  <c:v>2800</c:v>
                </c:pt>
                <c:pt idx="180">
                  <c:v>2712</c:v>
                </c:pt>
                <c:pt idx="181">
                  <c:v>2643</c:v>
                </c:pt>
                <c:pt idx="182">
                  <c:v>2609</c:v>
                </c:pt>
                <c:pt idx="183">
                  <c:v>2602</c:v>
                </c:pt>
                <c:pt idx="184">
                  <c:v>2593</c:v>
                </c:pt>
                <c:pt idx="185">
                  <c:v>2618</c:v>
                </c:pt>
                <c:pt idx="186">
                  <c:v>2651</c:v>
                </c:pt>
                <c:pt idx="187">
                  <c:v>2685.9997560000002</c:v>
                </c:pt>
                <c:pt idx="188">
                  <c:v>2726</c:v>
                </c:pt>
                <c:pt idx="189">
                  <c:v>2760</c:v>
                </c:pt>
                <c:pt idx="190">
                  <c:v>2768</c:v>
                </c:pt>
                <c:pt idx="191">
                  <c:v>2808.0002439999998</c:v>
                </c:pt>
                <c:pt idx="192">
                  <c:v>2852.9997560000002</c:v>
                </c:pt>
                <c:pt idx="193">
                  <c:v>2884</c:v>
                </c:pt>
                <c:pt idx="194">
                  <c:v>2902</c:v>
                </c:pt>
                <c:pt idx="195">
                  <c:v>2900</c:v>
                </c:pt>
                <c:pt idx="196">
                  <c:v>2867</c:v>
                </c:pt>
                <c:pt idx="197">
                  <c:v>2795</c:v>
                </c:pt>
                <c:pt idx="198">
                  <c:v>2658.9997560000002</c:v>
                </c:pt>
                <c:pt idx="199">
                  <c:v>2527</c:v>
                </c:pt>
                <c:pt idx="200">
                  <c:v>2376</c:v>
                </c:pt>
                <c:pt idx="201">
                  <c:v>2317</c:v>
                </c:pt>
                <c:pt idx="202">
                  <c:v>2283</c:v>
                </c:pt>
                <c:pt idx="203">
                  <c:v>2218</c:v>
                </c:pt>
                <c:pt idx="204">
                  <c:v>2176</c:v>
                </c:pt>
                <c:pt idx="205">
                  <c:v>2145</c:v>
                </c:pt>
                <c:pt idx="206">
                  <c:v>2149</c:v>
                </c:pt>
                <c:pt idx="207">
                  <c:v>2190</c:v>
                </c:pt>
                <c:pt idx="208">
                  <c:v>2142</c:v>
                </c:pt>
                <c:pt idx="209">
                  <c:v>2141</c:v>
                </c:pt>
                <c:pt idx="210">
                  <c:v>2187</c:v>
                </c:pt>
                <c:pt idx="211">
                  <c:v>2192</c:v>
                </c:pt>
                <c:pt idx="212">
                  <c:v>2095</c:v>
                </c:pt>
                <c:pt idx="213">
                  <c:v>2091</c:v>
                </c:pt>
                <c:pt idx="214">
                  <c:v>2154</c:v>
                </c:pt>
                <c:pt idx="215">
                  <c:v>2011.0001219999999</c:v>
                </c:pt>
                <c:pt idx="216">
                  <c:v>1966</c:v>
                </c:pt>
                <c:pt idx="217">
                  <c:v>1825</c:v>
                </c:pt>
                <c:pt idx="218">
                  <c:v>1705</c:v>
                </c:pt>
                <c:pt idx="219">
                  <c:v>1408</c:v>
                </c:pt>
                <c:pt idx="220">
                  <c:v>1347</c:v>
                </c:pt>
                <c:pt idx="221">
                  <c:v>1365</c:v>
                </c:pt>
                <c:pt idx="222">
                  <c:v>1562.0001219999999</c:v>
                </c:pt>
                <c:pt idx="223">
                  <c:v>1005.999939</c:v>
                </c:pt>
              </c:numCache>
            </c:numRef>
          </c:yVal>
          <c:smooth val="0"/>
          <c:extLst xmlns:c16r2="http://schemas.microsoft.com/office/drawing/2015/06/chart">
            <c:ext xmlns:c16="http://schemas.microsoft.com/office/drawing/2014/chart" uri="{C3380CC4-5D6E-409C-BE32-E72D297353CC}">
              <c16:uniqueId val="{00000092-DA80-4DEE-8BB8-42BCAF800CB4}"/>
            </c:ext>
          </c:extLst>
        </c:ser>
        <c:ser>
          <c:idx val="148"/>
          <c:order val="147"/>
          <c:tx>
            <c:strRef>
              <c:f>Sheet1!$ET$1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Sheet1!$ET$2:$ET$225</c:f>
              <c:numCache>
                <c:formatCode>General</c:formatCode>
                <c:ptCount val="224"/>
                <c:pt idx="0">
                  <c:v>230</c:v>
                </c:pt>
                <c:pt idx="1">
                  <c:v>185</c:v>
                </c:pt>
                <c:pt idx="2">
                  <c:v>397</c:v>
                </c:pt>
                <c:pt idx="3">
                  <c:v>472.00003099999998</c:v>
                </c:pt>
                <c:pt idx="4">
                  <c:v>489</c:v>
                </c:pt>
                <c:pt idx="5">
                  <c:v>489</c:v>
                </c:pt>
                <c:pt idx="6">
                  <c:v>529</c:v>
                </c:pt>
                <c:pt idx="7">
                  <c:v>577</c:v>
                </c:pt>
                <c:pt idx="8">
                  <c:v>602</c:v>
                </c:pt>
                <c:pt idx="9">
                  <c:v>626</c:v>
                </c:pt>
                <c:pt idx="10">
                  <c:v>659</c:v>
                </c:pt>
                <c:pt idx="11">
                  <c:v>691</c:v>
                </c:pt>
                <c:pt idx="12">
                  <c:v>717</c:v>
                </c:pt>
                <c:pt idx="13">
                  <c:v>741.99993900000004</c:v>
                </c:pt>
                <c:pt idx="14">
                  <c:v>772</c:v>
                </c:pt>
                <c:pt idx="15">
                  <c:v>790.00006099999996</c:v>
                </c:pt>
                <c:pt idx="16">
                  <c:v>828</c:v>
                </c:pt>
                <c:pt idx="17">
                  <c:v>848</c:v>
                </c:pt>
                <c:pt idx="18">
                  <c:v>884</c:v>
                </c:pt>
                <c:pt idx="19">
                  <c:v>916</c:v>
                </c:pt>
                <c:pt idx="20">
                  <c:v>950</c:v>
                </c:pt>
                <c:pt idx="21">
                  <c:v>974.99993900000004</c:v>
                </c:pt>
                <c:pt idx="22">
                  <c:v>1003</c:v>
                </c:pt>
                <c:pt idx="23">
                  <c:v>1068</c:v>
                </c:pt>
                <c:pt idx="24">
                  <c:v>1085</c:v>
                </c:pt>
                <c:pt idx="25">
                  <c:v>1098</c:v>
                </c:pt>
                <c:pt idx="26">
                  <c:v>1128</c:v>
                </c:pt>
                <c:pt idx="27">
                  <c:v>1175</c:v>
                </c:pt>
                <c:pt idx="28">
                  <c:v>1210</c:v>
                </c:pt>
                <c:pt idx="29">
                  <c:v>1254.9998780000001</c:v>
                </c:pt>
                <c:pt idx="30">
                  <c:v>1278</c:v>
                </c:pt>
                <c:pt idx="31">
                  <c:v>1309</c:v>
                </c:pt>
                <c:pt idx="32">
                  <c:v>1289.9998780000001</c:v>
                </c:pt>
                <c:pt idx="33">
                  <c:v>1302</c:v>
                </c:pt>
                <c:pt idx="34">
                  <c:v>1321</c:v>
                </c:pt>
                <c:pt idx="35">
                  <c:v>1366</c:v>
                </c:pt>
                <c:pt idx="36">
                  <c:v>1438</c:v>
                </c:pt>
                <c:pt idx="37">
                  <c:v>1481</c:v>
                </c:pt>
                <c:pt idx="38">
                  <c:v>1530</c:v>
                </c:pt>
                <c:pt idx="39">
                  <c:v>1617</c:v>
                </c:pt>
                <c:pt idx="40">
                  <c:v>1648</c:v>
                </c:pt>
                <c:pt idx="41">
                  <c:v>1647</c:v>
                </c:pt>
                <c:pt idx="42">
                  <c:v>1676.9998780000001</c:v>
                </c:pt>
                <c:pt idx="43">
                  <c:v>1741</c:v>
                </c:pt>
                <c:pt idx="44">
                  <c:v>1761</c:v>
                </c:pt>
                <c:pt idx="45">
                  <c:v>1775</c:v>
                </c:pt>
                <c:pt idx="46">
                  <c:v>1823</c:v>
                </c:pt>
                <c:pt idx="47">
                  <c:v>1845</c:v>
                </c:pt>
                <c:pt idx="48">
                  <c:v>1905</c:v>
                </c:pt>
                <c:pt idx="49">
                  <c:v>1914.9998780000001</c:v>
                </c:pt>
                <c:pt idx="50">
                  <c:v>1932.9998780000001</c:v>
                </c:pt>
                <c:pt idx="51">
                  <c:v>1946</c:v>
                </c:pt>
                <c:pt idx="52">
                  <c:v>1991</c:v>
                </c:pt>
                <c:pt idx="53">
                  <c:v>2020.9998780000001</c:v>
                </c:pt>
                <c:pt idx="54">
                  <c:v>2048</c:v>
                </c:pt>
                <c:pt idx="55">
                  <c:v>2074</c:v>
                </c:pt>
                <c:pt idx="56">
                  <c:v>2124</c:v>
                </c:pt>
                <c:pt idx="57">
                  <c:v>2187</c:v>
                </c:pt>
                <c:pt idx="58">
                  <c:v>2214</c:v>
                </c:pt>
                <c:pt idx="59">
                  <c:v>2181</c:v>
                </c:pt>
                <c:pt idx="60">
                  <c:v>2356</c:v>
                </c:pt>
                <c:pt idx="61">
                  <c:v>2422</c:v>
                </c:pt>
                <c:pt idx="62">
                  <c:v>2322</c:v>
                </c:pt>
                <c:pt idx="63">
                  <c:v>2504</c:v>
                </c:pt>
                <c:pt idx="64">
                  <c:v>2504</c:v>
                </c:pt>
                <c:pt idx="65">
                  <c:v>2437</c:v>
                </c:pt>
                <c:pt idx="66">
                  <c:v>2443</c:v>
                </c:pt>
                <c:pt idx="67">
                  <c:v>2405</c:v>
                </c:pt>
                <c:pt idx="68">
                  <c:v>2440</c:v>
                </c:pt>
                <c:pt idx="69">
                  <c:v>2469</c:v>
                </c:pt>
                <c:pt idx="70">
                  <c:v>2494</c:v>
                </c:pt>
                <c:pt idx="71">
                  <c:v>2520</c:v>
                </c:pt>
                <c:pt idx="72">
                  <c:v>2548</c:v>
                </c:pt>
                <c:pt idx="73">
                  <c:v>2573</c:v>
                </c:pt>
                <c:pt idx="74">
                  <c:v>2604</c:v>
                </c:pt>
                <c:pt idx="75">
                  <c:v>2642</c:v>
                </c:pt>
                <c:pt idx="76">
                  <c:v>2660</c:v>
                </c:pt>
                <c:pt idx="77">
                  <c:v>2716</c:v>
                </c:pt>
                <c:pt idx="78">
                  <c:v>2770</c:v>
                </c:pt>
                <c:pt idx="79">
                  <c:v>2761</c:v>
                </c:pt>
                <c:pt idx="80">
                  <c:v>2615</c:v>
                </c:pt>
                <c:pt idx="81">
                  <c:v>2642</c:v>
                </c:pt>
                <c:pt idx="82">
                  <c:v>2675.0002439999998</c:v>
                </c:pt>
                <c:pt idx="83">
                  <c:v>2845</c:v>
                </c:pt>
                <c:pt idx="84">
                  <c:v>3008</c:v>
                </c:pt>
                <c:pt idx="85">
                  <c:v>2981</c:v>
                </c:pt>
                <c:pt idx="86">
                  <c:v>2922</c:v>
                </c:pt>
                <c:pt idx="87">
                  <c:v>2940</c:v>
                </c:pt>
                <c:pt idx="88">
                  <c:v>2972</c:v>
                </c:pt>
                <c:pt idx="89">
                  <c:v>2972</c:v>
                </c:pt>
                <c:pt idx="90">
                  <c:v>3012</c:v>
                </c:pt>
                <c:pt idx="91">
                  <c:v>3035</c:v>
                </c:pt>
                <c:pt idx="92">
                  <c:v>3058</c:v>
                </c:pt>
                <c:pt idx="93">
                  <c:v>3085</c:v>
                </c:pt>
                <c:pt idx="94">
                  <c:v>3105</c:v>
                </c:pt>
                <c:pt idx="95">
                  <c:v>3131</c:v>
                </c:pt>
                <c:pt idx="96">
                  <c:v>3098.9997560000002</c:v>
                </c:pt>
                <c:pt idx="97">
                  <c:v>3093</c:v>
                </c:pt>
                <c:pt idx="98">
                  <c:v>3120</c:v>
                </c:pt>
                <c:pt idx="99">
                  <c:v>3201</c:v>
                </c:pt>
                <c:pt idx="100">
                  <c:v>3229</c:v>
                </c:pt>
                <c:pt idx="101">
                  <c:v>3294</c:v>
                </c:pt>
                <c:pt idx="102">
                  <c:v>3291.0002439999998</c:v>
                </c:pt>
                <c:pt idx="103">
                  <c:v>0</c:v>
                </c:pt>
                <c:pt idx="104">
                  <c:v>0</c:v>
                </c:pt>
                <c:pt idx="105">
                  <c:v>0</c:v>
                </c:pt>
                <c:pt idx="106">
                  <c:v>0</c:v>
                </c:pt>
                <c:pt idx="107">
                  <c:v>0</c:v>
                </c:pt>
                <c:pt idx="108">
                  <c:v>0</c:v>
                </c:pt>
                <c:pt idx="109">
                  <c:v>0</c:v>
                </c:pt>
                <c:pt idx="110">
                  <c:v>0</c:v>
                </c:pt>
                <c:pt idx="111">
                  <c:v>0</c:v>
                </c:pt>
                <c:pt idx="112">
                  <c:v>0</c:v>
                </c:pt>
                <c:pt idx="113">
                  <c:v>0</c:v>
                </c:pt>
                <c:pt idx="114">
                  <c:v>2713</c:v>
                </c:pt>
                <c:pt idx="115">
                  <c:v>2627</c:v>
                </c:pt>
                <c:pt idx="116">
                  <c:v>2627</c:v>
                </c:pt>
                <c:pt idx="117">
                  <c:v>2816.9997560000002</c:v>
                </c:pt>
                <c:pt idx="118">
                  <c:v>2799.0002439999998</c:v>
                </c:pt>
                <c:pt idx="119">
                  <c:v>2926</c:v>
                </c:pt>
                <c:pt idx="120">
                  <c:v>3008</c:v>
                </c:pt>
                <c:pt idx="121">
                  <c:v>3008</c:v>
                </c:pt>
                <c:pt idx="122">
                  <c:v>3078</c:v>
                </c:pt>
                <c:pt idx="123">
                  <c:v>3118</c:v>
                </c:pt>
                <c:pt idx="124">
                  <c:v>3143.9997560000002</c:v>
                </c:pt>
                <c:pt idx="125">
                  <c:v>3177.9997560000002</c:v>
                </c:pt>
                <c:pt idx="126">
                  <c:v>3229</c:v>
                </c:pt>
                <c:pt idx="127">
                  <c:v>3272</c:v>
                </c:pt>
                <c:pt idx="128">
                  <c:v>3305</c:v>
                </c:pt>
                <c:pt idx="129">
                  <c:v>3319</c:v>
                </c:pt>
                <c:pt idx="130">
                  <c:v>3376</c:v>
                </c:pt>
                <c:pt idx="131">
                  <c:v>3450</c:v>
                </c:pt>
                <c:pt idx="132">
                  <c:v>3511</c:v>
                </c:pt>
                <c:pt idx="133">
                  <c:v>3564.0002439999998</c:v>
                </c:pt>
                <c:pt idx="134">
                  <c:v>3619</c:v>
                </c:pt>
                <c:pt idx="135">
                  <c:v>3666</c:v>
                </c:pt>
                <c:pt idx="136">
                  <c:v>3677</c:v>
                </c:pt>
                <c:pt idx="137">
                  <c:v>3679.0002439999998</c:v>
                </c:pt>
                <c:pt idx="138">
                  <c:v>3664</c:v>
                </c:pt>
                <c:pt idx="139">
                  <c:v>3635.9997560000002</c:v>
                </c:pt>
                <c:pt idx="140">
                  <c:v>3603</c:v>
                </c:pt>
                <c:pt idx="141">
                  <c:v>3555.0002439999998</c:v>
                </c:pt>
                <c:pt idx="142">
                  <c:v>3509</c:v>
                </c:pt>
                <c:pt idx="143">
                  <c:v>3481</c:v>
                </c:pt>
                <c:pt idx="144">
                  <c:v>3453</c:v>
                </c:pt>
                <c:pt idx="145">
                  <c:v>3500</c:v>
                </c:pt>
                <c:pt idx="146">
                  <c:v>3499</c:v>
                </c:pt>
                <c:pt idx="147">
                  <c:v>3519</c:v>
                </c:pt>
                <c:pt idx="148">
                  <c:v>3563</c:v>
                </c:pt>
                <c:pt idx="149">
                  <c:v>3592.9997560000002</c:v>
                </c:pt>
                <c:pt idx="150">
                  <c:v>3565</c:v>
                </c:pt>
                <c:pt idx="151">
                  <c:v>3459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1390</c:v>
                </c:pt>
                <c:pt idx="169">
                  <c:v>1738.9998780000001</c:v>
                </c:pt>
                <c:pt idx="170">
                  <c:v>2622</c:v>
                </c:pt>
                <c:pt idx="171">
                  <c:v>2825.9997560000002</c:v>
                </c:pt>
                <c:pt idx="172">
                  <c:v>2925</c:v>
                </c:pt>
                <c:pt idx="173">
                  <c:v>2986</c:v>
                </c:pt>
                <c:pt idx="174">
                  <c:v>2872</c:v>
                </c:pt>
                <c:pt idx="175">
                  <c:v>2927</c:v>
                </c:pt>
                <c:pt idx="176">
                  <c:v>2930.0002439999998</c:v>
                </c:pt>
                <c:pt idx="177">
                  <c:v>2794</c:v>
                </c:pt>
                <c:pt idx="178">
                  <c:v>2730</c:v>
                </c:pt>
                <c:pt idx="179">
                  <c:v>2597.9997560000002</c:v>
                </c:pt>
                <c:pt idx="180">
                  <c:v>2534</c:v>
                </c:pt>
                <c:pt idx="181">
                  <c:v>2439</c:v>
                </c:pt>
                <c:pt idx="182">
                  <c:v>2400</c:v>
                </c:pt>
                <c:pt idx="183">
                  <c:v>2416</c:v>
                </c:pt>
                <c:pt idx="184">
                  <c:v>2363</c:v>
                </c:pt>
                <c:pt idx="185">
                  <c:v>2400</c:v>
                </c:pt>
                <c:pt idx="186">
                  <c:v>2449</c:v>
                </c:pt>
                <c:pt idx="187">
                  <c:v>2449</c:v>
                </c:pt>
                <c:pt idx="188">
                  <c:v>2515</c:v>
                </c:pt>
                <c:pt idx="189">
                  <c:v>2542</c:v>
                </c:pt>
                <c:pt idx="190">
                  <c:v>2563</c:v>
                </c:pt>
                <c:pt idx="191">
                  <c:v>2626</c:v>
                </c:pt>
                <c:pt idx="192">
                  <c:v>2645</c:v>
                </c:pt>
                <c:pt idx="193">
                  <c:v>2692</c:v>
                </c:pt>
                <c:pt idx="194">
                  <c:v>2703</c:v>
                </c:pt>
                <c:pt idx="195">
                  <c:v>2706</c:v>
                </c:pt>
                <c:pt idx="196">
                  <c:v>2661</c:v>
                </c:pt>
                <c:pt idx="197">
                  <c:v>2570.9997560000002</c:v>
                </c:pt>
                <c:pt idx="198">
                  <c:v>2450</c:v>
                </c:pt>
                <c:pt idx="199">
                  <c:v>2303</c:v>
                </c:pt>
                <c:pt idx="200">
                  <c:v>2184</c:v>
                </c:pt>
                <c:pt idx="201">
                  <c:v>2131</c:v>
                </c:pt>
                <c:pt idx="202">
                  <c:v>2100</c:v>
                </c:pt>
                <c:pt idx="203">
                  <c:v>2042</c:v>
                </c:pt>
                <c:pt idx="204">
                  <c:v>2007</c:v>
                </c:pt>
                <c:pt idx="205">
                  <c:v>1993.9998780000001</c:v>
                </c:pt>
                <c:pt idx="206">
                  <c:v>1986</c:v>
                </c:pt>
                <c:pt idx="207">
                  <c:v>2017</c:v>
                </c:pt>
                <c:pt idx="208">
                  <c:v>1936</c:v>
                </c:pt>
                <c:pt idx="209">
                  <c:v>1954</c:v>
                </c:pt>
                <c:pt idx="210">
                  <c:v>2046.9998780000001</c:v>
                </c:pt>
                <c:pt idx="211">
                  <c:v>2029.0001219999999</c:v>
                </c:pt>
                <c:pt idx="212">
                  <c:v>1991</c:v>
                </c:pt>
                <c:pt idx="213">
                  <c:v>1941.0001219999999</c:v>
                </c:pt>
                <c:pt idx="214">
                  <c:v>2002.9998780000001</c:v>
                </c:pt>
                <c:pt idx="215">
                  <c:v>1887</c:v>
                </c:pt>
                <c:pt idx="216">
                  <c:v>1816</c:v>
                </c:pt>
                <c:pt idx="217">
                  <c:v>1585</c:v>
                </c:pt>
                <c:pt idx="218">
                  <c:v>1602</c:v>
                </c:pt>
                <c:pt idx="219">
                  <c:v>1304</c:v>
                </c:pt>
                <c:pt idx="220">
                  <c:v>1285</c:v>
                </c:pt>
                <c:pt idx="221">
                  <c:v>1344</c:v>
                </c:pt>
                <c:pt idx="222">
                  <c:v>1729.9998780000001</c:v>
                </c:pt>
                <c:pt idx="223">
                  <c:v>963</c:v>
                </c:pt>
              </c:numCache>
            </c:numRef>
          </c:yVal>
          <c:smooth val="0"/>
          <c:extLst xmlns:c16r2="http://schemas.microsoft.com/office/drawing/2015/06/chart">
            <c:ext xmlns:c16="http://schemas.microsoft.com/office/drawing/2014/chart" uri="{C3380CC4-5D6E-409C-BE32-E72D297353CC}">
              <c16:uniqueId val="{00000093-DA80-4DEE-8BB8-42BCAF800CB4}"/>
            </c:ext>
          </c:extLst>
        </c:ser>
        <c:ser>
          <c:idx val="149"/>
          <c:order val="148"/>
          <c:tx>
            <c:strRef>
              <c:f>Sheet1!$EU$1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Sheet1!$EU$2:$EU$225</c:f>
              <c:numCache>
                <c:formatCode>General</c:formatCode>
                <c:ptCount val="224"/>
                <c:pt idx="0">
                  <c:v>189</c:v>
                </c:pt>
                <c:pt idx="1">
                  <c:v>196</c:v>
                </c:pt>
                <c:pt idx="2">
                  <c:v>409</c:v>
                </c:pt>
                <c:pt idx="3">
                  <c:v>475</c:v>
                </c:pt>
                <c:pt idx="4">
                  <c:v>490</c:v>
                </c:pt>
                <c:pt idx="5">
                  <c:v>499</c:v>
                </c:pt>
                <c:pt idx="6">
                  <c:v>534</c:v>
                </c:pt>
                <c:pt idx="7">
                  <c:v>587</c:v>
                </c:pt>
                <c:pt idx="8">
                  <c:v>608</c:v>
                </c:pt>
                <c:pt idx="9">
                  <c:v>631</c:v>
                </c:pt>
                <c:pt idx="10">
                  <c:v>677</c:v>
                </c:pt>
                <c:pt idx="11">
                  <c:v>694</c:v>
                </c:pt>
                <c:pt idx="12">
                  <c:v>722</c:v>
                </c:pt>
                <c:pt idx="13">
                  <c:v>756</c:v>
                </c:pt>
                <c:pt idx="14">
                  <c:v>772</c:v>
                </c:pt>
                <c:pt idx="15">
                  <c:v>806</c:v>
                </c:pt>
                <c:pt idx="16">
                  <c:v>847.00006099999996</c:v>
                </c:pt>
                <c:pt idx="17">
                  <c:v>863</c:v>
                </c:pt>
                <c:pt idx="18">
                  <c:v>894</c:v>
                </c:pt>
                <c:pt idx="19">
                  <c:v>930.99993900000004</c:v>
                </c:pt>
                <c:pt idx="20">
                  <c:v>964</c:v>
                </c:pt>
                <c:pt idx="21">
                  <c:v>996</c:v>
                </c:pt>
                <c:pt idx="22">
                  <c:v>1026</c:v>
                </c:pt>
                <c:pt idx="23">
                  <c:v>1088</c:v>
                </c:pt>
                <c:pt idx="24">
                  <c:v>1107</c:v>
                </c:pt>
                <c:pt idx="25">
                  <c:v>1120</c:v>
                </c:pt>
                <c:pt idx="26">
                  <c:v>1157</c:v>
                </c:pt>
                <c:pt idx="27">
                  <c:v>1195</c:v>
                </c:pt>
                <c:pt idx="28">
                  <c:v>1233</c:v>
                </c:pt>
                <c:pt idx="29">
                  <c:v>1274</c:v>
                </c:pt>
                <c:pt idx="30">
                  <c:v>1309</c:v>
                </c:pt>
                <c:pt idx="31">
                  <c:v>1329</c:v>
                </c:pt>
                <c:pt idx="32">
                  <c:v>1305</c:v>
                </c:pt>
                <c:pt idx="33">
                  <c:v>1323</c:v>
                </c:pt>
                <c:pt idx="34">
                  <c:v>1346</c:v>
                </c:pt>
                <c:pt idx="35">
                  <c:v>1382</c:v>
                </c:pt>
                <c:pt idx="36">
                  <c:v>1460</c:v>
                </c:pt>
                <c:pt idx="37">
                  <c:v>1497</c:v>
                </c:pt>
                <c:pt idx="38">
                  <c:v>1548</c:v>
                </c:pt>
                <c:pt idx="39">
                  <c:v>1641.0001219999999</c:v>
                </c:pt>
                <c:pt idx="40">
                  <c:v>1672</c:v>
                </c:pt>
                <c:pt idx="41">
                  <c:v>1672</c:v>
                </c:pt>
                <c:pt idx="42">
                  <c:v>1701</c:v>
                </c:pt>
                <c:pt idx="43">
                  <c:v>1769</c:v>
                </c:pt>
                <c:pt idx="44">
                  <c:v>1795</c:v>
                </c:pt>
                <c:pt idx="45">
                  <c:v>1813</c:v>
                </c:pt>
                <c:pt idx="46">
                  <c:v>1852.9998780000001</c:v>
                </c:pt>
                <c:pt idx="47">
                  <c:v>1879.9998780000001</c:v>
                </c:pt>
                <c:pt idx="48">
                  <c:v>1941.0001219999999</c:v>
                </c:pt>
                <c:pt idx="49">
                  <c:v>1952</c:v>
                </c:pt>
                <c:pt idx="50">
                  <c:v>1976.9998780000001</c:v>
                </c:pt>
                <c:pt idx="51">
                  <c:v>1995</c:v>
                </c:pt>
                <c:pt idx="52">
                  <c:v>2031</c:v>
                </c:pt>
                <c:pt idx="53">
                  <c:v>2064</c:v>
                </c:pt>
                <c:pt idx="54">
                  <c:v>2104</c:v>
                </c:pt>
                <c:pt idx="55">
                  <c:v>2122</c:v>
                </c:pt>
                <c:pt idx="56">
                  <c:v>2183</c:v>
                </c:pt>
                <c:pt idx="57">
                  <c:v>2248</c:v>
                </c:pt>
                <c:pt idx="58">
                  <c:v>2274</c:v>
                </c:pt>
                <c:pt idx="59">
                  <c:v>2243</c:v>
                </c:pt>
                <c:pt idx="60">
                  <c:v>2423</c:v>
                </c:pt>
                <c:pt idx="61">
                  <c:v>2470</c:v>
                </c:pt>
                <c:pt idx="62">
                  <c:v>2387</c:v>
                </c:pt>
                <c:pt idx="63">
                  <c:v>2556</c:v>
                </c:pt>
                <c:pt idx="64">
                  <c:v>2563</c:v>
                </c:pt>
                <c:pt idx="65">
                  <c:v>2498</c:v>
                </c:pt>
                <c:pt idx="66">
                  <c:v>2502</c:v>
                </c:pt>
                <c:pt idx="67">
                  <c:v>2462</c:v>
                </c:pt>
                <c:pt idx="68">
                  <c:v>2502</c:v>
                </c:pt>
                <c:pt idx="69">
                  <c:v>2534</c:v>
                </c:pt>
                <c:pt idx="70">
                  <c:v>2570</c:v>
                </c:pt>
                <c:pt idx="71">
                  <c:v>2592</c:v>
                </c:pt>
                <c:pt idx="72">
                  <c:v>2627</c:v>
                </c:pt>
                <c:pt idx="73">
                  <c:v>2642</c:v>
                </c:pt>
                <c:pt idx="74">
                  <c:v>2679</c:v>
                </c:pt>
                <c:pt idx="75">
                  <c:v>2716</c:v>
                </c:pt>
                <c:pt idx="76">
                  <c:v>2727</c:v>
                </c:pt>
                <c:pt idx="77">
                  <c:v>2777</c:v>
                </c:pt>
                <c:pt idx="78">
                  <c:v>2842.0002439999998</c:v>
                </c:pt>
                <c:pt idx="79">
                  <c:v>2819</c:v>
                </c:pt>
                <c:pt idx="80">
                  <c:v>2702.0002439999998</c:v>
                </c:pt>
                <c:pt idx="81">
                  <c:v>2702.0002439999998</c:v>
                </c:pt>
                <c:pt idx="82">
                  <c:v>2721</c:v>
                </c:pt>
                <c:pt idx="83">
                  <c:v>2903</c:v>
                </c:pt>
                <c:pt idx="84">
                  <c:v>3068</c:v>
                </c:pt>
                <c:pt idx="85">
                  <c:v>3031</c:v>
                </c:pt>
                <c:pt idx="86">
                  <c:v>2990</c:v>
                </c:pt>
                <c:pt idx="87">
                  <c:v>3001.9997560000002</c:v>
                </c:pt>
                <c:pt idx="88">
                  <c:v>3018.0002439999998</c:v>
                </c:pt>
                <c:pt idx="89">
                  <c:v>3028</c:v>
                </c:pt>
                <c:pt idx="90">
                  <c:v>3063.0002439999998</c:v>
                </c:pt>
                <c:pt idx="91">
                  <c:v>3087</c:v>
                </c:pt>
                <c:pt idx="92">
                  <c:v>3106.0002439999998</c:v>
                </c:pt>
                <c:pt idx="93">
                  <c:v>3125.9997560000002</c:v>
                </c:pt>
                <c:pt idx="94">
                  <c:v>3146</c:v>
                </c:pt>
                <c:pt idx="95">
                  <c:v>3161</c:v>
                </c:pt>
                <c:pt idx="96">
                  <c:v>3137</c:v>
                </c:pt>
                <c:pt idx="97">
                  <c:v>3190</c:v>
                </c:pt>
                <c:pt idx="98">
                  <c:v>3211</c:v>
                </c:pt>
                <c:pt idx="99">
                  <c:v>3247</c:v>
                </c:pt>
                <c:pt idx="100">
                  <c:v>3339</c:v>
                </c:pt>
                <c:pt idx="101">
                  <c:v>3353.9997560000002</c:v>
                </c:pt>
                <c:pt idx="102">
                  <c:v>3379.0002439999998</c:v>
                </c:pt>
                <c:pt idx="103">
                  <c:v>0</c:v>
                </c:pt>
                <c:pt idx="104">
                  <c:v>0</c:v>
                </c:pt>
                <c:pt idx="105">
                  <c:v>0</c:v>
                </c:pt>
                <c:pt idx="106">
                  <c:v>0</c:v>
                </c:pt>
                <c:pt idx="107">
                  <c:v>0</c:v>
                </c:pt>
                <c:pt idx="108">
                  <c:v>0</c:v>
                </c:pt>
                <c:pt idx="109">
                  <c:v>0</c:v>
                </c:pt>
                <c:pt idx="110">
                  <c:v>0</c:v>
                </c:pt>
                <c:pt idx="111">
                  <c:v>0</c:v>
                </c:pt>
                <c:pt idx="112">
                  <c:v>0</c:v>
                </c:pt>
                <c:pt idx="113">
                  <c:v>0</c:v>
                </c:pt>
                <c:pt idx="114">
                  <c:v>2770</c:v>
                </c:pt>
                <c:pt idx="115">
                  <c:v>2646</c:v>
                </c:pt>
                <c:pt idx="116">
                  <c:v>2630</c:v>
                </c:pt>
                <c:pt idx="117">
                  <c:v>2847</c:v>
                </c:pt>
                <c:pt idx="118">
                  <c:v>2766</c:v>
                </c:pt>
                <c:pt idx="119">
                  <c:v>2907</c:v>
                </c:pt>
                <c:pt idx="120">
                  <c:v>2989</c:v>
                </c:pt>
                <c:pt idx="121">
                  <c:v>3027.0002439999998</c:v>
                </c:pt>
                <c:pt idx="122">
                  <c:v>3083</c:v>
                </c:pt>
                <c:pt idx="123">
                  <c:v>3121</c:v>
                </c:pt>
                <c:pt idx="124">
                  <c:v>3163</c:v>
                </c:pt>
                <c:pt idx="125">
                  <c:v>3190</c:v>
                </c:pt>
                <c:pt idx="126">
                  <c:v>3227</c:v>
                </c:pt>
                <c:pt idx="127">
                  <c:v>3261</c:v>
                </c:pt>
                <c:pt idx="128">
                  <c:v>3300.0002439999998</c:v>
                </c:pt>
                <c:pt idx="129">
                  <c:v>3321</c:v>
                </c:pt>
                <c:pt idx="130">
                  <c:v>3383</c:v>
                </c:pt>
                <c:pt idx="131">
                  <c:v>3439</c:v>
                </c:pt>
                <c:pt idx="132">
                  <c:v>3519</c:v>
                </c:pt>
                <c:pt idx="133">
                  <c:v>3571</c:v>
                </c:pt>
                <c:pt idx="134">
                  <c:v>3628</c:v>
                </c:pt>
                <c:pt idx="135">
                  <c:v>3662.9997560000002</c:v>
                </c:pt>
                <c:pt idx="136">
                  <c:v>3690</c:v>
                </c:pt>
                <c:pt idx="137">
                  <c:v>3689</c:v>
                </c:pt>
                <c:pt idx="138">
                  <c:v>3661.0002439999998</c:v>
                </c:pt>
                <c:pt idx="139">
                  <c:v>3625</c:v>
                </c:pt>
                <c:pt idx="140">
                  <c:v>3605</c:v>
                </c:pt>
                <c:pt idx="141">
                  <c:v>3565.9997560000002</c:v>
                </c:pt>
                <c:pt idx="142">
                  <c:v>3516</c:v>
                </c:pt>
                <c:pt idx="143">
                  <c:v>3482</c:v>
                </c:pt>
                <c:pt idx="144">
                  <c:v>3461</c:v>
                </c:pt>
                <c:pt idx="145">
                  <c:v>3490</c:v>
                </c:pt>
                <c:pt idx="146">
                  <c:v>3495.9997560000002</c:v>
                </c:pt>
                <c:pt idx="147">
                  <c:v>3531</c:v>
                </c:pt>
                <c:pt idx="148">
                  <c:v>3561</c:v>
                </c:pt>
                <c:pt idx="149">
                  <c:v>3598</c:v>
                </c:pt>
                <c:pt idx="150">
                  <c:v>3612</c:v>
                </c:pt>
                <c:pt idx="151">
                  <c:v>3511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1271</c:v>
                </c:pt>
                <c:pt idx="169">
                  <c:v>1577</c:v>
                </c:pt>
                <c:pt idx="170">
                  <c:v>2533</c:v>
                </c:pt>
                <c:pt idx="171">
                  <c:v>2800</c:v>
                </c:pt>
                <c:pt idx="172">
                  <c:v>2892</c:v>
                </c:pt>
                <c:pt idx="173">
                  <c:v>3009.0002439999998</c:v>
                </c:pt>
                <c:pt idx="174">
                  <c:v>2843.9997560000002</c:v>
                </c:pt>
                <c:pt idx="175">
                  <c:v>2925</c:v>
                </c:pt>
                <c:pt idx="176">
                  <c:v>2928</c:v>
                </c:pt>
                <c:pt idx="177">
                  <c:v>2830</c:v>
                </c:pt>
                <c:pt idx="178">
                  <c:v>2716</c:v>
                </c:pt>
                <c:pt idx="179">
                  <c:v>2573</c:v>
                </c:pt>
                <c:pt idx="180">
                  <c:v>2512</c:v>
                </c:pt>
                <c:pt idx="181">
                  <c:v>2447</c:v>
                </c:pt>
                <c:pt idx="182">
                  <c:v>2403</c:v>
                </c:pt>
                <c:pt idx="183">
                  <c:v>2401</c:v>
                </c:pt>
                <c:pt idx="184">
                  <c:v>2362</c:v>
                </c:pt>
                <c:pt idx="185">
                  <c:v>2413</c:v>
                </c:pt>
                <c:pt idx="186">
                  <c:v>2436</c:v>
                </c:pt>
                <c:pt idx="187">
                  <c:v>2465</c:v>
                </c:pt>
                <c:pt idx="188">
                  <c:v>2504</c:v>
                </c:pt>
                <c:pt idx="189">
                  <c:v>2545</c:v>
                </c:pt>
                <c:pt idx="190">
                  <c:v>2585</c:v>
                </c:pt>
                <c:pt idx="191">
                  <c:v>2632.0002439999998</c:v>
                </c:pt>
                <c:pt idx="192">
                  <c:v>2648</c:v>
                </c:pt>
                <c:pt idx="193">
                  <c:v>2685.9997560000002</c:v>
                </c:pt>
                <c:pt idx="194">
                  <c:v>2698</c:v>
                </c:pt>
                <c:pt idx="195">
                  <c:v>2687</c:v>
                </c:pt>
                <c:pt idx="196">
                  <c:v>2661</c:v>
                </c:pt>
                <c:pt idx="197">
                  <c:v>2563</c:v>
                </c:pt>
                <c:pt idx="198">
                  <c:v>2446</c:v>
                </c:pt>
                <c:pt idx="199">
                  <c:v>2312</c:v>
                </c:pt>
                <c:pt idx="200">
                  <c:v>2188</c:v>
                </c:pt>
                <c:pt idx="201">
                  <c:v>2154</c:v>
                </c:pt>
                <c:pt idx="202">
                  <c:v>2105</c:v>
                </c:pt>
                <c:pt idx="203">
                  <c:v>2052</c:v>
                </c:pt>
                <c:pt idx="204">
                  <c:v>2016</c:v>
                </c:pt>
                <c:pt idx="205">
                  <c:v>2015</c:v>
                </c:pt>
                <c:pt idx="206">
                  <c:v>2023</c:v>
                </c:pt>
                <c:pt idx="207">
                  <c:v>2022</c:v>
                </c:pt>
                <c:pt idx="208">
                  <c:v>1976.9998780000001</c:v>
                </c:pt>
                <c:pt idx="209">
                  <c:v>1958.9998780000001</c:v>
                </c:pt>
                <c:pt idx="210">
                  <c:v>2023</c:v>
                </c:pt>
                <c:pt idx="211">
                  <c:v>2000</c:v>
                </c:pt>
                <c:pt idx="212">
                  <c:v>1951</c:v>
                </c:pt>
                <c:pt idx="213">
                  <c:v>1946</c:v>
                </c:pt>
                <c:pt idx="214">
                  <c:v>1998</c:v>
                </c:pt>
                <c:pt idx="215">
                  <c:v>1881</c:v>
                </c:pt>
                <c:pt idx="216">
                  <c:v>1775</c:v>
                </c:pt>
                <c:pt idx="217">
                  <c:v>1648</c:v>
                </c:pt>
                <c:pt idx="218">
                  <c:v>1596</c:v>
                </c:pt>
                <c:pt idx="219">
                  <c:v>1301</c:v>
                </c:pt>
                <c:pt idx="220">
                  <c:v>1280</c:v>
                </c:pt>
                <c:pt idx="221">
                  <c:v>1286</c:v>
                </c:pt>
                <c:pt idx="222">
                  <c:v>1609</c:v>
                </c:pt>
                <c:pt idx="223">
                  <c:v>1034</c:v>
                </c:pt>
              </c:numCache>
            </c:numRef>
          </c:yVal>
          <c:smooth val="0"/>
          <c:extLst xmlns:c16r2="http://schemas.microsoft.com/office/drawing/2015/06/chart">
            <c:ext xmlns:c16="http://schemas.microsoft.com/office/drawing/2014/chart" uri="{C3380CC4-5D6E-409C-BE32-E72D297353CC}">
              <c16:uniqueId val="{00000094-DA80-4DEE-8BB8-42BCAF800CB4}"/>
            </c:ext>
          </c:extLst>
        </c:ser>
        <c:ser>
          <c:idx val="150"/>
          <c:order val="149"/>
          <c:tx>
            <c:strRef>
              <c:f>Sheet1!$EV$1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Sheet1!$EV$2:$EV$225</c:f>
              <c:numCache>
                <c:formatCode>General</c:formatCode>
                <c:ptCount val="224"/>
                <c:pt idx="0">
                  <c:v>189</c:v>
                </c:pt>
                <c:pt idx="1">
                  <c:v>196</c:v>
                </c:pt>
                <c:pt idx="2">
                  <c:v>409</c:v>
                </c:pt>
                <c:pt idx="3">
                  <c:v>475</c:v>
                </c:pt>
                <c:pt idx="4">
                  <c:v>490</c:v>
                </c:pt>
                <c:pt idx="5">
                  <c:v>499</c:v>
                </c:pt>
                <c:pt idx="6">
                  <c:v>534</c:v>
                </c:pt>
                <c:pt idx="7">
                  <c:v>587</c:v>
                </c:pt>
                <c:pt idx="8">
                  <c:v>608</c:v>
                </c:pt>
                <c:pt idx="9">
                  <c:v>631</c:v>
                </c:pt>
                <c:pt idx="10">
                  <c:v>677</c:v>
                </c:pt>
                <c:pt idx="11">
                  <c:v>694</c:v>
                </c:pt>
                <c:pt idx="12">
                  <c:v>722</c:v>
                </c:pt>
                <c:pt idx="13">
                  <c:v>756</c:v>
                </c:pt>
                <c:pt idx="14">
                  <c:v>772</c:v>
                </c:pt>
                <c:pt idx="15">
                  <c:v>806</c:v>
                </c:pt>
                <c:pt idx="16">
                  <c:v>847.00006099999996</c:v>
                </c:pt>
                <c:pt idx="17">
                  <c:v>863</c:v>
                </c:pt>
                <c:pt idx="18">
                  <c:v>894</c:v>
                </c:pt>
                <c:pt idx="19">
                  <c:v>930.99993900000004</c:v>
                </c:pt>
                <c:pt idx="20">
                  <c:v>964</c:v>
                </c:pt>
                <c:pt idx="21">
                  <c:v>996</c:v>
                </c:pt>
                <c:pt idx="22">
                  <c:v>1026</c:v>
                </c:pt>
                <c:pt idx="23">
                  <c:v>1088</c:v>
                </c:pt>
                <c:pt idx="24">
                  <c:v>1107</c:v>
                </c:pt>
                <c:pt idx="25">
                  <c:v>1120</c:v>
                </c:pt>
                <c:pt idx="26">
                  <c:v>1157</c:v>
                </c:pt>
                <c:pt idx="27">
                  <c:v>1195</c:v>
                </c:pt>
                <c:pt idx="28">
                  <c:v>1233</c:v>
                </c:pt>
                <c:pt idx="29">
                  <c:v>1274</c:v>
                </c:pt>
                <c:pt idx="30">
                  <c:v>1309</c:v>
                </c:pt>
                <c:pt idx="31">
                  <c:v>1329</c:v>
                </c:pt>
                <c:pt idx="32">
                  <c:v>1305</c:v>
                </c:pt>
                <c:pt idx="33">
                  <c:v>1323</c:v>
                </c:pt>
                <c:pt idx="34">
                  <c:v>1346</c:v>
                </c:pt>
                <c:pt idx="35">
                  <c:v>1382</c:v>
                </c:pt>
                <c:pt idx="36">
                  <c:v>1460</c:v>
                </c:pt>
                <c:pt idx="37">
                  <c:v>1497</c:v>
                </c:pt>
                <c:pt idx="38">
                  <c:v>1548</c:v>
                </c:pt>
                <c:pt idx="39">
                  <c:v>1641.0001219999999</c:v>
                </c:pt>
                <c:pt idx="40">
                  <c:v>1672</c:v>
                </c:pt>
                <c:pt idx="41">
                  <c:v>1672</c:v>
                </c:pt>
                <c:pt idx="42">
                  <c:v>1701</c:v>
                </c:pt>
                <c:pt idx="43">
                  <c:v>1769</c:v>
                </c:pt>
                <c:pt idx="44">
                  <c:v>1795</c:v>
                </c:pt>
                <c:pt idx="45">
                  <c:v>1813</c:v>
                </c:pt>
                <c:pt idx="46">
                  <c:v>1852.9998780000001</c:v>
                </c:pt>
                <c:pt idx="47">
                  <c:v>1879.9998780000001</c:v>
                </c:pt>
                <c:pt idx="48">
                  <c:v>1941.0001219999999</c:v>
                </c:pt>
                <c:pt idx="49">
                  <c:v>1952</c:v>
                </c:pt>
                <c:pt idx="50">
                  <c:v>1976.9998780000001</c:v>
                </c:pt>
                <c:pt idx="51">
                  <c:v>1995</c:v>
                </c:pt>
                <c:pt idx="52">
                  <c:v>2031</c:v>
                </c:pt>
                <c:pt idx="53">
                  <c:v>2064</c:v>
                </c:pt>
                <c:pt idx="54">
                  <c:v>2104</c:v>
                </c:pt>
                <c:pt idx="55">
                  <c:v>2122</c:v>
                </c:pt>
                <c:pt idx="56">
                  <c:v>2183</c:v>
                </c:pt>
                <c:pt idx="57">
                  <c:v>2248</c:v>
                </c:pt>
                <c:pt idx="58">
                  <c:v>2274</c:v>
                </c:pt>
                <c:pt idx="59">
                  <c:v>2243</c:v>
                </c:pt>
                <c:pt idx="60">
                  <c:v>2423</c:v>
                </c:pt>
                <c:pt idx="61">
                  <c:v>2470</c:v>
                </c:pt>
                <c:pt idx="62">
                  <c:v>2387</c:v>
                </c:pt>
                <c:pt idx="63">
                  <c:v>2556</c:v>
                </c:pt>
                <c:pt idx="64">
                  <c:v>2563</c:v>
                </c:pt>
                <c:pt idx="65">
                  <c:v>2498</c:v>
                </c:pt>
                <c:pt idx="66">
                  <c:v>2502</c:v>
                </c:pt>
                <c:pt idx="67">
                  <c:v>2462</c:v>
                </c:pt>
                <c:pt idx="68">
                  <c:v>2502</c:v>
                </c:pt>
                <c:pt idx="69">
                  <c:v>2534</c:v>
                </c:pt>
                <c:pt idx="70">
                  <c:v>2570</c:v>
                </c:pt>
                <c:pt idx="71">
                  <c:v>2592</c:v>
                </c:pt>
                <c:pt idx="72">
                  <c:v>2627</c:v>
                </c:pt>
                <c:pt idx="73">
                  <c:v>2642</c:v>
                </c:pt>
                <c:pt idx="74">
                  <c:v>2679</c:v>
                </c:pt>
                <c:pt idx="75">
                  <c:v>2716</c:v>
                </c:pt>
                <c:pt idx="76">
                  <c:v>2727</c:v>
                </c:pt>
                <c:pt idx="77">
                  <c:v>2777</c:v>
                </c:pt>
                <c:pt idx="78">
                  <c:v>2842.0002439999998</c:v>
                </c:pt>
                <c:pt idx="79">
                  <c:v>2819</c:v>
                </c:pt>
                <c:pt idx="80">
                  <c:v>2702.0002439999998</c:v>
                </c:pt>
                <c:pt idx="81">
                  <c:v>2702.0002439999998</c:v>
                </c:pt>
                <c:pt idx="82">
                  <c:v>2721</c:v>
                </c:pt>
                <c:pt idx="83">
                  <c:v>2903</c:v>
                </c:pt>
                <c:pt idx="84">
                  <c:v>3068</c:v>
                </c:pt>
                <c:pt idx="85">
                  <c:v>3031</c:v>
                </c:pt>
                <c:pt idx="86">
                  <c:v>2990</c:v>
                </c:pt>
                <c:pt idx="87">
                  <c:v>3001.9997560000002</c:v>
                </c:pt>
                <c:pt idx="88">
                  <c:v>3018.0002439999998</c:v>
                </c:pt>
                <c:pt idx="89">
                  <c:v>3028</c:v>
                </c:pt>
                <c:pt idx="90">
                  <c:v>3063.0002439999998</c:v>
                </c:pt>
                <c:pt idx="91">
                  <c:v>3087</c:v>
                </c:pt>
                <c:pt idx="92">
                  <c:v>3106.0002439999998</c:v>
                </c:pt>
                <c:pt idx="93">
                  <c:v>3125.9997560000002</c:v>
                </c:pt>
                <c:pt idx="94">
                  <c:v>3146</c:v>
                </c:pt>
                <c:pt idx="95">
                  <c:v>3161</c:v>
                </c:pt>
                <c:pt idx="96">
                  <c:v>3137</c:v>
                </c:pt>
                <c:pt idx="97">
                  <c:v>3190</c:v>
                </c:pt>
                <c:pt idx="98">
                  <c:v>3211</c:v>
                </c:pt>
                <c:pt idx="99">
                  <c:v>3247</c:v>
                </c:pt>
                <c:pt idx="100">
                  <c:v>3339</c:v>
                </c:pt>
                <c:pt idx="101">
                  <c:v>3353.9997560000002</c:v>
                </c:pt>
                <c:pt idx="102">
                  <c:v>3379.0002439999998</c:v>
                </c:pt>
                <c:pt idx="103">
                  <c:v>0</c:v>
                </c:pt>
                <c:pt idx="104">
                  <c:v>0</c:v>
                </c:pt>
                <c:pt idx="105">
                  <c:v>0</c:v>
                </c:pt>
                <c:pt idx="106">
                  <c:v>0</c:v>
                </c:pt>
                <c:pt idx="107">
                  <c:v>0</c:v>
                </c:pt>
                <c:pt idx="108">
                  <c:v>0</c:v>
                </c:pt>
                <c:pt idx="109">
                  <c:v>0</c:v>
                </c:pt>
                <c:pt idx="110">
                  <c:v>0</c:v>
                </c:pt>
                <c:pt idx="111">
                  <c:v>0</c:v>
                </c:pt>
                <c:pt idx="112">
                  <c:v>0</c:v>
                </c:pt>
                <c:pt idx="113">
                  <c:v>0</c:v>
                </c:pt>
                <c:pt idx="114">
                  <c:v>2770</c:v>
                </c:pt>
                <c:pt idx="115">
                  <c:v>2646</c:v>
                </c:pt>
                <c:pt idx="116">
                  <c:v>2630</c:v>
                </c:pt>
                <c:pt idx="117">
                  <c:v>2847</c:v>
                </c:pt>
                <c:pt idx="118">
                  <c:v>2766</c:v>
                </c:pt>
                <c:pt idx="119">
                  <c:v>2907</c:v>
                </c:pt>
                <c:pt idx="120">
                  <c:v>2989</c:v>
                </c:pt>
                <c:pt idx="121">
                  <c:v>3027.0002439999998</c:v>
                </c:pt>
                <c:pt idx="122">
                  <c:v>3083</c:v>
                </c:pt>
                <c:pt idx="123">
                  <c:v>3121</c:v>
                </c:pt>
                <c:pt idx="124">
                  <c:v>3163</c:v>
                </c:pt>
                <c:pt idx="125">
                  <c:v>3190</c:v>
                </c:pt>
                <c:pt idx="126">
                  <c:v>3227</c:v>
                </c:pt>
                <c:pt idx="127">
                  <c:v>3261</c:v>
                </c:pt>
                <c:pt idx="128">
                  <c:v>3300.0002439999998</c:v>
                </c:pt>
                <c:pt idx="129">
                  <c:v>3321</c:v>
                </c:pt>
                <c:pt idx="130">
                  <c:v>3383</c:v>
                </c:pt>
                <c:pt idx="131">
                  <c:v>3439</c:v>
                </c:pt>
                <c:pt idx="132">
                  <c:v>3519</c:v>
                </c:pt>
                <c:pt idx="133">
                  <c:v>3571</c:v>
                </c:pt>
                <c:pt idx="134">
                  <c:v>3628</c:v>
                </c:pt>
                <c:pt idx="135">
                  <c:v>3662.9997560000002</c:v>
                </c:pt>
                <c:pt idx="136">
                  <c:v>3690</c:v>
                </c:pt>
                <c:pt idx="137">
                  <c:v>3689</c:v>
                </c:pt>
                <c:pt idx="138">
                  <c:v>3661.0002439999998</c:v>
                </c:pt>
                <c:pt idx="139">
                  <c:v>3625</c:v>
                </c:pt>
                <c:pt idx="140">
                  <c:v>3605</c:v>
                </c:pt>
                <c:pt idx="141">
                  <c:v>3565.9997560000002</c:v>
                </c:pt>
                <c:pt idx="142">
                  <c:v>3516</c:v>
                </c:pt>
                <c:pt idx="143">
                  <c:v>3482</c:v>
                </c:pt>
                <c:pt idx="144">
                  <c:v>3461</c:v>
                </c:pt>
                <c:pt idx="145">
                  <c:v>3490</c:v>
                </c:pt>
                <c:pt idx="146">
                  <c:v>3495.9997560000002</c:v>
                </c:pt>
                <c:pt idx="147">
                  <c:v>3531</c:v>
                </c:pt>
                <c:pt idx="148">
                  <c:v>3561</c:v>
                </c:pt>
                <c:pt idx="149">
                  <c:v>3598</c:v>
                </c:pt>
                <c:pt idx="150">
                  <c:v>3612</c:v>
                </c:pt>
                <c:pt idx="151">
                  <c:v>3511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1271</c:v>
                </c:pt>
                <c:pt idx="169">
                  <c:v>1577</c:v>
                </c:pt>
                <c:pt idx="170">
                  <c:v>2533</c:v>
                </c:pt>
                <c:pt idx="171">
                  <c:v>2800</c:v>
                </c:pt>
                <c:pt idx="172">
                  <c:v>2892</c:v>
                </c:pt>
                <c:pt idx="173">
                  <c:v>3009.0002439999998</c:v>
                </c:pt>
                <c:pt idx="174">
                  <c:v>2843.9997560000002</c:v>
                </c:pt>
                <c:pt idx="175">
                  <c:v>2925</c:v>
                </c:pt>
                <c:pt idx="176">
                  <c:v>2928</c:v>
                </c:pt>
                <c:pt idx="177">
                  <c:v>2830</c:v>
                </c:pt>
                <c:pt idx="178">
                  <c:v>2716</c:v>
                </c:pt>
                <c:pt idx="179">
                  <c:v>2573</c:v>
                </c:pt>
                <c:pt idx="180">
                  <c:v>2512</c:v>
                </c:pt>
                <c:pt idx="181">
                  <c:v>2447</c:v>
                </c:pt>
                <c:pt idx="182">
                  <c:v>2403</c:v>
                </c:pt>
                <c:pt idx="183">
                  <c:v>2401</c:v>
                </c:pt>
                <c:pt idx="184">
                  <c:v>2362</c:v>
                </c:pt>
                <c:pt idx="185">
                  <c:v>2413</c:v>
                </c:pt>
                <c:pt idx="186">
                  <c:v>2436</c:v>
                </c:pt>
                <c:pt idx="187">
                  <c:v>2465</c:v>
                </c:pt>
                <c:pt idx="188">
                  <c:v>2504</c:v>
                </c:pt>
                <c:pt idx="189">
                  <c:v>2545</c:v>
                </c:pt>
                <c:pt idx="190">
                  <c:v>2585</c:v>
                </c:pt>
                <c:pt idx="191">
                  <c:v>2632.0002439999998</c:v>
                </c:pt>
                <c:pt idx="192">
                  <c:v>2648</c:v>
                </c:pt>
                <c:pt idx="193">
                  <c:v>2685.9997560000002</c:v>
                </c:pt>
                <c:pt idx="194">
                  <c:v>2698</c:v>
                </c:pt>
                <c:pt idx="195">
                  <c:v>2687</c:v>
                </c:pt>
                <c:pt idx="196">
                  <c:v>2661</c:v>
                </c:pt>
                <c:pt idx="197">
                  <c:v>2563</c:v>
                </c:pt>
                <c:pt idx="198">
                  <c:v>2446</c:v>
                </c:pt>
                <c:pt idx="199">
                  <c:v>2312</c:v>
                </c:pt>
                <c:pt idx="200">
                  <c:v>2188</c:v>
                </c:pt>
                <c:pt idx="201">
                  <c:v>2154</c:v>
                </c:pt>
                <c:pt idx="202">
                  <c:v>2105</c:v>
                </c:pt>
                <c:pt idx="203">
                  <c:v>2052</c:v>
                </c:pt>
                <c:pt idx="204">
                  <c:v>2016</c:v>
                </c:pt>
                <c:pt idx="205">
                  <c:v>2015</c:v>
                </c:pt>
                <c:pt idx="206">
                  <c:v>2023</c:v>
                </c:pt>
                <c:pt idx="207">
                  <c:v>2022</c:v>
                </c:pt>
                <c:pt idx="208">
                  <c:v>1976.9998780000001</c:v>
                </c:pt>
                <c:pt idx="209">
                  <c:v>1958.9998780000001</c:v>
                </c:pt>
                <c:pt idx="210">
                  <c:v>2023</c:v>
                </c:pt>
                <c:pt idx="211">
                  <c:v>2000</c:v>
                </c:pt>
                <c:pt idx="212">
                  <c:v>1951</c:v>
                </c:pt>
                <c:pt idx="213">
                  <c:v>1946</c:v>
                </c:pt>
                <c:pt idx="214">
                  <c:v>1998</c:v>
                </c:pt>
                <c:pt idx="215">
                  <c:v>1881</c:v>
                </c:pt>
                <c:pt idx="216">
                  <c:v>1775</c:v>
                </c:pt>
                <c:pt idx="217">
                  <c:v>1648</c:v>
                </c:pt>
                <c:pt idx="218">
                  <c:v>1596</c:v>
                </c:pt>
                <c:pt idx="219">
                  <c:v>1301</c:v>
                </c:pt>
                <c:pt idx="220">
                  <c:v>1280</c:v>
                </c:pt>
                <c:pt idx="221">
                  <c:v>1286</c:v>
                </c:pt>
                <c:pt idx="222">
                  <c:v>1609</c:v>
                </c:pt>
                <c:pt idx="223">
                  <c:v>1034</c:v>
                </c:pt>
              </c:numCache>
            </c:numRef>
          </c:yVal>
          <c:smooth val="0"/>
          <c:extLst xmlns:c16r2="http://schemas.microsoft.com/office/drawing/2015/06/chart">
            <c:ext xmlns:c16="http://schemas.microsoft.com/office/drawing/2014/chart" uri="{C3380CC4-5D6E-409C-BE32-E72D297353CC}">
              <c16:uniqueId val="{00000095-DA80-4DEE-8BB8-42BCAF800CB4}"/>
            </c:ext>
          </c:extLst>
        </c:ser>
        <c:ser>
          <c:idx val="151"/>
          <c:order val="150"/>
          <c:tx>
            <c:strRef>
              <c:f>Sheet1!$EW$1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Sheet1!$EW$2:$EW$225</c:f>
              <c:numCache>
                <c:formatCode>General</c:formatCode>
                <c:ptCount val="224"/>
                <c:pt idx="0">
                  <c:v>222</c:v>
                </c:pt>
                <c:pt idx="1">
                  <c:v>262</c:v>
                </c:pt>
                <c:pt idx="2">
                  <c:v>433</c:v>
                </c:pt>
                <c:pt idx="3">
                  <c:v>477</c:v>
                </c:pt>
                <c:pt idx="4">
                  <c:v>489</c:v>
                </c:pt>
                <c:pt idx="5">
                  <c:v>504</c:v>
                </c:pt>
                <c:pt idx="6">
                  <c:v>534</c:v>
                </c:pt>
                <c:pt idx="7">
                  <c:v>583</c:v>
                </c:pt>
                <c:pt idx="8">
                  <c:v>618</c:v>
                </c:pt>
                <c:pt idx="9">
                  <c:v>646</c:v>
                </c:pt>
                <c:pt idx="10">
                  <c:v>697</c:v>
                </c:pt>
                <c:pt idx="11">
                  <c:v>726</c:v>
                </c:pt>
                <c:pt idx="12">
                  <c:v>757</c:v>
                </c:pt>
                <c:pt idx="13">
                  <c:v>796</c:v>
                </c:pt>
                <c:pt idx="14">
                  <c:v>835</c:v>
                </c:pt>
                <c:pt idx="15">
                  <c:v>860</c:v>
                </c:pt>
                <c:pt idx="16">
                  <c:v>906</c:v>
                </c:pt>
                <c:pt idx="17">
                  <c:v>935.00006099999996</c:v>
                </c:pt>
                <c:pt idx="18">
                  <c:v>979.00006099999996</c:v>
                </c:pt>
                <c:pt idx="19">
                  <c:v>1022</c:v>
                </c:pt>
                <c:pt idx="20">
                  <c:v>1057</c:v>
                </c:pt>
                <c:pt idx="21">
                  <c:v>1100</c:v>
                </c:pt>
                <c:pt idx="22">
                  <c:v>1130</c:v>
                </c:pt>
                <c:pt idx="23">
                  <c:v>1197</c:v>
                </c:pt>
                <c:pt idx="24">
                  <c:v>1226</c:v>
                </c:pt>
                <c:pt idx="25">
                  <c:v>1248</c:v>
                </c:pt>
                <c:pt idx="26">
                  <c:v>1273</c:v>
                </c:pt>
                <c:pt idx="27">
                  <c:v>1322</c:v>
                </c:pt>
                <c:pt idx="28">
                  <c:v>1363</c:v>
                </c:pt>
                <c:pt idx="29">
                  <c:v>1420</c:v>
                </c:pt>
                <c:pt idx="30">
                  <c:v>1443</c:v>
                </c:pt>
                <c:pt idx="31">
                  <c:v>1472</c:v>
                </c:pt>
                <c:pt idx="32">
                  <c:v>1451</c:v>
                </c:pt>
                <c:pt idx="33">
                  <c:v>1465.0001219999999</c:v>
                </c:pt>
                <c:pt idx="34">
                  <c:v>1485</c:v>
                </c:pt>
                <c:pt idx="35">
                  <c:v>1530</c:v>
                </c:pt>
                <c:pt idx="36">
                  <c:v>1606.0001219999999</c:v>
                </c:pt>
                <c:pt idx="37">
                  <c:v>1663</c:v>
                </c:pt>
                <c:pt idx="38">
                  <c:v>1703.0001219999999</c:v>
                </c:pt>
                <c:pt idx="39">
                  <c:v>1817.9998780000001</c:v>
                </c:pt>
                <c:pt idx="40">
                  <c:v>1844.0001219999999</c:v>
                </c:pt>
                <c:pt idx="41">
                  <c:v>1852</c:v>
                </c:pt>
                <c:pt idx="42">
                  <c:v>1872</c:v>
                </c:pt>
                <c:pt idx="43">
                  <c:v>1934</c:v>
                </c:pt>
                <c:pt idx="44">
                  <c:v>1971</c:v>
                </c:pt>
                <c:pt idx="45">
                  <c:v>1988</c:v>
                </c:pt>
                <c:pt idx="46">
                  <c:v>2034</c:v>
                </c:pt>
                <c:pt idx="47">
                  <c:v>2060</c:v>
                </c:pt>
                <c:pt idx="48">
                  <c:v>2116</c:v>
                </c:pt>
                <c:pt idx="49">
                  <c:v>2133</c:v>
                </c:pt>
                <c:pt idx="50">
                  <c:v>2152</c:v>
                </c:pt>
                <c:pt idx="51">
                  <c:v>2176</c:v>
                </c:pt>
                <c:pt idx="52">
                  <c:v>2213</c:v>
                </c:pt>
                <c:pt idx="53">
                  <c:v>2248</c:v>
                </c:pt>
                <c:pt idx="54">
                  <c:v>2274</c:v>
                </c:pt>
                <c:pt idx="55">
                  <c:v>2301</c:v>
                </c:pt>
                <c:pt idx="56">
                  <c:v>2361</c:v>
                </c:pt>
                <c:pt idx="57">
                  <c:v>2424</c:v>
                </c:pt>
                <c:pt idx="58">
                  <c:v>2446</c:v>
                </c:pt>
                <c:pt idx="59">
                  <c:v>2407</c:v>
                </c:pt>
                <c:pt idx="60">
                  <c:v>2603</c:v>
                </c:pt>
                <c:pt idx="61">
                  <c:v>2666.0002439999998</c:v>
                </c:pt>
                <c:pt idx="62">
                  <c:v>2545</c:v>
                </c:pt>
                <c:pt idx="63">
                  <c:v>2741</c:v>
                </c:pt>
                <c:pt idx="64">
                  <c:v>2716</c:v>
                </c:pt>
                <c:pt idx="65">
                  <c:v>2657.0002439999998</c:v>
                </c:pt>
                <c:pt idx="66">
                  <c:v>2658.9997560000002</c:v>
                </c:pt>
                <c:pt idx="67">
                  <c:v>2618</c:v>
                </c:pt>
                <c:pt idx="68">
                  <c:v>2654</c:v>
                </c:pt>
                <c:pt idx="69">
                  <c:v>2679</c:v>
                </c:pt>
                <c:pt idx="70">
                  <c:v>2706</c:v>
                </c:pt>
                <c:pt idx="71">
                  <c:v>2737.9997560000002</c:v>
                </c:pt>
                <c:pt idx="72">
                  <c:v>2759</c:v>
                </c:pt>
                <c:pt idx="73">
                  <c:v>2776</c:v>
                </c:pt>
                <c:pt idx="74">
                  <c:v>2815</c:v>
                </c:pt>
                <c:pt idx="75">
                  <c:v>2854</c:v>
                </c:pt>
                <c:pt idx="76">
                  <c:v>2858</c:v>
                </c:pt>
                <c:pt idx="77">
                  <c:v>2901</c:v>
                </c:pt>
                <c:pt idx="78">
                  <c:v>2970</c:v>
                </c:pt>
                <c:pt idx="79">
                  <c:v>2946</c:v>
                </c:pt>
                <c:pt idx="80">
                  <c:v>2845</c:v>
                </c:pt>
                <c:pt idx="81">
                  <c:v>2811</c:v>
                </c:pt>
                <c:pt idx="82">
                  <c:v>2849</c:v>
                </c:pt>
                <c:pt idx="83">
                  <c:v>3018.0002439999998</c:v>
                </c:pt>
                <c:pt idx="84">
                  <c:v>3189</c:v>
                </c:pt>
                <c:pt idx="85">
                  <c:v>3163</c:v>
                </c:pt>
                <c:pt idx="86">
                  <c:v>3098</c:v>
                </c:pt>
                <c:pt idx="87">
                  <c:v>3105</c:v>
                </c:pt>
                <c:pt idx="88">
                  <c:v>3136</c:v>
                </c:pt>
                <c:pt idx="89">
                  <c:v>3143</c:v>
                </c:pt>
                <c:pt idx="90">
                  <c:v>3175</c:v>
                </c:pt>
                <c:pt idx="91">
                  <c:v>3191</c:v>
                </c:pt>
                <c:pt idx="92">
                  <c:v>3217</c:v>
                </c:pt>
                <c:pt idx="93">
                  <c:v>3226</c:v>
                </c:pt>
                <c:pt idx="94">
                  <c:v>3248.0002439999998</c:v>
                </c:pt>
                <c:pt idx="95">
                  <c:v>3262</c:v>
                </c:pt>
                <c:pt idx="96">
                  <c:v>3242</c:v>
                </c:pt>
                <c:pt idx="97">
                  <c:v>3265.9997560000002</c:v>
                </c:pt>
                <c:pt idx="98">
                  <c:v>3308</c:v>
                </c:pt>
                <c:pt idx="99">
                  <c:v>3321</c:v>
                </c:pt>
                <c:pt idx="100">
                  <c:v>3404</c:v>
                </c:pt>
                <c:pt idx="101">
                  <c:v>3435</c:v>
                </c:pt>
                <c:pt idx="102">
                  <c:v>3425</c:v>
                </c:pt>
                <c:pt idx="103">
                  <c:v>0</c:v>
                </c:pt>
                <c:pt idx="104">
                  <c:v>0</c:v>
                </c:pt>
                <c:pt idx="105">
                  <c:v>0</c:v>
                </c:pt>
                <c:pt idx="106">
                  <c:v>0</c:v>
                </c:pt>
                <c:pt idx="107">
                  <c:v>0</c:v>
                </c:pt>
                <c:pt idx="108">
                  <c:v>0</c:v>
                </c:pt>
                <c:pt idx="109">
                  <c:v>0</c:v>
                </c:pt>
                <c:pt idx="110">
                  <c:v>0</c:v>
                </c:pt>
                <c:pt idx="111">
                  <c:v>0</c:v>
                </c:pt>
                <c:pt idx="112">
                  <c:v>0</c:v>
                </c:pt>
                <c:pt idx="113">
                  <c:v>0</c:v>
                </c:pt>
                <c:pt idx="114">
                  <c:v>2989</c:v>
                </c:pt>
                <c:pt idx="115">
                  <c:v>2849</c:v>
                </c:pt>
                <c:pt idx="116">
                  <c:v>2864</c:v>
                </c:pt>
                <c:pt idx="117">
                  <c:v>2917</c:v>
                </c:pt>
                <c:pt idx="118">
                  <c:v>2935</c:v>
                </c:pt>
                <c:pt idx="119">
                  <c:v>3113</c:v>
                </c:pt>
                <c:pt idx="120">
                  <c:v>3213.9997560000002</c:v>
                </c:pt>
                <c:pt idx="121">
                  <c:v>3206</c:v>
                </c:pt>
                <c:pt idx="122">
                  <c:v>3288</c:v>
                </c:pt>
                <c:pt idx="123">
                  <c:v>3316</c:v>
                </c:pt>
                <c:pt idx="124">
                  <c:v>3331</c:v>
                </c:pt>
                <c:pt idx="125">
                  <c:v>3385</c:v>
                </c:pt>
                <c:pt idx="126">
                  <c:v>3425</c:v>
                </c:pt>
                <c:pt idx="127">
                  <c:v>3462</c:v>
                </c:pt>
                <c:pt idx="128">
                  <c:v>3486.9997560000002</c:v>
                </c:pt>
                <c:pt idx="129">
                  <c:v>3532</c:v>
                </c:pt>
                <c:pt idx="130">
                  <c:v>3581</c:v>
                </c:pt>
                <c:pt idx="131">
                  <c:v>3641</c:v>
                </c:pt>
                <c:pt idx="132">
                  <c:v>3704</c:v>
                </c:pt>
                <c:pt idx="133">
                  <c:v>3761</c:v>
                </c:pt>
                <c:pt idx="134">
                  <c:v>3816</c:v>
                </c:pt>
                <c:pt idx="135">
                  <c:v>3838</c:v>
                </c:pt>
                <c:pt idx="136">
                  <c:v>3868</c:v>
                </c:pt>
                <c:pt idx="137">
                  <c:v>3862</c:v>
                </c:pt>
                <c:pt idx="138">
                  <c:v>3855.0002439999998</c:v>
                </c:pt>
                <c:pt idx="139">
                  <c:v>3834</c:v>
                </c:pt>
                <c:pt idx="140">
                  <c:v>3785.0002439999998</c:v>
                </c:pt>
                <c:pt idx="141">
                  <c:v>3750</c:v>
                </c:pt>
                <c:pt idx="142">
                  <c:v>3705.9997560000002</c:v>
                </c:pt>
                <c:pt idx="143">
                  <c:v>3655</c:v>
                </c:pt>
                <c:pt idx="144">
                  <c:v>3649</c:v>
                </c:pt>
                <c:pt idx="145">
                  <c:v>3701</c:v>
                </c:pt>
                <c:pt idx="146">
                  <c:v>3703</c:v>
                </c:pt>
                <c:pt idx="147">
                  <c:v>3753</c:v>
                </c:pt>
                <c:pt idx="148">
                  <c:v>3784</c:v>
                </c:pt>
                <c:pt idx="149">
                  <c:v>3827</c:v>
                </c:pt>
                <c:pt idx="150">
                  <c:v>3860</c:v>
                </c:pt>
                <c:pt idx="151">
                  <c:v>3758.0002439999998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1566</c:v>
                </c:pt>
                <c:pt idx="169">
                  <c:v>1934</c:v>
                </c:pt>
                <c:pt idx="170">
                  <c:v>2967.9997560000002</c:v>
                </c:pt>
                <c:pt idx="171">
                  <c:v>3185</c:v>
                </c:pt>
                <c:pt idx="172">
                  <c:v>3283</c:v>
                </c:pt>
                <c:pt idx="173">
                  <c:v>3371</c:v>
                </c:pt>
                <c:pt idx="174">
                  <c:v>3276</c:v>
                </c:pt>
                <c:pt idx="175">
                  <c:v>3347</c:v>
                </c:pt>
                <c:pt idx="176">
                  <c:v>3244</c:v>
                </c:pt>
                <c:pt idx="177">
                  <c:v>3116</c:v>
                </c:pt>
                <c:pt idx="178">
                  <c:v>3004</c:v>
                </c:pt>
                <c:pt idx="179">
                  <c:v>2895</c:v>
                </c:pt>
                <c:pt idx="180">
                  <c:v>2794</c:v>
                </c:pt>
                <c:pt idx="181">
                  <c:v>2719</c:v>
                </c:pt>
                <c:pt idx="182">
                  <c:v>2682</c:v>
                </c:pt>
                <c:pt idx="183">
                  <c:v>2676</c:v>
                </c:pt>
                <c:pt idx="184">
                  <c:v>2663</c:v>
                </c:pt>
                <c:pt idx="185">
                  <c:v>2682</c:v>
                </c:pt>
                <c:pt idx="186">
                  <c:v>2725</c:v>
                </c:pt>
                <c:pt idx="187">
                  <c:v>2737.9997560000002</c:v>
                </c:pt>
                <c:pt idx="188">
                  <c:v>2802</c:v>
                </c:pt>
                <c:pt idx="189">
                  <c:v>2815</c:v>
                </c:pt>
                <c:pt idx="190">
                  <c:v>2829</c:v>
                </c:pt>
                <c:pt idx="191">
                  <c:v>2858</c:v>
                </c:pt>
                <c:pt idx="192">
                  <c:v>2926</c:v>
                </c:pt>
                <c:pt idx="193">
                  <c:v>2979</c:v>
                </c:pt>
                <c:pt idx="194">
                  <c:v>2989</c:v>
                </c:pt>
                <c:pt idx="195">
                  <c:v>3021</c:v>
                </c:pt>
                <c:pt idx="196">
                  <c:v>2958.9997560000002</c:v>
                </c:pt>
                <c:pt idx="197">
                  <c:v>2895</c:v>
                </c:pt>
                <c:pt idx="198">
                  <c:v>2751</c:v>
                </c:pt>
                <c:pt idx="199">
                  <c:v>2617</c:v>
                </c:pt>
                <c:pt idx="200">
                  <c:v>2462</c:v>
                </c:pt>
                <c:pt idx="201">
                  <c:v>2385</c:v>
                </c:pt>
                <c:pt idx="202">
                  <c:v>2349</c:v>
                </c:pt>
                <c:pt idx="203">
                  <c:v>2268</c:v>
                </c:pt>
                <c:pt idx="204">
                  <c:v>2241</c:v>
                </c:pt>
                <c:pt idx="205">
                  <c:v>2206</c:v>
                </c:pt>
                <c:pt idx="206">
                  <c:v>2235</c:v>
                </c:pt>
                <c:pt idx="207">
                  <c:v>2244</c:v>
                </c:pt>
                <c:pt idx="208">
                  <c:v>2178</c:v>
                </c:pt>
                <c:pt idx="209">
                  <c:v>2204</c:v>
                </c:pt>
                <c:pt idx="210">
                  <c:v>2284</c:v>
                </c:pt>
                <c:pt idx="211">
                  <c:v>2298</c:v>
                </c:pt>
                <c:pt idx="212">
                  <c:v>2172</c:v>
                </c:pt>
                <c:pt idx="213">
                  <c:v>2190</c:v>
                </c:pt>
                <c:pt idx="214">
                  <c:v>2227</c:v>
                </c:pt>
                <c:pt idx="215">
                  <c:v>2069</c:v>
                </c:pt>
                <c:pt idx="216">
                  <c:v>1978</c:v>
                </c:pt>
                <c:pt idx="217">
                  <c:v>1840</c:v>
                </c:pt>
                <c:pt idx="218">
                  <c:v>1740</c:v>
                </c:pt>
                <c:pt idx="219">
                  <c:v>1481</c:v>
                </c:pt>
                <c:pt idx="220">
                  <c:v>1441</c:v>
                </c:pt>
                <c:pt idx="221">
                  <c:v>1395.9998780000001</c:v>
                </c:pt>
                <c:pt idx="222">
                  <c:v>1477</c:v>
                </c:pt>
                <c:pt idx="223">
                  <c:v>1014</c:v>
                </c:pt>
              </c:numCache>
            </c:numRef>
          </c:yVal>
          <c:smooth val="0"/>
          <c:extLst xmlns:c16r2="http://schemas.microsoft.com/office/drawing/2015/06/chart">
            <c:ext xmlns:c16="http://schemas.microsoft.com/office/drawing/2014/chart" uri="{C3380CC4-5D6E-409C-BE32-E72D297353CC}">
              <c16:uniqueId val="{00000096-DA80-4DEE-8BB8-42BCAF800CB4}"/>
            </c:ext>
          </c:extLst>
        </c:ser>
        <c:ser>
          <c:idx val="152"/>
          <c:order val="151"/>
          <c:tx>
            <c:strRef>
              <c:f>Sheet1!$EX$1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Sheet1!$EX$2:$EX$225</c:f>
              <c:numCache>
                <c:formatCode>General</c:formatCode>
                <c:ptCount val="224"/>
                <c:pt idx="0">
                  <c:v>219</c:v>
                </c:pt>
                <c:pt idx="1">
                  <c:v>216</c:v>
                </c:pt>
                <c:pt idx="2">
                  <c:v>356</c:v>
                </c:pt>
                <c:pt idx="3">
                  <c:v>486</c:v>
                </c:pt>
                <c:pt idx="4">
                  <c:v>511</c:v>
                </c:pt>
                <c:pt idx="5">
                  <c:v>514</c:v>
                </c:pt>
                <c:pt idx="6">
                  <c:v>553</c:v>
                </c:pt>
                <c:pt idx="7">
                  <c:v>590</c:v>
                </c:pt>
                <c:pt idx="8">
                  <c:v>629</c:v>
                </c:pt>
                <c:pt idx="9">
                  <c:v>660</c:v>
                </c:pt>
                <c:pt idx="10">
                  <c:v>697.99993900000004</c:v>
                </c:pt>
                <c:pt idx="11">
                  <c:v>730</c:v>
                </c:pt>
                <c:pt idx="12">
                  <c:v>753</c:v>
                </c:pt>
                <c:pt idx="13">
                  <c:v>788</c:v>
                </c:pt>
                <c:pt idx="14">
                  <c:v>807</c:v>
                </c:pt>
                <c:pt idx="15">
                  <c:v>839</c:v>
                </c:pt>
                <c:pt idx="16">
                  <c:v>873.99993900000004</c:v>
                </c:pt>
                <c:pt idx="17">
                  <c:v>897</c:v>
                </c:pt>
                <c:pt idx="18">
                  <c:v>935.00006099999996</c:v>
                </c:pt>
                <c:pt idx="19">
                  <c:v>965</c:v>
                </c:pt>
                <c:pt idx="20">
                  <c:v>999</c:v>
                </c:pt>
                <c:pt idx="21">
                  <c:v>1035</c:v>
                </c:pt>
                <c:pt idx="22">
                  <c:v>1059</c:v>
                </c:pt>
                <c:pt idx="23">
                  <c:v>1124</c:v>
                </c:pt>
                <c:pt idx="24">
                  <c:v>1137</c:v>
                </c:pt>
                <c:pt idx="25">
                  <c:v>1159</c:v>
                </c:pt>
                <c:pt idx="26">
                  <c:v>1195</c:v>
                </c:pt>
                <c:pt idx="27">
                  <c:v>1228</c:v>
                </c:pt>
                <c:pt idx="28">
                  <c:v>1275</c:v>
                </c:pt>
                <c:pt idx="29">
                  <c:v>1316.0001219999999</c:v>
                </c:pt>
                <c:pt idx="30">
                  <c:v>1345</c:v>
                </c:pt>
                <c:pt idx="31">
                  <c:v>1357</c:v>
                </c:pt>
                <c:pt idx="32">
                  <c:v>1341</c:v>
                </c:pt>
                <c:pt idx="33">
                  <c:v>1351.9998780000001</c:v>
                </c:pt>
                <c:pt idx="34">
                  <c:v>1382</c:v>
                </c:pt>
                <c:pt idx="35">
                  <c:v>1412</c:v>
                </c:pt>
                <c:pt idx="36">
                  <c:v>1483.9998780000001</c:v>
                </c:pt>
                <c:pt idx="37">
                  <c:v>1540</c:v>
                </c:pt>
                <c:pt idx="38">
                  <c:v>1577</c:v>
                </c:pt>
                <c:pt idx="39">
                  <c:v>1669</c:v>
                </c:pt>
                <c:pt idx="40">
                  <c:v>1696</c:v>
                </c:pt>
                <c:pt idx="41">
                  <c:v>1700</c:v>
                </c:pt>
                <c:pt idx="42">
                  <c:v>1720</c:v>
                </c:pt>
                <c:pt idx="43">
                  <c:v>1777</c:v>
                </c:pt>
                <c:pt idx="44">
                  <c:v>1807</c:v>
                </c:pt>
                <c:pt idx="45">
                  <c:v>1825</c:v>
                </c:pt>
                <c:pt idx="46">
                  <c:v>1858</c:v>
                </c:pt>
                <c:pt idx="47">
                  <c:v>1890</c:v>
                </c:pt>
                <c:pt idx="48">
                  <c:v>1939</c:v>
                </c:pt>
                <c:pt idx="49">
                  <c:v>1952</c:v>
                </c:pt>
                <c:pt idx="50">
                  <c:v>1966</c:v>
                </c:pt>
                <c:pt idx="51">
                  <c:v>1979</c:v>
                </c:pt>
                <c:pt idx="52">
                  <c:v>2018</c:v>
                </c:pt>
                <c:pt idx="53">
                  <c:v>2049</c:v>
                </c:pt>
                <c:pt idx="54">
                  <c:v>2072</c:v>
                </c:pt>
                <c:pt idx="55">
                  <c:v>2096</c:v>
                </c:pt>
                <c:pt idx="56">
                  <c:v>2147</c:v>
                </c:pt>
                <c:pt idx="57">
                  <c:v>2207</c:v>
                </c:pt>
                <c:pt idx="58">
                  <c:v>2235</c:v>
                </c:pt>
                <c:pt idx="59">
                  <c:v>2203</c:v>
                </c:pt>
                <c:pt idx="60">
                  <c:v>2394</c:v>
                </c:pt>
                <c:pt idx="61">
                  <c:v>2451</c:v>
                </c:pt>
                <c:pt idx="62">
                  <c:v>2329</c:v>
                </c:pt>
                <c:pt idx="63">
                  <c:v>2511</c:v>
                </c:pt>
                <c:pt idx="64">
                  <c:v>2516</c:v>
                </c:pt>
                <c:pt idx="65">
                  <c:v>2444</c:v>
                </c:pt>
                <c:pt idx="66">
                  <c:v>2445</c:v>
                </c:pt>
                <c:pt idx="67">
                  <c:v>2407</c:v>
                </c:pt>
                <c:pt idx="68">
                  <c:v>2438</c:v>
                </c:pt>
                <c:pt idx="69">
                  <c:v>2465</c:v>
                </c:pt>
                <c:pt idx="70">
                  <c:v>2504</c:v>
                </c:pt>
                <c:pt idx="71">
                  <c:v>2520</c:v>
                </c:pt>
                <c:pt idx="72">
                  <c:v>2563</c:v>
                </c:pt>
                <c:pt idx="73">
                  <c:v>2573</c:v>
                </c:pt>
                <c:pt idx="74">
                  <c:v>2610</c:v>
                </c:pt>
                <c:pt idx="75">
                  <c:v>2644</c:v>
                </c:pt>
                <c:pt idx="76">
                  <c:v>2658</c:v>
                </c:pt>
                <c:pt idx="77">
                  <c:v>2712</c:v>
                </c:pt>
                <c:pt idx="78">
                  <c:v>2768</c:v>
                </c:pt>
                <c:pt idx="79">
                  <c:v>2753</c:v>
                </c:pt>
                <c:pt idx="80">
                  <c:v>2625</c:v>
                </c:pt>
                <c:pt idx="81">
                  <c:v>2640.9997560000002</c:v>
                </c:pt>
                <c:pt idx="82">
                  <c:v>2675.0002439999998</c:v>
                </c:pt>
                <c:pt idx="83">
                  <c:v>2852</c:v>
                </c:pt>
                <c:pt idx="84">
                  <c:v>2988</c:v>
                </c:pt>
                <c:pt idx="85">
                  <c:v>2984.0002439999998</c:v>
                </c:pt>
                <c:pt idx="86">
                  <c:v>2930.0002439999998</c:v>
                </c:pt>
                <c:pt idx="87">
                  <c:v>2934</c:v>
                </c:pt>
                <c:pt idx="88">
                  <c:v>2966.0002439999998</c:v>
                </c:pt>
                <c:pt idx="89">
                  <c:v>2969</c:v>
                </c:pt>
                <c:pt idx="90">
                  <c:v>3009.0002439999998</c:v>
                </c:pt>
                <c:pt idx="91">
                  <c:v>3035</c:v>
                </c:pt>
                <c:pt idx="92">
                  <c:v>3037</c:v>
                </c:pt>
                <c:pt idx="93">
                  <c:v>3075</c:v>
                </c:pt>
                <c:pt idx="94">
                  <c:v>3097</c:v>
                </c:pt>
                <c:pt idx="95">
                  <c:v>3124.0002439999998</c:v>
                </c:pt>
                <c:pt idx="96">
                  <c:v>3091</c:v>
                </c:pt>
                <c:pt idx="97">
                  <c:v>3127</c:v>
                </c:pt>
                <c:pt idx="98">
                  <c:v>3120</c:v>
                </c:pt>
                <c:pt idx="99">
                  <c:v>3216</c:v>
                </c:pt>
                <c:pt idx="100">
                  <c:v>3267</c:v>
                </c:pt>
                <c:pt idx="101">
                  <c:v>3317</c:v>
                </c:pt>
                <c:pt idx="102">
                  <c:v>3306</c:v>
                </c:pt>
                <c:pt idx="103">
                  <c:v>0</c:v>
                </c:pt>
                <c:pt idx="104">
                  <c:v>0</c:v>
                </c:pt>
                <c:pt idx="105">
                  <c:v>0</c:v>
                </c:pt>
                <c:pt idx="106">
                  <c:v>0</c:v>
                </c:pt>
                <c:pt idx="107">
                  <c:v>0</c:v>
                </c:pt>
                <c:pt idx="108">
                  <c:v>0</c:v>
                </c:pt>
                <c:pt idx="109">
                  <c:v>0</c:v>
                </c:pt>
                <c:pt idx="110">
                  <c:v>0</c:v>
                </c:pt>
                <c:pt idx="111">
                  <c:v>0</c:v>
                </c:pt>
                <c:pt idx="112">
                  <c:v>0</c:v>
                </c:pt>
                <c:pt idx="113">
                  <c:v>0</c:v>
                </c:pt>
                <c:pt idx="114">
                  <c:v>2793</c:v>
                </c:pt>
                <c:pt idx="115">
                  <c:v>2667</c:v>
                </c:pt>
                <c:pt idx="116">
                  <c:v>2626</c:v>
                </c:pt>
                <c:pt idx="117">
                  <c:v>2868</c:v>
                </c:pt>
                <c:pt idx="118">
                  <c:v>2816.9997560000002</c:v>
                </c:pt>
                <c:pt idx="119">
                  <c:v>2904.9997560000002</c:v>
                </c:pt>
                <c:pt idx="120">
                  <c:v>3008</c:v>
                </c:pt>
                <c:pt idx="121">
                  <c:v>3031</c:v>
                </c:pt>
                <c:pt idx="122">
                  <c:v>3080.9997560000002</c:v>
                </c:pt>
                <c:pt idx="123">
                  <c:v>3134.9997560000002</c:v>
                </c:pt>
                <c:pt idx="124">
                  <c:v>3151.0002439999998</c:v>
                </c:pt>
                <c:pt idx="125">
                  <c:v>3198</c:v>
                </c:pt>
                <c:pt idx="126">
                  <c:v>3239.0002439999998</c:v>
                </c:pt>
                <c:pt idx="127">
                  <c:v>3272</c:v>
                </c:pt>
                <c:pt idx="128">
                  <c:v>3295</c:v>
                </c:pt>
                <c:pt idx="129">
                  <c:v>3336.0002439999998</c:v>
                </c:pt>
                <c:pt idx="130">
                  <c:v>3371</c:v>
                </c:pt>
                <c:pt idx="131">
                  <c:v>3445</c:v>
                </c:pt>
                <c:pt idx="132">
                  <c:v>3516</c:v>
                </c:pt>
                <c:pt idx="133">
                  <c:v>3559</c:v>
                </c:pt>
                <c:pt idx="134">
                  <c:v>3595</c:v>
                </c:pt>
                <c:pt idx="135">
                  <c:v>3648</c:v>
                </c:pt>
                <c:pt idx="136">
                  <c:v>3667</c:v>
                </c:pt>
                <c:pt idx="137">
                  <c:v>3676</c:v>
                </c:pt>
                <c:pt idx="138">
                  <c:v>3644.9997560000002</c:v>
                </c:pt>
                <c:pt idx="139">
                  <c:v>3625</c:v>
                </c:pt>
                <c:pt idx="140">
                  <c:v>3589</c:v>
                </c:pt>
                <c:pt idx="141">
                  <c:v>3563</c:v>
                </c:pt>
                <c:pt idx="142">
                  <c:v>3499</c:v>
                </c:pt>
                <c:pt idx="143">
                  <c:v>3471</c:v>
                </c:pt>
                <c:pt idx="144">
                  <c:v>3453</c:v>
                </c:pt>
                <c:pt idx="145">
                  <c:v>3500</c:v>
                </c:pt>
                <c:pt idx="146">
                  <c:v>3495</c:v>
                </c:pt>
                <c:pt idx="147">
                  <c:v>3535</c:v>
                </c:pt>
                <c:pt idx="148">
                  <c:v>3582.0002439999998</c:v>
                </c:pt>
                <c:pt idx="149">
                  <c:v>3592</c:v>
                </c:pt>
                <c:pt idx="150">
                  <c:v>3643.0002439999998</c:v>
                </c:pt>
                <c:pt idx="151">
                  <c:v>3531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1228</c:v>
                </c:pt>
                <c:pt idx="169">
                  <c:v>1587</c:v>
                </c:pt>
                <c:pt idx="170">
                  <c:v>2652</c:v>
                </c:pt>
                <c:pt idx="171">
                  <c:v>2893</c:v>
                </c:pt>
                <c:pt idx="172">
                  <c:v>2970</c:v>
                </c:pt>
                <c:pt idx="173">
                  <c:v>3054.0002439999998</c:v>
                </c:pt>
                <c:pt idx="174">
                  <c:v>2846</c:v>
                </c:pt>
                <c:pt idx="175">
                  <c:v>2955</c:v>
                </c:pt>
                <c:pt idx="176">
                  <c:v>3016</c:v>
                </c:pt>
                <c:pt idx="177">
                  <c:v>2849</c:v>
                </c:pt>
                <c:pt idx="178">
                  <c:v>2785</c:v>
                </c:pt>
                <c:pt idx="179">
                  <c:v>2633</c:v>
                </c:pt>
                <c:pt idx="180">
                  <c:v>2556</c:v>
                </c:pt>
                <c:pt idx="181">
                  <c:v>2498</c:v>
                </c:pt>
                <c:pt idx="182">
                  <c:v>2452</c:v>
                </c:pt>
                <c:pt idx="183">
                  <c:v>2452</c:v>
                </c:pt>
                <c:pt idx="184">
                  <c:v>2435</c:v>
                </c:pt>
                <c:pt idx="185">
                  <c:v>2474</c:v>
                </c:pt>
                <c:pt idx="186">
                  <c:v>2488</c:v>
                </c:pt>
                <c:pt idx="187">
                  <c:v>2507</c:v>
                </c:pt>
                <c:pt idx="188">
                  <c:v>2566</c:v>
                </c:pt>
                <c:pt idx="189">
                  <c:v>2600</c:v>
                </c:pt>
                <c:pt idx="190">
                  <c:v>2635</c:v>
                </c:pt>
                <c:pt idx="191">
                  <c:v>2667.9997560000002</c:v>
                </c:pt>
                <c:pt idx="192">
                  <c:v>2697</c:v>
                </c:pt>
                <c:pt idx="193">
                  <c:v>2732</c:v>
                </c:pt>
                <c:pt idx="194">
                  <c:v>2755</c:v>
                </c:pt>
                <c:pt idx="195">
                  <c:v>2736</c:v>
                </c:pt>
                <c:pt idx="196">
                  <c:v>2715</c:v>
                </c:pt>
                <c:pt idx="197">
                  <c:v>2626</c:v>
                </c:pt>
                <c:pt idx="198">
                  <c:v>2508.0002439999998</c:v>
                </c:pt>
                <c:pt idx="199">
                  <c:v>2372</c:v>
                </c:pt>
                <c:pt idx="200">
                  <c:v>2256</c:v>
                </c:pt>
                <c:pt idx="201">
                  <c:v>2185</c:v>
                </c:pt>
                <c:pt idx="202">
                  <c:v>2171</c:v>
                </c:pt>
                <c:pt idx="203">
                  <c:v>2077</c:v>
                </c:pt>
                <c:pt idx="204">
                  <c:v>2032</c:v>
                </c:pt>
                <c:pt idx="205">
                  <c:v>2060</c:v>
                </c:pt>
                <c:pt idx="206">
                  <c:v>2066</c:v>
                </c:pt>
                <c:pt idx="207">
                  <c:v>2070</c:v>
                </c:pt>
                <c:pt idx="208">
                  <c:v>2027</c:v>
                </c:pt>
                <c:pt idx="209">
                  <c:v>2023</c:v>
                </c:pt>
                <c:pt idx="210">
                  <c:v>2062</c:v>
                </c:pt>
                <c:pt idx="211">
                  <c:v>2055</c:v>
                </c:pt>
                <c:pt idx="212">
                  <c:v>1991</c:v>
                </c:pt>
                <c:pt idx="213">
                  <c:v>1973</c:v>
                </c:pt>
                <c:pt idx="214">
                  <c:v>2062</c:v>
                </c:pt>
                <c:pt idx="215">
                  <c:v>1914.0001219999999</c:v>
                </c:pt>
                <c:pt idx="216">
                  <c:v>1825</c:v>
                </c:pt>
                <c:pt idx="217">
                  <c:v>1650.9998780000001</c:v>
                </c:pt>
                <c:pt idx="218">
                  <c:v>1694.0001219999999</c:v>
                </c:pt>
                <c:pt idx="219">
                  <c:v>1328</c:v>
                </c:pt>
                <c:pt idx="220">
                  <c:v>1311</c:v>
                </c:pt>
                <c:pt idx="221">
                  <c:v>1293</c:v>
                </c:pt>
                <c:pt idx="222">
                  <c:v>1628</c:v>
                </c:pt>
                <c:pt idx="223">
                  <c:v>1286</c:v>
                </c:pt>
              </c:numCache>
            </c:numRef>
          </c:yVal>
          <c:smooth val="0"/>
          <c:extLst xmlns:c16r2="http://schemas.microsoft.com/office/drawing/2015/06/chart">
            <c:ext xmlns:c16="http://schemas.microsoft.com/office/drawing/2014/chart" uri="{C3380CC4-5D6E-409C-BE32-E72D297353CC}">
              <c16:uniqueId val="{00000097-DA80-4DEE-8BB8-42BCAF800CB4}"/>
            </c:ext>
          </c:extLst>
        </c:ser>
        <c:ser>
          <c:idx val="153"/>
          <c:order val="152"/>
          <c:tx>
            <c:strRef>
              <c:f>Sheet1!$EY$1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Sheet1!$EY$2:$EY$225</c:f>
              <c:numCache>
                <c:formatCode>General</c:formatCode>
                <c:ptCount val="224"/>
                <c:pt idx="0">
                  <c:v>253</c:v>
                </c:pt>
                <c:pt idx="1">
                  <c:v>198</c:v>
                </c:pt>
                <c:pt idx="2">
                  <c:v>411</c:v>
                </c:pt>
                <c:pt idx="3">
                  <c:v>501</c:v>
                </c:pt>
                <c:pt idx="4">
                  <c:v>479</c:v>
                </c:pt>
                <c:pt idx="5">
                  <c:v>497</c:v>
                </c:pt>
                <c:pt idx="6">
                  <c:v>524</c:v>
                </c:pt>
                <c:pt idx="7">
                  <c:v>581</c:v>
                </c:pt>
                <c:pt idx="8">
                  <c:v>611</c:v>
                </c:pt>
                <c:pt idx="9">
                  <c:v>651</c:v>
                </c:pt>
                <c:pt idx="10">
                  <c:v>677</c:v>
                </c:pt>
                <c:pt idx="11">
                  <c:v>702.00006099999996</c:v>
                </c:pt>
                <c:pt idx="12">
                  <c:v>736</c:v>
                </c:pt>
                <c:pt idx="13">
                  <c:v>766</c:v>
                </c:pt>
                <c:pt idx="14">
                  <c:v>789</c:v>
                </c:pt>
                <c:pt idx="15">
                  <c:v>809</c:v>
                </c:pt>
                <c:pt idx="16">
                  <c:v>848</c:v>
                </c:pt>
                <c:pt idx="17">
                  <c:v>876</c:v>
                </c:pt>
                <c:pt idx="18">
                  <c:v>919</c:v>
                </c:pt>
                <c:pt idx="19">
                  <c:v>949</c:v>
                </c:pt>
                <c:pt idx="20">
                  <c:v>978</c:v>
                </c:pt>
                <c:pt idx="21">
                  <c:v>1016</c:v>
                </c:pt>
                <c:pt idx="22">
                  <c:v>1041</c:v>
                </c:pt>
                <c:pt idx="23">
                  <c:v>1106</c:v>
                </c:pt>
                <c:pt idx="24">
                  <c:v>1125</c:v>
                </c:pt>
                <c:pt idx="25">
                  <c:v>1140</c:v>
                </c:pt>
                <c:pt idx="26">
                  <c:v>1173</c:v>
                </c:pt>
                <c:pt idx="27">
                  <c:v>1208</c:v>
                </c:pt>
                <c:pt idx="28">
                  <c:v>1253</c:v>
                </c:pt>
                <c:pt idx="29">
                  <c:v>1296</c:v>
                </c:pt>
                <c:pt idx="30">
                  <c:v>1324.9998780000001</c:v>
                </c:pt>
                <c:pt idx="31">
                  <c:v>1340</c:v>
                </c:pt>
                <c:pt idx="32">
                  <c:v>1320</c:v>
                </c:pt>
                <c:pt idx="33">
                  <c:v>1333.9998780000001</c:v>
                </c:pt>
                <c:pt idx="34">
                  <c:v>1359</c:v>
                </c:pt>
                <c:pt idx="35">
                  <c:v>1389</c:v>
                </c:pt>
                <c:pt idx="36">
                  <c:v>1470</c:v>
                </c:pt>
                <c:pt idx="37">
                  <c:v>1525</c:v>
                </c:pt>
                <c:pt idx="38">
                  <c:v>1573</c:v>
                </c:pt>
                <c:pt idx="39">
                  <c:v>1676.9998780000001</c:v>
                </c:pt>
                <c:pt idx="40">
                  <c:v>1703.9998780000001</c:v>
                </c:pt>
                <c:pt idx="41">
                  <c:v>1701</c:v>
                </c:pt>
                <c:pt idx="42">
                  <c:v>1729.9998780000001</c:v>
                </c:pt>
                <c:pt idx="43">
                  <c:v>1795</c:v>
                </c:pt>
                <c:pt idx="44">
                  <c:v>1821</c:v>
                </c:pt>
                <c:pt idx="45">
                  <c:v>1833</c:v>
                </c:pt>
                <c:pt idx="46">
                  <c:v>1877</c:v>
                </c:pt>
                <c:pt idx="47">
                  <c:v>1901</c:v>
                </c:pt>
                <c:pt idx="48">
                  <c:v>1954</c:v>
                </c:pt>
                <c:pt idx="49">
                  <c:v>1962</c:v>
                </c:pt>
                <c:pt idx="50">
                  <c:v>1979</c:v>
                </c:pt>
                <c:pt idx="51">
                  <c:v>2004</c:v>
                </c:pt>
                <c:pt idx="52">
                  <c:v>2028</c:v>
                </c:pt>
                <c:pt idx="53">
                  <c:v>2064</c:v>
                </c:pt>
                <c:pt idx="54">
                  <c:v>2091</c:v>
                </c:pt>
                <c:pt idx="55">
                  <c:v>2107</c:v>
                </c:pt>
                <c:pt idx="56">
                  <c:v>2161</c:v>
                </c:pt>
                <c:pt idx="57">
                  <c:v>2226</c:v>
                </c:pt>
                <c:pt idx="58">
                  <c:v>2233</c:v>
                </c:pt>
                <c:pt idx="59">
                  <c:v>2213</c:v>
                </c:pt>
                <c:pt idx="60">
                  <c:v>2383</c:v>
                </c:pt>
                <c:pt idx="61">
                  <c:v>2456</c:v>
                </c:pt>
                <c:pt idx="62">
                  <c:v>2336</c:v>
                </c:pt>
                <c:pt idx="63">
                  <c:v>2512</c:v>
                </c:pt>
                <c:pt idx="64">
                  <c:v>2506</c:v>
                </c:pt>
                <c:pt idx="65">
                  <c:v>2443</c:v>
                </c:pt>
                <c:pt idx="66">
                  <c:v>2440</c:v>
                </c:pt>
                <c:pt idx="67">
                  <c:v>2402</c:v>
                </c:pt>
                <c:pt idx="68">
                  <c:v>2429</c:v>
                </c:pt>
                <c:pt idx="69">
                  <c:v>2454</c:v>
                </c:pt>
                <c:pt idx="70">
                  <c:v>2489</c:v>
                </c:pt>
                <c:pt idx="71">
                  <c:v>2512</c:v>
                </c:pt>
                <c:pt idx="72">
                  <c:v>2540</c:v>
                </c:pt>
                <c:pt idx="73">
                  <c:v>2563</c:v>
                </c:pt>
                <c:pt idx="74">
                  <c:v>2583</c:v>
                </c:pt>
                <c:pt idx="75">
                  <c:v>2630</c:v>
                </c:pt>
                <c:pt idx="76">
                  <c:v>2640</c:v>
                </c:pt>
                <c:pt idx="77">
                  <c:v>2689</c:v>
                </c:pt>
                <c:pt idx="78">
                  <c:v>2752</c:v>
                </c:pt>
                <c:pt idx="79">
                  <c:v>2728.9997560000002</c:v>
                </c:pt>
                <c:pt idx="80">
                  <c:v>2606.9997560000002</c:v>
                </c:pt>
                <c:pt idx="81">
                  <c:v>2623.0002439999998</c:v>
                </c:pt>
                <c:pt idx="82">
                  <c:v>2630</c:v>
                </c:pt>
                <c:pt idx="83">
                  <c:v>2818</c:v>
                </c:pt>
                <c:pt idx="84">
                  <c:v>2953</c:v>
                </c:pt>
                <c:pt idx="85">
                  <c:v>2929</c:v>
                </c:pt>
                <c:pt idx="86">
                  <c:v>2883</c:v>
                </c:pt>
                <c:pt idx="87">
                  <c:v>2887.0002439999998</c:v>
                </c:pt>
                <c:pt idx="88">
                  <c:v>2916</c:v>
                </c:pt>
                <c:pt idx="89">
                  <c:v>2927</c:v>
                </c:pt>
                <c:pt idx="90">
                  <c:v>2954</c:v>
                </c:pt>
                <c:pt idx="91">
                  <c:v>2977</c:v>
                </c:pt>
                <c:pt idx="92">
                  <c:v>2992.9997560000002</c:v>
                </c:pt>
                <c:pt idx="93">
                  <c:v>3023</c:v>
                </c:pt>
                <c:pt idx="94">
                  <c:v>3030</c:v>
                </c:pt>
                <c:pt idx="95">
                  <c:v>3057</c:v>
                </c:pt>
                <c:pt idx="96">
                  <c:v>3024</c:v>
                </c:pt>
                <c:pt idx="97">
                  <c:v>3045.0002439999998</c:v>
                </c:pt>
                <c:pt idx="98">
                  <c:v>3069</c:v>
                </c:pt>
                <c:pt idx="99">
                  <c:v>3119</c:v>
                </c:pt>
                <c:pt idx="100">
                  <c:v>3157</c:v>
                </c:pt>
                <c:pt idx="101">
                  <c:v>3227</c:v>
                </c:pt>
                <c:pt idx="102">
                  <c:v>3222</c:v>
                </c:pt>
                <c:pt idx="103">
                  <c:v>0</c:v>
                </c:pt>
                <c:pt idx="104">
                  <c:v>0</c:v>
                </c:pt>
                <c:pt idx="105">
                  <c:v>0</c:v>
                </c:pt>
                <c:pt idx="106">
                  <c:v>0</c:v>
                </c:pt>
                <c:pt idx="107">
                  <c:v>0</c:v>
                </c:pt>
                <c:pt idx="108">
                  <c:v>0</c:v>
                </c:pt>
                <c:pt idx="109">
                  <c:v>0</c:v>
                </c:pt>
                <c:pt idx="110">
                  <c:v>0</c:v>
                </c:pt>
                <c:pt idx="111">
                  <c:v>0</c:v>
                </c:pt>
                <c:pt idx="112">
                  <c:v>0</c:v>
                </c:pt>
                <c:pt idx="113">
                  <c:v>0</c:v>
                </c:pt>
                <c:pt idx="114">
                  <c:v>2690</c:v>
                </c:pt>
                <c:pt idx="115">
                  <c:v>2663</c:v>
                </c:pt>
                <c:pt idx="116">
                  <c:v>2512</c:v>
                </c:pt>
                <c:pt idx="117">
                  <c:v>2604</c:v>
                </c:pt>
                <c:pt idx="118">
                  <c:v>2674</c:v>
                </c:pt>
                <c:pt idx="119">
                  <c:v>2773</c:v>
                </c:pt>
                <c:pt idx="120">
                  <c:v>2868</c:v>
                </c:pt>
                <c:pt idx="121">
                  <c:v>2883</c:v>
                </c:pt>
                <c:pt idx="122">
                  <c:v>2922.9997560000002</c:v>
                </c:pt>
                <c:pt idx="123">
                  <c:v>2978</c:v>
                </c:pt>
                <c:pt idx="124">
                  <c:v>3003</c:v>
                </c:pt>
                <c:pt idx="125">
                  <c:v>3033</c:v>
                </c:pt>
                <c:pt idx="126">
                  <c:v>3084</c:v>
                </c:pt>
                <c:pt idx="127">
                  <c:v>3098.9997560000002</c:v>
                </c:pt>
                <c:pt idx="128">
                  <c:v>3118</c:v>
                </c:pt>
                <c:pt idx="129">
                  <c:v>3194.0002439999998</c:v>
                </c:pt>
                <c:pt idx="130">
                  <c:v>3221.0002439999998</c:v>
                </c:pt>
                <c:pt idx="131">
                  <c:v>3272</c:v>
                </c:pt>
                <c:pt idx="132">
                  <c:v>3330</c:v>
                </c:pt>
                <c:pt idx="133">
                  <c:v>3401</c:v>
                </c:pt>
                <c:pt idx="134">
                  <c:v>3422</c:v>
                </c:pt>
                <c:pt idx="135">
                  <c:v>3479</c:v>
                </c:pt>
                <c:pt idx="136">
                  <c:v>3498</c:v>
                </c:pt>
                <c:pt idx="137">
                  <c:v>3502</c:v>
                </c:pt>
                <c:pt idx="138">
                  <c:v>3485.0002439999998</c:v>
                </c:pt>
                <c:pt idx="139">
                  <c:v>3456</c:v>
                </c:pt>
                <c:pt idx="140">
                  <c:v>3414</c:v>
                </c:pt>
                <c:pt idx="141">
                  <c:v>3402</c:v>
                </c:pt>
                <c:pt idx="142">
                  <c:v>3371</c:v>
                </c:pt>
                <c:pt idx="143">
                  <c:v>3325</c:v>
                </c:pt>
                <c:pt idx="144">
                  <c:v>3318.0002439999998</c:v>
                </c:pt>
                <c:pt idx="145">
                  <c:v>3345.0002439999998</c:v>
                </c:pt>
                <c:pt idx="146">
                  <c:v>3336.0002439999998</c:v>
                </c:pt>
                <c:pt idx="147">
                  <c:v>3374</c:v>
                </c:pt>
                <c:pt idx="148">
                  <c:v>3432</c:v>
                </c:pt>
                <c:pt idx="149">
                  <c:v>3421</c:v>
                </c:pt>
                <c:pt idx="150">
                  <c:v>3431</c:v>
                </c:pt>
                <c:pt idx="151">
                  <c:v>3391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1365</c:v>
                </c:pt>
                <c:pt idx="169">
                  <c:v>1679</c:v>
                </c:pt>
                <c:pt idx="170">
                  <c:v>2435</c:v>
                </c:pt>
                <c:pt idx="171">
                  <c:v>2661</c:v>
                </c:pt>
                <c:pt idx="172">
                  <c:v>2731</c:v>
                </c:pt>
                <c:pt idx="173">
                  <c:v>2828</c:v>
                </c:pt>
                <c:pt idx="174">
                  <c:v>2764</c:v>
                </c:pt>
                <c:pt idx="175">
                  <c:v>2757</c:v>
                </c:pt>
                <c:pt idx="176">
                  <c:v>2809</c:v>
                </c:pt>
                <c:pt idx="177">
                  <c:v>2696</c:v>
                </c:pt>
                <c:pt idx="178">
                  <c:v>2631</c:v>
                </c:pt>
                <c:pt idx="179">
                  <c:v>2507</c:v>
                </c:pt>
                <c:pt idx="180">
                  <c:v>2388</c:v>
                </c:pt>
                <c:pt idx="181">
                  <c:v>2374</c:v>
                </c:pt>
                <c:pt idx="182">
                  <c:v>2313</c:v>
                </c:pt>
                <c:pt idx="183">
                  <c:v>2328</c:v>
                </c:pt>
                <c:pt idx="184">
                  <c:v>2302</c:v>
                </c:pt>
                <c:pt idx="185">
                  <c:v>2329</c:v>
                </c:pt>
                <c:pt idx="186">
                  <c:v>2372</c:v>
                </c:pt>
                <c:pt idx="187">
                  <c:v>2390</c:v>
                </c:pt>
                <c:pt idx="188">
                  <c:v>2428</c:v>
                </c:pt>
                <c:pt idx="189">
                  <c:v>2450</c:v>
                </c:pt>
                <c:pt idx="190">
                  <c:v>2481</c:v>
                </c:pt>
                <c:pt idx="191">
                  <c:v>2509.9997560000002</c:v>
                </c:pt>
                <c:pt idx="192">
                  <c:v>2522</c:v>
                </c:pt>
                <c:pt idx="193">
                  <c:v>2546</c:v>
                </c:pt>
                <c:pt idx="194">
                  <c:v>2567</c:v>
                </c:pt>
                <c:pt idx="195">
                  <c:v>2585</c:v>
                </c:pt>
                <c:pt idx="196">
                  <c:v>2557</c:v>
                </c:pt>
                <c:pt idx="197">
                  <c:v>2479</c:v>
                </c:pt>
                <c:pt idx="198">
                  <c:v>2363</c:v>
                </c:pt>
                <c:pt idx="199">
                  <c:v>2243</c:v>
                </c:pt>
                <c:pt idx="200">
                  <c:v>2122</c:v>
                </c:pt>
                <c:pt idx="201">
                  <c:v>2081</c:v>
                </c:pt>
                <c:pt idx="202">
                  <c:v>2053</c:v>
                </c:pt>
                <c:pt idx="203">
                  <c:v>2011.0001219999999</c:v>
                </c:pt>
                <c:pt idx="204">
                  <c:v>1957</c:v>
                </c:pt>
                <c:pt idx="205">
                  <c:v>1948</c:v>
                </c:pt>
                <c:pt idx="206">
                  <c:v>1947</c:v>
                </c:pt>
                <c:pt idx="207">
                  <c:v>1967.9998780000001</c:v>
                </c:pt>
                <c:pt idx="208">
                  <c:v>1925</c:v>
                </c:pt>
                <c:pt idx="209">
                  <c:v>1910</c:v>
                </c:pt>
                <c:pt idx="210">
                  <c:v>1954</c:v>
                </c:pt>
                <c:pt idx="211">
                  <c:v>1953</c:v>
                </c:pt>
                <c:pt idx="212">
                  <c:v>1883</c:v>
                </c:pt>
                <c:pt idx="213">
                  <c:v>1879.9998780000001</c:v>
                </c:pt>
                <c:pt idx="214">
                  <c:v>1914.9998780000001</c:v>
                </c:pt>
                <c:pt idx="215">
                  <c:v>1849</c:v>
                </c:pt>
                <c:pt idx="216">
                  <c:v>1735</c:v>
                </c:pt>
                <c:pt idx="217">
                  <c:v>1590</c:v>
                </c:pt>
                <c:pt idx="218">
                  <c:v>1575</c:v>
                </c:pt>
                <c:pt idx="219">
                  <c:v>1286</c:v>
                </c:pt>
                <c:pt idx="220">
                  <c:v>1249</c:v>
                </c:pt>
                <c:pt idx="221">
                  <c:v>1327</c:v>
                </c:pt>
                <c:pt idx="222">
                  <c:v>1590</c:v>
                </c:pt>
                <c:pt idx="223">
                  <c:v>864</c:v>
                </c:pt>
              </c:numCache>
            </c:numRef>
          </c:yVal>
          <c:smooth val="0"/>
          <c:extLst xmlns:c16r2="http://schemas.microsoft.com/office/drawing/2015/06/chart">
            <c:ext xmlns:c16="http://schemas.microsoft.com/office/drawing/2014/chart" uri="{C3380CC4-5D6E-409C-BE32-E72D297353CC}">
              <c16:uniqueId val="{00000098-DA80-4DEE-8BB8-42BCAF800CB4}"/>
            </c:ext>
          </c:extLst>
        </c:ser>
        <c:ser>
          <c:idx val="154"/>
          <c:order val="153"/>
          <c:tx>
            <c:strRef>
              <c:f>Sheet1!$EZ$1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Sheet1!$EZ$2:$EZ$225</c:f>
              <c:numCache>
                <c:formatCode>General</c:formatCode>
                <c:ptCount val="224"/>
                <c:pt idx="0">
                  <c:v>253</c:v>
                </c:pt>
                <c:pt idx="1">
                  <c:v>198</c:v>
                </c:pt>
                <c:pt idx="2">
                  <c:v>411</c:v>
                </c:pt>
                <c:pt idx="3">
                  <c:v>501</c:v>
                </c:pt>
                <c:pt idx="4">
                  <c:v>479</c:v>
                </c:pt>
                <c:pt idx="5">
                  <c:v>497</c:v>
                </c:pt>
                <c:pt idx="6">
                  <c:v>524</c:v>
                </c:pt>
                <c:pt idx="7">
                  <c:v>581</c:v>
                </c:pt>
                <c:pt idx="8">
                  <c:v>611</c:v>
                </c:pt>
                <c:pt idx="9">
                  <c:v>651</c:v>
                </c:pt>
                <c:pt idx="10">
                  <c:v>677</c:v>
                </c:pt>
                <c:pt idx="11">
                  <c:v>702.00006099999996</c:v>
                </c:pt>
                <c:pt idx="12">
                  <c:v>736</c:v>
                </c:pt>
                <c:pt idx="13">
                  <c:v>766</c:v>
                </c:pt>
                <c:pt idx="14">
                  <c:v>789</c:v>
                </c:pt>
                <c:pt idx="15">
                  <c:v>809</c:v>
                </c:pt>
                <c:pt idx="16">
                  <c:v>848</c:v>
                </c:pt>
                <c:pt idx="17">
                  <c:v>876</c:v>
                </c:pt>
                <c:pt idx="18">
                  <c:v>919</c:v>
                </c:pt>
                <c:pt idx="19">
                  <c:v>949</c:v>
                </c:pt>
                <c:pt idx="20">
                  <c:v>978</c:v>
                </c:pt>
                <c:pt idx="21">
                  <c:v>1016</c:v>
                </c:pt>
                <c:pt idx="22">
                  <c:v>1041</c:v>
                </c:pt>
                <c:pt idx="23">
                  <c:v>1106</c:v>
                </c:pt>
                <c:pt idx="24">
                  <c:v>1125</c:v>
                </c:pt>
                <c:pt idx="25">
                  <c:v>1140</c:v>
                </c:pt>
                <c:pt idx="26">
                  <c:v>1173</c:v>
                </c:pt>
                <c:pt idx="27">
                  <c:v>1208</c:v>
                </c:pt>
                <c:pt idx="28">
                  <c:v>1253</c:v>
                </c:pt>
                <c:pt idx="29">
                  <c:v>1296</c:v>
                </c:pt>
                <c:pt idx="30">
                  <c:v>1324.9998780000001</c:v>
                </c:pt>
                <c:pt idx="31">
                  <c:v>1340</c:v>
                </c:pt>
                <c:pt idx="32">
                  <c:v>1320</c:v>
                </c:pt>
                <c:pt idx="33">
                  <c:v>1333.9998780000001</c:v>
                </c:pt>
                <c:pt idx="34">
                  <c:v>1359</c:v>
                </c:pt>
                <c:pt idx="35">
                  <c:v>1389</c:v>
                </c:pt>
                <c:pt idx="36">
                  <c:v>1470</c:v>
                </c:pt>
                <c:pt idx="37">
                  <c:v>1525</c:v>
                </c:pt>
                <c:pt idx="38">
                  <c:v>1573</c:v>
                </c:pt>
                <c:pt idx="39">
                  <c:v>1676.9998780000001</c:v>
                </c:pt>
                <c:pt idx="40">
                  <c:v>1703.9998780000001</c:v>
                </c:pt>
                <c:pt idx="41">
                  <c:v>1701</c:v>
                </c:pt>
                <c:pt idx="42">
                  <c:v>1729.9998780000001</c:v>
                </c:pt>
                <c:pt idx="43">
                  <c:v>1795</c:v>
                </c:pt>
                <c:pt idx="44">
                  <c:v>1821</c:v>
                </c:pt>
                <c:pt idx="45">
                  <c:v>1833</c:v>
                </c:pt>
                <c:pt idx="46">
                  <c:v>1877</c:v>
                </c:pt>
                <c:pt idx="47">
                  <c:v>1901</c:v>
                </c:pt>
                <c:pt idx="48">
                  <c:v>1954</c:v>
                </c:pt>
                <c:pt idx="49">
                  <c:v>1962</c:v>
                </c:pt>
                <c:pt idx="50">
                  <c:v>1979</c:v>
                </c:pt>
                <c:pt idx="51">
                  <c:v>2004</c:v>
                </c:pt>
                <c:pt idx="52">
                  <c:v>2028</c:v>
                </c:pt>
                <c:pt idx="53">
                  <c:v>2064</c:v>
                </c:pt>
                <c:pt idx="54">
                  <c:v>2091</c:v>
                </c:pt>
                <c:pt idx="55">
                  <c:v>2107</c:v>
                </c:pt>
                <c:pt idx="56">
                  <c:v>2161</c:v>
                </c:pt>
                <c:pt idx="57">
                  <c:v>2226</c:v>
                </c:pt>
                <c:pt idx="58">
                  <c:v>2233</c:v>
                </c:pt>
                <c:pt idx="59">
                  <c:v>2213</c:v>
                </c:pt>
                <c:pt idx="60">
                  <c:v>2383</c:v>
                </c:pt>
                <c:pt idx="61">
                  <c:v>2456</c:v>
                </c:pt>
                <c:pt idx="62">
                  <c:v>2336</c:v>
                </c:pt>
                <c:pt idx="63">
                  <c:v>2512</c:v>
                </c:pt>
                <c:pt idx="64">
                  <c:v>2506</c:v>
                </c:pt>
                <c:pt idx="65">
                  <c:v>2443</c:v>
                </c:pt>
                <c:pt idx="66">
                  <c:v>2440</c:v>
                </c:pt>
                <c:pt idx="67">
                  <c:v>2402</c:v>
                </c:pt>
                <c:pt idx="68">
                  <c:v>2429</c:v>
                </c:pt>
                <c:pt idx="69">
                  <c:v>2454</c:v>
                </c:pt>
                <c:pt idx="70">
                  <c:v>2489</c:v>
                </c:pt>
                <c:pt idx="71">
                  <c:v>2512</c:v>
                </c:pt>
                <c:pt idx="72">
                  <c:v>2540</c:v>
                </c:pt>
                <c:pt idx="73">
                  <c:v>2563</c:v>
                </c:pt>
                <c:pt idx="74">
                  <c:v>2583</c:v>
                </c:pt>
                <c:pt idx="75">
                  <c:v>2630</c:v>
                </c:pt>
                <c:pt idx="76">
                  <c:v>2640</c:v>
                </c:pt>
                <c:pt idx="77">
                  <c:v>2689</c:v>
                </c:pt>
                <c:pt idx="78">
                  <c:v>2752</c:v>
                </c:pt>
                <c:pt idx="79">
                  <c:v>2728.9997560000002</c:v>
                </c:pt>
                <c:pt idx="80">
                  <c:v>2606.9997560000002</c:v>
                </c:pt>
                <c:pt idx="81">
                  <c:v>2623.0002439999998</c:v>
                </c:pt>
                <c:pt idx="82">
                  <c:v>2630</c:v>
                </c:pt>
                <c:pt idx="83">
                  <c:v>2818</c:v>
                </c:pt>
                <c:pt idx="84">
                  <c:v>2953</c:v>
                </c:pt>
                <c:pt idx="85">
                  <c:v>2929</c:v>
                </c:pt>
                <c:pt idx="86">
                  <c:v>2883</c:v>
                </c:pt>
                <c:pt idx="87">
                  <c:v>2887.0002439999998</c:v>
                </c:pt>
                <c:pt idx="88">
                  <c:v>2916</c:v>
                </c:pt>
                <c:pt idx="89">
                  <c:v>2927</c:v>
                </c:pt>
                <c:pt idx="90">
                  <c:v>2954</c:v>
                </c:pt>
                <c:pt idx="91">
                  <c:v>2977</c:v>
                </c:pt>
                <c:pt idx="92">
                  <c:v>2992.9997560000002</c:v>
                </c:pt>
                <c:pt idx="93">
                  <c:v>3023</c:v>
                </c:pt>
                <c:pt idx="94">
                  <c:v>3030</c:v>
                </c:pt>
                <c:pt idx="95">
                  <c:v>3057</c:v>
                </c:pt>
                <c:pt idx="96">
                  <c:v>3024</c:v>
                </c:pt>
                <c:pt idx="97">
                  <c:v>3045.0002439999998</c:v>
                </c:pt>
                <c:pt idx="98">
                  <c:v>3069</c:v>
                </c:pt>
                <c:pt idx="99">
                  <c:v>3119</c:v>
                </c:pt>
                <c:pt idx="100">
                  <c:v>3157</c:v>
                </c:pt>
                <c:pt idx="101">
                  <c:v>3227</c:v>
                </c:pt>
                <c:pt idx="102">
                  <c:v>3222</c:v>
                </c:pt>
                <c:pt idx="103">
                  <c:v>0</c:v>
                </c:pt>
                <c:pt idx="104">
                  <c:v>0</c:v>
                </c:pt>
                <c:pt idx="105">
                  <c:v>0</c:v>
                </c:pt>
                <c:pt idx="106">
                  <c:v>0</c:v>
                </c:pt>
                <c:pt idx="107">
                  <c:v>0</c:v>
                </c:pt>
                <c:pt idx="108">
                  <c:v>0</c:v>
                </c:pt>
                <c:pt idx="109">
                  <c:v>0</c:v>
                </c:pt>
                <c:pt idx="110">
                  <c:v>0</c:v>
                </c:pt>
                <c:pt idx="111">
                  <c:v>0</c:v>
                </c:pt>
                <c:pt idx="112">
                  <c:v>0</c:v>
                </c:pt>
                <c:pt idx="113">
                  <c:v>0</c:v>
                </c:pt>
                <c:pt idx="114">
                  <c:v>2690</c:v>
                </c:pt>
                <c:pt idx="115">
                  <c:v>2663</c:v>
                </c:pt>
                <c:pt idx="116">
                  <c:v>2512</c:v>
                </c:pt>
                <c:pt idx="117">
                  <c:v>2604</c:v>
                </c:pt>
                <c:pt idx="118">
                  <c:v>2674</c:v>
                </c:pt>
                <c:pt idx="119">
                  <c:v>2773</c:v>
                </c:pt>
                <c:pt idx="120">
                  <c:v>2868</c:v>
                </c:pt>
                <c:pt idx="121">
                  <c:v>2883</c:v>
                </c:pt>
                <c:pt idx="122">
                  <c:v>2922.9997560000002</c:v>
                </c:pt>
                <c:pt idx="123">
                  <c:v>2978</c:v>
                </c:pt>
                <c:pt idx="124">
                  <c:v>3003</c:v>
                </c:pt>
                <c:pt idx="125">
                  <c:v>3033</c:v>
                </c:pt>
                <c:pt idx="126">
                  <c:v>3084</c:v>
                </c:pt>
                <c:pt idx="127">
                  <c:v>3098.9997560000002</c:v>
                </c:pt>
                <c:pt idx="128">
                  <c:v>3118</c:v>
                </c:pt>
                <c:pt idx="129">
                  <c:v>3194.0002439999998</c:v>
                </c:pt>
                <c:pt idx="130">
                  <c:v>3221.0002439999998</c:v>
                </c:pt>
                <c:pt idx="131">
                  <c:v>3272</c:v>
                </c:pt>
                <c:pt idx="132">
                  <c:v>3330</c:v>
                </c:pt>
                <c:pt idx="133">
                  <c:v>3401</c:v>
                </c:pt>
                <c:pt idx="134">
                  <c:v>3422</c:v>
                </c:pt>
                <c:pt idx="135">
                  <c:v>3479</c:v>
                </c:pt>
                <c:pt idx="136">
                  <c:v>3498</c:v>
                </c:pt>
                <c:pt idx="137">
                  <c:v>3502</c:v>
                </c:pt>
                <c:pt idx="138">
                  <c:v>3485.0002439999998</c:v>
                </c:pt>
                <c:pt idx="139">
                  <c:v>3456</c:v>
                </c:pt>
                <c:pt idx="140">
                  <c:v>3414</c:v>
                </c:pt>
                <c:pt idx="141">
                  <c:v>3402</c:v>
                </c:pt>
                <c:pt idx="142">
                  <c:v>3371</c:v>
                </c:pt>
                <c:pt idx="143">
                  <c:v>3325</c:v>
                </c:pt>
                <c:pt idx="144">
                  <c:v>3318.0002439999998</c:v>
                </c:pt>
                <c:pt idx="145">
                  <c:v>3345.0002439999998</c:v>
                </c:pt>
                <c:pt idx="146">
                  <c:v>3336.0002439999998</c:v>
                </c:pt>
                <c:pt idx="147">
                  <c:v>3374</c:v>
                </c:pt>
                <c:pt idx="148">
                  <c:v>3432</c:v>
                </c:pt>
                <c:pt idx="149">
                  <c:v>3421</c:v>
                </c:pt>
                <c:pt idx="150">
                  <c:v>3431</c:v>
                </c:pt>
                <c:pt idx="151">
                  <c:v>3391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1365</c:v>
                </c:pt>
                <c:pt idx="169">
                  <c:v>1679</c:v>
                </c:pt>
                <c:pt idx="170">
                  <c:v>2435</c:v>
                </c:pt>
                <c:pt idx="171">
                  <c:v>2661</c:v>
                </c:pt>
                <c:pt idx="172">
                  <c:v>2731</c:v>
                </c:pt>
                <c:pt idx="173">
                  <c:v>2828</c:v>
                </c:pt>
                <c:pt idx="174">
                  <c:v>2764</c:v>
                </c:pt>
                <c:pt idx="175">
                  <c:v>2757</c:v>
                </c:pt>
                <c:pt idx="176">
                  <c:v>2809</c:v>
                </c:pt>
                <c:pt idx="177">
                  <c:v>2696</c:v>
                </c:pt>
                <c:pt idx="178">
                  <c:v>2631</c:v>
                </c:pt>
                <c:pt idx="179">
                  <c:v>2507</c:v>
                </c:pt>
                <c:pt idx="180">
                  <c:v>2388</c:v>
                </c:pt>
                <c:pt idx="181">
                  <c:v>2374</c:v>
                </c:pt>
                <c:pt idx="182">
                  <c:v>2313</c:v>
                </c:pt>
                <c:pt idx="183">
                  <c:v>2328</c:v>
                </c:pt>
                <c:pt idx="184">
                  <c:v>2302</c:v>
                </c:pt>
                <c:pt idx="185">
                  <c:v>2329</c:v>
                </c:pt>
                <c:pt idx="186">
                  <c:v>2372</c:v>
                </c:pt>
                <c:pt idx="187">
                  <c:v>2390</c:v>
                </c:pt>
                <c:pt idx="188">
                  <c:v>2428</c:v>
                </c:pt>
                <c:pt idx="189">
                  <c:v>2450</c:v>
                </c:pt>
                <c:pt idx="190">
                  <c:v>2481</c:v>
                </c:pt>
                <c:pt idx="191">
                  <c:v>2509.9997560000002</c:v>
                </c:pt>
                <c:pt idx="192">
                  <c:v>2522</c:v>
                </c:pt>
                <c:pt idx="193">
                  <c:v>2546</c:v>
                </c:pt>
                <c:pt idx="194">
                  <c:v>2567</c:v>
                </c:pt>
                <c:pt idx="195">
                  <c:v>2585</c:v>
                </c:pt>
                <c:pt idx="196">
                  <c:v>2557</c:v>
                </c:pt>
                <c:pt idx="197">
                  <c:v>2479</c:v>
                </c:pt>
                <c:pt idx="198">
                  <c:v>2363</c:v>
                </c:pt>
                <c:pt idx="199">
                  <c:v>2243</c:v>
                </c:pt>
                <c:pt idx="200">
                  <c:v>2122</c:v>
                </c:pt>
                <c:pt idx="201">
                  <c:v>2081</c:v>
                </c:pt>
                <c:pt idx="202">
                  <c:v>2053</c:v>
                </c:pt>
                <c:pt idx="203">
                  <c:v>2011.0001219999999</c:v>
                </c:pt>
                <c:pt idx="204">
                  <c:v>1957</c:v>
                </c:pt>
                <c:pt idx="205">
                  <c:v>1948</c:v>
                </c:pt>
                <c:pt idx="206">
                  <c:v>1947</c:v>
                </c:pt>
                <c:pt idx="207">
                  <c:v>1967.9998780000001</c:v>
                </c:pt>
                <c:pt idx="208">
                  <c:v>1925</c:v>
                </c:pt>
                <c:pt idx="209">
                  <c:v>1910</c:v>
                </c:pt>
                <c:pt idx="210">
                  <c:v>1954</c:v>
                </c:pt>
                <c:pt idx="211">
                  <c:v>1953</c:v>
                </c:pt>
                <c:pt idx="212">
                  <c:v>1883</c:v>
                </c:pt>
                <c:pt idx="213">
                  <c:v>1879.9998780000001</c:v>
                </c:pt>
                <c:pt idx="214">
                  <c:v>1914.9998780000001</c:v>
                </c:pt>
                <c:pt idx="215">
                  <c:v>1849</c:v>
                </c:pt>
                <c:pt idx="216">
                  <c:v>1735</c:v>
                </c:pt>
                <c:pt idx="217">
                  <c:v>1590</c:v>
                </c:pt>
                <c:pt idx="218">
                  <c:v>1575</c:v>
                </c:pt>
                <c:pt idx="219">
                  <c:v>1286</c:v>
                </c:pt>
                <c:pt idx="220">
                  <c:v>1249</c:v>
                </c:pt>
                <c:pt idx="221">
                  <c:v>1327</c:v>
                </c:pt>
                <c:pt idx="222">
                  <c:v>1590</c:v>
                </c:pt>
                <c:pt idx="223">
                  <c:v>864</c:v>
                </c:pt>
              </c:numCache>
            </c:numRef>
          </c:yVal>
          <c:smooth val="0"/>
          <c:extLst xmlns:c16r2="http://schemas.microsoft.com/office/drawing/2015/06/chart">
            <c:ext xmlns:c16="http://schemas.microsoft.com/office/drawing/2014/chart" uri="{C3380CC4-5D6E-409C-BE32-E72D297353CC}">
              <c16:uniqueId val="{00000099-DA80-4DEE-8BB8-42BCAF800CB4}"/>
            </c:ext>
          </c:extLst>
        </c:ser>
        <c:ser>
          <c:idx val="155"/>
          <c:order val="154"/>
          <c:tx>
            <c:strRef>
              <c:f>Sheet1!$FA$1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Sheet1!$FA$2:$FA$225</c:f>
              <c:numCache>
                <c:formatCode>General</c:formatCode>
                <c:ptCount val="224"/>
                <c:pt idx="0">
                  <c:v>118.00000799999999</c:v>
                </c:pt>
                <c:pt idx="1">
                  <c:v>211</c:v>
                </c:pt>
                <c:pt idx="2">
                  <c:v>405</c:v>
                </c:pt>
                <c:pt idx="3">
                  <c:v>469</c:v>
                </c:pt>
                <c:pt idx="4">
                  <c:v>493</c:v>
                </c:pt>
                <c:pt idx="5">
                  <c:v>493</c:v>
                </c:pt>
                <c:pt idx="6">
                  <c:v>509</c:v>
                </c:pt>
                <c:pt idx="7">
                  <c:v>562</c:v>
                </c:pt>
                <c:pt idx="8">
                  <c:v>596</c:v>
                </c:pt>
                <c:pt idx="9">
                  <c:v>621</c:v>
                </c:pt>
                <c:pt idx="10">
                  <c:v>653</c:v>
                </c:pt>
                <c:pt idx="11">
                  <c:v>683</c:v>
                </c:pt>
                <c:pt idx="12">
                  <c:v>705</c:v>
                </c:pt>
                <c:pt idx="13">
                  <c:v>732.99993900000004</c:v>
                </c:pt>
                <c:pt idx="14">
                  <c:v>763</c:v>
                </c:pt>
                <c:pt idx="15">
                  <c:v>785.99993900000004</c:v>
                </c:pt>
                <c:pt idx="16">
                  <c:v>819</c:v>
                </c:pt>
                <c:pt idx="17">
                  <c:v>840</c:v>
                </c:pt>
                <c:pt idx="18">
                  <c:v>878.00006099999996</c:v>
                </c:pt>
                <c:pt idx="19">
                  <c:v>912</c:v>
                </c:pt>
                <c:pt idx="20">
                  <c:v>943</c:v>
                </c:pt>
                <c:pt idx="21">
                  <c:v>981</c:v>
                </c:pt>
                <c:pt idx="22">
                  <c:v>1003</c:v>
                </c:pt>
                <c:pt idx="23">
                  <c:v>1064</c:v>
                </c:pt>
                <c:pt idx="24">
                  <c:v>1077</c:v>
                </c:pt>
                <c:pt idx="25">
                  <c:v>1098</c:v>
                </c:pt>
                <c:pt idx="26">
                  <c:v>1135</c:v>
                </c:pt>
                <c:pt idx="27">
                  <c:v>1177</c:v>
                </c:pt>
                <c:pt idx="28">
                  <c:v>1209</c:v>
                </c:pt>
                <c:pt idx="29">
                  <c:v>1262</c:v>
                </c:pt>
                <c:pt idx="30">
                  <c:v>1286</c:v>
                </c:pt>
                <c:pt idx="31">
                  <c:v>1309</c:v>
                </c:pt>
                <c:pt idx="32">
                  <c:v>1284</c:v>
                </c:pt>
                <c:pt idx="33">
                  <c:v>1304</c:v>
                </c:pt>
                <c:pt idx="34">
                  <c:v>1326</c:v>
                </c:pt>
                <c:pt idx="35">
                  <c:v>1357</c:v>
                </c:pt>
                <c:pt idx="36">
                  <c:v>1439.0001219999999</c:v>
                </c:pt>
                <c:pt idx="37">
                  <c:v>1483.0001219999999</c:v>
                </c:pt>
                <c:pt idx="38">
                  <c:v>1524</c:v>
                </c:pt>
                <c:pt idx="39">
                  <c:v>1615.9998780000001</c:v>
                </c:pt>
                <c:pt idx="40">
                  <c:v>1647</c:v>
                </c:pt>
                <c:pt idx="41">
                  <c:v>1649</c:v>
                </c:pt>
                <c:pt idx="42">
                  <c:v>1676</c:v>
                </c:pt>
                <c:pt idx="43">
                  <c:v>1731</c:v>
                </c:pt>
                <c:pt idx="44">
                  <c:v>1760</c:v>
                </c:pt>
                <c:pt idx="45">
                  <c:v>1787</c:v>
                </c:pt>
                <c:pt idx="46">
                  <c:v>1826.9998780000001</c:v>
                </c:pt>
                <c:pt idx="47">
                  <c:v>1859</c:v>
                </c:pt>
                <c:pt idx="48">
                  <c:v>1910</c:v>
                </c:pt>
                <c:pt idx="49">
                  <c:v>1920</c:v>
                </c:pt>
                <c:pt idx="50">
                  <c:v>1938</c:v>
                </c:pt>
                <c:pt idx="51">
                  <c:v>1955</c:v>
                </c:pt>
                <c:pt idx="52">
                  <c:v>1993.9998780000001</c:v>
                </c:pt>
                <c:pt idx="53">
                  <c:v>2036</c:v>
                </c:pt>
                <c:pt idx="54">
                  <c:v>2067</c:v>
                </c:pt>
                <c:pt idx="55">
                  <c:v>2091</c:v>
                </c:pt>
                <c:pt idx="56">
                  <c:v>2139</c:v>
                </c:pt>
                <c:pt idx="57">
                  <c:v>2205</c:v>
                </c:pt>
                <c:pt idx="58">
                  <c:v>2231</c:v>
                </c:pt>
                <c:pt idx="59">
                  <c:v>2199</c:v>
                </c:pt>
                <c:pt idx="60">
                  <c:v>2383</c:v>
                </c:pt>
                <c:pt idx="61">
                  <c:v>2437</c:v>
                </c:pt>
                <c:pt idx="62">
                  <c:v>2346</c:v>
                </c:pt>
                <c:pt idx="63">
                  <c:v>2523</c:v>
                </c:pt>
                <c:pt idx="64">
                  <c:v>2515</c:v>
                </c:pt>
                <c:pt idx="65">
                  <c:v>2453</c:v>
                </c:pt>
                <c:pt idx="66">
                  <c:v>2455</c:v>
                </c:pt>
                <c:pt idx="67">
                  <c:v>2419</c:v>
                </c:pt>
                <c:pt idx="68">
                  <c:v>2461</c:v>
                </c:pt>
                <c:pt idx="69">
                  <c:v>2486</c:v>
                </c:pt>
                <c:pt idx="70">
                  <c:v>2516</c:v>
                </c:pt>
                <c:pt idx="71">
                  <c:v>2548</c:v>
                </c:pt>
                <c:pt idx="72">
                  <c:v>2574</c:v>
                </c:pt>
                <c:pt idx="73">
                  <c:v>2593</c:v>
                </c:pt>
                <c:pt idx="74">
                  <c:v>2629</c:v>
                </c:pt>
                <c:pt idx="75">
                  <c:v>2664</c:v>
                </c:pt>
                <c:pt idx="76">
                  <c:v>2679</c:v>
                </c:pt>
                <c:pt idx="77">
                  <c:v>2732</c:v>
                </c:pt>
                <c:pt idx="78">
                  <c:v>2787</c:v>
                </c:pt>
                <c:pt idx="79">
                  <c:v>2789</c:v>
                </c:pt>
                <c:pt idx="80">
                  <c:v>2682</c:v>
                </c:pt>
                <c:pt idx="81">
                  <c:v>2692</c:v>
                </c:pt>
                <c:pt idx="82">
                  <c:v>2693.0002439999998</c:v>
                </c:pt>
                <c:pt idx="83">
                  <c:v>2872</c:v>
                </c:pt>
                <c:pt idx="84">
                  <c:v>3012</c:v>
                </c:pt>
                <c:pt idx="85">
                  <c:v>3001.9997560000002</c:v>
                </c:pt>
                <c:pt idx="86">
                  <c:v>2963</c:v>
                </c:pt>
                <c:pt idx="87">
                  <c:v>2969</c:v>
                </c:pt>
                <c:pt idx="88">
                  <c:v>3004</c:v>
                </c:pt>
                <c:pt idx="89">
                  <c:v>3005</c:v>
                </c:pt>
                <c:pt idx="90">
                  <c:v>3030</c:v>
                </c:pt>
                <c:pt idx="91">
                  <c:v>3060</c:v>
                </c:pt>
                <c:pt idx="92">
                  <c:v>3084</c:v>
                </c:pt>
                <c:pt idx="93">
                  <c:v>3115.0002439999998</c:v>
                </c:pt>
                <c:pt idx="94">
                  <c:v>3143.9997560000002</c:v>
                </c:pt>
                <c:pt idx="95">
                  <c:v>3161</c:v>
                </c:pt>
                <c:pt idx="96">
                  <c:v>3137</c:v>
                </c:pt>
                <c:pt idx="97">
                  <c:v>3121</c:v>
                </c:pt>
                <c:pt idx="98">
                  <c:v>3191</c:v>
                </c:pt>
                <c:pt idx="99">
                  <c:v>3224</c:v>
                </c:pt>
                <c:pt idx="100">
                  <c:v>3298</c:v>
                </c:pt>
                <c:pt idx="101">
                  <c:v>3345.0002439999998</c:v>
                </c:pt>
                <c:pt idx="102">
                  <c:v>3348</c:v>
                </c:pt>
                <c:pt idx="103">
                  <c:v>0</c:v>
                </c:pt>
                <c:pt idx="104">
                  <c:v>0</c:v>
                </c:pt>
                <c:pt idx="105">
                  <c:v>0</c:v>
                </c:pt>
                <c:pt idx="106">
                  <c:v>0</c:v>
                </c:pt>
                <c:pt idx="107">
                  <c:v>0</c:v>
                </c:pt>
                <c:pt idx="108">
                  <c:v>0</c:v>
                </c:pt>
                <c:pt idx="109">
                  <c:v>0</c:v>
                </c:pt>
                <c:pt idx="110">
                  <c:v>0</c:v>
                </c:pt>
                <c:pt idx="111">
                  <c:v>0</c:v>
                </c:pt>
                <c:pt idx="112">
                  <c:v>0</c:v>
                </c:pt>
                <c:pt idx="113">
                  <c:v>0</c:v>
                </c:pt>
                <c:pt idx="114">
                  <c:v>2850</c:v>
                </c:pt>
                <c:pt idx="115">
                  <c:v>2727</c:v>
                </c:pt>
                <c:pt idx="116">
                  <c:v>2687</c:v>
                </c:pt>
                <c:pt idx="117">
                  <c:v>2884</c:v>
                </c:pt>
                <c:pt idx="118">
                  <c:v>2736</c:v>
                </c:pt>
                <c:pt idx="119">
                  <c:v>2873</c:v>
                </c:pt>
                <c:pt idx="120">
                  <c:v>3004</c:v>
                </c:pt>
                <c:pt idx="121">
                  <c:v>3027.0002439999998</c:v>
                </c:pt>
                <c:pt idx="122">
                  <c:v>3089.9997560000002</c:v>
                </c:pt>
                <c:pt idx="123">
                  <c:v>3131</c:v>
                </c:pt>
                <c:pt idx="124">
                  <c:v>3143</c:v>
                </c:pt>
                <c:pt idx="125">
                  <c:v>3182</c:v>
                </c:pt>
                <c:pt idx="126">
                  <c:v>3235</c:v>
                </c:pt>
                <c:pt idx="127">
                  <c:v>3259</c:v>
                </c:pt>
                <c:pt idx="128">
                  <c:v>3295</c:v>
                </c:pt>
                <c:pt idx="129">
                  <c:v>3341</c:v>
                </c:pt>
                <c:pt idx="130">
                  <c:v>3389.9997560000002</c:v>
                </c:pt>
                <c:pt idx="131">
                  <c:v>3445</c:v>
                </c:pt>
                <c:pt idx="132">
                  <c:v>3516</c:v>
                </c:pt>
                <c:pt idx="133">
                  <c:v>3581</c:v>
                </c:pt>
                <c:pt idx="134">
                  <c:v>3631</c:v>
                </c:pt>
                <c:pt idx="135">
                  <c:v>3657</c:v>
                </c:pt>
                <c:pt idx="136">
                  <c:v>3687</c:v>
                </c:pt>
                <c:pt idx="137">
                  <c:v>3676</c:v>
                </c:pt>
                <c:pt idx="138">
                  <c:v>3662.9997560000002</c:v>
                </c:pt>
                <c:pt idx="139">
                  <c:v>3649</c:v>
                </c:pt>
                <c:pt idx="140">
                  <c:v>3602</c:v>
                </c:pt>
                <c:pt idx="141">
                  <c:v>3572</c:v>
                </c:pt>
                <c:pt idx="142">
                  <c:v>3522</c:v>
                </c:pt>
                <c:pt idx="143">
                  <c:v>3495</c:v>
                </c:pt>
                <c:pt idx="144">
                  <c:v>3477.9997560000002</c:v>
                </c:pt>
                <c:pt idx="145">
                  <c:v>3508</c:v>
                </c:pt>
                <c:pt idx="146">
                  <c:v>3533</c:v>
                </c:pt>
                <c:pt idx="147">
                  <c:v>3543</c:v>
                </c:pt>
                <c:pt idx="148">
                  <c:v>3600.0002439999998</c:v>
                </c:pt>
                <c:pt idx="149">
                  <c:v>3598</c:v>
                </c:pt>
                <c:pt idx="150">
                  <c:v>3582.0002439999998</c:v>
                </c:pt>
                <c:pt idx="151">
                  <c:v>3534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1324</c:v>
                </c:pt>
                <c:pt idx="169">
                  <c:v>1654</c:v>
                </c:pt>
                <c:pt idx="170">
                  <c:v>2564</c:v>
                </c:pt>
                <c:pt idx="171">
                  <c:v>2831</c:v>
                </c:pt>
                <c:pt idx="172">
                  <c:v>2933</c:v>
                </c:pt>
                <c:pt idx="173">
                  <c:v>3001.9997560000002</c:v>
                </c:pt>
                <c:pt idx="174">
                  <c:v>2843.9997560000002</c:v>
                </c:pt>
                <c:pt idx="175">
                  <c:v>2911</c:v>
                </c:pt>
                <c:pt idx="176">
                  <c:v>2966.0002439999998</c:v>
                </c:pt>
                <c:pt idx="177">
                  <c:v>2824</c:v>
                </c:pt>
                <c:pt idx="178">
                  <c:v>2741</c:v>
                </c:pt>
                <c:pt idx="179">
                  <c:v>2609</c:v>
                </c:pt>
                <c:pt idx="180">
                  <c:v>2517.0002439999998</c:v>
                </c:pt>
                <c:pt idx="181">
                  <c:v>2454</c:v>
                </c:pt>
                <c:pt idx="182">
                  <c:v>2396</c:v>
                </c:pt>
                <c:pt idx="183">
                  <c:v>2424</c:v>
                </c:pt>
                <c:pt idx="184">
                  <c:v>2395</c:v>
                </c:pt>
                <c:pt idx="185">
                  <c:v>2413</c:v>
                </c:pt>
                <c:pt idx="186">
                  <c:v>2446</c:v>
                </c:pt>
                <c:pt idx="187">
                  <c:v>2462</c:v>
                </c:pt>
                <c:pt idx="188">
                  <c:v>2534</c:v>
                </c:pt>
                <c:pt idx="189">
                  <c:v>2578.0002439999998</c:v>
                </c:pt>
                <c:pt idx="190">
                  <c:v>2600</c:v>
                </c:pt>
                <c:pt idx="191">
                  <c:v>2644</c:v>
                </c:pt>
                <c:pt idx="192">
                  <c:v>2667</c:v>
                </c:pt>
                <c:pt idx="193">
                  <c:v>2682</c:v>
                </c:pt>
                <c:pt idx="194">
                  <c:v>2722</c:v>
                </c:pt>
                <c:pt idx="195">
                  <c:v>2710</c:v>
                </c:pt>
                <c:pt idx="196">
                  <c:v>2684.0002439999998</c:v>
                </c:pt>
                <c:pt idx="197">
                  <c:v>2586</c:v>
                </c:pt>
                <c:pt idx="198">
                  <c:v>2458</c:v>
                </c:pt>
                <c:pt idx="199">
                  <c:v>2320</c:v>
                </c:pt>
                <c:pt idx="200">
                  <c:v>2206</c:v>
                </c:pt>
                <c:pt idx="201">
                  <c:v>2159</c:v>
                </c:pt>
                <c:pt idx="202">
                  <c:v>2114</c:v>
                </c:pt>
                <c:pt idx="203">
                  <c:v>2057</c:v>
                </c:pt>
                <c:pt idx="204">
                  <c:v>2026</c:v>
                </c:pt>
                <c:pt idx="205">
                  <c:v>2004</c:v>
                </c:pt>
                <c:pt idx="206">
                  <c:v>2011.9998780000001</c:v>
                </c:pt>
                <c:pt idx="207">
                  <c:v>2040</c:v>
                </c:pt>
                <c:pt idx="208">
                  <c:v>1941.0001219999999</c:v>
                </c:pt>
                <c:pt idx="209">
                  <c:v>1952</c:v>
                </c:pt>
                <c:pt idx="210">
                  <c:v>2008</c:v>
                </c:pt>
                <c:pt idx="211">
                  <c:v>2035</c:v>
                </c:pt>
                <c:pt idx="212">
                  <c:v>1960</c:v>
                </c:pt>
                <c:pt idx="213">
                  <c:v>1978</c:v>
                </c:pt>
                <c:pt idx="214">
                  <c:v>1998</c:v>
                </c:pt>
                <c:pt idx="215">
                  <c:v>1855</c:v>
                </c:pt>
                <c:pt idx="216">
                  <c:v>1757</c:v>
                </c:pt>
                <c:pt idx="217">
                  <c:v>1593</c:v>
                </c:pt>
                <c:pt idx="218">
                  <c:v>1534</c:v>
                </c:pt>
                <c:pt idx="219">
                  <c:v>1301</c:v>
                </c:pt>
                <c:pt idx="220">
                  <c:v>1280</c:v>
                </c:pt>
                <c:pt idx="221">
                  <c:v>1311</c:v>
                </c:pt>
                <c:pt idx="222">
                  <c:v>1609</c:v>
                </c:pt>
                <c:pt idx="223">
                  <c:v>1034</c:v>
                </c:pt>
              </c:numCache>
            </c:numRef>
          </c:yVal>
          <c:smooth val="0"/>
          <c:extLst xmlns:c16r2="http://schemas.microsoft.com/office/drawing/2015/06/chart">
            <c:ext xmlns:c16="http://schemas.microsoft.com/office/drawing/2014/chart" uri="{C3380CC4-5D6E-409C-BE32-E72D297353CC}">
              <c16:uniqueId val="{0000009A-DA80-4DEE-8BB8-42BCAF800CB4}"/>
            </c:ext>
          </c:extLst>
        </c:ser>
        <c:ser>
          <c:idx val="156"/>
          <c:order val="155"/>
          <c:tx>
            <c:strRef>
              <c:f>Sheet1!$FB$1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Sheet1!$FB$2:$FB$225</c:f>
              <c:numCache>
                <c:formatCode>General</c:formatCode>
                <c:ptCount val="224"/>
                <c:pt idx="0">
                  <c:v>118.00000799999999</c:v>
                </c:pt>
                <c:pt idx="1">
                  <c:v>211</c:v>
                </c:pt>
                <c:pt idx="2">
                  <c:v>405</c:v>
                </c:pt>
                <c:pt idx="3">
                  <c:v>469</c:v>
                </c:pt>
                <c:pt idx="4">
                  <c:v>493</c:v>
                </c:pt>
                <c:pt idx="5">
                  <c:v>493</c:v>
                </c:pt>
                <c:pt idx="6">
                  <c:v>509</c:v>
                </c:pt>
                <c:pt idx="7">
                  <c:v>562</c:v>
                </c:pt>
                <c:pt idx="8">
                  <c:v>596</c:v>
                </c:pt>
                <c:pt idx="9">
                  <c:v>621</c:v>
                </c:pt>
                <c:pt idx="10">
                  <c:v>653</c:v>
                </c:pt>
                <c:pt idx="11">
                  <c:v>683</c:v>
                </c:pt>
                <c:pt idx="12">
                  <c:v>705</c:v>
                </c:pt>
                <c:pt idx="13">
                  <c:v>732.99993900000004</c:v>
                </c:pt>
                <c:pt idx="14">
                  <c:v>763</c:v>
                </c:pt>
                <c:pt idx="15">
                  <c:v>785.99993900000004</c:v>
                </c:pt>
                <c:pt idx="16">
                  <c:v>819</c:v>
                </c:pt>
                <c:pt idx="17">
                  <c:v>840</c:v>
                </c:pt>
                <c:pt idx="18">
                  <c:v>878.00006099999996</c:v>
                </c:pt>
                <c:pt idx="19">
                  <c:v>912</c:v>
                </c:pt>
                <c:pt idx="20">
                  <c:v>943</c:v>
                </c:pt>
                <c:pt idx="21">
                  <c:v>981</c:v>
                </c:pt>
                <c:pt idx="22">
                  <c:v>1003</c:v>
                </c:pt>
                <c:pt idx="23">
                  <c:v>1064</c:v>
                </c:pt>
                <c:pt idx="24">
                  <c:v>1077</c:v>
                </c:pt>
                <c:pt idx="25">
                  <c:v>1098</c:v>
                </c:pt>
                <c:pt idx="26">
                  <c:v>1135</c:v>
                </c:pt>
                <c:pt idx="27">
                  <c:v>1177</c:v>
                </c:pt>
                <c:pt idx="28">
                  <c:v>1209</c:v>
                </c:pt>
                <c:pt idx="29">
                  <c:v>1262</c:v>
                </c:pt>
                <c:pt idx="30">
                  <c:v>1286</c:v>
                </c:pt>
                <c:pt idx="31">
                  <c:v>1309</c:v>
                </c:pt>
                <c:pt idx="32">
                  <c:v>1284</c:v>
                </c:pt>
                <c:pt idx="33">
                  <c:v>1304</c:v>
                </c:pt>
                <c:pt idx="34">
                  <c:v>1326</c:v>
                </c:pt>
                <c:pt idx="35">
                  <c:v>1357</c:v>
                </c:pt>
                <c:pt idx="36">
                  <c:v>1439.0001219999999</c:v>
                </c:pt>
                <c:pt idx="37">
                  <c:v>1483.0001219999999</c:v>
                </c:pt>
                <c:pt idx="38">
                  <c:v>1524</c:v>
                </c:pt>
                <c:pt idx="39">
                  <c:v>1615.9998780000001</c:v>
                </c:pt>
                <c:pt idx="40">
                  <c:v>1647</c:v>
                </c:pt>
                <c:pt idx="41">
                  <c:v>1649</c:v>
                </c:pt>
                <c:pt idx="42">
                  <c:v>1676</c:v>
                </c:pt>
                <c:pt idx="43">
                  <c:v>1731</c:v>
                </c:pt>
                <c:pt idx="44">
                  <c:v>1760</c:v>
                </c:pt>
                <c:pt idx="45">
                  <c:v>1787</c:v>
                </c:pt>
                <c:pt idx="46">
                  <c:v>1826.9998780000001</c:v>
                </c:pt>
                <c:pt idx="47">
                  <c:v>1859</c:v>
                </c:pt>
                <c:pt idx="48">
                  <c:v>1910</c:v>
                </c:pt>
                <c:pt idx="49">
                  <c:v>1920</c:v>
                </c:pt>
                <c:pt idx="50">
                  <c:v>1938</c:v>
                </c:pt>
                <c:pt idx="51">
                  <c:v>1955</c:v>
                </c:pt>
                <c:pt idx="52">
                  <c:v>1993.9998780000001</c:v>
                </c:pt>
                <c:pt idx="53">
                  <c:v>2036</c:v>
                </c:pt>
                <c:pt idx="54">
                  <c:v>2067</c:v>
                </c:pt>
                <c:pt idx="55">
                  <c:v>2091</c:v>
                </c:pt>
                <c:pt idx="56">
                  <c:v>2139</c:v>
                </c:pt>
                <c:pt idx="57">
                  <c:v>2205</c:v>
                </c:pt>
                <c:pt idx="58">
                  <c:v>2231</c:v>
                </c:pt>
                <c:pt idx="59">
                  <c:v>2199</c:v>
                </c:pt>
                <c:pt idx="60">
                  <c:v>2383</c:v>
                </c:pt>
                <c:pt idx="61">
                  <c:v>2437</c:v>
                </c:pt>
                <c:pt idx="62">
                  <c:v>2346</c:v>
                </c:pt>
                <c:pt idx="63">
                  <c:v>2523</c:v>
                </c:pt>
                <c:pt idx="64">
                  <c:v>2515</c:v>
                </c:pt>
                <c:pt idx="65">
                  <c:v>2453</c:v>
                </c:pt>
                <c:pt idx="66">
                  <c:v>2455</c:v>
                </c:pt>
                <c:pt idx="67">
                  <c:v>2419</c:v>
                </c:pt>
                <c:pt idx="68">
                  <c:v>2461</c:v>
                </c:pt>
                <c:pt idx="69">
                  <c:v>2486</c:v>
                </c:pt>
                <c:pt idx="70">
                  <c:v>2516</c:v>
                </c:pt>
                <c:pt idx="71">
                  <c:v>2548</c:v>
                </c:pt>
                <c:pt idx="72">
                  <c:v>2574</c:v>
                </c:pt>
                <c:pt idx="73">
                  <c:v>2593</c:v>
                </c:pt>
                <c:pt idx="74">
                  <c:v>2629</c:v>
                </c:pt>
                <c:pt idx="75">
                  <c:v>2664</c:v>
                </c:pt>
                <c:pt idx="76">
                  <c:v>2679</c:v>
                </c:pt>
                <c:pt idx="77">
                  <c:v>2732</c:v>
                </c:pt>
                <c:pt idx="78">
                  <c:v>2787</c:v>
                </c:pt>
                <c:pt idx="79">
                  <c:v>2789</c:v>
                </c:pt>
                <c:pt idx="80">
                  <c:v>2682</c:v>
                </c:pt>
                <c:pt idx="81">
                  <c:v>2692</c:v>
                </c:pt>
                <c:pt idx="82">
                  <c:v>2693.0002439999998</c:v>
                </c:pt>
                <c:pt idx="83">
                  <c:v>2872</c:v>
                </c:pt>
                <c:pt idx="84">
                  <c:v>3012</c:v>
                </c:pt>
                <c:pt idx="85">
                  <c:v>3001.9997560000002</c:v>
                </c:pt>
                <c:pt idx="86">
                  <c:v>2963</c:v>
                </c:pt>
                <c:pt idx="87">
                  <c:v>2969</c:v>
                </c:pt>
                <c:pt idx="88">
                  <c:v>3004</c:v>
                </c:pt>
                <c:pt idx="89">
                  <c:v>3005</c:v>
                </c:pt>
                <c:pt idx="90">
                  <c:v>3030</c:v>
                </c:pt>
                <c:pt idx="91">
                  <c:v>3060</c:v>
                </c:pt>
                <c:pt idx="92">
                  <c:v>3084</c:v>
                </c:pt>
                <c:pt idx="93">
                  <c:v>3115.0002439999998</c:v>
                </c:pt>
                <c:pt idx="94">
                  <c:v>3143.9997560000002</c:v>
                </c:pt>
                <c:pt idx="95">
                  <c:v>3161</c:v>
                </c:pt>
                <c:pt idx="96">
                  <c:v>3137</c:v>
                </c:pt>
                <c:pt idx="97">
                  <c:v>3121</c:v>
                </c:pt>
                <c:pt idx="98">
                  <c:v>3191</c:v>
                </c:pt>
                <c:pt idx="99">
                  <c:v>3224</c:v>
                </c:pt>
                <c:pt idx="100">
                  <c:v>3298</c:v>
                </c:pt>
                <c:pt idx="101">
                  <c:v>3345.0002439999998</c:v>
                </c:pt>
                <c:pt idx="102">
                  <c:v>3348</c:v>
                </c:pt>
                <c:pt idx="103">
                  <c:v>0</c:v>
                </c:pt>
                <c:pt idx="104">
                  <c:v>0</c:v>
                </c:pt>
                <c:pt idx="105">
                  <c:v>0</c:v>
                </c:pt>
                <c:pt idx="106">
                  <c:v>0</c:v>
                </c:pt>
                <c:pt idx="107">
                  <c:v>0</c:v>
                </c:pt>
                <c:pt idx="108">
                  <c:v>0</c:v>
                </c:pt>
                <c:pt idx="109">
                  <c:v>0</c:v>
                </c:pt>
                <c:pt idx="110">
                  <c:v>0</c:v>
                </c:pt>
                <c:pt idx="111">
                  <c:v>0</c:v>
                </c:pt>
                <c:pt idx="112">
                  <c:v>0</c:v>
                </c:pt>
                <c:pt idx="113">
                  <c:v>0</c:v>
                </c:pt>
                <c:pt idx="114">
                  <c:v>2850</c:v>
                </c:pt>
                <c:pt idx="115">
                  <c:v>2727</c:v>
                </c:pt>
                <c:pt idx="116">
                  <c:v>2687</c:v>
                </c:pt>
                <c:pt idx="117">
                  <c:v>2884</c:v>
                </c:pt>
                <c:pt idx="118">
                  <c:v>2736</c:v>
                </c:pt>
                <c:pt idx="119">
                  <c:v>2873</c:v>
                </c:pt>
                <c:pt idx="120">
                  <c:v>3004</c:v>
                </c:pt>
                <c:pt idx="121">
                  <c:v>3027.0002439999998</c:v>
                </c:pt>
                <c:pt idx="122">
                  <c:v>3089.9997560000002</c:v>
                </c:pt>
                <c:pt idx="123">
                  <c:v>3131</c:v>
                </c:pt>
                <c:pt idx="124">
                  <c:v>3143</c:v>
                </c:pt>
                <c:pt idx="125">
                  <c:v>3182</c:v>
                </c:pt>
                <c:pt idx="126">
                  <c:v>3235</c:v>
                </c:pt>
                <c:pt idx="127">
                  <c:v>3259</c:v>
                </c:pt>
                <c:pt idx="128">
                  <c:v>3295</c:v>
                </c:pt>
                <c:pt idx="129">
                  <c:v>3341</c:v>
                </c:pt>
                <c:pt idx="130">
                  <c:v>3389.9997560000002</c:v>
                </c:pt>
                <c:pt idx="131">
                  <c:v>3445</c:v>
                </c:pt>
                <c:pt idx="132">
                  <c:v>3516</c:v>
                </c:pt>
                <c:pt idx="133">
                  <c:v>3581</c:v>
                </c:pt>
                <c:pt idx="134">
                  <c:v>3631</c:v>
                </c:pt>
                <c:pt idx="135">
                  <c:v>3657</c:v>
                </c:pt>
                <c:pt idx="136">
                  <c:v>3687</c:v>
                </c:pt>
                <c:pt idx="137">
                  <c:v>3676</c:v>
                </c:pt>
                <c:pt idx="138">
                  <c:v>3662.9997560000002</c:v>
                </c:pt>
                <c:pt idx="139">
                  <c:v>3649</c:v>
                </c:pt>
                <c:pt idx="140">
                  <c:v>3602</c:v>
                </c:pt>
                <c:pt idx="141">
                  <c:v>3572</c:v>
                </c:pt>
                <c:pt idx="142">
                  <c:v>3522</c:v>
                </c:pt>
                <c:pt idx="143">
                  <c:v>3495</c:v>
                </c:pt>
                <c:pt idx="144">
                  <c:v>3477.9997560000002</c:v>
                </c:pt>
                <c:pt idx="145">
                  <c:v>3508</c:v>
                </c:pt>
                <c:pt idx="146">
                  <c:v>3533</c:v>
                </c:pt>
                <c:pt idx="147">
                  <c:v>3543</c:v>
                </c:pt>
                <c:pt idx="148">
                  <c:v>3600.0002439999998</c:v>
                </c:pt>
                <c:pt idx="149">
                  <c:v>3598</c:v>
                </c:pt>
                <c:pt idx="150">
                  <c:v>3582.0002439999998</c:v>
                </c:pt>
                <c:pt idx="151">
                  <c:v>3534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1324</c:v>
                </c:pt>
                <c:pt idx="169">
                  <c:v>1654</c:v>
                </c:pt>
                <c:pt idx="170">
                  <c:v>2564</c:v>
                </c:pt>
                <c:pt idx="171">
                  <c:v>2831</c:v>
                </c:pt>
                <c:pt idx="172">
                  <c:v>2933</c:v>
                </c:pt>
                <c:pt idx="173">
                  <c:v>3001.9997560000002</c:v>
                </c:pt>
                <c:pt idx="174">
                  <c:v>2843.9997560000002</c:v>
                </c:pt>
                <c:pt idx="175">
                  <c:v>2911</c:v>
                </c:pt>
                <c:pt idx="176">
                  <c:v>2966.0002439999998</c:v>
                </c:pt>
                <c:pt idx="177">
                  <c:v>2824</c:v>
                </c:pt>
                <c:pt idx="178">
                  <c:v>2741</c:v>
                </c:pt>
                <c:pt idx="179">
                  <c:v>2609</c:v>
                </c:pt>
                <c:pt idx="180">
                  <c:v>2517.0002439999998</c:v>
                </c:pt>
                <c:pt idx="181">
                  <c:v>2454</c:v>
                </c:pt>
                <c:pt idx="182">
                  <c:v>2396</c:v>
                </c:pt>
                <c:pt idx="183">
                  <c:v>2424</c:v>
                </c:pt>
                <c:pt idx="184">
                  <c:v>2395</c:v>
                </c:pt>
                <c:pt idx="185">
                  <c:v>2413</c:v>
                </c:pt>
                <c:pt idx="186">
                  <c:v>2446</c:v>
                </c:pt>
                <c:pt idx="187">
                  <c:v>2462</c:v>
                </c:pt>
                <c:pt idx="188">
                  <c:v>2534</c:v>
                </c:pt>
                <c:pt idx="189">
                  <c:v>2578.0002439999998</c:v>
                </c:pt>
                <c:pt idx="190">
                  <c:v>2600</c:v>
                </c:pt>
                <c:pt idx="191">
                  <c:v>2644</c:v>
                </c:pt>
                <c:pt idx="192">
                  <c:v>2667</c:v>
                </c:pt>
                <c:pt idx="193">
                  <c:v>2682</c:v>
                </c:pt>
                <c:pt idx="194">
                  <c:v>2722</c:v>
                </c:pt>
                <c:pt idx="195">
                  <c:v>2710</c:v>
                </c:pt>
                <c:pt idx="196">
                  <c:v>2684.0002439999998</c:v>
                </c:pt>
                <c:pt idx="197">
                  <c:v>2586</c:v>
                </c:pt>
                <c:pt idx="198">
                  <c:v>2458</c:v>
                </c:pt>
                <c:pt idx="199">
                  <c:v>2320</c:v>
                </c:pt>
                <c:pt idx="200">
                  <c:v>2206</c:v>
                </c:pt>
                <c:pt idx="201">
                  <c:v>2159</c:v>
                </c:pt>
                <c:pt idx="202">
                  <c:v>2114</c:v>
                </c:pt>
                <c:pt idx="203">
                  <c:v>2057</c:v>
                </c:pt>
                <c:pt idx="204">
                  <c:v>2026</c:v>
                </c:pt>
                <c:pt idx="205">
                  <c:v>2004</c:v>
                </c:pt>
                <c:pt idx="206">
                  <c:v>2011.9998780000001</c:v>
                </c:pt>
                <c:pt idx="207">
                  <c:v>2040</c:v>
                </c:pt>
                <c:pt idx="208">
                  <c:v>1941.0001219999999</c:v>
                </c:pt>
                <c:pt idx="209">
                  <c:v>1952</c:v>
                </c:pt>
                <c:pt idx="210">
                  <c:v>2008</c:v>
                </c:pt>
                <c:pt idx="211">
                  <c:v>2035</c:v>
                </c:pt>
                <c:pt idx="212">
                  <c:v>1960</c:v>
                </c:pt>
                <c:pt idx="213">
                  <c:v>1978</c:v>
                </c:pt>
                <c:pt idx="214">
                  <c:v>1998</c:v>
                </c:pt>
                <c:pt idx="215">
                  <c:v>1855</c:v>
                </c:pt>
                <c:pt idx="216">
                  <c:v>1757</c:v>
                </c:pt>
                <c:pt idx="217">
                  <c:v>1593</c:v>
                </c:pt>
                <c:pt idx="218">
                  <c:v>1534</c:v>
                </c:pt>
                <c:pt idx="219">
                  <c:v>1301</c:v>
                </c:pt>
                <c:pt idx="220">
                  <c:v>1280</c:v>
                </c:pt>
                <c:pt idx="221">
                  <c:v>1311</c:v>
                </c:pt>
                <c:pt idx="222">
                  <c:v>1609</c:v>
                </c:pt>
                <c:pt idx="223">
                  <c:v>1034</c:v>
                </c:pt>
              </c:numCache>
            </c:numRef>
          </c:yVal>
          <c:smooth val="0"/>
          <c:extLst xmlns:c16r2="http://schemas.microsoft.com/office/drawing/2015/06/chart">
            <c:ext xmlns:c16="http://schemas.microsoft.com/office/drawing/2014/chart" uri="{C3380CC4-5D6E-409C-BE32-E72D297353CC}">
              <c16:uniqueId val="{0000009B-DA80-4DEE-8BB8-42BCAF800CB4}"/>
            </c:ext>
          </c:extLst>
        </c:ser>
        <c:ser>
          <c:idx val="157"/>
          <c:order val="156"/>
          <c:tx>
            <c:strRef>
              <c:f>Sheet1!$FC$1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Sheet1!$FC$2:$FC$225</c:f>
              <c:numCache>
                <c:formatCode>General</c:formatCode>
                <c:ptCount val="224"/>
                <c:pt idx="0">
                  <c:v>153</c:v>
                </c:pt>
                <c:pt idx="1">
                  <c:v>208</c:v>
                </c:pt>
                <c:pt idx="2">
                  <c:v>381.99996900000002</c:v>
                </c:pt>
                <c:pt idx="3">
                  <c:v>474</c:v>
                </c:pt>
                <c:pt idx="4">
                  <c:v>486</c:v>
                </c:pt>
                <c:pt idx="5">
                  <c:v>482</c:v>
                </c:pt>
                <c:pt idx="6">
                  <c:v>517</c:v>
                </c:pt>
                <c:pt idx="7">
                  <c:v>564</c:v>
                </c:pt>
                <c:pt idx="8">
                  <c:v>600</c:v>
                </c:pt>
                <c:pt idx="9">
                  <c:v>620</c:v>
                </c:pt>
                <c:pt idx="10">
                  <c:v>664</c:v>
                </c:pt>
                <c:pt idx="11">
                  <c:v>683</c:v>
                </c:pt>
                <c:pt idx="12">
                  <c:v>722</c:v>
                </c:pt>
                <c:pt idx="13">
                  <c:v>756</c:v>
                </c:pt>
                <c:pt idx="14">
                  <c:v>774</c:v>
                </c:pt>
                <c:pt idx="15">
                  <c:v>795</c:v>
                </c:pt>
                <c:pt idx="16">
                  <c:v>841</c:v>
                </c:pt>
                <c:pt idx="17">
                  <c:v>860</c:v>
                </c:pt>
                <c:pt idx="18">
                  <c:v>894</c:v>
                </c:pt>
                <c:pt idx="19">
                  <c:v>935.00006099999996</c:v>
                </c:pt>
                <c:pt idx="20">
                  <c:v>956</c:v>
                </c:pt>
                <c:pt idx="21">
                  <c:v>991</c:v>
                </c:pt>
                <c:pt idx="22">
                  <c:v>1027</c:v>
                </c:pt>
                <c:pt idx="23">
                  <c:v>1086</c:v>
                </c:pt>
                <c:pt idx="24">
                  <c:v>1101</c:v>
                </c:pt>
                <c:pt idx="25">
                  <c:v>1120</c:v>
                </c:pt>
                <c:pt idx="26">
                  <c:v>1162</c:v>
                </c:pt>
                <c:pt idx="27">
                  <c:v>1198</c:v>
                </c:pt>
                <c:pt idx="28">
                  <c:v>1235</c:v>
                </c:pt>
                <c:pt idx="29">
                  <c:v>1286</c:v>
                </c:pt>
                <c:pt idx="30">
                  <c:v>1317</c:v>
                </c:pt>
                <c:pt idx="31">
                  <c:v>1342.0001219999999</c:v>
                </c:pt>
                <c:pt idx="32">
                  <c:v>1321</c:v>
                </c:pt>
                <c:pt idx="33">
                  <c:v>1338</c:v>
                </c:pt>
                <c:pt idx="34">
                  <c:v>1358</c:v>
                </c:pt>
                <c:pt idx="35">
                  <c:v>1392</c:v>
                </c:pt>
                <c:pt idx="36">
                  <c:v>1472</c:v>
                </c:pt>
                <c:pt idx="37">
                  <c:v>1524</c:v>
                </c:pt>
                <c:pt idx="38">
                  <c:v>1569</c:v>
                </c:pt>
                <c:pt idx="39">
                  <c:v>1658</c:v>
                </c:pt>
                <c:pt idx="40">
                  <c:v>1690</c:v>
                </c:pt>
                <c:pt idx="41">
                  <c:v>1702</c:v>
                </c:pt>
                <c:pt idx="42">
                  <c:v>1729.0001219999999</c:v>
                </c:pt>
                <c:pt idx="43">
                  <c:v>1791.9998780000001</c:v>
                </c:pt>
                <c:pt idx="44">
                  <c:v>1822</c:v>
                </c:pt>
                <c:pt idx="45">
                  <c:v>1842</c:v>
                </c:pt>
                <c:pt idx="46">
                  <c:v>1875</c:v>
                </c:pt>
                <c:pt idx="47">
                  <c:v>1914.0001219999999</c:v>
                </c:pt>
                <c:pt idx="48">
                  <c:v>1969</c:v>
                </c:pt>
                <c:pt idx="49">
                  <c:v>1987</c:v>
                </c:pt>
                <c:pt idx="50">
                  <c:v>2002.9998780000001</c:v>
                </c:pt>
                <c:pt idx="51">
                  <c:v>2027</c:v>
                </c:pt>
                <c:pt idx="52">
                  <c:v>2064</c:v>
                </c:pt>
                <c:pt idx="53">
                  <c:v>2103</c:v>
                </c:pt>
                <c:pt idx="54">
                  <c:v>2129</c:v>
                </c:pt>
                <c:pt idx="55">
                  <c:v>2154</c:v>
                </c:pt>
                <c:pt idx="56">
                  <c:v>2209</c:v>
                </c:pt>
                <c:pt idx="57">
                  <c:v>2270</c:v>
                </c:pt>
                <c:pt idx="58">
                  <c:v>2298</c:v>
                </c:pt>
                <c:pt idx="59">
                  <c:v>2272</c:v>
                </c:pt>
                <c:pt idx="60">
                  <c:v>2452</c:v>
                </c:pt>
                <c:pt idx="61">
                  <c:v>2525</c:v>
                </c:pt>
                <c:pt idx="62">
                  <c:v>2400</c:v>
                </c:pt>
                <c:pt idx="63">
                  <c:v>2594</c:v>
                </c:pt>
                <c:pt idx="64">
                  <c:v>2591</c:v>
                </c:pt>
                <c:pt idx="65">
                  <c:v>2520</c:v>
                </c:pt>
                <c:pt idx="66">
                  <c:v>2533</c:v>
                </c:pt>
                <c:pt idx="67">
                  <c:v>2488</c:v>
                </c:pt>
                <c:pt idx="68">
                  <c:v>2533</c:v>
                </c:pt>
                <c:pt idx="69">
                  <c:v>2561</c:v>
                </c:pt>
                <c:pt idx="70">
                  <c:v>2595</c:v>
                </c:pt>
                <c:pt idx="71">
                  <c:v>2615</c:v>
                </c:pt>
                <c:pt idx="72">
                  <c:v>2649</c:v>
                </c:pt>
                <c:pt idx="73">
                  <c:v>2674</c:v>
                </c:pt>
                <c:pt idx="74">
                  <c:v>2703</c:v>
                </c:pt>
                <c:pt idx="75">
                  <c:v>2740</c:v>
                </c:pt>
                <c:pt idx="76">
                  <c:v>2755</c:v>
                </c:pt>
                <c:pt idx="77">
                  <c:v>2810</c:v>
                </c:pt>
                <c:pt idx="78">
                  <c:v>2860.0002439999998</c:v>
                </c:pt>
                <c:pt idx="79">
                  <c:v>2849</c:v>
                </c:pt>
                <c:pt idx="80">
                  <c:v>2714</c:v>
                </c:pt>
                <c:pt idx="81">
                  <c:v>2736</c:v>
                </c:pt>
                <c:pt idx="82">
                  <c:v>2772.0002439999998</c:v>
                </c:pt>
                <c:pt idx="83">
                  <c:v>2952</c:v>
                </c:pt>
                <c:pt idx="84">
                  <c:v>3101</c:v>
                </c:pt>
                <c:pt idx="85">
                  <c:v>3085</c:v>
                </c:pt>
                <c:pt idx="86">
                  <c:v>3028.9997560000002</c:v>
                </c:pt>
                <c:pt idx="87">
                  <c:v>3037</c:v>
                </c:pt>
                <c:pt idx="88">
                  <c:v>3050</c:v>
                </c:pt>
                <c:pt idx="89">
                  <c:v>3063.0002439999998</c:v>
                </c:pt>
                <c:pt idx="90">
                  <c:v>3107</c:v>
                </c:pt>
                <c:pt idx="91">
                  <c:v>3129</c:v>
                </c:pt>
                <c:pt idx="92">
                  <c:v>3147</c:v>
                </c:pt>
                <c:pt idx="93">
                  <c:v>3188</c:v>
                </c:pt>
                <c:pt idx="94">
                  <c:v>3197</c:v>
                </c:pt>
                <c:pt idx="95">
                  <c:v>3215</c:v>
                </c:pt>
                <c:pt idx="96">
                  <c:v>3194.0002439999998</c:v>
                </c:pt>
                <c:pt idx="97">
                  <c:v>3169.0002439999998</c:v>
                </c:pt>
                <c:pt idx="98">
                  <c:v>3217</c:v>
                </c:pt>
                <c:pt idx="99">
                  <c:v>3270</c:v>
                </c:pt>
                <c:pt idx="100">
                  <c:v>3286</c:v>
                </c:pt>
                <c:pt idx="101">
                  <c:v>3380.9997560000002</c:v>
                </c:pt>
                <c:pt idx="102">
                  <c:v>3361</c:v>
                </c:pt>
                <c:pt idx="103">
                  <c:v>0</c:v>
                </c:pt>
                <c:pt idx="104">
                  <c:v>0</c:v>
                </c:pt>
                <c:pt idx="105">
                  <c:v>0</c:v>
                </c:pt>
                <c:pt idx="106">
                  <c:v>0</c:v>
                </c:pt>
                <c:pt idx="107">
                  <c:v>0</c:v>
                </c:pt>
                <c:pt idx="108">
                  <c:v>0</c:v>
                </c:pt>
                <c:pt idx="109">
                  <c:v>0</c:v>
                </c:pt>
                <c:pt idx="110">
                  <c:v>0</c:v>
                </c:pt>
                <c:pt idx="111">
                  <c:v>0</c:v>
                </c:pt>
                <c:pt idx="112">
                  <c:v>0</c:v>
                </c:pt>
                <c:pt idx="113">
                  <c:v>0</c:v>
                </c:pt>
                <c:pt idx="114">
                  <c:v>2772.0002439999998</c:v>
                </c:pt>
                <c:pt idx="115">
                  <c:v>2628</c:v>
                </c:pt>
                <c:pt idx="116">
                  <c:v>2671</c:v>
                </c:pt>
                <c:pt idx="117">
                  <c:v>2760</c:v>
                </c:pt>
                <c:pt idx="118">
                  <c:v>2757</c:v>
                </c:pt>
                <c:pt idx="119">
                  <c:v>2875</c:v>
                </c:pt>
                <c:pt idx="120">
                  <c:v>3005</c:v>
                </c:pt>
                <c:pt idx="121">
                  <c:v>3027.0002439999998</c:v>
                </c:pt>
                <c:pt idx="122">
                  <c:v>3084</c:v>
                </c:pt>
                <c:pt idx="123">
                  <c:v>3119</c:v>
                </c:pt>
                <c:pt idx="124">
                  <c:v>3156</c:v>
                </c:pt>
                <c:pt idx="125">
                  <c:v>3180</c:v>
                </c:pt>
                <c:pt idx="126">
                  <c:v>3220</c:v>
                </c:pt>
                <c:pt idx="127">
                  <c:v>3257.0002439999998</c:v>
                </c:pt>
                <c:pt idx="128">
                  <c:v>3281</c:v>
                </c:pt>
                <c:pt idx="129">
                  <c:v>3308</c:v>
                </c:pt>
                <c:pt idx="130">
                  <c:v>3365</c:v>
                </c:pt>
                <c:pt idx="131">
                  <c:v>3433.0002439999998</c:v>
                </c:pt>
                <c:pt idx="132">
                  <c:v>3488</c:v>
                </c:pt>
                <c:pt idx="133">
                  <c:v>3567</c:v>
                </c:pt>
                <c:pt idx="134">
                  <c:v>3592</c:v>
                </c:pt>
                <c:pt idx="135">
                  <c:v>3637</c:v>
                </c:pt>
                <c:pt idx="136">
                  <c:v>3653.9997560000002</c:v>
                </c:pt>
                <c:pt idx="137">
                  <c:v>3671</c:v>
                </c:pt>
                <c:pt idx="138">
                  <c:v>3632</c:v>
                </c:pt>
                <c:pt idx="139">
                  <c:v>3620</c:v>
                </c:pt>
                <c:pt idx="140">
                  <c:v>3544</c:v>
                </c:pt>
                <c:pt idx="141">
                  <c:v>3549</c:v>
                </c:pt>
                <c:pt idx="142">
                  <c:v>3481</c:v>
                </c:pt>
                <c:pt idx="143">
                  <c:v>3452</c:v>
                </c:pt>
                <c:pt idx="144">
                  <c:v>3434</c:v>
                </c:pt>
                <c:pt idx="145">
                  <c:v>3455</c:v>
                </c:pt>
                <c:pt idx="146">
                  <c:v>3489</c:v>
                </c:pt>
                <c:pt idx="147">
                  <c:v>3519</c:v>
                </c:pt>
                <c:pt idx="148">
                  <c:v>3556.9997560000002</c:v>
                </c:pt>
                <c:pt idx="149">
                  <c:v>3579</c:v>
                </c:pt>
                <c:pt idx="150">
                  <c:v>3594</c:v>
                </c:pt>
                <c:pt idx="151">
                  <c:v>3440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1324.9998780000001</c:v>
                </c:pt>
                <c:pt idx="169">
                  <c:v>1729.9998780000001</c:v>
                </c:pt>
                <c:pt idx="170">
                  <c:v>2544.0002439999998</c:v>
                </c:pt>
                <c:pt idx="171">
                  <c:v>2806</c:v>
                </c:pt>
                <c:pt idx="172">
                  <c:v>2904.9997560000002</c:v>
                </c:pt>
                <c:pt idx="173">
                  <c:v>2962</c:v>
                </c:pt>
                <c:pt idx="174">
                  <c:v>2818</c:v>
                </c:pt>
                <c:pt idx="175">
                  <c:v>2898</c:v>
                </c:pt>
                <c:pt idx="176">
                  <c:v>2910</c:v>
                </c:pt>
                <c:pt idx="177">
                  <c:v>2811</c:v>
                </c:pt>
                <c:pt idx="178">
                  <c:v>2709</c:v>
                </c:pt>
                <c:pt idx="179">
                  <c:v>2568</c:v>
                </c:pt>
                <c:pt idx="180">
                  <c:v>2500.9997560000002</c:v>
                </c:pt>
                <c:pt idx="181">
                  <c:v>2447</c:v>
                </c:pt>
                <c:pt idx="182">
                  <c:v>2393</c:v>
                </c:pt>
                <c:pt idx="183">
                  <c:v>2395</c:v>
                </c:pt>
                <c:pt idx="184">
                  <c:v>2369</c:v>
                </c:pt>
                <c:pt idx="185">
                  <c:v>2403</c:v>
                </c:pt>
                <c:pt idx="186">
                  <c:v>2448</c:v>
                </c:pt>
                <c:pt idx="187">
                  <c:v>2458</c:v>
                </c:pt>
                <c:pt idx="188">
                  <c:v>2497</c:v>
                </c:pt>
                <c:pt idx="189">
                  <c:v>2556</c:v>
                </c:pt>
                <c:pt idx="190">
                  <c:v>2554</c:v>
                </c:pt>
                <c:pt idx="191">
                  <c:v>2599</c:v>
                </c:pt>
                <c:pt idx="192">
                  <c:v>2624</c:v>
                </c:pt>
                <c:pt idx="193">
                  <c:v>2674</c:v>
                </c:pt>
                <c:pt idx="194">
                  <c:v>2714</c:v>
                </c:pt>
                <c:pt idx="195">
                  <c:v>2706</c:v>
                </c:pt>
                <c:pt idx="196">
                  <c:v>2661</c:v>
                </c:pt>
                <c:pt idx="197">
                  <c:v>2567</c:v>
                </c:pt>
                <c:pt idx="198">
                  <c:v>2437</c:v>
                </c:pt>
                <c:pt idx="199">
                  <c:v>2312</c:v>
                </c:pt>
                <c:pt idx="200">
                  <c:v>2193</c:v>
                </c:pt>
                <c:pt idx="201">
                  <c:v>2140</c:v>
                </c:pt>
                <c:pt idx="202">
                  <c:v>2096</c:v>
                </c:pt>
                <c:pt idx="203">
                  <c:v>2036</c:v>
                </c:pt>
                <c:pt idx="204">
                  <c:v>2016</c:v>
                </c:pt>
                <c:pt idx="205">
                  <c:v>1988</c:v>
                </c:pt>
                <c:pt idx="206">
                  <c:v>1985.0001219999999</c:v>
                </c:pt>
                <c:pt idx="207">
                  <c:v>1987</c:v>
                </c:pt>
                <c:pt idx="208">
                  <c:v>1956</c:v>
                </c:pt>
                <c:pt idx="209">
                  <c:v>1939</c:v>
                </c:pt>
                <c:pt idx="210">
                  <c:v>2037.9998780000001</c:v>
                </c:pt>
                <c:pt idx="211">
                  <c:v>1965</c:v>
                </c:pt>
                <c:pt idx="212">
                  <c:v>1969</c:v>
                </c:pt>
                <c:pt idx="213">
                  <c:v>1938</c:v>
                </c:pt>
                <c:pt idx="214">
                  <c:v>1999</c:v>
                </c:pt>
                <c:pt idx="215">
                  <c:v>1868</c:v>
                </c:pt>
                <c:pt idx="216">
                  <c:v>1767</c:v>
                </c:pt>
                <c:pt idx="217">
                  <c:v>1605</c:v>
                </c:pt>
                <c:pt idx="218">
                  <c:v>1582</c:v>
                </c:pt>
                <c:pt idx="219">
                  <c:v>1278</c:v>
                </c:pt>
                <c:pt idx="220">
                  <c:v>1254.9998780000001</c:v>
                </c:pt>
                <c:pt idx="221">
                  <c:v>1336</c:v>
                </c:pt>
                <c:pt idx="222">
                  <c:v>1612</c:v>
                </c:pt>
                <c:pt idx="223">
                  <c:v>954</c:v>
                </c:pt>
              </c:numCache>
            </c:numRef>
          </c:yVal>
          <c:smooth val="0"/>
          <c:extLst xmlns:c16r2="http://schemas.microsoft.com/office/drawing/2015/06/chart">
            <c:ext xmlns:c16="http://schemas.microsoft.com/office/drawing/2014/chart" uri="{C3380CC4-5D6E-409C-BE32-E72D297353CC}">
              <c16:uniqueId val="{0000009C-DA80-4DEE-8BB8-42BCAF800CB4}"/>
            </c:ext>
          </c:extLst>
        </c:ser>
        <c:dLbls>
          <c:showLegendKey val="0"/>
          <c:showVal val="0"/>
          <c:showCatName val="0"/>
          <c:showSerName val="0"/>
          <c:showPercent val="0"/>
          <c:showBubbleSize val="0"/>
        </c:dLbls>
        <c:axId val="141003856"/>
        <c:axId val="141005032"/>
      </c:scatterChart>
      <c:valAx>
        <c:axId val="141003856"/>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800" dirty="0">
                    <a:latin typeface="Century Gothic" panose="020B0502020202020204" pitchFamily="34" charset="0"/>
                  </a:rPr>
                  <a:t>wavelength (nm)</a:t>
                </a:r>
              </a:p>
            </c:rich>
          </c:tx>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41005032"/>
        <c:crosses val="autoZero"/>
        <c:crossBetween val="midCat"/>
      </c:valAx>
      <c:valAx>
        <c:axId val="14100503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800" dirty="0">
                    <a:latin typeface="Century Gothic" panose="020B0502020202020204" pitchFamily="34" charset="0"/>
                  </a:rPr>
                  <a:t>reflectance </a:t>
                </a:r>
                <a:r>
                  <a:rPr lang="en-US" sz="1800" dirty="0" smtClean="0">
                    <a:latin typeface="Century Gothic" panose="020B0502020202020204" pitchFamily="34" charset="0"/>
                  </a:rPr>
                  <a:t>(scale</a:t>
                </a:r>
                <a:r>
                  <a:rPr lang="en-US" sz="1800" baseline="0" dirty="0" smtClean="0">
                    <a:latin typeface="Century Gothic" panose="020B0502020202020204" pitchFamily="34" charset="0"/>
                  </a:rPr>
                  <a:t> factor 10,000</a:t>
                </a:r>
                <a:r>
                  <a:rPr lang="en-US" sz="1800" dirty="0" smtClean="0">
                    <a:latin typeface="Century Gothic" panose="020B0502020202020204" pitchFamily="34" charset="0"/>
                  </a:rPr>
                  <a:t>)</a:t>
                </a:r>
                <a:endParaRPr lang="en-US" sz="1800" dirty="0">
                  <a:latin typeface="Century Gothic" panose="020B0502020202020204" pitchFamily="34" charset="0"/>
                </a:endParaRP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41003856"/>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1800" dirty="0" smtClean="0">
                <a:latin typeface="Century Gothic" panose="020B0502020202020204" pitchFamily="34" charset="0"/>
              </a:rPr>
              <a:t>Final Training Library</a:t>
            </a:r>
            <a:endParaRPr lang="en-US" sz="1800" dirty="0">
              <a:latin typeface="Century Gothic" panose="020B0502020202020204" pitchFamily="34" charset="0"/>
            </a:endParaRPr>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lineMarker"/>
        <c:varyColors val="0"/>
        <c:ser>
          <c:idx val="0"/>
          <c:order val="0"/>
          <c:tx>
            <c:strRef>
              <c:f>Sheet1!$B$1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Sheet1!$B$2:$B$225</c:f>
              <c:numCache>
                <c:formatCode>General</c:formatCode>
                <c:ptCount val="224"/>
                <c:pt idx="0">
                  <c:v>0</c:v>
                </c:pt>
                <c:pt idx="1">
                  <c:v>0</c:v>
                </c:pt>
                <c:pt idx="2">
                  <c:v>119</c:v>
                </c:pt>
                <c:pt idx="3">
                  <c:v>236.00001499999999</c:v>
                </c:pt>
                <c:pt idx="4">
                  <c:v>263</c:v>
                </c:pt>
                <c:pt idx="5">
                  <c:v>260</c:v>
                </c:pt>
                <c:pt idx="6">
                  <c:v>292</c:v>
                </c:pt>
                <c:pt idx="7">
                  <c:v>315</c:v>
                </c:pt>
                <c:pt idx="8">
                  <c:v>326</c:v>
                </c:pt>
                <c:pt idx="9">
                  <c:v>333</c:v>
                </c:pt>
                <c:pt idx="10">
                  <c:v>356</c:v>
                </c:pt>
                <c:pt idx="11">
                  <c:v>354</c:v>
                </c:pt>
                <c:pt idx="12">
                  <c:v>358</c:v>
                </c:pt>
                <c:pt idx="13">
                  <c:v>366</c:v>
                </c:pt>
                <c:pt idx="14">
                  <c:v>362.00003099999998</c:v>
                </c:pt>
                <c:pt idx="15">
                  <c:v>365</c:v>
                </c:pt>
                <c:pt idx="16">
                  <c:v>370.99996900000002</c:v>
                </c:pt>
                <c:pt idx="17">
                  <c:v>366</c:v>
                </c:pt>
                <c:pt idx="18">
                  <c:v>376</c:v>
                </c:pt>
                <c:pt idx="19">
                  <c:v>376</c:v>
                </c:pt>
                <c:pt idx="20">
                  <c:v>370.99996900000002</c:v>
                </c:pt>
                <c:pt idx="21">
                  <c:v>369</c:v>
                </c:pt>
                <c:pt idx="22">
                  <c:v>359</c:v>
                </c:pt>
                <c:pt idx="23">
                  <c:v>367</c:v>
                </c:pt>
                <c:pt idx="24">
                  <c:v>347</c:v>
                </c:pt>
                <c:pt idx="25">
                  <c:v>333</c:v>
                </c:pt>
                <c:pt idx="26">
                  <c:v>331</c:v>
                </c:pt>
                <c:pt idx="27">
                  <c:v>333</c:v>
                </c:pt>
                <c:pt idx="28">
                  <c:v>332</c:v>
                </c:pt>
                <c:pt idx="29">
                  <c:v>330</c:v>
                </c:pt>
                <c:pt idx="30">
                  <c:v>329.00003099999998</c:v>
                </c:pt>
                <c:pt idx="31">
                  <c:v>326.99996900000002</c:v>
                </c:pt>
                <c:pt idx="32">
                  <c:v>333</c:v>
                </c:pt>
                <c:pt idx="33">
                  <c:v>322</c:v>
                </c:pt>
                <c:pt idx="34">
                  <c:v>314</c:v>
                </c:pt>
                <c:pt idx="35">
                  <c:v>319</c:v>
                </c:pt>
                <c:pt idx="36">
                  <c:v>317</c:v>
                </c:pt>
                <c:pt idx="37">
                  <c:v>310</c:v>
                </c:pt>
                <c:pt idx="38">
                  <c:v>316</c:v>
                </c:pt>
                <c:pt idx="39">
                  <c:v>322</c:v>
                </c:pt>
                <c:pt idx="40">
                  <c:v>328</c:v>
                </c:pt>
                <c:pt idx="41">
                  <c:v>326</c:v>
                </c:pt>
                <c:pt idx="42">
                  <c:v>335</c:v>
                </c:pt>
                <c:pt idx="43">
                  <c:v>342</c:v>
                </c:pt>
                <c:pt idx="44">
                  <c:v>324</c:v>
                </c:pt>
                <c:pt idx="45">
                  <c:v>323</c:v>
                </c:pt>
                <c:pt idx="46">
                  <c:v>318.00003099999998</c:v>
                </c:pt>
                <c:pt idx="47">
                  <c:v>316</c:v>
                </c:pt>
                <c:pt idx="48">
                  <c:v>319</c:v>
                </c:pt>
                <c:pt idx="49">
                  <c:v>315</c:v>
                </c:pt>
                <c:pt idx="50">
                  <c:v>307</c:v>
                </c:pt>
                <c:pt idx="51">
                  <c:v>300</c:v>
                </c:pt>
                <c:pt idx="52">
                  <c:v>314</c:v>
                </c:pt>
                <c:pt idx="53">
                  <c:v>304</c:v>
                </c:pt>
                <c:pt idx="54">
                  <c:v>308</c:v>
                </c:pt>
                <c:pt idx="55">
                  <c:v>299</c:v>
                </c:pt>
                <c:pt idx="56">
                  <c:v>303</c:v>
                </c:pt>
                <c:pt idx="57">
                  <c:v>297</c:v>
                </c:pt>
                <c:pt idx="58">
                  <c:v>290</c:v>
                </c:pt>
                <c:pt idx="59">
                  <c:v>283</c:v>
                </c:pt>
                <c:pt idx="60">
                  <c:v>284</c:v>
                </c:pt>
                <c:pt idx="61">
                  <c:v>283</c:v>
                </c:pt>
                <c:pt idx="62">
                  <c:v>288</c:v>
                </c:pt>
                <c:pt idx="63">
                  <c:v>307</c:v>
                </c:pt>
                <c:pt idx="64">
                  <c:v>312</c:v>
                </c:pt>
                <c:pt idx="65">
                  <c:v>307</c:v>
                </c:pt>
                <c:pt idx="66">
                  <c:v>301</c:v>
                </c:pt>
                <c:pt idx="67">
                  <c:v>299</c:v>
                </c:pt>
                <c:pt idx="68">
                  <c:v>304</c:v>
                </c:pt>
                <c:pt idx="69">
                  <c:v>299</c:v>
                </c:pt>
                <c:pt idx="70">
                  <c:v>305</c:v>
                </c:pt>
                <c:pt idx="71">
                  <c:v>298</c:v>
                </c:pt>
                <c:pt idx="72">
                  <c:v>302</c:v>
                </c:pt>
                <c:pt idx="73">
                  <c:v>295</c:v>
                </c:pt>
                <c:pt idx="74">
                  <c:v>305</c:v>
                </c:pt>
                <c:pt idx="75">
                  <c:v>296</c:v>
                </c:pt>
                <c:pt idx="76">
                  <c:v>293</c:v>
                </c:pt>
                <c:pt idx="77">
                  <c:v>293</c:v>
                </c:pt>
                <c:pt idx="78">
                  <c:v>283</c:v>
                </c:pt>
                <c:pt idx="79">
                  <c:v>256</c:v>
                </c:pt>
                <c:pt idx="80">
                  <c:v>244</c:v>
                </c:pt>
                <c:pt idx="81">
                  <c:v>230</c:v>
                </c:pt>
                <c:pt idx="82">
                  <c:v>236.00001499999999</c:v>
                </c:pt>
                <c:pt idx="83">
                  <c:v>250</c:v>
                </c:pt>
                <c:pt idx="84">
                  <c:v>250</c:v>
                </c:pt>
                <c:pt idx="85">
                  <c:v>264</c:v>
                </c:pt>
                <c:pt idx="86">
                  <c:v>275</c:v>
                </c:pt>
                <c:pt idx="87">
                  <c:v>258</c:v>
                </c:pt>
                <c:pt idx="88">
                  <c:v>264</c:v>
                </c:pt>
                <c:pt idx="89">
                  <c:v>254</c:v>
                </c:pt>
                <c:pt idx="90">
                  <c:v>262</c:v>
                </c:pt>
                <c:pt idx="91">
                  <c:v>264</c:v>
                </c:pt>
                <c:pt idx="92">
                  <c:v>272</c:v>
                </c:pt>
                <c:pt idx="93">
                  <c:v>268</c:v>
                </c:pt>
                <c:pt idx="94">
                  <c:v>267</c:v>
                </c:pt>
                <c:pt idx="95">
                  <c:v>270</c:v>
                </c:pt>
                <c:pt idx="96">
                  <c:v>267</c:v>
                </c:pt>
                <c:pt idx="97">
                  <c:v>283</c:v>
                </c:pt>
                <c:pt idx="98">
                  <c:v>266</c:v>
                </c:pt>
                <c:pt idx="99">
                  <c:v>261</c:v>
                </c:pt>
                <c:pt idx="100">
                  <c:v>281</c:v>
                </c:pt>
                <c:pt idx="101">
                  <c:v>254</c:v>
                </c:pt>
                <c:pt idx="102">
                  <c:v>255</c:v>
                </c:pt>
                <c:pt idx="103">
                  <c:v>0</c:v>
                </c:pt>
                <c:pt idx="104">
                  <c:v>0</c:v>
                </c:pt>
                <c:pt idx="105">
                  <c:v>0</c:v>
                </c:pt>
                <c:pt idx="106">
                  <c:v>0</c:v>
                </c:pt>
                <c:pt idx="107">
                  <c:v>0</c:v>
                </c:pt>
                <c:pt idx="108">
                  <c:v>0</c:v>
                </c:pt>
                <c:pt idx="109">
                  <c:v>0</c:v>
                </c:pt>
                <c:pt idx="110">
                  <c:v>0</c:v>
                </c:pt>
                <c:pt idx="111">
                  <c:v>0</c:v>
                </c:pt>
                <c:pt idx="112">
                  <c:v>0</c:v>
                </c:pt>
                <c:pt idx="113">
                  <c:v>0</c:v>
                </c:pt>
                <c:pt idx="114">
                  <c:v>226</c:v>
                </c:pt>
                <c:pt idx="115">
                  <c:v>172</c:v>
                </c:pt>
                <c:pt idx="116">
                  <c:v>184</c:v>
                </c:pt>
                <c:pt idx="117">
                  <c:v>212</c:v>
                </c:pt>
                <c:pt idx="118">
                  <c:v>198</c:v>
                </c:pt>
                <c:pt idx="119">
                  <c:v>186</c:v>
                </c:pt>
                <c:pt idx="120">
                  <c:v>217</c:v>
                </c:pt>
                <c:pt idx="121">
                  <c:v>212</c:v>
                </c:pt>
                <c:pt idx="122">
                  <c:v>225.00001499999999</c:v>
                </c:pt>
                <c:pt idx="123">
                  <c:v>226</c:v>
                </c:pt>
                <c:pt idx="124">
                  <c:v>222</c:v>
                </c:pt>
                <c:pt idx="125">
                  <c:v>212.99998500000001</c:v>
                </c:pt>
                <c:pt idx="126">
                  <c:v>230</c:v>
                </c:pt>
                <c:pt idx="127">
                  <c:v>230</c:v>
                </c:pt>
                <c:pt idx="128">
                  <c:v>229</c:v>
                </c:pt>
                <c:pt idx="129">
                  <c:v>229</c:v>
                </c:pt>
                <c:pt idx="130">
                  <c:v>239</c:v>
                </c:pt>
                <c:pt idx="131">
                  <c:v>232</c:v>
                </c:pt>
                <c:pt idx="132">
                  <c:v>226</c:v>
                </c:pt>
                <c:pt idx="133">
                  <c:v>240</c:v>
                </c:pt>
                <c:pt idx="134">
                  <c:v>232</c:v>
                </c:pt>
                <c:pt idx="135">
                  <c:v>230</c:v>
                </c:pt>
                <c:pt idx="136">
                  <c:v>226</c:v>
                </c:pt>
                <c:pt idx="137">
                  <c:v>233</c:v>
                </c:pt>
                <c:pt idx="138">
                  <c:v>234</c:v>
                </c:pt>
                <c:pt idx="139">
                  <c:v>239</c:v>
                </c:pt>
                <c:pt idx="140">
                  <c:v>227</c:v>
                </c:pt>
                <c:pt idx="141">
                  <c:v>233</c:v>
                </c:pt>
                <c:pt idx="142">
                  <c:v>229</c:v>
                </c:pt>
                <c:pt idx="143">
                  <c:v>226</c:v>
                </c:pt>
                <c:pt idx="144">
                  <c:v>229</c:v>
                </c:pt>
                <c:pt idx="145">
                  <c:v>221</c:v>
                </c:pt>
                <c:pt idx="146">
                  <c:v>225.00001499999999</c:v>
                </c:pt>
                <c:pt idx="147">
                  <c:v>220</c:v>
                </c:pt>
                <c:pt idx="148">
                  <c:v>222</c:v>
                </c:pt>
                <c:pt idx="149">
                  <c:v>216</c:v>
                </c:pt>
                <c:pt idx="150">
                  <c:v>198</c:v>
                </c:pt>
                <c:pt idx="151">
                  <c:v>185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61</c:v>
                </c:pt>
                <c:pt idx="169">
                  <c:v>74</c:v>
                </c:pt>
                <c:pt idx="170">
                  <c:v>67</c:v>
                </c:pt>
                <c:pt idx="171">
                  <c:v>88</c:v>
                </c:pt>
                <c:pt idx="172">
                  <c:v>95</c:v>
                </c:pt>
                <c:pt idx="173">
                  <c:v>92</c:v>
                </c:pt>
                <c:pt idx="174">
                  <c:v>105</c:v>
                </c:pt>
                <c:pt idx="175">
                  <c:v>89</c:v>
                </c:pt>
                <c:pt idx="176">
                  <c:v>100</c:v>
                </c:pt>
                <c:pt idx="177">
                  <c:v>111</c:v>
                </c:pt>
                <c:pt idx="178">
                  <c:v>111.99999200000001</c:v>
                </c:pt>
                <c:pt idx="179">
                  <c:v>97</c:v>
                </c:pt>
                <c:pt idx="180">
                  <c:v>98</c:v>
                </c:pt>
                <c:pt idx="181">
                  <c:v>115</c:v>
                </c:pt>
                <c:pt idx="182">
                  <c:v>113</c:v>
                </c:pt>
                <c:pt idx="183">
                  <c:v>114</c:v>
                </c:pt>
                <c:pt idx="184">
                  <c:v>103</c:v>
                </c:pt>
                <c:pt idx="185">
                  <c:v>111.99999200000001</c:v>
                </c:pt>
                <c:pt idx="186">
                  <c:v>117</c:v>
                </c:pt>
                <c:pt idx="187">
                  <c:v>120</c:v>
                </c:pt>
                <c:pt idx="188">
                  <c:v>121</c:v>
                </c:pt>
                <c:pt idx="189">
                  <c:v>115</c:v>
                </c:pt>
                <c:pt idx="190">
                  <c:v>106</c:v>
                </c:pt>
                <c:pt idx="191">
                  <c:v>116</c:v>
                </c:pt>
                <c:pt idx="192">
                  <c:v>115</c:v>
                </c:pt>
                <c:pt idx="193">
                  <c:v>130</c:v>
                </c:pt>
                <c:pt idx="194">
                  <c:v>115</c:v>
                </c:pt>
                <c:pt idx="195">
                  <c:v>133</c:v>
                </c:pt>
                <c:pt idx="196">
                  <c:v>130</c:v>
                </c:pt>
                <c:pt idx="197">
                  <c:v>130</c:v>
                </c:pt>
                <c:pt idx="198">
                  <c:v>132</c:v>
                </c:pt>
                <c:pt idx="199">
                  <c:v>117</c:v>
                </c:pt>
                <c:pt idx="200">
                  <c:v>122</c:v>
                </c:pt>
                <c:pt idx="201">
                  <c:v>124</c:v>
                </c:pt>
                <c:pt idx="202">
                  <c:v>124</c:v>
                </c:pt>
                <c:pt idx="203">
                  <c:v>122.99999200000001</c:v>
                </c:pt>
                <c:pt idx="204">
                  <c:v>118.00000799999999</c:v>
                </c:pt>
                <c:pt idx="205">
                  <c:v>132</c:v>
                </c:pt>
                <c:pt idx="206">
                  <c:v>132</c:v>
                </c:pt>
                <c:pt idx="207">
                  <c:v>133</c:v>
                </c:pt>
                <c:pt idx="208">
                  <c:v>117</c:v>
                </c:pt>
                <c:pt idx="209">
                  <c:v>128</c:v>
                </c:pt>
                <c:pt idx="210">
                  <c:v>115</c:v>
                </c:pt>
                <c:pt idx="211">
                  <c:v>122</c:v>
                </c:pt>
                <c:pt idx="212">
                  <c:v>100</c:v>
                </c:pt>
                <c:pt idx="213">
                  <c:v>134</c:v>
                </c:pt>
                <c:pt idx="214">
                  <c:v>106</c:v>
                </c:pt>
                <c:pt idx="215">
                  <c:v>124</c:v>
                </c:pt>
                <c:pt idx="216">
                  <c:v>116</c:v>
                </c:pt>
                <c:pt idx="217">
                  <c:v>103</c:v>
                </c:pt>
                <c:pt idx="218">
                  <c:v>108</c:v>
                </c:pt>
                <c:pt idx="219">
                  <c:v>122</c:v>
                </c:pt>
                <c:pt idx="220">
                  <c:v>138</c:v>
                </c:pt>
                <c:pt idx="221">
                  <c:v>85.000007999999994</c:v>
                </c:pt>
                <c:pt idx="222">
                  <c:v>70</c:v>
                </c:pt>
                <c:pt idx="223">
                  <c:v>61</c:v>
                </c:pt>
              </c:numCache>
            </c:numRef>
          </c:yVal>
          <c:smooth val="0"/>
          <c:extLst xmlns:c16r2="http://schemas.microsoft.com/office/drawing/2015/06/chart">
            <c:ext xmlns:c16="http://schemas.microsoft.com/office/drawing/2014/chart" uri="{C3380CC4-5D6E-409C-BE32-E72D297353CC}">
              <c16:uniqueId val="{00000000-6AC3-49EB-A28A-8F017B4E52E8}"/>
            </c:ext>
          </c:extLst>
        </c:ser>
        <c:ser>
          <c:idx val="1"/>
          <c:order val="1"/>
          <c:tx>
            <c:strRef>
              <c:f>Sheet1!$C$1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Sheet1!$C$2:$C$225</c:f>
              <c:numCache>
                <c:formatCode>General</c:formatCode>
                <c:ptCount val="224"/>
                <c:pt idx="0">
                  <c:v>0</c:v>
                </c:pt>
                <c:pt idx="1">
                  <c:v>0</c:v>
                </c:pt>
                <c:pt idx="2">
                  <c:v>154</c:v>
                </c:pt>
                <c:pt idx="3">
                  <c:v>260</c:v>
                </c:pt>
                <c:pt idx="4">
                  <c:v>278</c:v>
                </c:pt>
                <c:pt idx="5">
                  <c:v>280</c:v>
                </c:pt>
                <c:pt idx="6">
                  <c:v>315</c:v>
                </c:pt>
                <c:pt idx="7">
                  <c:v>347</c:v>
                </c:pt>
                <c:pt idx="8">
                  <c:v>359.99996900000002</c:v>
                </c:pt>
                <c:pt idx="9">
                  <c:v>366</c:v>
                </c:pt>
                <c:pt idx="10">
                  <c:v>389</c:v>
                </c:pt>
                <c:pt idx="11">
                  <c:v>390</c:v>
                </c:pt>
                <c:pt idx="12">
                  <c:v>397</c:v>
                </c:pt>
                <c:pt idx="13">
                  <c:v>399</c:v>
                </c:pt>
                <c:pt idx="14">
                  <c:v>407</c:v>
                </c:pt>
                <c:pt idx="15">
                  <c:v>398</c:v>
                </c:pt>
                <c:pt idx="16">
                  <c:v>408</c:v>
                </c:pt>
                <c:pt idx="17">
                  <c:v>403</c:v>
                </c:pt>
                <c:pt idx="18">
                  <c:v>412</c:v>
                </c:pt>
                <c:pt idx="19">
                  <c:v>416</c:v>
                </c:pt>
                <c:pt idx="20">
                  <c:v>412</c:v>
                </c:pt>
                <c:pt idx="21">
                  <c:v>402</c:v>
                </c:pt>
                <c:pt idx="22">
                  <c:v>396</c:v>
                </c:pt>
                <c:pt idx="23">
                  <c:v>400</c:v>
                </c:pt>
                <c:pt idx="24">
                  <c:v>378</c:v>
                </c:pt>
                <c:pt idx="25">
                  <c:v>370</c:v>
                </c:pt>
                <c:pt idx="26">
                  <c:v>366</c:v>
                </c:pt>
                <c:pt idx="27">
                  <c:v>365</c:v>
                </c:pt>
                <c:pt idx="28">
                  <c:v>364</c:v>
                </c:pt>
                <c:pt idx="29">
                  <c:v>367</c:v>
                </c:pt>
                <c:pt idx="30">
                  <c:v>365</c:v>
                </c:pt>
                <c:pt idx="31">
                  <c:v>362.00003099999998</c:v>
                </c:pt>
                <c:pt idx="32">
                  <c:v>366</c:v>
                </c:pt>
                <c:pt idx="33">
                  <c:v>357</c:v>
                </c:pt>
                <c:pt idx="34">
                  <c:v>348</c:v>
                </c:pt>
                <c:pt idx="35">
                  <c:v>348</c:v>
                </c:pt>
                <c:pt idx="36">
                  <c:v>359</c:v>
                </c:pt>
                <c:pt idx="37">
                  <c:v>351.00003099999998</c:v>
                </c:pt>
                <c:pt idx="38">
                  <c:v>358</c:v>
                </c:pt>
                <c:pt idx="39">
                  <c:v>359.99996900000002</c:v>
                </c:pt>
                <c:pt idx="40">
                  <c:v>364</c:v>
                </c:pt>
                <c:pt idx="41">
                  <c:v>367</c:v>
                </c:pt>
                <c:pt idx="42">
                  <c:v>372</c:v>
                </c:pt>
                <c:pt idx="43">
                  <c:v>377</c:v>
                </c:pt>
                <c:pt idx="44">
                  <c:v>359</c:v>
                </c:pt>
                <c:pt idx="45">
                  <c:v>361</c:v>
                </c:pt>
                <c:pt idx="46">
                  <c:v>358</c:v>
                </c:pt>
                <c:pt idx="47">
                  <c:v>353</c:v>
                </c:pt>
                <c:pt idx="48">
                  <c:v>359</c:v>
                </c:pt>
                <c:pt idx="49">
                  <c:v>348.99996900000002</c:v>
                </c:pt>
                <c:pt idx="50">
                  <c:v>343</c:v>
                </c:pt>
                <c:pt idx="51">
                  <c:v>342</c:v>
                </c:pt>
                <c:pt idx="52">
                  <c:v>353</c:v>
                </c:pt>
                <c:pt idx="53">
                  <c:v>348</c:v>
                </c:pt>
                <c:pt idx="54">
                  <c:v>348</c:v>
                </c:pt>
                <c:pt idx="55">
                  <c:v>341</c:v>
                </c:pt>
                <c:pt idx="56">
                  <c:v>341</c:v>
                </c:pt>
                <c:pt idx="57">
                  <c:v>336</c:v>
                </c:pt>
                <c:pt idx="58">
                  <c:v>326.99996900000002</c:v>
                </c:pt>
                <c:pt idx="59">
                  <c:v>321</c:v>
                </c:pt>
                <c:pt idx="60">
                  <c:v>329.00003099999998</c:v>
                </c:pt>
                <c:pt idx="61">
                  <c:v>323</c:v>
                </c:pt>
                <c:pt idx="62">
                  <c:v>312</c:v>
                </c:pt>
                <c:pt idx="63">
                  <c:v>337.99996900000002</c:v>
                </c:pt>
                <c:pt idx="64">
                  <c:v>345</c:v>
                </c:pt>
                <c:pt idx="65">
                  <c:v>335</c:v>
                </c:pt>
                <c:pt idx="66">
                  <c:v>333</c:v>
                </c:pt>
                <c:pt idx="67">
                  <c:v>329.00003099999998</c:v>
                </c:pt>
                <c:pt idx="68">
                  <c:v>335</c:v>
                </c:pt>
                <c:pt idx="69">
                  <c:v>331</c:v>
                </c:pt>
                <c:pt idx="70">
                  <c:v>335</c:v>
                </c:pt>
                <c:pt idx="71">
                  <c:v>330</c:v>
                </c:pt>
                <c:pt idx="72">
                  <c:v>335</c:v>
                </c:pt>
                <c:pt idx="73">
                  <c:v>325</c:v>
                </c:pt>
                <c:pt idx="74">
                  <c:v>328</c:v>
                </c:pt>
                <c:pt idx="75">
                  <c:v>326.99996900000002</c:v>
                </c:pt>
                <c:pt idx="76">
                  <c:v>324</c:v>
                </c:pt>
                <c:pt idx="77">
                  <c:v>324</c:v>
                </c:pt>
                <c:pt idx="78">
                  <c:v>316</c:v>
                </c:pt>
                <c:pt idx="79">
                  <c:v>291</c:v>
                </c:pt>
                <c:pt idx="80">
                  <c:v>258</c:v>
                </c:pt>
                <c:pt idx="81">
                  <c:v>257</c:v>
                </c:pt>
                <c:pt idx="82">
                  <c:v>256</c:v>
                </c:pt>
                <c:pt idx="83">
                  <c:v>273</c:v>
                </c:pt>
                <c:pt idx="84">
                  <c:v>284</c:v>
                </c:pt>
                <c:pt idx="85">
                  <c:v>296</c:v>
                </c:pt>
                <c:pt idx="86">
                  <c:v>302</c:v>
                </c:pt>
                <c:pt idx="87">
                  <c:v>293</c:v>
                </c:pt>
                <c:pt idx="88">
                  <c:v>291</c:v>
                </c:pt>
                <c:pt idx="89">
                  <c:v>286</c:v>
                </c:pt>
                <c:pt idx="90">
                  <c:v>293</c:v>
                </c:pt>
                <c:pt idx="91">
                  <c:v>294</c:v>
                </c:pt>
                <c:pt idx="92">
                  <c:v>301</c:v>
                </c:pt>
                <c:pt idx="93">
                  <c:v>294</c:v>
                </c:pt>
                <c:pt idx="94">
                  <c:v>297</c:v>
                </c:pt>
                <c:pt idx="95">
                  <c:v>292</c:v>
                </c:pt>
                <c:pt idx="96">
                  <c:v>296</c:v>
                </c:pt>
                <c:pt idx="97">
                  <c:v>286</c:v>
                </c:pt>
                <c:pt idx="98">
                  <c:v>291</c:v>
                </c:pt>
                <c:pt idx="99">
                  <c:v>299</c:v>
                </c:pt>
                <c:pt idx="100">
                  <c:v>300</c:v>
                </c:pt>
                <c:pt idx="101">
                  <c:v>293</c:v>
                </c:pt>
                <c:pt idx="102">
                  <c:v>279</c:v>
                </c:pt>
                <c:pt idx="103">
                  <c:v>0</c:v>
                </c:pt>
                <c:pt idx="104">
                  <c:v>0</c:v>
                </c:pt>
                <c:pt idx="105">
                  <c:v>0</c:v>
                </c:pt>
                <c:pt idx="106">
                  <c:v>0</c:v>
                </c:pt>
                <c:pt idx="107">
                  <c:v>0</c:v>
                </c:pt>
                <c:pt idx="108">
                  <c:v>0</c:v>
                </c:pt>
                <c:pt idx="109">
                  <c:v>0</c:v>
                </c:pt>
                <c:pt idx="110">
                  <c:v>0</c:v>
                </c:pt>
                <c:pt idx="111">
                  <c:v>0</c:v>
                </c:pt>
                <c:pt idx="112">
                  <c:v>0</c:v>
                </c:pt>
                <c:pt idx="113">
                  <c:v>0</c:v>
                </c:pt>
                <c:pt idx="114">
                  <c:v>231</c:v>
                </c:pt>
                <c:pt idx="115">
                  <c:v>186</c:v>
                </c:pt>
                <c:pt idx="116">
                  <c:v>219</c:v>
                </c:pt>
                <c:pt idx="117">
                  <c:v>242</c:v>
                </c:pt>
                <c:pt idx="118">
                  <c:v>201.99998500000001</c:v>
                </c:pt>
                <c:pt idx="119">
                  <c:v>227</c:v>
                </c:pt>
                <c:pt idx="120">
                  <c:v>245</c:v>
                </c:pt>
                <c:pt idx="121">
                  <c:v>249</c:v>
                </c:pt>
                <c:pt idx="122">
                  <c:v>261</c:v>
                </c:pt>
                <c:pt idx="123">
                  <c:v>259</c:v>
                </c:pt>
                <c:pt idx="124">
                  <c:v>264</c:v>
                </c:pt>
                <c:pt idx="125">
                  <c:v>263</c:v>
                </c:pt>
                <c:pt idx="126">
                  <c:v>276</c:v>
                </c:pt>
                <c:pt idx="127">
                  <c:v>272</c:v>
                </c:pt>
                <c:pt idx="128">
                  <c:v>264</c:v>
                </c:pt>
                <c:pt idx="129">
                  <c:v>268</c:v>
                </c:pt>
                <c:pt idx="130">
                  <c:v>270</c:v>
                </c:pt>
                <c:pt idx="131">
                  <c:v>277</c:v>
                </c:pt>
                <c:pt idx="132">
                  <c:v>266</c:v>
                </c:pt>
                <c:pt idx="133">
                  <c:v>273</c:v>
                </c:pt>
                <c:pt idx="134">
                  <c:v>268</c:v>
                </c:pt>
                <c:pt idx="135">
                  <c:v>268</c:v>
                </c:pt>
                <c:pt idx="136">
                  <c:v>267</c:v>
                </c:pt>
                <c:pt idx="137">
                  <c:v>270</c:v>
                </c:pt>
                <c:pt idx="138">
                  <c:v>266</c:v>
                </c:pt>
                <c:pt idx="139">
                  <c:v>270</c:v>
                </c:pt>
                <c:pt idx="140">
                  <c:v>261</c:v>
                </c:pt>
                <c:pt idx="141">
                  <c:v>270</c:v>
                </c:pt>
                <c:pt idx="142">
                  <c:v>252</c:v>
                </c:pt>
                <c:pt idx="143">
                  <c:v>251</c:v>
                </c:pt>
                <c:pt idx="144">
                  <c:v>262</c:v>
                </c:pt>
                <c:pt idx="145">
                  <c:v>256</c:v>
                </c:pt>
                <c:pt idx="146">
                  <c:v>250</c:v>
                </c:pt>
                <c:pt idx="147">
                  <c:v>249</c:v>
                </c:pt>
                <c:pt idx="148">
                  <c:v>238</c:v>
                </c:pt>
                <c:pt idx="149">
                  <c:v>237</c:v>
                </c:pt>
                <c:pt idx="150">
                  <c:v>227</c:v>
                </c:pt>
                <c:pt idx="151">
                  <c:v>211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c:v>
                </c:pt>
                <c:pt idx="169">
                  <c:v>55</c:v>
                </c:pt>
                <c:pt idx="170">
                  <c:v>61</c:v>
                </c:pt>
                <c:pt idx="171">
                  <c:v>94</c:v>
                </c:pt>
                <c:pt idx="172">
                  <c:v>107.00000799999999</c:v>
                </c:pt>
                <c:pt idx="173">
                  <c:v>93</c:v>
                </c:pt>
                <c:pt idx="174">
                  <c:v>82</c:v>
                </c:pt>
                <c:pt idx="175">
                  <c:v>89</c:v>
                </c:pt>
                <c:pt idx="176">
                  <c:v>122</c:v>
                </c:pt>
                <c:pt idx="177">
                  <c:v>122</c:v>
                </c:pt>
                <c:pt idx="178">
                  <c:v>125</c:v>
                </c:pt>
                <c:pt idx="179">
                  <c:v>103</c:v>
                </c:pt>
                <c:pt idx="180">
                  <c:v>114</c:v>
                </c:pt>
                <c:pt idx="181">
                  <c:v>126</c:v>
                </c:pt>
                <c:pt idx="182">
                  <c:v>124</c:v>
                </c:pt>
                <c:pt idx="183">
                  <c:v>133</c:v>
                </c:pt>
                <c:pt idx="184">
                  <c:v>117</c:v>
                </c:pt>
                <c:pt idx="185">
                  <c:v>128</c:v>
                </c:pt>
                <c:pt idx="186">
                  <c:v>131</c:v>
                </c:pt>
                <c:pt idx="187">
                  <c:v>133</c:v>
                </c:pt>
                <c:pt idx="188">
                  <c:v>132</c:v>
                </c:pt>
                <c:pt idx="189">
                  <c:v>122</c:v>
                </c:pt>
                <c:pt idx="190">
                  <c:v>133</c:v>
                </c:pt>
                <c:pt idx="191">
                  <c:v>135</c:v>
                </c:pt>
                <c:pt idx="192">
                  <c:v>122.99999200000001</c:v>
                </c:pt>
                <c:pt idx="193">
                  <c:v>139</c:v>
                </c:pt>
                <c:pt idx="194">
                  <c:v>120</c:v>
                </c:pt>
                <c:pt idx="195">
                  <c:v>141</c:v>
                </c:pt>
                <c:pt idx="196">
                  <c:v>138</c:v>
                </c:pt>
                <c:pt idx="197">
                  <c:v>138</c:v>
                </c:pt>
                <c:pt idx="198">
                  <c:v>141</c:v>
                </c:pt>
                <c:pt idx="199">
                  <c:v>140</c:v>
                </c:pt>
                <c:pt idx="200">
                  <c:v>131</c:v>
                </c:pt>
                <c:pt idx="201">
                  <c:v>138</c:v>
                </c:pt>
                <c:pt idx="202">
                  <c:v>138</c:v>
                </c:pt>
                <c:pt idx="203">
                  <c:v>133</c:v>
                </c:pt>
                <c:pt idx="204">
                  <c:v>138</c:v>
                </c:pt>
                <c:pt idx="205">
                  <c:v>138</c:v>
                </c:pt>
                <c:pt idx="206">
                  <c:v>143</c:v>
                </c:pt>
                <c:pt idx="207">
                  <c:v>151</c:v>
                </c:pt>
                <c:pt idx="208">
                  <c:v>139</c:v>
                </c:pt>
                <c:pt idx="209">
                  <c:v>128</c:v>
                </c:pt>
                <c:pt idx="210">
                  <c:v>157</c:v>
                </c:pt>
                <c:pt idx="211">
                  <c:v>140</c:v>
                </c:pt>
                <c:pt idx="212">
                  <c:v>126</c:v>
                </c:pt>
                <c:pt idx="213">
                  <c:v>143</c:v>
                </c:pt>
                <c:pt idx="214">
                  <c:v>158</c:v>
                </c:pt>
                <c:pt idx="215">
                  <c:v>127</c:v>
                </c:pt>
                <c:pt idx="216">
                  <c:v>118.00000799999999</c:v>
                </c:pt>
                <c:pt idx="217">
                  <c:v>143</c:v>
                </c:pt>
                <c:pt idx="218">
                  <c:v>100</c:v>
                </c:pt>
                <c:pt idx="219">
                  <c:v>106</c:v>
                </c:pt>
                <c:pt idx="220">
                  <c:v>153</c:v>
                </c:pt>
                <c:pt idx="221">
                  <c:v>73</c:v>
                </c:pt>
                <c:pt idx="222">
                  <c:v>35</c:v>
                </c:pt>
                <c:pt idx="223">
                  <c:v>66</c:v>
                </c:pt>
              </c:numCache>
            </c:numRef>
          </c:yVal>
          <c:smooth val="0"/>
          <c:extLst xmlns:c16r2="http://schemas.microsoft.com/office/drawing/2015/06/chart">
            <c:ext xmlns:c16="http://schemas.microsoft.com/office/drawing/2014/chart" uri="{C3380CC4-5D6E-409C-BE32-E72D297353CC}">
              <c16:uniqueId val="{00000001-6AC3-49EB-A28A-8F017B4E52E8}"/>
            </c:ext>
          </c:extLst>
        </c:ser>
        <c:ser>
          <c:idx val="2"/>
          <c:order val="2"/>
          <c:tx>
            <c:strRef>
              <c:f>Sheet1!$D$1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Sheet1!$D$2:$D$225</c:f>
              <c:numCache>
                <c:formatCode>General</c:formatCode>
                <c:ptCount val="224"/>
                <c:pt idx="0">
                  <c:v>0</c:v>
                </c:pt>
                <c:pt idx="1">
                  <c:v>0</c:v>
                </c:pt>
                <c:pt idx="2">
                  <c:v>111</c:v>
                </c:pt>
                <c:pt idx="3">
                  <c:v>190.99998500000001</c:v>
                </c:pt>
                <c:pt idx="4">
                  <c:v>234</c:v>
                </c:pt>
                <c:pt idx="5">
                  <c:v>232</c:v>
                </c:pt>
                <c:pt idx="6">
                  <c:v>260</c:v>
                </c:pt>
                <c:pt idx="7">
                  <c:v>291</c:v>
                </c:pt>
                <c:pt idx="8">
                  <c:v>304</c:v>
                </c:pt>
                <c:pt idx="9">
                  <c:v>314</c:v>
                </c:pt>
                <c:pt idx="10">
                  <c:v>336</c:v>
                </c:pt>
                <c:pt idx="11">
                  <c:v>339</c:v>
                </c:pt>
                <c:pt idx="12">
                  <c:v>350</c:v>
                </c:pt>
                <c:pt idx="13">
                  <c:v>353</c:v>
                </c:pt>
                <c:pt idx="14">
                  <c:v>348.99996900000002</c:v>
                </c:pt>
                <c:pt idx="15">
                  <c:v>348</c:v>
                </c:pt>
                <c:pt idx="16">
                  <c:v>355</c:v>
                </c:pt>
                <c:pt idx="17">
                  <c:v>351.00003099999998</c:v>
                </c:pt>
                <c:pt idx="18">
                  <c:v>362.00003099999998</c:v>
                </c:pt>
                <c:pt idx="19">
                  <c:v>356</c:v>
                </c:pt>
                <c:pt idx="20">
                  <c:v>351.00003099999998</c:v>
                </c:pt>
                <c:pt idx="21">
                  <c:v>344</c:v>
                </c:pt>
                <c:pt idx="22">
                  <c:v>337.99996900000002</c:v>
                </c:pt>
                <c:pt idx="23">
                  <c:v>339</c:v>
                </c:pt>
                <c:pt idx="24">
                  <c:v>326</c:v>
                </c:pt>
                <c:pt idx="25">
                  <c:v>310</c:v>
                </c:pt>
                <c:pt idx="26">
                  <c:v>312</c:v>
                </c:pt>
                <c:pt idx="27">
                  <c:v>306</c:v>
                </c:pt>
                <c:pt idx="28">
                  <c:v>311</c:v>
                </c:pt>
                <c:pt idx="29">
                  <c:v>308</c:v>
                </c:pt>
                <c:pt idx="30">
                  <c:v>304</c:v>
                </c:pt>
                <c:pt idx="31">
                  <c:v>300</c:v>
                </c:pt>
                <c:pt idx="32">
                  <c:v>302</c:v>
                </c:pt>
                <c:pt idx="33">
                  <c:v>295</c:v>
                </c:pt>
                <c:pt idx="34">
                  <c:v>289</c:v>
                </c:pt>
                <c:pt idx="35">
                  <c:v>294</c:v>
                </c:pt>
                <c:pt idx="36">
                  <c:v>300</c:v>
                </c:pt>
                <c:pt idx="37">
                  <c:v>288</c:v>
                </c:pt>
                <c:pt idx="38">
                  <c:v>298</c:v>
                </c:pt>
                <c:pt idx="39">
                  <c:v>308</c:v>
                </c:pt>
                <c:pt idx="40">
                  <c:v>307</c:v>
                </c:pt>
                <c:pt idx="41">
                  <c:v>305</c:v>
                </c:pt>
                <c:pt idx="42">
                  <c:v>314</c:v>
                </c:pt>
                <c:pt idx="43">
                  <c:v>323</c:v>
                </c:pt>
                <c:pt idx="44">
                  <c:v>304</c:v>
                </c:pt>
                <c:pt idx="45">
                  <c:v>302</c:v>
                </c:pt>
                <c:pt idx="46">
                  <c:v>302</c:v>
                </c:pt>
                <c:pt idx="47">
                  <c:v>298</c:v>
                </c:pt>
                <c:pt idx="48">
                  <c:v>306</c:v>
                </c:pt>
                <c:pt idx="49">
                  <c:v>297</c:v>
                </c:pt>
                <c:pt idx="50">
                  <c:v>293</c:v>
                </c:pt>
                <c:pt idx="51">
                  <c:v>285</c:v>
                </c:pt>
                <c:pt idx="52">
                  <c:v>297</c:v>
                </c:pt>
                <c:pt idx="53">
                  <c:v>295</c:v>
                </c:pt>
                <c:pt idx="54">
                  <c:v>296</c:v>
                </c:pt>
                <c:pt idx="55">
                  <c:v>286</c:v>
                </c:pt>
                <c:pt idx="56">
                  <c:v>285</c:v>
                </c:pt>
                <c:pt idx="57">
                  <c:v>282</c:v>
                </c:pt>
                <c:pt idx="58">
                  <c:v>279</c:v>
                </c:pt>
                <c:pt idx="59">
                  <c:v>271</c:v>
                </c:pt>
                <c:pt idx="60">
                  <c:v>282</c:v>
                </c:pt>
                <c:pt idx="61">
                  <c:v>276</c:v>
                </c:pt>
                <c:pt idx="62">
                  <c:v>261</c:v>
                </c:pt>
                <c:pt idx="63">
                  <c:v>281</c:v>
                </c:pt>
                <c:pt idx="64">
                  <c:v>292</c:v>
                </c:pt>
                <c:pt idx="65">
                  <c:v>285</c:v>
                </c:pt>
                <c:pt idx="66">
                  <c:v>281</c:v>
                </c:pt>
                <c:pt idx="67">
                  <c:v>276</c:v>
                </c:pt>
                <c:pt idx="68">
                  <c:v>282</c:v>
                </c:pt>
                <c:pt idx="69">
                  <c:v>281</c:v>
                </c:pt>
                <c:pt idx="70">
                  <c:v>282</c:v>
                </c:pt>
                <c:pt idx="71">
                  <c:v>279</c:v>
                </c:pt>
                <c:pt idx="72">
                  <c:v>279</c:v>
                </c:pt>
                <c:pt idx="73">
                  <c:v>277</c:v>
                </c:pt>
                <c:pt idx="74">
                  <c:v>283</c:v>
                </c:pt>
                <c:pt idx="75">
                  <c:v>276</c:v>
                </c:pt>
                <c:pt idx="76">
                  <c:v>272</c:v>
                </c:pt>
                <c:pt idx="77">
                  <c:v>271</c:v>
                </c:pt>
                <c:pt idx="78">
                  <c:v>265</c:v>
                </c:pt>
                <c:pt idx="79">
                  <c:v>245</c:v>
                </c:pt>
                <c:pt idx="80">
                  <c:v>216</c:v>
                </c:pt>
                <c:pt idx="81">
                  <c:v>221</c:v>
                </c:pt>
                <c:pt idx="82">
                  <c:v>212.99998500000001</c:v>
                </c:pt>
                <c:pt idx="83">
                  <c:v>233</c:v>
                </c:pt>
                <c:pt idx="84">
                  <c:v>238</c:v>
                </c:pt>
                <c:pt idx="85">
                  <c:v>250</c:v>
                </c:pt>
                <c:pt idx="86">
                  <c:v>250</c:v>
                </c:pt>
                <c:pt idx="87">
                  <c:v>247.00001499999999</c:v>
                </c:pt>
                <c:pt idx="88">
                  <c:v>250</c:v>
                </c:pt>
                <c:pt idx="89">
                  <c:v>236.00001499999999</c:v>
                </c:pt>
                <c:pt idx="90">
                  <c:v>248</c:v>
                </c:pt>
                <c:pt idx="91">
                  <c:v>245</c:v>
                </c:pt>
                <c:pt idx="92">
                  <c:v>253</c:v>
                </c:pt>
                <c:pt idx="93">
                  <c:v>250</c:v>
                </c:pt>
                <c:pt idx="94">
                  <c:v>248</c:v>
                </c:pt>
                <c:pt idx="95">
                  <c:v>245</c:v>
                </c:pt>
                <c:pt idx="96">
                  <c:v>245</c:v>
                </c:pt>
                <c:pt idx="97">
                  <c:v>266</c:v>
                </c:pt>
                <c:pt idx="98">
                  <c:v>253</c:v>
                </c:pt>
                <c:pt idx="99">
                  <c:v>241</c:v>
                </c:pt>
                <c:pt idx="100">
                  <c:v>259</c:v>
                </c:pt>
                <c:pt idx="101">
                  <c:v>256</c:v>
                </c:pt>
                <c:pt idx="102">
                  <c:v>247.00001499999999</c:v>
                </c:pt>
                <c:pt idx="103">
                  <c:v>0</c:v>
                </c:pt>
                <c:pt idx="104">
                  <c:v>0</c:v>
                </c:pt>
                <c:pt idx="105">
                  <c:v>0</c:v>
                </c:pt>
                <c:pt idx="106">
                  <c:v>0</c:v>
                </c:pt>
                <c:pt idx="107">
                  <c:v>0</c:v>
                </c:pt>
                <c:pt idx="108">
                  <c:v>0</c:v>
                </c:pt>
                <c:pt idx="109">
                  <c:v>0</c:v>
                </c:pt>
                <c:pt idx="110">
                  <c:v>0</c:v>
                </c:pt>
                <c:pt idx="111">
                  <c:v>0</c:v>
                </c:pt>
                <c:pt idx="112">
                  <c:v>0</c:v>
                </c:pt>
                <c:pt idx="113">
                  <c:v>0</c:v>
                </c:pt>
                <c:pt idx="114">
                  <c:v>161</c:v>
                </c:pt>
                <c:pt idx="115">
                  <c:v>207</c:v>
                </c:pt>
                <c:pt idx="116">
                  <c:v>175</c:v>
                </c:pt>
                <c:pt idx="117">
                  <c:v>186</c:v>
                </c:pt>
                <c:pt idx="118">
                  <c:v>176</c:v>
                </c:pt>
                <c:pt idx="119">
                  <c:v>178</c:v>
                </c:pt>
                <c:pt idx="120">
                  <c:v>200</c:v>
                </c:pt>
                <c:pt idx="121">
                  <c:v>207</c:v>
                </c:pt>
                <c:pt idx="122">
                  <c:v>207</c:v>
                </c:pt>
                <c:pt idx="123">
                  <c:v>220</c:v>
                </c:pt>
                <c:pt idx="124">
                  <c:v>212</c:v>
                </c:pt>
                <c:pt idx="125">
                  <c:v>214.00001499999999</c:v>
                </c:pt>
                <c:pt idx="126">
                  <c:v>220</c:v>
                </c:pt>
                <c:pt idx="127">
                  <c:v>218</c:v>
                </c:pt>
                <c:pt idx="128">
                  <c:v>219</c:v>
                </c:pt>
                <c:pt idx="129">
                  <c:v>225.00001499999999</c:v>
                </c:pt>
                <c:pt idx="130">
                  <c:v>227</c:v>
                </c:pt>
                <c:pt idx="131">
                  <c:v>222</c:v>
                </c:pt>
                <c:pt idx="132">
                  <c:v>217</c:v>
                </c:pt>
                <c:pt idx="133">
                  <c:v>226</c:v>
                </c:pt>
                <c:pt idx="134">
                  <c:v>227</c:v>
                </c:pt>
                <c:pt idx="135">
                  <c:v>225.00001499999999</c:v>
                </c:pt>
                <c:pt idx="136">
                  <c:v>226</c:v>
                </c:pt>
                <c:pt idx="137">
                  <c:v>218</c:v>
                </c:pt>
                <c:pt idx="138">
                  <c:v>223.99998500000001</c:v>
                </c:pt>
                <c:pt idx="139">
                  <c:v>228</c:v>
                </c:pt>
                <c:pt idx="140">
                  <c:v>217</c:v>
                </c:pt>
                <c:pt idx="141">
                  <c:v>217</c:v>
                </c:pt>
                <c:pt idx="142">
                  <c:v>217</c:v>
                </c:pt>
                <c:pt idx="143">
                  <c:v>208</c:v>
                </c:pt>
                <c:pt idx="144">
                  <c:v>206</c:v>
                </c:pt>
                <c:pt idx="145">
                  <c:v>215</c:v>
                </c:pt>
                <c:pt idx="146">
                  <c:v>201</c:v>
                </c:pt>
                <c:pt idx="147">
                  <c:v>200</c:v>
                </c:pt>
                <c:pt idx="148">
                  <c:v>186</c:v>
                </c:pt>
                <c:pt idx="149">
                  <c:v>204</c:v>
                </c:pt>
                <c:pt idx="150">
                  <c:v>190</c:v>
                </c:pt>
                <c:pt idx="151">
                  <c:v>179.99998500000001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65</c:v>
                </c:pt>
                <c:pt idx="169">
                  <c:v>78</c:v>
                </c:pt>
                <c:pt idx="170">
                  <c:v>69</c:v>
                </c:pt>
                <c:pt idx="171">
                  <c:v>81</c:v>
                </c:pt>
                <c:pt idx="172">
                  <c:v>81</c:v>
                </c:pt>
                <c:pt idx="173">
                  <c:v>81</c:v>
                </c:pt>
                <c:pt idx="174">
                  <c:v>106</c:v>
                </c:pt>
                <c:pt idx="175">
                  <c:v>89</c:v>
                </c:pt>
                <c:pt idx="176">
                  <c:v>91</c:v>
                </c:pt>
                <c:pt idx="177">
                  <c:v>102</c:v>
                </c:pt>
                <c:pt idx="178">
                  <c:v>92</c:v>
                </c:pt>
                <c:pt idx="179">
                  <c:v>92</c:v>
                </c:pt>
                <c:pt idx="180">
                  <c:v>88</c:v>
                </c:pt>
                <c:pt idx="181">
                  <c:v>107.00000799999999</c:v>
                </c:pt>
                <c:pt idx="182">
                  <c:v>102</c:v>
                </c:pt>
                <c:pt idx="183">
                  <c:v>105</c:v>
                </c:pt>
                <c:pt idx="184">
                  <c:v>97</c:v>
                </c:pt>
                <c:pt idx="185">
                  <c:v>105</c:v>
                </c:pt>
                <c:pt idx="186">
                  <c:v>107.00000799999999</c:v>
                </c:pt>
                <c:pt idx="187">
                  <c:v>107.00000799999999</c:v>
                </c:pt>
                <c:pt idx="188">
                  <c:v>105</c:v>
                </c:pt>
                <c:pt idx="189">
                  <c:v>108</c:v>
                </c:pt>
                <c:pt idx="190">
                  <c:v>110</c:v>
                </c:pt>
                <c:pt idx="191">
                  <c:v>105</c:v>
                </c:pt>
                <c:pt idx="192">
                  <c:v>99</c:v>
                </c:pt>
                <c:pt idx="193">
                  <c:v>107.00000799999999</c:v>
                </c:pt>
                <c:pt idx="194">
                  <c:v>100</c:v>
                </c:pt>
                <c:pt idx="195">
                  <c:v>122.99999200000001</c:v>
                </c:pt>
                <c:pt idx="196">
                  <c:v>103</c:v>
                </c:pt>
                <c:pt idx="197">
                  <c:v>107.00000799999999</c:v>
                </c:pt>
                <c:pt idx="198">
                  <c:v>111.99999200000001</c:v>
                </c:pt>
                <c:pt idx="199">
                  <c:v>113</c:v>
                </c:pt>
                <c:pt idx="200">
                  <c:v>109</c:v>
                </c:pt>
                <c:pt idx="201">
                  <c:v>106</c:v>
                </c:pt>
                <c:pt idx="202">
                  <c:v>114</c:v>
                </c:pt>
                <c:pt idx="203">
                  <c:v>113</c:v>
                </c:pt>
                <c:pt idx="204">
                  <c:v>108</c:v>
                </c:pt>
                <c:pt idx="205">
                  <c:v>121</c:v>
                </c:pt>
                <c:pt idx="206">
                  <c:v>117</c:v>
                </c:pt>
                <c:pt idx="207">
                  <c:v>117</c:v>
                </c:pt>
                <c:pt idx="208">
                  <c:v>98</c:v>
                </c:pt>
                <c:pt idx="209">
                  <c:v>122</c:v>
                </c:pt>
                <c:pt idx="210">
                  <c:v>115</c:v>
                </c:pt>
                <c:pt idx="211">
                  <c:v>116</c:v>
                </c:pt>
                <c:pt idx="212">
                  <c:v>110</c:v>
                </c:pt>
                <c:pt idx="213">
                  <c:v>128</c:v>
                </c:pt>
                <c:pt idx="214">
                  <c:v>125</c:v>
                </c:pt>
                <c:pt idx="215">
                  <c:v>107.00000799999999</c:v>
                </c:pt>
                <c:pt idx="216">
                  <c:v>125</c:v>
                </c:pt>
                <c:pt idx="217">
                  <c:v>114</c:v>
                </c:pt>
                <c:pt idx="218">
                  <c:v>76</c:v>
                </c:pt>
                <c:pt idx="219">
                  <c:v>106</c:v>
                </c:pt>
                <c:pt idx="220">
                  <c:v>132</c:v>
                </c:pt>
                <c:pt idx="221">
                  <c:v>88</c:v>
                </c:pt>
                <c:pt idx="222">
                  <c:v>0</c:v>
                </c:pt>
                <c:pt idx="223">
                  <c:v>66</c:v>
                </c:pt>
              </c:numCache>
            </c:numRef>
          </c:yVal>
          <c:smooth val="0"/>
          <c:extLst xmlns:c16r2="http://schemas.microsoft.com/office/drawing/2015/06/chart">
            <c:ext xmlns:c16="http://schemas.microsoft.com/office/drawing/2014/chart" uri="{C3380CC4-5D6E-409C-BE32-E72D297353CC}">
              <c16:uniqueId val="{00000002-6AC3-49EB-A28A-8F017B4E52E8}"/>
            </c:ext>
          </c:extLst>
        </c:ser>
        <c:ser>
          <c:idx val="3"/>
          <c:order val="3"/>
          <c:tx>
            <c:strRef>
              <c:f>Sheet1!$E$1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Sheet1!$E$2:$E$225</c:f>
              <c:numCache>
                <c:formatCode>General</c:formatCode>
                <c:ptCount val="224"/>
                <c:pt idx="0">
                  <c:v>0</c:v>
                </c:pt>
                <c:pt idx="1">
                  <c:v>0</c:v>
                </c:pt>
                <c:pt idx="2">
                  <c:v>117</c:v>
                </c:pt>
                <c:pt idx="3">
                  <c:v>215</c:v>
                </c:pt>
                <c:pt idx="4">
                  <c:v>245.99998500000001</c:v>
                </c:pt>
                <c:pt idx="5">
                  <c:v>245</c:v>
                </c:pt>
                <c:pt idx="6">
                  <c:v>277</c:v>
                </c:pt>
                <c:pt idx="7">
                  <c:v>307</c:v>
                </c:pt>
                <c:pt idx="8">
                  <c:v>336</c:v>
                </c:pt>
                <c:pt idx="9">
                  <c:v>342</c:v>
                </c:pt>
                <c:pt idx="10">
                  <c:v>361</c:v>
                </c:pt>
                <c:pt idx="11">
                  <c:v>362.00003099999998</c:v>
                </c:pt>
                <c:pt idx="12">
                  <c:v>366</c:v>
                </c:pt>
                <c:pt idx="13">
                  <c:v>375</c:v>
                </c:pt>
                <c:pt idx="14">
                  <c:v>377</c:v>
                </c:pt>
                <c:pt idx="15">
                  <c:v>375</c:v>
                </c:pt>
                <c:pt idx="16">
                  <c:v>379</c:v>
                </c:pt>
                <c:pt idx="17">
                  <c:v>373.00003099999998</c:v>
                </c:pt>
                <c:pt idx="18">
                  <c:v>383</c:v>
                </c:pt>
                <c:pt idx="19">
                  <c:v>385</c:v>
                </c:pt>
                <c:pt idx="20">
                  <c:v>381</c:v>
                </c:pt>
                <c:pt idx="21">
                  <c:v>381</c:v>
                </c:pt>
                <c:pt idx="22">
                  <c:v>368</c:v>
                </c:pt>
                <c:pt idx="23">
                  <c:v>366</c:v>
                </c:pt>
                <c:pt idx="24">
                  <c:v>350</c:v>
                </c:pt>
                <c:pt idx="25">
                  <c:v>340.00003099999998</c:v>
                </c:pt>
                <c:pt idx="26">
                  <c:v>340.00003099999998</c:v>
                </c:pt>
                <c:pt idx="27">
                  <c:v>339</c:v>
                </c:pt>
                <c:pt idx="28">
                  <c:v>341</c:v>
                </c:pt>
                <c:pt idx="29">
                  <c:v>344</c:v>
                </c:pt>
                <c:pt idx="30">
                  <c:v>337</c:v>
                </c:pt>
                <c:pt idx="31">
                  <c:v>333</c:v>
                </c:pt>
                <c:pt idx="32">
                  <c:v>337</c:v>
                </c:pt>
                <c:pt idx="33">
                  <c:v>330</c:v>
                </c:pt>
                <c:pt idx="34">
                  <c:v>323</c:v>
                </c:pt>
                <c:pt idx="35">
                  <c:v>326</c:v>
                </c:pt>
                <c:pt idx="36">
                  <c:v>323</c:v>
                </c:pt>
                <c:pt idx="37">
                  <c:v>322</c:v>
                </c:pt>
                <c:pt idx="38">
                  <c:v>326.99996900000002</c:v>
                </c:pt>
                <c:pt idx="39">
                  <c:v>333</c:v>
                </c:pt>
                <c:pt idx="40">
                  <c:v>334</c:v>
                </c:pt>
                <c:pt idx="41">
                  <c:v>334</c:v>
                </c:pt>
                <c:pt idx="42">
                  <c:v>341</c:v>
                </c:pt>
                <c:pt idx="43">
                  <c:v>350</c:v>
                </c:pt>
                <c:pt idx="44">
                  <c:v>329.00003099999998</c:v>
                </c:pt>
                <c:pt idx="45">
                  <c:v>333</c:v>
                </c:pt>
                <c:pt idx="46">
                  <c:v>331</c:v>
                </c:pt>
                <c:pt idx="47">
                  <c:v>328</c:v>
                </c:pt>
                <c:pt idx="48">
                  <c:v>332</c:v>
                </c:pt>
                <c:pt idx="49">
                  <c:v>322</c:v>
                </c:pt>
                <c:pt idx="50">
                  <c:v>318.00003099999998</c:v>
                </c:pt>
                <c:pt idx="51">
                  <c:v>314</c:v>
                </c:pt>
                <c:pt idx="52">
                  <c:v>323</c:v>
                </c:pt>
                <c:pt idx="53">
                  <c:v>318.00003099999998</c:v>
                </c:pt>
                <c:pt idx="54">
                  <c:v>318.00003099999998</c:v>
                </c:pt>
                <c:pt idx="55">
                  <c:v>313</c:v>
                </c:pt>
                <c:pt idx="56">
                  <c:v>317</c:v>
                </c:pt>
                <c:pt idx="57">
                  <c:v>306</c:v>
                </c:pt>
                <c:pt idx="58">
                  <c:v>303</c:v>
                </c:pt>
                <c:pt idx="59">
                  <c:v>298</c:v>
                </c:pt>
                <c:pt idx="60">
                  <c:v>302</c:v>
                </c:pt>
                <c:pt idx="61">
                  <c:v>295</c:v>
                </c:pt>
                <c:pt idx="62">
                  <c:v>288</c:v>
                </c:pt>
                <c:pt idx="63">
                  <c:v>311</c:v>
                </c:pt>
                <c:pt idx="64">
                  <c:v>322</c:v>
                </c:pt>
                <c:pt idx="65">
                  <c:v>310</c:v>
                </c:pt>
                <c:pt idx="66">
                  <c:v>309</c:v>
                </c:pt>
                <c:pt idx="67">
                  <c:v>303</c:v>
                </c:pt>
                <c:pt idx="68">
                  <c:v>313</c:v>
                </c:pt>
                <c:pt idx="69">
                  <c:v>312</c:v>
                </c:pt>
                <c:pt idx="70">
                  <c:v>309</c:v>
                </c:pt>
                <c:pt idx="71">
                  <c:v>311</c:v>
                </c:pt>
                <c:pt idx="72">
                  <c:v>308</c:v>
                </c:pt>
                <c:pt idx="73">
                  <c:v>305</c:v>
                </c:pt>
                <c:pt idx="74">
                  <c:v>310</c:v>
                </c:pt>
                <c:pt idx="75">
                  <c:v>304</c:v>
                </c:pt>
                <c:pt idx="76">
                  <c:v>304</c:v>
                </c:pt>
                <c:pt idx="77">
                  <c:v>306</c:v>
                </c:pt>
                <c:pt idx="78">
                  <c:v>293</c:v>
                </c:pt>
                <c:pt idx="79">
                  <c:v>271</c:v>
                </c:pt>
                <c:pt idx="80">
                  <c:v>244</c:v>
                </c:pt>
                <c:pt idx="81">
                  <c:v>243</c:v>
                </c:pt>
                <c:pt idx="82">
                  <c:v>245.99998500000001</c:v>
                </c:pt>
                <c:pt idx="83">
                  <c:v>250</c:v>
                </c:pt>
                <c:pt idx="84">
                  <c:v>265</c:v>
                </c:pt>
                <c:pt idx="85">
                  <c:v>280</c:v>
                </c:pt>
                <c:pt idx="86">
                  <c:v>279</c:v>
                </c:pt>
                <c:pt idx="87">
                  <c:v>273</c:v>
                </c:pt>
                <c:pt idx="88">
                  <c:v>273</c:v>
                </c:pt>
                <c:pt idx="89">
                  <c:v>268</c:v>
                </c:pt>
                <c:pt idx="90">
                  <c:v>279</c:v>
                </c:pt>
                <c:pt idx="91">
                  <c:v>275</c:v>
                </c:pt>
                <c:pt idx="92">
                  <c:v>278</c:v>
                </c:pt>
                <c:pt idx="93">
                  <c:v>281</c:v>
                </c:pt>
                <c:pt idx="94">
                  <c:v>278</c:v>
                </c:pt>
                <c:pt idx="95">
                  <c:v>276</c:v>
                </c:pt>
                <c:pt idx="96">
                  <c:v>278</c:v>
                </c:pt>
                <c:pt idx="97">
                  <c:v>283</c:v>
                </c:pt>
                <c:pt idx="98">
                  <c:v>291</c:v>
                </c:pt>
                <c:pt idx="99">
                  <c:v>290</c:v>
                </c:pt>
                <c:pt idx="100">
                  <c:v>279</c:v>
                </c:pt>
                <c:pt idx="101">
                  <c:v>286</c:v>
                </c:pt>
                <c:pt idx="102">
                  <c:v>256</c:v>
                </c:pt>
                <c:pt idx="103">
                  <c:v>0</c:v>
                </c:pt>
                <c:pt idx="104">
                  <c:v>0</c:v>
                </c:pt>
                <c:pt idx="105">
                  <c:v>0</c:v>
                </c:pt>
                <c:pt idx="106">
                  <c:v>0</c:v>
                </c:pt>
                <c:pt idx="107">
                  <c:v>0</c:v>
                </c:pt>
                <c:pt idx="108">
                  <c:v>0</c:v>
                </c:pt>
                <c:pt idx="109">
                  <c:v>0</c:v>
                </c:pt>
                <c:pt idx="110">
                  <c:v>0</c:v>
                </c:pt>
                <c:pt idx="111">
                  <c:v>0</c:v>
                </c:pt>
                <c:pt idx="112">
                  <c:v>0</c:v>
                </c:pt>
                <c:pt idx="113">
                  <c:v>0</c:v>
                </c:pt>
                <c:pt idx="114">
                  <c:v>195</c:v>
                </c:pt>
                <c:pt idx="115">
                  <c:v>201</c:v>
                </c:pt>
                <c:pt idx="116">
                  <c:v>189</c:v>
                </c:pt>
                <c:pt idx="117">
                  <c:v>208</c:v>
                </c:pt>
                <c:pt idx="118">
                  <c:v>228</c:v>
                </c:pt>
                <c:pt idx="119">
                  <c:v>236.00001499999999</c:v>
                </c:pt>
                <c:pt idx="120">
                  <c:v>232</c:v>
                </c:pt>
                <c:pt idx="121">
                  <c:v>237</c:v>
                </c:pt>
                <c:pt idx="122">
                  <c:v>242</c:v>
                </c:pt>
                <c:pt idx="123">
                  <c:v>237</c:v>
                </c:pt>
                <c:pt idx="124">
                  <c:v>241</c:v>
                </c:pt>
                <c:pt idx="125">
                  <c:v>250</c:v>
                </c:pt>
                <c:pt idx="126">
                  <c:v>249</c:v>
                </c:pt>
                <c:pt idx="127">
                  <c:v>245</c:v>
                </c:pt>
                <c:pt idx="128">
                  <c:v>248</c:v>
                </c:pt>
                <c:pt idx="129">
                  <c:v>247.00001499999999</c:v>
                </c:pt>
                <c:pt idx="130">
                  <c:v>254</c:v>
                </c:pt>
                <c:pt idx="131">
                  <c:v>247.00001499999999</c:v>
                </c:pt>
                <c:pt idx="132">
                  <c:v>241</c:v>
                </c:pt>
                <c:pt idx="133">
                  <c:v>254</c:v>
                </c:pt>
                <c:pt idx="134">
                  <c:v>249</c:v>
                </c:pt>
                <c:pt idx="135">
                  <c:v>245.99998500000001</c:v>
                </c:pt>
                <c:pt idx="136">
                  <c:v>257</c:v>
                </c:pt>
                <c:pt idx="137">
                  <c:v>245.99998500000001</c:v>
                </c:pt>
                <c:pt idx="138">
                  <c:v>243</c:v>
                </c:pt>
                <c:pt idx="139">
                  <c:v>252</c:v>
                </c:pt>
                <c:pt idx="140">
                  <c:v>252</c:v>
                </c:pt>
                <c:pt idx="141">
                  <c:v>250</c:v>
                </c:pt>
                <c:pt idx="142">
                  <c:v>252</c:v>
                </c:pt>
                <c:pt idx="143">
                  <c:v>239</c:v>
                </c:pt>
                <c:pt idx="144">
                  <c:v>248</c:v>
                </c:pt>
                <c:pt idx="145">
                  <c:v>231</c:v>
                </c:pt>
                <c:pt idx="146">
                  <c:v>233</c:v>
                </c:pt>
                <c:pt idx="147">
                  <c:v>233</c:v>
                </c:pt>
                <c:pt idx="148">
                  <c:v>232</c:v>
                </c:pt>
                <c:pt idx="149">
                  <c:v>223.99998500000001</c:v>
                </c:pt>
                <c:pt idx="150">
                  <c:v>223</c:v>
                </c:pt>
                <c:pt idx="151">
                  <c:v>205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c:v>
                </c:pt>
                <c:pt idx="169">
                  <c:v>76</c:v>
                </c:pt>
                <c:pt idx="170">
                  <c:v>93</c:v>
                </c:pt>
                <c:pt idx="171">
                  <c:v>93</c:v>
                </c:pt>
                <c:pt idx="172">
                  <c:v>102</c:v>
                </c:pt>
                <c:pt idx="173">
                  <c:v>93</c:v>
                </c:pt>
                <c:pt idx="174">
                  <c:v>105</c:v>
                </c:pt>
                <c:pt idx="175">
                  <c:v>89</c:v>
                </c:pt>
                <c:pt idx="176">
                  <c:v>113</c:v>
                </c:pt>
                <c:pt idx="177">
                  <c:v>115</c:v>
                </c:pt>
                <c:pt idx="178">
                  <c:v>121</c:v>
                </c:pt>
                <c:pt idx="179">
                  <c:v>109</c:v>
                </c:pt>
                <c:pt idx="180">
                  <c:v>109</c:v>
                </c:pt>
                <c:pt idx="181">
                  <c:v>122</c:v>
                </c:pt>
                <c:pt idx="182">
                  <c:v>116</c:v>
                </c:pt>
                <c:pt idx="183">
                  <c:v>130</c:v>
                </c:pt>
                <c:pt idx="184">
                  <c:v>113</c:v>
                </c:pt>
                <c:pt idx="185">
                  <c:v>124</c:v>
                </c:pt>
                <c:pt idx="186">
                  <c:v>127</c:v>
                </c:pt>
                <c:pt idx="187">
                  <c:v>127</c:v>
                </c:pt>
                <c:pt idx="188">
                  <c:v>128</c:v>
                </c:pt>
                <c:pt idx="189">
                  <c:v>118.00000799999999</c:v>
                </c:pt>
                <c:pt idx="190">
                  <c:v>118.00000799999999</c:v>
                </c:pt>
                <c:pt idx="191">
                  <c:v>113</c:v>
                </c:pt>
                <c:pt idx="192">
                  <c:v>119</c:v>
                </c:pt>
                <c:pt idx="193">
                  <c:v>134</c:v>
                </c:pt>
                <c:pt idx="194">
                  <c:v>122.99999200000001</c:v>
                </c:pt>
                <c:pt idx="195">
                  <c:v>129</c:v>
                </c:pt>
                <c:pt idx="196">
                  <c:v>114</c:v>
                </c:pt>
                <c:pt idx="197">
                  <c:v>134</c:v>
                </c:pt>
                <c:pt idx="198">
                  <c:v>132</c:v>
                </c:pt>
                <c:pt idx="199">
                  <c:v>122</c:v>
                </c:pt>
                <c:pt idx="200">
                  <c:v>122</c:v>
                </c:pt>
                <c:pt idx="201">
                  <c:v>128</c:v>
                </c:pt>
                <c:pt idx="202">
                  <c:v>128</c:v>
                </c:pt>
                <c:pt idx="203">
                  <c:v>138</c:v>
                </c:pt>
                <c:pt idx="204">
                  <c:v>128</c:v>
                </c:pt>
                <c:pt idx="205">
                  <c:v>137</c:v>
                </c:pt>
                <c:pt idx="206">
                  <c:v>143</c:v>
                </c:pt>
                <c:pt idx="207">
                  <c:v>145</c:v>
                </c:pt>
                <c:pt idx="208">
                  <c:v>117</c:v>
                </c:pt>
                <c:pt idx="209">
                  <c:v>128</c:v>
                </c:pt>
                <c:pt idx="210">
                  <c:v>122</c:v>
                </c:pt>
                <c:pt idx="211">
                  <c:v>115</c:v>
                </c:pt>
                <c:pt idx="212">
                  <c:v>117</c:v>
                </c:pt>
                <c:pt idx="213">
                  <c:v>142</c:v>
                </c:pt>
                <c:pt idx="214">
                  <c:v>124</c:v>
                </c:pt>
                <c:pt idx="215">
                  <c:v>136</c:v>
                </c:pt>
                <c:pt idx="216">
                  <c:v>117</c:v>
                </c:pt>
                <c:pt idx="217">
                  <c:v>113</c:v>
                </c:pt>
                <c:pt idx="218">
                  <c:v>86</c:v>
                </c:pt>
                <c:pt idx="219">
                  <c:v>105</c:v>
                </c:pt>
                <c:pt idx="220">
                  <c:v>150</c:v>
                </c:pt>
                <c:pt idx="221">
                  <c:v>71</c:v>
                </c:pt>
                <c:pt idx="222">
                  <c:v>34</c:v>
                </c:pt>
                <c:pt idx="223">
                  <c:v>27.999998000000001</c:v>
                </c:pt>
              </c:numCache>
            </c:numRef>
          </c:yVal>
          <c:smooth val="0"/>
          <c:extLst xmlns:c16r2="http://schemas.microsoft.com/office/drawing/2015/06/chart">
            <c:ext xmlns:c16="http://schemas.microsoft.com/office/drawing/2014/chart" uri="{C3380CC4-5D6E-409C-BE32-E72D297353CC}">
              <c16:uniqueId val="{00000003-6AC3-49EB-A28A-8F017B4E52E8}"/>
            </c:ext>
          </c:extLst>
        </c:ser>
        <c:ser>
          <c:idx val="4"/>
          <c:order val="4"/>
          <c:tx>
            <c:strRef>
              <c:f>Sheet1!$F$1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Sheet1!$F$2:$F$225</c:f>
              <c:numCache>
                <c:formatCode>General</c:formatCode>
                <c:ptCount val="224"/>
                <c:pt idx="0">
                  <c:v>0</c:v>
                </c:pt>
                <c:pt idx="1">
                  <c:v>0</c:v>
                </c:pt>
                <c:pt idx="2">
                  <c:v>117</c:v>
                </c:pt>
                <c:pt idx="3">
                  <c:v>215</c:v>
                </c:pt>
                <c:pt idx="4">
                  <c:v>245.99998500000001</c:v>
                </c:pt>
                <c:pt idx="5">
                  <c:v>245</c:v>
                </c:pt>
                <c:pt idx="6">
                  <c:v>277</c:v>
                </c:pt>
                <c:pt idx="7">
                  <c:v>307</c:v>
                </c:pt>
                <c:pt idx="8">
                  <c:v>336</c:v>
                </c:pt>
                <c:pt idx="9">
                  <c:v>342</c:v>
                </c:pt>
                <c:pt idx="10">
                  <c:v>361</c:v>
                </c:pt>
                <c:pt idx="11">
                  <c:v>362.00003099999998</c:v>
                </c:pt>
                <c:pt idx="12">
                  <c:v>366</c:v>
                </c:pt>
                <c:pt idx="13">
                  <c:v>375</c:v>
                </c:pt>
                <c:pt idx="14">
                  <c:v>377</c:v>
                </c:pt>
                <c:pt idx="15">
                  <c:v>375</c:v>
                </c:pt>
                <c:pt idx="16">
                  <c:v>379</c:v>
                </c:pt>
                <c:pt idx="17">
                  <c:v>373.00003099999998</c:v>
                </c:pt>
                <c:pt idx="18">
                  <c:v>383</c:v>
                </c:pt>
                <c:pt idx="19">
                  <c:v>385</c:v>
                </c:pt>
                <c:pt idx="20">
                  <c:v>381</c:v>
                </c:pt>
                <c:pt idx="21">
                  <c:v>381</c:v>
                </c:pt>
                <c:pt idx="22">
                  <c:v>368</c:v>
                </c:pt>
                <c:pt idx="23">
                  <c:v>366</c:v>
                </c:pt>
                <c:pt idx="24">
                  <c:v>350</c:v>
                </c:pt>
                <c:pt idx="25">
                  <c:v>340.00003099999998</c:v>
                </c:pt>
                <c:pt idx="26">
                  <c:v>340.00003099999998</c:v>
                </c:pt>
                <c:pt idx="27">
                  <c:v>339</c:v>
                </c:pt>
                <c:pt idx="28">
                  <c:v>341</c:v>
                </c:pt>
                <c:pt idx="29">
                  <c:v>344</c:v>
                </c:pt>
                <c:pt idx="30">
                  <c:v>337</c:v>
                </c:pt>
                <c:pt idx="31">
                  <c:v>333</c:v>
                </c:pt>
                <c:pt idx="32">
                  <c:v>337</c:v>
                </c:pt>
                <c:pt idx="33">
                  <c:v>330</c:v>
                </c:pt>
                <c:pt idx="34">
                  <c:v>323</c:v>
                </c:pt>
                <c:pt idx="35">
                  <c:v>326</c:v>
                </c:pt>
                <c:pt idx="36">
                  <c:v>323</c:v>
                </c:pt>
                <c:pt idx="37">
                  <c:v>322</c:v>
                </c:pt>
                <c:pt idx="38">
                  <c:v>326.99996900000002</c:v>
                </c:pt>
                <c:pt idx="39">
                  <c:v>333</c:v>
                </c:pt>
                <c:pt idx="40">
                  <c:v>334</c:v>
                </c:pt>
                <c:pt idx="41">
                  <c:v>334</c:v>
                </c:pt>
                <c:pt idx="42">
                  <c:v>341</c:v>
                </c:pt>
                <c:pt idx="43">
                  <c:v>350</c:v>
                </c:pt>
                <c:pt idx="44">
                  <c:v>329.00003099999998</c:v>
                </c:pt>
                <c:pt idx="45">
                  <c:v>333</c:v>
                </c:pt>
                <c:pt idx="46">
                  <c:v>331</c:v>
                </c:pt>
                <c:pt idx="47">
                  <c:v>328</c:v>
                </c:pt>
                <c:pt idx="48">
                  <c:v>332</c:v>
                </c:pt>
                <c:pt idx="49">
                  <c:v>322</c:v>
                </c:pt>
                <c:pt idx="50">
                  <c:v>318.00003099999998</c:v>
                </c:pt>
                <c:pt idx="51">
                  <c:v>314</c:v>
                </c:pt>
                <c:pt idx="52">
                  <c:v>323</c:v>
                </c:pt>
                <c:pt idx="53">
                  <c:v>318.00003099999998</c:v>
                </c:pt>
                <c:pt idx="54">
                  <c:v>318.00003099999998</c:v>
                </c:pt>
                <c:pt idx="55">
                  <c:v>313</c:v>
                </c:pt>
                <c:pt idx="56">
                  <c:v>317</c:v>
                </c:pt>
                <c:pt idx="57">
                  <c:v>306</c:v>
                </c:pt>
                <c:pt idx="58">
                  <c:v>303</c:v>
                </c:pt>
                <c:pt idx="59">
                  <c:v>298</c:v>
                </c:pt>
                <c:pt idx="60">
                  <c:v>302</c:v>
                </c:pt>
                <c:pt idx="61">
                  <c:v>295</c:v>
                </c:pt>
                <c:pt idx="62">
                  <c:v>288</c:v>
                </c:pt>
                <c:pt idx="63">
                  <c:v>311</c:v>
                </c:pt>
                <c:pt idx="64">
                  <c:v>322</c:v>
                </c:pt>
                <c:pt idx="65">
                  <c:v>310</c:v>
                </c:pt>
                <c:pt idx="66">
                  <c:v>309</c:v>
                </c:pt>
                <c:pt idx="67">
                  <c:v>303</c:v>
                </c:pt>
                <c:pt idx="68">
                  <c:v>313</c:v>
                </c:pt>
                <c:pt idx="69">
                  <c:v>312</c:v>
                </c:pt>
                <c:pt idx="70">
                  <c:v>309</c:v>
                </c:pt>
                <c:pt idx="71">
                  <c:v>311</c:v>
                </c:pt>
                <c:pt idx="72">
                  <c:v>308</c:v>
                </c:pt>
                <c:pt idx="73">
                  <c:v>305</c:v>
                </c:pt>
                <c:pt idx="74">
                  <c:v>310</c:v>
                </c:pt>
                <c:pt idx="75">
                  <c:v>304</c:v>
                </c:pt>
                <c:pt idx="76">
                  <c:v>304</c:v>
                </c:pt>
                <c:pt idx="77">
                  <c:v>306</c:v>
                </c:pt>
                <c:pt idx="78">
                  <c:v>293</c:v>
                </c:pt>
                <c:pt idx="79">
                  <c:v>271</c:v>
                </c:pt>
                <c:pt idx="80">
                  <c:v>244</c:v>
                </c:pt>
                <c:pt idx="81">
                  <c:v>243</c:v>
                </c:pt>
                <c:pt idx="82">
                  <c:v>245.99998500000001</c:v>
                </c:pt>
                <c:pt idx="83">
                  <c:v>250</c:v>
                </c:pt>
                <c:pt idx="84">
                  <c:v>265</c:v>
                </c:pt>
                <c:pt idx="85">
                  <c:v>280</c:v>
                </c:pt>
                <c:pt idx="86">
                  <c:v>279</c:v>
                </c:pt>
                <c:pt idx="87">
                  <c:v>273</c:v>
                </c:pt>
                <c:pt idx="88">
                  <c:v>273</c:v>
                </c:pt>
                <c:pt idx="89">
                  <c:v>268</c:v>
                </c:pt>
                <c:pt idx="90">
                  <c:v>279</c:v>
                </c:pt>
                <c:pt idx="91">
                  <c:v>275</c:v>
                </c:pt>
                <c:pt idx="92">
                  <c:v>278</c:v>
                </c:pt>
                <c:pt idx="93">
                  <c:v>281</c:v>
                </c:pt>
                <c:pt idx="94">
                  <c:v>278</c:v>
                </c:pt>
                <c:pt idx="95">
                  <c:v>276</c:v>
                </c:pt>
                <c:pt idx="96">
                  <c:v>278</c:v>
                </c:pt>
                <c:pt idx="97">
                  <c:v>283</c:v>
                </c:pt>
                <c:pt idx="98">
                  <c:v>291</c:v>
                </c:pt>
                <c:pt idx="99">
                  <c:v>290</c:v>
                </c:pt>
                <c:pt idx="100">
                  <c:v>279</c:v>
                </c:pt>
                <c:pt idx="101">
                  <c:v>286</c:v>
                </c:pt>
                <c:pt idx="102">
                  <c:v>256</c:v>
                </c:pt>
                <c:pt idx="103">
                  <c:v>0</c:v>
                </c:pt>
                <c:pt idx="104">
                  <c:v>0</c:v>
                </c:pt>
                <c:pt idx="105">
                  <c:v>0</c:v>
                </c:pt>
                <c:pt idx="106">
                  <c:v>0</c:v>
                </c:pt>
                <c:pt idx="107">
                  <c:v>0</c:v>
                </c:pt>
                <c:pt idx="108">
                  <c:v>0</c:v>
                </c:pt>
                <c:pt idx="109">
                  <c:v>0</c:v>
                </c:pt>
                <c:pt idx="110">
                  <c:v>0</c:v>
                </c:pt>
                <c:pt idx="111">
                  <c:v>0</c:v>
                </c:pt>
                <c:pt idx="112">
                  <c:v>0</c:v>
                </c:pt>
                <c:pt idx="113">
                  <c:v>0</c:v>
                </c:pt>
                <c:pt idx="114">
                  <c:v>195</c:v>
                </c:pt>
                <c:pt idx="115">
                  <c:v>201</c:v>
                </c:pt>
                <c:pt idx="116">
                  <c:v>189</c:v>
                </c:pt>
                <c:pt idx="117">
                  <c:v>208</c:v>
                </c:pt>
                <c:pt idx="118">
                  <c:v>228</c:v>
                </c:pt>
                <c:pt idx="119">
                  <c:v>236.00001499999999</c:v>
                </c:pt>
                <c:pt idx="120">
                  <c:v>232</c:v>
                </c:pt>
                <c:pt idx="121">
                  <c:v>237</c:v>
                </c:pt>
                <c:pt idx="122">
                  <c:v>242</c:v>
                </c:pt>
                <c:pt idx="123">
                  <c:v>237</c:v>
                </c:pt>
                <c:pt idx="124">
                  <c:v>241</c:v>
                </c:pt>
                <c:pt idx="125">
                  <c:v>250</c:v>
                </c:pt>
                <c:pt idx="126">
                  <c:v>249</c:v>
                </c:pt>
                <c:pt idx="127">
                  <c:v>245</c:v>
                </c:pt>
                <c:pt idx="128">
                  <c:v>248</c:v>
                </c:pt>
                <c:pt idx="129">
                  <c:v>247.00001499999999</c:v>
                </c:pt>
                <c:pt idx="130">
                  <c:v>254</c:v>
                </c:pt>
                <c:pt idx="131">
                  <c:v>247.00001499999999</c:v>
                </c:pt>
                <c:pt idx="132">
                  <c:v>241</c:v>
                </c:pt>
                <c:pt idx="133">
                  <c:v>254</c:v>
                </c:pt>
                <c:pt idx="134">
                  <c:v>249</c:v>
                </c:pt>
                <c:pt idx="135">
                  <c:v>245.99998500000001</c:v>
                </c:pt>
                <c:pt idx="136">
                  <c:v>257</c:v>
                </c:pt>
                <c:pt idx="137">
                  <c:v>245.99998500000001</c:v>
                </c:pt>
                <c:pt idx="138">
                  <c:v>243</c:v>
                </c:pt>
                <c:pt idx="139">
                  <c:v>252</c:v>
                </c:pt>
                <c:pt idx="140">
                  <c:v>252</c:v>
                </c:pt>
                <c:pt idx="141">
                  <c:v>250</c:v>
                </c:pt>
                <c:pt idx="142">
                  <c:v>252</c:v>
                </c:pt>
                <c:pt idx="143">
                  <c:v>239</c:v>
                </c:pt>
                <c:pt idx="144">
                  <c:v>248</c:v>
                </c:pt>
                <c:pt idx="145">
                  <c:v>231</c:v>
                </c:pt>
                <c:pt idx="146">
                  <c:v>233</c:v>
                </c:pt>
                <c:pt idx="147">
                  <c:v>233</c:v>
                </c:pt>
                <c:pt idx="148">
                  <c:v>232</c:v>
                </c:pt>
                <c:pt idx="149">
                  <c:v>223.99998500000001</c:v>
                </c:pt>
                <c:pt idx="150">
                  <c:v>223</c:v>
                </c:pt>
                <c:pt idx="151">
                  <c:v>205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c:v>
                </c:pt>
                <c:pt idx="169">
                  <c:v>76</c:v>
                </c:pt>
                <c:pt idx="170">
                  <c:v>93</c:v>
                </c:pt>
                <c:pt idx="171">
                  <c:v>93</c:v>
                </c:pt>
                <c:pt idx="172">
                  <c:v>102</c:v>
                </c:pt>
                <c:pt idx="173">
                  <c:v>93</c:v>
                </c:pt>
                <c:pt idx="174">
                  <c:v>105</c:v>
                </c:pt>
                <c:pt idx="175">
                  <c:v>89</c:v>
                </c:pt>
                <c:pt idx="176">
                  <c:v>113</c:v>
                </c:pt>
                <c:pt idx="177">
                  <c:v>115</c:v>
                </c:pt>
                <c:pt idx="178">
                  <c:v>121</c:v>
                </c:pt>
                <c:pt idx="179">
                  <c:v>109</c:v>
                </c:pt>
                <c:pt idx="180">
                  <c:v>109</c:v>
                </c:pt>
                <c:pt idx="181">
                  <c:v>122</c:v>
                </c:pt>
                <c:pt idx="182">
                  <c:v>116</c:v>
                </c:pt>
                <c:pt idx="183">
                  <c:v>130</c:v>
                </c:pt>
                <c:pt idx="184">
                  <c:v>113</c:v>
                </c:pt>
                <c:pt idx="185">
                  <c:v>124</c:v>
                </c:pt>
                <c:pt idx="186">
                  <c:v>127</c:v>
                </c:pt>
                <c:pt idx="187">
                  <c:v>127</c:v>
                </c:pt>
                <c:pt idx="188">
                  <c:v>128</c:v>
                </c:pt>
                <c:pt idx="189">
                  <c:v>118.00000799999999</c:v>
                </c:pt>
                <c:pt idx="190">
                  <c:v>118.00000799999999</c:v>
                </c:pt>
                <c:pt idx="191">
                  <c:v>113</c:v>
                </c:pt>
                <c:pt idx="192">
                  <c:v>119</c:v>
                </c:pt>
                <c:pt idx="193">
                  <c:v>134</c:v>
                </c:pt>
                <c:pt idx="194">
                  <c:v>122.99999200000001</c:v>
                </c:pt>
                <c:pt idx="195">
                  <c:v>129</c:v>
                </c:pt>
                <c:pt idx="196">
                  <c:v>114</c:v>
                </c:pt>
                <c:pt idx="197">
                  <c:v>134</c:v>
                </c:pt>
                <c:pt idx="198">
                  <c:v>132</c:v>
                </c:pt>
                <c:pt idx="199">
                  <c:v>122</c:v>
                </c:pt>
                <c:pt idx="200">
                  <c:v>122</c:v>
                </c:pt>
                <c:pt idx="201">
                  <c:v>128</c:v>
                </c:pt>
                <c:pt idx="202">
                  <c:v>128</c:v>
                </c:pt>
                <c:pt idx="203">
                  <c:v>138</c:v>
                </c:pt>
                <c:pt idx="204">
                  <c:v>128</c:v>
                </c:pt>
                <c:pt idx="205">
                  <c:v>137</c:v>
                </c:pt>
                <c:pt idx="206">
                  <c:v>143</c:v>
                </c:pt>
                <c:pt idx="207">
                  <c:v>145</c:v>
                </c:pt>
                <c:pt idx="208">
                  <c:v>117</c:v>
                </c:pt>
                <c:pt idx="209">
                  <c:v>128</c:v>
                </c:pt>
                <c:pt idx="210">
                  <c:v>122</c:v>
                </c:pt>
                <c:pt idx="211">
                  <c:v>115</c:v>
                </c:pt>
                <c:pt idx="212">
                  <c:v>117</c:v>
                </c:pt>
                <c:pt idx="213">
                  <c:v>142</c:v>
                </c:pt>
                <c:pt idx="214">
                  <c:v>124</c:v>
                </c:pt>
                <c:pt idx="215">
                  <c:v>136</c:v>
                </c:pt>
                <c:pt idx="216">
                  <c:v>117</c:v>
                </c:pt>
                <c:pt idx="217">
                  <c:v>113</c:v>
                </c:pt>
                <c:pt idx="218">
                  <c:v>86</c:v>
                </c:pt>
                <c:pt idx="219">
                  <c:v>105</c:v>
                </c:pt>
                <c:pt idx="220">
                  <c:v>150</c:v>
                </c:pt>
                <c:pt idx="221">
                  <c:v>71</c:v>
                </c:pt>
                <c:pt idx="222">
                  <c:v>34</c:v>
                </c:pt>
                <c:pt idx="223">
                  <c:v>27.999998000000001</c:v>
                </c:pt>
              </c:numCache>
            </c:numRef>
          </c:yVal>
          <c:smooth val="0"/>
          <c:extLst xmlns:c16r2="http://schemas.microsoft.com/office/drawing/2015/06/chart">
            <c:ext xmlns:c16="http://schemas.microsoft.com/office/drawing/2014/chart" uri="{C3380CC4-5D6E-409C-BE32-E72D297353CC}">
              <c16:uniqueId val="{00000004-6AC3-49EB-A28A-8F017B4E52E8}"/>
            </c:ext>
          </c:extLst>
        </c:ser>
        <c:ser>
          <c:idx val="5"/>
          <c:order val="5"/>
          <c:tx>
            <c:strRef>
              <c:f>Sheet1!$G$1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Sheet1!$G$2:$G$225</c:f>
              <c:numCache>
                <c:formatCode>General</c:formatCode>
                <c:ptCount val="224"/>
                <c:pt idx="0">
                  <c:v>0</c:v>
                </c:pt>
                <c:pt idx="1">
                  <c:v>0</c:v>
                </c:pt>
                <c:pt idx="2">
                  <c:v>121</c:v>
                </c:pt>
                <c:pt idx="3">
                  <c:v>238</c:v>
                </c:pt>
                <c:pt idx="4">
                  <c:v>265</c:v>
                </c:pt>
                <c:pt idx="5">
                  <c:v>266</c:v>
                </c:pt>
                <c:pt idx="6">
                  <c:v>283</c:v>
                </c:pt>
                <c:pt idx="7">
                  <c:v>322</c:v>
                </c:pt>
                <c:pt idx="8">
                  <c:v>341</c:v>
                </c:pt>
                <c:pt idx="9">
                  <c:v>348</c:v>
                </c:pt>
                <c:pt idx="10">
                  <c:v>366</c:v>
                </c:pt>
                <c:pt idx="11">
                  <c:v>366</c:v>
                </c:pt>
                <c:pt idx="12">
                  <c:v>376</c:v>
                </c:pt>
                <c:pt idx="13">
                  <c:v>383</c:v>
                </c:pt>
                <c:pt idx="14">
                  <c:v>379</c:v>
                </c:pt>
                <c:pt idx="15">
                  <c:v>373.00003099999998</c:v>
                </c:pt>
                <c:pt idx="16">
                  <c:v>388</c:v>
                </c:pt>
                <c:pt idx="17">
                  <c:v>381.99996900000002</c:v>
                </c:pt>
                <c:pt idx="18">
                  <c:v>392</c:v>
                </c:pt>
                <c:pt idx="19">
                  <c:v>387</c:v>
                </c:pt>
                <c:pt idx="20">
                  <c:v>383</c:v>
                </c:pt>
                <c:pt idx="21">
                  <c:v>379</c:v>
                </c:pt>
                <c:pt idx="22">
                  <c:v>365</c:v>
                </c:pt>
                <c:pt idx="23">
                  <c:v>370.99996900000002</c:v>
                </c:pt>
                <c:pt idx="24">
                  <c:v>356</c:v>
                </c:pt>
                <c:pt idx="25">
                  <c:v>348</c:v>
                </c:pt>
                <c:pt idx="26">
                  <c:v>340.00003099999998</c:v>
                </c:pt>
                <c:pt idx="27">
                  <c:v>344</c:v>
                </c:pt>
                <c:pt idx="28">
                  <c:v>343</c:v>
                </c:pt>
                <c:pt idx="29">
                  <c:v>342</c:v>
                </c:pt>
                <c:pt idx="30">
                  <c:v>342</c:v>
                </c:pt>
                <c:pt idx="31">
                  <c:v>341</c:v>
                </c:pt>
                <c:pt idx="32">
                  <c:v>351.00003099999998</c:v>
                </c:pt>
                <c:pt idx="33">
                  <c:v>337</c:v>
                </c:pt>
                <c:pt idx="34">
                  <c:v>328</c:v>
                </c:pt>
                <c:pt idx="35">
                  <c:v>331</c:v>
                </c:pt>
                <c:pt idx="36">
                  <c:v>340.00003099999998</c:v>
                </c:pt>
                <c:pt idx="37">
                  <c:v>332</c:v>
                </c:pt>
                <c:pt idx="38">
                  <c:v>333</c:v>
                </c:pt>
                <c:pt idx="39">
                  <c:v>344</c:v>
                </c:pt>
                <c:pt idx="40">
                  <c:v>344</c:v>
                </c:pt>
                <c:pt idx="41">
                  <c:v>342</c:v>
                </c:pt>
                <c:pt idx="42">
                  <c:v>358</c:v>
                </c:pt>
                <c:pt idx="43">
                  <c:v>359.99996900000002</c:v>
                </c:pt>
                <c:pt idx="44">
                  <c:v>342</c:v>
                </c:pt>
                <c:pt idx="45">
                  <c:v>342</c:v>
                </c:pt>
                <c:pt idx="46">
                  <c:v>337.99996900000002</c:v>
                </c:pt>
                <c:pt idx="47">
                  <c:v>336</c:v>
                </c:pt>
                <c:pt idx="48">
                  <c:v>336</c:v>
                </c:pt>
                <c:pt idx="49">
                  <c:v>332</c:v>
                </c:pt>
                <c:pt idx="50">
                  <c:v>326.99996900000002</c:v>
                </c:pt>
                <c:pt idx="51">
                  <c:v>324</c:v>
                </c:pt>
                <c:pt idx="52">
                  <c:v>332</c:v>
                </c:pt>
                <c:pt idx="53">
                  <c:v>325</c:v>
                </c:pt>
                <c:pt idx="54">
                  <c:v>330</c:v>
                </c:pt>
                <c:pt idx="55">
                  <c:v>313</c:v>
                </c:pt>
                <c:pt idx="56">
                  <c:v>322</c:v>
                </c:pt>
                <c:pt idx="57">
                  <c:v>318.00003099999998</c:v>
                </c:pt>
                <c:pt idx="58">
                  <c:v>311</c:v>
                </c:pt>
                <c:pt idx="59">
                  <c:v>305</c:v>
                </c:pt>
                <c:pt idx="60">
                  <c:v>310</c:v>
                </c:pt>
                <c:pt idx="61">
                  <c:v>307</c:v>
                </c:pt>
                <c:pt idx="62">
                  <c:v>302</c:v>
                </c:pt>
                <c:pt idx="63">
                  <c:v>324</c:v>
                </c:pt>
                <c:pt idx="64">
                  <c:v>328</c:v>
                </c:pt>
                <c:pt idx="65">
                  <c:v>323</c:v>
                </c:pt>
                <c:pt idx="66">
                  <c:v>319</c:v>
                </c:pt>
                <c:pt idx="67">
                  <c:v>317</c:v>
                </c:pt>
                <c:pt idx="68">
                  <c:v>320</c:v>
                </c:pt>
                <c:pt idx="69">
                  <c:v>322</c:v>
                </c:pt>
                <c:pt idx="70">
                  <c:v>323</c:v>
                </c:pt>
                <c:pt idx="71">
                  <c:v>320</c:v>
                </c:pt>
                <c:pt idx="72">
                  <c:v>319</c:v>
                </c:pt>
                <c:pt idx="73">
                  <c:v>318.00003099999998</c:v>
                </c:pt>
                <c:pt idx="74">
                  <c:v>321</c:v>
                </c:pt>
                <c:pt idx="75">
                  <c:v>316</c:v>
                </c:pt>
                <c:pt idx="76">
                  <c:v>314</c:v>
                </c:pt>
                <c:pt idx="77">
                  <c:v>312</c:v>
                </c:pt>
                <c:pt idx="78">
                  <c:v>303</c:v>
                </c:pt>
                <c:pt idx="79">
                  <c:v>279</c:v>
                </c:pt>
                <c:pt idx="80">
                  <c:v>253</c:v>
                </c:pt>
                <c:pt idx="81">
                  <c:v>245.99998500000001</c:v>
                </c:pt>
                <c:pt idx="82">
                  <c:v>248</c:v>
                </c:pt>
                <c:pt idx="83">
                  <c:v>258</c:v>
                </c:pt>
                <c:pt idx="84">
                  <c:v>270</c:v>
                </c:pt>
                <c:pt idx="85">
                  <c:v>284</c:v>
                </c:pt>
                <c:pt idx="86">
                  <c:v>292</c:v>
                </c:pt>
                <c:pt idx="87">
                  <c:v>281</c:v>
                </c:pt>
                <c:pt idx="88">
                  <c:v>286</c:v>
                </c:pt>
                <c:pt idx="89">
                  <c:v>273</c:v>
                </c:pt>
                <c:pt idx="90">
                  <c:v>286</c:v>
                </c:pt>
                <c:pt idx="91">
                  <c:v>288</c:v>
                </c:pt>
                <c:pt idx="92">
                  <c:v>288</c:v>
                </c:pt>
                <c:pt idx="93">
                  <c:v>289</c:v>
                </c:pt>
                <c:pt idx="94">
                  <c:v>286</c:v>
                </c:pt>
                <c:pt idx="95">
                  <c:v>288</c:v>
                </c:pt>
                <c:pt idx="96">
                  <c:v>286</c:v>
                </c:pt>
                <c:pt idx="97">
                  <c:v>311</c:v>
                </c:pt>
                <c:pt idx="98">
                  <c:v>291</c:v>
                </c:pt>
                <c:pt idx="99">
                  <c:v>293</c:v>
                </c:pt>
                <c:pt idx="100">
                  <c:v>264</c:v>
                </c:pt>
                <c:pt idx="101">
                  <c:v>267</c:v>
                </c:pt>
                <c:pt idx="102">
                  <c:v>253</c:v>
                </c:pt>
                <c:pt idx="103">
                  <c:v>0</c:v>
                </c:pt>
                <c:pt idx="104">
                  <c:v>0</c:v>
                </c:pt>
                <c:pt idx="105">
                  <c:v>0</c:v>
                </c:pt>
                <c:pt idx="106">
                  <c:v>0</c:v>
                </c:pt>
                <c:pt idx="107">
                  <c:v>0</c:v>
                </c:pt>
                <c:pt idx="108">
                  <c:v>0</c:v>
                </c:pt>
                <c:pt idx="109">
                  <c:v>0</c:v>
                </c:pt>
                <c:pt idx="110">
                  <c:v>0</c:v>
                </c:pt>
                <c:pt idx="111">
                  <c:v>0</c:v>
                </c:pt>
                <c:pt idx="112">
                  <c:v>0</c:v>
                </c:pt>
                <c:pt idx="113">
                  <c:v>0</c:v>
                </c:pt>
                <c:pt idx="114">
                  <c:v>255</c:v>
                </c:pt>
                <c:pt idx="115">
                  <c:v>185</c:v>
                </c:pt>
                <c:pt idx="116">
                  <c:v>186</c:v>
                </c:pt>
                <c:pt idx="117">
                  <c:v>214.00001499999999</c:v>
                </c:pt>
                <c:pt idx="118">
                  <c:v>206</c:v>
                </c:pt>
                <c:pt idx="119">
                  <c:v>215</c:v>
                </c:pt>
                <c:pt idx="120">
                  <c:v>223.99998500000001</c:v>
                </c:pt>
                <c:pt idx="121">
                  <c:v>239</c:v>
                </c:pt>
                <c:pt idx="122">
                  <c:v>239</c:v>
                </c:pt>
                <c:pt idx="123">
                  <c:v>243</c:v>
                </c:pt>
                <c:pt idx="124">
                  <c:v>241</c:v>
                </c:pt>
                <c:pt idx="125">
                  <c:v>234</c:v>
                </c:pt>
                <c:pt idx="126">
                  <c:v>249</c:v>
                </c:pt>
                <c:pt idx="127">
                  <c:v>250</c:v>
                </c:pt>
                <c:pt idx="128">
                  <c:v>250</c:v>
                </c:pt>
                <c:pt idx="129">
                  <c:v>248</c:v>
                </c:pt>
                <c:pt idx="130">
                  <c:v>250</c:v>
                </c:pt>
                <c:pt idx="131">
                  <c:v>247.00001499999999</c:v>
                </c:pt>
                <c:pt idx="132">
                  <c:v>249</c:v>
                </c:pt>
                <c:pt idx="133">
                  <c:v>254</c:v>
                </c:pt>
                <c:pt idx="134">
                  <c:v>245.99998500000001</c:v>
                </c:pt>
                <c:pt idx="135">
                  <c:v>253</c:v>
                </c:pt>
                <c:pt idx="136">
                  <c:v>252</c:v>
                </c:pt>
                <c:pt idx="137">
                  <c:v>243</c:v>
                </c:pt>
                <c:pt idx="138">
                  <c:v>250</c:v>
                </c:pt>
                <c:pt idx="139">
                  <c:v>252</c:v>
                </c:pt>
                <c:pt idx="140">
                  <c:v>247.00001499999999</c:v>
                </c:pt>
                <c:pt idx="141">
                  <c:v>256</c:v>
                </c:pt>
                <c:pt idx="142">
                  <c:v>245.99998500000001</c:v>
                </c:pt>
                <c:pt idx="143">
                  <c:v>244</c:v>
                </c:pt>
                <c:pt idx="144">
                  <c:v>238</c:v>
                </c:pt>
                <c:pt idx="145">
                  <c:v>234</c:v>
                </c:pt>
                <c:pt idx="146">
                  <c:v>238</c:v>
                </c:pt>
                <c:pt idx="147">
                  <c:v>228</c:v>
                </c:pt>
                <c:pt idx="148">
                  <c:v>222</c:v>
                </c:pt>
                <c:pt idx="149">
                  <c:v>211</c:v>
                </c:pt>
                <c:pt idx="150">
                  <c:v>228</c:v>
                </c:pt>
                <c:pt idx="151">
                  <c:v>230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36</c:v>
                </c:pt>
                <c:pt idx="169">
                  <c:v>52</c:v>
                </c:pt>
                <c:pt idx="170">
                  <c:v>84</c:v>
                </c:pt>
                <c:pt idx="171">
                  <c:v>88</c:v>
                </c:pt>
                <c:pt idx="172">
                  <c:v>106</c:v>
                </c:pt>
                <c:pt idx="173">
                  <c:v>86</c:v>
                </c:pt>
                <c:pt idx="174">
                  <c:v>81</c:v>
                </c:pt>
                <c:pt idx="175">
                  <c:v>89</c:v>
                </c:pt>
                <c:pt idx="176">
                  <c:v>100</c:v>
                </c:pt>
                <c:pt idx="177">
                  <c:v>122</c:v>
                </c:pt>
                <c:pt idx="178">
                  <c:v>121</c:v>
                </c:pt>
                <c:pt idx="179">
                  <c:v>109</c:v>
                </c:pt>
                <c:pt idx="180">
                  <c:v>103</c:v>
                </c:pt>
                <c:pt idx="181">
                  <c:v>122</c:v>
                </c:pt>
                <c:pt idx="182">
                  <c:v>120</c:v>
                </c:pt>
                <c:pt idx="183">
                  <c:v>117</c:v>
                </c:pt>
                <c:pt idx="184">
                  <c:v>116</c:v>
                </c:pt>
                <c:pt idx="185">
                  <c:v>118.00000799999999</c:v>
                </c:pt>
                <c:pt idx="186">
                  <c:v>127</c:v>
                </c:pt>
                <c:pt idx="187">
                  <c:v>127</c:v>
                </c:pt>
                <c:pt idx="188">
                  <c:v>128</c:v>
                </c:pt>
                <c:pt idx="189">
                  <c:v>118.00000799999999</c:v>
                </c:pt>
                <c:pt idx="190">
                  <c:v>117</c:v>
                </c:pt>
                <c:pt idx="191">
                  <c:v>116</c:v>
                </c:pt>
                <c:pt idx="192">
                  <c:v>119</c:v>
                </c:pt>
                <c:pt idx="193">
                  <c:v>134</c:v>
                </c:pt>
                <c:pt idx="194">
                  <c:v>119</c:v>
                </c:pt>
                <c:pt idx="195">
                  <c:v>129</c:v>
                </c:pt>
                <c:pt idx="196">
                  <c:v>130</c:v>
                </c:pt>
                <c:pt idx="197">
                  <c:v>134</c:v>
                </c:pt>
                <c:pt idx="198">
                  <c:v>132</c:v>
                </c:pt>
                <c:pt idx="199">
                  <c:v>126</c:v>
                </c:pt>
                <c:pt idx="200">
                  <c:v>122</c:v>
                </c:pt>
                <c:pt idx="201">
                  <c:v>128</c:v>
                </c:pt>
                <c:pt idx="202">
                  <c:v>128</c:v>
                </c:pt>
                <c:pt idx="203">
                  <c:v>122.99999200000001</c:v>
                </c:pt>
                <c:pt idx="204">
                  <c:v>128</c:v>
                </c:pt>
                <c:pt idx="205">
                  <c:v>132</c:v>
                </c:pt>
                <c:pt idx="206">
                  <c:v>127</c:v>
                </c:pt>
                <c:pt idx="207">
                  <c:v>145</c:v>
                </c:pt>
                <c:pt idx="208">
                  <c:v>144</c:v>
                </c:pt>
                <c:pt idx="209">
                  <c:v>121</c:v>
                </c:pt>
                <c:pt idx="210">
                  <c:v>115</c:v>
                </c:pt>
                <c:pt idx="211">
                  <c:v>122</c:v>
                </c:pt>
                <c:pt idx="212">
                  <c:v>117</c:v>
                </c:pt>
                <c:pt idx="213">
                  <c:v>134</c:v>
                </c:pt>
                <c:pt idx="214">
                  <c:v>122.99999200000001</c:v>
                </c:pt>
                <c:pt idx="215">
                  <c:v>135</c:v>
                </c:pt>
                <c:pt idx="216">
                  <c:v>124</c:v>
                </c:pt>
                <c:pt idx="217">
                  <c:v>104</c:v>
                </c:pt>
                <c:pt idx="218">
                  <c:v>74</c:v>
                </c:pt>
                <c:pt idx="219">
                  <c:v>95</c:v>
                </c:pt>
                <c:pt idx="220">
                  <c:v>139</c:v>
                </c:pt>
                <c:pt idx="221">
                  <c:v>70</c:v>
                </c:pt>
                <c:pt idx="222">
                  <c:v>0</c:v>
                </c:pt>
                <c:pt idx="223">
                  <c:v>62</c:v>
                </c:pt>
              </c:numCache>
            </c:numRef>
          </c:yVal>
          <c:smooth val="0"/>
          <c:extLst xmlns:c16r2="http://schemas.microsoft.com/office/drawing/2015/06/chart">
            <c:ext xmlns:c16="http://schemas.microsoft.com/office/drawing/2014/chart" uri="{C3380CC4-5D6E-409C-BE32-E72D297353CC}">
              <c16:uniqueId val="{00000005-6AC3-49EB-A28A-8F017B4E52E8}"/>
            </c:ext>
          </c:extLst>
        </c:ser>
        <c:ser>
          <c:idx val="6"/>
          <c:order val="6"/>
          <c:tx>
            <c:strRef>
              <c:f>Sheet1!$H$1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Sheet1!$H$2:$H$225</c:f>
              <c:numCache>
                <c:formatCode>General</c:formatCode>
                <c:ptCount val="224"/>
                <c:pt idx="0">
                  <c:v>0</c:v>
                </c:pt>
                <c:pt idx="1">
                  <c:v>0</c:v>
                </c:pt>
                <c:pt idx="2">
                  <c:v>89</c:v>
                </c:pt>
                <c:pt idx="3">
                  <c:v>216</c:v>
                </c:pt>
                <c:pt idx="4">
                  <c:v>254</c:v>
                </c:pt>
                <c:pt idx="5">
                  <c:v>255</c:v>
                </c:pt>
                <c:pt idx="6">
                  <c:v>281</c:v>
                </c:pt>
                <c:pt idx="7">
                  <c:v>320</c:v>
                </c:pt>
                <c:pt idx="8">
                  <c:v>330</c:v>
                </c:pt>
                <c:pt idx="9">
                  <c:v>340.00003099999998</c:v>
                </c:pt>
                <c:pt idx="10">
                  <c:v>363</c:v>
                </c:pt>
                <c:pt idx="11">
                  <c:v>366</c:v>
                </c:pt>
                <c:pt idx="12">
                  <c:v>378</c:v>
                </c:pt>
                <c:pt idx="13">
                  <c:v>376</c:v>
                </c:pt>
                <c:pt idx="14">
                  <c:v>383</c:v>
                </c:pt>
                <c:pt idx="15">
                  <c:v>383</c:v>
                </c:pt>
                <c:pt idx="16">
                  <c:v>386</c:v>
                </c:pt>
                <c:pt idx="17">
                  <c:v>381.99996900000002</c:v>
                </c:pt>
                <c:pt idx="18">
                  <c:v>394</c:v>
                </c:pt>
                <c:pt idx="19">
                  <c:v>392.99996900000002</c:v>
                </c:pt>
                <c:pt idx="20">
                  <c:v>385</c:v>
                </c:pt>
                <c:pt idx="21">
                  <c:v>381</c:v>
                </c:pt>
                <c:pt idx="22">
                  <c:v>376</c:v>
                </c:pt>
                <c:pt idx="23">
                  <c:v>372</c:v>
                </c:pt>
                <c:pt idx="24">
                  <c:v>352</c:v>
                </c:pt>
                <c:pt idx="25">
                  <c:v>344</c:v>
                </c:pt>
                <c:pt idx="26">
                  <c:v>340.00003099999998</c:v>
                </c:pt>
                <c:pt idx="27">
                  <c:v>342</c:v>
                </c:pt>
                <c:pt idx="28">
                  <c:v>339</c:v>
                </c:pt>
                <c:pt idx="29">
                  <c:v>345</c:v>
                </c:pt>
                <c:pt idx="30">
                  <c:v>335</c:v>
                </c:pt>
                <c:pt idx="31">
                  <c:v>337</c:v>
                </c:pt>
                <c:pt idx="32">
                  <c:v>345</c:v>
                </c:pt>
                <c:pt idx="33">
                  <c:v>334</c:v>
                </c:pt>
                <c:pt idx="34">
                  <c:v>328</c:v>
                </c:pt>
                <c:pt idx="35">
                  <c:v>331</c:v>
                </c:pt>
                <c:pt idx="36">
                  <c:v>335</c:v>
                </c:pt>
                <c:pt idx="37">
                  <c:v>333</c:v>
                </c:pt>
                <c:pt idx="38">
                  <c:v>334</c:v>
                </c:pt>
                <c:pt idx="39">
                  <c:v>343</c:v>
                </c:pt>
                <c:pt idx="40">
                  <c:v>345</c:v>
                </c:pt>
                <c:pt idx="41">
                  <c:v>343</c:v>
                </c:pt>
                <c:pt idx="42">
                  <c:v>350</c:v>
                </c:pt>
                <c:pt idx="43">
                  <c:v>357</c:v>
                </c:pt>
                <c:pt idx="44">
                  <c:v>346</c:v>
                </c:pt>
                <c:pt idx="45">
                  <c:v>342</c:v>
                </c:pt>
                <c:pt idx="46">
                  <c:v>337</c:v>
                </c:pt>
                <c:pt idx="47">
                  <c:v>336</c:v>
                </c:pt>
                <c:pt idx="48">
                  <c:v>341</c:v>
                </c:pt>
                <c:pt idx="49">
                  <c:v>334</c:v>
                </c:pt>
                <c:pt idx="50">
                  <c:v>333</c:v>
                </c:pt>
                <c:pt idx="51">
                  <c:v>326.99996900000002</c:v>
                </c:pt>
                <c:pt idx="52">
                  <c:v>334</c:v>
                </c:pt>
                <c:pt idx="53">
                  <c:v>326</c:v>
                </c:pt>
                <c:pt idx="54">
                  <c:v>331</c:v>
                </c:pt>
                <c:pt idx="55">
                  <c:v>321</c:v>
                </c:pt>
                <c:pt idx="56">
                  <c:v>326</c:v>
                </c:pt>
                <c:pt idx="57">
                  <c:v>322</c:v>
                </c:pt>
                <c:pt idx="58">
                  <c:v>314</c:v>
                </c:pt>
                <c:pt idx="59">
                  <c:v>302</c:v>
                </c:pt>
                <c:pt idx="60">
                  <c:v>315</c:v>
                </c:pt>
                <c:pt idx="61">
                  <c:v>306</c:v>
                </c:pt>
                <c:pt idx="62">
                  <c:v>288</c:v>
                </c:pt>
                <c:pt idx="63">
                  <c:v>318.00003099999998</c:v>
                </c:pt>
                <c:pt idx="64">
                  <c:v>329.00003099999998</c:v>
                </c:pt>
                <c:pt idx="65">
                  <c:v>314</c:v>
                </c:pt>
                <c:pt idx="66">
                  <c:v>314</c:v>
                </c:pt>
                <c:pt idx="67">
                  <c:v>314</c:v>
                </c:pt>
                <c:pt idx="68">
                  <c:v>314</c:v>
                </c:pt>
                <c:pt idx="69">
                  <c:v>313</c:v>
                </c:pt>
                <c:pt idx="70">
                  <c:v>315</c:v>
                </c:pt>
                <c:pt idx="71">
                  <c:v>313</c:v>
                </c:pt>
                <c:pt idx="72">
                  <c:v>312</c:v>
                </c:pt>
                <c:pt idx="73">
                  <c:v>313</c:v>
                </c:pt>
                <c:pt idx="74">
                  <c:v>316</c:v>
                </c:pt>
                <c:pt idx="75">
                  <c:v>309</c:v>
                </c:pt>
                <c:pt idx="76">
                  <c:v>304</c:v>
                </c:pt>
                <c:pt idx="77">
                  <c:v>301</c:v>
                </c:pt>
                <c:pt idx="78">
                  <c:v>298</c:v>
                </c:pt>
                <c:pt idx="79">
                  <c:v>277</c:v>
                </c:pt>
                <c:pt idx="80">
                  <c:v>234</c:v>
                </c:pt>
                <c:pt idx="81">
                  <c:v>233</c:v>
                </c:pt>
                <c:pt idx="82">
                  <c:v>244</c:v>
                </c:pt>
                <c:pt idx="83">
                  <c:v>237</c:v>
                </c:pt>
                <c:pt idx="84">
                  <c:v>268</c:v>
                </c:pt>
                <c:pt idx="85">
                  <c:v>277</c:v>
                </c:pt>
                <c:pt idx="86">
                  <c:v>282</c:v>
                </c:pt>
                <c:pt idx="87">
                  <c:v>276</c:v>
                </c:pt>
                <c:pt idx="88">
                  <c:v>278</c:v>
                </c:pt>
                <c:pt idx="89">
                  <c:v>267</c:v>
                </c:pt>
                <c:pt idx="90">
                  <c:v>280</c:v>
                </c:pt>
                <c:pt idx="91">
                  <c:v>279</c:v>
                </c:pt>
                <c:pt idx="92">
                  <c:v>278</c:v>
                </c:pt>
                <c:pt idx="93">
                  <c:v>281</c:v>
                </c:pt>
                <c:pt idx="94">
                  <c:v>275</c:v>
                </c:pt>
                <c:pt idx="95">
                  <c:v>270</c:v>
                </c:pt>
                <c:pt idx="96">
                  <c:v>272</c:v>
                </c:pt>
                <c:pt idx="97">
                  <c:v>273</c:v>
                </c:pt>
                <c:pt idx="98">
                  <c:v>301</c:v>
                </c:pt>
                <c:pt idx="99">
                  <c:v>305</c:v>
                </c:pt>
                <c:pt idx="100">
                  <c:v>288</c:v>
                </c:pt>
                <c:pt idx="101">
                  <c:v>285</c:v>
                </c:pt>
                <c:pt idx="102">
                  <c:v>283</c:v>
                </c:pt>
                <c:pt idx="103">
                  <c:v>0</c:v>
                </c:pt>
                <c:pt idx="104">
                  <c:v>0</c:v>
                </c:pt>
                <c:pt idx="105">
                  <c:v>0</c:v>
                </c:pt>
                <c:pt idx="106">
                  <c:v>0</c:v>
                </c:pt>
                <c:pt idx="107">
                  <c:v>0</c:v>
                </c:pt>
                <c:pt idx="108">
                  <c:v>0</c:v>
                </c:pt>
                <c:pt idx="109">
                  <c:v>0</c:v>
                </c:pt>
                <c:pt idx="110">
                  <c:v>0</c:v>
                </c:pt>
                <c:pt idx="111">
                  <c:v>0</c:v>
                </c:pt>
                <c:pt idx="112">
                  <c:v>0</c:v>
                </c:pt>
                <c:pt idx="113">
                  <c:v>0</c:v>
                </c:pt>
                <c:pt idx="114">
                  <c:v>223</c:v>
                </c:pt>
                <c:pt idx="115">
                  <c:v>236.00001499999999</c:v>
                </c:pt>
                <c:pt idx="116">
                  <c:v>190.99998500000001</c:v>
                </c:pt>
                <c:pt idx="117">
                  <c:v>225.00001499999999</c:v>
                </c:pt>
                <c:pt idx="118">
                  <c:v>200</c:v>
                </c:pt>
                <c:pt idx="119">
                  <c:v>210</c:v>
                </c:pt>
                <c:pt idx="120">
                  <c:v>237</c:v>
                </c:pt>
                <c:pt idx="121">
                  <c:v>242</c:v>
                </c:pt>
                <c:pt idx="122">
                  <c:v>240</c:v>
                </c:pt>
                <c:pt idx="123">
                  <c:v>255</c:v>
                </c:pt>
                <c:pt idx="124">
                  <c:v>245</c:v>
                </c:pt>
                <c:pt idx="125">
                  <c:v>265</c:v>
                </c:pt>
                <c:pt idx="126">
                  <c:v>260</c:v>
                </c:pt>
                <c:pt idx="127">
                  <c:v>252</c:v>
                </c:pt>
                <c:pt idx="128">
                  <c:v>254</c:v>
                </c:pt>
                <c:pt idx="129">
                  <c:v>244</c:v>
                </c:pt>
                <c:pt idx="130">
                  <c:v>257</c:v>
                </c:pt>
                <c:pt idx="131">
                  <c:v>257</c:v>
                </c:pt>
                <c:pt idx="132">
                  <c:v>258</c:v>
                </c:pt>
                <c:pt idx="133">
                  <c:v>256</c:v>
                </c:pt>
                <c:pt idx="134">
                  <c:v>253</c:v>
                </c:pt>
                <c:pt idx="135">
                  <c:v>261</c:v>
                </c:pt>
                <c:pt idx="136">
                  <c:v>249</c:v>
                </c:pt>
                <c:pt idx="137">
                  <c:v>252</c:v>
                </c:pt>
                <c:pt idx="138">
                  <c:v>253</c:v>
                </c:pt>
                <c:pt idx="139">
                  <c:v>255</c:v>
                </c:pt>
                <c:pt idx="140">
                  <c:v>250</c:v>
                </c:pt>
                <c:pt idx="141">
                  <c:v>253</c:v>
                </c:pt>
                <c:pt idx="142">
                  <c:v>253</c:v>
                </c:pt>
                <c:pt idx="143">
                  <c:v>245</c:v>
                </c:pt>
                <c:pt idx="144">
                  <c:v>243</c:v>
                </c:pt>
                <c:pt idx="145">
                  <c:v>243</c:v>
                </c:pt>
                <c:pt idx="146">
                  <c:v>240</c:v>
                </c:pt>
                <c:pt idx="147">
                  <c:v>234</c:v>
                </c:pt>
                <c:pt idx="148">
                  <c:v>226</c:v>
                </c:pt>
                <c:pt idx="149">
                  <c:v>234</c:v>
                </c:pt>
                <c:pt idx="150">
                  <c:v>200</c:v>
                </c:pt>
                <c:pt idx="151">
                  <c:v>184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c:v>
                </c:pt>
                <c:pt idx="169">
                  <c:v>55.999996000000003</c:v>
                </c:pt>
                <c:pt idx="170">
                  <c:v>86</c:v>
                </c:pt>
                <c:pt idx="171">
                  <c:v>89.999992000000006</c:v>
                </c:pt>
                <c:pt idx="172">
                  <c:v>107.00000799999999</c:v>
                </c:pt>
                <c:pt idx="173">
                  <c:v>94</c:v>
                </c:pt>
                <c:pt idx="174">
                  <c:v>106</c:v>
                </c:pt>
                <c:pt idx="175">
                  <c:v>89.999992000000006</c:v>
                </c:pt>
                <c:pt idx="176">
                  <c:v>100.99999200000001</c:v>
                </c:pt>
                <c:pt idx="177">
                  <c:v>115</c:v>
                </c:pt>
                <c:pt idx="178">
                  <c:v>125</c:v>
                </c:pt>
                <c:pt idx="179">
                  <c:v>109</c:v>
                </c:pt>
                <c:pt idx="180">
                  <c:v>109</c:v>
                </c:pt>
                <c:pt idx="181">
                  <c:v>122</c:v>
                </c:pt>
                <c:pt idx="182">
                  <c:v>117</c:v>
                </c:pt>
                <c:pt idx="183">
                  <c:v>128</c:v>
                </c:pt>
                <c:pt idx="184">
                  <c:v>110</c:v>
                </c:pt>
                <c:pt idx="185">
                  <c:v>118.00000799999999</c:v>
                </c:pt>
                <c:pt idx="186">
                  <c:v>124</c:v>
                </c:pt>
                <c:pt idx="187">
                  <c:v>122.99999200000001</c:v>
                </c:pt>
                <c:pt idx="188">
                  <c:v>129</c:v>
                </c:pt>
                <c:pt idx="189">
                  <c:v>115</c:v>
                </c:pt>
                <c:pt idx="190">
                  <c:v>129</c:v>
                </c:pt>
                <c:pt idx="191">
                  <c:v>120</c:v>
                </c:pt>
                <c:pt idx="192">
                  <c:v>120</c:v>
                </c:pt>
                <c:pt idx="193">
                  <c:v>131</c:v>
                </c:pt>
                <c:pt idx="194">
                  <c:v>120</c:v>
                </c:pt>
                <c:pt idx="195">
                  <c:v>129</c:v>
                </c:pt>
                <c:pt idx="196">
                  <c:v>130</c:v>
                </c:pt>
                <c:pt idx="197">
                  <c:v>130</c:v>
                </c:pt>
                <c:pt idx="198">
                  <c:v>136</c:v>
                </c:pt>
                <c:pt idx="199">
                  <c:v>122</c:v>
                </c:pt>
                <c:pt idx="200">
                  <c:v>127</c:v>
                </c:pt>
                <c:pt idx="201">
                  <c:v>128</c:v>
                </c:pt>
                <c:pt idx="202">
                  <c:v>128</c:v>
                </c:pt>
                <c:pt idx="203">
                  <c:v>128</c:v>
                </c:pt>
                <c:pt idx="204">
                  <c:v>122.99999200000001</c:v>
                </c:pt>
                <c:pt idx="205">
                  <c:v>138</c:v>
                </c:pt>
                <c:pt idx="206">
                  <c:v>133</c:v>
                </c:pt>
                <c:pt idx="207">
                  <c:v>145</c:v>
                </c:pt>
                <c:pt idx="208">
                  <c:v>131</c:v>
                </c:pt>
                <c:pt idx="209">
                  <c:v>122</c:v>
                </c:pt>
                <c:pt idx="210">
                  <c:v>116</c:v>
                </c:pt>
                <c:pt idx="211">
                  <c:v>133</c:v>
                </c:pt>
                <c:pt idx="212">
                  <c:v>119</c:v>
                </c:pt>
                <c:pt idx="213">
                  <c:v>136</c:v>
                </c:pt>
                <c:pt idx="214">
                  <c:v>117</c:v>
                </c:pt>
                <c:pt idx="215">
                  <c:v>118.00000799999999</c:v>
                </c:pt>
                <c:pt idx="216">
                  <c:v>118.00000799999999</c:v>
                </c:pt>
                <c:pt idx="217">
                  <c:v>115</c:v>
                </c:pt>
                <c:pt idx="218">
                  <c:v>77</c:v>
                </c:pt>
                <c:pt idx="219">
                  <c:v>88</c:v>
                </c:pt>
                <c:pt idx="220">
                  <c:v>134</c:v>
                </c:pt>
                <c:pt idx="221">
                  <c:v>74</c:v>
                </c:pt>
                <c:pt idx="222">
                  <c:v>36</c:v>
                </c:pt>
                <c:pt idx="223">
                  <c:v>68</c:v>
                </c:pt>
              </c:numCache>
            </c:numRef>
          </c:yVal>
          <c:smooth val="0"/>
          <c:extLst xmlns:c16r2="http://schemas.microsoft.com/office/drawing/2015/06/chart">
            <c:ext xmlns:c16="http://schemas.microsoft.com/office/drawing/2014/chart" uri="{C3380CC4-5D6E-409C-BE32-E72D297353CC}">
              <c16:uniqueId val="{00000006-6AC3-49EB-A28A-8F017B4E52E8}"/>
            </c:ext>
          </c:extLst>
        </c:ser>
        <c:ser>
          <c:idx val="7"/>
          <c:order val="7"/>
          <c:tx>
            <c:strRef>
              <c:f>Sheet1!$I$1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Sheet1!$I$2:$I$225</c:f>
              <c:numCache>
                <c:formatCode>General</c:formatCode>
                <c:ptCount val="224"/>
                <c:pt idx="0">
                  <c:v>0</c:v>
                </c:pt>
                <c:pt idx="1">
                  <c:v>0</c:v>
                </c:pt>
                <c:pt idx="2">
                  <c:v>159.00001499999999</c:v>
                </c:pt>
                <c:pt idx="3">
                  <c:v>263</c:v>
                </c:pt>
                <c:pt idx="4">
                  <c:v>265</c:v>
                </c:pt>
                <c:pt idx="5">
                  <c:v>270</c:v>
                </c:pt>
                <c:pt idx="6">
                  <c:v>295</c:v>
                </c:pt>
                <c:pt idx="7">
                  <c:v>329.00003099999998</c:v>
                </c:pt>
                <c:pt idx="8">
                  <c:v>348.99996900000002</c:v>
                </c:pt>
                <c:pt idx="9">
                  <c:v>344</c:v>
                </c:pt>
                <c:pt idx="10">
                  <c:v>377</c:v>
                </c:pt>
                <c:pt idx="11">
                  <c:v>372</c:v>
                </c:pt>
                <c:pt idx="12">
                  <c:v>380</c:v>
                </c:pt>
                <c:pt idx="13">
                  <c:v>388</c:v>
                </c:pt>
                <c:pt idx="14">
                  <c:v>387</c:v>
                </c:pt>
                <c:pt idx="15">
                  <c:v>383</c:v>
                </c:pt>
                <c:pt idx="16">
                  <c:v>388</c:v>
                </c:pt>
                <c:pt idx="17">
                  <c:v>380</c:v>
                </c:pt>
                <c:pt idx="18">
                  <c:v>388</c:v>
                </c:pt>
                <c:pt idx="19">
                  <c:v>392.99996900000002</c:v>
                </c:pt>
                <c:pt idx="20">
                  <c:v>385</c:v>
                </c:pt>
                <c:pt idx="21">
                  <c:v>385</c:v>
                </c:pt>
                <c:pt idx="22">
                  <c:v>369</c:v>
                </c:pt>
                <c:pt idx="23">
                  <c:v>374</c:v>
                </c:pt>
                <c:pt idx="24">
                  <c:v>356</c:v>
                </c:pt>
                <c:pt idx="25">
                  <c:v>345</c:v>
                </c:pt>
                <c:pt idx="26">
                  <c:v>342</c:v>
                </c:pt>
                <c:pt idx="27">
                  <c:v>337</c:v>
                </c:pt>
                <c:pt idx="28">
                  <c:v>343</c:v>
                </c:pt>
                <c:pt idx="29">
                  <c:v>341</c:v>
                </c:pt>
                <c:pt idx="30">
                  <c:v>341</c:v>
                </c:pt>
                <c:pt idx="31">
                  <c:v>332</c:v>
                </c:pt>
                <c:pt idx="32">
                  <c:v>339</c:v>
                </c:pt>
                <c:pt idx="33">
                  <c:v>328</c:v>
                </c:pt>
                <c:pt idx="34">
                  <c:v>326</c:v>
                </c:pt>
                <c:pt idx="35">
                  <c:v>321</c:v>
                </c:pt>
                <c:pt idx="36">
                  <c:v>332</c:v>
                </c:pt>
                <c:pt idx="37">
                  <c:v>328</c:v>
                </c:pt>
                <c:pt idx="38">
                  <c:v>330</c:v>
                </c:pt>
                <c:pt idx="39">
                  <c:v>343</c:v>
                </c:pt>
                <c:pt idx="40">
                  <c:v>343</c:v>
                </c:pt>
                <c:pt idx="41">
                  <c:v>339</c:v>
                </c:pt>
                <c:pt idx="42">
                  <c:v>354</c:v>
                </c:pt>
                <c:pt idx="43">
                  <c:v>357</c:v>
                </c:pt>
                <c:pt idx="44">
                  <c:v>343</c:v>
                </c:pt>
                <c:pt idx="45">
                  <c:v>339</c:v>
                </c:pt>
                <c:pt idx="46">
                  <c:v>339</c:v>
                </c:pt>
                <c:pt idx="47">
                  <c:v>340.00003099999998</c:v>
                </c:pt>
                <c:pt idx="48">
                  <c:v>344</c:v>
                </c:pt>
                <c:pt idx="49">
                  <c:v>337</c:v>
                </c:pt>
                <c:pt idx="50">
                  <c:v>329.00003099999998</c:v>
                </c:pt>
                <c:pt idx="51">
                  <c:v>325</c:v>
                </c:pt>
                <c:pt idx="52">
                  <c:v>336</c:v>
                </c:pt>
                <c:pt idx="53">
                  <c:v>333</c:v>
                </c:pt>
                <c:pt idx="54">
                  <c:v>333</c:v>
                </c:pt>
                <c:pt idx="55">
                  <c:v>323</c:v>
                </c:pt>
                <c:pt idx="56">
                  <c:v>332</c:v>
                </c:pt>
                <c:pt idx="57">
                  <c:v>326</c:v>
                </c:pt>
                <c:pt idx="58">
                  <c:v>315</c:v>
                </c:pt>
                <c:pt idx="59">
                  <c:v>307</c:v>
                </c:pt>
                <c:pt idx="60">
                  <c:v>326</c:v>
                </c:pt>
                <c:pt idx="61">
                  <c:v>307</c:v>
                </c:pt>
                <c:pt idx="62">
                  <c:v>301</c:v>
                </c:pt>
                <c:pt idx="63">
                  <c:v>326</c:v>
                </c:pt>
                <c:pt idx="64">
                  <c:v>335</c:v>
                </c:pt>
                <c:pt idx="65">
                  <c:v>324</c:v>
                </c:pt>
                <c:pt idx="66">
                  <c:v>325</c:v>
                </c:pt>
                <c:pt idx="67">
                  <c:v>321</c:v>
                </c:pt>
                <c:pt idx="68">
                  <c:v>325</c:v>
                </c:pt>
                <c:pt idx="69">
                  <c:v>326.99996900000002</c:v>
                </c:pt>
                <c:pt idx="70">
                  <c:v>328</c:v>
                </c:pt>
                <c:pt idx="71">
                  <c:v>328</c:v>
                </c:pt>
                <c:pt idx="72">
                  <c:v>326.99996900000002</c:v>
                </c:pt>
                <c:pt idx="73">
                  <c:v>323</c:v>
                </c:pt>
                <c:pt idx="74">
                  <c:v>326.99996900000002</c:v>
                </c:pt>
                <c:pt idx="75">
                  <c:v>323</c:v>
                </c:pt>
                <c:pt idx="76">
                  <c:v>321</c:v>
                </c:pt>
                <c:pt idx="77">
                  <c:v>318.00003099999998</c:v>
                </c:pt>
                <c:pt idx="78">
                  <c:v>312</c:v>
                </c:pt>
                <c:pt idx="79">
                  <c:v>287</c:v>
                </c:pt>
                <c:pt idx="80">
                  <c:v>256</c:v>
                </c:pt>
                <c:pt idx="81">
                  <c:v>256</c:v>
                </c:pt>
                <c:pt idx="82">
                  <c:v>260</c:v>
                </c:pt>
                <c:pt idx="83">
                  <c:v>267</c:v>
                </c:pt>
                <c:pt idx="84">
                  <c:v>283</c:v>
                </c:pt>
                <c:pt idx="85">
                  <c:v>293</c:v>
                </c:pt>
                <c:pt idx="86">
                  <c:v>299</c:v>
                </c:pt>
                <c:pt idx="87">
                  <c:v>287</c:v>
                </c:pt>
                <c:pt idx="88">
                  <c:v>295</c:v>
                </c:pt>
                <c:pt idx="89">
                  <c:v>287</c:v>
                </c:pt>
                <c:pt idx="90">
                  <c:v>291</c:v>
                </c:pt>
                <c:pt idx="91">
                  <c:v>292</c:v>
                </c:pt>
                <c:pt idx="92">
                  <c:v>301</c:v>
                </c:pt>
                <c:pt idx="93">
                  <c:v>299</c:v>
                </c:pt>
                <c:pt idx="94">
                  <c:v>294</c:v>
                </c:pt>
                <c:pt idx="95">
                  <c:v>292</c:v>
                </c:pt>
                <c:pt idx="96">
                  <c:v>294</c:v>
                </c:pt>
                <c:pt idx="97">
                  <c:v>283</c:v>
                </c:pt>
                <c:pt idx="98">
                  <c:v>301</c:v>
                </c:pt>
                <c:pt idx="99">
                  <c:v>278</c:v>
                </c:pt>
                <c:pt idx="100">
                  <c:v>303</c:v>
                </c:pt>
                <c:pt idx="101">
                  <c:v>266</c:v>
                </c:pt>
                <c:pt idx="102">
                  <c:v>269</c:v>
                </c:pt>
                <c:pt idx="103">
                  <c:v>0</c:v>
                </c:pt>
                <c:pt idx="104">
                  <c:v>0</c:v>
                </c:pt>
                <c:pt idx="105">
                  <c:v>0</c:v>
                </c:pt>
                <c:pt idx="106">
                  <c:v>0</c:v>
                </c:pt>
                <c:pt idx="107">
                  <c:v>0</c:v>
                </c:pt>
                <c:pt idx="108">
                  <c:v>0</c:v>
                </c:pt>
                <c:pt idx="109">
                  <c:v>0</c:v>
                </c:pt>
                <c:pt idx="110">
                  <c:v>0</c:v>
                </c:pt>
                <c:pt idx="111">
                  <c:v>0</c:v>
                </c:pt>
                <c:pt idx="112">
                  <c:v>0</c:v>
                </c:pt>
                <c:pt idx="113">
                  <c:v>0</c:v>
                </c:pt>
                <c:pt idx="114">
                  <c:v>195</c:v>
                </c:pt>
                <c:pt idx="115">
                  <c:v>192.00001499999999</c:v>
                </c:pt>
                <c:pt idx="116">
                  <c:v>192.00001499999999</c:v>
                </c:pt>
                <c:pt idx="117">
                  <c:v>206</c:v>
                </c:pt>
                <c:pt idx="118">
                  <c:v>206</c:v>
                </c:pt>
                <c:pt idx="119">
                  <c:v>201.99998500000001</c:v>
                </c:pt>
                <c:pt idx="120">
                  <c:v>223.99998500000001</c:v>
                </c:pt>
                <c:pt idx="121">
                  <c:v>232</c:v>
                </c:pt>
                <c:pt idx="122">
                  <c:v>240</c:v>
                </c:pt>
                <c:pt idx="123">
                  <c:v>255</c:v>
                </c:pt>
                <c:pt idx="124">
                  <c:v>243</c:v>
                </c:pt>
                <c:pt idx="125">
                  <c:v>253</c:v>
                </c:pt>
                <c:pt idx="126">
                  <c:v>249</c:v>
                </c:pt>
                <c:pt idx="127">
                  <c:v>243</c:v>
                </c:pt>
                <c:pt idx="128">
                  <c:v>241</c:v>
                </c:pt>
                <c:pt idx="129">
                  <c:v>251</c:v>
                </c:pt>
                <c:pt idx="130">
                  <c:v>257</c:v>
                </c:pt>
                <c:pt idx="131">
                  <c:v>252</c:v>
                </c:pt>
                <c:pt idx="132">
                  <c:v>254</c:v>
                </c:pt>
                <c:pt idx="133">
                  <c:v>252</c:v>
                </c:pt>
                <c:pt idx="134">
                  <c:v>241</c:v>
                </c:pt>
                <c:pt idx="135">
                  <c:v>256</c:v>
                </c:pt>
                <c:pt idx="136">
                  <c:v>249</c:v>
                </c:pt>
                <c:pt idx="137">
                  <c:v>245.99998500000001</c:v>
                </c:pt>
                <c:pt idx="138">
                  <c:v>253</c:v>
                </c:pt>
                <c:pt idx="139">
                  <c:v>255</c:v>
                </c:pt>
                <c:pt idx="140">
                  <c:v>238</c:v>
                </c:pt>
                <c:pt idx="141">
                  <c:v>250</c:v>
                </c:pt>
                <c:pt idx="142">
                  <c:v>241</c:v>
                </c:pt>
                <c:pt idx="143">
                  <c:v>233</c:v>
                </c:pt>
                <c:pt idx="144">
                  <c:v>240</c:v>
                </c:pt>
                <c:pt idx="145">
                  <c:v>243</c:v>
                </c:pt>
                <c:pt idx="146">
                  <c:v>226</c:v>
                </c:pt>
                <c:pt idx="147">
                  <c:v>231</c:v>
                </c:pt>
                <c:pt idx="148">
                  <c:v>226</c:v>
                </c:pt>
                <c:pt idx="149">
                  <c:v>218</c:v>
                </c:pt>
                <c:pt idx="150">
                  <c:v>208</c:v>
                </c:pt>
                <c:pt idx="151">
                  <c:v>185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96.000007999999994</c:v>
                </c:pt>
                <c:pt idx="169">
                  <c:v>103</c:v>
                </c:pt>
                <c:pt idx="170">
                  <c:v>95</c:v>
                </c:pt>
                <c:pt idx="171">
                  <c:v>95</c:v>
                </c:pt>
                <c:pt idx="172">
                  <c:v>107.00000799999999</c:v>
                </c:pt>
                <c:pt idx="173">
                  <c:v>94</c:v>
                </c:pt>
                <c:pt idx="174">
                  <c:v>106</c:v>
                </c:pt>
                <c:pt idx="175">
                  <c:v>103</c:v>
                </c:pt>
                <c:pt idx="176">
                  <c:v>100.99999200000001</c:v>
                </c:pt>
                <c:pt idx="177">
                  <c:v>119</c:v>
                </c:pt>
                <c:pt idx="178">
                  <c:v>117</c:v>
                </c:pt>
                <c:pt idx="179">
                  <c:v>104</c:v>
                </c:pt>
                <c:pt idx="180">
                  <c:v>104</c:v>
                </c:pt>
                <c:pt idx="181">
                  <c:v>119</c:v>
                </c:pt>
                <c:pt idx="182">
                  <c:v>120</c:v>
                </c:pt>
                <c:pt idx="183">
                  <c:v>128</c:v>
                </c:pt>
                <c:pt idx="184">
                  <c:v>113</c:v>
                </c:pt>
                <c:pt idx="185">
                  <c:v>128</c:v>
                </c:pt>
                <c:pt idx="186">
                  <c:v>127</c:v>
                </c:pt>
                <c:pt idx="187">
                  <c:v>122.99999200000001</c:v>
                </c:pt>
                <c:pt idx="188">
                  <c:v>125</c:v>
                </c:pt>
                <c:pt idx="189">
                  <c:v>119</c:v>
                </c:pt>
                <c:pt idx="190">
                  <c:v>114</c:v>
                </c:pt>
                <c:pt idx="191">
                  <c:v>120</c:v>
                </c:pt>
                <c:pt idx="192">
                  <c:v>120</c:v>
                </c:pt>
                <c:pt idx="193">
                  <c:v>131</c:v>
                </c:pt>
                <c:pt idx="194">
                  <c:v>116</c:v>
                </c:pt>
                <c:pt idx="195">
                  <c:v>129</c:v>
                </c:pt>
                <c:pt idx="196">
                  <c:v>130</c:v>
                </c:pt>
                <c:pt idx="197">
                  <c:v>130</c:v>
                </c:pt>
                <c:pt idx="198">
                  <c:v>132</c:v>
                </c:pt>
                <c:pt idx="199">
                  <c:v>122</c:v>
                </c:pt>
                <c:pt idx="200">
                  <c:v>122</c:v>
                </c:pt>
                <c:pt idx="201">
                  <c:v>133</c:v>
                </c:pt>
                <c:pt idx="202">
                  <c:v>133</c:v>
                </c:pt>
                <c:pt idx="203">
                  <c:v>122.99999200000001</c:v>
                </c:pt>
                <c:pt idx="204">
                  <c:v>128</c:v>
                </c:pt>
                <c:pt idx="205">
                  <c:v>127</c:v>
                </c:pt>
                <c:pt idx="206">
                  <c:v>143</c:v>
                </c:pt>
                <c:pt idx="207">
                  <c:v>134</c:v>
                </c:pt>
                <c:pt idx="208">
                  <c:v>118.00000799999999</c:v>
                </c:pt>
                <c:pt idx="209">
                  <c:v>129</c:v>
                </c:pt>
                <c:pt idx="210">
                  <c:v>122.99999200000001</c:v>
                </c:pt>
                <c:pt idx="211">
                  <c:v>124</c:v>
                </c:pt>
                <c:pt idx="212">
                  <c:v>111</c:v>
                </c:pt>
                <c:pt idx="213">
                  <c:v>144</c:v>
                </c:pt>
                <c:pt idx="214">
                  <c:v>134</c:v>
                </c:pt>
                <c:pt idx="215">
                  <c:v>118.00000799999999</c:v>
                </c:pt>
                <c:pt idx="216">
                  <c:v>118.00000799999999</c:v>
                </c:pt>
                <c:pt idx="217">
                  <c:v>162</c:v>
                </c:pt>
                <c:pt idx="218">
                  <c:v>100.99999200000001</c:v>
                </c:pt>
                <c:pt idx="219">
                  <c:v>97</c:v>
                </c:pt>
                <c:pt idx="220">
                  <c:v>134</c:v>
                </c:pt>
                <c:pt idx="221">
                  <c:v>75</c:v>
                </c:pt>
                <c:pt idx="222">
                  <c:v>36</c:v>
                </c:pt>
                <c:pt idx="223">
                  <c:v>31</c:v>
                </c:pt>
              </c:numCache>
            </c:numRef>
          </c:yVal>
          <c:smooth val="0"/>
          <c:extLst xmlns:c16r2="http://schemas.microsoft.com/office/drawing/2015/06/chart">
            <c:ext xmlns:c16="http://schemas.microsoft.com/office/drawing/2014/chart" uri="{C3380CC4-5D6E-409C-BE32-E72D297353CC}">
              <c16:uniqueId val="{00000007-6AC3-49EB-A28A-8F017B4E52E8}"/>
            </c:ext>
          </c:extLst>
        </c:ser>
        <c:ser>
          <c:idx val="8"/>
          <c:order val="8"/>
          <c:tx>
            <c:strRef>
              <c:f>Sheet1!$J$1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Sheet1!$J$2:$J$225</c:f>
              <c:numCache>
                <c:formatCode>General</c:formatCode>
                <c:ptCount val="224"/>
                <c:pt idx="0">
                  <c:v>0</c:v>
                </c:pt>
                <c:pt idx="1">
                  <c:v>0</c:v>
                </c:pt>
                <c:pt idx="2">
                  <c:v>105</c:v>
                </c:pt>
                <c:pt idx="3">
                  <c:v>239</c:v>
                </c:pt>
                <c:pt idx="4">
                  <c:v>266</c:v>
                </c:pt>
                <c:pt idx="5">
                  <c:v>260</c:v>
                </c:pt>
                <c:pt idx="6">
                  <c:v>266</c:v>
                </c:pt>
                <c:pt idx="7">
                  <c:v>306</c:v>
                </c:pt>
                <c:pt idx="8">
                  <c:v>334</c:v>
                </c:pt>
                <c:pt idx="9">
                  <c:v>340.00003099999998</c:v>
                </c:pt>
                <c:pt idx="10">
                  <c:v>355</c:v>
                </c:pt>
                <c:pt idx="11">
                  <c:v>351.00003099999998</c:v>
                </c:pt>
                <c:pt idx="12">
                  <c:v>361</c:v>
                </c:pt>
                <c:pt idx="13">
                  <c:v>372</c:v>
                </c:pt>
                <c:pt idx="14">
                  <c:v>368</c:v>
                </c:pt>
                <c:pt idx="15">
                  <c:v>368</c:v>
                </c:pt>
                <c:pt idx="16">
                  <c:v>373.00003099999998</c:v>
                </c:pt>
                <c:pt idx="17">
                  <c:v>369</c:v>
                </c:pt>
                <c:pt idx="18">
                  <c:v>381.99996900000002</c:v>
                </c:pt>
                <c:pt idx="19">
                  <c:v>380</c:v>
                </c:pt>
                <c:pt idx="20">
                  <c:v>375</c:v>
                </c:pt>
                <c:pt idx="21">
                  <c:v>370</c:v>
                </c:pt>
                <c:pt idx="22">
                  <c:v>362.00003099999998</c:v>
                </c:pt>
                <c:pt idx="23">
                  <c:v>364</c:v>
                </c:pt>
                <c:pt idx="24">
                  <c:v>345</c:v>
                </c:pt>
                <c:pt idx="25">
                  <c:v>333</c:v>
                </c:pt>
                <c:pt idx="26">
                  <c:v>331</c:v>
                </c:pt>
                <c:pt idx="27">
                  <c:v>330</c:v>
                </c:pt>
                <c:pt idx="28">
                  <c:v>334</c:v>
                </c:pt>
                <c:pt idx="29">
                  <c:v>333</c:v>
                </c:pt>
                <c:pt idx="30">
                  <c:v>331</c:v>
                </c:pt>
                <c:pt idx="31">
                  <c:v>324</c:v>
                </c:pt>
                <c:pt idx="32">
                  <c:v>325</c:v>
                </c:pt>
                <c:pt idx="33">
                  <c:v>320</c:v>
                </c:pt>
                <c:pt idx="34">
                  <c:v>315</c:v>
                </c:pt>
                <c:pt idx="35">
                  <c:v>315</c:v>
                </c:pt>
                <c:pt idx="36">
                  <c:v>319</c:v>
                </c:pt>
                <c:pt idx="37">
                  <c:v>316</c:v>
                </c:pt>
                <c:pt idx="38">
                  <c:v>313</c:v>
                </c:pt>
                <c:pt idx="39">
                  <c:v>325</c:v>
                </c:pt>
                <c:pt idx="40">
                  <c:v>331</c:v>
                </c:pt>
                <c:pt idx="41">
                  <c:v>328</c:v>
                </c:pt>
                <c:pt idx="42">
                  <c:v>341</c:v>
                </c:pt>
                <c:pt idx="43">
                  <c:v>348.99996900000002</c:v>
                </c:pt>
                <c:pt idx="44">
                  <c:v>330</c:v>
                </c:pt>
                <c:pt idx="45">
                  <c:v>326.99996900000002</c:v>
                </c:pt>
                <c:pt idx="46">
                  <c:v>328</c:v>
                </c:pt>
                <c:pt idx="47">
                  <c:v>321</c:v>
                </c:pt>
                <c:pt idx="48">
                  <c:v>326</c:v>
                </c:pt>
                <c:pt idx="49">
                  <c:v>322</c:v>
                </c:pt>
                <c:pt idx="50">
                  <c:v>316</c:v>
                </c:pt>
                <c:pt idx="51">
                  <c:v>314</c:v>
                </c:pt>
                <c:pt idx="52">
                  <c:v>323</c:v>
                </c:pt>
                <c:pt idx="53">
                  <c:v>317</c:v>
                </c:pt>
                <c:pt idx="54">
                  <c:v>313</c:v>
                </c:pt>
                <c:pt idx="55">
                  <c:v>309</c:v>
                </c:pt>
                <c:pt idx="56">
                  <c:v>313</c:v>
                </c:pt>
                <c:pt idx="57">
                  <c:v>305</c:v>
                </c:pt>
                <c:pt idx="58">
                  <c:v>301</c:v>
                </c:pt>
                <c:pt idx="59">
                  <c:v>294</c:v>
                </c:pt>
                <c:pt idx="60">
                  <c:v>298</c:v>
                </c:pt>
                <c:pt idx="61">
                  <c:v>291</c:v>
                </c:pt>
                <c:pt idx="62">
                  <c:v>290</c:v>
                </c:pt>
                <c:pt idx="63">
                  <c:v>317</c:v>
                </c:pt>
                <c:pt idx="64">
                  <c:v>326</c:v>
                </c:pt>
                <c:pt idx="65">
                  <c:v>310</c:v>
                </c:pt>
                <c:pt idx="66">
                  <c:v>309</c:v>
                </c:pt>
                <c:pt idx="67">
                  <c:v>308</c:v>
                </c:pt>
                <c:pt idx="68">
                  <c:v>311</c:v>
                </c:pt>
                <c:pt idx="69">
                  <c:v>312</c:v>
                </c:pt>
                <c:pt idx="70">
                  <c:v>316</c:v>
                </c:pt>
                <c:pt idx="71">
                  <c:v>312</c:v>
                </c:pt>
                <c:pt idx="72">
                  <c:v>312</c:v>
                </c:pt>
                <c:pt idx="73">
                  <c:v>311</c:v>
                </c:pt>
                <c:pt idx="74">
                  <c:v>310</c:v>
                </c:pt>
                <c:pt idx="75">
                  <c:v>306</c:v>
                </c:pt>
                <c:pt idx="76">
                  <c:v>304</c:v>
                </c:pt>
                <c:pt idx="77">
                  <c:v>305</c:v>
                </c:pt>
                <c:pt idx="78">
                  <c:v>298</c:v>
                </c:pt>
                <c:pt idx="79">
                  <c:v>276</c:v>
                </c:pt>
                <c:pt idx="80">
                  <c:v>234</c:v>
                </c:pt>
                <c:pt idx="81">
                  <c:v>239</c:v>
                </c:pt>
                <c:pt idx="82">
                  <c:v>237</c:v>
                </c:pt>
                <c:pt idx="83">
                  <c:v>264</c:v>
                </c:pt>
                <c:pt idx="84">
                  <c:v>267</c:v>
                </c:pt>
                <c:pt idx="85">
                  <c:v>280</c:v>
                </c:pt>
                <c:pt idx="86">
                  <c:v>285</c:v>
                </c:pt>
                <c:pt idx="87">
                  <c:v>277</c:v>
                </c:pt>
                <c:pt idx="88">
                  <c:v>282</c:v>
                </c:pt>
                <c:pt idx="89">
                  <c:v>272</c:v>
                </c:pt>
                <c:pt idx="90">
                  <c:v>274</c:v>
                </c:pt>
                <c:pt idx="91">
                  <c:v>281</c:v>
                </c:pt>
                <c:pt idx="92">
                  <c:v>283</c:v>
                </c:pt>
                <c:pt idx="93">
                  <c:v>283</c:v>
                </c:pt>
                <c:pt idx="94">
                  <c:v>278</c:v>
                </c:pt>
                <c:pt idx="95">
                  <c:v>280</c:v>
                </c:pt>
                <c:pt idx="96">
                  <c:v>278</c:v>
                </c:pt>
                <c:pt idx="97">
                  <c:v>279</c:v>
                </c:pt>
                <c:pt idx="98">
                  <c:v>288</c:v>
                </c:pt>
                <c:pt idx="99">
                  <c:v>287</c:v>
                </c:pt>
                <c:pt idx="100">
                  <c:v>270</c:v>
                </c:pt>
                <c:pt idx="101">
                  <c:v>277</c:v>
                </c:pt>
                <c:pt idx="102">
                  <c:v>247.00001499999999</c:v>
                </c:pt>
                <c:pt idx="103">
                  <c:v>0</c:v>
                </c:pt>
                <c:pt idx="104">
                  <c:v>0</c:v>
                </c:pt>
                <c:pt idx="105">
                  <c:v>0</c:v>
                </c:pt>
                <c:pt idx="106">
                  <c:v>0</c:v>
                </c:pt>
                <c:pt idx="107">
                  <c:v>0</c:v>
                </c:pt>
                <c:pt idx="108">
                  <c:v>0</c:v>
                </c:pt>
                <c:pt idx="109">
                  <c:v>0</c:v>
                </c:pt>
                <c:pt idx="110">
                  <c:v>0</c:v>
                </c:pt>
                <c:pt idx="111">
                  <c:v>0</c:v>
                </c:pt>
                <c:pt idx="112">
                  <c:v>0</c:v>
                </c:pt>
                <c:pt idx="113">
                  <c:v>0</c:v>
                </c:pt>
                <c:pt idx="114">
                  <c:v>212</c:v>
                </c:pt>
                <c:pt idx="115">
                  <c:v>172</c:v>
                </c:pt>
                <c:pt idx="116">
                  <c:v>203.00001499999999</c:v>
                </c:pt>
                <c:pt idx="117">
                  <c:v>199</c:v>
                </c:pt>
                <c:pt idx="118">
                  <c:v>193</c:v>
                </c:pt>
                <c:pt idx="119">
                  <c:v>205</c:v>
                </c:pt>
                <c:pt idx="120">
                  <c:v>215</c:v>
                </c:pt>
                <c:pt idx="121">
                  <c:v>217</c:v>
                </c:pt>
                <c:pt idx="122">
                  <c:v>228</c:v>
                </c:pt>
                <c:pt idx="123">
                  <c:v>229</c:v>
                </c:pt>
                <c:pt idx="124">
                  <c:v>233</c:v>
                </c:pt>
                <c:pt idx="125">
                  <c:v>228</c:v>
                </c:pt>
                <c:pt idx="126">
                  <c:v>243</c:v>
                </c:pt>
                <c:pt idx="127">
                  <c:v>234.99998500000001</c:v>
                </c:pt>
                <c:pt idx="128">
                  <c:v>238</c:v>
                </c:pt>
                <c:pt idx="129">
                  <c:v>239</c:v>
                </c:pt>
                <c:pt idx="130">
                  <c:v>234</c:v>
                </c:pt>
                <c:pt idx="131">
                  <c:v>237</c:v>
                </c:pt>
                <c:pt idx="132">
                  <c:v>237</c:v>
                </c:pt>
                <c:pt idx="133">
                  <c:v>245</c:v>
                </c:pt>
                <c:pt idx="134">
                  <c:v>239</c:v>
                </c:pt>
                <c:pt idx="135">
                  <c:v>228</c:v>
                </c:pt>
                <c:pt idx="136">
                  <c:v>231</c:v>
                </c:pt>
                <c:pt idx="137">
                  <c:v>226</c:v>
                </c:pt>
                <c:pt idx="138">
                  <c:v>231</c:v>
                </c:pt>
                <c:pt idx="139">
                  <c:v>239</c:v>
                </c:pt>
                <c:pt idx="140">
                  <c:v>241</c:v>
                </c:pt>
                <c:pt idx="141">
                  <c:v>236.00001499999999</c:v>
                </c:pt>
                <c:pt idx="142">
                  <c:v>241</c:v>
                </c:pt>
                <c:pt idx="143">
                  <c:v>227</c:v>
                </c:pt>
                <c:pt idx="144">
                  <c:v>226</c:v>
                </c:pt>
                <c:pt idx="145">
                  <c:v>234.99998500000001</c:v>
                </c:pt>
                <c:pt idx="146">
                  <c:v>225.00001499999999</c:v>
                </c:pt>
                <c:pt idx="147">
                  <c:v>226</c:v>
                </c:pt>
                <c:pt idx="148">
                  <c:v>223.99998500000001</c:v>
                </c:pt>
                <c:pt idx="149">
                  <c:v>225.00001499999999</c:v>
                </c:pt>
                <c:pt idx="150">
                  <c:v>203.00001499999999</c:v>
                </c:pt>
                <c:pt idx="151">
                  <c:v>178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39</c:v>
                </c:pt>
                <c:pt idx="169">
                  <c:v>54</c:v>
                </c:pt>
                <c:pt idx="170">
                  <c:v>69</c:v>
                </c:pt>
                <c:pt idx="171">
                  <c:v>89</c:v>
                </c:pt>
                <c:pt idx="172">
                  <c:v>99</c:v>
                </c:pt>
                <c:pt idx="173">
                  <c:v>93</c:v>
                </c:pt>
                <c:pt idx="174">
                  <c:v>106</c:v>
                </c:pt>
                <c:pt idx="175">
                  <c:v>102</c:v>
                </c:pt>
                <c:pt idx="176">
                  <c:v>100.99999200000001</c:v>
                </c:pt>
                <c:pt idx="177">
                  <c:v>115</c:v>
                </c:pt>
                <c:pt idx="178">
                  <c:v>111.99999200000001</c:v>
                </c:pt>
                <c:pt idx="179">
                  <c:v>98</c:v>
                </c:pt>
                <c:pt idx="180">
                  <c:v>109</c:v>
                </c:pt>
                <c:pt idx="181">
                  <c:v>115</c:v>
                </c:pt>
                <c:pt idx="182">
                  <c:v>120</c:v>
                </c:pt>
                <c:pt idx="183">
                  <c:v>121</c:v>
                </c:pt>
                <c:pt idx="184">
                  <c:v>107.00000799999999</c:v>
                </c:pt>
                <c:pt idx="185">
                  <c:v>111.99999200000001</c:v>
                </c:pt>
                <c:pt idx="186">
                  <c:v>110</c:v>
                </c:pt>
                <c:pt idx="187">
                  <c:v>122.99999200000001</c:v>
                </c:pt>
                <c:pt idx="188">
                  <c:v>122</c:v>
                </c:pt>
                <c:pt idx="189">
                  <c:v>115</c:v>
                </c:pt>
                <c:pt idx="190">
                  <c:v>114</c:v>
                </c:pt>
                <c:pt idx="191">
                  <c:v>116</c:v>
                </c:pt>
                <c:pt idx="192">
                  <c:v>115</c:v>
                </c:pt>
                <c:pt idx="193">
                  <c:v>130</c:v>
                </c:pt>
                <c:pt idx="194">
                  <c:v>119</c:v>
                </c:pt>
                <c:pt idx="195">
                  <c:v>129</c:v>
                </c:pt>
                <c:pt idx="196">
                  <c:v>126</c:v>
                </c:pt>
                <c:pt idx="197">
                  <c:v>127</c:v>
                </c:pt>
                <c:pt idx="198">
                  <c:v>128</c:v>
                </c:pt>
                <c:pt idx="199">
                  <c:v>117</c:v>
                </c:pt>
                <c:pt idx="200">
                  <c:v>122</c:v>
                </c:pt>
                <c:pt idx="201">
                  <c:v>124</c:v>
                </c:pt>
                <c:pt idx="202">
                  <c:v>124</c:v>
                </c:pt>
                <c:pt idx="203">
                  <c:v>128</c:v>
                </c:pt>
                <c:pt idx="204">
                  <c:v>128</c:v>
                </c:pt>
                <c:pt idx="205">
                  <c:v>132</c:v>
                </c:pt>
                <c:pt idx="206">
                  <c:v>122</c:v>
                </c:pt>
                <c:pt idx="207">
                  <c:v>139</c:v>
                </c:pt>
                <c:pt idx="208">
                  <c:v>118.00000799999999</c:v>
                </c:pt>
                <c:pt idx="209">
                  <c:v>115</c:v>
                </c:pt>
                <c:pt idx="210">
                  <c:v>129</c:v>
                </c:pt>
                <c:pt idx="211">
                  <c:v>116</c:v>
                </c:pt>
                <c:pt idx="212">
                  <c:v>102</c:v>
                </c:pt>
                <c:pt idx="213">
                  <c:v>135</c:v>
                </c:pt>
                <c:pt idx="214">
                  <c:v>132</c:v>
                </c:pt>
                <c:pt idx="215">
                  <c:v>126</c:v>
                </c:pt>
                <c:pt idx="216">
                  <c:v>140</c:v>
                </c:pt>
                <c:pt idx="217">
                  <c:v>105</c:v>
                </c:pt>
                <c:pt idx="218">
                  <c:v>64</c:v>
                </c:pt>
                <c:pt idx="219">
                  <c:v>77</c:v>
                </c:pt>
                <c:pt idx="220">
                  <c:v>131</c:v>
                </c:pt>
                <c:pt idx="221">
                  <c:v>87</c:v>
                </c:pt>
                <c:pt idx="222">
                  <c:v>0</c:v>
                </c:pt>
                <c:pt idx="223">
                  <c:v>0</c:v>
                </c:pt>
              </c:numCache>
            </c:numRef>
          </c:yVal>
          <c:smooth val="0"/>
          <c:extLst xmlns:c16r2="http://schemas.microsoft.com/office/drawing/2015/06/chart">
            <c:ext xmlns:c16="http://schemas.microsoft.com/office/drawing/2014/chart" uri="{C3380CC4-5D6E-409C-BE32-E72D297353CC}">
              <c16:uniqueId val="{00000008-6AC3-49EB-A28A-8F017B4E52E8}"/>
            </c:ext>
          </c:extLst>
        </c:ser>
        <c:ser>
          <c:idx val="9"/>
          <c:order val="9"/>
          <c:tx>
            <c:strRef>
              <c:f>Sheet1!$K$1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Sheet1!$K$2:$K$225</c:f>
              <c:numCache>
                <c:formatCode>General</c:formatCode>
                <c:ptCount val="224"/>
                <c:pt idx="0">
                  <c:v>0</c:v>
                </c:pt>
                <c:pt idx="1">
                  <c:v>0</c:v>
                </c:pt>
                <c:pt idx="2">
                  <c:v>0</c:v>
                </c:pt>
                <c:pt idx="3">
                  <c:v>34</c:v>
                </c:pt>
                <c:pt idx="4">
                  <c:v>66</c:v>
                </c:pt>
                <c:pt idx="5">
                  <c:v>100</c:v>
                </c:pt>
                <c:pt idx="6">
                  <c:v>135</c:v>
                </c:pt>
                <c:pt idx="7">
                  <c:v>194</c:v>
                </c:pt>
                <c:pt idx="8">
                  <c:v>227</c:v>
                </c:pt>
                <c:pt idx="9">
                  <c:v>247.00001499999999</c:v>
                </c:pt>
                <c:pt idx="10">
                  <c:v>275</c:v>
                </c:pt>
                <c:pt idx="11">
                  <c:v>284</c:v>
                </c:pt>
                <c:pt idx="12">
                  <c:v>297</c:v>
                </c:pt>
                <c:pt idx="13">
                  <c:v>312</c:v>
                </c:pt>
                <c:pt idx="14">
                  <c:v>321</c:v>
                </c:pt>
                <c:pt idx="15">
                  <c:v>333</c:v>
                </c:pt>
                <c:pt idx="16">
                  <c:v>365</c:v>
                </c:pt>
                <c:pt idx="17">
                  <c:v>386</c:v>
                </c:pt>
                <c:pt idx="18">
                  <c:v>423</c:v>
                </c:pt>
                <c:pt idx="19">
                  <c:v>441</c:v>
                </c:pt>
                <c:pt idx="20">
                  <c:v>439.00003099999998</c:v>
                </c:pt>
                <c:pt idx="21">
                  <c:v>443</c:v>
                </c:pt>
                <c:pt idx="22">
                  <c:v>435</c:v>
                </c:pt>
                <c:pt idx="23">
                  <c:v>455</c:v>
                </c:pt>
                <c:pt idx="24">
                  <c:v>456</c:v>
                </c:pt>
                <c:pt idx="25">
                  <c:v>453</c:v>
                </c:pt>
                <c:pt idx="26">
                  <c:v>456</c:v>
                </c:pt>
                <c:pt idx="27">
                  <c:v>465</c:v>
                </c:pt>
                <c:pt idx="28">
                  <c:v>476</c:v>
                </c:pt>
                <c:pt idx="29">
                  <c:v>478</c:v>
                </c:pt>
                <c:pt idx="30">
                  <c:v>485</c:v>
                </c:pt>
                <c:pt idx="31">
                  <c:v>463</c:v>
                </c:pt>
                <c:pt idx="32">
                  <c:v>463</c:v>
                </c:pt>
                <c:pt idx="33">
                  <c:v>458</c:v>
                </c:pt>
                <c:pt idx="34">
                  <c:v>447.99996900000002</c:v>
                </c:pt>
                <c:pt idx="35">
                  <c:v>477</c:v>
                </c:pt>
                <c:pt idx="36">
                  <c:v>587</c:v>
                </c:pt>
                <c:pt idx="37">
                  <c:v>734</c:v>
                </c:pt>
                <c:pt idx="38">
                  <c:v>903</c:v>
                </c:pt>
                <c:pt idx="39">
                  <c:v>1113</c:v>
                </c:pt>
                <c:pt idx="40">
                  <c:v>1261</c:v>
                </c:pt>
                <c:pt idx="41">
                  <c:v>1342.9998780000001</c:v>
                </c:pt>
                <c:pt idx="42">
                  <c:v>1405</c:v>
                </c:pt>
                <c:pt idx="43">
                  <c:v>1483.0001219999999</c:v>
                </c:pt>
                <c:pt idx="44">
                  <c:v>1483.9998780000001</c:v>
                </c:pt>
                <c:pt idx="45">
                  <c:v>1491</c:v>
                </c:pt>
                <c:pt idx="46">
                  <c:v>1509.0001219999999</c:v>
                </c:pt>
                <c:pt idx="47">
                  <c:v>1527.9998780000001</c:v>
                </c:pt>
                <c:pt idx="48">
                  <c:v>1562.0001219999999</c:v>
                </c:pt>
                <c:pt idx="49">
                  <c:v>1575</c:v>
                </c:pt>
                <c:pt idx="50">
                  <c:v>1573</c:v>
                </c:pt>
                <c:pt idx="51">
                  <c:v>1588.9998780000001</c:v>
                </c:pt>
                <c:pt idx="52">
                  <c:v>1606.0001219999999</c:v>
                </c:pt>
                <c:pt idx="53">
                  <c:v>1623</c:v>
                </c:pt>
                <c:pt idx="54">
                  <c:v>1639</c:v>
                </c:pt>
                <c:pt idx="55">
                  <c:v>1650.9998780000001</c:v>
                </c:pt>
                <c:pt idx="56">
                  <c:v>1670</c:v>
                </c:pt>
                <c:pt idx="57">
                  <c:v>1706</c:v>
                </c:pt>
                <c:pt idx="58">
                  <c:v>1716</c:v>
                </c:pt>
                <c:pt idx="59">
                  <c:v>1696</c:v>
                </c:pt>
                <c:pt idx="60">
                  <c:v>1777</c:v>
                </c:pt>
                <c:pt idx="61">
                  <c:v>1799</c:v>
                </c:pt>
                <c:pt idx="62">
                  <c:v>1738.0001219999999</c:v>
                </c:pt>
                <c:pt idx="63">
                  <c:v>1801</c:v>
                </c:pt>
                <c:pt idx="64">
                  <c:v>1775</c:v>
                </c:pt>
                <c:pt idx="65">
                  <c:v>1740</c:v>
                </c:pt>
                <c:pt idx="66">
                  <c:v>1732</c:v>
                </c:pt>
                <c:pt idx="67">
                  <c:v>1718</c:v>
                </c:pt>
                <c:pt idx="68">
                  <c:v>1749</c:v>
                </c:pt>
                <c:pt idx="69">
                  <c:v>1782.9998780000001</c:v>
                </c:pt>
                <c:pt idx="70">
                  <c:v>1817.0001219999999</c:v>
                </c:pt>
                <c:pt idx="71">
                  <c:v>1834</c:v>
                </c:pt>
                <c:pt idx="72">
                  <c:v>1869</c:v>
                </c:pt>
                <c:pt idx="73">
                  <c:v>1887</c:v>
                </c:pt>
                <c:pt idx="74">
                  <c:v>1921</c:v>
                </c:pt>
                <c:pt idx="75">
                  <c:v>1938</c:v>
                </c:pt>
                <c:pt idx="76">
                  <c:v>1952</c:v>
                </c:pt>
                <c:pt idx="77">
                  <c:v>1981</c:v>
                </c:pt>
                <c:pt idx="78">
                  <c:v>2014</c:v>
                </c:pt>
                <c:pt idx="79">
                  <c:v>1998</c:v>
                </c:pt>
                <c:pt idx="80">
                  <c:v>1965</c:v>
                </c:pt>
                <c:pt idx="81">
                  <c:v>1962</c:v>
                </c:pt>
                <c:pt idx="82">
                  <c:v>1911</c:v>
                </c:pt>
                <c:pt idx="83">
                  <c:v>1920</c:v>
                </c:pt>
                <c:pt idx="84">
                  <c:v>1913</c:v>
                </c:pt>
                <c:pt idx="85">
                  <c:v>1860</c:v>
                </c:pt>
                <c:pt idx="86">
                  <c:v>1821</c:v>
                </c:pt>
                <c:pt idx="87">
                  <c:v>1806</c:v>
                </c:pt>
                <c:pt idx="88">
                  <c:v>1816</c:v>
                </c:pt>
                <c:pt idx="89">
                  <c:v>1815</c:v>
                </c:pt>
                <c:pt idx="90">
                  <c:v>1847</c:v>
                </c:pt>
                <c:pt idx="91">
                  <c:v>1879.9998780000001</c:v>
                </c:pt>
                <c:pt idx="92">
                  <c:v>1914.0001219999999</c:v>
                </c:pt>
                <c:pt idx="93">
                  <c:v>1947</c:v>
                </c:pt>
                <c:pt idx="94">
                  <c:v>1972</c:v>
                </c:pt>
                <c:pt idx="95">
                  <c:v>1996</c:v>
                </c:pt>
                <c:pt idx="96">
                  <c:v>1965</c:v>
                </c:pt>
                <c:pt idx="97">
                  <c:v>2002.9998780000001</c:v>
                </c:pt>
                <c:pt idx="98">
                  <c:v>2026</c:v>
                </c:pt>
                <c:pt idx="99">
                  <c:v>2042</c:v>
                </c:pt>
                <c:pt idx="100">
                  <c:v>2045</c:v>
                </c:pt>
                <c:pt idx="101">
                  <c:v>2031</c:v>
                </c:pt>
                <c:pt idx="102">
                  <c:v>2046.9998780000001</c:v>
                </c:pt>
                <c:pt idx="103">
                  <c:v>0</c:v>
                </c:pt>
                <c:pt idx="104">
                  <c:v>0</c:v>
                </c:pt>
                <c:pt idx="105">
                  <c:v>0</c:v>
                </c:pt>
                <c:pt idx="106">
                  <c:v>0</c:v>
                </c:pt>
                <c:pt idx="107">
                  <c:v>0</c:v>
                </c:pt>
                <c:pt idx="108">
                  <c:v>0</c:v>
                </c:pt>
                <c:pt idx="109">
                  <c:v>0</c:v>
                </c:pt>
                <c:pt idx="110">
                  <c:v>0</c:v>
                </c:pt>
                <c:pt idx="111">
                  <c:v>0</c:v>
                </c:pt>
                <c:pt idx="112">
                  <c:v>0</c:v>
                </c:pt>
                <c:pt idx="113">
                  <c:v>0</c:v>
                </c:pt>
                <c:pt idx="114">
                  <c:v>1117</c:v>
                </c:pt>
                <c:pt idx="115">
                  <c:v>1105</c:v>
                </c:pt>
                <c:pt idx="116">
                  <c:v>1015</c:v>
                </c:pt>
                <c:pt idx="117">
                  <c:v>1098</c:v>
                </c:pt>
                <c:pt idx="118">
                  <c:v>1070</c:v>
                </c:pt>
                <c:pt idx="119">
                  <c:v>1101</c:v>
                </c:pt>
                <c:pt idx="120">
                  <c:v>1122</c:v>
                </c:pt>
                <c:pt idx="121">
                  <c:v>1124</c:v>
                </c:pt>
                <c:pt idx="122">
                  <c:v>1147</c:v>
                </c:pt>
                <c:pt idx="123">
                  <c:v>1157</c:v>
                </c:pt>
                <c:pt idx="124">
                  <c:v>1174</c:v>
                </c:pt>
                <c:pt idx="125">
                  <c:v>1216</c:v>
                </c:pt>
                <c:pt idx="126">
                  <c:v>1251</c:v>
                </c:pt>
                <c:pt idx="127">
                  <c:v>1268</c:v>
                </c:pt>
                <c:pt idx="128">
                  <c:v>1302</c:v>
                </c:pt>
                <c:pt idx="129">
                  <c:v>1327</c:v>
                </c:pt>
                <c:pt idx="130">
                  <c:v>1360.0001219999999</c:v>
                </c:pt>
                <c:pt idx="131">
                  <c:v>1379</c:v>
                </c:pt>
                <c:pt idx="132">
                  <c:v>1402</c:v>
                </c:pt>
                <c:pt idx="133">
                  <c:v>1438</c:v>
                </c:pt>
                <c:pt idx="134">
                  <c:v>1452</c:v>
                </c:pt>
                <c:pt idx="135">
                  <c:v>1464</c:v>
                </c:pt>
                <c:pt idx="136">
                  <c:v>1468</c:v>
                </c:pt>
                <c:pt idx="137">
                  <c:v>1456.9998780000001</c:v>
                </c:pt>
                <c:pt idx="138">
                  <c:v>1443</c:v>
                </c:pt>
                <c:pt idx="139">
                  <c:v>1461</c:v>
                </c:pt>
                <c:pt idx="140">
                  <c:v>1439.0001219999999</c:v>
                </c:pt>
                <c:pt idx="141">
                  <c:v>1426</c:v>
                </c:pt>
                <c:pt idx="142">
                  <c:v>1375</c:v>
                </c:pt>
                <c:pt idx="143">
                  <c:v>1359</c:v>
                </c:pt>
                <c:pt idx="144">
                  <c:v>1341</c:v>
                </c:pt>
                <c:pt idx="145">
                  <c:v>1346</c:v>
                </c:pt>
                <c:pt idx="146">
                  <c:v>1353</c:v>
                </c:pt>
                <c:pt idx="147">
                  <c:v>1349</c:v>
                </c:pt>
                <c:pt idx="148">
                  <c:v>1376</c:v>
                </c:pt>
                <c:pt idx="149">
                  <c:v>1402</c:v>
                </c:pt>
                <c:pt idx="150">
                  <c:v>1476</c:v>
                </c:pt>
                <c:pt idx="151">
                  <c:v>1443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380</c:v>
                </c:pt>
                <c:pt idx="169">
                  <c:v>417.00003099999998</c:v>
                </c:pt>
                <c:pt idx="170">
                  <c:v>562</c:v>
                </c:pt>
                <c:pt idx="171">
                  <c:v>709</c:v>
                </c:pt>
                <c:pt idx="172">
                  <c:v>747</c:v>
                </c:pt>
                <c:pt idx="173">
                  <c:v>724.00006099999996</c:v>
                </c:pt>
                <c:pt idx="174">
                  <c:v>574</c:v>
                </c:pt>
                <c:pt idx="175">
                  <c:v>624</c:v>
                </c:pt>
                <c:pt idx="176">
                  <c:v>832</c:v>
                </c:pt>
                <c:pt idx="177">
                  <c:v>872</c:v>
                </c:pt>
                <c:pt idx="178">
                  <c:v>834.00006099999996</c:v>
                </c:pt>
                <c:pt idx="179">
                  <c:v>775</c:v>
                </c:pt>
                <c:pt idx="180">
                  <c:v>798.99993900000004</c:v>
                </c:pt>
                <c:pt idx="181">
                  <c:v>847.00006099999996</c:v>
                </c:pt>
                <c:pt idx="182">
                  <c:v>846</c:v>
                </c:pt>
                <c:pt idx="183">
                  <c:v>850</c:v>
                </c:pt>
                <c:pt idx="184">
                  <c:v>833</c:v>
                </c:pt>
                <c:pt idx="185">
                  <c:v>838</c:v>
                </c:pt>
                <c:pt idx="186">
                  <c:v>857</c:v>
                </c:pt>
                <c:pt idx="187">
                  <c:v>853</c:v>
                </c:pt>
                <c:pt idx="188">
                  <c:v>859</c:v>
                </c:pt>
                <c:pt idx="189">
                  <c:v>870</c:v>
                </c:pt>
                <c:pt idx="190">
                  <c:v>885</c:v>
                </c:pt>
                <c:pt idx="191">
                  <c:v>891.00006099999996</c:v>
                </c:pt>
                <c:pt idx="192">
                  <c:v>897</c:v>
                </c:pt>
                <c:pt idx="193">
                  <c:v>922.00006099999996</c:v>
                </c:pt>
                <c:pt idx="194">
                  <c:v>942</c:v>
                </c:pt>
                <c:pt idx="195">
                  <c:v>951</c:v>
                </c:pt>
                <c:pt idx="196">
                  <c:v>933</c:v>
                </c:pt>
                <c:pt idx="197">
                  <c:v>923</c:v>
                </c:pt>
                <c:pt idx="198">
                  <c:v>895.99993900000004</c:v>
                </c:pt>
                <c:pt idx="199">
                  <c:v>851.99993900000004</c:v>
                </c:pt>
                <c:pt idx="200">
                  <c:v>793</c:v>
                </c:pt>
                <c:pt idx="201">
                  <c:v>787</c:v>
                </c:pt>
                <c:pt idx="202">
                  <c:v>750</c:v>
                </c:pt>
                <c:pt idx="203">
                  <c:v>741.99993900000004</c:v>
                </c:pt>
                <c:pt idx="204">
                  <c:v>705</c:v>
                </c:pt>
                <c:pt idx="205">
                  <c:v>709</c:v>
                </c:pt>
                <c:pt idx="206">
                  <c:v>757</c:v>
                </c:pt>
                <c:pt idx="207">
                  <c:v>734</c:v>
                </c:pt>
                <c:pt idx="208">
                  <c:v>703</c:v>
                </c:pt>
                <c:pt idx="209">
                  <c:v>702.00006099999996</c:v>
                </c:pt>
                <c:pt idx="210">
                  <c:v>740</c:v>
                </c:pt>
                <c:pt idx="211">
                  <c:v>722</c:v>
                </c:pt>
                <c:pt idx="212">
                  <c:v>703</c:v>
                </c:pt>
                <c:pt idx="213">
                  <c:v>701</c:v>
                </c:pt>
                <c:pt idx="214">
                  <c:v>712</c:v>
                </c:pt>
                <c:pt idx="215">
                  <c:v>696</c:v>
                </c:pt>
                <c:pt idx="216">
                  <c:v>666.99993900000004</c:v>
                </c:pt>
                <c:pt idx="217">
                  <c:v>678</c:v>
                </c:pt>
                <c:pt idx="218">
                  <c:v>640</c:v>
                </c:pt>
                <c:pt idx="219">
                  <c:v>593</c:v>
                </c:pt>
                <c:pt idx="220">
                  <c:v>548</c:v>
                </c:pt>
                <c:pt idx="221">
                  <c:v>613</c:v>
                </c:pt>
                <c:pt idx="222">
                  <c:v>630</c:v>
                </c:pt>
                <c:pt idx="223">
                  <c:v>413</c:v>
                </c:pt>
              </c:numCache>
            </c:numRef>
          </c:yVal>
          <c:smooth val="0"/>
          <c:extLst xmlns:c16r2="http://schemas.microsoft.com/office/drawing/2015/06/chart">
            <c:ext xmlns:c16="http://schemas.microsoft.com/office/drawing/2014/chart" uri="{C3380CC4-5D6E-409C-BE32-E72D297353CC}">
              <c16:uniqueId val="{00000009-6AC3-49EB-A28A-8F017B4E52E8}"/>
            </c:ext>
          </c:extLst>
        </c:ser>
        <c:ser>
          <c:idx val="10"/>
          <c:order val="10"/>
          <c:tx>
            <c:strRef>
              <c:f>Sheet1!$L$1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Sheet1!$L$2:$L$225</c:f>
              <c:numCache>
                <c:formatCode>General</c:formatCode>
                <c:ptCount val="224"/>
                <c:pt idx="0">
                  <c:v>0</c:v>
                </c:pt>
                <c:pt idx="1">
                  <c:v>0</c:v>
                </c:pt>
                <c:pt idx="2">
                  <c:v>0</c:v>
                </c:pt>
                <c:pt idx="3">
                  <c:v>0</c:v>
                </c:pt>
                <c:pt idx="4">
                  <c:v>13</c:v>
                </c:pt>
                <c:pt idx="5">
                  <c:v>52</c:v>
                </c:pt>
                <c:pt idx="6">
                  <c:v>99</c:v>
                </c:pt>
                <c:pt idx="7">
                  <c:v>149</c:v>
                </c:pt>
                <c:pt idx="8">
                  <c:v>179.99998500000001</c:v>
                </c:pt>
                <c:pt idx="9">
                  <c:v>197</c:v>
                </c:pt>
                <c:pt idx="10">
                  <c:v>234.99998500000001</c:v>
                </c:pt>
                <c:pt idx="11">
                  <c:v>236.00001499999999</c:v>
                </c:pt>
                <c:pt idx="12">
                  <c:v>256</c:v>
                </c:pt>
                <c:pt idx="13">
                  <c:v>263</c:v>
                </c:pt>
                <c:pt idx="14">
                  <c:v>279</c:v>
                </c:pt>
                <c:pt idx="15">
                  <c:v>288</c:v>
                </c:pt>
                <c:pt idx="16">
                  <c:v>322</c:v>
                </c:pt>
                <c:pt idx="17">
                  <c:v>342</c:v>
                </c:pt>
                <c:pt idx="18">
                  <c:v>379</c:v>
                </c:pt>
                <c:pt idx="19">
                  <c:v>396</c:v>
                </c:pt>
                <c:pt idx="20">
                  <c:v>405</c:v>
                </c:pt>
                <c:pt idx="21">
                  <c:v>405</c:v>
                </c:pt>
                <c:pt idx="22">
                  <c:v>400</c:v>
                </c:pt>
                <c:pt idx="23">
                  <c:v>408</c:v>
                </c:pt>
                <c:pt idx="24">
                  <c:v>414.99996900000002</c:v>
                </c:pt>
                <c:pt idx="25">
                  <c:v>408</c:v>
                </c:pt>
                <c:pt idx="26">
                  <c:v>414</c:v>
                </c:pt>
                <c:pt idx="27">
                  <c:v>421</c:v>
                </c:pt>
                <c:pt idx="28">
                  <c:v>427</c:v>
                </c:pt>
                <c:pt idx="29">
                  <c:v>430</c:v>
                </c:pt>
                <c:pt idx="30">
                  <c:v>435</c:v>
                </c:pt>
                <c:pt idx="31">
                  <c:v>420</c:v>
                </c:pt>
                <c:pt idx="32">
                  <c:v>424</c:v>
                </c:pt>
                <c:pt idx="33">
                  <c:v>414.99996900000002</c:v>
                </c:pt>
                <c:pt idx="34">
                  <c:v>412</c:v>
                </c:pt>
                <c:pt idx="35">
                  <c:v>440</c:v>
                </c:pt>
                <c:pt idx="36">
                  <c:v>550</c:v>
                </c:pt>
                <c:pt idx="37">
                  <c:v>699</c:v>
                </c:pt>
                <c:pt idx="38">
                  <c:v>867</c:v>
                </c:pt>
                <c:pt idx="39">
                  <c:v>1077</c:v>
                </c:pt>
                <c:pt idx="40">
                  <c:v>1217</c:v>
                </c:pt>
                <c:pt idx="41">
                  <c:v>1296</c:v>
                </c:pt>
                <c:pt idx="42">
                  <c:v>1350</c:v>
                </c:pt>
                <c:pt idx="43">
                  <c:v>1421.9998780000001</c:v>
                </c:pt>
                <c:pt idx="44">
                  <c:v>1425</c:v>
                </c:pt>
                <c:pt idx="45">
                  <c:v>1421.0001219999999</c:v>
                </c:pt>
                <c:pt idx="46">
                  <c:v>1443</c:v>
                </c:pt>
                <c:pt idx="47">
                  <c:v>1463</c:v>
                </c:pt>
                <c:pt idx="48">
                  <c:v>1493</c:v>
                </c:pt>
                <c:pt idx="49">
                  <c:v>1503</c:v>
                </c:pt>
                <c:pt idx="50">
                  <c:v>1508</c:v>
                </c:pt>
                <c:pt idx="51">
                  <c:v>1509.0001219999999</c:v>
                </c:pt>
                <c:pt idx="52">
                  <c:v>1526</c:v>
                </c:pt>
                <c:pt idx="53">
                  <c:v>1544.9998780000001</c:v>
                </c:pt>
                <c:pt idx="54">
                  <c:v>1559</c:v>
                </c:pt>
                <c:pt idx="55">
                  <c:v>1565</c:v>
                </c:pt>
                <c:pt idx="56">
                  <c:v>1588</c:v>
                </c:pt>
                <c:pt idx="57">
                  <c:v>1612</c:v>
                </c:pt>
                <c:pt idx="58">
                  <c:v>1614</c:v>
                </c:pt>
                <c:pt idx="59">
                  <c:v>1610</c:v>
                </c:pt>
                <c:pt idx="60">
                  <c:v>1671</c:v>
                </c:pt>
                <c:pt idx="61">
                  <c:v>1697</c:v>
                </c:pt>
                <c:pt idx="62">
                  <c:v>1658</c:v>
                </c:pt>
                <c:pt idx="63">
                  <c:v>1705</c:v>
                </c:pt>
                <c:pt idx="64">
                  <c:v>1674</c:v>
                </c:pt>
                <c:pt idx="65">
                  <c:v>1636</c:v>
                </c:pt>
                <c:pt idx="66">
                  <c:v>1627</c:v>
                </c:pt>
                <c:pt idx="67">
                  <c:v>1613</c:v>
                </c:pt>
                <c:pt idx="68">
                  <c:v>1649</c:v>
                </c:pt>
                <c:pt idx="69">
                  <c:v>1671</c:v>
                </c:pt>
                <c:pt idx="70">
                  <c:v>1699</c:v>
                </c:pt>
                <c:pt idx="71">
                  <c:v>1720.9998780000001</c:v>
                </c:pt>
                <c:pt idx="72">
                  <c:v>1751</c:v>
                </c:pt>
                <c:pt idx="73">
                  <c:v>1767</c:v>
                </c:pt>
                <c:pt idx="74">
                  <c:v>1791.0001219999999</c:v>
                </c:pt>
                <c:pt idx="75">
                  <c:v>1811</c:v>
                </c:pt>
                <c:pt idx="76">
                  <c:v>1820</c:v>
                </c:pt>
                <c:pt idx="77">
                  <c:v>1845</c:v>
                </c:pt>
                <c:pt idx="78">
                  <c:v>1874</c:v>
                </c:pt>
                <c:pt idx="79">
                  <c:v>1869</c:v>
                </c:pt>
                <c:pt idx="80">
                  <c:v>1847</c:v>
                </c:pt>
                <c:pt idx="81">
                  <c:v>1854</c:v>
                </c:pt>
                <c:pt idx="82">
                  <c:v>1789</c:v>
                </c:pt>
                <c:pt idx="83">
                  <c:v>1780</c:v>
                </c:pt>
                <c:pt idx="84">
                  <c:v>1767</c:v>
                </c:pt>
                <c:pt idx="85">
                  <c:v>1733</c:v>
                </c:pt>
                <c:pt idx="86">
                  <c:v>1701</c:v>
                </c:pt>
                <c:pt idx="87">
                  <c:v>1684</c:v>
                </c:pt>
                <c:pt idx="88">
                  <c:v>1689</c:v>
                </c:pt>
                <c:pt idx="89">
                  <c:v>1697</c:v>
                </c:pt>
                <c:pt idx="90">
                  <c:v>1727</c:v>
                </c:pt>
                <c:pt idx="91">
                  <c:v>1756.0001219999999</c:v>
                </c:pt>
                <c:pt idx="92">
                  <c:v>1778</c:v>
                </c:pt>
                <c:pt idx="93">
                  <c:v>1807</c:v>
                </c:pt>
                <c:pt idx="94">
                  <c:v>1839</c:v>
                </c:pt>
                <c:pt idx="95">
                  <c:v>1852.9998780000001</c:v>
                </c:pt>
                <c:pt idx="96">
                  <c:v>1833</c:v>
                </c:pt>
                <c:pt idx="97">
                  <c:v>1879.0001219999999</c:v>
                </c:pt>
                <c:pt idx="98">
                  <c:v>1923.9998780000001</c:v>
                </c:pt>
                <c:pt idx="99">
                  <c:v>1902</c:v>
                </c:pt>
                <c:pt idx="100">
                  <c:v>1908</c:v>
                </c:pt>
                <c:pt idx="101">
                  <c:v>1920</c:v>
                </c:pt>
                <c:pt idx="102">
                  <c:v>1898</c:v>
                </c:pt>
                <c:pt idx="103">
                  <c:v>0</c:v>
                </c:pt>
                <c:pt idx="104">
                  <c:v>0</c:v>
                </c:pt>
                <c:pt idx="105">
                  <c:v>0</c:v>
                </c:pt>
                <c:pt idx="106">
                  <c:v>0</c:v>
                </c:pt>
                <c:pt idx="107">
                  <c:v>0</c:v>
                </c:pt>
                <c:pt idx="108">
                  <c:v>0</c:v>
                </c:pt>
                <c:pt idx="109">
                  <c:v>0</c:v>
                </c:pt>
                <c:pt idx="110">
                  <c:v>0</c:v>
                </c:pt>
                <c:pt idx="111">
                  <c:v>0</c:v>
                </c:pt>
                <c:pt idx="112">
                  <c:v>0</c:v>
                </c:pt>
                <c:pt idx="113">
                  <c:v>0</c:v>
                </c:pt>
                <c:pt idx="114">
                  <c:v>1032</c:v>
                </c:pt>
                <c:pt idx="115">
                  <c:v>1005</c:v>
                </c:pt>
                <c:pt idx="116">
                  <c:v>973</c:v>
                </c:pt>
                <c:pt idx="117">
                  <c:v>948</c:v>
                </c:pt>
                <c:pt idx="118">
                  <c:v>1026</c:v>
                </c:pt>
                <c:pt idx="119">
                  <c:v>1026</c:v>
                </c:pt>
                <c:pt idx="120">
                  <c:v>1078</c:v>
                </c:pt>
                <c:pt idx="121">
                  <c:v>1083</c:v>
                </c:pt>
                <c:pt idx="122">
                  <c:v>1116</c:v>
                </c:pt>
                <c:pt idx="123">
                  <c:v>1144</c:v>
                </c:pt>
                <c:pt idx="124">
                  <c:v>1164</c:v>
                </c:pt>
                <c:pt idx="125">
                  <c:v>1203</c:v>
                </c:pt>
                <c:pt idx="126">
                  <c:v>1226</c:v>
                </c:pt>
                <c:pt idx="127">
                  <c:v>1239</c:v>
                </c:pt>
                <c:pt idx="128">
                  <c:v>1275</c:v>
                </c:pt>
                <c:pt idx="129">
                  <c:v>1296</c:v>
                </c:pt>
                <c:pt idx="130">
                  <c:v>1321</c:v>
                </c:pt>
                <c:pt idx="131">
                  <c:v>1351.0001219999999</c:v>
                </c:pt>
                <c:pt idx="132">
                  <c:v>1370</c:v>
                </c:pt>
                <c:pt idx="133">
                  <c:v>1402</c:v>
                </c:pt>
                <c:pt idx="134">
                  <c:v>1408</c:v>
                </c:pt>
                <c:pt idx="135">
                  <c:v>1439.0001219999999</c:v>
                </c:pt>
                <c:pt idx="136">
                  <c:v>1424</c:v>
                </c:pt>
                <c:pt idx="137">
                  <c:v>1418</c:v>
                </c:pt>
                <c:pt idx="138">
                  <c:v>1423</c:v>
                </c:pt>
                <c:pt idx="139">
                  <c:v>1425</c:v>
                </c:pt>
                <c:pt idx="140">
                  <c:v>1407</c:v>
                </c:pt>
                <c:pt idx="141">
                  <c:v>1399</c:v>
                </c:pt>
                <c:pt idx="142">
                  <c:v>1372</c:v>
                </c:pt>
                <c:pt idx="143">
                  <c:v>1333.0001219999999</c:v>
                </c:pt>
                <c:pt idx="144">
                  <c:v>1319</c:v>
                </c:pt>
                <c:pt idx="145">
                  <c:v>1332</c:v>
                </c:pt>
                <c:pt idx="146">
                  <c:v>1336</c:v>
                </c:pt>
                <c:pt idx="147">
                  <c:v>1324</c:v>
                </c:pt>
                <c:pt idx="148">
                  <c:v>1341</c:v>
                </c:pt>
                <c:pt idx="149">
                  <c:v>1341</c:v>
                </c:pt>
                <c:pt idx="150">
                  <c:v>1389</c:v>
                </c:pt>
                <c:pt idx="151">
                  <c:v>1362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441</c:v>
                </c:pt>
                <c:pt idx="169">
                  <c:v>494.00003099999998</c:v>
                </c:pt>
                <c:pt idx="170">
                  <c:v>568</c:v>
                </c:pt>
                <c:pt idx="171">
                  <c:v>690</c:v>
                </c:pt>
                <c:pt idx="172">
                  <c:v>724.00006099999996</c:v>
                </c:pt>
                <c:pt idx="173">
                  <c:v>710</c:v>
                </c:pt>
                <c:pt idx="174">
                  <c:v>668</c:v>
                </c:pt>
                <c:pt idx="175">
                  <c:v>657</c:v>
                </c:pt>
                <c:pt idx="176">
                  <c:v>805</c:v>
                </c:pt>
                <c:pt idx="177">
                  <c:v>842</c:v>
                </c:pt>
                <c:pt idx="178">
                  <c:v>815</c:v>
                </c:pt>
                <c:pt idx="179">
                  <c:v>778</c:v>
                </c:pt>
                <c:pt idx="180">
                  <c:v>785.99993900000004</c:v>
                </c:pt>
                <c:pt idx="181">
                  <c:v>826</c:v>
                </c:pt>
                <c:pt idx="182">
                  <c:v>797</c:v>
                </c:pt>
                <c:pt idx="183">
                  <c:v>825.00006099999996</c:v>
                </c:pt>
                <c:pt idx="184">
                  <c:v>797</c:v>
                </c:pt>
                <c:pt idx="185">
                  <c:v>813</c:v>
                </c:pt>
                <c:pt idx="186">
                  <c:v>820</c:v>
                </c:pt>
                <c:pt idx="187">
                  <c:v>817</c:v>
                </c:pt>
                <c:pt idx="188">
                  <c:v>827</c:v>
                </c:pt>
                <c:pt idx="189">
                  <c:v>832</c:v>
                </c:pt>
                <c:pt idx="190">
                  <c:v>864.99993900000004</c:v>
                </c:pt>
                <c:pt idx="191">
                  <c:v>864</c:v>
                </c:pt>
                <c:pt idx="192">
                  <c:v>858</c:v>
                </c:pt>
                <c:pt idx="193">
                  <c:v>879</c:v>
                </c:pt>
                <c:pt idx="194">
                  <c:v>893</c:v>
                </c:pt>
                <c:pt idx="195">
                  <c:v>916</c:v>
                </c:pt>
                <c:pt idx="196">
                  <c:v>910</c:v>
                </c:pt>
                <c:pt idx="197">
                  <c:v>886.99993900000004</c:v>
                </c:pt>
                <c:pt idx="198">
                  <c:v>855</c:v>
                </c:pt>
                <c:pt idx="199">
                  <c:v>809</c:v>
                </c:pt>
                <c:pt idx="200">
                  <c:v>775</c:v>
                </c:pt>
                <c:pt idx="201">
                  <c:v>773</c:v>
                </c:pt>
                <c:pt idx="202">
                  <c:v>727</c:v>
                </c:pt>
                <c:pt idx="203">
                  <c:v>737.00006099999996</c:v>
                </c:pt>
                <c:pt idx="204">
                  <c:v>700</c:v>
                </c:pt>
                <c:pt idx="205">
                  <c:v>707</c:v>
                </c:pt>
                <c:pt idx="206">
                  <c:v>708</c:v>
                </c:pt>
                <c:pt idx="207">
                  <c:v>748</c:v>
                </c:pt>
                <c:pt idx="208">
                  <c:v>699</c:v>
                </c:pt>
                <c:pt idx="209">
                  <c:v>704</c:v>
                </c:pt>
                <c:pt idx="210">
                  <c:v>714</c:v>
                </c:pt>
                <c:pt idx="211">
                  <c:v>729</c:v>
                </c:pt>
                <c:pt idx="212">
                  <c:v>725</c:v>
                </c:pt>
                <c:pt idx="213">
                  <c:v>693.00006099999996</c:v>
                </c:pt>
                <c:pt idx="214">
                  <c:v>684</c:v>
                </c:pt>
                <c:pt idx="215">
                  <c:v>692</c:v>
                </c:pt>
                <c:pt idx="216">
                  <c:v>688.99993900000004</c:v>
                </c:pt>
                <c:pt idx="217">
                  <c:v>619</c:v>
                </c:pt>
                <c:pt idx="218">
                  <c:v>611</c:v>
                </c:pt>
                <c:pt idx="219">
                  <c:v>561</c:v>
                </c:pt>
                <c:pt idx="220">
                  <c:v>544</c:v>
                </c:pt>
                <c:pt idx="221">
                  <c:v>588</c:v>
                </c:pt>
                <c:pt idx="222">
                  <c:v>671.00006099999996</c:v>
                </c:pt>
                <c:pt idx="223">
                  <c:v>579</c:v>
                </c:pt>
              </c:numCache>
            </c:numRef>
          </c:yVal>
          <c:smooth val="0"/>
          <c:extLst xmlns:c16r2="http://schemas.microsoft.com/office/drawing/2015/06/chart">
            <c:ext xmlns:c16="http://schemas.microsoft.com/office/drawing/2014/chart" uri="{C3380CC4-5D6E-409C-BE32-E72D297353CC}">
              <c16:uniqueId val="{0000000A-6AC3-49EB-A28A-8F017B4E52E8}"/>
            </c:ext>
          </c:extLst>
        </c:ser>
        <c:ser>
          <c:idx val="11"/>
          <c:order val="11"/>
          <c:tx>
            <c:strRef>
              <c:f>Sheet1!$M$1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Sheet1!$M$2:$M$225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0B-6AC3-49EB-A28A-8F017B4E52E8}"/>
            </c:ext>
          </c:extLst>
        </c:ser>
        <c:ser>
          <c:idx val="12"/>
          <c:order val="12"/>
          <c:tx>
            <c:strRef>
              <c:f>Sheet1!$N$1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Sheet1!$N$2:$N$225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0C-6AC3-49EB-A28A-8F017B4E52E8}"/>
            </c:ext>
          </c:extLst>
        </c:ser>
        <c:ser>
          <c:idx val="13"/>
          <c:order val="13"/>
          <c:tx>
            <c:strRef>
              <c:f>Sheet1!$O$1</c:f>
              <c:strCache>
                <c:ptCount val="1"/>
                <c:pt idx="0">
                  <c:v>ceameg</c:v>
                </c:pt>
              </c:strCache>
            </c:strRef>
          </c:tx>
          <c:spPr>
            <a:ln w="12700" cap="rnd">
              <a:solidFill>
                <a:srgbClr val="FF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Sheet1!$O$2:$O$225</c:f>
              <c:numCache>
                <c:formatCode>General</c:formatCode>
                <c:ptCount val="224"/>
                <c:pt idx="0">
                  <c:v>0</c:v>
                </c:pt>
                <c:pt idx="1">
                  <c:v>0</c:v>
                </c:pt>
                <c:pt idx="2">
                  <c:v>0</c:v>
                </c:pt>
                <c:pt idx="3">
                  <c:v>0</c:v>
                </c:pt>
                <c:pt idx="4">
                  <c:v>27.999998000000001</c:v>
                </c:pt>
                <c:pt idx="5">
                  <c:v>67</c:v>
                </c:pt>
                <c:pt idx="6">
                  <c:v>115</c:v>
                </c:pt>
                <c:pt idx="7">
                  <c:v>162</c:v>
                </c:pt>
                <c:pt idx="8">
                  <c:v>194</c:v>
                </c:pt>
                <c:pt idx="9">
                  <c:v>215</c:v>
                </c:pt>
                <c:pt idx="10">
                  <c:v>245</c:v>
                </c:pt>
                <c:pt idx="11">
                  <c:v>250</c:v>
                </c:pt>
                <c:pt idx="12">
                  <c:v>266</c:v>
                </c:pt>
                <c:pt idx="13">
                  <c:v>283</c:v>
                </c:pt>
                <c:pt idx="14">
                  <c:v>287</c:v>
                </c:pt>
                <c:pt idx="15">
                  <c:v>302</c:v>
                </c:pt>
                <c:pt idx="16">
                  <c:v>333</c:v>
                </c:pt>
                <c:pt idx="17">
                  <c:v>359</c:v>
                </c:pt>
                <c:pt idx="18">
                  <c:v>399</c:v>
                </c:pt>
                <c:pt idx="19">
                  <c:v>419</c:v>
                </c:pt>
                <c:pt idx="20">
                  <c:v>424</c:v>
                </c:pt>
                <c:pt idx="21">
                  <c:v>418</c:v>
                </c:pt>
                <c:pt idx="22">
                  <c:v>410</c:v>
                </c:pt>
                <c:pt idx="23">
                  <c:v>424</c:v>
                </c:pt>
                <c:pt idx="24">
                  <c:v>422</c:v>
                </c:pt>
                <c:pt idx="25">
                  <c:v>414.99996900000002</c:v>
                </c:pt>
                <c:pt idx="26">
                  <c:v>412</c:v>
                </c:pt>
                <c:pt idx="27">
                  <c:v>422</c:v>
                </c:pt>
                <c:pt idx="28">
                  <c:v>428.00003099999998</c:v>
                </c:pt>
                <c:pt idx="29">
                  <c:v>428.00003099999998</c:v>
                </c:pt>
                <c:pt idx="30">
                  <c:v>432</c:v>
                </c:pt>
                <c:pt idx="31">
                  <c:v>413</c:v>
                </c:pt>
                <c:pt idx="32">
                  <c:v>425.99996900000002</c:v>
                </c:pt>
                <c:pt idx="33">
                  <c:v>409</c:v>
                </c:pt>
                <c:pt idx="34">
                  <c:v>406.00003099999998</c:v>
                </c:pt>
                <c:pt idx="35">
                  <c:v>432</c:v>
                </c:pt>
                <c:pt idx="36">
                  <c:v>543</c:v>
                </c:pt>
                <c:pt idx="37">
                  <c:v>713</c:v>
                </c:pt>
                <c:pt idx="38">
                  <c:v>905</c:v>
                </c:pt>
                <c:pt idx="39">
                  <c:v>1139</c:v>
                </c:pt>
                <c:pt idx="40">
                  <c:v>1297</c:v>
                </c:pt>
                <c:pt idx="41">
                  <c:v>1390</c:v>
                </c:pt>
                <c:pt idx="42">
                  <c:v>1451</c:v>
                </c:pt>
                <c:pt idx="43">
                  <c:v>1521</c:v>
                </c:pt>
                <c:pt idx="44">
                  <c:v>1518.9998780000001</c:v>
                </c:pt>
                <c:pt idx="45">
                  <c:v>1520</c:v>
                </c:pt>
                <c:pt idx="46">
                  <c:v>1540</c:v>
                </c:pt>
                <c:pt idx="47">
                  <c:v>1548</c:v>
                </c:pt>
                <c:pt idx="48">
                  <c:v>1584</c:v>
                </c:pt>
                <c:pt idx="49">
                  <c:v>1587</c:v>
                </c:pt>
                <c:pt idx="50">
                  <c:v>1595</c:v>
                </c:pt>
                <c:pt idx="51">
                  <c:v>1592</c:v>
                </c:pt>
                <c:pt idx="52">
                  <c:v>1614</c:v>
                </c:pt>
                <c:pt idx="53">
                  <c:v>1627</c:v>
                </c:pt>
                <c:pt idx="54">
                  <c:v>1635</c:v>
                </c:pt>
                <c:pt idx="55">
                  <c:v>1641.9998780000001</c:v>
                </c:pt>
                <c:pt idx="56">
                  <c:v>1667</c:v>
                </c:pt>
                <c:pt idx="57">
                  <c:v>1685.9998780000001</c:v>
                </c:pt>
                <c:pt idx="58">
                  <c:v>1705</c:v>
                </c:pt>
                <c:pt idx="59">
                  <c:v>1685.0001219999999</c:v>
                </c:pt>
                <c:pt idx="60">
                  <c:v>1753</c:v>
                </c:pt>
                <c:pt idx="61">
                  <c:v>1768</c:v>
                </c:pt>
                <c:pt idx="62">
                  <c:v>1735</c:v>
                </c:pt>
                <c:pt idx="63">
                  <c:v>1778</c:v>
                </c:pt>
                <c:pt idx="64">
                  <c:v>1747.0001219999999</c:v>
                </c:pt>
                <c:pt idx="65">
                  <c:v>1706</c:v>
                </c:pt>
                <c:pt idx="66">
                  <c:v>1693</c:v>
                </c:pt>
                <c:pt idx="67">
                  <c:v>1683</c:v>
                </c:pt>
                <c:pt idx="68">
                  <c:v>1715</c:v>
                </c:pt>
                <c:pt idx="69">
                  <c:v>1746</c:v>
                </c:pt>
                <c:pt idx="70">
                  <c:v>1766</c:v>
                </c:pt>
                <c:pt idx="71">
                  <c:v>1790</c:v>
                </c:pt>
                <c:pt idx="72">
                  <c:v>1812</c:v>
                </c:pt>
                <c:pt idx="73">
                  <c:v>1831</c:v>
                </c:pt>
                <c:pt idx="74">
                  <c:v>1860</c:v>
                </c:pt>
                <c:pt idx="75">
                  <c:v>1885</c:v>
                </c:pt>
                <c:pt idx="76">
                  <c:v>1891</c:v>
                </c:pt>
                <c:pt idx="77">
                  <c:v>1911</c:v>
                </c:pt>
                <c:pt idx="78">
                  <c:v>1936</c:v>
                </c:pt>
                <c:pt idx="79">
                  <c:v>1937</c:v>
                </c:pt>
                <c:pt idx="80">
                  <c:v>1905.9998780000001</c:v>
                </c:pt>
                <c:pt idx="81">
                  <c:v>1903</c:v>
                </c:pt>
                <c:pt idx="82">
                  <c:v>1867</c:v>
                </c:pt>
                <c:pt idx="83">
                  <c:v>1852.9998780000001</c:v>
                </c:pt>
                <c:pt idx="84">
                  <c:v>1841</c:v>
                </c:pt>
                <c:pt idx="85">
                  <c:v>1802</c:v>
                </c:pt>
                <c:pt idx="86">
                  <c:v>1769</c:v>
                </c:pt>
                <c:pt idx="87">
                  <c:v>1761</c:v>
                </c:pt>
                <c:pt idx="88">
                  <c:v>1769</c:v>
                </c:pt>
                <c:pt idx="89">
                  <c:v>1761</c:v>
                </c:pt>
                <c:pt idx="90">
                  <c:v>1793</c:v>
                </c:pt>
                <c:pt idx="91">
                  <c:v>1823</c:v>
                </c:pt>
                <c:pt idx="92">
                  <c:v>1851</c:v>
                </c:pt>
                <c:pt idx="93">
                  <c:v>1879.0001219999999</c:v>
                </c:pt>
                <c:pt idx="94">
                  <c:v>1902</c:v>
                </c:pt>
                <c:pt idx="95">
                  <c:v>1932.0001219999999</c:v>
                </c:pt>
                <c:pt idx="96">
                  <c:v>1898</c:v>
                </c:pt>
                <c:pt idx="97">
                  <c:v>1926</c:v>
                </c:pt>
                <c:pt idx="98">
                  <c:v>1934</c:v>
                </c:pt>
                <c:pt idx="99">
                  <c:v>1940</c:v>
                </c:pt>
                <c:pt idx="100">
                  <c:v>1979</c:v>
                </c:pt>
                <c:pt idx="101">
                  <c:v>1991</c:v>
                </c:pt>
                <c:pt idx="102">
                  <c:v>1957</c:v>
                </c:pt>
                <c:pt idx="103">
                  <c:v>0</c:v>
                </c:pt>
                <c:pt idx="104">
                  <c:v>0</c:v>
                </c:pt>
                <c:pt idx="105">
                  <c:v>0</c:v>
                </c:pt>
                <c:pt idx="106">
                  <c:v>0</c:v>
                </c:pt>
                <c:pt idx="107">
                  <c:v>0</c:v>
                </c:pt>
                <c:pt idx="108">
                  <c:v>0</c:v>
                </c:pt>
                <c:pt idx="109">
                  <c:v>0</c:v>
                </c:pt>
                <c:pt idx="110">
                  <c:v>0</c:v>
                </c:pt>
                <c:pt idx="111">
                  <c:v>0</c:v>
                </c:pt>
                <c:pt idx="112">
                  <c:v>0</c:v>
                </c:pt>
                <c:pt idx="113">
                  <c:v>0</c:v>
                </c:pt>
                <c:pt idx="114">
                  <c:v>1088</c:v>
                </c:pt>
                <c:pt idx="115">
                  <c:v>1014</c:v>
                </c:pt>
                <c:pt idx="116">
                  <c:v>965</c:v>
                </c:pt>
                <c:pt idx="117">
                  <c:v>1025</c:v>
                </c:pt>
                <c:pt idx="118">
                  <c:v>1013</c:v>
                </c:pt>
                <c:pt idx="119">
                  <c:v>1034</c:v>
                </c:pt>
                <c:pt idx="120">
                  <c:v>1086</c:v>
                </c:pt>
                <c:pt idx="121">
                  <c:v>1077</c:v>
                </c:pt>
                <c:pt idx="122">
                  <c:v>1121</c:v>
                </c:pt>
                <c:pt idx="123">
                  <c:v>1144</c:v>
                </c:pt>
                <c:pt idx="124">
                  <c:v>1164</c:v>
                </c:pt>
                <c:pt idx="125">
                  <c:v>1199</c:v>
                </c:pt>
                <c:pt idx="126">
                  <c:v>1235</c:v>
                </c:pt>
                <c:pt idx="127">
                  <c:v>1257</c:v>
                </c:pt>
                <c:pt idx="128">
                  <c:v>1283</c:v>
                </c:pt>
                <c:pt idx="129">
                  <c:v>1309</c:v>
                </c:pt>
                <c:pt idx="130">
                  <c:v>1339</c:v>
                </c:pt>
                <c:pt idx="131">
                  <c:v>1373</c:v>
                </c:pt>
                <c:pt idx="132">
                  <c:v>1386.9998780000001</c:v>
                </c:pt>
                <c:pt idx="133">
                  <c:v>1426</c:v>
                </c:pt>
                <c:pt idx="134">
                  <c:v>1439.9998780000001</c:v>
                </c:pt>
                <c:pt idx="135">
                  <c:v>1464</c:v>
                </c:pt>
                <c:pt idx="136">
                  <c:v>1452</c:v>
                </c:pt>
                <c:pt idx="137">
                  <c:v>1439.0001219999999</c:v>
                </c:pt>
                <c:pt idx="138">
                  <c:v>1442</c:v>
                </c:pt>
                <c:pt idx="139">
                  <c:v>1442</c:v>
                </c:pt>
                <c:pt idx="140">
                  <c:v>1423</c:v>
                </c:pt>
                <c:pt idx="141">
                  <c:v>1415</c:v>
                </c:pt>
                <c:pt idx="142">
                  <c:v>1375</c:v>
                </c:pt>
                <c:pt idx="143">
                  <c:v>1351.0001219999999</c:v>
                </c:pt>
                <c:pt idx="144">
                  <c:v>1345</c:v>
                </c:pt>
                <c:pt idx="145">
                  <c:v>1356</c:v>
                </c:pt>
                <c:pt idx="146">
                  <c:v>1350</c:v>
                </c:pt>
                <c:pt idx="147">
                  <c:v>1346</c:v>
                </c:pt>
                <c:pt idx="148">
                  <c:v>1359</c:v>
                </c:pt>
                <c:pt idx="149">
                  <c:v>1368</c:v>
                </c:pt>
                <c:pt idx="150">
                  <c:v>1425</c:v>
                </c:pt>
                <c:pt idx="151">
                  <c:v>1392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469</c:v>
                </c:pt>
                <c:pt idx="169">
                  <c:v>469.99996900000002</c:v>
                </c:pt>
                <c:pt idx="170">
                  <c:v>568</c:v>
                </c:pt>
                <c:pt idx="171">
                  <c:v>703</c:v>
                </c:pt>
                <c:pt idx="172">
                  <c:v>735</c:v>
                </c:pt>
                <c:pt idx="173">
                  <c:v>716</c:v>
                </c:pt>
                <c:pt idx="174">
                  <c:v>716</c:v>
                </c:pt>
                <c:pt idx="175">
                  <c:v>670</c:v>
                </c:pt>
                <c:pt idx="176">
                  <c:v>841</c:v>
                </c:pt>
                <c:pt idx="177">
                  <c:v>845</c:v>
                </c:pt>
                <c:pt idx="178">
                  <c:v>794</c:v>
                </c:pt>
                <c:pt idx="179">
                  <c:v>795</c:v>
                </c:pt>
                <c:pt idx="180">
                  <c:v>791</c:v>
                </c:pt>
                <c:pt idx="181">
                  <c:v>814</c:v>
                </c:pt>
                <c:pt idx="182">
                  <c:v>814</c:v>
                </c:pt>
                <c:pt idx="183">
                  <c:v>839</c:v>
                </c:pt>
                <c:pt idx="184">
                  <c:v>800</c:v>
                </c:pt>
                <c:pt idx="185">
                  <c:v>827</c:v>
                </c:pt>
                <c:pt idx="186">
                  <c:v>820</c:v>
                </c:pt>
                <c:pt idx="187">
                  <c:v>833</c:v>
                </c:pt>
                <c:pt idx="188">
                  <c:v>833</c:v>
                </c:pt>
                <c:pt idx="189">
                  <c:v>842</c:v>
                </c:pt>
                <c:pt idx="190">
                  <c:v>846</c:v>
                </c:pt>
                <c:pt idx="191">
                  <c:v>845</c:v>
                </c:pt>
                <c:pt idx="192">
                  <c:v>873</c:v>
                </c:pt>
                <c:pt idx="193">
                  <c:v>886.99993900000004</c:v>
                </c:pt>
                <c:pt idx="194">
                  <c:v>901</c:v>
                </c:pt>
                <c:pt idx="195">
                  <c:v>916</c:v>
                </c:pt>
                <c:pt idx="196">
                  <c:v>921</c:v>
                </c:pt>
                <c:pt idx="197">
                  <c:v>907</c:v>
                </c:pt>
                <c:pt idx="198">
                  <c:v>868</c:v>
                </c:pt>
                <c:pt idx="199">
                  <c:v>817</c:v>
                </c:pt>
                <c:pt idx="200">
                  <c:v>784</c:v>
                </c:pt>
                <c:pt idx="201">
                  <c:v>754.99993900000004</c:v>
                </c:pt>
                <c:pt idx="202">
                  <c:v>760</c:v>
                </c:pt>
                <c:pt idx="203">
                  <c:v>717</c:v>
                </c:pt>
                <c:pt idx="204">
                  <c:v>714</c:v>
                </c:pt>
                <c:pt idx="205">
                  <c:v>713</c:v>
                </c:pt>
                <c:pt idx="206">
                  <c:v>723</c:v>
                </c:pt>
                <c:pt idx="207">
                  <c:v>725</c:v>
                </c:pt>
                <c:pt idx="208">
                  <c:v>712</c:v>
                </c:pt>
                <c:pt idx="209">
                  <c:v>710.99993900000004</c:v>
                </c:pt>
                <c:pt idx="210">
                  <c:v>762</c:v>
                </c:pt>
                <c:pt idx="211">
                  <c:v>744</c:v>
                </c:pt>
                <c:pt idx="212">
                  <c:v>709</c:v>
                </c:pt>
                <c:pt idx="213">
                  <c:v>700</c:v>
                </c:pt>
                <c:pt idx="214">
                  <c:v>708</c:v>
                </c:pt>
                <c:pt idx="215">
                  <c:v>691</c:v>
                </c:pt>
                <c:pt idx="216">
                  <c:v>688.99993900000004</c:v>
                </c:pt>
                <c:pt idx="217">
                  <c:v>648</c:v>
                </c:pt>
                <c:pt idx="218">
                  <c:v>648</c:v>
                </c:pt>
                <c:pt idx="219">
                  <c:v>580</c:v>
                </c:pt>
                <c:pt idx="220">
                  <c:v>554</c:v>
                </c:pt>
                <c:pt idx="221">
                  <c:v>554</c:v>
                </c:pt>
                <c:pt idx="222">
                  <c:v>669</c:v>
                </c:pt>
                <c:pt idx="223">
                  <c:v>460</c:v>
                </c:pt>
              </c:numCache>
            </c:numRef>
          </c:yVal>
          <c:smooth val="0"/>
          <c:extLst xmlns:c16r2="http://schemas.microsoft.com/office/drawing/2015/06/chart">
            <c:ext xmlns:c16="http://schemas.microsoft.com/office/drawing/2014/chart" uri="{C3380CC4-5D6E-409C-BE32-E72D297353CC}">
              <c16:uniqueId val="{0000000D-6AC3-49EB-A28A-8F017B4E52E8}"/>
            </c:ext>
          </c:extLst>
        </c:ser>
        <c:ser>
          <c:idx val="14"/>
          <c:order val="14"/>
          <c:tx>
            <c:strRef>
              <c:f>Sheet1!$P$1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Sheet1!$P$2:$P$225</c:f>
              <c:numCache>
                <c:formatCode>General</c:formatCode>
                <c:ptCount val="224"/>
                <c:pt idx="0">
                  <c:v>0</c:v>
                </c:pt>
                <c:pt idx="1">
                  <c:v>0</c:v>
                </c:pt>
                <c:pt idx="2">
                  <c:v>26</c:v>
                </c:pt>
                <c:pt idx="3">
                  <c:v>132</c:v>
                </c:pt>
                <c:pt idx="4">
                  <c:v>140</c:v>
                </c:pt>
                <c:pt idx="5">
                  <c:v>158</c:v>
                </c:pt>
                <c:pt idx="6">
                  <c:v>205</c:v>
                </c:pt>
                <c:pt idx="7">
                  <c:v>223.99998500000001</c:v>
                </c:pt>
                <c:pt idx="8">
                  <c:v>260</c:v>
                </c:pt>
                <c:pt idx="9">
                  <c:v>274</c:v>
                </c:pt>
                <c:pt idx="10">
                  <c:v>291</c:v>
                </c:pt>
                <c:pt idx="11">
                  <c:v>292</c:v>
                </c:pt>
                <c:pt idx="12">
                  <c:v>305</c:v>
                </c:pt>
                <c:pt idx="13">
                  <c:v>314</c:v>
                </c:pt>
                <c:pt idx="14">
                  <c:v>312</c:v>
                </c:pt>
                <c:pt idx="15">
                  <c:v>324</c:v>
                </c:pt>
                <c:pt idx="16">
                  <c:v>353</c:v>
                </c:pt>
                <c:pt idx="17">
                  <c:v>372</c:v>
                </c:pt>
                <c:pt idx="18">
                  <c:v>409</c:v>
                </c:pt>
                <c:pt idx="19">
                  <c:v>425</c:v>
                </c:pt>
                <c:pt idx="20">
                  <c:v>427</c:v>
                </c:pt>
                <c:pt idx="21">
                  <c:v>422</c:v>
                </c:pt>
                <c:pt idx="22">
                  <c:v>405</c:v>
                </c:pt>
                <c:pt idx="23">
                  <c:v>425.99996900000002</c:v>
                </c:pt>
                <c:pt idx="24">
                  <c:v>419</c:v>
                </c:pt>
                <c:pt idx="25">
                  <c:v>405</c:v>
                </c:pt>
                <c:pt idx="26">
                  <c:v>405</c:v>
                </c:pt>
                <c:pt idx="27">
                  <c:v>406.00003099999998</c:v>
                </c:pt>
                <c:pt idx="28">
                  <c:v>421</c:v>
                </c:pt>
                <c:pt idx="29">
                  <c:v>417.00003099999998</c:v>
                </c:pt>
                <c:pt idx="30">
                  <c:v>420</c:v>
                </c:pt>
                <c:pt idx="31">
                  <c:v>398</c:v>
                </c:pt>
                <c:pt idx="32">
                  <c:v>412</c:v>
                </c:pt>
                <c:pt idx="33">
                  <c:v>392.99996900000002</c:v>
                </c:pt>
                <c:pt idx="34">
                  <c:v>386</c:v>
                </c:pt>
                <c:pt idx="35">
                  <c:v>412</c:v>
                </c:pt>
                <c:pt idx="36">
                  <c:v>534</c:v>
                </c:pt>
                <c:pt idx="37">
                  <c:v>718</c:v>
                </c:pt>
                <c:pt idx="38">
                  <c:v>923</c:v>
                </c:pt>
                <c:pt idx="39">
                  <c:v>1187</c:v>
                </c:pt>
                <c:pt idx="40">
                  <c:v>1359</c:v>
                </c:pt>
                <c:pt idx="41">
                  <c:v>1456.9998780000001</c:v>
                </c:pt>
                <c:pt idx="42">
                  <c:v>1538</c:v>
                </c:pt>
                <c:pt idx="43">
                  <c:v>1593</c:v>
                </c:pt>
                <c:pt idx="44">
                  <c:v>1614</c:v>
                </c:pt>
                <c:pt idx="45">
                  <c:v>1615.9998780000001</c:v>
                </c:pt>
                <c:pt idx="46">
                  <c:v>1645</c:v>
                </c:pt>
                <c:pt idx="47">
                  <c:v>1665</c:v>
                </c:pt>
                <c:pt idx="48">
                  <c:v>1703.9998780000001</c:v>
                </c:pt>
                <c:pt idx="49">
                  <c:v>1709</c:v>
                </c:pt>
                <c:pt idx="50">
                  <c:v>1715</c:v>
                </c:pt>
                <c:pt idx="51">
                  <c:v>1715</c:v>
                </c:pt>
                <c:pt idx="52">
                  <c:v>1745</c:v>
                </c:pt>
                <c:pt idx="53">
                  <c:v>1764.9998780000001</c:v>
                </c:pt>
                <c:pt idx="54">
                  <c:v>1779</c:v>
                </c:pt>
                <c:pt idx="55">
                  <c:v>1784</c:v>
                </c:pt>
                <c:pt idx="56">
                  <c:v>1817.9998780000001</c:v>
                </c:pt>
                <c:pt idx="57">
                  <c:v>1863</c:v>
                </c:pt>
                <c:pt idx="58">
                  <c:v>1865</c:v>
                </c:pt>
                <c:pt idx="59">
                  <c:v>1839</c:v>
                </c:pt>
                <c:pt idx="60">
                  <c:v>1953</c:v>
                </c:pt>
                <c:pt idx="61">
                  <c:v>1996</c:v>
                </c:pt>
                <c:pt idx="62">
                  <c:v>1886</c:v>
                </c:pt>
                <c:pt idx="63">
                  <c:v>1984</c:v>
                </c:pt>
                <c:pt idx="64">
                  <c:v>1949.9998780000001</c:v>
                </c:pt>
                <c:pt idx="65">
                  <c:v>1889</c:v>
                </c:pt>
                <c:pt idx="66">
                  <c:v>1881</c:v>
                </c:pt>
                <c:pt idx="67">
                  <c:v>1854</c:v>
                </c:pt>
                <c:pt idx="68">
                  <c:v>1887</c:v>
                </c:pt>
                <c:pt idx="69">
                  <c:v>1914.0001219999999</c:v>
                </c:pt>
                <c:pt idx="70">
                  <c:v>1944</c:v>
                </c:pt>
                <c:pt idx="71">
                  <c:v>1973</c:v>
                </c:pt>
                <c:pt idx="72">
                  <c:v>1995</c:v>
                </c:pt>
                <c:pt idx="73">
                  <c:v>2013</c:v>
                </c:pt>
                <c:pt idx="74">
                  <c:v>2039</c:v>
                </c:pt>
                <c:pt idx="75">
                  <c:v>2060</c:v>
                </c:pt>
                <c:pt idx="76">
                  <c:v>2070</c:v>
                </c:pt>
                <c:pt idx="77">
                  <c:v>2105</c:v>
                </c:pt>
                <c:pt idx="78">
                  <c:v>2152</c:v>
                </c:pt>
                <c:pt idx="79">
                  <c:v>2135</c:v>
                </c:pt>
                <c:pt idx="80">
                  <c:v>2054</c:v>
                </c:pt>
                <c:pt idx="81">
                  <c:v>2018</c:v>
                </c:pt>
                <c:pt idx="82">
                  <c:v>1976.0001219999999</c:v>
                </c:pt>
                <c:pt idx="83">
                  <c:v>2011.9998780000001</c:v>
                </c:pt>
                <c:pt idx="84">
                  <c:v>2002.0001219999999</c:v>
                </c:pt>
                <c:pt idx="85">
                  <c:v>1954</c:v>
                </c:pt>
                <c:pt idx="86">
                  <c:v>1890</c:v>
                </c:pt>
                <c:pt idx="87">
                  <c:v>1881</c:v>
                </c:pt>
                <c:pt idx="88">
                  <c:v>1869</c:v>
                </c:pt>
                <c:pt idx="89">
                  <c:v>1858</c:v>
                </c:pt>
                <c:pt idx="90">
                  <c:v>1890</c:v>
                </c:pt>
                <c:pt idx="91">
                  <c:v>1910</c:v>
                </c:pt>
                <c:pt idx="92">
                  <c:v>1949.9998780000001</c:v>
                </c:pt>
                <c:pt idx="93">
                  <c:v>1960</c:v>
                </c:pt>
                <c:pt idx="94">
                  <c:v>1985.0001219999999</c:v>
                </c:pt>
                <c:pt idx="95">
                  <c:v>1993</c:v>
                </c:pt>
                <c:pt idx="96">
                  <c:v>1978</c:v>
                </c:pt>
                <c:pt idx="97">
                  <c:v>1953</c:v>
                </c:pt>
                <c:pt idx="98">
                  <c:v>2019</c:v>
                </c:pt>
                <c:pt idx="99">
                  <c:v>2032</c:v>
                </c:pt>
                <c:pt idx="100">
                  <c:v>2104</c:v>
                </c:pt>
                <c:pt idx="101">
                  <c:v>2065</c:v>
                </c:pt>
                <c:pt idx="102">
                  <c:v>2035</c:v>
                </c:pt>
                <c:pt idx="103">
                  <c:v>0</c:v>
                </c:pt>
                <c:pt idx="104">
                  <c:v>0</c:v>
                </c:pt>
                <c:pt idx="105">
                  <c:v>0</c:v>
                </c:pt>
                <c:pt idx="106">
                  <c:v>0</c:v>
                </c:pt>
                <c:pt idx="107">
                  <c:v>0</c:v>
                </c:pt>
                <c:pt idx="108">
                  <c:v>0</c:v>
                </c:pt>
                <c:pt idx="109">
                  <c:v>0</c:v>
                </c:pt>
                <c:pt idx="110">
                  <c:v>0</c:v>
                </c:pt>
                <c:pt idx="111">
                  <c:v>0</c:v>
                </c:pt>
                <c:pt idx="112">
                  <c:v>0</c:v>
                </c:pt>
                <c:pt idx="113">
                  <c:v>0</c:v>
                </c:pt>
                <c:pt idx="114">
                  <c:v>1075</c:v>
                </c:pt>
                <c:pt idx="115">
                  <c:v>970</c:v>
                </c:pt>
                <c:pt idx="116">
                  <c:v>878.00006099999996</c:v>
                </c:pt>
                <c:pt idx="117">
                  <c:v>927</c:v>
                </c:pt>
                <c:pt idx="118">
                  <c:v>908</c:v>
                </c:pt>
                <c:pt idx="119">
                  <c:v>947</c:v>
                </c:pt>
                <c:pt idx="120">
                  <c:v>967</c:v>
                </c:pt>
                <c:pt idx="121">
                  <c:v>949</c:v>
                </c:pt>
                <c:pt idx="122">
                  <c:v>980</c:v>
                </c:pt>
                <c:pt idx="123">
                  <c:v>998</c:v>
                </c:pt>
                <c:pt idx="124">
                  <c:v>1029</c:v>
                </c:pt>
                <c:pt idx="125">
                  <c:v>1078</c:v>
                </c:pt>
                <c:pt idx="126">
                  <c:v>1096</c:v>
                </c:pt>
                <c:pt idx="127">
                  <c:v>1114</c:v>
                </c:pt>
                <c:pt idx="128">
                  <c:v>1125</c:v>
                </c:pt>
                <c:pt idx="129">
                  <c:v>1168</c:v>
                </c:pt>
                <c:pt idx="130">
                  <c:v>1192</c:v>
                </c:pt>
                <c:pt idx="131">
                  <c:v>1231</c:v>
                </c:pt>
                <c:pt idx="132">
                  <c:v>1243</c:v>
                </c:pt>
                <c:pt idx="133">
                  <c:v>1278</c:v>
                </c:pt>
                <c:pt idx="134">
                  <c:v>1293</c:v>
                </c:pt>
                <c:pt idx="135">
                  <c:v>1309</c:v>
                </c:pt>
                <c:pt idx="136">
                  <c:v>1300</c:v>
                </c:pt>
                <c:pt idx="137">
                  <c:v>1294</c:v>
                </c:pt>
                <c:pt idx="138">
                  <c:v>1297</c:v>
                </c:pt>
                <c:pt idx="139">
                  <c:v>1291</c:v>
                </c:pt>
                <c:pt idx="140">
                  <c:v>1279</c:v>
                </c:pt>
                <c:pt idx="141">
                  <c:v>1257</c:v>
                </c:pt>
                <c:pt idx="142">
                  <c:v>1225</c:v>
                </c:pt>
                <c:pt idx="143">
                  <c:v>1202</c:v>
                </c:pt>
                <c:pt idx="144">
                  <c:v>1177</c:v>
                </c:pt>
                <c:pt idx="145">
                  <c:v>1197</c:v>
                </c:pt>
                <c:pt idx="146">
                  <c:v>1173</c:v>
                </c:pt>
                <c:pt idx="147">
                  <c:v>1192</c:v>
                </c:pt>
                <c:pt idx="148">
                  <c:v>1207</c:v>
                </c:pt>
                <c:pt idx="149">
                  <c:v>1217</c:v>
                </c:pt>
                <c:pt idx="150">
                  <c:v>1278</c:v>
                </c:pt>
                <c:pt idx="151">
                  <c:v>1271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355</c:v>
                </c:pt>
                <c:pt idx="169">
                  <c:v>384.00003099999998</c:v>
                </c:pt>
                <c:pt idx="170">
                  <c:v>392</c:v>
                </c:pt>
                <c:pt idx="171">
                  <c:v>439.00003099999998</c:v>
                </c:pt>
                <c:pt idx="172">
                  <c:v>514</c:v>
                </c:pt>
                <c:pt idx="173">
                  <c:v>465</c:v>
                </c:pt>
                <c:pt idx="174">
                  <c:v>489</c:v>
                </c:pt>
                <c:pt idx="175">
                  <c:v>476</c:v>
                </c:pt>
                <c:pt idx="176">
                  <c:v>577</c:v>
                </c:pt>
                <c:pt idx="177">
                  <c:v>599</c:v>
                </c:pt>
                <c:pt idx="178">
                  <c:v>580</c:v>
                </c:pt>
                <c:pt idx="179">
                  <c:v>513</c:v>
                </c:pt>
                <c:pt idx="180">
                  <c:v>507</c:v>
                </c:pt>
                <c:pt idx="181">
                  <c:v>598</c:v>
                </c:pt>
                <c:pt idx="182">
                  <c:v>586</c:v>
                </c:pt>
                <c:pt idx="183">
                  <c:v>593</c:v>
                </c:pt>
                <c:pt idx="184">
                  <c:v>574</c:v>
                </c:pt>
                <c:pt idx="185">
                  <c:v>582</c:v>
                </c:pt>
                <c:pt idx="186">
                  <c:v>605</c:v>
                </c:pt>
                <c:pt idx="187">
                  <c:v>596</c:v>
                </c:pt>
                <c:pt idx="188">
                  <c:v>610</c:v>
                </c:pt>
                <c:pt idx="189">
                  <c:v>607</c:v>
                </c:pt>
                <c:pt idx="190">
                  <c:v>623</c:v>
                </c:pt>
                <c:pt idx="191">
                  <c:v>638</c:v>
                </c:pt>
                <c:pt idx="192">
                  <c:v>638</c:v>
                </c:pt>
                <c:pt idx="193">
                  <c:v>677</c:v>
                </c:pt>
                <c:pt idx="194">
                  <c:v>693.00006099999996</c:v>
                </c:pt>
                <c:pt idx="195">
                  <c:v>696</c:v>
                </c:pt>
                <c:pt idx="196">
                  <c:v>682</c:v>
                </c:pt>
                <c:pt idx="197">
                  <c:v>670</c:v>
                </c:pt>
                <c:pt idx="198">
                  <c:v>656</c:v>
                </c:pt>
                <c:pt idx="199">
                  <c:v>598</c:v>
                </c:pt>
                <c:pt idx="200">
                  <c:v>568</c:v>
                </c:pt>
                <c:pt idx="201">
                  <c:v>550</c:v>
                </c:pt>
                <c:pt idx="202">
                  <c:v>556</c:v>
                </c:pt>
                <c:pt idx="203">
                  <c:v>548</c:v>
                </c:pt>
                <c:pt idx="204">
                  <c:v>506</c:v>
                </c:pt>
                <c:pt idx="205">
                  <c:v>517</c:v>
                </c:pt>
                <c:pt idx="206">
                  <c:v>532</c:v>
                </c:pt>
                <c:pt idx="207">
                  <c:v>537</c:v>
                </c:pt>
                <c:pt idx="208">
                  <c:v>513</c:v>
                </c:pt>
                <c:pt idx="209">
                  <c:v>514</c:v>
                </c:pt>
                <c:pt idx="210">
                  <c:v>553</c:v>
                </c:pt>
                <c:pt idx="211">
                  <c:v>551</c:v>
                </c:pt>
                <c:pt idx="212">
                  <c:v>547</c:v>
                </c:pt>
                <c:pt idx="213">
                  <c:v>495</c:v>
                </c:pt>
                <c:pt idx="214">
                  <c:v>519</c:v>
                </c:pt>
                <c:pt idx="215">
                  <c:v>430</c:v>
                </c:pt>
                <c:pt idx="216">
                  <c:v>511</c:v>
                </c:pt>
                <c:pt idx="217">
                  <c:v>488</c:v>
                </c:pt>
                <c:pt idx="218">
                  <c:v>482</c:v>
                </c:pt>
                <c:pt idx="219">
                  <c:v>457</c:v>
                </c:pt>
                <c:pt idx="220">
                  <c:v>446</c:v>
                </c:pt>
                <c:pt idx="221">
                  <c:v>483.00003099999998</c:v>
                </c:pt>
                <c:pt idx="222">
                  <c:v>771</c:v>
                </c:pt>
                <c:pt idx="223">
                  <c:v>251</c:v>
                </c:pt>
              </c:numCache>
            </c:numRef>
          </c:yVal>
          <c:smooth val="0"/>
          <c:extLst xmlns:c16r2="http://schemas.microsoft.com/office/drawing/2015/06/chart">
            <c:ext xmlns:c16="http://schemas.microsoft.com/office/drawing/2014/chart" uri="{C3380CC4-5D6E-409C-BE32-E72D297353CC}">
              <c16:uniqueId val="{0000000E-6AC3-49EB-A28A-8F017B4E52E8}"/>
            </c:ext>
          </c:extLst>
        </c:ser>
        <c:ser>
          <c:idx val="15"/>
          <c:order val="15"/>
          <c:tx>
            <c:strRef>
              <c:f>Sheet1!$Q$1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Sheet1!$Q$2:$Q$225</c:f>
              <c:numCache>
                <c:formatCode>General</c:formatCode>
                <c:ptCount val="224"/>
                <c:pt idx="0">
                  <c:v>0</c:v>
                </c:pt>
                <c:pt idx="1">
                  <c:v>0</c:v>
                </c:pt>
                <c:pt idx="2">
                  <c:v>0</c:v>
                </c:pt>
                <c:pt idx="3">
                  <c:v>0</c:v>
                </c:pt>
                <c:pt idx="4">
                  <c:v>0</c:v>
                </c:pt>
                <c:pt idx="5">
                  <c:v>0</c:v>
                </c:pt>
                <c:pt idx="6">
                  <c:v>16</c:v>
                </c:pt>
                <c:pt idx="7">
                  <c:v>71</c:v>
                </c:pt>
                <c:pt idx="8">
                  <c:v>115</c:v>
                </c:pt>
                <c:pt idx="9">
                  <c:v>134</c:v>
                </c:pt>
                <c:pt idx="10">
                  <c:v>164</c:v>
                </c:pt>
                <c:pt idx="11">
                  <c:v>174</c:v>
                </c:pt>
                <c:pt idx="12">
                  <c:v>179.99998500000001</c:v>
                </c:pt>
                <c:pt idx="13">
                  <c:v>199</c:v>
                </c:pt>
                <c:pt idx="14">
                  <c:v>201.99998500000001</c:v>
                </c:pt>
                <c:pt idx="15">
                  <c:v>218</c:v>
                </c:pt>
                <c:pt idx="16">
                  <c:v>252</c:v>
                </c:pt>
                <c:pt idx="17">
                  <c:v>273</c:v>
                </c:pt>
                <c:pt idx="18">
                  <c:v>310</c:v>
                </c:pt>
                <c:pt idx="19">
                  <c:v>328</c:v>
                </c:pt>
                <c:pt idx="20">
                  <c:v>332</c:v>
                </c:pt>
                <c:pt idx="21">
                  <c:v>326</c:v>
                </c:pt>
                <c:pt idx="22">
                  <c:v>320</c:v>
                </c:pt>
                <c:pt idx="23">
                  <c:v>332</c:v>
                </c:pt>
                <c:pt idx="24">
                  <c:v>331</c:v>
                </c:pt>
                <c:pt idx="25">
                  <c:v>325</c:v>
                </c:pt>
                <c:pt idx="26">
                  <c:v>328</c:v>
                </c:pt>
                <c:pt idx="27">
                  <c:v>331</c:v>
                </c:pt>
                <c:pt idx="28">
                  <c:v>336</c:v>
                </c:pt>
                <c:pt idx="29">
                  <c:v>337.99996900000002</c:v>
                </c:pt>
                <c:pt idx="30">
                  <c:v>328</c:v>
                </c:pt>
                <c:pt idx="31">
                  <c:v>310</c:v>
                </c:pt>
                <c:pt idx="32">
                  <c:v>325</c:v>
                </c:pt>
                <c:pt idx="33">
                  <c:v>306</c:v>
                </c:pt>
                <c:pt idx="34">
                  <c:v>299</c:v>
                </c:pt>
                <c:pt idx="35">
                  <c:v>328</c:v>
                </c:pt>
                <c:pt idx="36">
                  <c:v>444</c:v>
                </c:pt>
                <c:pt idx="37">
                  <c:v>601</c:v>
                </c:pt>
                <c:pt idx="38">
                  <c:v>773</c:v>
                </c:pt>
                <c:pt idx="39">
                  <c:v>990</c:v>
                </c:pt>
                <c:pt idx="40">
                  <c:v>1146</c:v>
                </c:pt>
                <c:pt idx="41">
                  <c:v>1229</c:v>
                </c:pt>
                <c:pt idx="42">
                  <c:v>1289.0001219999999</c:v>
                </c:pt>
                <c:pt idx="43">
                  <c:v>1351.9998780000001</c:v>
                </c:pt>
                <c:pt idx="44">
                  <c:v>1368</c:v>
                </c:pt>
                <c:pt idx="45">
                  <c:v>1367</c:v>
                </c:pt>
                <c:pt idx="46">
                  <c:v>1382</c:v>
                </c:pt>
                <c:pt idx="47">
                  <c:v>1402</c:v>
                </c:pt>
                <c:pt idx="48">
                  <c:v>1428</c:v>
                </c:pt>
                <c:pt idx="49">
                  <c:v>1437</c:v>
                </c:pt>
                <c:pt idx="50">
                  <c:v>1448.0001219999999</c:v>
                </c:pt>
                <c:pt idx="51">
                  <c:v>1448.0001219999999</c:v>
                </c:pt>
                <c:pt idx="52">
                  <c:v>1462</c:v>
                </c:pt>
                <c:pt idx="53">
                  <c:v>1474.0001219999999</c:v>
                </c:pt>
                <c:pt idx="54">
                  <c:v>1488</c:v>
                </c:pt>
                <c:pt idx="55">
                  <c:v>1492.0001219999999</c:v>
                </c:pt>
                <c:pt idx="56">
                  <c:v>1514</c:v>
                </c:pt>
                <c:pt idx="57">
                  <c:v>1544</c:v>
                </c:pt>
                <c:pt idx="58">
                  <c:v>1556</c:v>
                </c:pt>
                <c:pt idx="59">
                  <c:v>1535</c:v>
                </c:pt>
                <c:pt idx="60">
                  <c:v>1614</c:v>
                </c:pt>
                <c:pt idx="61">
                  <c:v>1632.9998780000001</c:v>
                </c:pt>
                <c:pt idx="62">
                  <c:v>1576</c:v>
                </c:pt>
                <c:pt idx="63">
                  <c:v>1620</c:v>
                </c:pt>
                <c:pt idx="64">
                  <c:v>1571.9998780000001</c:v>
                </c:pt>
                <c:pt idx="65">
                  <c:v>1527.9998780000001</c:v>
                </c:pt>
                <c:pt idx="66">
                  <c:v>1517</c:v>
                </c:pt>
                <c:pt idx="67">
                  <c:v>1511</c:v>
                </c:pt>
                <c:pt idx="68">
                  <c:v>1534</c:v>
                </c:pt>
                <c:pt idx="69">
                  <c:v>1567</c:v>
                </c:pt>
                <c:pt idx="70">
                  <c:v>1595</c:v>
                </c:pt>
                <c:pt idx="71">
                  <c:v>1613</c:v>
                </c:pt>
                <c:pt idx="72">
                  <c:v>1637</c:v>
                </c:pt>
                <c:pt idx="73">
                  <c:v>1663</c:v>
                </c:pt>
                <c:pt idx="74">
                  <c:v>1685.9998780000001</c:v>
                </c:pt>
                <c:pt idx="75">
                  <c:v>1701</c:v>
                </c:pt>
                <c:pt idx="76">
                  <c:v>1710</c:v>
                </c:pt>
                <c:pt idx="77">
                  <c:v>1738.9998780000001</c:v>
                </c:pt>
                <c:pt idx="78">
                  <c:v>1764</c:v>
                </c:pt>
                <c:pt idx="79">
                  <c:v>1757</c:v>
                </c:pt>
                <c:pt idx="80">
                  <c:v>1731</c:v>
                </c:pt>
                <c:pt idx="81">
                  <c:v>1707</c:v>
                </c:pt>
                <c:pt idx="82">
                  <c:v>1648</c:v>
                </c:pt>
                <c:pt idx="83">
                  <c:v>1622</c:v>
                </c:pt>
                <c:pt idx="84">
                  <c:v>1615.0001219999999</c:v>
                </c:pt>
                <c:pt idx="85">
                  <c:v>1558</c:v>
                </c:pt>
                <c:pt idx="86">
                  <c:v>1520</c:v>
                </c:pt>
                <c:pt idx="87">
                  <c:v>1517</c:v>
                </c:pt>
                <c:pt idx="88">
                  <c:v>1506</c:v>
                </c:pt>
                <c:pt idx="89">
                  <c:v>1516</c:v>
                </c:pt>
                <c:pt idx="90">
                  <c:v>1543</c:v>
                </c:pt>
                <c:pt idx="91">
                  <c:v>1566</c:v>
                </c:pt>
                <c:pt idx="92">
                  <c:v>1588</c:v>
                </c:pt>
                <c:pt idx="93">
                  <c:v>1612</c:v>
                </c:pt>
                <c:pt idx="94">
                  <c:v>1628</c:v>
                </c:pt>
                <c:pt idx="95">
                  <c:v>1654</c:v>
                </c:pt>
                <c:pt idx="96">
                  <c:v>1622</c:v>
                </c:pt>
                <c:pt idx="97">
                  <c:v>1666</c:v>
                </c:pt>
                <c:pt idx="98">
                  <c:v>1679</c:v>
                </c:pt>
                <c:pt idx="99">
                  <c:v>1697</c:v>
                </c:pt>
                <c:pt idx="100">
                  <c:v>1715</c:v>
                </c:pt>
                <c:pt idx="101">
                  <c:v>1699</c:v>
                </c:pt>
                <c:pt idx="102">
                  <c:v>1709</c:v>
                </c:pt>
                <c:pt idx="103">
                  <c:v>0</c:v>
                </c:pt>
                <c:pt idx="104">
                  <c:v>0</c:v>
                </c:pt>
                <c:pt idx="105">
                  <c:v>0</c:v>
                </c:pt>
                <c:pt idx="106">
                  <c:v>0</c:v>
                </c:pt>
                <c:pt idx="107">
                  <c:v>0</c:v>
                </c:pt>
                <c:pt idx="108">
                  <c:v>0</c:v>
                </c:pt>
                <c:pt idx="109">
                  <c:v>0</c:v>
                </c:pt>
                <c:pt idx="110">
                  <c:v>0</c:v>
                </c:pt>
                <c:pt idx="111">
                  <c:v>0</c:v>
                </c:pt>
                <c:pt idx="112">
                  <c:v>0</c:v>
                </c:pt>
                <c:pt idx="113">
                  <c:v>0</c:v>
                </c:pt>
                <c:pt idx="114">
                  <c:v>751</c:v>
                </c:pt>
                <c:pt idx="115">
                  <c:v>736</c:v>
                </c:pt>
                <c:pt idx="116">
                  <c:v>716</c:v>
                </c:pt>
                <c:pt idx="117">
                  <c:v>719.99993900000004</c:v>
                </c:pt>
                <c:pt idx="118">
                  <c:v>730</c:v>
                </c:pt>
                <c:pt idx="119">
                  <c:v>754</c:v>
                </c:pt>
                <c:pt idx="120">
                  <c:v>760</c:v>
                </c:pt>
                <c:pt idx="121">
                  <c:v>783</c:v>
                </c:pt>
                <c:pt idx="122">
                  <c:v>803.00006099999996</c:v>
                </c:pt>
                <c:pt idx="123">
                  <c:v>814</c:v>
                </c:pt>
                <c:pt idx="124">
                  <c:v>835</c:v>
                </c:pt>
                <c:pt idx="125">
                  <c:v>867</c:v>
                </c:pt>
                <c:pt idx="126">
                  <c:v>895.99993900000004</c:v>
                </c:pt>
                <c:pt idx="127">
                  <c:v>920</c:v>
                </c:pt>
                <c:pt idx="128">
                  <c:v>939</c:v>
                </c:pt>
                <c:pt idx="129">
                  <c:v>959</c:v>
                </c:pt>
                <c:pt idx="130">
                  <c:v>995</c:v>
                </c:pt>
                <c:pt idx="131">
                  <c:v>1015</c:v>
                </c:pt>
                <c:pt idx="132">
                  <c:v>1042</c:v>
                </c:pt>
                <c:pt idx="133">
                  <c:v>1055</c:v>
                </c:pt>
                <c:pt idx="134">
                  <c:v>1072</c:v>
                </c:pt>
                <c:pt idx="135">
                  <c:v>1088</c:v>
                </c:pt>
                <c:pt idx="136">
                  <c:v>1086</c:v>
                </c:pt>
                <c:pt idx="137">
                  <c:v>1080</c:v>
                </c:pt>
                <c:pt idx="138">
                  <c:v>1080</c:v>
                </c:pt>
                <c:pt idx="139">
                  <c:v>1081</c:v>
                </c:pt>
                <c:pt idx="140">
                  <c:v>1056</c:v>
                </c:pt>
                <c:pt idx="141">
                  <c:v>1056</c:v>
                </c:pt>
                <c:pt idx="142">
                  <c:v>1020</c:v>
                </c:pt>
                <c:pt idx="143">
                  <c:v>993</c:v>
                </c:pt>
                <c:pt idx="144">
                  <c:v>990</c:v>
                </c:pt>
                <c:pt idx="145">
                  <c:v>992</c:v>
                </c:pt>
                <c:pt idx="146">
                  <c:v>980</c:v>
                </c:pt>
                <c:pt idx="147">
                  <c:v>973</c:v>
                </c:pt>
                <c:pt idx="148">
                  <c:v>990</c:v>
                </c:pt>
                <c:pt idx="149">
                  <c:v>1014</c:v>
                </c:pt>
                <c:pt idx="150">
                  <c:v>1043</c:v>
                </c:pt>
                <c:pt idx="151">
                  <c:v>1037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177</c:v>
                </c:pt>
                <c:pt idx="169">
                  <c:v>222</c:v>
                </c:pt>
                <c:pt idx="170">
                  <c:v>266</c:v>
                </c:pt>
                <c:pt idx="171">
                  <c:v>336</c:v>
                </c:pt>
                <c:pt idx="172">
                  <c:v>410</c:v>
                </c:pt>
                <c:pt idx="173">
                  <c:v>336</c:v>
                </c:pt>
                <c:pt idx="174">
                  <c:v>329.00003099999998</c:v>
                </c:pt>
                <c:pt idx="175">
                  <c:v>300</c:v>
                </c:pt>
                <c:pt idx="176">
                  <c:v>450.00003099999998</c:v>
                </c:pt>
                <c:pt idx="177">
                  <c:v>485</c:v>
                </c:pt>
                <c:pt idx="178">
                  <c:v>468</c:v>
                </c:pt>
                <c:pt idx="179">
                  <c:v>403</c:v>
                </c:pt>
                <c:pt idx="180">
                  <c:v>413</c:v>
                </c:pt>
                <c:pt idx="181">
                  <c:v>480</c:v>
                </c:pt>
                <c:pt idx="182">
                  <c:v>477</c:v>
                </c:pt>
                <c:pt idx="183">
                  <c:v>502</c:v>
                </c:pt>
                <c:pt idx="184">
                  <c:v>493</c:v>
                </c:pt>
                <c:pt idx="185">
                  <c:v>501</c:v>
                </c:pt>
                <c:pt idx="186">
                  <c:v>496</c:v>
                </c:pt>
                <c:pt idx="187">
                  <c:v>513</c:v>
                </c:pt>
                <c:pt idx="188">
                  <c:v>523</c:v>
                </c:pt>
                <c:pt idx="189">
                  <c:v>515</c:v>
                </c:pt>
                <c:pt idx="190">
                  <c:v>532</c:v>
                </c:pt>
                <c:pt idx="191">
                  <c:v>548</c:v>
                </c:pt>
                <c:pt idx="192">
                  <c:v>551</c:v>
                </c:pt>
                <c:pt idx="193">
                  <c:v>576</c:v>
                </c:pt>
                <c:pt idx="194">
                  <c:v>573</c:v>
                </c:pt>
                <c:pt idx="195">
                  <c:v>582</c:v>
                </c:pt>
                <c:pt idx="196">
                  <c:v>581</c:v>
                </c:pt>
                <c:pt idx="197">
                  <c:v>574</c:v>
                </c:pt>
                <c:pt idx="198">
                  <c:v>558</c:v>
                </c:pt>
                <c:pt idx="199">
                  <c:v>510</c:v>
                </c:pt>
                <c:pt idx="200">
                  <c:v>494.00003099999998</c:v>
                </c:pt>
                <c:pt idx="201">
                  <c:v>487</c:v>
                </c:pt>
                <c:pt idx="202">
                  <c:v>473</c:v>
                </c:pt>
                <c:pt idx="203">
                  <c:v>466</c:v>
                </c:pt>
                <c:pt idx="204">
                  <c:v>439.00003099999998</c:v>
                </c:pt>
                <c:pt idx="205">
                  <c:v>451</c:v>
                </c:pt>
                <c:pt idx="206">
                  <c:v>454</c:v>
                </c:pt>
                <c:pt idx="207">
                  <c:v>461.00003099999998</c:v>
                </c:pt>
                <c:pt idx="208">
                  <c:v>396</c:v>
                </c:pt>
                <c:pt idx="209">
                  <c:v>447</c:v>
                </c:pt>
                <c:pt idx="210">
                  <c:v>452</c:v>
                </c:pt>
                <c:pt idx="211">
                  <c:v>392</c:v>
                </c:pt>
                <c:pt idx="212">
                  <c:v>385</c:v>
                </c:pt>
                <c:pt idx="213">
                  <c:v>434</c:v>
                </c:pt>
                <c:pt idx="214">
                  <c:v>443</c:v>
                </c:pt>
                <c:pt idx="215">
                  <c:v>379</c:v>
                </c:pt>
                <c:pt idx="216">
                  <c:v>398</c:v>
                </c:pt>
                <c:pt idx="217">
                  <c:v>412</c:v>
                </c:pt>
                <c:pt idx="218">
                  <c:v>424</c:v>
                </c:pt>
                <c:pt idx="219">
                  <c:v>381.99996900000002</c:v>
                </c:pt>
                <c:pt idx="220">
                  <c:v>356</c:v>
                </c:pt>
                <c:pt idx="221">
                  <c:v>384.00003099999998</c:v>
                </c:pt>
                <c:pt idx="222">
                  <c:v>358</c:v>
                </c:pt>
                <c:pt idx="223">
                  <c:v>259</c:v>
                </c:pt>
              </c:numCache>
            </c:numRef>
          </c:yVal>
          <c:smooth val="0"/>
          <c:extLst xmlns:c16r2="http://schemas.microsoft.com/office/drawing/2015/06/chart">
            <c:ext xmlns:c16="http://schemas.microsoft.com/office/drawing/2014/chart" uri="{C3380CC4-5D6E-409C-BE32-E72D297353CC}">
              <c16:uniqueId val="{0000000F-6AC3-49EB-A28A-8F017B4E52E8}"/>
            </c:ext>
          </c:extLst>
        </c:ser>
        <c:ser>
          <c:idx val="16"/>
          <c:order val="16"/>
          <c:tx>
            <c:strRef>
              <c:f>Sheet1!$R$1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Sheet1!$R$2:$R$225</c:f>
              <c:numCache>
                <c:formatCode>General</c:formatCode>
                <c:ptCount val="224"/>
                <c:pt idx="0">
                  <c:v>0</c:v>
                </c:pt>
                <c:pt idx="1">
                  <c:v>0</c:v>
                </c:pt>
                <c:pt idx="2">
                  <c:v>0</c:v>
                </c:pt>
                <c:pt idx="3">
                  <c:v>0</c:v>
                </c:pt>
                <c:pt idx="4">
                  <c:v>0</c:v>
                </c:pt>
                <c:pt idx="5">
                  <c:v>0</c:v>
                </c:pt>
                <c:pt idx="6">
                  <c:v>42</c:v>
                </c:pt>
                <c:pt idx="7">
                  <c:v>100.99999200000001</c:v>
                </c:pt>
                <c:pt idx="8">
                  <c:v>128</c:v>
                </c:pt>
                <c:pt idx="9">
                  <c:v>145</c:v>
                </c:pt>
                <c:pt idx="10">
                  <c:v>168.99998500000001</c:v>
                </c:pt>
                <c:pt idx="11">
                  <c:v>168.99998500000001</c:v>
                </c:pt>
                <c:pt idx="12">
                  <c:v>183</c:v>
                </c:pt>
                <c:pt idx="13">
                  <c:v>193</c:v>
                </c:pt>
                <c:pt idx="14">
                  <c:v>200</c:v>
                </c:pt>
                <c:pt idx="15">
                  <c:v>212</c:v>
                </c:pt>
                <c:pt idx="16">
                  <c:v>249</c:v>
                </c:pt>
                <c:pt idx="17">
                  <c:v>268</c:v>
                </c:pt>
                <c:pt idx="18">
                  <c:v>304</c:v>
                </c:pt>
                <c:pt idx="19">
                  <c:v>333</c:v>
                </c:pt>
                <c:pt idx="20">
                  <c:v>330</c:v>
                </c:pt>
                <c:pt idx="21">
                  <c:v>321</c:v>
                </c:pt>
                <c:pt idx="22">
                  <c:v>311</c:v>
                </c:pt>
                <c:pt idx="23">
                  <c:v>325</c:v>
                </c:pt>
                <c:pt idx="24">
                  <c:v>320</c:v>
                </c:pt>
                <c:pt idx="25">
                  <c:v>311</c:v>
                </c:pt>
                <c:pt idx="26">
                  <c:v>310</c:v>
                </c:pt>
                <c:pt idx="27">
                  <c:v>311</c:v>
                </c:pt>
                <c:pt idx="28">
                  <c:v>316</c:v>
                </c:pt>
                <c:pt idx="29">
                  <c:v>312</c:v>
                </c:pt>
                <c:pt idx="30">
                  <c:v>309</c:v>
                </c:pt>
                <c:pt idx="31">
                  <c:v>289</c:v>
                </c:pt>
                <c:pt idx="32">
                  <c:v>305</c:v>
                </c:pt>
                <c:pt idx="33">
                  <c:v>286</c:v>
                </c:pt>
                <c:pt idx="34">
                  <c:v>277</c:v>
                </c:pt>
                <c:pt idx="35">
                  <c:v>307</c:v>
                </c:pt>
                <c:pt idx="36">
                  <c:v>429</c:v>
                </c:pt>
                <c:pt idx="37">
                  <c:v>603</c:v>
                </c:pt>
                <c:pt idx="38">
                  <c:v>787</c:v>
                </c:pt>
                <c:pt idx="39">
                  <c:v>1005.999939</c:v>
                </c:pt>
                <c:pt idx="40">
                  <c:v>1152</c:v>
                </c:pt>
                <c:pt idx="41">
                  <c:v>1224</c:v>
                </c:pt>
                <c:pt idx="42">
                  <c:v>1276</c:v>
                </c:pt>
                <c:pt idx="43">
                  <c:v>1332</c:v>
                </c:pt>
                <c:pt idx="44">
                  <c:v>1341</c:v>
                </c:pt>
                <c:pt idx="45">
                  <c:v>1344</c:v>
                </c:pt>
                <c:pt idx="46">
                  <c:v>1368.9998780000001</c:v>
                </c:pt>
                <c:pt idx="47">
                  <c:v>1382</c:v>
                </c:pt>
                <c:pt idx="48">
                  <c:v>1411</c:v>
                </c:pt>
                <c:pt idx="49">
                  <c:v>1418</c:v>
                </c:pt>
                <c:pt idx="50">
                  <c:v>1412.9998780000001</c:v>
                </c:pt>
                <c:pt idx="51">
                  <c:v>1419</c:v>
                </c:pt>
                <c:pt idx="52">
                  <c:v>1434</c:v>
                </c:pt>
                <c:pt idx="53">
                  <c:v>1449</c:v>
                </c:pt>
                <c:pt idx="54">
                  <c:v>1460</c:v>
                </c:pt>
                <c:pt idx="55">
                  <c:v>1459</c:v>
                </c:pt>
                <c:pt idx="56">
                  <c:v>1486</c:v>
                </c:pt>
                <c:pt idx="57">
                  <c:v>1515</c:v>
                </c:pt>
                <c:pt idx="58">
                  <c:v>1522</c:v>
                </c:pt>
                <c:pt idx="59">
                  <c:v>1500</c:v>
                </c:pt>
                <c:pt idx="60">
                  <c:v>1588</c:v>
                </c:pt>
                <c:pt idx="61">
                  <c:v>1612</c:v>
                </c:pt>
                <c:pt idx="62">
                  <c:v>1541</c:v>
                </c:pt>
                <c:pt idx="63">
                  <c:v>1602</c:v>
                </c:pt>
                <c:pt idx="64">
                  <c:v>1571.0001219999999</c:v>
                </c:pt>
                <c:pt idx="65">
                  <c:v>1518.9998780000001</c:v>
                </c:pt>
                <c:pt idx="66">
                  <c:v>1505</c:v>
                </c:pt>
                <c:pt idx="67">
                  <c:v>1483.9998780000001</c:v>
                </c:pt>
                <c:pt idx="68">
                  <c:v>1514</c:v>
                </c:pt>
                <c:pt idx="69">
                  <c:v>1530</c:v>
                </c:pt>
                <c:pt idx="70">
                  <c:v>1553.9998780000001</c:v>
                </c:pt>
                <c:pt idx="71">
                  <c:v>1577</c:v>
                </c:pt>
                <c:pt idx="72">
                  <c:v>1594</c:v>
                </c:pt>
                <c:pt idx="73">
                  <c:v>1609</c:v>
                </c:pt>
                <c:pt idx="74">
                  <c:v>1629</c:v>
                </c:pt>
                <c:pt idx="75">
                  <c:v>1640</c:v>
                </c:pt>
                <c:pt idx="76">
                  <c:v>1646</c:v>
                </c:pt>
                <c:pt idx="77">
                  <c:v>1673</c:v>
                </c:pt>
                <c:pt idx="78">
                  <c:v>1693</c:v>
                </c:pt>
                <c:pt idx="79">
                  <c:v>1678</c:v>
                </c:pt>
                <c:pt idx="80">
                  <c:v>1639</c:v>
                </c:pt>
                <c:pt idx="81">
                  <c:v>1626</c:v>
                </c:pt>
                <c:pt idx="82">
                  <c:v>1576</c:v>
                </c:pt>
                <c:pt idx="83">
                  <c:v>1597.0001219999999</c:v>
                </c:pt>
                <c:pt idx="84">
                  <c:v>1590</c:v>
                </c:pt>
                <c:pt idx="85">
                  <c:v>1534</c:v>
                </c:pt>
                <c:pt idx="86">
                  <c:v>1498</c:v>
                </c:pt>
                <c:pt idx="87">
                  <c:v>1480</c:v>
                </c:pt>
                <c:pt idx="88">
                  <c:v>1485</c:v>
                </c:pt>
                <c:pt idx="89">
                  <c:v>1480</c:v>
                </c:pt>
                <c:pt idx="90">
                  <c:v>1513</c:v>
                </c:pt>
                <c:pt idx="91">
                  <c:v>1517</c:v>
                </c:pt>
                <c:pt idx="92">
                  <c:v>1547</c:v>
                </c:pt>
                <c:pt idx="93">
                  <c:v>1561</c:v>
                </c:pt>
                <c:pt idx="94">
                  <c:v>1580.0001219999999</c:v>
                </c:pt>
                <c:pt idx="95">
                  <c:v>1586</c:v>
                </c:pt>
                <c:pt idx="96">
                  <c:v>1575</c:v>
                </c:pt>
                <c:pt idx="97">
                  <c:v>1599</c:v>
                </c:pt>
                <c:pt idx="98">
                  <c:v>1584</c:v>
                </c:pt>
                <c:pt idx="99">
                  <c:v>1625</c:v>
                </c:pt>
                <c:pt idx="100">
                  <c:v>1604</c:v>
                </c:pt>
                <c:pt idx="101">
                  <c:v>1620</c:v>
                </c:pt>
                <c:pt idx="102">
                  <c:v>1597.0001219999999</c:v>
                </c:pt>
                <c:pt idx="103">
                  <c:v>0</c:v>
                </c:pt>
                <c:pt idx="104">
                  <c:v>0</c:v>
                </c:pt>
                <c:pt idx="105">
                  <c:v>0</c:v>
                </c:pt>
                <c:pt idx="106">
                  <c:v>0</c:v>
                </c:pt>
                <c:pt idx="107">
                  <c:v>0</c:v>
                </c:pt>
                <c:pt idx="108">
                  <c:v>0</c:v>
                </c:pt>
                <c:pt idx="109">
                  <c:v>0</c:v>
                </c:pt>
                <c:pt idx="110">
                  <c:v>0</c:v>
                </c:pt>
                <c:pt idx="111">
                  <c:v>0</c:v>
                </c:pt>
                <c:pt idx="112">
                  <c:v>0</c:v>
                </c:pt>
                <c:pt idx="113">
                  <c:v>0</c:v>
                </c:pt>
                <c:pt idx="114">
                  <c:v>757</c:v>
                </c:pt>
                <c:pt idx="115">
                  <c:v>722</c:v>
                </c:pt>
                <c:pt idx="116">
                  <c:v>695</c:v>
                </c:pt>
                <c:pt idx="117">
                  <c:v>714</c:v>
                </c:pt>
                <c:pt idx="118">
                  <c:v>688</c:v>
                </c:pt>
                <c:pt idx="119">
                  <c:v>743</c:v>
                </c:pt>
                <c:pt idx="120">
                  <c:v>735</c:v>
                </c:pt>
                <c:pt idx="121">
                  <c:v>745</c:v>
                </c:pt>
                <c:pt idx="122">
                  <c:v>782</c:v>
                </c:pt>
                <c:pt idx="123">
                  <c:v>809</c:v>
                </c:pt>
                <c:pt idx="124">
                  <c:v>819</c:v>
                </c:pt>
                <c:pt idx="125">
                  <c:v>848</c:v>
                </c:pt>
                <c:pt idx="126">
                  <c:v>886.99993900000004</c:v>
                </c:pt>
                <c:pt idx="127">
                  <c:v>908</c:v>
                </c:pt>
                <c:pt idx="128">
                  <c:v>923</c:v>
                </c:pt>
                <c:pt idx="129">
                  <c:v>955</c:v>
                </c:pt>
                <c:pt idx="130">
                  <c:v>970</c:v>
                </c:pt>
                <c:pt idx="131">
                  <c:v>993</c:v>
                </c:pt>
                <c:pt idx="132">
                  <c:v>1020</c:v>
                </c:pt>
                <c:pt idx="133">
                  <c:v>1048</c:v>
                </c:pt>
                <c:pt idx="134">
                  <c:v>1070</c:v>
                </c:pt>
                <c:pt idx="135">
                  <c:v>1071</c:v>
                </c:pt>
                <c:pt idx="136">
                  <c:v>1085</c:v>
                </c:pt>
                <c:pt idx="137">
                  <c:v>1080</c:v>
                </c:pt>
                <c:pt idx="138">
                  <c:v>1072</c:v>
                </c:pt>
                <c:pt idx="139">
                  <c:v>1074</c:v>
                </c:pt>
                <c:pt idx="140">
                  <c:v>1060</c:v>
                </c:pt>
                <c:pt idx="141">
                  <c:v>1053</c:v>
                </c:pt>
                <c:pt idx="142">
                  <c:v>1028</c:v>
                </c:pt>
                <c:pt idx="143">
                  <c:v>994</c:v>
                </c:pt>
                <c:pt idx="144">
                  <c:v>990</c:v>
                </c:pt>
                <c:pt idx="145">
                  <c:v>978</c:v>
                </c:pt>
                <c:pt idx="146">
                  <c:v>981</c:v>
                </c:pt>
                <c:pt idx="147">
                  <c:v>977</c:v>
                </c:pt>
                <c:pt idx="148">
                  <c:v>996.99993900000004</c:v>
                </c:pt>
                <c:pt idx="149">
                  <c:v>1015</c:v>
                </c:pt>
                <c:pt idx="150">
                  <c:v>1055</c:v>
                </c:pt>
                <c:pt idx="151">
                  <c:v>1035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223.99998500000001</c:v>
                </c:pt>
                <c:pt idx="169">
                  <c:v>231</c:v>
                </c:pt>
                <c:pt idx="170">
                  <c:v>267</c:v>
                </c:pt>
                <c:pt idx="171">
                  <c:v>302</c:v>
                </c:pt>
                <c:pt idx="172">
                  <c:v>361</c:v>
                </c:pt>
                <c:pt idx="173">
                  <c:v>323</c:v>
                </c:pt>
                <c:pt idx="174">
                  <c:v>361</c:v>
                </c:pt>
                <c:pt idx="175">
                  <c:v>308</c:v>
                </c:pt>
                <c:pt idx="176">
                  <c:v>431</c:v>
                </c:pt>
                <c:pt idx="177">
                  <c:v>467</c:v>
                </c:pt>
                <c:pt idx="178">
                  <c:v>452</c:v>
                </c:pt>
                <c:pt idx="179">
                  <c:v>391</c:v>
                </c:pt>
                <c:pt idx="180">
                  <c:v>396</c:v>
                </c:pt>
                <c:pt idx="181">
                  <c:v>460</c:v>
                </c:pt>
                <c:pt idx="182">
                  <c:v>455</c:v>
                </c:pt>
                <c:pt idx="183">
                  <c:v>479</c:v>
                </c:pt>
                <c:pt idx="184">
                  <c:v>454</c:v>
                </c:pt>
                <c:pt idx="185">
                  <c:v>485</c:v>
                </c:pt>
                <c:pt idx="186">
                  <c:v>479</c:v>
                </c:pt>
                <c:pt idx="187">
                  <c:v>495</c:v>
                </c:pt>
                <c:pt idx="188">
                  <c:v>495</c:v>
                </c:pt>
                <c:pt idx="189">
                  <c:v>505.00003099999998</c:v>
                </c:pt>
                <c:pt idx="190">
                  <c:v>510</c:v>
                </c:pt>
                <c:pt idx="191">
                  <c:v>523</c:v>
                </c:pt>
                <c:pt idx="192">
                  <c:v>529</c:v>
                </c:pt>
                <c:pt idx="193">
                  <c:v>566</c:v>
                </c:pt>
                <c:pt idx="194">
                  <c:v>565</c:v>
                </c:pt>
                <c:pt idx="195">
                  <c:v>592</c:v>
                </c:pt>
                <c:pt idx="196">
                  <c:v>582</c:v>
                </c:pt>
                <c:pt idx="197">
                  <c:v>564</c:v>
                </c:pt>
                <c:pt idx="198">
                  <c:v>550</c:v>
                </c:pt>
                <c:pt idx="199">
                  <c:v>506</c:v>
                </c:pt>
                <c:pt idx="200">
                  <c:v>480</c:v>
                </c:pt>
                <c:pt idx="201">
                  <c:v>483.00003099999998</c:v>
                </c:pt>
                <c:pt idx="202">
                  <c:v>456</c:v>
                </c:pt>
                <c:pt idx="203">
                  <c:v>446</c:v>
                </c:pt>
                <c:pt idx="204">
                  <c:v>417.00003099999998</c:v>
                </c:pt>
                <c:pt idx="205">
                  <c:v>411</c:v>
                </c:pt>
                <c:pt idx="206">
                  <c:v>442</c:v>
                </c:pt>
                <c:pt idx="207">
                  <c:v>432</c:v>
                </c:pt>
                <c:pt idx="208">
                  <c:v>370</c:v>
                </c:pt>
                <c:pt idx="209">
                  <c:v>402</c:v>
                </c:pt>
                <c:pt idx="210">
                  <c:v>427</c:v>
                </c:pt>
                <c:pt idx="211">
                  <c:v>366</c:v>
                </c:pt>
                <c:pt idx="212">
                  <c:v>370.99996900000002</c:v>
                </c:pt>
                <c:pt idx="213">
                  <c:v>397</c:v>
                </c:pt>
                <c:pt idx="214">
                  <c:v>414</c:v>
                </c:pt>
                <c:pt idx="215">
                  <c:v>351.00003099999998</c:v>
                </c:pt>
                <c:pt idx="216">
                  <c:v>368</c:v>
                </c:pt>
                <c:pt idx="217">
                  <c:v>384.00003099999998</c:v>
                </c:pt>
                <c:pt idx="218">
                  <c:v>296</c:v>
                </c:pt>
                <c:pt idx="219">
                  <c:v>303</c:v>
                </c:pt>
                <c:pt idx="220">
                  <c:v>343</c:v>
                </c:pt>
                <c:pt idx="221">
                  <c:v>383</c:v>
                </c:pt>
                <c:pt idx="222">
                  <c:v>200</c:v>
                </c:pt>
                <c:pt idx="223">
                  <c:v>222</c:v>
                </c:pt>
              </c:numCache>
            </c:numRef>
          </c:yVal>
          <c:smooth val="0"/>
          <c:extLst xmlns:c16r2="http://schemas.microsoft.com/office/drawing/2015/06/chart">
            <c:ext xmlns:c16="http://schemas.microsoft.com/office/drawing/2014/chart" uri="{C3380CC4-5D6E-409C-BE32-E72D297353CC}">
              <c16:uniqueId val="{00000010-6AC3-49EB-A28A-8F017B4E52E8}"/>
            </c:ext>
          </c:extLst>
        </c:ser>
        <c:ser>
          <c:idx val="17"/>
          <c:order val="17"/>
          <c:tx>
            <c:strRef>
              <c:f>Sheet1!$S$1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Sheet1!$S$2:$S$225</c:f>
              <c:numCache>
                <c:formatCode>General</c:formatCode>
                <c:ptCount val="224"/>
                <c:pt idx="0">
                  <c:v>0</c:v>
                </c:pt>
                <c:pt idx="1">
                  <c:v>0</c:v>
                </c:pt>
                <c:pt idx="2">
                  <c:v>0</c:v>
                </c:pt>
                <c:pt idx="3">
                  <c:v>0</c:v>
                </c:pt>
                <c:pt idx="4">
                  <c:v>0</c:v>
                </c:pt>
                <c:pt idx="5">
                  <c:v>11</c:v>
                </c:pt>
                <c:pt idx="6">
                  <c:v>49</c:v>
                </c:pt>
                <c:pt idx="7">
                  <c:v>102</c:v>
                </c:pt>
                <c:pt idx="8">
                  <c:v>126</c:v>
                </c:pt>
                <c:pt idx="9">
                  <c:v>147</c:v>
                </c:pt>
                <c:pt idx="10">
                  <c:v>173</c:v>
                </c:pt>
                <c:pt idx="11">
                  <c:v>177</c:v>
                </c:pt>
                <c:pt idx="12">
                  <c:v>184</c:v>
                </c:pt>
                <c:pt idx="13">
                  <c:v>193</c:v>
                </c:pt>
                <c:pt idx="14">
                  <c:v>200</c:v>
                </c:pt>
                <c:pt idx="15">
                  <c:v>209</c:v>
                </c:pt>
                <c:pt idx="16">
                  <c:v>238</c:v>
                </c:pt>
                <c:pt idx="17">
                  <c:v>257</c:v>
                </c:pt>
                <c:pt idx="18">
                  <c:v>292</c:v>
                </c:pt>
                <c:pt idx="19">
                  <c:v>313</c:v>
                </c:pt>
                <c:pt idx="20">
                  <c:v>318.00003099999998</c:v>
                </c:pt>
                <c:pt idx="21">
                  <c:v>309</c:v>
                </c:pt>
                <c:pt idx="22">
                  <c:v>303</c:v>
                </c:pt>
                <c:pt idx="23">
                  <c:v>310</c:v>
                </c:pt>
                <c:pt idx="24">
                  <c:v>310</c:v>
                </c:pt>
                <c:pt idx="25">
                  <c:v>298</c:v>
                </c:pt>
                <c:pt idx="26">
                  <c:v>299</c:v>
                </c:pt>
                <c:pt idx="27">
                  <c:v>303</c:v>
                </c:pt>
                <c:pt idx="28">
                  <c:v>307</c:v>
                </c:pt>
                <c:pt idx="29">
                  <c:v>301</c:v>
                </c:pt>
                <c:pt idx="30">
                  <c:v>303</c:v>
                </c:pt>
                <c:pt idx="31">
                  <c:v>287</c:v>
                </c:pt>
                <c:pt idx="32">
                  <c:v>302</c:v>
                </c:pt>
                <c:pt idx="33">
                  <c:v>282</c:v>
                </c:pt>
                <c:pt idx="34">
                  <c:v>275</c:v>
                </c:pt>
                <c:pt idx="35">
                  <c:v>301</c:v>
                </c:pt>
                <c:pt idx="36">
                  <c:v>407</c:v>
                </c:pt>
                <c:pt idx="37">
                  <c:v>562</c:v>
                </c:pt>
                <c:pt idx="38">
                  <c:v>721</c:v>
                </c:pt>
                <c:pt idx="39">
                  <c:v>917</c:v>
                </c:pt>
                <c:pt idx="40">
                  <c:v>1036</c:v>
                </c:pt>
                <c:pt idx="41">
                  <c:v>1092</c:v>
                </c:pt>
                <c:pt idx="42">
                  <c:v>1144</c:v>
                </c:pt>
                <c:pt idx="43">
                  <c:v>1203</c:v>
                </c:pt>
                <c:pt idx="44">
                  <c:v>1202</c:v>
                </c:pt>
                <c:pt idx="45">
                  <c:v>1213</c:v>
                </c:pt>
                <c:pt idx="46">
                  <c:v>1227</c:v>
                </c:pt>
                <c:pt idx="47">
                  <c:v>1241</c:v>
                </c:pt>
                <c:pt idx="48">
                  <c:v>1268</c:v>
                </c:pt>
                <c:pt idx="49">
                  <c:v>1276</c:v>
                </c:pt>
                <c:pt idx="50">
                  <c:v>1273</c:v>
                </c:pt>
                <c:pt idx="51">
                  <c:v>1273</c:v>
                </c:pt>
                <c:pt idx="52">
                  <c:v>1289.9998780000001</c:v>
                </c:pt>
                <c:pt idx="53">
                  <c:v>1298.9998780000001</c:v>
                </c:pt>
                <c:pt idx="54">
                  <c:v>1316.0001219999999</c:v>
                </c:pt>
                <c:pt idx="55">
                  <c:v>1319</c:v>
                </c:pt>
                <c:pt idx="56">
                  <c:v>1341</c:v>
                </c:pt>
                <c:pt idx="57">
                  <c:v>1367</c:v>
                </c:pt>
                <c:pt idx="58">
                  <c:v>1373</c:v>
                </c:pt>
                <c:pt idx="59">
                  <c:v>1353</c:v>
                </c:pt>
                <c:pt idx="60">
                  <c:v>1429</c:v>
                </c:pt>
                <c:pt idx="61">
                  <c:v>1461</c:v>
                </c:pt>
                <c:pt idx="62">
                  <c:v>1404.0001219999999</c:v>
                </c:pt>
                <c:pt idx="63">
                  <c:v>1460</c:v>
                </c:pt>
                <c:pt idx="64">
                  <c:v>1421.9998780000001</c:v>
                </c:pt>
                <c:pt idx="65">
                  <c:v>1382</c:v>
                </c:pt>
                <c:pt idx="66">
                  <c:v>1373</c:v>
                </c:pt>
                <c:pt idx="67">
                  <c:v>1347</c:v>
                </c:pt>
                <c:pt idx="68">
                  <c:v>1383</c:v>
                </c:pt>
                <c:pt idx="69">
                  <c:v>1394</c:v>
                </c:pt>
                <c:pt idx="70">
                  <c:v>1417</c:v>
                </c:pt>
                <c:pt idx="71">
                  <c:v>1432</c:v>
                </c:pt>
                <c:pt idx="72">
                  <c:v>1451</c:v>
                </c:pt>
                <c:pt idx="73">
                  <c:v>1468</c:v>
                </c:pt>
                <c:pt idx="74">
                  <c:v>1485</c:v>
                </c:pt>
                <c:pt idx="75">
                  <c:v>1497</c:v>
                </c:pt>
                <c:pt idx="76">
                  <c:v>1502</c:v>
                </c:pt>
                <c:pt idx="77">
                  <c:v>1525</c:v>
                </c:pt>
                <c:pt idx="78">
                  <c:v>1538</c:v>
                </c:pt>
                <c:pt idx="79">
                  <c:v>1535</c:v>
                </c:pt>
                <c:pt idx="80">
                  <c:v>1515</c:v>
                </c:pt>
                <c:pt idx="81">
                  <c:v>1496</c:v>
                </c:pt>
                <c:pt idx="82">
                  <c:v>1439.9998780000001</c:v>
                </c:pt>
                <c:pt idx="83">
                  <c:v>1462</c:v>
                </c:pt>
                <c:pt idx="84">
                  <c:v>1447</c:v>
                </c:pt>
                <c:pt idx="85">
                  <c:v>1408</c:v>
                </c:pt>
                <c:pt idx="86">
                  <c:v>1380</c:v>
                </c:pt>
                <c:pt idx="87">
                  <c:v>1358</c:v>
                </c:pt>
                <c:pt idx="88">
                  <c:v>1363</c:v>
                </c:pt>
                <c:pt idx="89">
                  <c:v>1359</c:v>
                </c:pt>
                <c:pt idx="90">
                  <c:v>1385</c:v>
                </c:pt>
                <c:pt idx="91">
                  <c:v>1405</c:v>
                </c:pt>
                <c:pt idx="92">
                  <c:v>1420</c:v>
                </c:pt>
                <c:pt idx="93">
                  <c:v>1445</c:v>
                </c:pt>
                <c:pt idx="94">
                  <c:v>1450</c:v>
                </c:pt>
                <c:pt idx="95">
                  <c:v>1464</c:v>
                </c:pt>
                <c:pt idx="96">
                  <c:v>1447</c:v>
                </c:pt>
                <c:pt idx="97">
                  <c:v>1490</c:v>
                </c:pt>
                <c:pt idx="98">
                  <c:v>1495</c:v>
                </c:pt>
                <c:pt idx="99">
                  <c:v>1496</c:v>
                </c:pt>
                <c:pt idx="100">
                  <c:v>1549</c:v>
                </c:pt>
                <c:pt idx="101">
                  <c:v>1557</c:v>
                </c:pt>
                <c:pt idx="102">
                  <c:v>1512</c:v>
                </c:pt>
                <c:pt idx="103">
                  <c:v>0</c:v>
                </c:pt>
                <c:pt idx="104">
                  <c:v>0</c:v>
                </c:pt>
                <c:pt idx="105">
                  <c:v>0</c:v>
                </c:pt>
                <c:pt idx="106">
                  <c:v>0</c:v>
                </c:pt>
                <c:pt idx="107">
                  <c:v>0</c:v>
                </c:pt>
                <c:pt idx="108">
                  <c:v>0</c:v>
                </c:pt>
                <c:pt idx="109">
                  <c:v>0</c:v>
                </c:pt>
                <c:pt idx="110">
                  <c:v>0</c:v>
                </c:pt>
                <c:pt idx="111">
                  <c:v>0</c:v>
                </c:pt>
                <c:pt idx="112">
                  <c:v>0</c:v>
                </c:pt>
                <c:pt idx="113">
                  <c:v>0</c:v>
                </c:pt>
                <c:pt idx="114">
                  <c:v>771</c:v>
                </c:pt>
                <c:pt idx="115">
                  <c:v>684</c:v>
                </c:pt>
                <c:pt idx="116">
                  <c:v>657</c:v>
                </c:pt>
                <c:pt idx="117">
                  <c:v>632</c:v>
                </c:pt>
                <c:pt idx="118">
                  <c:v>682</c:v>
                </c:pt>
                <c:pt idx="119">
                  <c:v>680.00006099999996</c:v>
                </c:pt>
                <c:pt idx="120">
                  <c:v>717</c:v>
                </c:pt>
                <c:pt idx="121">
                  <c:v>727</c:v>
                </c:pt>
                <c:pt idx="122">
                  <c:v>758</c:v>
                </c:pt>
                <c:pt idx="123">
                  <c:v>776</c:v>
                </c:pt>
                <c:pt idx="124">
                  <c:v>796</c:v>
                </c:pt>
                <c:pt idx="125">
                  <c:v>842.99993900000004</c:v>
                </c:pt>
                <c:pt idx="126">
                  <c:v>854</c:v>
                </c:pt>
                <c:pt idx="127">
                  <c:v>878.00006099999996</c:v>
                </c:pt>
                <c:pt idx="128">
                  <c:v>895.99993900000004</c:v>
                </c:pt>
                <c:pt idx="129">
                  <c:v>926</c:v>
                </c:pt>
                <c:pt idx="130">
                  <c:v>938</c:v>
                </c:pt>
                <c:pt idx="131">
                  <c:v>959</c:v>
                </c:pt>
                <c:pt idx="132">
                  <c:v>983.99993900000004</c:v>
                </c:pt>
                <c:pt idx="133">
                  <c:v>998</c:v>
                </c:pt>
                <c:pt idx="134">
                  <c:v>1014</c:v>
                </c:pt>
                <c:pt idx="135">
                  <c:v>1031</c:v>
                </c:pt>
                <c:pt idx="136">
                  <c:v>1030</c:v>
                </c:pt>
                <c:pt idx="137">
                  <c:v>1020</c:v>
                </c:pt>
                <c:pt idx="138">
                  <c:v>1018.999939</c:v>
                </c:pt>
                <c:pt idx="139">
                  <c:v>1026</c:v>
                </c:pt>
                <c:pt idx="140">
                  <c:v>1000</c:v>
                </c:pt>
                <c:pt idx="141">
                  <c:v>996</c:v>
                </c:pt>
                <c:pt idx="142">
                  <c:v>964</c:v>
                </c:pt>
                <c:pt idx="143">
                  <c:v>936</c:v>
                </c:pt>
                <c:pt idx="144">
                  <c:v>932</c:v>
                </c:pt>
                <c:pt idx="145">
                  <c:v>927</c:v>
                </c:pt>
                <c:pt idx="146">
                  <c:v>917</c:v>
                </c:pt>
                <c:pt idx="147">
                  <c:v>922.00006099999996</c:v>
                </c:pt>
                <c:pt idx="148">
                  <c:v>936</c:v>
                </c:pt>
                <c:pt idx="149">
                  <c:v>950</c:v>
                </c:pt>
                <c:pt idx="150">
                  <c:v>970</c:v>
                </c:pt>
                <c:pt idx="151">
                  <c:v>954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217</c:v>
                </c:pt>
                <c:pt idx="169">
                  <c:v>225.00001499999999</c:v>
                </c:pt>
                <c:pt idx="170">
                  <c:v>218</c:v>
                </c:pt>
                <c:pt idx="171">
                  <c:v>295</c:v>
                </c:pt>
                <c:pt idx="172">
                  <c:v>325</c:v>
                </c:pt>
                <c:pt idx="173">
                  <c:v>302</c:v>
                </c:pt>
                <c:pt idx="174">
                  <c:v>310</c:v>
                </c:pt>
                <c:pt idx="175">
                  <c:v>307</c:v>
                </c:pt>
                <c:pt idx="176">
                  <c:v>379</c:v>
                </c:pt>
                <c:pt idx="177">
                  <c:v>422</c:v>
                </c:pt>
                <c:pt idx="178">
                  <c:v>425.99996900000002</c:v>
                </c:pt>
                <c:pt idx="179">
                  <c:v>355</c:v>
                </c:pt>
                <c:pt idx="180">
                  <c:v>359</c:v>
                </c:pt>
                <c:pt idx="181">
                  <c:v>419</c:v>
                </c:pt>
                <c:pt idx="182">
                  <c:v>424</c:v>
                </c:pt>
                <c:pt idx="183">
                  <c:v>439.00003099999998</c:v>
                </c:pt>
                <c:pt idx="184">
                  <c:v>414.99996900000002</c:v>
                </c:pt>
                <c:pt idx="185">
                  <c:v>444</c:v>
                </c:pt>
                <c:pt idx="186">
                  <c:v>449</c:v>
                </c:pt>
                <c:pt idx="187">
                  <c:v>449</c:v>
                </c:pt>
                <c:pt idx="188">
                  <c:v>471</c:v>
                </c:pt>
                <c:pt idx="189">
                  <c:v>469</c:v>
                </c:pt>
                <c:pt idx="190">
                  <c:v>475</c:v>
                </c:pt>
                <c:pt idx="191">
                  <c:v>485</c:v>
                </c:pt>
                <c:pt idx="192">
                  <c:v>489</c:v>
                </c:pt>
                <c:pt idx="193">
                  <c:v>504</c:v>
                </c:pt>
                <c:pt idx="194">
                  <c:v>513</c:v>
                </c:pt>
                <c:pt idx="195">
                  <c:v>524</c:v>
                </c:pt>
                <c:pt idx="196">
                  <c:v>525</c:v>
                </c:pt>
                <c:pt idx="197">
                  <c:v>528</c:v>
                </c:pt>
                <c:pt idx="198">
                  <c:v>491.99996900000002</c:v>
                </c:pt>
                <c:pt idx="199">
                  <c:v>472.00003099999998</c:v>
                </c:pt>
                <c:pt idx="200">
                  <c:v>436</c:v>
                </c:pt>
                <c:pt idx="201">
                  <c:v>428.00003099999998</c:v>
                </c:pt>
                <c:pt idx="202">
                  <c:v>414</c:v>
                </c:pt>
                <c:pt idx="203">
                  <c:v>380</c:v>
                </c:pt>
                <c:pt idx="204">
                  <c:v>387</c:v>
                </c:pt>
                <c:pt idx="205">
                  <c:v>384.00003099999998</c:v>
                </c:pt>
                <c:pt idx="206">
                  <c:v>395.00003099999998</c:v>
                </c:pt>
                <c:pt idx="207">
                  <c:v>391</c:v>
                </c:pt>
                <c:pt idx="208">
                  <c:v>356</c:v>
                </c:pt>
                <c:pt idx="209">
                  <c:v>348</c:v>
                </c:pt>
                <c:pt idx="210">
                  <c:v>397</c:v>
                </c:pt>
                <c:pt idx="211">
                  <c:v>372</c:v>
                </c:pt>
                <c:pt idx="212">
                  <c:v>351.00003099999998</c:v>
                </c:pt>
                <c:pt idx="213">
                  <c:v>403</c:v>
                </c:pt>
                <c:pt idx="214">
                  <c:v>392.99996900000002</c:v>
                </c:pt>
                <c:pt idx="215">
                  <c:v>346</c:v>
                </c:pt>
                <c:pt idx="216">
                  <c:v>339</c:v>
                </c:pt>
                <c:pt idx="217">
                  <c:v>339</c:v>
                </c:pt>
                <c:pt idx="218">
                  <c:v>238</c:v>
                </c:pt>
                <c:pt idx="219">
                  <c:v>320</c:v>
                </c:pt>
                <c:pt idx="220">
                  <c:v>270</c:v>
                </c:pt>
                <c:pt idx="221">
                  <c:v>335</c:v>
                </c:pt>
                <c:pt idx="222">
                  <c:v>258</c:v>
                </c:pt>
                <c:pt idx="223">
                  <c:v>212.99998500000001</c:v>
                </c:pt>
              </c:numCache>
            </c:numRef>
          </c:yVal>
          <c:smooth val="0"/>
          <c:extLst xmlns:c16r2="http://schemas.microsoft.com/office/drawing/2015/06/chart">
            <c:ext xmlns:c16="http://schemas.microsoft.com/office/drawing/2014/chart" uri="{C3380CC4-5D6E-409C-BE32-E72D297353CC}">
              <c16:uniqueId val="{00000011-6AC3-49EB-A28A-8F017B4E52E8}"/>
            </c:ext>
          </c:extLst>
        </c:ser>
        <c:ser>
          <c:idx val="18"/>
          <c:order val="18"/>
          <c:tx>
            <c:strRef>
              <c:f>Sheet1!$T$1</c:f>
              <c:strCache>
                <c:ptCount val="1"/>
                <c:pt idx="0">
                  <c:v>ceaspi</c:v>
                </c:pt>
              </c:strCache>
            </c:strRef>
          </c:tx>
          <c:spPr>
            <a:ln w="12700" cap="rnd">
              <a:solidFill>
                <a:schemeClr val="accent2">
                  <a:lumMod val="75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Sheet1!$T$2:$T$225</c:f>
              <c:numCache>
                <c:formatCode>General</c:formatCode>
                <c:ptCount val="224"/>
                <c:pt idx="0">
                  <c:v>0</c:v>
                </c:pt>
                <c:pt idx="1">
                  <c:v>0</c:v>
                </c:pt>
                <c:pt idx="2">
                  <c:v>0</c:v>
                </c:pt>
                <c:pt idx="3">
                  <c:v>109</c:v>
                </c:pt>
                <c:pt idx="4">
                  <c:v>135</c:v>
                </c:pt>
                <c:pt idx="5">
                  <c:v>154</c:v>
                </c:pt>
                <c:pt idx="6">
                  <c:v>177</c:v>
                </c:pt>
                <c:pt idx="7">
                  <c:v>208</c:v>
                </c:pt>
                <c:pt idx="8">
                  <c:v>240</c:v>
                </c:pt>
                <c:pt idx="9">
                  <c:v>248</c:v>
                </c:pt>
                <c:pt idx="10">
                  <c:v>272</c:v>
                </c:pt>
                <c:pt idx="11">
                  <c:v>270</c:v>
                </c:pt>
                <c:pt idx="12">
                  <c:v>277</c:v>
                </c:pt>
                <c:pt idx="13">
                  <c:v>286</c:v>
                </c:pt>
                <c:pt idx="14">
                  <c:v>293</c:v>
                </c:pt>
                <c:pt idx="15">
                  <c:v>292</c:v>
                </c:pt>
                <c:pt idx="16">
                  <c:v>325</c:v>
                </c:pt>
                <c:pt idx="17">
                  <c:v>343</c:v>
                </c:pt>
                <c:pt idx="18">
                  <c:v>378</c:v>
                </c:pt>
                <c:pt idx="19">
                  <c:v>388</c:v>
                </c:pt>
                <c:pt idx="20">
                  <c:v>390</c:v>
                </c:pt>
                <c:pt idx="21">
                  <c:v>380</c:v>
                </c:pt>
                <c:pt idx="22">
                  <c:v>369</c:v>
                </c:pt>
                <c:pt idx="23">
                  <c:v>381</c:v>
                </c:pt>
                <c:pt idx="24">
                  <c:v>381</c:v>
                </c:pt>
                <c:pt idx="25">
                  <c:v>366</c:v>
                </c:pt>
                <c:pt idx="26">
                  <c:v>365</c:v>
                </c:pt>
                <c:pt idx="27">
                  <c:v>372</c:v>
                </c:pt>
                <c:pt idx="28">
                  <c:v>373.00003099999998</c:v>
                </c:pt>
                <c:pt idx="29">
                  <c:v>374</c:v>
                </c:pt>
                <c:pt idx="30">
                  <c:v>373.00003099999998</c:v>
                </c:pt>
                <c:pt idx="31">
                  <c:v>358</c:v>
                </c:pt>
                <c:pt idx="32">
                  <c:v>372</c:v>
                </c:pt>
                <c:pt idx="33">
                  <c:v>354</c:v>
                </c:pt>
                <c:pt idx="34">
                  <c:v>339</c:v>
                </c:pt>
                <c:pt idx="35">
                  <c:v>373.00003099999998</c:v>
                </c:pt>
                <c:pt idx="36">
                  <c:v>494.00003099999998</c:v>
                </c:pt>
                <c:pt idx="37">
                  <c:v>658.00006099999996</c:v>
                </c:pt>
                <c:pt idx="38">
                  <c:v>836</c:v>
                </c:pt>
                <c:pt idx="39">
                  <c:v>1054</c:v>
                </c:pt>
                <c:pt idx="40">
                  <c:v>1201</c:v>
                </c:pt>
                <c:pt idx="41">
                  <c:v>1279</c:v>
                </c:pt>
                <c:pt idx="42">
                  <c:v>1337</c:v>
                </c:pt>
                <c:pt idx="43">
                  <c:v>1395.0001219999999</c:v>
                </c:pt>
                <c:pt idx="44">
                  <c:v>1392</c:v>
                </c:pt>
                <c:pt idx="45">
                  <c:v>1404.0001219999999</c:v>
                </c:pt>
                <c:pt idx="46">
                  <c:v>1426</c:v>
                </c:pt>
                <c:pt idx="47">
                  <c:v>1441</c:v>
                </c:pt>
                <c:pt idx="48">
                  <c:v>1472</c:v>
                </c:pt>
                <c:pt idx="49">
                  <c:v>1482</c:v>
                </c:pt>
                <c:pt idx="50">
                  <c:v>1485</c:v>
                </c:pt>
                <c:pt idx="51">
                  <c:v>1483.0001219999999</c:v>
                </c:pt>
                <c:pt idx="52">
                  <c:v>1504</c:v>
                </c:pt>
                <c:pt idx="53">
                  <c:v>1521</c:v>
                </c:pt>
                <c:pt idx="54">
                  <c:v>1532</c:v>
                </c:pt>
                <c:pt idx="55">
                  <c:v>1533</c:v>
                </c:pt>
                <c:pt idx="56">
                  <c:v>1562.0001219999999</c:v>
                </c:pt>
                <c:pt idx="57">
                  <c:v>1597.9998780000001</c:v>
                </c:pt>
                <c:pt idx="58">
                  <c:v>1604</c:v>
                </c:pt>
                <c:pt idx="59">
                  <c:v>1581</c:v>
                </c:pt>
                <c:pt idx="60">
                  <c:v>1669</c:v>
                </c:pt>
                <c:pt idx="61">
                  <c:v>1692</c:v>
                </c:pt>
                <c:pt idx="62">
                  <c:v>1622</c:v>
                </c:pt>
                <c:pt idx="63">
                  <c:v>1701</c:v>
                </c:pt>
                <c:pt idx="64">
                  <c:v>1669</c:v>
                </c:pt>
                <c:pt idx="65">
                  <c:v>1620</c:v>
                </c:pt>
                <c:pt idx="66">
                  <c:v>1611</c:v>
                </c:pt>
                <c:pt idx="67">
                  <c:v>1581</c:v>
                </c:pt>
                <c:pt idx="68">
                  <c:v>1618</c:v>
                </c:pt>
                <c:pt idx="69">
                  <c:v>1641.9998780000001</c:v>
                </c:pt>
                <c:pt idx="70">
                  <c:v>1658</c:v>
                </c:pt>
                <c:pt idx="71">
                  <c:v>1687</c:v>
                </c:pt>
                <c:pt idx="72">
                  <c:v>1717</c:v>
                </c:pt>
                <c:pt idx="73">
                  <c:v>1729.0001219999999</c:v>
                </c:pt>
                <c:pt idx="74">
                  <c:v>1747.0001219999999</c:v>
                </c:pt>
                <c:pt idx="75">
                  <c:v>1762</c:v>
                </c:pt>
                <c:pt idx="76">
                  <c:v>1770</c:v>
                </c:pt>
                <c:pt idx="77">
                  <c:v>1797</c:v>
                </c:pt>
                <c:pt idx="78">
                  <c:v>1829</c:v>
                </c:pt>
                <c:pt idx="79">
                  <c:v>1812</c:v>
                </c:pt>
                <c:pt idx="80">
                  <c:v>1782.9998780000001</c:v>
                </c:pt>
                <c:pt idx="81">
                  <c:v>1713</c:v>
                </c:pt>
                <c:pt idx="82">
                  <c:v>1698</c:v>
                </c:pt>
                <c:pt idx="83">
                  <c:v>1717</c:v>
                </c:pt>
                <c:pt idx="84">
                  <c:v>1706</c:v>
                </c:pt>
                <c:pt idx="85">
                  <c:v>1653</c:v>
                </c:pt>
                <c:pt idx="86">
                  <c:v>1622</c:v>
                </c:pt>
                <c:pt idx="87">
                  <c:v>1595</c:v>
                </c:pt>
                <c:pt idx="88">
                  <c:v>1601</c:v>
                </c:pt>
                <c:pt idx="89">
                  <c:v>1595</c:v>
                </c:pt>
                <c:pt idx="90">
                  <c:v>1625</c:v>
                </c:pt>
                <c:pt idx="91">
                  <c:v>1645</c:v>
                </c:pt>
                <c:pt idx="92">
                  <c:v>1670</c:v>
                </c:pt>
                <c:pt idx="93">
                  <c:v>1679</c:v>
                </c:pt>
                <c:pt idx="94">
                  <c:v>1684</c:v>
                </c:pt>
                <c:pt idx="95">
                  <c:v>1689</c:v>
                </c:pt>
                <c:pt idx="96">
                  <c:v>1676.9998780000001</c:v>
                </c:pt>
                <c:pt idx="97">
                  <c:v>1729.0001219999999</c:v>
                </c:pt>
                <c:pt idx="98">
                  <c:v>1729.9998780000001</c:v>
                </c:pt>
                <c:pt idx="99">
                  <c:v>1744</c:v>
                </c:pt>
                <c:pt idx="100">
                  <c:v>1771</c:v>
                </c:pt>
                <c:pt idx="101">
                  <c:v>1747.0001219999999</c:v>
                </c:pt>
                <c:pt idx="102">
                  <c:v>1735</c:v>
                </c:pt>
                <c:pt idx="103">
                  <c:v>0</c:v>
                </c:pt>
                <c:pt idx="104">
                  <c:v>0</c:v>
                </c:pt>
                <c:pt idx="105">
                  <c:v>0</c:v>
                </c:pt>
                <c:pt idx="106">
                  <c:v>0</c:v>
                </c:pt>
                <c:pt idx="107">
                  <c:v>0</c:v>
                </c:pt>
                <c:pt idx="108">
                  <c:v>0</c:v>
                </c:pt>
                <c:pt idx="109">
                  <c:v>0</c:v>
                </c:pt>
                <c:pt idx="110">
                  <c:v>0</c:v>
                </c:pt>
                <c:pt idx="111">
                  <c:v>0</c:v>
                </c:pt>
                <c:pt idx="112">
                  <c:v>0</c:v>
                </c:pt>
                <c:pt idx="113">
                  <c:v>0</c:v>
                </c:pt>
                <c:pt idx="114">
                  <c:v>928</c:v>
                </c:pt>
                <c:pt idx="115">
                  <c:v>820</c:v>
                </c:pt>
                <c:pt idx="116">
                  <c:v>776</c:v>
                </c:pt>
                <c:pt idx="117">
                  <c:v>779</c:v>
                </c:pt>
                <c:pt idx="118">
                  <c:v>803.00006099999996</c:v>
                </c:pt>
                <c:pt idx="119">
                  <c:v>817</c:v>
                </c:pt>
                <c:pt idx="120">
                  <c:v>833</c:v>
                </c:pt>
                <c:pt idx="121">
                  <c:v>819</c:v>
                </c:pt>
                <c:pt idx="122">
                  <c:v>854</c:v>
                </c:pt>
                <c:pt idx="123">
                  <c:v>864.99993900000004</c:v>
                </c:pt>
                <c:pt idx="124">
                  <c:v>877</c:v>
                </c:pt>
                <c:pt idx="125">
                  <c:v>922.00006099999996</c:v>
                </c:pt>
                <c:pt idx="126">
                  <c:v>952</c:v>
                </c:pt>
                <c:pt idx="127">
                  <c:v>961.99993900000004</c:v>
                </c:pt>
                <c:pt idx="128">
                  <c:v>993</c:v>
                </c:pt>
                <c:pt idx="129">
                  <c:v>1008</c:v>
                </c:pt>
                <c:pt idx="130">
                  <c:v>1037</c:v>
                </c:pt>
                <c:pt idx="131">
                  <c:v>1060</c:v>
                </c:pt>
                <c:pt idx="132">
                  <c:v>1076</c:v>
                </c:pt>
                <c:pt idx="133">
                  <c:v>1096</c:v>
                </c:pt>
                <c:pt idx="134">
                  <c:v>1120</c:v>
                </c:pt>
                <c:pt idx="135">
                  <c:v>1117</c:v>
                </c:pt>
                <c:pt idx="136">
                  <c:v>1130</c:v>
                </c:pt>
                <c:pt idx="137">
                  <c:v>1109</c:v>
                </c:pt>
                <c:pt idx="138">
                  <c:v>1117</c:v>
                </c:pt>
                <c:pt idx="139">
                  <c:v>1127</c:v>
                </c:pt>
                <c:pt idx="140">
                  <c:v>1111</c:v>
                </c:pt>
                <c:pt idx="141">
                  <c:v>1089</c:v>
                </c:pt>
                <c:pt idx="142">
                  <c:v>1047</c:v>
                </c:pt>
                <c:pt idx="143">
                  <c:v>1043</c:v>
                </c:pt>
                <c:pt idx="144">
                  <c:v>1024</c:v>
                </c:pt>
                <c:pt idx="145">
                  <c:v>1030</c:v>
                </c:pt>
                <c:pt idx="146">
                  <c:v>1015</c:v>
                </c:pt>
                <c:pt idx="147">
                  <c:v>1021</c:v>
                </c:pt>
                <c:pt idx="148">
                  <c:v>1045</c:v>
                </c:pt>
                <c:pt idx="149">
                  <c:v>1058</c:v>
                </c:pt>
                <c:pt idx="150">
                  <c:v>1055</c:v>
                </c:pt>
                <c:pt idx="151">
                  <c:v>1083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351.00003099999998</c:v>
                </c:pt>
                <c:pt idx="169">
                  <c:v>381.99996900000002</c:v>
                </c:pt>
                <c:pt idx="170">
                  <c:v>336</c:v>
                </c:pt>
                <c:pt idx="171">
                  <c:v>359.99996900000002</c:v>
                </c:pt>
                <c:pt idx="172">
                  <c:v>430</c:v>
                </c:pt>
                <c:pt idx="173">
                  <c:v>372</c:v>
                </c:pt>
                <c:pt idx="174">
                  <c:v>457</c:v>
                </c:pt>
                <c:pt idx="175">
                  <c:v>410</c:v>
                </c:pt>
                <c:pt idx="176">
                  <c:v>484</c:v>
                </c:pt>
                <c:pt idx="177">
                  <c:v>504</c:v>
                </c:pt>
                <c:pt idx="178">
                  <c:v>497</c:v>
                </c:pt>
                <c:pt idx="179">
                  <c:v>444</c:v>
                </c:pt>
                <c:pt idx="180">
                  <c:v>432</c:v>
                </c:pt>
                <c:pt idx="181">
                  <c:v>502</c:v>
                </c:pt>
                <c:pt idx="182">
                  <c:v>501</c:v>
                </c:pt>
                <c:pt idx="183">
                  <c:v>512</c:v>
                </c:pt>
                <c:pt idx="184">
                  <c:v>494.00003099999998</c:v>
                </c:pt>
                <c:pt idx="185">
                  <c:v>505.00003099999998</c:v>
                </c:pt>
                <c:pt idx="186">
                  <c:v>530</c:v>
                </c:pt>
                <c:pt idx="187">
                  <c:v>521</c:v>
                </c:pt>
                <c:pt idx="188">
                  <c:v>540</c:v>
                </c:pt>
                <c:pt idx="189">
                  <c:v>524</c:v>
                </c:pt>
                <c:pt idx="190">
                  <c:v>571</c:v>
                </c:pt>
                <c:pt idx="191">
                  <c:v>552</c:v>
                </c:pt>
                <c:pt idx="192">
                  <c:v>565</c:v>
                </c:pt>
                <c:pt idx="193">
                  <c:v>593</c:v>
                </c:pt>
                <c:pt idx="194">
                  <c:v>594</c:v>
                </c:pt>
                <c:pt idx="195">
                  <c:v>610</c:v>
                </c:pt>
                <c:pt idx="196">
                  <c:v>594</c:v>
                </c:pt>
                <c:pt idx="197">
                  <c:v>574</c:v>
                </c:pt>
                <c:pt idx="198">
                  <c:v>566</c:v>
                </c:pt>
                <c:pt idx="199">
                  <c:v>523</c:v>
                </c:pt>
                <c:pt idx="200">
                  <c:v>501</c:v>
                </c:pt>
                <c:pt idx="201">
                  <c:v>502.99996900000002</c:v>
                </c:pt>
                <c:pt idx="202">
                  <c:v>480</c:v>
                </c:pt>
                <c:pt idx="203">
                  <c:v>467</c:v>
                </c:pt>
                <c:pt idx="204">
                  <c:v>461.00003099999998</c:v>
                </c:pt>
                <c:pt idx="205">
                  <c:v>460</c:v>
                </c:pt>
                <c:pt idx="206">
                  <c:v>483.00003099999998</c:v>
                </c:pt>
                <c:pt idx="207">
                  <c:v>456</c:v>
                </c:pt>
                <c:pt idx="208">
                  <c:v>424</c:v>
                </c:pt>
                <c:pt idx="209">
                  <c:v>460</c:v>
                </c:pt>
                <c:pt idx="210">
                  <c:v>479</c:v>
                </c:pt>
                <c:pt idx="211">
                  <c:v>414.99996900000002</c:v>
                </c:pt>
                <c:pt idx="212">
                  <c:v>417.00003099999998</c:v>
                </c:pt>
                <c:pt idx="213">
                  <c:v>450.00003099999998</c:v>
                </c:pt>
                <c:pt idx="214">
                  <c:v>465</c:v>
                </c:pt>
                <c:pt idx="215">
                  <c:v>511</c:v>
                </c:pt>
                <c:pt idx="216">
                  <c:v>441</c:v>
                </c:pt>
                <c:pt idx="217">
                  <c:v>403.99996900000002</c:v>
                </c:pt>
                <c:pt idx="218">
                  <c:v>291</c:v>
                </c:pt>
                <c:pt idx="219">
                  <c:v>395.00003099999998</c:v>
                </c:pt>
                <c:pt idx="220">
                  <c:v>431</c:v>
                </c:pt>
                <c:pt idx="221">
                  <c:v>388</c:v>
                </c:pt>
                <c:pt idx="222">
                  <c:v>684</c:v>
                </c:pt>
                <c:pt idx="223">
                  <c:v>184</c:v>
                </c:pt>
              </c:numCache>
            </c:numRef>
          </c:yVal>
          <c:smooth val="0"/>
          <c:extLst xmlns:c16r2="http://schemas.microsoft.com/office/drawing/2015/06/chart">
            <c:ext xmlns:c16="http://schemas.microsoft.com/office/drawing/2014/chart" uri="{C3380CC4-5D6E-409C-BE32-E72D297353CC}">
              <c16:uniqueId val="{00000012-6AC3-49EB-A28A-8F017B4E52E8}"/>
            </c:ext>
          </c:extLst>
        </c:ser>
        <c:ser>
          <c:idx val="19"/>
          <c:order val="19"/>
          <c:tx>
            <c:strRef>
              <c:f>Sheet1!$U$1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Sheet1!$U$2:$U$225</c:f>
              <c:numCache>
                <c:formatCode>General</c:formatCode>
                <c:ptCount val="224"/>
                <c:pt idx="0">
                  <c:v>0</c:v>
                </c:pt>
                <c:pt idx="1">
                  <c:v>0</c:v>
                </c:pt>
                <c:pt idx="2">
                  <c:v>192.00001499999999</c:v>
                </c:pt>
                <c:pt idx="3">
                  <c:v>234.99998500000001</c:v>
                </c:pt>
                <c:pt idx="4">
                  <c:v>243</c:v>
                </c:pt>
                <c:pt idx="5">
                  <c:v>250</c:v>
                </c:pt>
                <c:pt idx="6">
                  <c:v>278</c:v>
                </c:pt>
                <c:pt idx="7">
                  <c:v>300</c:v>
                </c:pt>
                <c:pt idx="8">
                  <c:v>336</c:v>
                </c:pt>
                <c:pt idx="9">
                  <c:v>346</c:v>
                </c:pt>
                <c:pt idx="10">
                  <c:v>370.99996900000002</c:v>
                </c:pt>
                <c:pt idx="11">
                  <c:v>365</c:v>
                </c:pt>
                <c:pt idx="12">
                  <c:v>375</c:v>
                </c:pt>
                <c:pt idx="13">
                  <c:v>377</c:v>
                </c:pt>
                <c:pt idx="14">
                  <c:v>391</c:v>
                </c:pt>
                <c:pt idx="15">
                  <c:v>401</c:v>
                </c:pt>
                <c:pt idx="16">
                  <c:v>436.99996900000002</c:v>
                </c:pt>
                <c:pt idx="17">
                  <c:v>463</c:v>
                </c:pt>
                <c:pt idx="18">
                  <c:v>506</c:v>
                </c:pt>
                <c:pt idx="19">
                  <c:v>528</c:v>
                </c:pt>
                <c:pt idx="20">
                  <c:v>536</c:v>
                </c:pt>
                <c:pt idx="21">
                  <c:v>527</c:v>
                </c:pt>
                <c:pt idx="22">
                  <c:v>502.99996900000002</c:v>
                </c:pt>
                <c:pt idx="23">
                  <c:v>524</c:v>
                </c:pt>
                <c:pt idx="24">
                  <c:v>515</c:v>
                </c:pt>
                <c:pt idx="25">
                  <c:v>514</c:v>
                </c:pt>
                <c:pt idx="26">
                  <c:v>510</c:v>
                </c:pt>
                <c:pt idx="27">
                  <c:v>517</c:v>
                </c:pt>
                <c:pt idx="28">
                  <c:v>523</c:v>
                </c:pt>
                <c:pt idx="29">
                  <c:v>517</c:v>
                </c:pt>
                <c:pt idx="30">
                  <c:v>512</c:v>
                </c:pt>
                <c:pt idx="31">
                  <c:v>497</c:v>
                </c:pt>
                <c:pt idx="32">
                  <c:v>518</c:v>
                </c:pt>
                <c:pt idx="33">
                  <c:v>494.00003099999998</c:v>
                </c:pt>
                <c:pt idx="34">
                  <c:v>486</c:v>
                </c:pt>
                <c:pt idx="35">
                  <c:v>528</c:v>
                </c:pt>
                <c:pt idx="36">
                  <c:v>675.99993900000004</c:v>
                </c:pt>
                <c:pt idx="37">
                  <c:v>895</c:v>
                </c:pt>
                <c:pt idx="38">
                  <c:v>1132</c:v>
                </c:pt>
                <c:pt idx="39">
                  <c:v>1430.0001219999999</c:v>
                </c:pt>
                <c:pt idx="40">
                  <c:v>1641.0001219999999</c:v>
                </c:pt>
                <c:pt idx="41">
                  <c:v>1756.0001219999999</c:v>
                </c:pt>
                <c:pt idx="42">
                  <c:v>1832</c:v>
                </c:pt>
                <c:pt idx="43">
                  <c:v>1930</c:v>
                </c:pt>
                <c:pt idx="44">
                  <c:v>1941.0001219999999</c:v>
                </c:pt>
                <c:pt idx="45">
                  <c:v>1941.0001219999999</c:v>
                </c:pt>
                <c:pt idx="46">
                  <c:v>1975</c:v>
                </c:pt>
                <c:pt idx="47">
                  <c:v>2001</c:v>
                </c:pt>
                <c:pt idx="48">
                  <c:v>2042</c:v>
                </c:pt>
                <c:pt idx="49">
                  <c:v>2043</c:v>
                </c:pt>
                <c:pt idx="50">
                  <c:v>2054</c:v>
                </c:pt>
                <c:pt idx="51">
                  <c:v>2064</c:v>
                </c:pt>
                <c:pt idx="52">
                  <c:v>2090</c:v>
                </c:pt>
                <c:pt idx="53">
                  <c:v>2114</c:v>
                </c:pt>
                <c:pt idx="54">
                  <c:v>2138</c:v>
                </c:pt>
                <c:pt idx="55">
                  <c:v>2142</c:v>
                </c:pt>
                <c:pt idx="56">
                  <c:v>2182</c:v>
                </c:pt>
                <c:pt idx="57">
                  <c:v>2218</c:v>
                </c:pt>
                <c:pt idx="58">
                  <c:v>2227</c:v>
                </c:pt>
                <c:pt idx="59">
                  <c:v>2208</c:v>
                </c:pt>
                <c:pt idx="60">
                  <c:v>2336</c:v>
                </c:pt>
                <c:pt idx="61">
                  <c:v>2386</c:v>
                </c:pt>
                <c:pt idx="62">
                  <c:v>2289</c:v>
                </c:pt>
                <c:pt idx="63">
                  <c:v>2369</c:v>
                </c:pt>
                <c:pt idx="64">
                  <c:v>2307</c:v>
                </c:pt>
                <c:pt idx="65">
                  <c:v>2233</c:v>
                </c:pt>
                <c:pt idx="66">
                  <c:v>2216</c:v>
                </c:pt>
                <c:pt idx="67">
                  <c:v>2188</c:v>
                </c:pt>
                <c:pt idx="68">
                  <c:v>2233</c:v>
                </c:pt>
                <c:pt idx="69">
                  <c:v>2264</c:v>
                </c:pt>
                <c:pt idx="70">
                  <c:v>2300</c:v>
                </c:pt>
                <c:pt idx="71">
                  <c:v>2343</c:v>
                </c:pt>
                <c:pt idx="72">
                  <c:v>2372</c:v>
                </c:pt>
                <c:pt idx="73">
                  <c:v>2390</c:v>
                </c:pt>
                <c:pt idx="74">
                  <c:v>2424</c:v>
                </c:pt>
                <c:pt idx="75">
                  <c:v>2452</c:v>
                </c:pt>
                <c:pt idx="76">
                  <c:v>2461</c:v>
                </c:pt>
                <c:pt idx="77">
                  <c:v>2495</c:v>
                </c:pt>
                <c:pt idx="78">
                  <c:v>2543</c:v>
                </c:pt>
                <c:pt idx="79">
                  <c:v>2532</c:v>
                </c:pt>
                <c:pt idx="80">
                  <c:v>2475</c:v>
                </c:pt>
                <c:pt idx="81">
                  <c:v>2431</c:v>
                </c:pt>
                <c:pt idx="82">
                  <c:v>2352</c:v>
                </c:pt>
                <c:pt idx="83">
                  <c:v>2371</c:v>
                </c:pt>
                <c:pt idx="84">
                  <c:v>2343</c:v>
                </c:pt>
                <c:pt idx="85">
                  <c:v>2273</c:v>
                </c:pt>
                <c:pt idx="86">
                  <c:v>2217</c:v>
                </c:pt>
                <c:pt idx="87">
                  <c:v>2192</c:v>
                </c:pt>
                <c:pt idx="88">
                  <c:v>2192</c:v>
                </c:pt>
                <c:pt idx="89">
                  <c:v>2189</c:v>
                </c:pt>
                <c:pt idx="90">
                  <c:v>2222</c:v>
                </c:pt>
                <c:pt idx="91">
                  <c:v>2268</c:v>
                </c:pt>
                <c:pt idx="92">
                  <c:v>2296</c:v>
                </c:pt>
                <c:pt idx="93">
                  <c:v>2326</c:v>
                </c:pt>
                <c:pt idx="94">
                  <c:v>2350</c:v>
                </c:pt>
                <c:pt idx="95">
                  <c:v>2368</c:v>
                </c:pt>
                <c:pt idx="96">
                  <c:v>2346</c:v>
                </c:pt>
                <c:pt idx="97">
                  <c:v>2427</c:v>
                </c:pt>
                <c:pt idx="98">
                  <c:v>2453</c:v>
                </c:pt>
                <c:pt idx="99">
                  <c:v>2492</c:v>
                </c:pt>
                <c:pt idx="100">
                  <c:v>2490</c:v>
                </c:pt>
                <c:pt idx="101">
                  <c:v>2483</c:v>
                </c:pt>
                <c:pt idx="102">
                  <c:v>2398</c:v>
                </c:pt>
                <c:pt idx="103">
                  <c:v>0</c:v>
                </c:pt>
                <c:pt idx="104">
                  <c:v>0</c:v>
                </c:pt>
                <c:pt idx="105">
                  <c:v>0</c:v>
                </c:pt>
                <c:pt idx="106">
                  <c:v>0</c:v>
                </c:pt>
                <c:pt idx="107">
                  <c:v>0</c:v>
                </c:pt>
                <c:pt idx="108">
                  <c:v>0</c:v>
                </c:pt>
                <c:pt idx="109">
                  <c:v>0</c:v>
                </c:pt>
                <c:pt idx="110">
                  <c:v>0</c:v>
                </c:pt>
                <c:pt idx="111">
                  <c:v>0</c:v>
                </c:pt>
                <c:pt idx="112">
                  <c:v>0</c:v>
                </c:pt>
                <c:pt idx="113">
                  <c:v>0</c:v>
                </c:pt>
                <c:pt idx="114">
                  <c:v>1233</c:v>
                </c:pt>
                <c:pt idx="115">
                  <c:v>1056</c:v>
                </c:pt>
                <c:pt idx="116">
                  <c:v>981</c:v>
                </c:pt>
                <c:pt idx="117">
                  <c:v>1022</c:v>
                </c:pt>
                <c:pt idx="118">
                  <c:v>1040</c:v>
                </c:pt>
                <c:pt idx="119">
                  <c:v>1105</c:v>
                </c:pt>
                <c:pt idx="120">
                  <c:v>1107</c:v>
                </c:pt>
                <c:pt idx="121">
                  <c:v>1127</c:v>
                </c:pt>
                <c:pt idx="122">
                  <c:v>1152</c:v>
                </c:pt>
                <c:pt idx="123">
                  <c:v>1174</c:v>
                </c:pt>
                <c:pt idx="124">
                  <c:v>1211</c:v>
                </c:pt>
                <c:pt idx="125">
                  <c:v>1259</c:v>
                </c:pt>
                <c:pt idx="126">
                  <c:v>1288</c:v>
                </c:pt>
                <c:pt idx="127">
                  <c:v>1327</c:v>
                </c:pt>
                <c:pt idx="128">
                  <c:v>1344</c:v>
                </c:pt>
                <c:pt idx="129">
                  <c:v>1382</c:v>
                </c:pt>
                <c:pt idx="130">
                  <c:v>1417</c:v>
                </c:pt>
                <c:pt idx="131">
                  <c:v>1464</c:v>
                </c:pt>
                <c:pt idx="132">
                  <c:v>1485</c:v>
                </c:pt>
                <c:pt idx="133">
                  <c:v>1518.9998780000001</c:v>
                </c:pt>
                <c:pt idx="134">
                  <c:v>1534</c:v>
                </c:pt>
                <c:pt idx="135">
                  <c:v>1553.9998780000001</c:v>
                </c:pt>
                <c:pt idx="136">
                  <c:v>1556</c:v>
                </c:pt>
                <c:pt idx="137">
                  <c:v>1530</c:v>
                </c:pt>
                <c:pt idx="138">
                  <c:v>1527.0001219999999</c:v>
                </c:pt>
                <c:pt idx="139">
                  <c:v>1539</c:v>
                </c:pt>
                <c:pt idx="140">
                  <c:v>1523</c:v>
                </c:pt>
                <c:pt idx="141">
                  <c:v>1500</c:v>
                </c:pt>
                <c:pt idx="142">
                  <c:v>1450</c:v>
                </c:pt>
                <c:pt idx="143">
                  <c:v>1414</c:v>
                </c:pt>
                <c:pt idx="144">
                  <c:v>1405</c:v>
                </c:pt>
                <c:pt idx="145">
                  <c:v>1409</c:v>
                </c:pt>
                <c:pt idx="146">
                  <c:v>1402</c:v>
                </c:pt>
                <c:pt idx="147">
                  <c:v>1405</c:v>
                </c:pt>
                <c:pt idx="148">
                  <c:v>1420</c:v>
                </c:pt>
                <c:pt idx="149">
                  <c:v>1455</c:v>
                </c:pt>
                <c:pt idx="150">
                  <c:v>1493</c:v>
                </c:pt>
                <c:pt idx="151">
                  <c:v>1586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438</c:v>
                </c:pt>
                <c:pt idx="169">
                  <c:v>521</c:v>
                </c:pt>
                <c:pt idx="170">
                  <c:v>489</c:v>
                </c:pt>
                <c:pt idx="171">
                  <c:v>581</c:v>
                </c:pt>
                <c:pt idx="172">
                  <c:v>623</c:v>
                </c:pt>
                <c:pt idx="173">
                  <c:v>547</c:v>
                </c:pt>
                <c:pt idx="174">
                  <c:v>614</c:v>
                </c:pt>
                <c:pt idx="175">
                  <c:v>621</c:v>
                </c:pt>
                <c:pt idx="176">
                  <c:v>700</c:v>
                </c:pt>
                <c:pt idx="177">
                  <c:v>724.00006099999996</c:v>
                </c:pt>
                <c:pt idx="178">
                  <c:v>707</c:v>
                </c:pt>
                <c:pt idx="179">
                  <c:v>657</c:v>
                </c:pt>
                <c:pt idx="180">
                  <c:v>682</c:v>
                </c:pt>
                <c:pt idx="181">
                  <c:v>717</c:v>
                </c:pt>
                <c:pt idx="182">
                  <c:v>693.00006099999996</c:v>
                </c:pt>
                <c:pt idx="183">
                  <c:v>714</c:v>
                </c:pt>
                <c:pt idx="184">
                  <c:v>697.99993900000004</c:v>
                </c:pt>
                <c:pt idx="185">
                  <c:v>708</c:v>
                </c:pt>
                <c:pt idx="186">
                  <c:v>732.99993900000004</c:v>
                </c:pt>
                <c:pt idx="187">
                  <c:v>731</c:v>
                </c:pt>
                <c:pt idx="188">
                  <c:v>739</c:v>
                </c:pt>
                <c:pt idx="189">
                  <c:v>735</c:v>
                </c:pt>
                <c:pt idx="190">
                  <c:v>756</c:v>
                </c:pt>
                <c:pt idx="191">
                  <c:v>784</c:v>
                </c:pt>
                <c:pt idx="192">
                  <c:v>782</c:v>
                </c:pt>
                <c:pt idx="193">
                  <c:v>812.00006099999996</c:v>
                </c:pt>
                <c:pt idx="194">
                  <c:v>829</c:v>
                </c:pt>
                <c:pt idx="195">
                  <c:v>855</c:v>
                </c:pt>
                <c:pt idx="196">
                  <c:v>823</c:v>
                </c:pt>
                <c:pt idx="197">
                  <c:v>817</c:v>
                </c:pt>
                <c:pt idx="198">
                  <c:v>800</c:v>
                </c:pt>
                <c:pt idx="199">
                  <c:v>734</c:v>
                </c:pt>
                <c:pt idx="200">
                  <c:v>697.99993900000004</c:v>
                </c:pt>
                <c:pt idx="201">
                  <c:v>708</c:v>
                </c:pt>
                <c:pt idx="202">
                  <c:v>659</c:v>
                </c:pt>
                <c:pt idx="203">
                  <c:v>653.99993900000004</c:v>
                </c:pt>
                <c:pt idx="204">
                  <c:v>608</c:v>
                </c:pt>
                <c:pt idx="205">
                  <c:v>630</c:v>
                </c:pt>
                <c:pt idx="206">
                  <c:v>647</c:v>
                </c:pt>
                <c:pt idx="207">
                  <c:v>657</c:v>
                </c:pt>
                <c:pt idx="208">
                  <c:v>592</c:v>
                </c:pt>
                <c:pt idx="209">
                  <c:v>623</c:v>
                </c:pt>
                <c:pt idx="210">
                  <c:v>684</c:v>
                </c:pt>
                <c:pt idx="211">
                  <c:v>663</c:v>
                </c:pt>
                <c:pt idx="212">
                  <c:v>614</c:v>
                </c:pt>
                <c:pt idx="213">
                  <c:v>599</c:v>
                </c:pt>
                <c:pt idx="214">
                  <c:v>633</c:v>
                </c:pt>
                <c:pt idx="215">
                  <c:v>604</c:v>
                </c:pt>
                <c:pt idx="216">
                  <c:v>586</c:v>
                </c:pt>
                <c:pt idx="217">
                  <c:v>568</c:v>
                </c:pt>
                <c:pt idx="218">
                  <c:v>541</c:v>
                </c:pt>
                <c:pt idx="219">
                  <c:v>479</c:v>
                </c:pt>
                <c:pt idx="220">
                  <c:v>548</c:v>
                </c:pt>
                <c:pt idx="221">
                  <c:v>569</c:v>
                </c:pt>
                <c:pt idx="222">
                  <c:v>751</c:v>
                </c:pt>
                <c:pt idx="223">
                  <c:v>497</c:v>
                </c:pt>
              </c:numCache>
            </c:numRef>
          </c:yVal>
          <c:smooth val="0"/>
          <c:extLst xmlns:c16r2="http://schemas.microsoft.com/office/drawing/2015/06/chart">
            <c:ext xmlns:c16="http://schemas.microsoft.com/office/drawing/2014/chart" uri="{C3380CC4-5D6E-409C-BE32-E72D297353CC}">
              <c16:uniqueId val="{00000013-6AC3-49EB-A28A-8F017B4E52E8}"/>
            </c:ext>
          </c:extLst>
        </c:ser>
        <c:ser>
          <c:idx val="20"/>
          <c:order val="20"/>
          <c:tx>
            <c:strRef>
              <c:f>Sheet1!$V$1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Sheet1!$V$2:$V$225</c:f>
              <c:numCache>
                <c:formatCode>General</c:formatCode>
                <c:ptCount val="224"/>
                <c:pt idx="0">
                  <c:v>0</c:v>
                </c:pt>
                <c:pt idx="1">
                  <c:v>0</c:v>
                </c:pt>
                <c:pt idx="2">
                  <c:v>192.00001499999999</c:v>
                </c:pt>
                <c:pt idx="3">
                  <c:v>234.99998500000001</c:v>
                </c:pt>
                <c:pt idx="4">
                  <c:v>243</c:v>
                </c:pt>
                <c:pt idx="5">
                  <c:v>250</c:v>
                </c:pt>
                <c:pt idx="6">
                  <c:v>278</c:v>
                </c:pt>
                <c:pt idx="7">
                  <c:v>300</c:v>
                </c:pt>
                <c:pt idx="8">
                  <c:v>336</c:v>
                </c:pt>
                <c:pt idx="9">
                  <c:v>346</c:v>
                </c:pt>
                <c:pt idx="10">
                  <c:v>370.99996900000002</c:v>
                </c:pt>
                <c:pt idx="11">
                  <c:v>365</c:v>
                </c:pt>
                <c:pt idx="12">
                  <c:v>375</c:v>
                </c:pt>
                <c:pt idx="13">
                  <c:v>377</c:v>
                </c:pt>
                <c:pt idx="14">
                  <c:v>391</c:v>
                </c:pt>
                <c:pt idx="15">
                  <c:v>401</c:v>
                </c:pt>
                <c:pt idx="16">
                  <c:v>436.99996900000002</c:v>
                </c:pt>
                <c:pt idx="17">
                  <c:v>463</c:v>
                </c:pt>
                <c:pt idx="18">
                  <c:v>506</c:v>
                </c:pt>
                <c:pt idx="19">
                  <c:v>528</c:v>
                </c:pt>
                <c:pt idx="20">
                  <c:v>536</c:v>
                </c:pt>
                <c:pt idx="21">
                  <c:v>527</c:v>
                </c:pt>
                <c:pt idx="22">
                  <c:v>502.99996900000002</c:v>
                </c:pt>
                <c:pt idx="23">
                  <c:v>524</c:v>
                </c:pt>
                <c:pt idx="24">
                  <c:v>515</c:v>
                </c:pt>
                <c:pt idx="25">
                  <c:v>514</c:v>
                </c:pt>
                <c:pt idx="26">
                  <c:v>510</c:v>
                </c:pt>
                <c:pt idx="27">
                  <c:v>517</c:v>
                </c:pt>
                <c:pt idx="28">
                  <c:v>523</c:v>
                </c:pt>
                <c:pt idx="29">
                  <c:v>517</c:v>
                </c:pt>
                <c:pt idx="30">
                  <c:v>512</c:v>
                </c:pt>
                <c:pt idx="31">
                  <c:v>497</c:v>
                </c:pt>
                <c:pt idx="32">
                  <c:v>518</c:v>
                </c:pt>
                <c:pt idx="33">
                  <c:v>494.00003099999998</c:v>
                </c:pt>
                <c:pt idx="34">
                  <c:v>486</c:v>
                </c:pt>
                <c:pt idx="35">
                  <c:v>528</c:v>
                </c:pt>
                <c:pt idx="36">
                  <c:v>675.99993900000004</c:v>
                </c:pt>
                <c:pt idx="37">
                  <c:v>895</c:v>
                </c:pt>
                <c:pt idx="38">
                  <c:v>1132</c:v>
                </c:pt>
                <c:pt idx="39">
                  <c:v>1430.0001219999999</c:v>
                </c:pt>
                <c:pt idx="40">
                  <c:v>1641.0001219999999</c:v>
                </c:pt>
                <c:pt idx="41">
                  <c:v>1756.0001219999999</c:v>
                </c:pt>
                <c:pt idx="42">
                  <c:v>1832</c:v>
                </c:pt>
                <c:pt idx="43">
                  <c:v>1930</c:v>
                </c:pt>
                <c:pt idx="44">
                  <c:v>1941.0001219999999</c:v>
                </c:pt>
                <c:pt idx="45">
                  <c:v>1941.0001219999999</c:v>
                </c:pt>
                <c:pt idx="46">
                  <c:v>1975</c:v>
                </c:pt>
                <c:pt idx="47">
                  <c:v>2001</c:v>
                </c:pt>
                <c:pt idx="48">
                  <c:v>2042</c:v>
                </c:pt>
                <c:pt idx="49">
                  <c:v>2043</c:v>
                </c:pt>
                <c:pt idx="50">
                  <c:v>2054</c:v>
                </c:pt>
                <c:pt idx="51">
                  <c:v>2064</c:v>
                </c:pt>
                <c:pt idx="52">
                  <c:v>2090</c:v>
                </c:pt>
                <c:pt idx="53">
                  <c:v>2114</c:v>
                </c:pt>
                <c:pt idx="54">
                  <c:v>2138</c:v>
                </c:pt>
                <c:pt idx="55">
                  <c:v>2142</c:v>
                </c:pt>
                <c:pt idx="56">
                  <c:v>2182</c:v>
                </c:pt>
                <c:pt idx="57">
                  <c:v>2218</c:v>
                </c:pt>
                <c:pt idx="58">
                  <c:v>2227</c:v>
                </c:pt>
                <c:pt idx="59">
                  <c:v>2208</c:v>
                </c:pt>
                <c:pt idx="60">
                  <c:v>2336</c:v>
                </c:pt>
                <c:pt idx="61">
                  <c:v>2386</c:v>
                </c:pt>
                <c:pt idx="62">
                  <c:v>2289</c:v>
                </c:pt>
                <c:pt idx="63">
                  <c:v>2369</c:v>
                </c:pt>
                <c:pt idx="64">
                  <c:v>2307</c:v>
                </c:pt>
                <c:pt idx="65">
                  <c:v>2233</c:v>
                </c:pt>
                <c:pt idx="66">
                  <c:v>2216</c:v>
                </c:pt>
                <c:pt idx="67">
                  <c:v>2188</c:v>
                </c:pt>
                <c:pt idx="68">
                  <c:v>2233</c:v>
                </c:pt>
                <c:pt idx="69">
                  <c:v>2264</c:v>
                </c:pt>
                <c:pt idx="70">
                  <c:v>2300</c:v>
                </c:pt>
                <c:pt idx="71">
                  <c:v>2343</c:v>
                </c:pt>
                <c:pt idx="72">
                  <c:v>2372</c:v>
                </c:pt>
                <c:pt idx="73">
                  <c:v>2390</c:v>
                </c:pt>
                <c:pt idx="74">
                  <c:v>2424</c:v>
                </c:pt>
                <c:pt idx="75">
                  <c:v>2452</c:v>
                </c:pt>
                <c:pt idx="76">
                  <c:v>2461</c:v>
                </c:pt>
                <c:pt idx="77">
                  <c:v>2495</c:v>
                </c:pt>
                <c:pt idx="78">
                  <c:v>2543</c:v>
                </c:pt>
                <c:pt idx="79">
                  <c:v>2532</c:v>
                </c:pt>
                <c:pt idx="80">
                  <c:v>2475</c:v>
                </c:pt>
                <c:pt idx="81">
                  <c:v>2431</c:v>
                </c:pt>
                <c:pt idx="82">
                  <c:v>2352</c:v>
                </c:pt>
                <c:pt idx="83">
                  <c:v>2371</c:v>
                </c:pt>
                <c:pt idx="84">
                  <c:v>2343</c:v>
                </c:pt>
                <c:pt idx="85">
                  <c:v>2273</c:v>
                </c:pt>
                <c:pt idx="86">
                  <c:v>2217</c:v>
                </c:pt>
                <c:pt idx="87">
                  <c:v>2192</c:v>
                </c:pt>
                <c:pt idx="88">
                  <c:v>2192</c:v>
                </c:pt>
                <c:pt idx="89">
                  <c:v>2189</c:v>
                </c:pt>
                <c:pt idx="90">
                  <c:v>2222</c:v>
                </c:pt>
                <c:pt idx="91">
                  <c:v>2268</c:v>
                </c:pt>
                <c:pt idx="92">
                  <c:v>2296</c:v>
                </c:pt>
                <c:pt idx="93">
                  <c:v>2326</c:v>
                </c:pt>
                <c:pt idx="94">
                  <c:v>2350</c:v>
                </c:pt>
                <c:pt idx="95">
                  <c:v>2368</c:v>
                </c:pt>
                <c:pt idx="96">
                  <c:v>2346</c:v>
                </c:pt>
                <c:pt idx="97">
                  <c:v>2427</c:v>
                </c:pt>
                <c:pt idx="98">
                  <c:v>2453</c:v>
                </c:pt>
                <c:pt idx="99">
                  <c:v>2492</c:v>
                </c:pt>
                <c:pt idx="100">
                  <c:v>2490</c:v>
                </c:pt>
                <c:pt idx="101">
                  <c:v>2483</c:v>
                </c:pt>
                <c:pt idx="102">
                  <c:v>2398</c:v>
                </c:pt>
                <c:pt idx="103">
                  <c:v>0</c:v>
                </c:pt>
                <c:pt idx="104">
                  <c:v>0</c:v>
                </c:pt>
                <c:pt idx="105">
                  <c:v>0</c:v>
                </c:pt>
                <c:pt idx="106">
                  <c:v>0</c:v>
                </c:pt>
                <c:pt idx="107">
                  <c:v>0</c:v>
                </c:pt>
                <c:pt idx="108">
                  <c:v>0</c:v>
                </c:pt>
                <c:pt idx="109">
                  <c:v>0</c:v>
                </c:pt>
                <c:pt idx="110">
                  <c:v>0</c:v>
                </c:pt>
                <c:pt idx="111">
                  <c:v>0</c:v>
                </c:pt>
                <c:pt idx="112">
                  <c:v>0</c:v>
                </c:pt>
                <c:pt idx="113">
                  <c:v>0</c:v>
                </c:pt>
                <c:pt idx="114">
                  <c:v>1233</c:v>
                </c:pt>
                <c:pt idx="115">
                  <c:v>1056</c:v>
                </c:pt>
                <c:pt idx="116">
                  <c:v>981</c:v>
                </c:pt>
                <c:pt idx="117">
                  <c:v>1022</c:v>
                </c:pt>
                <c:pt idx="118">
                  <c:v>1040</c:v>
                </c:pt>
                <c:pt idx="119">
                  <c:v>1105</c:v>
                </c:pt>
                <c:pt idx="120">
                  <c:v>1107</c:v>
                </c:pt>
                <c:pt idx="121">
                  <c:v>1127</c:v>
                </c:pt>
                <c:pt idx="122">
                  <c:v>1152</c:v>
                </c:pt>
                <c:pt idx="123">
                  <c:v>1174</c:v>
                </c:pt>
                <c:pt idx="124">
                  <c:v>1211</c:v>
                </c:pt>
                <c:pt idx="125">
                  <c:v>1259</c:v>
                </c:pt>
                <c:pt idx="126">
                  <c:v>1288</c:v>
                </c:pt>
                <c:pt idx="127">
                  <c:v>1327</c:v>
                </c:pt>
                <c:pt idx="128">
                  <c:v>1344</c:v>
                </c:pt>
                <c:pt idx="129">
                  <c:v>1382</c:v>
                </c:pt>
                <c:pt idx="130">
                  <c:v>1417</c:v>
                </c:pt>
                <c:pt idx="131">
                  <c:v>1464</c:v>
                </c:pt>
                <c:pt idx="132">
                  <c:v>1485</c:v>
                </c:pt>
                <c:pt idx="133">
                  <c:v>1518.9998780000001</c:v>
                </c:pt>
                <c:pt idx="134">
                  <c:v>1534</c:v>
                </c:pt>
                <c:pt idx="135">
                  <c:v>1553.9998780000001</c:v>
                </c:pt>
                <c:pt idx="136">
                  <c:v>1556</c:v>
                </c:pt>
                <c:pt idx="137">
                  <c:v>1530</c:v>
                </c:pt>
                <c:pt idx="138">
                  <c:v>1527.0001219999999</c:v>
                </c:pt>
                <c:pt idx="139">
                  <c:v>1539</c:v>
                </c:pt>
                <c:pt idx="140">
                  <c:v>1523</c:v>
                </c:pt>
                <c:pt idx="141">
                  <c:v>1500</c:v>
                </c:pt>
                <c:pt idx="142">
                  <c:v>1450</c:v>
                </c:pt>
                <c:pt idx="143">
                  <c:v>1414</c:v>
                </c:pt>
                <c:pt idx="144">
                  <c:v>1405</c:v>
                </c:pt>
                <c:pt idx="145">
                  <c:v>1409</c:v>
                </c:pt>
                <c:pt idx="146">
                  <c:v>1402</c:v>
                </c:pt>
                <c:pt idx="147">
                  <c:v>1405</c:v>
                </c:pt>
                <c:pt idx="148">
                  <c:v>1420</c:v>
                </c:pt>
                <c:pt idx="149">
                  <c:v>1455</c:v>
                </c:pt>
                <c:pt idx="150">
                  <c:v>1493</c:v>
                </c:pt>
                <c:pt idx="151">
                  <c:v>1586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438</c:v>
                </c:pt>
                <c:pt idx="169">
                  <c:v>521</c:v>
                </c:pt>
                <c:pt idx="170">
                  <c:v>489</c:v>
                </c:pt>
                <c:pt idx="171">
                  <c:v>581</c:v>
                </c:pt>
                <c:pt idx="172">
                  <c:v>623</c:v>
                </c:pt>
                <c:pt idx="173">
                  <c:v>547</c:v>
                </c:pt>
                <c:pt idx="174">
                  <c:v>614</c:v>
                </c:pt>
                <c:pt idx="175">
                  <c:v>621</c:v>
                </c:pt>
                <c:pt idx="176">
                  <c:v>700</c:v>
                </c:pt>
                <c:pt idx="177">
                  <c:v>724.00006099999996</c:v>
                </c:pt>
                <c:pt idx="178">
                  <c:v>707</c:v>
                </c:pt>
                <c:pt idx="179">
                  <c:v>657</c:v>
                </c:pt>
                <c:pt idx="180">
                  <c:v>682</c:v>
                </c:pt>
                <c:pt idx="181">
                  <c:v>717</c:v>
                </c:pt>
                <c:pt idx="182">
                  <c:v>693.00006099999996</c:v>
                </c:pt>
                <c:pt idx="183">
                  <c:v>714</c:v>
                </c:pt>
                <c:pt idx="184">
                  <c:v>697.99993900000004</c:v>
                </c:pt>
                <c:pt idx="185">
                  <c:v>708</c:v>
                </c:pt>
                <c:pt idx="186">
                  <c:v>732.99993900000004</c:v>
                </c:pt>
                <c:pt idx="187">
                  <c:v>731</c:v>
                </c:pt>
                <c:pt idx="188">
                  <c:v>739</c:v>
                </c:pt>
                <c:pt idx="189">
                  <c:v>735</c:v>
                </c:pt>
                <c:pt idx="190">
                  <c:v>756</c:v>
                </c:pt>
                <c:pt idx="191">
                  <c:v>784</c:v>
                </c:pt>
                <c:pt idx="192">
                  <c:v>782</c:v>
                </c:pt>
                <c:pt idx="193">
                  <c:v>812.00006099999996</c:v>
                </c:pt>
                <c:pt idx="194">
                  <c:v>829</c:v>
                </c:pt>
                <c:pt idx="195">
                  <c:v>855</c:v>
                </c:pt>
                <c:pt idx="196">
                  <c:v>823</c:v>
                </c:pt>
                <c:pt idx="197">
                  <c:v>817</c:v>
                </c:pt>
                <c:pt idx="198">
                  <c:v>800</c:v>
                </c:pt>
                <c:pt idx="199">
                  <c:v>734</c:v>
                </c:pt>
                <c:pt idx="200">
                  <c:v>697.99993900000004</c:v>
                </c:pt>
                <c:pt idx="201">
                  <c:v>708</c:v>
                </c:pt>
                <c:pt idx="202">
                  <c:v>659</c:v>
                </c:pt>
                <c:pt idx="203">
                  <c:v>653.99993900000004</c:v>
                </c:pt>
                <c:pt idx="204">
                  <c:v>608</c:v>
                </c:pt>
                <c:pt idx="205">
                  <c:v>630</c:v>
                </c:pt>
                <c:pt idx="206">
                  <c:v>647</c:v>
                </c:pt>
                <c:pt idx="207">
                  <c:v>657</c:v>
                </c:pt>
                <c:pt idx="208">
                  <c:v>592</c:v>
                </c:pt>
                <c:pt idx="209">
                  <c:v>623</c:v>
                </c:pt>
                <c:pt idx="210">
                  <c:v>684</c:v>
                </c:pt>
                <c:pt idx="211">
                  <c:v>663</c:v>
                </c:pt>
                <c:pt idx="212">
                  <c:v>614</c:v>
                </c:pt>
                <c:pt idx="213">
                  <c:v>599</c:v>
                </c:pt>
                <c:pt idx="214">
                  <c:v>633</c:v>
                </c:pt>
                <c:pt idx="215">
                  <c:v>604</c:v>
                </c:pt>
                <c:pt idx="216">
                  <c:v>586</c:v>
                </c:pt>
                <c:pt idx="217">
                  <c:v>568</c:v>
                </c:pt>
                <c:pt idx="218">
                  <c:v>541</c:v>
                </c:pt>
                <c:pt idx="219">
                  <c:v>479</c:v>
                </c:pt>
                <c:pt idx="220">
                  <c:v>548</c:v>
                </c:pt>
                <c:pt idx="221">
                  <c:v>569</c:v>
                </c:pt>
                <c:pt idx="222">
                  <c:v>751</c:v>
                </c:pt>
                <c:pt idx="223">
                  <c:v>497</c:v>
                </c:pt>
              </c:numCache>
            </c:numRef>
          </c:yVal>
          <c:smooth val="0"/>
          <c:extLst xmlns:c16r2="http://schemas.microsoft.com/office/drawing/2015/06/chart">
            <c:ext xmlns:c16="http://schemas.microsoft.com/office/drawing/2014/chart" uri="{C3380CC4-5D6E-409C-BE32-E72D297353CC}">
              <c16:uniqueId val="{00000014-6AC3-49EB-A28A-8F017B4E52E8}"/>
            </c:ext>
          </c:extLst>
        </c:ser>
        <c:ser>
          <c:idx val="21"/>
          <c:order val="21"/>
          <c:tx>
            <c:strRef>
              <c:f>Sheet1!$W$1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Sheet1!$W$2:$W$225</c:f>
              <c:numCache>
                <c:formatCode>General</c:formatCode>
                <c:ptCount val="224"/>
                <c:pt idx="0">
                  <c:v>0</c:v>
                </c:pt>
                <c:pt idx="1">
                  <c:v>0</c:v>
                </c:pt>
                <c:pt idx="2">
                  <c:v>149</c:v>
                </c:pt>
                <c:pt idx="3">
                  <c:v>259</c:v>
                </c:pt>
                <c:pt idx="4">
                  <c:v>234.99998500000001</c:v>
                </c:pt>
                <c:pt idx="5">
                  <c:v>227</c:v>
                </c:pt>
                <c:pt idx="6">
                  <c:v>262</c:v>
                </c:pt>
                <c:pt idx="7">
                  <c:v>304</c:v>
                </c:pt>
                <c:pt idx="8">
                  <c:v>316</c:v>
                </c:pt>
                <c:pt idx="9">
                  <c:v>324</c:v>
                </c:pt>
                <c:pt idx="10">
                  <c:v>342</c:v>
                </c:pt>
                <c:pt idx="11">
                  <c:v>341</c:v>
                </c:pt>
                <c:pt idx="12">
                  <c:v>337</c:v>
                </c:pt>
                <c:pt idx="13">
                  <c:v>348</c:v>
                </c:pt>
                <c:pt idx="14">
                  <c:v>355</c:v>
                </c:pt>
                <c:pt idx="15">
                  <c:v>359.99996900000002</c:v>
                </c:pt>
                <c:pt idx="16">
                  <c:v>394</c:v>
                </c:pt>
                <c:pt idx="17">
                  <c:v>419</c:v>
                </c:pt>
                <c:pt idx="18">
                  <c:v>460</c:v>
                </c:pt>
                <c:pt idx="19">
                  <c:v>479</c:v>
                </c:pt>
                <c:pt idx="20">
                  <c:v>486</c:v>
                </c:pt>
                <c:pt idx="21">
                  <c:v>471</c:v>
                </c:pt>
                <c:pt idx="22">
                  <c:v>461.00003099999998</c:v>
                </c:pt>
                <c:pt idx="23">
                  <c:v>476</c:v>
                </c:pt>
                <c:pt idx="24">
                  <c:v>467</c:v>
                </c:pt>
                <c:pt idx="25">
                  <c:v>463</c:v>
                </c:pt>
                <c:pt idx="26">
                  <c:v>458.99996900000002</c:v>
                </c:pt>
                <c:pt idx="27">
                  <c:v>473</c:v>
                </c:pt>
                <c:pt idx="28">
                  <c:v>475</c:v>
                </c:pt>
                <c:pt idx="29">
                  <c:v>469.99996900000002</c:v>
                </c:pt>
                <c:pt idx="30">
                  <c:v>466</c:v>
                </c:pt>
                <c:pt idx="31">
                  <c:v>444</c:v>
                </c:pt>
                <c:pt idx="32">
                  <c:v>462</c:v>
                </c:pt>
                <c:pt idx="33">
                  <c:v>439.00003099999998</c:v>
                </c:pt>
                <c:pt idx="34">
                  <c:v>422</c:v>
                </c:pt>
                <c:pt idx="35">
                  <c:v>469</c:v>
                </c:pt>
                <c:pt idx="36">
                  <c:v>622</c:v>
                </c:pt>
                <c:pt idx="37">
                  <c:v>828</c:v>
                </c:pt>
                <c:pt idx="38">
                  <c:v>1040</c:v>
                </c:pt>
                <c:pt idx="39">
                  <c:v>1287</c:v>
                </c:pt>
                <c:pt idx="40">
                  <c:v>1455</c:v>
                </c:pt>
                <c:pt idx="41">
                  <c:v>1538</c:v>
                </c:pt>
                <c:pt idx="42">
                  <c:v>1603</c:v>
                </c:pt>
                <c:pt idx="43">
                  <c:v>1672</c:v>
                </c:pt>
                <c:pt idx="44">
                  <c:v>1687</c:v>
                </c:pt>
                <c:pt idx="45">
                  <c:v>1694.9998780000001</c:v>
                </c:pt>
                <c:pt idx="46">
                  <c:v>1717</c:v>
                </c:pt>
                <c:pt idx="47">
                  <c:v>1738.0001219999999</c:v>
                </c:pt>
                <c:pt idx="48">
                  <c:v>1777</c:v>
                </c:pt>
                <c:pt idx="49">
                  <c:v>1779</c:v>
                </c:pt>
                <c:pt idx="50">
                  <c:v>1787</c:v>
                </c:pt>
                <c:pt idx="51">
                  <c:v>1794</c:v>
                </c:pt>
                <c:pt idx="52">
                  <c:v>1819</c:v>
                </c:pt>
                <c:pt idx="53">
                  <c:v>1838</c:v>
                </c:pt>
                <c:pt idx="54">
                  <c:v>1855</c:v>
                </c:pt>
                <c:pt idx="55">
                  <c:v>1867</c:v>
                </c:pt>
                <c:pt idx="56">
                  <c:v>1893</c:v>
                </c:pt>
                <c:pt idx="57">
                  <c:v>1937</c:v>
                </c:pt>
                <c:pt idx="58">
                  <c:v>1942</c:v>
                </c:pt>
                <c:pt idx="59">
                  <c:v>1910</c:v>
                </c:pt>
                <c:pt idx="60">
                  <c:v>2017</c:v>
                </c:pt>
                <c:pt idx="61">
                  <c:v>2053</c:v>
                </c:pt>
                <c:pt idx="62">
                  <c:v>1981</c:v>
                </c:pt>
                <c:pt idx="63">
                  <c:v>2046.9998780000001</c:v>
                </c:pt>
                <c:pt idx="64">
                  <c:v>2011.0001219999999</c:v>
                </c:pt>
                <c:pt idx="65">
                  <c:v>1945</c:v>
                </c:pt>
                <c:pt idx="66">
                  <c:v>1935</c:v>
                </c:pt>
                <c:pt idx="67">
                  <c:v>1918</c:v>
                </c:pt>
                <c:pt idx="68">
                  <c:v>1941.0001219999999</c:v>
                </c:pt>
                <c:pt idx="69">
                  <c:v>1972</c:v>
                </c:pt>
                <c:pt idx="70">
                  <c:v>2002.9998780000001</c:v>
                </c:pt>
                <c:pt idx="71">
                  <c:v>2039</c:v>
                </c:pt>
                <c:pt idx="72">
                  <c:v>2067</c:v>
                </c:pt>
                <c:pt idx="73">
                  <c:v>2071</c:v>
                </c:pt>
                <c:pt idx="74">
                  <c:v>2109</c:v>
                </c:pt>
                <c:pt idx="75">
                  <c:v>2124</c:v>
                </c:pt>
                <c:pt idx="76">
                  <c:v>2133</c:v>
                </c:pt>
                <c:pt idx="77">
                  <c:v>2164</c:v>
                </c:pt>
                <c:pt idx="78">
                  <c:v>2204</c:v>
                </c:pt>
                <c:pt idx="79">
                  <c:v>2193</c:v>
                </c:pt>
                <c:pt idx="80">
                  <c:v>2141</c:v>
                </c:pt>
                <c:pt idx="81">
                  <c:v>2076</c:v>
                </c:pt>
                <c:pt idx="82">
                  <c:v>2040</c:v>
                </c:pt>
                <c:pt idx="83">
                  <c:v>2067</c:v>
                </c:pt>
                <c:pt idx="84">
                  <c:v>2075</c:v>
                </c:pt>
                <c:pt idx="85">
                  <c:v>2014</c:v>
                </c:pt>
                <c:pt idx="86">
                  <c:v>1969</c:v>
                </c:pt>
                <c:pt idx="87">
                  <c:v>1932.0001219999999</c:v>
                </c:pt>
                <c:pt idx="88">
                  <c:v>1940</c:v>
                </c:pt>
                <c:pt idx="89">
                  <c:v>1940</c:v>
                </c:pt>
                <c:pt idx="90">
                  <c:v>1965</c:v>
                </c:pt>
                <c:pt idx="91">
                  <c:v>1991</c:v>
                </c:pt>
                <c:pt idx="92">
                  <c:v>2013</c:v>
                </c:pt>
                <c:pt idx="93">
                  <c:v>2044</c:v>
                </c:pt>
                <c:pt idx="94">
                  <c:v>2060</c:v>
                </c:pt>
                <c:pt idx="95">
                  <c:v>2060</c:v>
                </c:pt>
                <c:pt idx="96">
                  <c:v>2053</c:v>
                </c:pt>
                <c:pt idx="97">
                  <c:v>2031</c:v>
                </c:pt>
                <c:pt idx="98">
                  <c:v>2064</c:v>
                </c:pt>
                <c:pt idx="99">
                  <c:v>2090</c:v>
                </c:pt>
                <c:pt idx="100">
                  <c:v>2161</c:v>
                </c:pt>
                <c:pt idx="101">
                  <c:v>2135</c:v>
                </c:pt>
                <c:pt idx="102">
                  <c:v>2115</c:v>
                </c:pt>
                <c:pt idx="103">
                  <c:v>0</c:v>
                </c:pt>
                <c:pt idx="104">
                  <c:v>0</c:v>
                </c:pt>
                <c:pt idx="105">
                  <c:v>0</c:v>
                </c:pt>
                <c:pt idx="106">
                  <c:v>0</c:v>
                </c:pt>
                <c:pt idx="107">
                  <c:v>0</c:v>
                </c:pt>
                <c:pt idx="108">
                  <c:v>0</c:v>
                </c:pt>
                <c:pt idx="109">
                  <c:v>0</c:v>
                </c:pt>
                <c:pt idx="110">
                  <c:v>0</c:v>
                </c:pt>
                <c:pt idx="111">
                  <c:v>0</c:v>
                </c:pt>
                <c:pt idx="112">
                  <c:v>0</c:v>
                </c:pt>
                <c:pt idx="113">
                  <c:v>0</c:v>
                </c:pt>
                <c:pt idx="114">
                  <c:v>1116</c:v>
                </c:pt>
                <c:pt idx="115">
                  <c:v>1024</c:v>
                </c:pt>
                <c:pt idx="116">
                  <c:v>937</c:v>
                </c:pt>
                <c:pt idx="117">
                  <c:v>1020</c:v>
                </c:pt>
                <c:pt idx="118">
                  <c:v>948</c:v>
                </c:pt>
                <c:pt idx="119">
                  <c:v>972</c:v>
                </c:pt>
                <c:pt idx="120">
                  <c:v>1018.999939</c:v>
                </c:pt>
                <c:pt idx="121">
                  <c:v>1043</c:v>
                </c:pt>
                <c:pt idx="122">
                  <c:v>1074</c:v>
                </c:pt>
                <c:pt idx="123">
                  <c:v>1103</c:v>
                </c:pt>
                <c:pt idx="124">
                  <c:v>1122</c:v>
                </c:pt>
                <c:pt idx="125">
                  <c:v>1169</c:v>
                </c:pt>
                <c:pt idx="126">
                  <c:v>1202</c:v>
                </c:pt>
                <c:pt idx="127">
                  <c:v>1216</c:v>
                </c:pt>
                <c:pt idx="128">
                  <c:v>1250</c:v>
                </c:pt>
                <c:pt idx="129">
                  <c:v>1264</c:v>
                </c:pt>
                <c:pt idx="130">
                  <c:v>1298.9998780000001</c:v>
                </c:pt>
                <c:pt idx="131">
                  <c:v>1326</c:v>
                </c:pt>
                <c:pt idx="132">
                  <c:v>1344</c:v>
                </c:pt>
                <c:pt idx="133">
                  <c:v>1399</c:v>
                </c:pt>
                <c:pt idx="134">
                  <c:v>1412.9998780000001</c:v>
                </c:pt>
                <c:pt idx="135">
                  <c:v>1419</c:v>
                </c:pt>
                <c:pt idx="136">
                  <c:v>1411</c:v>
                </c:pt>
                <c:pt idx="137">
                  <c:v>1388</c:v>
                </c:pt>
                <c:pt idx="138">
                  <c:v>1402</c:v>
                </c:pt>
                <c:pt idx="139">
                  <c:v>1403</c:v>
                </c:pt>
                <c:pt idx="140">
                  <c:v>1373</c:v>
                </c:pt>
                <c:pt idx="141">
                  <c:v>1367</c:v>
                </c:pt>
                <c:pt idx="142">
                  <c:v>1344</c:v>
                </c:pt>
                <c:pt idx="143">
                  <c:v>1296</c:v>
                </c:pt>
                <c:pt idx="144">
                  <c:v>1288</c:v>
                </c:pt>
                <c:pt idx="145">
                  <c:v>1298.0001219999999</c:v>
                </c:pt>
                <c:pt idx="146">
                  <c:v>1293</c:v>
                </c:pt>
                <c:pt idx="147">
                  <c:v>1279</c:v>
                </c:pt>
                <c:pt idx="148">
                  <c:v>1296</c:v>
                </c:pt>
                <c:pt idx="149">
                  <c:v>1309</c:v>
                </c:pt>
                <c:pt idx="150">
                  <c:v>1360.0001219999999</c:v>
                </c:pt>
                <c:pt idx="151">
                  <c:v>1444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417.00003099999998</c:v>
                </c:pt>
                <c:pt idx="169">
                  <c:v>432</c:v>
                </c:pt>
                <c:pt idx="170">
                  <c:v>397</c:v>
                </c:pt>
                <c:pt idx="171">
                  <c:v>455</c:v>
                </c:pt>
                <c:pt idx="172">
                  <c:v>531</c:v>
                </c:pt>
                <c:pt idx="173">
                  <c:v>498</c:v>
                </c:pt>
                <c:pt idx="174">
                  <c:v>553</c:v>
                </c:pt>
                <c:pt idx="175">
                  <c:v>559</c:v>
                </c:pt>
                <c:pt idx="176">
                  <c:v>617</c:v>
                </c:pt>
                <c:pt idx="177">
                  <c:v>636.00006099999996</c:v>
                </c:pt>
                <c:pt idx="178">
                  <c:v>629</c:v>
                </c:pt>
                <c:pt idx="179">
                  <c:v>563</c:v>
                </c:pt>
                <c:pt idx="180">
                  <c:v>603</c:v>
                </c:pt>
                <c:pt idx="181">
                  <c:v>641</c:v>
                </c:pt>
                <c:pt idx="182">
                  <c:v>638</c:v>
                </c:pt>
                <c:pt idx="183">
                  <c:v>643</c:v>
                </c:pt>
                <c:pt idx="184">
                  <c:v>635</c:v>
                </c:pt>
                <c:pt idx="185">
                  <c:v>640</c:v>
                </c:pt>
                <c:pt idx="186">
                  <c:v>663</c:v>
                </c:pt>
                <c:pt idx="187">
                  <c:v>660</c:v>
                </c:pt>
                <c:pt idx="188">
                  <c:v>669</c:v>
                </c:pt>
                <c:pt idx="189">
                  <c:v>679</c:v>
                </c:pt>
                <c:pt idx="190">
                  <c:v>697.99993900000004</c:v>
                </c:pt>
                <c:pt idx="191">
                  <c:v>721</c:v>
                </c:pt>
                <c:pt idx="192">
                  <c:v>703</c:v>
                </c:pt>
                <c:pt idx="193">
                  <c:v>744</c:v>
                </c:pt>
                <c:pt idx="194">
                  <c:v>740</c:v>
                </c:pt>
                <c:pt idx="195">
                  <c:v>774</c:v>
                </c:pt>
                <c:pt idx="196">
                  <c:v>753</c:v>
                </c:pt>
                <c:pt idx="197">
                  <c:v>730</c:v>
                </c:pt>
                <c:pt idx="198">
                  <c:v>728</c:v>
                </c:pt>
                <c:pt idx="199">
                  <c:v>659</c:v>
                </c:pt>
                <c:pt idx="200">
                  <c:v>656</c:v>
                </c:pt>
                <c:pt idx="201">
                  <c:v>644.99993900000004</c:v>
                </c:pt>
                <c:pt idx="202">
                  <c:v>626</c:v>
                </c:pt>
                <c:pt idx="203">
                  <c:v>596</c:v>
                </c:pt>
                <c:pt idx="204">
                  <c:v>580</c:v>
                </c:pt>
                <c:pt idx="205">
                  <c:v>568</c:v>
                </c:pt>
                <c:pt idx="206">
                  <c:v>606</c:v>
                </c:pt>
                <c:pt idx="207">
                  <c:v>564</c:v>
                </c:pt>
                <c:pt idx="208">
                  <c:v>578</c:v>
                </c:pt>
                <c:pt idx="209">
                  <c:v>571</c:v>
                </c:pt>
                <c:pt idx="210">
                  <c:v>589</c:v>
                </c:pt>
                <c:pt idx="211">
                  <c:v>583</c:v>
                </c:pt>
                <c:pt idx="212">
                  <c:v>562</c:v>
                </c:pt>
                <c:pt idx="213">
                  <c:v>560</c:v>
                </c:pt>
                <c:pt idx="214">
                  <c:v>545</c:v>
                </c:pt>
                <c:pt idx="215">
                  <c:v>561</c:v>
                </c:pt>
                <c:pt idx="216">
                  <c:v>535</c:v>
                </c:pt>
                <c:pt idx="217">
                  <c:v>505.00003099999998</c:v>
                </c:pt>
                <c:pt idx="218">
                  <c:v>554</c:v>
                </c:pt>
                <c:pt idx="219">
                  <c:v>450.00003099999998</c:v>
                </c:pt>
                <c:pt idx="220">
                  <c:v>480</c:v>
                </c:pt>
                <c:pt idx="221">
                  <c:v>471</c:v>
                </c:pt>
                <c:pt idx="222">
                  <c:v>890</c:v>
                </c:pt>
                <c:pt idx="223">
                  <c:v>329.00003099999998</c:v>
                </c:pt>
              </c:numCache>
            </c:numRef>
          </c:yVal>
          <c:smooth val="0"/>
          <c:extLst xmlns:c16r2="http://schemas.microsoft.com/office/drawing/2015/06/chart">
            <c:ext xmlns:c16="http://schemas.microsoft.com/office/drawing/2014/chart" uri="{C3380CC4-5D6E-409C-BE32-E72D297353CC}">
              <c16:uniqueId val="{00000015-6AC3-49EB-A28A-8F017B4E52E8}"/>
            </c:ext>
          </c:extLst>
        </c:ser>
        <c:ser>
          <c:idx val="22"/>
          <c:order val="22"/>
          <c:tx>
            <c:strRef>
              <c:f>Sheet1!$X$1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Sheet1!$X$2:$X$225</c:f>
              <c:numCache>
                <c:formatCode>General</c:formatCode>
                <c:ptCount val="224"/>
                <c:pt idx="0">
                  <c:v>0</c:v>
                </c:pt>
                <c:pt idx="1">
                  <c:v>0</c:v>
                </c:pt>
                <c:pt idx="2">
                  <c:v>186</c:v>
                </c:pt>
                <c:pt idx="3">
                  <c:v>268</c:v>
                </c:pt>
                <c:pt idx="4">
                  <c:v>257</c:v>
                </c:pt>
                <c:pt idx="5">
                  <c:v>251</c:v>
                </c:pt>
                <c:pt idx="6">
                  <c:v>270</c:v>
                </c:pt>
                <c:pt idx="7">
                  <c:v>307</c:v>
                </c:pt>
                <c:pt idx="8">
                  <c:v>326</c:v>
                </c:pt>
                <c:pt idx="9">
                  <c:v>350</c:v>
                </c:pt>
                <c:pt idx="10">
                  <c:v>362.00003099999998</c:v>
                </c:pt>
                <c:pt idx="11">
                  <c:v>356</c:v>
                </c:pt>
                <c:pt idx="12">
                  <c:v>363</c:v>
                </c:pt>
                <c:pt idx="13">
                  <c:v>370</c:v>
                </c:pt>
                <c:pt idx="14">
                  <c:v>370</c:v>
                </c:pt>
                <c:pt idx="15">
                  <c:v>383</c:v>
                </c:pt>
                <c:pt idx="16">
                  <c:v>410</c:v>
                </c:pt>
                <c:pt idx="17">
                  <c:v>432</c:v>
                </c:pt>
                <c:pt idx="18">
                  <c:v>469</c:v>
                </c:pt>
                <c:pt idx="19">
                  <c:v>487</c:v>
                </c:pt>
                <c:pt idx="20">
                  <c:v>486</c:v>
                </c:pt>
                <c:pt idx="21">
                  <c:v>476</c:v>
                </c:pt>
                <c:pt idx="22">
                  <c:v>466</c:v>
                </c:pt>
                <c:pt idx="23">
                  <c:v>485</c:v>
                </c:pt>
                <c:pt idx="24">
                  <c:v>479</c:v>
                </c:pt>
                <c:pt idx="25">
                  <c:v>471</c:v>
                </c:pt>
                <c:pt idx="26">
                  <c:v>469.99996900000002</c:v>
                </c:pt>
                <c:pt idx="27">
                  <c:v>480</c:v>
                </c:pt>
                <c:pt idx="28">
                  <c:v>486</c:v>
                </c:pt>
                <c:pt idx="29">
                  <c:v>486</c:v>
                </c:pt>
                <c:pt idx="30">
                  <c:v>484</c:v>
                </c:pt>
                <c:pt idx="31">
                  <c:v>469</c:v>
                </c:pt>
                <c:pt idx="32">
                  <c:v>479</c:v>
                </c:pt>
                <c:pt idx="33">
                  <c:v>464</c:v>
                </c:pt>
                <c:pt idx="34">
                  <c:v>455</c:v>
                </c:pt>
                <c:pt idx="35">
                  <c:v>497</c:v>
                </c:pt>
                <c:pt idx="36">
                  <c:v>626</c:v>
                </c:pt>
                <c:pt idx="37">
                  <c:v>809</c:v>
                </c:pt>
                <c:pt idx="38">
                  <c:v>1005</c:v>
                </c:pt>
                <c:pt idx="39">
                  <c:v>1252</c:v>
                </c:pt>
                <c:pt idx="40">
                  <c:v>1407</c:v>
                </c:pt>
                <c:pt idx="41">
                  <c:v>1497</c:v>
                </c:pt>
                <c:pt idx="42">
                  <c:v>1560</c:v>
                </c:pt>
                <c:pt idx="43">
                  <c:v>1636</c:v>
                </c:pt>
                <c:pt idx="44">
                  <c:v>1638</c:v>
                </c:pt>
                <c:pt idx="45">
                  <c:v>1648</c:v>
                </c:pt>
                <c:pt idx="46">
                  <c:v>1685.0001219999999</c:v>
                </c:pt>
                <c:pt idx="47">
                  <c:v>1694.9998780000001</c:v>
                </c:pt>
                <c:pt idx="48">
                  <c:v>1732</c:v>
                </c:pt>
                <c:pt idx="49">
                  <c:v>1752</c:v>
                </c:pt>
                <c:pt idx="50">
                  <c:v>1747.0001219999999</c:v>
                </c:pt>
                <c:pt idx="51">
                  <c:v>1761</c:v>
                </c:pt>
                <c:pt idx="52">
                  <c:v>1778</c:v>
                </c:pt>
                <c:pt idx="53">
                  <c:v>1799</c:v>
                </c:pt>
                <c:pt idx="54">
                  <c:v>1817.9998780000001</c:v>
                </c:pt>
                <c:pt idx="55">
                  <c:v>1828</c:v>
                </c:pt>
                <c:pt idx="56">
                  <c:v>1861.9998780000001</c:v>
                </c:pt>
                <c:pt idx="57">
                  <c:v>1897.0001219999999</c:v>
                </c:pt>
                <c:pt idx="58">
                  <c:v>1912</c:v>
                </c:pt>
                <c:pt idx="59">
                  <c:v>1873</c:v>
                </c:pt>
                <c:pt idx="60">
                  <c:v>1986</c:v>
                </c:pt>
                <c:pt idx="61">
                  <c:v>2013</c:v>
                </c:pt>
                <c:pt idx="62">
                  <c:v>1929</c:v>
                </c:pt>
                <c:pt idx="63">
                  <c:v>2023</c:v>
                </c:pt>
                <c:pt idx="64">
                  <c:v>1986</c:v>
                </c:pt>
                <c:pt idx="65">
                  <c:v>1920</c:v>
                </c:pt>
                <c:pt idx="66">
                  <c:v>1908</c:v>
                </c:pt>
                <c:pt idx="67">
                  <c:v>1886</c:v>
                </c:pt>
                <c:pt idx="68">
                  <c:v>1917</c:v>
                </c:pt>
                <c:pt idx="69">
                  <c:v>1951</c:v>
                </c:pt>
                <c:pt idx="70">
                  <c:v>1984</c:v>
                </c:pt>
                <c:pt idx="71">
                  <c:v>2005</c:v>
                </c:pt>
                <c:pt idx="72">
                  <c:v>2033</c:v>
                </c:pt>
                <c:pt idx="73">
                  <c:v>2056</c:v>
                </c:pt>
                <c:pt idx="74">
                  <c:v>2079</c:v>
                </c:pt>
                <c:pt idx="75">
                  <c:v>2100</c:v>
                </c:pt>
                <c:pt idx="76">
                  <c:v>2110</c:v>
                </c:pt>
                <c:pt idx="77">
                  <c:v>2142</c:v>
                </c:pt>
                <c:pt idx="78">
                  <c:v>2178</c:v>
                </c:pt>
                <c:pt idx="79">
                  <c:v>2174</c:v>
                </c:pt>
                <c:pt idx="80">
                  <c:v>2109</c:v>
                </c:pt>
                <c:pt idx="81">
                  <c:v>2085</c:v>
                </c:pt>
                <c:pt idx="82">
                  <c:v>2030</c:v>
                </c:pt>
                <c:pt idx="83">
                  <c:v>2032</c:v>
                </c:pt>
                <c:pt idx="84">
                  <c:v>2044</c:v>
                </c:pt>
                <c:pt idx="85">
                  <c:v>1974</c:v>
                </c:pt>
                <c:pt idx="86">
                  <c:v>1935</c:v>
                </c:pt>
                <c:pt idx="87">
                  <c:v>1914.9998780000001</c:v>
                </c:pt>
                <c:pt idx="88">
                  <c:v>1912</c:v>
                </c:pt>
                <c:pt idx="89">
                  <c:v>1908</c:v>
                </c:pt>
                <c:pt idx="90">
                  <c:v>1947</c:v>
                </c:pt>
                <c:pt idx="91">
                  <c:v>1965</c:v>
                </c:pt>
                <c:pt idx="92">
                  <c:v>2000</c:v>
                </c:pt>
                <c:pt idx="93">
                  <c:v>2023</c:v>
                </c:pt>
                <c:pt idx="94">
                  <c:v>2032</c:v>
                </c:pt>
                <c:pt idx="95">
                  <c:v>2053</c:v>
                </c:pt>
                <c:pt idx="96">
                  <c:v>2027</c:v>
                </c:pt>
                <c:pt idx="97">
                  <c:v>2094</c:v>
                </c:pt>
                <c:pt idx="98">
                  <c:v>2048</c:v>
                </c:pt>
                <c:pt idx="99">
                  <c:v>2099</c:v>
                </c:pt>
                <c:pt idx="100">
                  <c:v>2117</c:v>
                </c:pt>
                <c:pt idx="101">
                  <c:v>2114</c:v>
                </c:pt>
                <c:pt idx="102">
                  <c:v>2075</c:v>
                </c:pt>
                <c:pt idx="103">
                  <c:v>0</c:v>
                </c:pt>
                <c:pt idx="104">
                  <c:v>0</c:v>
                </c:pt>
                <c:pt idx="105">
                  <c:v>0</c:v>
                </c:pt>
                <c:pt idx="106">
                  <c:v>0</c:v>
                </c:pt>
                <c:pt idx="107">
                  <c:v>0</c:v>
                </c:pt>
                <c:pt idx="108">
                  <c:v>0</c:v>
                </c:pt>
                <c:pt idx="109">
                  <c:v>0</c:v>
                </c:pt>
                <c:pt idx="110">
                  <c:v>0</c:v>
                </c:pt>
                <c:pt idx="111">
                  <c:v>0</c:v>
                </c:pt>
                <c:pt idx="112">
                  <c:v>0</c:v>
                </c:pt>
                <c:pt idx="113">
                  <c:v>0</c:v>
                </c:pt>
                <c:pt idx="114">
                  <c:v>1034</c:v>
                </c:pt>
                <c:pt idx="115">
                  <c:v>958</c:v>
                </c:pt>
                <c:pt idx="116">
                  <c:v>908</c:v>
                </c:pt>
                <c:pt idx="117">
                  <c:v>973</c:v>
                </c:pt>
                <c:pt idx="118">
                  <c:v>948</c:v>
                </c:pt>
                <c:pt idx="119">
                  <c:v>989</c:v>
                </c:pt>
                <c:pt idx="120">
                  <c:v>1018</c:v>
                </c:pt>
                <c:pt idx="121">
                  <c:v>1012</c:v>
                </c:pt>
                <c:pt idx="122">
                  <c:v>1049</c:v>
                </c:pt>
                <c:pt idx="123">
                  <c:v>1066</c:v>
                </c:pt>
                <c:pt idx="124">
                  <c:v>1097</c:v>
                </c:pt>
                <c:pt idx="125">
                  <c:v>1140</c:v>
                </c:pt>
                <c:pt idx="126">
                  <c:v>1159</c:v>
                </c:pt>
                <c:pt idx="127">
                  <c:v>1176</c:v>
                </c:pt>
                <c:pt idx="128">
                  <c:v>1203</c:v>
                </c:pt>
                <c:pt idx="129">
                  <c:v>1228</c:v>
                </c:pt>
                <c:pt idx="130">
                  <c:v>1262</c:v>
                </c:pt>
                <c:pt idx="131">
                  <c:v>1286</c:v>
                </c:pt>
                <c:pt idx="132">
                  <c:v>1304</c:v>
                </c:pt>
                <c:pt idx="133">
                  <c:v>1346</c:v>
                </c:pt>
                <c:pt idx="134">
                  <c:v>1337</c:v>
                </c:pt>
                <c:pt idx="135">
                  <c:v>1362</c:v>
                </c:pt>
                <c:pt idx="136">
                  <c:v>1368.9998780000001</c:v>
                </c:pt>
                <c:pt idx="137">
                  <c:v>1357</c:v>
                </c:pt>
                <c:pt idx="138">
                  <c:v>1359</c:v>
                </c:pt>
                <c:pt idx="139">
                  <c:v>1350</c:v>
                </c:pt>
                <c:pt idx="140">
                  <c:v>1337</c:v>
                </c:pt>
                <c:pt idx="141">
                  <c:v>1313</c:v>
                </c:pt>
                <c:pt idx="142">
                  <c:v>1280</c:v>
                </c:pt>
                <c:pt idx="143">
                  <c:v>1244</c:v>
                </c:pt>
                <c:pt idx="144">
                  <c:v>1232</c:v>
                </c:pt>
                <c:pt idx="145">
                  <c:v>1243</c:v>
                </c:pt>
                <c:pt idx="146">
                  <c:v>1227</c:v>
                </c:pt>
                <c:pt idx="147">
                  <c:v>1229</c:v>
                </c:pt>
                <c:pt idx="148">
                  <c:v>1251</c:v>
                </c:pt>
                <c:pt idx="149">
                  <c:v>1274</c:v>
                </c:pt>
                <c:pt idx="150">
                  <c:v>1301</c:v>
                </c:pt>
                <c:pt idx="151">
                  <c:v>1298.9998780000001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450.00003099999998</c:v>
                </c:pt>
                <c:pt idx="169">
                  <c:v>458</c:v>
                </c:pt>
                <c:pt idx="170">
                  <c:v>414.99996900000002</c:v>
                </c:pt>
                <c:pt idx="171">
                  <c:v>540</c:v>
                </c:pt>
                <c:pt idx="172">
                  <c:v>573</c:v>
                </c:pt>
                <c:pt idx="173">
                  <c:v>502.99996900000002</c:v>
                </c:pt>
                <c:pt idx="174">
                  <c:v>583</c:v>
                </c:pt>
                <c:pt idx="175">
                  <c:v>558</c:v>
                </c:pt>
                <c:pt idx="176">
                  <c:v>642</c:v>
                </c:pt>
                <c:pt idx="177">
                  <c:v>647</c:v>
                </c:pt>
                <c:pt idx="178">
                  <c:v>639</c:v>
                </c:pt>
                <c:pt idx="179">
                  <c:v>562</c:v>
                </c:pt>
                <c:pt idx="180">
                  <c:v>607</c:v>
                </c:pt>
                <c:pt idx="181">
                  <c:v>640</c:v>
                </c:pt>
                <c:pt idx="182">
                  <c:v>630</c:v>
                </c:pt>
                <c:pt idx="183">
                  <c:v>638</c:v>
                </c:pt>
                <c:pt idx="184">
                  <c:v>623</c:v>
                </c:pt>
                <c:pt idx="185">
                  <c:v>635</c:v>
                </c:pt>
                <c:pt idx="186">
                  <c:v>631</c:v>
                </c:pt>
                <c:pt idx="187">
                  <c:v>652</c:v>
                </c:pt>
                <c:pt idx="188">
                  <c:v>661</c:v>
                </c:pt>
                <c:pt idx="189">
                  <c:v>670</c:v>
                </c:pt>
                <c:pt idx="190">
                  <c:v>675</c:v>
                </c:pt>
                <c:pt idx="191">
                  <c:v>690</c:v>
                </c:pt>
                <c:pt idx="192">
                  <c:v>693.00006099999996</c:v>
                </c:pt>
                <c:pt idx="193">
                  <c:v>706</c:v>
                </c:pt>
                <c:pt idx="194">
                  <c:v>730</c:v>
                </c:pt>
                <c:pt idx="195">
                  <c:v>743</c:v>
                </c:pt>
                <c:pt idx="196">
                  <c:v>726</c:v>
                </c:pt>
                <c:pt idx="197">
                  <c:v>719.99993900000004</c:v>
                </c:pt>
                <c:pt idx="198">
                  <c:v>688.99993900000004</c:v>
                </c:pt>
                <c:pt idx="199">
                  <c:v>653</c:v>
                </c:pt>
                <c:pt idx="200">
                  <c:v>630</c:v>
                </c:pt>
                <c:pt idx="201">
                  <c:v>608</c:v>
                </c:pt>
                <c:pt idx="202">
                  <c:v>605</c:v>
                </c:pt>
                <c:pt idx="203">
                  <c:v>579</c:v>
                </c:pt>
                <c:pt idx="204">
                  <c:v>574</c:v>
                </c:pt>
                <c:pt idx="205">
                  <c:v>567</c:v>
                </c:pt>
                <c:pt idx="206">
                  <c:v>581</c:v>
                </c:pt>
                <c:pt idx="207">
                  <c:v>604</c:v>
                </c:pt>
                <c:pt idx="208">
                  <c:v>553</c:v>
                </c:pt>
                <c:pt idx="209">
                  <c:v>561</c:v>
                </c:pt>
                <c:pt idx="210">
                  <c:v>587</c:v>
                </c:pt>
                <c:pt idx="211">
                  <c:v>589</c:v>
                </c:pt>
                <c:pt idx="212">
                  <c:v>558</c:v>
                </c:pt>
                <c:pt idx="213">
                  <c:v>548</c:v>
                </c:pt>
                <c:pt idx="214">
                  <c:v>605</c:v>
                </c:pt>
                <c:pt idx="215">
                  <c:v>554</c:v>
                </c:pt>
                <c:pt idx="216">
                  <c:v>531</c:v>
                </c:pt>
                <c:pt idx="217">
                  <c:v>465</c:v>
                </c:pt>
                <c:pt idx="218">
                  <c:v>515</c:v>
                </c:pt>
                <c:pt idx="219">
                  <c:v>445</c:v>
                </c:pt>
                <c:pt idx="220">
                  <c:v>434</c:v>
                </c:pt>
                <c:pt idx="221">
                  <c:v>532</c:v>
                </c:pt>
                <c:pt idx="222">
                  <c:v>776</c:v>
                </c:pt>
                <c:pt idx="223">
                  <c:v>447</c:v>
                </c:pt>
              </c:numCache>
            </c:numRef>
          </c:yVal>
          <c:smooth val="0"/>
          <c:extLst xmlns:c16r2="http://schemas.microsoft.com/office/drawing/2015/06/chart">
            <c:ext xmlns:c16="http://schemas.microsoft.com/office/drawing/2014/chart" uri="{C3380CC4-5D6E-409C-BE32-E72D297353CC}">
              <c16:uniqueId val="{00000016-6AC3-49EB-A28A-8F017B4E52E8}"/>
            </c:ext>
          </c:extLst>
        </c:ser>
        <c:ser>
          <c:idx val="23"/>
          <c:order val="23"/>
          <c:tx>
            <c:strRef>
              <c:f>Sheet1!$Y$1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Sheet1!$Y$2:$Y$225</c:f>
              <c:numCache>
                <c:formatCode>General</c:formatCode>
                <c:ptCount val="224"/>
                <c:pt idx="0">
                  <c:v>0</c:v>
                </c:pt>
                <c:pt idx="1">
                  <c:v>0</c:v>
                </c:pt>
                <c:pt idx="2">
                  <c:v>194</c:v>
                </c:pt>
                <c:pt idx="3">
                  <c:v>240</c:v>
                </c:pt>
                <c:pt idx="4">
                  <c:v>253</c:v>
                </c:pt>
                <c:pt idx="5">
                  <c:v>267</c:v>
                </c:pt>
                <c:pt idx="6">
                  <c:v>284</c:v>
                </c:pt>
                <c:pt idx="7">
                  <c:v>326</c:v>
                </c:pt>
                <c:pt idx="8">
                  <c:v>355</c:v>
                </c:pt>
                <c:pt idx="9">
                  <c:v>363</c:v>
                </c:pt>
                <c:pt idx="10">
                  <c:v>380</c:v>
                </c:pt>
                <c:pt idx="11">
                  <c:v>381</c:v>
                </c:pt>
                <c:pt idx="12">
                  <c:v>380</c:v>
                </c:pt>
                <c:pt idx="13">
                  <c:v>392</c:v>
                </c:pt>
                <c:pt idx="14">
                  <c:v>392.99996900000002</c:v>
                </c:pt>
                <c:pt idx="15">
                  <c:v>408</c:v>
                </c:pt>
                <c:pt idx="16">
                  <c:v>428.00003099999998</c:v>
                </c:pt>
                <c:pt idx="17">
                  <c:v>452</c:v>
                </c:pt>
                <c:pt idx="18">
                  <c:v>491</c:v>
                </c:pt>
                <c:pt idx="19">
                  <c:v>519</c:v>
                </c:pt>
                <c:pt idx="20">
                  <c:v>518</c:v>
                </c:pt>
                <c:pt idx="21">
                  <c:v>502</c:v>
                </c:pt>
                <c:pt idx="22">
                  <c:v>496</c:v>
                </c:pt>
                <c:pt idx="23">
                  <c:v>512</c:v>
                </c:pt>
                <c:pt idx="24">
                  <c:v>506</c:v>
                </c:pt>
                <c:pt idx="25">
                  <c:v>498</c:v>
                </c:pt>
                <c:pt idx="26">
                  <c:v>500</c:v>
                </c:pt>
                <c:pt idx="27">
                  <c:v>505.00003099999998</c:v>
                </c:pt>
                <c:pt idx="28">
                  <c:v>509</c:v>
                </c:pt>
                <c:pt idx="29">
                  <c:v>509</c:v>
                </c:pt>
                <c:pt idx="30">
                  <c:v>510</c:v>
                </c:pt>
                <c:pt idx="31">
                  <c:v>490</c:v>
                </c:pt>
                <c:pt idx="32">
                  <c:v>511</c:v>
                </c:pt>
                <c:pt idx="33">
                  <c:v>485</c:v>
                </c:pt>
                <c:pt idx="34">
                  <c:v>480.99996900000002</c:v>
                </c:pt>
                <c:pt idx="35">
                  <c:v>517</c:v>
                </c:pt>
                <c:pt idx="36">
                  <c:v>658.00006099999996</c:v>
                </c:pt>
                <c:pt idx="37">
                  <c:v>842.99993900000004</c:v>
                </c:pt>
                <c:pt idx="38">
                  <c:v>1040</c:v>
                </c:pt>
                <c:pt idx="39">
                  <c:v>1292</c:v>
                </c:pt>
                <c:pt idx="40">
                  <c:v>1454</c:v>
                </c:pt>
                <c:pt idx="41">
                  <c:v>1542</c:v>
                </c:pt>
                <c:pt idx="42">
                  <c:v>1615.9998780000001</c:v>
                </c:pt>
                <c:pt idx="43">
                  <c:v>1691</c:v>
                </c:pt>
                <c:pt idx="44">
                  <c:v>1696</c:v>
                </c:pt>
                <c:pt idx="45">
                  <c:v>1708</c:v>
                </c:pt>
                <c:pt idx="46">
                  <c:v>1735</c:v>
                </c:pt>
                <c:pt idx="47">
                  <c:v>1759</c:v>
                </c:pt>
                <c:pt idx="48">
                  <c:v>1793</c:v>
                </c:pt>
                <c:pt idx="49">
                  <c:v>1805</c:v>
                </c:pt>
                <c:pt idx="50">
                  <c:v>1811</c:v>
                </c:pt>
                <c:pt idx="51">
                  <c:v>1826.9998780000001</c:v>
                </c:pt>
                <c:pt idx="52">
                  <c:v>1844.0001219999999</c:v>
                </c:pt>
                <c:pt idx="53">
                  <c:v>1865</c:v>
                </c:pt>
                <c:pt idx="54">
                  <c:v>1887</c:v>
                </c:pt>
                <c:pt idx="55">
                  <c:v>1890</c:v>
                </c:pt>
                <c:pt idx="56">
                  <c:v>1928</c:v>
                </c:pt>
                <c:pt idx="57">
                  <c:v>1969</c:v>
                </c:pt>
                <c:pt idx="58">
                  <c:v>1974</c:v>
                </c:pt>
                <c:pt idx="59">
                  <c:v>1956</c:v>
                </c:pt>
                <c:pt idx="60">
                  <c:v>2081</c:v>
                </c:pt>
                <c:pt idx="61">
                  <c:v>2112</c:v>
                </c:pt>
                <c:pt idx="62">
                  <c:v>2022</c:v>
                </c:pt>
                <c:pt idx="63">
                  <c:v>2105</c:v>
                </c:pt>
                <c:pt idx="64">
                  <c:v>2066</c:v>
                </c:pt>
                <c:pt idx="65">
                  <c:v>2009</c:v>
                </c:pt>
                <c:pt idx="66">
                  <c:v>1993.9998780000001</c:v>
                </c:pt>
                <c:pt idx="67">
                  <c:v>1969</c:v>
                </c:pt>
                <c:pt idx="68">
                  <c:v>2013</c:v>
                </c:pt>
                <c:pt idx="69">
                  <c:v>2037.9998780000001</c:v>
                </c:pt>
                <c:pt idx="70">
                  <c:v>2072</c:v>
                </c:pt>
                <c:pt idx="71">
                  <c:v>2098</c:v>
                </c:pt>
                <c:pt idx="72">
                  <c:v>2132</c:v>
                </c:pt>
                <c:pt idx="73">
                  <c:v>2152</c:v>
                </c:pt>
                <c:pt idx="74">
                  <c:v>2179</c:v>
                </c:pt>
                <c:pt idx="75">
                  <c:v>2205</c:v>
                </c:pt>
                <c:pt idx="76">
                  <c:v>2211</c:v>
                </c:pt>
                <c:pt idx="77">
                  <c:v>2246</c:v>
                </c:pt>
                <c:pt idx="78">
                  <c:v>2290</c:v>
                </c:pt>
                <c:pt idx="79">
                  <c:v>2285</c:v>
                </c:pt>
                <c:pt idx="80">
                  <c:v>2213</c:v>
                </c:pt>
                <c:pt idx="81">
                  <c:v>2194</c:v>
                </c:pt>
                <c:pt idx="82">
                  <c:v>2122</c:v>
                </c:pt>
                <c:pt idx="83">
                  <c:v>2170</c:v>
                </c:pt>
                <c:pt idx="84">
                  <c:v>2153</c:v>
                </c:pt>
                <c:pt idx="85">
                  <c:v>2097</c:v>
                </c:pt>
                <c:pt idx="86">
                  <c:v>2043</c:v>
                </c:pt>
                <c:pt idx="87">
                  <c:v>2017</c:v>
                </c:pt>
                <c:pt idx="88">
                  <c:v>2027</c:v>
                </c:pt>
                <c:pt idx="89">
                  <c:v>2029.0001219999999</c:v>
                </c:pt>
                <c:pt idx="90">
                  <c:v>2056</c:v>
                </c:pt>
                <c:pt idx="91">
                  <c:v>2095</c:v>
                </c:pt>
                <c:pt idx="92">
                  <c:v>2115</c:v>
                </c:pt>
                <c:pt idx="93">
                  <c:v>2151</c:v>
                </c:pt>
                <c:pt idx="94">
                  <c:v>2162</c:v>
                </c:pt>
                <c:pt idx="95">
                  <c:v>2178</c:v>
                </c:pt>
                <c:pt idx="96">
                  <c:v>2159</c:v>
                </c:pt>
                <c:pt idx="97">
                  <c:v>2241</c:v>
                </c:pt>
                <c:pt idx="98">
                  <c:v>2216</c:v>
                </c:pt>
                <c:pt idx="99">
                  <c:v>2216</c:v>
                </c:pt>
                <c:pt idx="100">
                  <c:v>2234</c:v>
                </c:pt>
                <c:pt idx="101">
                  <c:v>2248</c:v>
                </c:pt>
                <c:pt idx="102">
                  <c:v>2190</c:v>
                </c:pt>
                <c:pt idx="103">
                  <c:v>0</c:v>
                </c:pt>
                <c:pt idx="104">
                  <c:v>0</c:v>
                </c:pt>
                <c:pt idx="105">
                  <c:v>0</c:v>
                </c:pt>
                <c:pt idx="106">
                  <c:v>0</c:v>
                </c:pt>
                <c:pt idx="107">
                  <c:v>0</c:v>
                </c:pt>
                <c:pt idx="108">
                  <c:v>0</c:v>
                </c:pt>
                <c:pt idx="109">
                  <c:v>0</c:v>
                </c:pt>
                <c:pt idx="110">
                  <c:v>0</c:v>
                </c:pt>
                <c:pt idx="111">
                  <c:v>0</c:v>
                </c:pt>
                <c:pt idx="112">
                  <c:v>0</c:v>
                </c:pt>
                <c:pt idx="113">
                  <c:v>0</c:v>
                </c:pt>
                <c:pt idx="114">
                  <c:v>1079</c:v>
                </c:pt>
                <c:pt idx="115">
                  <c:v>1046</c:v>
                </c:pt>
                <c:pt idx="116">
                  <c:v>960</c:v>
                </c:pt>
                <c:pt idx="117">
                  <c:v>987</c:v>
                </c:pt>
                <c:pt idx="118">
                  <c:v>1010.000061</c:v>
                </c:pt>
                <c:pt idx="119">
                  <c:v>1033</c:v>
                </c:pt>
                <c:pt idx="120">
                  <c:v>1070</c:v>
                </c:pt>
                <c:pt idx="121">
                  <c:v>1084</c:v>
                </c:pt>
                <c:pt idx="122">
                  <c:v>1119</c:v>
                </c:pt>
                <c:pt idx="123">
                  <c:v>1151</c:v>
                </c:pt>
                <c:pt idx="124">
                  <c:v>1168</c:v>
                </c:pt>
                <c:pt idx="125">
                  <c:v>1224</c:v>
                </c:pt>
                <c:pt idx="126">
                  <c:v>1237</c:v>
                </c:pt>
                <c:pt idx="127">
                  <c:v>1279</c:v>
                </c:pt>
                <c:pt idx="128">
                  <c:v>1283</c:v>
                </c:pt>
                <c:pt idx="129">
                  <c:v>1316.0001219999999</c:v>
                </c:pt>
                <c:pt idx="130">
                  <c:v>1351.9998780000001</c:v>
                </c:pt>
                <c:pt idx="131">
                  <c:v>1384</c:v>
                </c:pt>
                <c:pt idx="132">
                  <c:v>1412.9998780000001</c:v>
                </c:pt>
                <c:pt idx="133">
                  <c:v>1429</c:v>
                </c:pt>
                <c:pt idx="134">
                  <c:v>1449</c:v>
                </c:pt>
                <c:pt idx="135">
                  <c:v>1474.9998780000001</c:v>
                </c:pt>
                <c:pt idx="136">
                  <c:v>1465.9998780000001</c:v>
                </c:pt>
                <c:pt idx="137">
                  <c:v>1444</c:v>
                </c:pt>
                <c:pt idx="138">
                  <c:v>1442</c:v>
                </c:pt>
                <c:pt idx="139">
                  <c:v>1434</c:v>
                </c:pt>
                <c:pt idx="140">
                  <c:v>1429</c:v>
                </c:pt>
                <c:pt idx="141">
                  <c:v>1412</c:v>
                </c:pt>
                <c:pt idx="142">
                  <c:v>1376</c:v>
                </c:pt>
                <c:pt idx="143">
                  <c:v>1348</c:v>
                </c:pt>
                <c:pt idx="144">
                  <c:v>1320</c:v>
                </c:pt>
                <c:pt idx="145">
                  <c:v>1339</c:v>
                </c:pt>
                <c:pt idx="146">
                  <c:v>1314</c:v>
                </c:pt>
                <c:pt idx="147">
                  <c:v>1319</c:v>
                </c:pt>
                <c:pt idx="148">
                  <c:v>1336</c:v>
                </c:pt>
                <c:pt idx="149">
                  <c:v>1374</c:v>
                </c:pt>
                <c:pt idx="150">
                  <c:v>1439.0001219999999</c:v>
                </c:pt>
                <c:pt idx="151">
                  <c:v>1410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402</c:v>
                </c:pt>
                <c:pt idx="169">
                  <c:v>422</c:v>
                </c:pt>
                <c:pt idx="170">
                  <c:v>414.99996900000002</c:v>
                </c:pt>
                <c:pt idx="171">
                  <c:v>534</c:v>
                </c:pt>
                <c:pt idx="172">
                  <c:v>595</c:v>
                </c:pt>
                <c:pt idx="173">
                  <c:v>534</c:v>
                </c:pt>
                <c:pt idx="174">
                  <c:v>520</c:v>
                </c:pt>
                <c:pt idx="175">
                  <c:v>542</c:v>
                </c:pt>
                <c:pt idx="176">
                  <c:v>685</c:v>
                </c:pt>
                <c:pt idx="177">
                  <c:v>706</c:v>
                </c:pt>
                <c:pt idx="178">
                  <c:v>687</c:v>
                </c:pt>
                <c:pt idx="179">
                  <c:v>637</c:v>
                </c:pt>
                <c:pt idx="180">
                  <c:v>651</c:v>
                </c:pt>
                <c:pt idx="181">
                  <c:v>695</c:v>
                </c:pt>
                <c:pt idx="182">
                  <c:v>678</c:v>
                </c:pt>
                <c:pt idx="183">
                  <c:v>715.00006099999996</c:v>
                </c:pt>
                <c:pt idx="184">
                  <c:v>687</c:v>
                </c:pt>
                <c:pt idx="185">
                  <c:v>693.00006099999996</c:v>
                </c:pt>
                <c:pt idx="186">
                  <c:v>710</c:v>
                </c:pt>
                <c:pt idx="187">
                  <c:v>705</c:v>
                </c:pt>
                <c:pt idx="188">
                  <c:v>727</c:v>
                </c:pt>
                <c:pt idx="189">
                  <c:v>710.99993900000004</c:v>
                </c:pt>
                <c:pt idx="190">
                  <c:v>726</c:v>
                </c:pt>
                <c:pt idx="191">
                  <c:v>738</c:v>
                </c:pt>
                <c:pt idx="192">
                  <c:v>761</c:v>
                </c:pt>
                <c:pt idx="193">
                  <c:v>776</c:v>
                </c:pt>
                <c:pt idx="194">
                  <c:v>797</c:v>
                </c:pt>
                <c:pt idx="195">
                  <c:v>800</c:v>
                </c:pt>
                <c:pt idx="196">
                  <c:v>792</c:v>
                </c:pt>
                <c:pt idx="197">
                  <c:v>780</c:v>
                </c:pt>
                <c:pt idx="198">
                  <c:v>762</c:v>
                </c:pt>
                <c:pt idx="199">
                  <c:v>703</c:v>
                </c:pt>
                <c:pt idx="200">
                  <c:v>666</c:v>
                </c:pt>
                <c:pt idx="201">
                  <c:v>661</c:v>
                </c:pt>
                <c:pt idx="202">
                  <c:v>632</c:v>
                </c:pt>
                <c:pt idx="203">
                  <c:v>625</c:v>
                </c:pt>
                <c:pt idx="204">
                  <c:v>585</c:v>
                </c:pt>
                <c:pt idx="205">
                  <c:v>612</c:v>
                </c:pt>
                <c:pt idx="206">
                  <c:v>635</c:v>
                </c:pt>
                <c:pt idx="207">
                  <c:v>631</c:v>
                </c:pt>
                <c:pt idx="208">
                  <c:v>576</c:v>
                </c:pt>
                <c:pt idx="209">
                  <c:v>609</c:v>
                </c:pt>
                <c:pt idx="210">
                  <c:v>628</c:v>
                </c:pt>
                <c:pt idx="211">
                  <c:v>657</c:v>
                </c:pt>
                <c:pt idx="212">
                  <c:v>607</c:v>
                </c:pt>
                <c:pt idx="213">
                  <c:v>610</c:v>
                </c:pt>
                <c:pt idx="214">
                  <c:v>647</c:v>
                </c:pt>
                <c:pt idx="215">
                  <c:v>595</c:v>
                </c:pt>
                <c:pt idx="216">
                  <c:v>590</c:v>
                </c:pt>
                <c:pt idx="217">
                  <c:v>535</c:v>
                </c:pt>
                <c:pt idx="218">
                  <c:v>546</c:v>
                </c:pt>
                <c:pt idx="219">
                  <c:v>507</c:v>
                </c:pt>
                <c:pt idx="220">
                  <c:v>527</c:v>
                </c:pt>
                <c:pt idx="221">
                  <c:v>601</c:v>
                </c:pt>
                <c:pt idx="222">
                  <c:v>930.99993900000004</c:v>
                </c:pt>
                <c:pt idx="223">
                  <c:v>510</c:v>
                </c:pt>
              </c:numCache>
            </c:numRef>
          </c:yVal>
          <c:smooth val="0"/>
          <c:extLst xmlns:c16r2="http://schemas.microsoft.com/office/drawing/2015/06/chart">
            <c:ext xmlns:c16="http://schemas.microsoft.com/office/drawing/2014/chart" uri="{C3380CC4-5D6E-409C-BE32-E72D297353CC}">
              <c16:uniqueId val="{00000017-6AC3-49EB-A28A-8F017B4E52E8}"/>
            </c:ext>
          </c:extLst>
        </c:ser>
        <c:ser>
          <c:idx val="24"/>
          <c:order val="24"/>
          <c:tx>
            <c:strRef>
              <c:f>Sheet1!$Z$1</c:f>
              <c:strCache>
                <c:ptCount val="1"/>
                <c:pt idx="0">
                  <c:v>chaparral</c:v>
                </c:pt>
              </c:strCache>
            </c:strRef>
          </c:tx>
          <c:spPr>
            <a:ln w="12700" cap="rnd">
              <a:solidFill>
                <a:srgbClr val="C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Sheet1!$Z$2:$Z$225</c:f>
              <c:numCache>
                <c:formatCode>General</c:formatCode>
                <c:ptCount val="224"/>
                <c:pt idx="0">
                  <c:v>15</c:v>
                </c:pt>
                <c:pt idx="1">
                  <c:v>0</c:v>
                </c:pt>
                <c:pt idx="2">
                  <c:v>189</c:v>
                </c:pt>
                <c:pt idx="3">
                  <c:v>253</c:v>
                </c:pt>
                <c:pt idx="4">
                  <c:v>250</c:v>
                </c:pt>
                <c:pt idx="5">
                  <c:v>247.00001499999999</c:v>
                </c:pt>
                <c:pt idx="6">
                  <c:v>277</c:v>
                </c:pt>
                <c:pt idx="7">
                  <c:v>309</c:v>
                </c:pt>
                <c:pt idx="8">
                  <c:v>335</c:v>
                </c:pt>
                <c:pt idx="9">
                  <c:v>342</c:v>
                </c:pt>
                <c:pt idx="10">
                  <c:v>363</c:v>
                </c:pt>
                <c:pt idx="11">
                  <c:v>369</c:v>
                </c:pt>
                <c:pt idx="12">
                  <c:v>372</c:v>
                </c:pt>
                <c:pt idx="13">
                  <c:v>383</c:v>
                </c:pt>
                <c:pt idx="14">
                  <c:v>381.99996900000002</c:v>
                </c:pt>
                <c:pt idx="15">
                  <c:v>400</c:v>
                </c:pt>
                <c:pt idx="16">
                  <c:v>432</c:v>
                </c:pt>
                <c:pt idx="17">
                  <c:v>450.00003099999998</c:v>
                </c:pt>
                <c:pt idx="18">
                  <c:v>485</c:v>
                </c:pt>
                <c:pt idx="19">
                  <c:v>511</c:v>
                </c:pt>
                <c:pt idx="20">
                  <c:v>510</c:v>
                </c:pt>
                <c:pt idx="21">
                  <c:v>502.99996900000002</c:v>
                </c:pt>
                <c:pt idx="22">
                  <c:v>498</c:v>
                </c:pt>
                <c:pt idx="23">
                  <c:v>507</c:v>
                </c:pt>
                <c:pt idx="24">
                  <c:v>502.99996900000002</c:v>
                </c:pt>
                <c:pt idx="25">
                  <c:v>496</c:v>
                </c:pt>
                <c:pt idx="26">
                  <c:v>493</c:v>
                </c:pt>
                <c:pt idx="27">
                  <c:v>501</c:v>
                </c:pt>
                <c:pt idx="28">
                  <c:v>507</c:v>
                </c:pt>
                <c:pt idx="29">
                  <c:v>506</c:v>
                </c:pt>
                <c:pt idx="30">
                  <c:v>504</c:v>
                </c:pt>
                <c:pt idx="31">
                  <c:v>488</c:v>
                </c:pt>
                <c:pt idx="32">
                  <c:v>496</c:v>
                </c:pt>
                <c:pt idx="33">
                  <c:v>484</c:v>
                </c:pt>
                <c:pt idx="34">
                  <c:v>473</c:v>
                </c:pt>
                <c:pt idx="35">
                  <c:v>512</c:v>
                </c:pt>
                <c:pt idx="36">
                  <c:v>644.99993900000004</c:v>
                </c:pt>
                <c:pt idx="37">
                  <c:v>829</c:v>
                </c:pt>
                <c:pt idx="38">
                  <c:v>1034</c:v>
                </c:pt>
                <c:pt idx="39">
                  <c:v>1296</c:v>
                </c:pt>
                <c:pt idx="40">
                  <c:v>1474.9998780000001</c:v>
                </c:pt>
                <c:pt idx="41">
                  <c:v>1583</c:v>
                </c:pt>
                <c:pt idx="42">
                  <c:v>1656</c:v>
                </c:pt>
                <c:pt idx="43">
                  <c:v>1734</c:v>
                </c:pt>
                <c:pt idx="44">
                  <c:v>1747.9998780000001</c:v>
                </c:pt>
                <c:pt idx="45">
                  <c:v>1757</c:v>
                </c:pt>
                <c:pt idx="46">
                  <c:v>1778</c:v>
                </c:pt>
                <c:pt idx="47">
                  <c:v>1799</c:v>
                </c:pt>
                <c:pt idx="48">
                  <c:v>1839</c:v>
                </c:pt>
                <c:pt idx="49">
                  <c:v>1846</c:v>
                </c:pt>
                <c:pt idx="50">
                  <c:v>1861</c:v>
                </c:pt>
                <c:pt idx="51">
                  <c:v>1872</c:v>
                </c:pt>
                <c:pt idx="52">
                  <c:v>1890</c:v>
                </c:pt>
                <c:pt idx="53">
                  <c:v>1914.9998780000001</c:v>
                </c:pt>
                <c:pt idx="54">
                  <c:v>1923.0001219999999</c:v>
                </c:pt>
                <c:pt idx="55">
                  <c:v>1945</c:v>
                </c:pt>
                <c:pt idx="56">
                  <c:v>1971</c:v>
                </c:pt>
                <c:pt idx="57">
                  <c:v>2016</c:v>
                </c:pt>
                <c:pt idx="58">
                  <c:v>2023</c:v>
                </c:pt>
                <c:pt idx="59">
                  <c:v>1989</c:v>
                </c:pt>
                <c:pt idx="60">
                  <c:v>2116</c:v>
                </c:pt>
                <c:pt idx="61">
                  <c:v>2149</c:v>
                </c:pt>
                <c:pt idx="62">
                  <c:v>2067</c:v>
                </c:pt>
                <c:pt idx="63">
                  <c:v>2147</c:v>
                </c:pt>
                <c:pt idx="64">
                  <c:v>2100</c:v>
                </c:pt>
                <c:pt idx="65">
                  <c:v>2040</c:v>
                </c:pt>
                <c:pt idx="66">
                  <c:v>2031</c:v>
                </c:pt>
                <c:pt idx="67">
                  <c:v>2006</c:v>
                </c:pt>
                <c:pt idx="68">
                  <c:v>2046.9998780000001</c:v>
                </c:pt>
                <c:pt idx="69">
                  <c:v>2080</c:v>
                </c:pt>
                <c:pt idx="70">
                  <c:v>2114</c:v>
                </c:pt>
                <c:pt idx="71">
                  <c:v>2148</c:v>
                </c:pt>
                <c:pt idx="72">
                  <c:v>2171</c:v>
                </c:pt>
                <c:pt idx="73">
                  <c:v>2193</c:v>
                </c:pt>
                <c:pt idx="74">
                  <c:v>2219</c:v>
                </c:pt>
                <c:pt idx="75">
                  <c:v>2248</c:v>
                </c:pt>
                <c:pt idx="76">
                  <c:v>2259</c:v>
                </c:pt>
                <c:pt idx="77">
                  <c:v>2293</c:v>
                </c:pt>
                <c:pt idx="78">
                  <c:v>2333</c:v>
                </c:pt>
                <c:pt idx="79">
                  <c:v>2321</c:v>
                </c:pt>
                <c:pt idx="80">
                  <c:v>2272</c:v>
                </c:pt>
                <c:pt idx="81">
                  <c:v>2250</c:v>
                </c:pt>
                <c:pt idx="82">
                  <c:v>2181</c:v>
                </c:pt>
                <c:pt idx="83">
                  <c:v>2200</c:v>
                </c:pt>
                <c:pt idx="84">
                  <c:v>2192</c:v>
                </c:pt>
                <c:pt idx="85">
                  <c:v>2128</c:v>
                </c:pt>
                <c:pt idx="86">
                  <c:v>2080</c:v>
                </c:pt>
                <c:pt idx="87">
                  <c:v>2065</c:v>
                </c:pt>
                <c:pt idx="88">
                  <c:v>2068</c:v>
                </c:pt>
                <c:pt idx="89">
                  <c:v>2070</c:v>
                </c:pt>
                <c:pt idx="90">
                  <c:v>2103</c:v>
                </c:pt>
                <c:pt idx="91">
                  <c:v>2136</c:v>
                </c:pt>
                <c:pt idx="92">
                  <c:v>2173</c:v>
                </c:pt>
                <c:pt idx="93">
                  <c:v>2195</c:v>
                </c:pt>
                <c:pt idx="94">
                  <c:v>2221</c:v>
                </c:pt>
                <c:pt idx="95">
                  <c:v>2236</c:v>
                </c:pt>
                <c:pt idx="96">
                  <c:v>2215</c:v>
                </c:pt>
                <c:pt idx="97">
                  <c:v>2218</c:v>
                </c:pt>
                <c:pt idx="98">
                  <c:v>2267</c:v>
                </c:pt>
                <c:pt idx="99">
                  <c:v>2281</c:v>
                </c:pt>
                <c:pt idx="100">
                  <c:v>2323</c:v>
                </c:pt>
                <c:pt idx="101">
                  <c:v>2294</c:v>
                </c:pt>
                <c:pt idx="102">
                  <c:v>2281</c:v>
                </c:pt>
                <c:pt idx="103">
                  <c:v>0</c:v>
                </c:pt>
                <c:pt idx="104">
                  <c:v>0</c:v>
                </c:pt>
                <c:pt idx="105">
                  <c:v>0</c:v>
                </c:pt>
                <c:pt idx="106">
                  <c:v>0</c:v>
                </c:pt>
                <c:pt idx="107">
                  <c:v>0</c:v>
                </c:pt>
                <c:pt idx="108">
                  <c:v>0</c:v>
                </c:pt>
                <c:pt idx="109">
                  <c:v>0</c:v>
                </c:pt>
                <c:pt idx="110">
                  <c:v>0</c:v>
                </c:pt>
                <c:pt idx="111">
                  <c:v>0</c:v>
                </c:pt>
                <c:pt idx="112">
                  <c:v>0</c:v>
                </c:pt>
                <c:pt idx="113">
                  <c:v>0</c:v>
                </c:pt>
                <c:pt idx="114">
                  <c:v>1183</c:v>
                </c:pt>
                <c:pt idx="115">
                  <c:v>1103</c:v>
                </c:pt>
                <c:pt idx="116">
                  <c:v>1035</c:v>
                </c:pt>
                <c:pt idx="117">
                  <c:v>946</c:v>
                </c:pt>
                <c:pt idx="118">
                  <c:v>1025</c:v>
                </c:pt>
                <c:pt idx="119">
                  <c:v>1073</c:v>
                </c:pt>
                <c:pt idx="120">
                  <c:v>1103</c:v>
                </c:pt>
                <c:pt idx="121">
                  <c:v>1116</c:v>
                </c:pt>
                <c:pt idx="122">
                  <c:v>1159</c:v>
                </c:pt>
                <c:pt idx="123">
                  <c:v>1193</c:v>
                </c:pt>
                <c:pt idx="124">
                  <c:v>1206</c:v>
                </c:pt>
                <c:pt idx="125">
                  <c:v>1253</c:v>
                </c:pt>
                <c:pt idx="126">
                  <c:v>1304</c:v>
                </c:pt>
                <c:pt idx="127">
                  <c:v>1327</c:v>
                </c:pt>
                <c:pt idx="128">
                  <c:v>1344</c:v>
                </c:pt>
                <c:pt idx="129">
                  <c:v>1379</c:v>
                </c:pt>
                <c:pt idx="130">
                  <c:v>1398</c:v>
                </c:pt>
                <c:pt idx="131">
                  <c:v>1446</c:v>
                </c:pt>
                <c:pt idx="132">
                  <c:v>1468</c:v>
                </c:pt>
                <c:pt idx="133">
                  <c:v>1503</c:v>
                </c:pt>
                <c:pt idx="134">
                  <c:v>1504</c:v>
                </c:pt>
                <c:pt idx="135">
                  <c:v>1551</c:v>
                </c:pt>
                <c:pt idx="136">
                  <c:v>1523</c:v>
                </c:pt>
                <c:pt idx="137">
                  <c:v>1524</c:v>
                </c:pt>
                <c:pt idx="138">
                  <c:v>1512</c:v>
                </c:pt>
                <c:pt idx="139">
                  <c:v>1496</c:v>
                </c:pt>
                <c:pt idx="140">
                  <c:v>1491</c:v>
                </c:pt>
                <c:pt idx="141">
                  <c:v>1486</c:v>
                </c:pt>
                <c:pt idx="142">
                  <c:v>1446</c:v>
                </c:pt>
                <c:pt idx="143">
                  <c:v>1412.9998780000001</c:v>
                </c:pt>
                <c:pt idx="144">
                  <c:v>1392</c:v>
                </c:pt>
                <c:pt idx="145">
                  <c:v>1403</c:v>
                </c:pt>
                <c:pt idx="146">
                  <c:v>1386.9998780000001</c:v>
                </c:pt>
                <c:pt idx="147">
                  <c:v>1388</c:v>
                </c:pt>
                <c:pt idx="148">
                  <c:v>1414</c:v>
                </c:pt>
                <c:pt idx="149">
                  <c:v>1424</c:v>
                </c:pt>
                <c:pt idx="150">
                  <c:v>1488</c:v>
                </c:pt>
                <c:pt idx="151">
                  <c:v>1561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516</c:v>
                </c:pt>
                <c:pt idx="169">
                  <c:v>547</c:v>
                </c:pt>
                <c:pt idx="170">
                  <c:v>517</c:v>
                </c:pt>
                <c:pt idx="171">
                  <c:v>606</c:v>
                </c:pt>
                <c:pt idx="172">
                  <c:v>669</c:v>
                </c:pt>
                <c:pt idx="173">
                  <c:v>599</c:v>
                </c:pt>
                <c:pt idx="174">
                  <c:v>643</c:v>
                </c:pt>
                <c:pt idx="175">
                  <c:v>636.00006099999996</c:v>
                </c:pt>
                <c:pt idx="176">
                  <c:v>709</c:v>
                </c:pt>
                <c:pt idx="177">
                  <c:v>751</c:v>
                </c:pt>
                <c:pt idx="178">
                  <c:v>754.99993900000004</c:v>
                </c:pt>
                <c:pt idx="179">
                  <c:v>719</c:v>
                </c:pt>
                <c:pt idx="180">
                  <c:v>713</c:v>
                </c:pt>
                <c:pt idx="181">
                  <c:v>726</c:v>
                </c:pt>
                <c:pt idx="182">
                  <c:v>725</c:v>
                </c:pt>
                <c:pt idx="183">
                  <c:v>759.00006099999996</c:v>
                </c:pt>
                <c:pt idx="184">
                  <c:v>719</c:v>
                </c:pt>
                <c:pt idx="185">
                  <c:v>734</c:v>
                </c:pt>
                <c:pt idx="186">
                  <c:v>732.99993900000004</c:v>
                </c:pt>
                <c:pt idx="187">
                  <c:v>727</c:v>
                </c:pt>
                <c:pt idx="188">
                  <c:v>753</c:v>
                </c:pt>
                <c:pt idx="189">
                  <c:v>772</c:v>
                </c:pt>
                <c:pt idx="190">
                  <c:v>785.99993900000004</c:v>
                </c:pt>
                <c:pt idx="191">
                  <c:v>783</c:v>
                </c:pt>
                <c:pt idx="192">
                  <c:v>804</c:v>
                </c:pt>
                <c:pt idx="193">
                  <c:v>825.00006099999996</c:v>
                </c:pt>
                <c:pt idx="194">
                  <c:v>837</c:v>
                </c:pt>
                <c:pt idx="195">
                  <c:v>877</c:v>
                </c:pt>
                <c:pt idx="196">
                  <c:v>872</c:v>
                </c:pt>
                <c:pt idx="197">
                  <c:v>829.99993900000004</c:v>
                </c:pt>
                <c:pt idx="198">
                  <c:v>819</c:v>
                </c:pt>
                <c:pt idx="199">
                  <c:v>739</c:v>
                </c:pt>
                <c:pt idx="200">
                  <c:v>708</c:v>
                </c:pt>
                <c:pt idx="201">
                  <c:v>713</c:v>
                </c:pt>
                <c:pt idx="202">
                  <c:v>697</c:v>
                </c:pt>
                <c:pt idx="203">
                  <c:v>671.00006099999996</c:v>
                </c:pt>
                <c:pt idx="204">
                  <c:v>659</c:v>
                </c:pt>
                <c:pt idx="205">
                  <c:v>636.00006099999996</c:v>
                </c:pt>
                <c:pt idx="206">
                  <c:v>678</c:v>
                </c:pt>
                <c:pt idx="207">
                  <c:v>663</c:v>
                </c:pt>
                <c:pt idx="208">
                  <c:v>630</c:v>
                </c:pt>
                <c:pt idx="209">
                  <c:v>644</c:v>
                </c:pt>
                <c:pt idx="210">
                  <c:v>683</c:v>
                </c:pt>
                <c:pt idx="211">
                  <c:v>661</c:v>
                </c:pt>
                <c:pt idx="212">
                  <c:v>659</c:v>
                </c:pt>
                <c:pt idx="213">
                  <c:v>632</c:v>
                </c:pt>
                <c:pt idx="214">
                  <c:v>639</c:v>
                </c:pt>
                <c:pt idx="215">
                  <c:v>639</c:v>
                </c:pt>
                <c:pt idx="216">
                  <c:v>593</c:v>
                </c:pt>
                <c:pt idx="217">
                  <c:v>553</c:v>
                </c:pt>
                <c:pt idx="218">
                  <c:v>568</c:v>
                </c:pt>
                <c:pt idx="219">
                  <c:v>523</c:v>
                </c:pt>
                <c:pt idx="220">
                  <c:v>477</c:v>
                </c:pt>
                <c:pt idx="221">
                  <c:v>560</c:v>
                </c:pt>
                <c:pt idx="222">
                  <c:v>876</c:v>
                </c:pt>
                <c:pt idx="223">
                  <c:v>238</c:v>
                </c:pt>
              </c:numCache>
            </c:numRef>
          </c:yVal>
          <c:smooth val="0"/>
          <c:extLst xmlns:c16r2="http://schemas.microsoft.com/office/drawing/2015/06/chart">
            <c:ext xmlns:c16="http://schemas.microsoft.com/office/drawing/2014/chart" uri="{C3380CC4-5D6E-409C-BE32-E72D297353CC}">
              <c16:uniqueId val="{00000018-6AC3-49EB-A28A-8F017B4E52E8}"/>
            </c:ext>
          </c:extLst>
        </c:ser>
        <c:ser>
          <c:idx val="25"/>
          <c:order val="25"/>
          <c:tx>
            <c:strRef>
              <c:f>Sheet1!$AA$1</c:f>
              <c:strCache>
                <c:ptCount val="1"/>
                <c:pt idx="0">
                  <c:v>c_ss_dd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Sheet1!$AA$2:$AA$225</c:f>
              <c:numCache>
                <c:formatCode>General</c:formatCode>
                <c:ptCount val="224"/>
                <c:pt idx="0">
                  <c:v>0</c:v>
                </c:pt>
                <c:pt idx="1">
                  <c:v>131</c:v>
                </c:pt>
                <c:pt idx="2">
                  <c:v>293</c:v>
                </c:pt>
                <c:pt idx="3">
                  <c:v>397</c:v>
                </c:pt>
                <c:pt idx="4">
                  <c:v>376</c:v>
                </c:pt>
                <c:pt idx="5">
                  <c:v>406.00003099999998</c:v>
                </c:pt>
                <c:pt idx="6">
                  <c:v>418</c:v>
                </c:pt>
                <c:pt idx="7">
                  <c:v>460</c:v>
                </c:pt>
                <c:pt idx="8">
                  <c:v>488</c:v>
                </c:pt>
                <c:pt idx="9">
                  <c:v>495</c:v>
                </c:pt>
                <c:pt idx="10">
                  <c:v>525</c:v>
                </c:pt>
                <c:pt idx="11">
                  <c:v>530</c:v>
                </c:pt>
                <c:pt idx="12">
                  <c:v>544</c:v>
                </c:pt>
                <c:pt idx="13">
                  <c:v>553</c:v>
                </c:pt>
                <c:pt idx="14">
                  <c:v>566</c:v>
                </c:pt>
                <c:pt idx="15">
                  <c:v>583</c:v>
                </c:pt>
                <c:pt idx="16">
                  <c:v>622</c:v>
                </c:pt>
                <c:pt idx="17">
                  <c:v>644</c:v>
                </c:pt>
                <c:pt idx="18">
                  <c:v>683</c:v>
                </c:pt>
                <c:pt idx="19">
                  <c:v>705</c:v>
                </c:pt>
                <c:pt idx="20">
                  <c:v>715.00006099999996</c:v>
                </c:pt>
                <c:pt idx="21">
                  <c:v>715.00006099999996</c:v>
                </c:pt>
                <c:pt idx="22">
                  <c:v>719</c:v>
                </c:pt>
                <c:pt idx="23">
                  <c:v>754.99993900000004</c:v>
                </c:pt>
                <c:pt idx="24">
                  <c:v>750</c:v>
                </c:pt>
                <c:pt idx="25">
                  <c:v>741</c:v>
                </c:pt>
                <c:pt idx="26">
                  <c:v>744</c:v>
                </c:pt>
                <c:pt idx="27">
                  <c:v>756</c:v>
                </c:pt>
                <c:pt idx="28">
                  <c:v>769</c:v>
                </c:pt>
                <c:pt idx="29">
                  <c:v>775</c:v>
                </c:pt>
                <c:pt idx="30">
                  <c:v>768.00006099999996</c:v>
                </c:pt>
                <c:pt idx="31">
                  <c:v>757</c:v>
                </c:pt>
                <c:pt idx="32">
                  <c:v>776</c:v>
                </c:pt>
                <c:pt idx="33">
                  <c:v>752</c:v>
                </c:pt>
                <c:pt idx="34">
                  <c:v>743</c:v>
                </c:pt>
                <c:pt idx="35">
                  <c:v>787</c:v>
                </c:pt>
                <c:pt idx="36">
                  <c:v>916</c:v>
                </c:pt>
                <c:pt idx="37">
                  <c:v>1078</c:v>
                </c:pt>
                <c:pt idx="38">
                  <c:v>1231</c:v>
                </c:pt>
                <c:pt idx="39">
                  <c:v>1428</c:v>
                </c:pt>
                <c:pt idx="40">
                  <c:v>1521</c:v>
                </c:pt>
                <c:pt idx="41">
                  <c:v>1556</c:v>
                </c:pt>
                <c:pt idx="42">
                  <c:v>1588.9998780000001</c:v>
                </c:pt>
                <c:pt idx="43">
                  <c:v>1632</c:v>
                </c:pt>
                <c:pt idx="44">
                  <c:v>1656</c:v>
                </c:pt>
                <c:pt idx="45">
                  <c:v>1664</c:v>
                </c:pt>
                <c:pt idx="46">
                  <c:v>1694.9998780000001</c:v>
                </c:pt>
                <c:pt idx="47">
                  <c:v>1719</c:v>
                </c:pt>
                <c:pt idx="48">
                  <c:v>1763</c:v>
                </c:pt>
                <c:pt idx="49">
                  <c:v>1761</c:v>
                </c:pt>
                <c:pt idx="50">
                  <c:v>1768</c:v>
                </c:pt>
                <c:pt idx="51">
                  <c:v>1768</c:v>
                </c:pt>
                <c:pt idx="52">
                  <c:v>1807</c:v>
                </c:pt>
                <c:pt idx="53">
                  <c:v>1816</c:v>
                </c:pt>
                <c:pt idx="54">
                  <c:v>1838</c:v>
                </c:pt>
                <c:pt idx="55">
                  <c:v>1842</c:v>
                </c:pt>
                <c:pt idx="56">
                  <c:v>1895</c:v>
                </c:pt>
                <c:pt idx="57">
                  <c:v>1949</c:v>
                </c:pt>
                <c:pt idx="58">
                  <c:v>1952</c:v>
                </c:pt>
                <c:pt idx="59">
                  <c:v>1921</c:v>
                </c:pt>
                <c:pt idx="60">
                  <c:v>2089</c:v>
                </c:pt>
                <c:pt idx="61">
                  <c:v>2143</c:v>
                </c:pt>
                <c:pt idx="62">
                  <c:v>2017</c:v>
                </c:pt>
                <c:pt idx="63">
                  <c:v>2165</c:v>
                </c:pt>
                <c:pt idx="64">
                  <c:v>2128</c:v>
                </c:pt>
                <c:pt idx="65">
                  <c:v>2049</c:v>
                </c:pt>
                <c:pt idx="66">
                  <c:v>2051</c:v>
                </c:pt>
                <c:pt idx="67">
                  <c:v>2014</c:v>
                </c:pt>
                <c:pt idx="68">
                  <c:v>2046.0001219999999</c:v>
                </c:pt>
                <c:pt idx="69">
                  <c:v>2069</c:v>
                </c:pt>
                <c:pt idx="70">
                  <c:v>2096</c:v>
                </c:pt>
                <c:pt idx="71">
                  <c:v>2119</c:v>
                </c:pt>
                <c:pt idx="72">
                  <c:v>2140</c:v>
                </c:pt>
                <c:pt idx="73">
                  <c:v>2158</c:v>
                </c:pt>
                <c:pt idx="74">
                  <c:v>2183</c:v>
                </c:pt>
                <c:pt idx="75">
                  <c:v>2209</c:v>
                </c:pt>
                <c:pt idx="76">
                  <c:v>2217</c:v>
                </c:pt>
                <c:pt idx="77">
                  <c:v>2259</c:v>
                </c:pt>
                <c:pt idx="78">
                  <c:v>2312</c:v>
                </c:pt>
                <c:pt idx="79">
                  <c:v>2312</c:v>
                </c:pt>
                <c:pt idx="80">
                  <c:v>2183</c:v>
                </c:pt>
                <c:pt idx="81">
                  <c:v>2146</c:v>
                </c:pt>
                <c:pt idx="82">
                  <c:v>2119</c:v>
                </c:pt>
                <c:pt idx="83">
                  <c:v>2259</c:v>
                </c:pt>
                <c:pt idx="84">
                  <c:v>2335</c:v>
                </c:pt>
                <c:pt idx="85">
                  <c:v>2285</c:v>
                </c:pt>
                <c:pt idx="86">
                  <c:v>2222</c:v>
                </c:pt>
                <c:pt idx="87">
                  <c:v>2203</c:v>
                </c:pt>
                <c:pt idx="88">
                  <c:v>2223</c:v>
                </c:pt>
                <c:pt idx="89">
                  <c:v>2220</c:v>
                </c:pt>
                <c:pt idx="90">
                  <c:v>2256</c:v>
                </c:pt>
                <c:pt idx="91">
                  <c:v>2280</c:v>
                </c:pt>
                <c:pt idx="92">
                  <c:v>2285</c:v>
                </c:pt>
                <c:pt idx="93">
                  <c:v>2298</c:v>
                </c:pt>
                <c:pt idx="94">
                  <c:v>2306</c:v>
                </c:pt>
                <c:pt idx="95">
                  <c:v>2298</c:v>
                </c:pt>
                <c:pt idx="96">
                  <c:v>2298</c:v>
                </c:pt>
                <c:pt idx="97">
                  <c:v>2328</c:v>
                </c:pt>
                <c:pt idx="98">
                  <c:v>2355</c:v>
                </c:pt>
                <c:pt idx="99">
                  <c:v>2415</c:v>
                </c:pt>
                <c:pt idx="100">
                  <c:v>2467</c:v>
                </c:pt>
                <c:pt idx="101">
                  <c:v>2493</c:v>
                </c:pt>
                <c:pt idx="102">
                  <c:v>2456</c:v>
                </c:pt>
                <c:pt idx="103">
                  <c:v>0</c:v>
                </c:pt>
                <c:pt idx="104">
                  <c:v>0</c:v>
                </c:pt>
                <c:pt idx="105">
                  <c:v>0</c:v>
                </c:pt>
                <c:pt idx="106">
                  <c:v>0</c:v>
                </c:pt>
                <c:pt idx="107">
                  <c:v>0</c:v>
                </c:pt>
                <c:pt idx="108">
                  <c:v>0</c:v>
                </c:pt>
                <c:pt idx="109">
                  <c:v>0</c:v>
                </c:pt>
                <c:pt idx="110">
                  <c:v>0</c:v>
                </c:pt>
                <c:pt idx="111">
                  <c:v>0</c:v>
                </c:pt>
                <c:pt idx="112">
                  <c:v>0</c:v>
                </c:pt>
                <c:pt idx="113">
                  <c:v>0</c:v>
                </c:pt>
                <c:pt idx="114">
                  <c:v>1824</c:v>
                </c:pt>
                <c:pt idx="115">
                  <c:v>1618</c:v>
                </c:pt>
                <c:pt idx="116">
                  <c:v>1495</c:v>
                </c:pt>
                <c:pt idx="117">
                  <c:v>1574</c:v>
                </c:pt>
                <c:pt idx="118">
                  <c:v>1635</c:v>
                </c:pt>
                <c:pt idx="119">
                  <c:v>1678</c:v>
                </c:pt>
                <c:pt idx="120">
                  <c:v>1715</c:v>
                </c:pt>
                <c:pt idx="121">
                  <c:v>1755</c:v>
                </c:pt>
                <c:pt idx="122">
                  <c:v>1788</c:v>
                </c:pt>
                <c:pt idx="123">
                  <c:v>1816</c:v>
                </c:pt>
                <c:pt idx="124">
                  <c:v>1834</c:v>
                </c:pt>
                <c:pt idx="125">
                  <c:v>1884</c:v>
                </c:pt>
                <c:pt idx="126">
                  <c:v>1927</c:v>
                </c:pt>
                <c:pt idx="127">
                  <c:v>1961</c:v>
                </c:pt>
                <c:pt idx="128">
                  <c:v>1982</c:v>
                </c:pt>
                <c:pt idx="129">
                  <c:v>2020.0001219999999</c:v>
                </c:pt>
                <c:pt idx="130">
                  <c:v>2072</c:v>
                </c:pt>
                <c:pt idx="131">
                  <c:v>2119</c:v>
                </c:pt>
                <c:pt idx="132">
                  <c:v>2145</c:v>
                </c:pt>
                <c:pt idx="133">
                  <c:v>2192</c:v>
                </c:pt>
                <c:pt idx="134">
                  <c:v>2229</c:v>
                </c:pt>
                <c:pt idx="135">
                  <c:v>2235</c:v>
                </c:pt>
                <c:pt idx="136">
                  <c:v>2240</c:v>
                </c:pt>
                <c:pt idx="137">
                  <c:v>2236</c:v>
                </c:pt>
                <c:pt idx="138">
                  <c:v>2255</c:v>
                </c:pt>
                <c:pt idx="139">
                  <c:v>2234</c:v>
                </c:pt>
                <c:pt idx="140">
                  <c:v>2209</c:v>
                </c:pt>
                <c:pt idx="141">
                  <c:v>2196</c:v>
                </c:pt>
                <c:pt idx="142">
                  <c:v>2161</c:v>
                </c:pt>
                <c:pt idx="143">
                  <c:v>2139</c:v>
                </c:pt>
                <c:pt idx="144">
                  <c:v>2131</c:v>
                </c:pt>
                <c:pt idx="145">
                  <c:v>2144</c:v>
                </c:pt>
                <c:pt idx="146">
                  <c:v>2129</c:v>
                </c:pt>
                <c:pt idx="147">
                  <c:v>2150</c:v>
                </c:pt>
                <c:pt idx="148">
                  <c:v>2197</c:v>
                </c:pt>
                <c:pt idx="149">
                  <c:v>2184</c:v>
                </c:pt>
                <c:pt idx="150">
                  <c:v>2287</c:v>
                </c:pt>
                <c:pt idx="151">
                  <c:v>2264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779</c:v>
                </c:pt>
                <c:pt idx="169">
                  <c:v>929</c:v>
                </c:pt>
                <c:pt idx="170">
                  <c:v>1056</c:v>
                </c:pt>
                <c:pt idx="171">
                  <c:v>1306</c:v>
                </c:pt>
                <c:pt idx="172">
                  <c:v>1412</c:v>
                </c:pt>
                <c:pt idx="173">
                  <c:v>1359</c:v>
                </c:pt>
                <c:pt idx="174">
                  <c:v>1198</c:v>
                </c:pt>
                <c:pt idx="175">
                  <c:v>1254.0001219999999</c:v>
                </c:pt>
                <c:pt idx="176">
                  <c:v>1507</c:v>
                </c:pt>
                <c:pt idx="177">
                  <c:v>1499</c:v>
                </c:pt>
                <c:pt idx="178">
                  <c:v>1481</c:v>
                </c:pt>
                <c:pt idx="179">
                  <c:v>1394</c:v>
                </c:pt>
                <c:pt idx="180">
                  <c:v>1412</c:v>
                </c:pt>
                <c:pt idx="181">
                  <c:v>1430.0001219999999</c:v>
                </c:pt>
                <c:pt idx="182">
                  <c:v>1429</c:v>
                </c:pt>
                <c:pt idx="183">
                  <c:v>1454</c:v>
                </c:pt>
                <c:pt idx="184">
                  <c:v>1429</c:v>
                </c:pt>
                <c:pt idx="185">
                  <c:v>1454</c:v>
                </c:pt>
                <c:pt idx="186">
                  <c:v>1476</c:v>
                </c:pt>
                <c:pt idx="187">
                  <c:v>1486</c:v>
                </c:pt>
                <c:pt idx="188">
                  <c:v>1503</c:v>
                </c:pt>
                <c:pt idx="189">
                  <c:v>1532</c:v>
                </c:pt>
                <c:pt idx="190">
                  <c:v>1542</c:v>
                </c:pt>
                <c:pt idx="191">
                  <c:v>1550</c:v>
                </c:pt>
                <c:pt idx="192">
                  <c:v>1595</c:v>
                </c:pt>
                <c:pt idx="193">
                  <c:v>1614</c:v>
                </c:pt>
                <c:pt idx="194">
                  <c:v>1631</c:v>
                </c:pt>
                <c:pt idx="195">
                  <c:v>1631</c:v>
                </c:pt>
                <c:pt idx="196">
                  <c:v>1613</c:v>
                </c:pt>
                <c:pt idx="197">
                  <c:v>1571.0001219999999</c:v>
                </c:pt>
                <c:pt idx="198">
                  <c:v>1499</c:v>
                </c:pt>
                <c:pt idx="199">
                  <c:v>1405</c:v>
                </c:pt>
                <c:pt idx="200">
                  <c:v>1367</c:v>
                </c:pt>
                <c:pt idx="201">
                  <c:v>1351.0001219999999</c:v>
                </c:pt>
                <c:pt idx="202">
                  <c:v>1310</c:v>
                </c:pt>
                <c:pt idx="203">
                  <c:v>1268</c:v>
                </c:pt>
                <c:pt idx="204">
                  <c:v>1292</c:v>
                </c:pt>
                <c:pt idx="205">
                  <c:v>1289.0001219999999</c:v>
                </c:pt>
                <c:pt idx="206">
                  <c:v>1273</c:v>
                </c:pt>
                <c:pt idx="207">
                  <c:v>1280.9998780000001</c:v>
                </c:pt>
                <c:pt idx="208">
                  <c:v>1236</c:v>
                </c:pt>
                <c:pt idx="209">
                  <c:v>1225</c:v>
                </c:pt>
                <c:pt idx="210">
                  <c:v>1293</c:v>
                </c:pt>
                <c:pt idx="211">
                  <c:v>1289.9998780000001</c:v>
                </c:pt>
                <c:pt idx="212">
                  <c:v>1277</c:v>
                </c:pt>
                <c:pt idx="213">
                  <c:v>1193</c:v>
                </c:pt>
                <c:pt idx="214">
                  <c:v>1233</c:v>
                </c:pt>
                <c:pt idx="215">
                  <c:v>1217</c:v>
                </c:pt>
                <c:pt idx="216">
                  <c:v>1150</c:v>
                </c:pt>
                <c:pt idx="217">
                  <c:v>1056</c:v>
                </c:pt>
                <c:pt idx="218">
                  <c:v>1056</c:v>
                </c:pt>
                <c:pt idx="219">
                  <c:v>861</c:v>
                </c:pt>
                <c:pt idx="220">
                  <c:v>935.00006099999996</c:v>
                </c:pt>
                <c:pt idx="221">
                  <c:v>961</c:v>
                </c:pt>
                <c:pt idx="222">
                  <c:v>1376</c:v>
                </c:pt>
                <c:pt idx="223">
                  <c:v>744</c:v>
                </c:pt>
              </c:numCache>
            </c:numRef>
          </c:yVal>
          <c:smooth val="0"/>
          <c:extLst xmlns:c16r2="http://schemas.microsoft.com/office/drawing/2015/06/chart">
            <c:ext xmlns:c16="http://schemas.microsoft.com/office/drawing/2014/chart" uri="{C3380CC4-5D6E-409C-BE32-E72D297353CC}">
              <c16:uniqueId val="{00000019-6AC3-49EB-A28A-8F017B4E52E8}"/>
            </c:ext>
          </c:extLst>
        </c:ser>
        <c:ser>
          <c:idx val="26"/>
          <c:order val="26"/>
          <c:tx>
            <c:strRef>
              <c:f>Sheet1!$AB$1</c:f>
              <c:strCache>
                <c:ptCount val="1"/>
                <c:pt idx="0">
                  <c:v>c_ss_dd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Sheet1!$AB$2:$AB$225</c:f>
              <c:numCache>
                <c:formatCode>General</c:formatCode>
                <c:ptCount val="224"/>
                <c:pt idx="0">
                  <c:v>96.000007999999994</c:v>
                </c:pt>
                <c:pt idx="1">
                  <c:v>133</c:v>
                </c:pt>
                <c:pt idx="2">
                  <c:v>337</c:v>
                </c:pt>
                <c:pt idx="3">
                  <c:v>436.99996900000002</c:v>
                </c:pt>
                <c:pt idx="4">
                  <c:v>464</c:v>
                </c:pt>
                <c:pt idx="5">
                  <c:v>466</c:v>
                </c:pt>
                <c:pt idx="6">
                  <c:v>502</c:v>
                </c:pt>
                <c:pt idx="7">
                  <c:v>544</c:v>
                </c:pt>
                <c:pt idx="8">
                  <c:v>563</c:v>
                </c:pt>
                <c:pt idx="9">
                  <c:v>579</c:v>
                </c:pt>
                <c:pt idx="10">
                  <c:v>605</c:v>
                </c:pt>
                <c:pt idx="11">
                  <c:v>607</c:v>
                </c:pt>
                <c:pt idx="12">
                  <c:v>624</c:v>
                </c:pt>
                <c:pt idx="13">
                  <c:v>646</c:v>
                </c:pt>
                <c:pt idx="14">
                  <c:v>652</c:v>
                </c:pt>
                <c:pt idx="15">
                  <c:v>671.00006099999996</c:v>
                </c:pt>
                <c:pt idx="16">
                  <c:v>716</c:v>
                </c:pt>
                <c:pt idx="17">
                  <c:v>737.00006099999996</c:v>
                </c:pt>
                <c:pt idx="18">
                  <c:v>772</c:v>
                </c:pt>
                <c:pt idx="19">
                  <c:v>809</c:v>
                </c:pt>
                <c:pt idx="20">
                  <c:v>812.00006099999996</c:v>
                </c:pt>
                <c:pt idx="21">
                  <c:v>811</c:v>
                </c:pt>
                <c:pt idx="22">
                  <c:v>814</c:v>
                </c:pt>
                <c:pt idx="23">
                  <c:v>847.00006099999996</c:v>
                </c:pt>
                <c:pt idx="24">
                  <c:v>845</c:v>
                </c:pt>
                <c:pt idx="25">
                  <c:v>833</c:v>
                </c:pt>
                <c:pt idx="26">
                  <c:v>835</c:v>
                </c:pt>
                <c:pt idx="27">
                  <c:v>841</c:v>
                </c:pt>
                <c:pt idx="28">
                  <c:v>854</c:v>
                </c:pt>
                <c:pt idx="29">
                  <c:v>869.00006099999996</c:v>
                </c:pt>
                <c:pt idx="30">
                  <c:v>864</c:v>
                </c:pt>
                <c:pt idx="31">
                  <c:v>842</c:v>
                </c:pt>
                <c:pt idx="32">
                  <c:v>870</c:v>
                </c:pt>
                <c:pt idx="33">
                  <c:v>838</c:v>
                </c:pt>
                <c:pt idx="34">
                  <c:v>834.00006099999996</c:v>
                </c:pt>
                <c:pt idx="35">
                  <c:v>871</c:v>
                </c:pt>
                <c:pt idx="36">
                  <c:v>1011</c:v>
                </c:pt>
                <c:pt idx="37">
                  <c:v>1184</c:v>
                </c:pt>
                <c:pt idx="38">
                  <c:v>1339</c:v>
                </c:pt>
                <c:pt idx="39">
                  <c:v>1536.0001219999999</c:v>
                </c:pt>
                <c:pt idx="40">
                  <c:v>1643</c:v>
                </c:pt>
                <c:pt idx="41">
                  <c:v>1679</c:v>
                </c:pt>
                <c:pt idx="42">
                  <c:v>1720</c:v>
                </c:pt>
                <c:pt idx="43">
                  <c:v>1761</c:v>
                </c:pt>
                <c:pt idx="44">
                  <c:v>1793</c:v>
                </c:pt>
                <c:pt idx="45">
                  <c:v>1798</c:v>
                </c:pt>
                <c:pt idx="46">
                  <c:v>1829</c:v>
                </c:pt>
                <c:pt idx="47">
                  <c:v>1851</c:v>
                </c:pt>
                <c:pt idx="48">
                  <c:v>1895</c:v>
                </c:pt>
                <c:pt idx="49">
                  <c:v>1891</c:v>
                </c:pt>
                <c:pt idx="50">
                  <c:v>1899</c:v>
                </c:pt>
                <c:pt idx="51">
                  <c:v>1905</c:v>
                </c:pt>
                <c:pt idx="52">
                  <c:v>1940</c:v>
                </c:pt>
                <c:pt idx="53">
                  <c:v>1964</c:v>
                </c:pt>
                <c:pt idx="54">
                  <c:v>1975</c:v>
                </c:pt>
                <c:pt idx="55">
                  <c:v>1992</c:v>
                </c:pt>
                <c:pt idx="56">
                  <c:v>2035</c:v>
                </c:pt>
                <c:pt idx="57">
                  <c:v>2097</c:v>
                </c:pt>
                <c:pt idx="58">
                  <c:v>2101</c:v>
                </c:pt>
                <c:pt idx="59">
                  <c:v>2063</c:v>
                </c:pt>
                <c:pt idx="60">
                  <c:v>2232</c:v>
                </c:pt>
                <c:pt idx="61">
                  <c:v>2297</c:v>
                </c:pt>
                <c:pt idx="62">
                  <c:v>2159</c:v>
                </c:pt>
                <c:pt idx="63">
                  <c:v>2325</c:v>
                </c:pt>
                <c:pt idx="64">
                  <c:v>2289</c:v>
                </c:pt>
                <c:pt idx="65">
                  <c:v>2224</c:v>
                </c:pt>
                <c:pt idx="66">
                  <c:v>2211</c:v>
                </c:pt>
                <c:pt idx="67">
                  <c:v>2168</c:v>
                </c:pt>
                <c:pt idx="68">
                  <c:v>2194</c:v>
                </c:pt>
                <c:pt idx="69">
                  <c:v>2226</c:v>
                </c:pt>
                <c:pt idx="70">
                  <c:v>2260</c:v>
                </c:pt>
                <c:pt idx="71">
                  <c:v>2271</c:v>
                </c:pt>
                <c:pt idx="72">
                  <c:v>2294</c:v>
                </c:pt>
                <c:pt idx="73">
                  <c:v>2319</c:v>
                </c:pt>
                <c:pt idx="74">
                  <c:v>2332</c:v>
                </c:pt>
                <c:pt idx="75">
                  <c:v>2356</c:v>
                </c:pt>
                <c:pt idx="76">
                  <c:v>2361</c:v>
                </c:pt>
                <c:pt idx="77">
                  <c:v>2402</c:v>
                </c:pt>
                <c:pt idx="78">
                  <c:v>2446</c:v>
                </c:pt>
                <c:pt idx="79">
                  <c:v>2447</c:v>
                </c:pt>
                <c:pt idx="80">
                  <c:v>2366</c:v>
                </c:pt>
                <c:pt idx="81">
                  <c:v>2317</c:v>
                </c:pt>
                <c:pt idx="82">
                  <c:v>2277</c:v>
                </c:pt>
                <c:pt idx="83">
                  <c:v>2402</c:v>
                </c:pt>
                <c:pt idx="84">
                  <c:v>2484</c:v>
                </c:pt>
                <c:pt idx="85">
                  <c:v>2450</c:v>
                </c:pt>
                <c:pt idx="86">
                  <c:v>2386</c:v>
                </c:pt>
                <c:pt idx="87">
                  <c:v>2371</c:v>
                </c:pt>
                <c:pt idx="88">
                  <c:v>2388</c:v>
                </c:pt>
                <c:pt idx="89">
                  <c:v>2376</c:v>
                </c:pt>
                <c:pt idx="90">
                  <c:v>2421</c:v>
                </c:pt>
                <c:pt idx="91">
                  <c:v>2438</c:v>
                </c:pt>
                <c:pt idx="92">
                  <c:v>2449</c:v>
                </c:pt>
                <c:pt idx="93">
                  <c:v>2465</c:v>
                </c:pt>
                <c:pt idx="94">
                  <c:v>2467</c:v>
                </c:pt>
                <c:pt idx="95">
                  <c:v>2466</c:v>
                </c:pt>
                <c:pt idx="96">
                  <c:v>2461</c:v>
                </c:pt>
                <c:pt idx="97">
                  <c:v>2441</c:v>
                </c:pt>
                <c:pt idx="98">
                  <c:v>2483</c:v>
                </c:pt>
                <c:pt idx="99">
                  <c:v>2514</c:v>
                </c:pt>
                <c:pt idx="100">
                  <c:v>2579.9997560000002</c:v>
                </c:pt>
                <c:pt idx="101">
                  <c:v>2587.0002439999998</c:v>
                </c:pt>
                <c:pt idx="102">
                  <c:v>2579.9997560000002</c:v>
                </c:pt>
                <c:pt idx="103">
                  <c:v>0</c:v>
                </c:pt>
                <c:pt idx="104">
                  <c:v>0</c:v>
                </c:pt>
                <c:pt idx="105">
                  <c:v>0</c:v>
                </c:pt>
                <c:pt idx="106">
                  <c:v>0</c:v>
                </c:pt>
                <c:pt idx="107">
                  <c:v>0</c:v>
                </c:pt>
                <c:pt idx="108">
                  <c:v>0</c:v>
                </c:pt>
                <c:pt idx="109">
                  <c:v>0</c:v>
                </c:pt>
                <c:pt idx="110">
                  <c:v>0</c:v>
                </c:pt>
                <c:pt idx="111">
                  <c:v>0</c:v>
                </c:pt>
                <c:pt idx="112">
                  <c:v>0</c:v>
                </c:pt>
                <c:pt idx="113">
                  <c:v>0</c:v>
                </c:pt>
                <c:pt idx="114">
                  <c:v>1791.0001219999999</c:v>
                </c:pt>
                <c:pt idx="115">
                  <c:v>1714</c:v>
                </c:pt>
                <c:pt idx="116">
                  <c:v>1602</c:v>
                </c:pt>
                <c:pt idx="117">
                  <c:v>1720.9998780000001</c:v>
                </c:pt>
                <c:pt idx="118">
                  <c:v>1719</c:v>
                </c:pt>
                <c:pt idx="119">
                  <c:v>1782.9998780000001</c:v>
                </c:pt>
                <c:pt idx="120">
                  <c:v>1848</c:v>
                </c:pt>
                <c:pt idx="121">
                  <c:v>1870.0001219999999</c:v>
                </c:pt>
                <c:pt idx="122">
                  <c:v>1913</c:v>
                </c:pt>
                <c:pt idx="123">
                  <c:v>1942</c:v>
                </c:pt>
                <c:pt idx="124">
                  <c:v>1973</c:v>
                </c:pt>
                <c:pt idx="125">
                  <c:v>2026</c:v>
                </c:pt>
                <c:pt idx="126">
                  <c:v>2056</c:v>
                </c:pt>
                <c:pt idx="127">
                  <c:v>2112</c:v>
                </c:pt>
                <c:pt idx="128">
                  <c:v>2136</c:v>
                </c:pt>
                <c:pt idx="129">
                  <c:v>2173</c:v>
                </c:pt>
                <c:pt idx="130">
                  <c:v>2219</c:v>
                </c:pt>
                <c:pt idx="131">
                  <c:v>2259</c:v>
                </c:pt>
                <c:pt idx="132">
                  <c:v>2318</c:v>
                </c:pt>
                <c:pt idx="133">
                  <c:v>2357</c:v>
                </c:pt>
                <c:pt idx="134">
                  <c:v>2389</c:v>
                </c:pt>
                <c:pt idx="135">
                  <c:v>2420</c:v>
                </c:pt>
                <c:pt idx="136">
                  <c:v>2441</c:v>
                </c:pt>
                <c:pt idx="137">
                  <c:v>2429</c:v>
                </c:pt>
                <c:pt idx="138">
                  <c:v>2428</c:v>
                </c:pt>
                <c:pt idx="139">
                  <c:v>2400</c:v>
                </c:pt>
                <c:pt idx="140">
                  <c:v>2373</c:v>
                </c:pt>
                <c:pt idx="141">
                  <c:v>2372</c:v>
                </c:pt>
                <c:pt idx="142">
                  <c:v>2317</c:v>
                </c:pt>
                <c:pt idx="143">
                  <c:v>2297</c:v>
                </c:pt>
                <c:pt idx="144">
                  <c:v>2292</c:v>
                </c:pt>
                <c:pt idx="145">
                  <c:v>2301</c:v>
                </c:pt>
                <c:pt idx="146">
                  <c:v>2298</c:v>
                </c:pt>
                <c:pt idx="147">
                  <c:v>2295</c:v>
                </c:pt>
                <c:pt idx="148">
                  <c:v>2339</c:v>
                </c:pt>
                <c:pt idx="149">
                  <c:v>2355</c:v>
                </c:pt>
                <c:pt idx="150">
                  <c:v>2411</c:v>
                </c:pt>
                <c:pt idx="151">
                  <c:v>2384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736</c:v>
                </c:pt>
                <c:pt idx="169">
                  <c:v>749</c:v>
                </c:pt>
                <c:pt idx="170">
                  <c:v>1013</c:v>
                </c:pt>
                <c:pt idx="171">
                  <c:v>1302</c:v>
                </c:pt>
                <c:pt idx="172">
                  <c:v>1427</c:v>
                </c:pt>
                <c:pt idx="173">
                  <c:v>1388</c:v>
                </c:pt>
                <c:pt idx="174">
                  <c:v>1127</c:v>
                </c:pt>
                <c:pt idx="175">
                  <c:v>1263.0001219999999</c:v>
                </c:pt>
                <c:pt idx="176">
                  <c:v>1595</c:v>
                </c:pt>
                <c:pt idx="177">
                  <c:v>1597.9998780000001</c:v>
                </c:pt>
                <c:pt idx="178">
                  <c:v>1562.0001219999999</c:v>
                </c:pt>
                <c:pt idx="179">
                  <c:v>1439.0001219999999</c:v>
                </c:pt>
                <c:pt idx="180">
                  <c:v>1496</c:v>
                </c:pt>
                <c:pt idx="181">
                  <c:v>1521</c:v>
                </c:pt>
                <c:pt idx="182">
                  <c:v>1492.0001219999999</c:v>
                </c:pt>
                <c:pt idx="183">
                  <c:v>1529</c:v>
                </c:pt>
                <c:pt idx="184">
                  <c:v>1514</c:v>
                </c:pt>
                <c:pt idx="185">
                  <c:v>1544</c:v>
                </c:pt>
                <c:pt idx="186">
                  <c:v>1573</c:v>
                </c:pt>
                <c:pt idx="187">
                  <c:v>1570</c:v>
                </c:pt>
                <c:pt idx="188">
                  <c:v>1623</c:v>
                </c:pt>
                <c:pt idx="189">
                  <c:v>1630</c:v>
                </c:pt>
                <c:pt idx="190">
                  <c:v>1665</c:v>
                </c:pt>
                <c:pt idx="191">
                  <c:v>1687</c:v>
                </c:pt>
                <c:pt idx="192">
                  <c:v>1703.0001219999999</c:v>
                </c:pt>
                <c:pt idx="193">
                  <c:v>1718</c:v>
                </c:pt>
                <c:pt idx="194">
                  <c:v>1742</c:v>
                </c:pt>
                <c:pt idx="195">
                  <c:v>1743</c:v>
                </c:pt>
                <c:pt idx="196">
                  <c:v>1718</c:v>
                </c:pt>
                <c:pt idx="197">
                  <c:v>1680</c:v>
                </c:pt>
                <c:pt idx="198">
                  <c:v>1613</c:v>
                </c:pt>
                <c:pt idx="199">
                  <c:v>1536.0001219999999</c:v>
                </c:pt>
                <c:pt idx="200">
                  <c:v>1434</c:v>
                </c:pt>
                <c:pt idx="201">
                  <c:v>1398</c:v>
                </c:pt>
                <c:pt idx="202">
                  <c:v>1375</c:v>
                </c:pt>
                <c:pt idx="203">
                  <c:v>1303</c:v>
                </c:pt>
                <c:pt idx="204">
                  <c:v>1330</c:v>
                </c:pt>
                <c:pt idx="205">
                  <c:v>1339</c:v>
                </c:pt>
                <c:pt idx="206">
                  <c:v>1319</c:v>
                </c:pt>
                <c:pt idx="207">
                  <c:v>1318</c:v>
                </c:pt>
                <c:pt idx="208">
                  <c:v>1246</c:v>
                </c:pt>
                <c:pt idx="209">
                  <c:v>1267</c:v>
                </c:pt>
                <c:pt idx="210">
                  <c:v>1320</c:v>
                </c:pt>
                <c:pt idx="211">
                  <c:v>1278</c:v>
                </c:pt>
                <c:pt idx="212">
                  <c:v>1304</c:v>
                </c:pt>
                <c:pt idx="213">
                  <c:v>1229</c:v>
                </c:pt>
                <c:pt idx="214">
                  <c:v>1297</c:v>
                </c:pt>
                <c:pt idx="215">
                  <c:v>1177</c:v>
                </c:pt>
                <c:pt idx="216">
                  <c:v>1157</c:v>
                </c:pt>
                <c:pt idx="217">
                  <c:v>1107</c:v>
                </c:pt>
                <c:pt idx="218">
                  <c:v>1053</c:v>
                </c:pt>
                <c:pt idx="219">
                  <c:v>943</c:v>
                </c:pt>
                <c:pt idx="220">
                  <c:v>914</c:v>
                </c:pt>
                <c:pt idx="221">
                  <c:v>956</c:v>
                </c:pt>
                <c:pt idx="222">
                  <c:v>1407</c:v>
                </c:pt>
                <c:pt idx="223">
                  <c:v>798</c:v>
                </c:pt>
              </c:numCache>
            </c:numRef>
          </c:yVal>
          <c:smooth val="0"/>
          <c:extLst xmlns:c16r2="http://schemas.microsoft.com/office/drawing/2015/06/chart">
            <c:ext xmlns:c16="http://schemas.microsoft.com/office/drawing/2014/chart" uri="{C3380CC4-5D6E-409C-BE32-E72D297353CC}">
              <c16:uniqueId val="{0000001A-6AC3-49EB-A28A-8F017B4E52E8}"/>
            </c:ext>
          </c:extLst>
        </c:ser>
        <c:ser>
          <c:idx val="27"/>
          <c:order val="27"/>
          <c:tx>
            <c:strRef>
              <c:f>Sheet1!$AC$1</c:f>
              <c:strCache>
                <c:ptCount val="1"/>
                <c:pt idx="0">
                  <c:v>c_ss_dd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Sheet1!$AC$2:$AC$225</c:f>
              <c:numCache>
                <c:formatCode>General</c:formatCode>
                <c:ptCount val="224"/>
                <c:pt idx="0">
                  <c:v>89</c:v>
                </c:pt>
                <c:pt idx="1">
                  <c:v>120</c:v>
                </c:pt>
                <c:pt idx="2">
                  <c:v>347</c:v>
                </c:pt>
                <c:pt idx="3">
                  <c:v>436.99996900000002</c:v>
                </c:pt>
                <c:pt idx="4">
                  <c:v>464</c:v>
                </c:pt>
                <c:pt idx="5">
                  <c:v>476</c:v>
                </c:pt>
                <c:pt idx="6">
                  <c:v>499</c:v>
                </c:pt>
                <c:pt idx="7">
                  <c:v>537</c:v>
                </c:pt>
                <c:pt idx="8">
                  <c:v>563</c:v>
                </c:pt>
                <c:pt idx="9">
                  <c:v>574</c:v>
                </c:pt>
                <c:pt idx="10">
                  <c:v>609</c:v>
                </c:pt>
                <c:pt idx="11">
                  <c:v>616</c:v>
                </c:pt>
                <c:pt idx="12">
                  <c:v>627.00006099999996</c:v>
                </c:pt>
                <c:pt idx="13">
                  <c:v>639</c:v>
                </c:pt>
                <c:pt idx="14">
                  <c:v>652</c:v>
                </c:pt>
                <c:pt idx="15">
                  <c:v>673</c:v>
                </c:pt>
                <c:pt idx="16">
                  <c:v>707</c:v>
                </c:pt>
                <c:pt idx="17">
                  <c:v>732.99993900000004</c:v>
                </c:pt>
                <c:pt idx="18">
                  <c:v>776</c:v>
                </c:pt>
                <c:pt idx="19">
                  <c:v>807</c:v>
                </c:pt>
                <c:pt idx="20">
                  <c:v>815</c:v>
                </c:pt>
                <c:pt idx="21">
                  <c:v>829.99993900000004</c:v>
                </c:pt>
                <c:pt idx="22">
                  <c:v>819</c:v>
                </c:pt>
                <c:pt idx="23">
                  <c:v>845</c:v>
                </c:pt>
                <c:pt idx="24">
                  <c:v>845</c:v>
                </c:pt>
                <c:pt idx="25">
                  <c:v>834.00006099999996</c:v>
                </c:pt>
                <c:pt idx="26">
                  <c:v>839</c:v>
                </c:pt>
                <c:pt idx="27">
                  <c:v>854</c:v>
                </c:pt>
                <c:pt idx="28">
                  <c:v>857</c:v>
                </c:pt>
                <c:pt idx="29">
                  <c:v>869.00006099999996</c:v>
                </c:pt>
                <c:pt idx="30">
                  <c:v>860</c:v>
                </c:pt>
                <c:pt idx="31">
                  <c:v>842.99993900000004</c:v>
                </c:pt>
                <c:pt idx="32">
                  <c:v>857</c:v>
                </c:pt>
                <c:pt idx="33">
                  <c:v>838</c:v>
                </c:pt>
                <c:pt idx="34">
                  <c:v>825.00006099999996</c:v>
                </c:pt>
                <c:pt idx="35">
                  <c:v>856.00006099999996</c:v>
                </c:pt>
                <c:pt idx="36">
                  <c:v>1000</c:v>
                </c:pt>
                <c:pt idx="37">
                  <c:v>1161</c:v>
                </c:pt>
                <c:pt idx="38">
                  <c:v>1306</c:v>
                </c:pt>
                <c:pt idx="39">
                  <c:v>1506</c:v>
                </c:pt>
                <c:pt idx="40">
                  <c:v>1606.9998780000001</c:v>
                </c:pt>
                <c:pt idx="41">
                  <c:v>1643</c:v>
                </c:pt>
                <c:pt idx="42">
                  <c:v>1676</c:v>
                </c:pt>
                <c:pt idx="43">
                  <c:v>1732</c:v>
                </c:pt>
                <c:pt idx="44">
                  <c:v>1747.0001219999999</c:v>
                </c:pt>
                <c:pt idx="45">
                  <c:v>1758</c:v>
                </c:pt>
                <c:pt idx="46">
                  <c:v>1789</c:v>
                </c:pt>
                <c:pt idx="47">
                  <c:v>1808</c:v>
                </c:pt>
                <c:pt idx="48">
                  <c:v>1854</c:v>
                </c:pt>
                <c:pt idx="49">
                  <c:v>1856</c:v>
                </c:pt>
                <c:pt idx="50">
                  <c:v>1852.9998780000001</c:v>
                </c:pt>
                <c:pt idx="51">
                  <c:v>1865</c:v>
                </c:pt>
                <c:pt idx="52">
                  <c:v>1895</c:v>
                </c:pt>
                <c:pt idx="53">
                  <c:v>1911</c:v>
                </c:pt>
                <c:pt idx="54">
                  <c:v>1938</c:v>
                </c:pt>
                <c:pt idx="55">
                  <c:v>1948</c:v>
                </c:pt>
                <c:pt idx="56">
                  <c:v>2001</c:v>
                </c:pt>
                <c:pt idx="57">
                  <c:v>2048</c:v>
                </c:pt>
                <c:pt idx="58">
                  <c:v>2065</c:v>
                </c:pt>
                <c:pt idx="59">
                  <c:v>2034</c:v>
                </c:pt>
                <c:pt idx="60">
                  <c:v>2195</c:v>
                </c:pt>
                <c:pt idx="61">
                  <c:v>2262</c:v>
                </c:pt>
                <c:pt idx="62">
                  <c:v>2118</c:v>
                </c:pt>
                <c:pt idx="63">
                  <c:v>2284</c:v>
                </c:pt>
                <c:pt idx="64">
                  <c:v>2254</c:v>
                </c:pt>
                <c:pt idx="65">
                  <c:v>2187</c:v>
                </c:pt>
                <c:pt idx="66">
                  <c:v>2174</c:v>
                </c:pt>
                <c:pt idx="67">
                  <c:v>2129</c:v>
                </c:pt>
                <c:pt idx="68">
                  <c:v>2164</c:v>
                </c:pt>
                <c:pt idx="69">
                  <c:v>2187</c:v>
                </c:pt>
                <c:pt idx="70">
                  <c:v>2210</c:v>
                </c:pt>
                <c:pt idx="71">
                  <c:v>2234</c:v>
                </c:pt>
                <c:pt idx="72">
                  <c:v>2256</c:v>
                </c:pt>
                <c:pt idx="73">
                  <c:v>2271</c:v>
                </c:pt>
                <c:pt idx="74">
                  <c:v>2300</c:v>
                </c:pt>
                <c:pt idx="75">
                  <c:v>2320</c:v>
                </c:pt>
                <c:pt idx="76">
                  <c:v>2326</c:v>
                </c:pt>
                <c:pt idx="77">
                  <c:v>2365</c:v>
                </c:pt>
                <c:pt idx="78">
                  <c:v>2423</c:v>
                </c:pt>
                <c:pt idx="79">
                  <c:v>2405</c:v>
                </c:pt>
                <c:pt idx="80">
                  <c:v>2310</c:v>
                </c:pt>
                <c:pt idx="81">
                  <c:v>2271</c:v>
                </c:pt>
                <c:pt idx="82">
                  <c:v>2255</c:v>
                </c:pt>
                <c:pt idx="83">
                  <c:v>2387</c:v>
                </c:pt>
                <c:pt idx="84">
                  <c:v>2453</c:v>
                </c:pt>
                <c:pt idx="85">
                  <c:v>2422</c:v>
                </c:pt>
                <c:pt idx="86">
                  <c:v>2359</c:v>
                </c:pt>
                <c:pt idx="87">
                  <c:v>2342</c:v>
                </c:pt>
                <c:pt idx="88">
                  <c:v>2359</c:v>
                </c:pt>
                <c:pt idx="89">
                  <c:v>2359</c:v>
                </c:pt>
                <c:pt idx="90">
                  <c:v>2386</c:v>
                </c:pt>
                <c:pt idx="91">
                  <c:v>2413</c:v>
                </c:pt>
                <c:pt idx="92">
                  <c:v>2431</c:v>
                </c:pt>
                <c:pt idx="93">
                  <c:v>2441</c:v>
                </c:pt>
                <c:pt idx="94">
                  <c:v>2446</c:v>
                </c:pt>
                <c:pt idx="95">
                  <c:v>2430</c:v>
                </c:pt>
                <c:pt idx="96">
                  <c:v>2438</c:v>
                </c:pt>
                <c:pt idx="97">
                  <c:v>2434</c:v>
                </c:pt>
                <c:pt idx="98">
                  <c:v>2500.9997560000002</c:v>
                </c:pt>
                <c:pt idx="99">
                  <c:v>2534</c:v>
                </c:pt>
                <c:pt idx="100">
                  <c:v>2584</c:v>
                </c:pt>
                <c:pt idx="101">
                  <c:v>2615</c:v>
                </c:pt>
                <c:pt idx="102">
                  <c:v>2582</c:v>
                </c:pt>
                <c:pt idx="103">
                  <c:v>0</c:v>
                </c:pt>
                <c:pt idx="104">
                  <c:v>0</c:v>
                </c:pt>
                <c:pt idx="105">
                  <c:v>0</c:v>
                </c:pt>
                <c:pt idx="106">
                  <c:v>0</c:v>
                </c:pt>
                <c:pt idx="107">
                  <c:v>0</c:v>
                </c:pt>
                <c:pt idx="108">
                  <c:v>0</c:v>
                </c:pt>
                <c:pt idx="109">
                  <c:v>0</c:v>
                </c:pt>
                <c:pt idx="110">
                  <c:v>0</c:v>
                </c:pt>
                <c:pt idx="111">
                  <c:v>0</c:v>
                </c:pt>
                <c:pt idx="112">
                  <c:v>0</c:v>
                </c:pt>
                <c:pt idx="113">
                  <c:v>0</c:v>
                </c:pt>
                <c:pt idx="114">
                  <c:v>1898</c:v>
                </c:pt>
                <c:pt idx="115">
                  <c:v>1822</c:v>
                </c:pt>
                <c:pt idx="116">
                  <c:v>1652</c:v>
                </c:pt>
                <c:pt idx="117">
                  <c:v>1715</c:v>
                </c:pt>
                <c:pt idx="118">
                  <c:v>1791.0001219999999</c:v>
                </c:pt>
                <c:pt idx="119">
                  <c:v>1850</c:v>
                </c:pt>
                <c:pt idx="120">
                  <c:v>1877</c:v>
                </c:pt>
                <c:pt idx="121">
                  <c:v>1890</c:v>
                </c:pt>
                <c:pt idx="122">
                  <c:v>1934</c:v>
                </c:pt>
                <c:pt idx="123">
                  <c:v>1992</c:v>
                </c:pt>
                <c:pt idx="124">
                  <c:v>2002.0001219999999</c:v>
                </c:pt>
                <c:pt idx="125">
                  <c:v>2044</c:v>
                </c:pt>
                <c:pt idx="126">
                  <c:v>2091</c:v>
                </c:pt>
                <c:pt idx="127">
                  <c:v>2136</c:v>
                </c:pt>
                <c:pt idx="128">
                  <c:v>2150</c:v>
                </c:pt>
                <c:pt idx="129">
                  <c:v>2195</c:v>
                </c:pt>
                <c:pt idx="130">
                  <c:v>2243</c:v>
                </c:pt>
                <c:pt idx="131">
                  <c:v>2287</c:v>
                </c:pt>
                <c:pt idx="132">
                  <c:v>2321</c:v>
                </c:pt>
                <c:pt idx="133">
                  <c:v>2360</c:v>
                </c:pt>
                <c:pt idx="134">
                  <c:v>2400</c:v>
                </c:pt>
                <c:pt idx="135">
                  <c:v>2433</c:v>
                </c:pt>
                <c:pt idx="136">
                  <c:v>2420</c:v>
                </c:pt>
                <c:pt idx="137">
                  <c:v>2438</c:v>
                </c:pt>
                <c:pt idx="138">
                  <c:v>2428</c:v>
                </c:pt>
                <c:pt idx="139">
                  <c:v>2428</c:v>
                </c:pt>
                <c:pt idx="140">
                  <c:v>2393</c:v>
                </c:pt>
                <c:pt idx="141">
                  <c:v>2369</c:v>
                </c:pt>
                <c:pt idx="142">
                  <c:v>2345</c:v>
                </c:pt>
                <c:pt idx="143">
                  <c:v>2305</c:v>
                </c:pt>
                <c:pt idx="144">
                  <c:v>2319</c:v>
                </c:pt>
                <c:pt idx="145">
                  <c:v>2310</c:v>
                </c:pt>
                <c:pt idx="146">
                  <c:v>2319</c:v>
                </c:pt>
                <c:pt idx="147">
                  <c:v>2333</c:v>
                </c:pt>
                <c:pt idx="148">
                  <c:v>2375</c:v>
                </c:pt>
                <c:pt idx="149">
                  <c:v>2405</c:v>
                </c:pt>
                <c:pt idx="150">
                  <c:v>2426</c:v>
                </c:pt>
                <c:pt idx="151">
                  <c:v>2419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738</c:v>
                </c:pt>
                <c:pt idx="169">
                  <c:v>800</c:v>
                </c:pt>
                <c:pt idx="170">
                  <c:v>1039</c:v>
                </c:pt>
                <c:pt idx="171">
                  <c:v>1388</c:v>
                </c:pt>
                <c:pt idx="172">
                  <c:v>1498</c:v>
                </c:pt>
                <c:pt idx="173">
                  <c:v>1421.0001219999999</c:v>
                </c:pt>
                <c:pt idx="174">
                  <c:v>1127</c:v>
                </c:pt>
                <c:pt idx="175">
                  <c:v>1230</c:v>
                </c:pt>
                <c:pt idx="176">
                  <c:v>1613</c:v>
                </c:pt>
                <c:pt idx="177">
                  <c:v>1635</c:v>
                </c:pt>
                <c:pt idx="178">
                  <c:v>1615.9998780000001</c:v>
                </c:pt>
                <c:pt idx="179">
                  <c:v>1517</c:v>
                </c:pt>
                <c:pt idx="180">
                  <c:v>1522</c:v>
                </c:pt>
                <c:pt idx="181">
                  <c:v>1544</c:v>
                </c:pt>
                <c:pt idx="182">
                  <c:v>1544</c:v>
                </c:pt>
                <c:pt idx="183">
                  <c:v>1544.9998780000001</c:v>
                </c:pt>
                <c:pt idx="184">
                  <c:v>1552</c:v>
                </c:pt>
                <c:pt idx="185">
                  <c:v>1579</c:v>
                </c:pt>
                <c:pt idx="186">
                  <c:v>1588.9998780000001</c:v>
                </c:pt>
                <c:pt idx="187">
                  <c:v>1612</c:v>
                </c:pt>
                <c:pt idx="188">
                  <c:v>1619</c:v>
                </c:pt>
                <c:pt idx="189">
                  <c:v>1663</c:v>
                </c:pt>
                <c:pt idx="190">
                  <c:v>1696</c:v>
                </c:pt>
                <c:pt idx="191">
                  <c:v>1718</c:v>
                </c:pt>
                <c:pt idx="192">
                  <c:v>1735</c:v>
                </c:pt>
                <c:pt idx="193">
                  <c:v>1780</c:v>
                </c:pt>
                <c:pt idx="194">
                  <c:v>1780</c:v>
                </c:pt>
                <c:pt idx="195">
                  <c:v>1790</c:v>
                </c:pt>
                <c:pt idx="196">
                  <c:v>1745</c:v>
                </c:pt>
                <c:pt idx="197">
                  <c:v>1698</c:v>
                </c:pt>
                <c:pt idx="198">
                  <c:v>1652</c:v>
                </c:pt>
                <c:pt idx="199">
                  <c:v>1550</c:v>
                </c:pt>
                <c:pt idx="200">
                  <c:v>1455</c:v>
                </c:pt>
                <c:pt idx="201">
                  <c:v>1439.9998780000001</c:v>
                </c:pt>
                <c:pt idx="202">
                  <c:v>1381</c:v>
                </c:pt>
                <c:pt idx="203">
                  <c:v>1379</c:v>
                </c:pt>
                <c:pt idx="204">
                  <c:v>1370</c:v>
                </c:pt>
                <c:pt idx="205">
                  <c:v>1333.0001219999999</c:v>
                </c:pt>
                <c:pt idx="206">
                  <c:v>1345</c:v>
                </c:pt>
                <c:pt idx="207">
                  <c:v>1324.9998780000001</c:v>
                </c:pt>
                <c:pt idx="208">
                  <c:v>1296</c:v>
                </c:pt>
                <c:pt idx="209">
                  <c:v>1292</c:v>
                </c:pt>
                <c:pt idx="210">
                  <c:v>1346</c:v>
                </c:pt>
                <c:pt idx="211">
                  <c:v>1310</c:v>
                </c:pt>
                <c:pt idx="212">
                  <c:v>1295</c:v>
                </c:pt>
                <c:pt idx="213">
                  <c:v>1258</c:v>
                </c:pt>
                <c:pt idx="214">
                  <c:v>1321</c:v>
                </c:pt>
                <c:pt idx="215">
                  <c:v>1225</c:v>
                </c:pt>
                <c:pt idx="216">
                  <c:v>1179</c:v>
                </c:pt>
                <c:pt idx="217">
                  <c:v>1095</c:v>
                </c:pt>
                <c:pt idx="218">
                  <c:v>1091</c:v>
                </c:pt>
                <c:pt idx="219">
                  <c:v>902</c:v>
                </c:pt>
                <c:pt idx="220">
                  <c:v>930</c:v>
                </c:pt>
                <c:pt idx="221">
                  <c:v>989</c:v>
                </c:pt>
                <c:pt idx="222">
                  <c:v>1412.9998780000001</c:v>
                </c:pt>
                <c:pt idx="223">
                  <c:v>397</c:v>
                </c:pt>
              </c:numCache>
            </c:numRef>
          </c:yVal>
          <c:smooth val="0"/>
          <c:extLst xmlns:c16r2="http://schemas.microsoft.com/office/drawing/2015/06/chart">
            <c:ext xmlns:c16="http://schemas.microsoft.com/office/drawing/2014/chart" uri="{C3380CC4-5D6E-409C-BE32-E72D297353CC}">
              <c16:uniqueId val="{0000001B-6AC3-49EB-A28A-8F017B4E52E8}"/>
            </c:ext>
          </c:extLst>
        </c:ser>
        <c:ser>
          <c:idx val="28"/>
          <c:order val="28"/>
          <c:tx>
            <c:strRef>
              <c:f>Sheet1!$AD$1</c:f>
              <c:strCache>
                <c:ptCount val="1"/>
                <c:pt idx="0">
                  <c:v>c_ss_dd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Sheet1!$AD$2:$AD$225</c:f>
              <c:numCache>
                <c:formatCode>General</c:formatCode>
                <c:ptCount val="224"/>
                <c:pt idx="0">
                  <c:v>27.999998000000001</c:v>
                </c:pt>
                <c:pt idx="1">
                  <c:v>0</c:v>
                </c:pt>
                <c:pt idx="2">
                  <c:v>248</c:v>
                </c:pt>
                <c:pt idx="3">
                  <c:v>326.99996900000002</c:v>
                </c:pt>
                <c:pt idx="4">
                  <c:v>375</c:v>
                </c:pt>
                <c:pt idx="5">
                  <c:v>374</c:v>
                </c:pt>
                <c:pt idx="6">
                  <c:v>418</c:v>
                </c:pt>
                <c:pt idx="7">
                  <c:v>447</c:v>
                </c:pt>
                <c:pt idx="8">
                  <c:v>478</c:v>
                </c:pt>
                <c:pt idx="9">
                  <c:v>491</c:v>
                </c:pt>
                <c:pt idx="10">
                  <c:v>519</c:v>
                </c:pt>
                <c:pt idx="11">
                  <c:v>519</c:v>
                </c:pt>
                <c:pt idx="12">
                  <c:v>533</c:v>
                </c:pt>
                <c:pt idx="13">
                  <c:v>546</c:v>
                </c:pt>
                <c:pt idx="14">
                  <c:v>563</c:v>
                </c:pt>
                <c:pt idx="15">
                  <c:v>570</c:v>
                </c:pt>
                <c:pt idx="16">
                  <c:v>610</c:v>
                </c:pt>
                <c:pt idx="17">
                  <c:v>631</c:v>
                </c:pt>
                <c:pt idx="18">
                  <c:v>669</c:v>
                </c:pt>
                <c:pt idx="19">
                  <c:v>694</c:v>
                </c:pt>
                <c:pt idx="20">
                  <c:v>710.99993900000004</c:v>
                </c:pt>
                <c:pt idx="21">
                  <c:v>707</c:v>
                </c:pt>
                <c:pt idx="22">
                  <c:v>703</c:v>
                </c:pt>
                <c:pt idx="23">
                  <c:v>738</c:v>
                </c:pt>
                <c:pt idx="24">
                  <c:v>740</c:v>
                </c:pt>
                <c:pt idx="25">
                  <c:v>730</c:v>
                </c:pt>
                <c:pt idx="26">
                  <c:v>732</c:v>
                </c:pt>
                <c:pt idx="27">
                  <c:v>747</c:v>
                </c:pt>
                <c:pt idx="28">
                  <c:v>754.99993900000004</c:v>
                </c:pt>
                <c:pt idx="29">
                  <c:v>763.99993900000004</c:v>
                </c:pt>
                <c:pt idx="30">
                  <c:v>759.00006099999996</c:v>
                </c:pt>
                <c:pt idx="31">
                  <c:v>745</c:v>
                </c:pt>
                <c:pt idx="32">
                  <c:v>765</c:v>
                </c:pt>
                <c:pt idx="33">
                  <c:v>738</c:v>
                </c:pt>
                <c:pt idx="34">
                  <c:v>727</c:v>
                </c:pt>
                <c:pt idx="35">
                  <c:v>765</c:v>
                </c:pt>
                <c:pt idx="36">
                  <c:v>907</c:v>
                </c:pt>
                <c:pt idx="37">
                  <c:v>1084</c:v>
                </c:pt>
                <c:pt idx="38">
                  <c:v>1237</c:v>
                </c:pt>
                <c:pt idx="39">
                  <c:v>1432</c:v>
                </c:pt>
                <c:pt idx="40">
                  <c:v>1513</c:v>
                </c:pt>
                <c:pt idx="41">
                  <c:v>1542</c:v>
                </c:pt>
                <c:pt idx="42">
                  <c:v>1579</c:v>
                </c:pt>
                <c:pt idx="43">
                  <c:v>1609</c:v>
                </c:pt>
                <c:pt idx="44">
                  <c:v>1639</c:v>
                </c:pt>
                <c:pt idx="45">
                  <c:v>1650.9998780000001</c:v>
                </c:pt>
                <c:pt idx="46">
                  <c:v>1676.9998780000001</c:v>
                </c:pt>
                <c:pt idx="47">
                  <c:v>1699</c:v>
                </c:pt>
                <c:pt idx="48">
                  <c:v>1742</c:v>
                </c:pt>
                <c:pt idx="49">
                  <c:v>1743</c:v>
                </c:pt>
                <c:pt idx="50">
                  <c:v>1740</c:v>
                </c:pt>
                <c:pt idx="51">
                  <c:v>1747.0001219999999</c:v>
                </c:pt>
                <c:pt idx="52">
                  <c:v>1769</c:v>
                </c:pt>
                <c:pt idx="53">
                  <c:v>1793</c:v>
                </c:pt>
                <c:pt idx="54">
                  <c:v>1810</c:v>
                </c:pt>
                <c:pt idx="55">
                  <c:v>1814</c:v>
                </c:pt>
                <c:pt idx="56">
                  <c:v>1859</c:v>
                </c:pt>
                <c:pt idx="57">
                  <c:v>1916</c:v>
                </c:pt>
                <c:pt idx="58">
                  <c:v>1907</c:v>
                </c:pt>
                <c:pt idx="59">
                  <c:v>1877</c:v>
                </c:pt>
                <c:pt idx="60">
                  <c:v>2034</c:v>
                </c:pt>
                <c:pt idx="61">
                  <c:v>2121</c:v>
                </c:pt>
                <c:pt idx="62">
                  <c:v>1973</c:v>
                </c:pt>
                <c:pt idx="63">
                  <c:v>2127</c:v>
                </c:pt>
                <c:pt idx="64">
                  <c:v>2066</c:v>
                </c:pt>
                <c:pt idx="65">
                  <c:v>2011.9998780000001</c:v>
                </c:pt>
                <c:pt idx="66">
                  <c:v>1993.9998780000001</c:v>
                </c:pt>
                <c:pt idx="67">
                  <c:v>1955</c:v>
                </c:pt>
                <c:pt idx="68">
                  <c:v>1988</c:v>
                </c:pt>
                <c:pt idx="69">
                  <c:v>2017</c:v>
                </c:pt>
                <c:pt idx="70">
                  <c:v>2049</c:v>
                </c:pt>
                <c:pt idx="71">
                  <c:v>2056</c:v>
                </c:pt>
                <c:pt idx="72">
                  <c:v>2082</c:v>
                </c:pt>
                <c:pt idx="73">
                  <c:v>2093</c:v>
                </c:pt>
                <c:pt idx="74">
                  <c:v>2118</c:v>
                </c:pt>
                <c:pt idx="75">
                  <c:v>2141</c:v>
                </c:pt>
                <c:pt idx="76">
                  <c:v>2151</c:v>
                </c:pt>
                <c:pt idx="77">
                  <c:v>2193</c:v>
                </c:pt>
                <c:pt idx="78">
                  <c:v>2236</c:v>
                </c:pt>
                <c:pt idx="79">
                  <c:v>2224</c:v>
                </c:pt>
                <c:pt idx="80">
                  <c:v>2120</c:v>
                </c:pt>
                <c:pt idx="81">
                  <c:v>2078</c:v>
                </c:pt>
                <c:pt idx="82">
                  <c:v>2058</c:v>
                </c:pt>
                <c:pt idx="83">
                  <c:v>2185</c:v>
                </c:pt>
                <c:pt idx="84">
                  <c:v>2249</c:v>
                </c:pt>
                <c:pt idx="85">
                  <c:v>2202</c:v>
                </c:pt>
                <c:pt idx="86">
                  <c:v>2154</c:v>
                </c:pt>
                <c:pt idx="87">
                  <c:v>2129</c:v>
                </c:pt>
                <c:pt idx="88">
                  <c:v>2140</c:v>
                </c:pt>
                <c:pt idx="89">
                  <c:v>2145</c:v>
                </c:pt>
                <c:pt idx="90">
                  <c:v>2182</c:v>
                </c:pt>
                <c:pt idx="91">
                  <c:v>2189</c:v>
                </c:pt>
                <c:pt idx="92">
                  <c:v>2209</c:v>
                </c:pt>
                <c:pt idx="93">
                  <c:v>2215</c:v>
                </c:pt>
                <c:pt idx="94">
                  <c:v>2220</c:v>
                </c:pt>
                <c:pt idx="95">
                  <c:v>2228</c:v>
                </c:pt>
                <c:pt idx="96">
                  <c:v>2214</c:v>
                </c:pt>
                <c:pt idx="97">
                  <c:v>2236</c:v>
                </c:pt>
                <c:pt idx="98">
                  <c:v>2272</c:v>
                </c:pt>
                <c:pt idx="99">
                  <c:v>2319</c:v>
                </c:pt>
                <c:pt idx="100">
                  <c:v>2378</c:v>
                </c:pt>
                <c:pt idx="101">
                  <c:v>2374</c:v>
                </c:pt>
                <c:pt idx="102">
                  <c:v>2359</c:v>
                </c:pt>
                <c:pt idx="103">
                  <c:v>0</c:v>
                </c:pt>
                <c:pt idx="104">
                  <c:v>0</c:v>
                </c:pt>
                <c:pt idx="105">
                  <c:v>0</c:v>
                </c:pt>
                <c:pt idx="106">
                  <c:v>0</c:v>
                </c:pt>
                <c:pt idx="107">
                  <c:v>0</c:v>
                </c:pt>
                <c:pt idx="108">
                  <c:v>0</c:v>
                </c:pt>
                <c:pt idx="109">
                  <c:v>0</c:v>
                </c:pt>
                <c:pt idx="110">
                  <c:v>0</c:v>
                </c:pt>
                <c:pt idx="111">
                  <c:v>0</c:v>
                </c:pt>
                <c:pt idx="112">
                  <c:v>0</c:v>
                </c:pt>
                <c:pt idx="113">
                  <c:v>0</c:v>
                </c:pt>
                <c:pt idx="114">
                  <c:v>1751</c:v>
                </c:pt>
                <c:pt idx="115">
                  <c:v>1593</c:v>
                </c:pt>
                <c:pt idx="116">
                  <c:v>1527.0001219999999</c:v>
                </c:pt>
                <c:pt idx="117">
                  <c:v>1583</c:v>
                </c:pt>
                <c:pt idx="118">
                  <c:v>1582</c:v>
                </c:pt>
                <c:pt idx="119">
                  <c:v>1620</c:v>
                </c:pt>
                <c:pt idx="120">
                  <c:v>1683</c:v>
                </c:pt>
                <c:pt idx="121">
                  <c:v>1679</c:v>
                </c:pt>
                <c:pt idx="122">
                  <c:v>1718</c:v>
                </c:pt>
                <c:pt idx="123">
                  <c:v>1731</c:v>
                </c:pt>
                <c:pt idx="124">
                  <c:v>1747.9998780000001</c:v>
                </c:pt>
                <c:pt idx="125">
                  <c:v>1798</c:v>
                </c:pt>
                <c:pt idx="126">
                  <c:v>1845</c:v>
                </c:pt>
                <c:pt idx="127">
                  <c:v>1875</c:v>
                </c:pt>
                <c:pt idx="128">
                  <c:v>1882</c:v>
                </c:pt>
                <c:pt idx="129">
                  <c:v>1932.0001219999999</c:v>
                </c:pt>
                <c:pt idx="130">
                  <c:v>1981</c:v>
                </c:pt>
                <c:pt idx="131">
                  <c:v>2013</c:v>
                </c:pt>
                <c:pt idx="132">
                  <c:v>2051</c:v>
                </c:pt>
                <c:pt idx="133">
                  <c:v>2102</c:v>
                </c:pt>
                <c:pt idx="134">
                  <c:v>2126</c:v>
                </c:pt>
                <c:pt idx="135">
                  <c:v>2141</c:v>
                </c:pt>
                <c:pt idx="136">
                  <c:v>2145</c:v>
                </c:pt>
                <c:pt idx="137">
                  <c:v>2143</c:v>
                </c:pt>
                <c:pt idx="138">
                  <c:v>2151</c:v>
                </c:pt>
                <c:pt idx="139">
                  <c:v>2144</c:v>
                </c:pt>
                <c:pt idx="140">
                  <c:v>2124</c:v>
                </c:pt>
                <c:pt idx="141">
                  <c:v>2111</c:v>
                </c:pt>
                <c:pt idx="142">
                  <c:v>2073</c:v>
                </c:pt>
                <c:pt idx="143">
                  <c:v>2060</c:v>
                </c:pt>
                <c:pt idx="144">
                  <c:v>2039</c:v>
                </c:pt>
                <c:pt idx="145">
                  <c:v>2060</c:v>
                </c:pt>
                <c:pt idx="146">
                  <c:v>2037.9998780000001</c:v>
                </c:pt>
                <c:pt idx="147">
                  <c:v>2051</c:v>
                </c:pt>
                <c:pt idx="148">
                  <c:v>2106</c:v>
                </c:pt>
                <c:pt idx="149">
                  <c:v>2132</c:v>
                </c:pt>
                <c:pt idx="150">
                  <c:v>2198</c:v>
                </c:pt>
                <c:pt idx="151">
                  <c:v>2201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719.99993900000004</c:v>
                </c:pt>
                <c:pt idx="169">
                  <c:v>842</c:v>
                </c:pt>
                <c:pt idx="170">
                  <c:v>1012</c:v>
                </c:pt>
                <c:pt idx="171">
                  <c:v>1263.0001219999999</c:v>
                </c:pt>
                <c:pt idx="172">
                  <c:v>1350</c:v>
                </c:pt>
                <c:pt idx="173">
                  <c:v>1305</c:v>
                </c:pt>
                <c:pt idx="174">
                  <c:v>1068</c:v>
                </c:pt>
                <c:pt idx="175">
                  <c:v>1171</c:v>
                </c:pt>
                <c:pt idx="176">
                  <c:v>1460</c:v>
                </c:pt>
                <c:pt idx="177">
                  <c:v>1480</c:v>
                </c:pt>
                <c:pt idx="178">
                  <c:v>1417</c:v>
                </c:pt>
                <c:pt idx="179">
                  <c:v>1353</c:v>
                </c:pt>
                <c:pt idx="180">
                  <c:v>1374</c:v>
                </c:pt>
                <c:pt idx="181">
                  <c:v>1384</c:v>
                </c:pt>
                <c:pt idx="182">
                  <c:v>1377.0001219999999</c:v>
                </c:pt>
                <c:pt idx="183">
                  <c:v>1409</c:v>
                </c:pt>
                <c:pt idx="184">
                  <c:v>1380</c:v>
                </c:pt>
                <c:pt idx="185">
                  <c:v>1408</c:v>
                </c:pt>
                <c:pt idx="186">
                  <c:v>1416</c:v>
                </c:pt>
                <c:pt idx="187">
                  <c:v>1418</c:v>
                </c:pt>
                <c:pt idx="188">
                  <c:v>1464</c:v>
                </c:pt>
                <c:pt idx="189">
                  <c:v>1445</c:v>
                </c:pt>
                <c:pt idx="190">
                  <c:v>1490</c:v>
                </c:pt>
                <c:pt idx="191">
                  <c:v>1526</c:v>
                </c:pt>
                <c:pt idx="192">
                  <c:v>1536.0001219999999</c:v>
                </c:pt>
                <c:pt idx="193">
                  <c:v>1562.9998780000001</c:v>
                </c:pt>
                <c:pt idx="194">
                  <c:v>1586</c:v>
                </c:pt>
                <c:pt idx="195">
                  <c:v>1566</c:v>
                </c:pt>
                <c:pt idx="196">
                  <c:v>1546</c:v>
                </c:pt>
                <c:pt idx="197">
                  <c:v>1507</c:v>
                </c:pt>
                <c:pt idx="198">
                  <c:v>1451</c:v>
                </c:pt>
                <c:pt idx="199">
                  <c:v>1376</c:v>
                </c:pt>
                <c:pt idx="200">
                  <c:v>1315</c:v>
                </c:pt>
                <c:pt idx="201">
                  <c:v>1304</c:v>
                </c:pt>
                <c:pt idx="202">
                  <c:v>1272.0001219999999</c:v>
                </c:pt>
                <c:pt idx="203">
                  <c:v>1227</c:v>
                </c:pt>
                <c:pt idx="204">
                  <c:v>1241</c:v>
                </c:pt>
                <c:pt idx="205">
                  <c:v>1226</c:v>
                </c:pt>
                <c:pt idx="206">
                  <c:v>1224</c:v>
                </c:pt>
                <c:pt idx="207">
                  <c:v>1185</c:v>
                </c:pt>
                <c:pt idx="208">
                  <c:v>1187</c:v>
                </c:pt>
                <c:pt idx="209">
                  <c:v>1170</c:v>
                </c:pt>
                <c:pt idx="210">
                  <c:v>1210</c:v>
                </c:pt>
                <c:pt idx="211">
                  <c:v>1201</c:v>
                </c:pt>
                <c:pt idx="212">
                  <c:v>1194</c:v>
                </c:pt>
                <c:pt idx="213">
                  <c:v>1140</c:v>
                </c:pt>
                <c:pt idx="214">
                  <c:v>1192</c:v>
                </c:pt>
                <c:pt idx="215">
                  <c:v>1162</c:v>
                </c:pt>
                <c:pt idx="216">
                  <c:v>1112</c:v>
                </c:pt>
                <c:pt idx="217">
                  <c:v>982</c:v>
                </c:pt>
                <c:pt idx="218">
                  <c:v>969</c:v>
                </c:pt>
                <c:pt idx="219">
                  <c:v>839</c:v>
                </c:pt>
                <c:pt idx="220">
                  <c:v>846</c:v>
                </c:pt>
                <c:pt idx="221">
                  <c:v>910</c:v>
                </c:pt>
                <c:pt idx="222">
                  <c:v>1551</c:v>
                </c:pt>
                <c:pt idx="223">
                  <c:v>322</c:v>
                </c:pt>
              </c:numCache>
            </c:numRef>
          </c:yVal>
          <c:smooth val="0"/>
          <c:extLst xmlns:c16r2="http://schemas.microsoft.com/office/drawing/2015/06/chart">
            <c:ext xmlns:c16="http://schemas.microsoft.com/office/drawing/2014/chart" uri="{C3380CC4-5D6E-409C-BE32-E72D297353CC}">
              <c16:uniqueId val="{0000001C-6AC3-49EB-A28A-8F017B4E52E8}"/>
            </c:ext>
          </c:extLst>
        </c:ser>
        <c:ser>
          <c:idx val="29"/>
          <c:order val="29"/>
          <c:tx>
            <c:strRef>
              <c:f>Sheet1!$AE$1</c:f>
              <c:strCache>
                <c:ptCount val="1"/>
                <c:pt idx="0">
                  <c:v>c_ss_dd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Sheet1!$AE$2:$AE$225</c:f>
              <c:numCache>
                <c:formatCode>General</c:formatCode>
                <c:ptCount val="224"/>
                <c:pt idx="0">
                  <c:v>5</c:v>
                </c:pt>
                <c:pt idx="1">
                  <c:v>116</c:v>
                </c:pt>
                <c:pt idx="2">
                  <c:v>359</c:v>
                </c:pt>
                <c:pt idx="3">
                  <c:v>408</c:v>
                </c:pt>
                <c:pt idx="4">
                  <c:v>443</c:v>
                </c:pt>
                <c:pt idx="5">
                  <c:v>445</c:v>
                </c:pt>
                <c:pt idx="6">
                  <c:v>473</c:v>
                </c:pt>
                <c:pt idx="7">
                  <c:v>526</c:v>
                </c:pt>
                <c:pt idx="8">
                  <c:v>535</c:v>
                </c:pt>
                <c:pt idx="9">
                  <c:v>561</c:v>
                </c:pt>
                <c:pt idx="10">
                  <c:v>595</c:v>
                </c:pt>
                <c:pt idx="11">
                  <c:v>594</c:v>
                </c:pt>
                <c:pt idx="12">
                  <c:v>609</c:v>
                </c:pt>
                <c:pt idx="13">
                  <c:v>617</c:v>
                </c:pt>
                <c:pt idx="14">
                  <c:v>632</c:v>
                </c:pt>
                <c:pt idx="15">
                  <c:v>644</c:v>
                </c:pt>
                <c:pt idx="16">
                  <c:v>688</c:v>
                </c:pt>
                <c:pt idx="17">
                  <c:v>713</c:v>
                </c:pt>
                <c:pt idx="18">
                  <c:v>752</c:v>
                </c:pt>
                <c:pt idx="19">
                  <c:v>776</c:v>
                </c:pt>
                <c:pt idx="20">
                  <c:v>785</c:v>
                </c:pt>
                <c:pt idx="21">
                  <c:v>789</c:v>
                </c:pt>
                <c:pt idx="22">
                  <c:v>782</c:v>
                </c:pt>
                <c:pt idx="23">
                  <c:v>818</c:v>
                </c:pt>
                <c:pt idx="24">
                  <c:v>810</c:v>
                </c:pt>
                <c:pt idx="25">
                  <c:v>804</c:v>
                </c:pt>
                <c:pt idx="26">
                  <c:v>805</c:v>
                </c:pt>
                <c:pt idx="27">
                  <c:v>815</c:v>
                </c:pt>
                <c:pt idx="28">
                  <c:v>829.99993900000004</c:v>
                </c:pt>
                <c:pt idx="29">
                  <c:v>837</c:v>
                </c:pt>
                <c:pt idx="30">
                  <c:v>829</c:v>
                </c:pt>
                <c:pt idx="31">
                  <c:v>809</c:v>
                </c:pt>
                <c:pt idx="32">
                  <c:v>829</c:v>
                </c:pt>
                <c:pt idx="33">
                  <c:v>805</c:v>
                </c:pt>
                <c:pt idx="34">
                  <c:v>801</c:v>
                </c:pt>
                <c:pt idx="35">
                  <c:v>824</c:v>
                </c:pt>
                <c:pt idx="36">
                  <c:v>968</c:v>
                </c:pt>
                <c:pt idx="37">
                  <c:v>1117</c:v>
                </c:pt>
                <c:pt idx="38">
                  <c:v>1266</c:v>
                </c:pt>
                <c:pt idx="39">
                  <c:v>1451</c:v>
                </c:pt>
                <c:pt idx="40">
                  <c:v>1542</c:v>
                </c:pt>
                <c:pt idx="41">
                  <c:v>1576</c:v>
                </c:pt>
                <c:pt idx="42">
                  <c:v>1614</c:v>
                </c:pt>
                <c:pt idx="43">
                  <c:v>1662</c:v>
                </c:pt>
                <c:pt idx="44">
                  <c:v>1680</c:v>
                </c:pt>
                <c:pt idx="45">
                  <c:v>1689</c:v>
                </c:pt>
                <c:pt idx="46">
                  <c:v>1720</c:v>
                </c:pt>
                <c:pt idx="47">
                  <c:v>1734</c:v>
                </c:pt>
                <c:pt idx="48">
                  <c:v>1776</c:v>
                </c:pt>
                <c:pt idx="49">
                  <c:v>1772</c:v>
                </c:pt>
                <c:pt idx="50">
                  <c:v>1787</c:v>
                </c:pt>
                <c:pt idx="51">
                  <c:v>1787</c:v>
                </c:pt>
                <c:pt idx="52">
                  <c:v>1816</c:v>
                </c:pt>
                <c:pt idx="53">
                  <c:v>1833</c:v>
                </c:pt>
                <c:pt idx="54">
                  <c:v>1856</c:v>
                </c:pt>
                <c:pt idx="55">
                  <c:v>1867</c:v>
                </c:pt>
                <c:pt idx="56">
                  <c:v>1913</c:v>
                </c:pt>
                <c:pt idx="57">
                  <c:v>1956</c:v>
                </c:pt>
                <c:pt idx="58">
                  <c:v>1972</c:v>
                </c:pt>
                <c:pt idx="59">
                  <c:v>1946</c:v>
                </c:pt>
                <c:pt idx="60">
                  <c:v>2095</c:v>
                </c:pt>
                <c:pt idx="61">
                  <c:v>2153</c:v>
                </c:pt>
                <c:pt idx="62">
                  <c:v>2037.9998780000001</c:v>
                </c:pt>
                <c:pt idx="63">
                  <c:v>2169</c:v>
                </c:pt>
                <c:pt idx="64">
                  <c:v>2146</c:v>
                </c:pt>
                <c:pt idx="65">
                  <c:v>2079</c:v>
                </c:pt>
                <c:pt idx="66">
                  <c:v>2079</c:v>
                </c:pt>
                <c:pt idx="67">
                  <c:v>2032</c:v>
                </c:pt>
                <c:pt idx="68">
                  <c:v>2071</c:v>
                </c:pt>
                <c:pt idx="69">
                  <c:v>2087</c:v>
                </c:pt>
                <c:pt idx="70">
                  <c:v>2116</c:v>
                </c:pt>
                <c:pt idx="71">
                  <c:v>2138</c:v>
                </c:pt>
                <c:pt idx="72">
                  <c:v>2156</c:v>
                </c:pt>
                <c:pt idx="73">
                  <c:v>2166</c:v>
                </c:pt>
                <c:pt idx="74">
                  <c:v>2194</c:v>
                </c:pt>
                <c:pt idx="75">
                  <c:v>2212</c:v>
                </c:pt>
                <c:pt idx="76">
                  <c:v>2218</c:v>
                </c:pt>
                <c:pt idx="77">
                  <c:v>2255</c:v>
                </c:pt>
                <c:pt idx="78">
                  <c:v>2307</c:v>
                </c:pt>
                <c:pt idx="79">
                  <c:v>2312</c:v>
                </c:pt>
                <c:pt idx="80">
                  <c:v>2181</c:v>
                </c:pt>
                <c:pt idx="81">
                  <c:v>2162</c:v>
                </c:pt>
                <c:pt idx="82">
                  <c:v>2147</c:v>
                </c:pt>
                <c:pt idx="83">
                  <c:v>2257</c:v>
                </c:pt>
                <c:pt idx="84">
                  <c:v>2345</c:v>
                </c:pt>
                <c:pt idx="85">
                  <c:v>2303</c:v>
                </c:pt>
                <c:pt idx="86">
                  <c:v>2242</c:v>
                </c:pt>
                <c:pt idx="87">
                  <c:v>2231</c:v>
                </c:pt>
                <c:pt idx="88">
                  <c:v>2245</c:v>
                </c:pt>
                <c:pt idx="89">
                  <c:v>2241</c:v>
                </c:pt>
                <c:pt idx="90">
                  <c:v>2268</c:v>
                </c:pt>
                <c:pt idx="91">
                  <c:v>2289</c:v>
                </c:pt>
                <c:pt idx="92">
                  <c:v>2295</c:v>
                </c:pt>
                <c:pt idx="93">
                  <c:v>2316</c:v>
                </c:pt>
                <c:pt idx="94">
                  <c:v>2321</c:v>
                </c:pt>
                <c:pt idx="95">
                  <c:v>2324</c:v>
                </c:pt>
                <c:pt idx="96">
                  <c:v>2314</c:v>
                </c:pt>
                <c:pt idx="97">
                  <c:v>2346</c:v>
                </c:pt>
                <c:pt idx="98">
                  <c:v>2406</c:v>
                </c:pt>
                <c:pt idx="99">
                  <c:v>2430</c:v>
                </c:pt>
                <c:pt idx="100">
                  <c:v>2470</c:v>
                </c:pt>
                <c:pt idx="101">
                  <c:v>2497</c:v>
                </c:pt>
                <c:pt idx="102">
                  <c:v>2478</c:v>
                </c:pt>
                <c:pt idx="103">
                  <c:v>0</c:v>
                </c:pt>
                <c:pt idx="104">
                  <c:v>0</c:v>
                </c:pt>
                <c:pt idx="105">
                  <c:v>0</c:v>
                </c:pt>
                <c:pt idx="106">
                  <c:v>0</c:v>
                </c:pt>
                <c:pt idx="107">
                  <c:v>0</c:v>
                </c:pt>
                <c:pt idx="108">
                  <c:v>0</c:v>
                </c:pt>
                <c:pt idx="109">
                  <c:v>0</c:v>
                </c:pt>
                <c:pt idx="110">
                  <c:v>0</c:v>
                </c:pt>
                <c:pt idx="111">
                  <c:v>0</c:v>
                </c:pt>
                <c:pt idx="112">
                  <c:v>0</c:v>
                </c:pt>
                <c:pt idx="113">
                  <c:v>0</c:v>
                </c:pt>
                <c:pt idx="114">
                  <c:v>1707</c:v>
                </c:pt>
                <c:pt idx="115">
                  <c:v>1646</c:v>
                </c:pt>
                <c:pt idx="116">
                  <c:v>1580.0001219999999</c:v>
                </c:pt>
                <c:pt idx="117">
                  <c:v>1684</c:v>
                </c:pt>
                <c:pt idx="118">
                  <c:v>1650.9998780000001</c:v>
                </c:pt>
                <c:pt idx="119">
                  <c:v>1734</c:v>
                </c:pt>
                <c:pt idx="120">
                  <c:v>1814</c:v>
                </c:pt>
                <c:pt idx="121">
                  <c:v>1826.0001219999999</c:v>
                </c:pt>
                <c:pt idx="122">
                  <c:v>1866</c:v>
                </c:pt>
                <c:pt idx="123">
                  <c:v>1903</c:v>
                </c:pt>
                <c:pt idx="124">
                  <c:v>1916</c:v>
                </c:pt>
                <c:pt idx="125">
                  <c:v>1949</c:v>
                </c:pt>
                <c:pt idx="126">
                  <c:v>1998</c:v>
                </c:pt>
                <c:pt idx="127">
                  <c:v>2046.9998780000001</c:v>
                </c:pt>
                <c:pt idx="128">
                  <c:v>2078</c:v>
                </c:pt>
                <c:pt idx="129">
                  <c:v>2104</c:v>
                </c:pt>
                <c:pt idx="130">
                  <c:v>2144</c:v>
                </c:pt>
                <c:pt idx="131">
                  <c:v>2199</c:v>
                </c:pt>
                <c:pt idx="132">
                  <c:v>2240</c:v>
                </c:pt>
                <c:pt idx="133">
                  <c:v>2277</c:v>
                </c:pt>
                <c:pt idx="134">
                  <c:v>2309</c:v>
                </c:pt>
                <c:pt idx="135">
                  <c:v>2341</c:v>
                </c:pt>
                <c:pt idx="136">
                  <c:v>2364</c:v>
                </c:pt>
                <c:pt idx="137">
                  <c:v>2354</c:v>
                </c:pt>
                <c:pt idx="138">
                  <c:v>2336</c:v>
                </c:pt>
                <c:pt idx="139">
                  <c:v>2347</c:v>
                </c:pt>
                <c:pt idx="140">
                  <c:v>2303</c:v>
                </c:pt>
                <c:pt idx="141">
                  <c:v>2302</c:v>
                </c:pt>
                <c:pt idx="142">
                  <c:v>2254</c:v>
                </c:pt>
                <c:pt idx="143">
                  <c:v>2234</c:v>
                </c:pt>
                <c:pt idx="144">
                  <c:v>2220</c:v>
                </c:pt>
                <c:pt idx="145">
                  <c:v>2253</c:v>
                </c:pt>
                <c:pt idx="146">
                  <c:v>2223</c:v>
                </c:pt>
                <c:pt idx="147">
                  <c:v>2241</c:v>
                </c:pt>
                <c:pt idx="148">
                  <c:v>2301</c:v>
                </c:pt>
                <c:pt idx="149">
                  <c:v>2332</c:v>
                </c:pt>
                <c:pt idx="150">
                  <c:v>2365</c:v>
                </c:pt>
                <c:pt idx="151">
                  <c:v>2279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728</c:v>
                </c:pt>
                <c:pt idx="169">
                  <c:v>792</c:v>
                </c:pt>
                <c:pt idx="170">
                  <c:v>1035</c:v>
                </c:pt>
                <c:pt idx="171">
                  <c:v>1318</c:v>
                </c:pt>
                <c:pt idx="172">
                  <c:v>1429</c:v>
                </c:pt>
                <c:pt idx="173">
                  <c:v>1377.0001219999999</c:v>
                </c:pt>
                <c:pt idx="174">
                  <c:v>1092</c:v>
                </c:pt>
                <c:pt idx="175">
                  <c:v>1193</c:v>
                </c:pt>
                <c:pt idx="176">
                  <c:v>1571.9998780000001</c:v>
                </c:pt>
                <c:pt idx="177">
                  <c:v>1585</c:v>
                </c:pt>
                <c:pt idx="178">
                  <c:v>1551</c:v>
                </c:pt>
                <c:pt idx="179">
                  <c:v>1432</c:v>
                </c:pt>
                <c:pt idx="180">
                  <c:v>1471</c:v>
                </c:pt>
                <c:pt idx="181">
                  <c:v>1516</c:v>
                </c:pt>
                <c:pt idx="182">
                  <c:v>1487</c:v>
                </c:pt>
                <c:pt idx="183">
                  <c:v>1517</c:v>
                </c:pt>
                <c:pt idx="184">
                  <c:v>1505</c:v>
                </c:pt>
                <c:pt idx="185">
                  <c:v>1527.9998780000001</c:v>
                </c:pt>
                <c:pt idx="186">
                  <c:v>1546</c:v>
                </c:pt>
                <c:pt idx="187">
                  <c:v>1566</c:v>
                </c:pt>
                <c:pt idx="188">
                  <c:v>1594</c:v>
                </c:pt>
                <c:pt idx="189">
                  <c:v>1604</c:v>
                </c:pt>
                <c:pt idx="190">
                  <c:v>1643</c:v>
                </c:pt>
                <c:pt idx="191">
                  <c:v>1656</c:v>
                </c:pt>
                <c:pt idx="192">
                  <c:v>1678</c:v>
                </c:pt>
                <c:pt idx="193">
                  <c:v>1722</c:v>
                </c:pt>
                <c:pt idx="194">
                  <c:v>1733</c:v>
                </c:pt>
                <c:pt idx="195">
                  <c:v>1733</c:v>
                </c:pt>
                <c:pt idx="196">
                  <c:v>1691</c:v>
                </c:pt>
                <c:pt idx="197">
                  <c:v>1639</c:v>
                </c:pt>
                <c:pt idx="198">
                  <c:v>1599</c:v>
                </c:pt>
                <c:pt idx="199">
                  <c:v>1505</c:v>
                </c:pt>
                <c:pt idx="200">
                  <c:v>1412.9998780000001</c:v>
                </c:pt>
                <c:pt idx="201">
                  <c:v>1398</c:v>
                </c:pt>
                <c:pt idx="202">
                  <c:v>1359</c:v>
                </c:pt>
                <c:pt idx="203">
                  <c:v>1326</c:v>
                </c:pt>
                <c:pt idx="204">
                  <c:v>1306</c:v>
                </c:pt>
                <c:pt idx="205">
                  <c:v>1344</c:v>
                </c:pt>
                <c:pt idx="206">
                  <c:v>1337</c:v>
                </c:pt>
                <c:pt idx="207">
                  <c:v>1311</c:v>
                </c:pt>
                <c:pt idx="208">
                  <c:v>1228</c:v>
                </c:pt>
                <c:pt idx="209">
                  <c:v>1242</c:v>
                </c:pt>
                <c:pt idx="210">
                  <c:v>1327</c:v>
                </c:pt>
                <c:pt idx="211">
                  <c:v>1286</c:v>
                </c:pt>
                <c:pt idx="212">
                  <c:v>1289.9998780000001</c:v>
                </c:pt>
                <c:pt idx="213">
                  <c:v>1208</c:v>
                </c:pt>
                <c:pt idx="214">
                  <c:v>1259</c:v>
                </c:pt>
                <c:pt idx="215">
                  <c:v>1219</c:v>
                </c:pt>
                <c:pt idx="216">
                  <c:v>1144</c:v>
                </c:pt>
                <c:pt idx="217">
                  <c:v>1079</c:v>
                </c:pt>
                <c:pt idx="218">
                  <c:v>1067</c:v>
                </c:pt>
                <c:pt idx="219">
                  <c:v>913.00006099999996</c:v>
                </c:pt>
                <c:pt idx="220">
                  <c:v>895</c:v>
                </c:pt>
                <c:pt idx="221">
                  <c:v>861</c:v>
                </c:pt>
                <c:pt idx="222">
                  <c:v>1388</c:v>
                </c:pt>
                <c:pt idx="223">
                  <c:v>391</c:v>
                </c:pt>
              </c:numCache>
            </c:numRef>
          </c:yVal>
          <c:smooth val="0"/>
          <c:extLst xmlns:c16r2="http://schemas.microsoft.com/office/drawing/2015/06/chart">
            <c:ext xmlns:c16="http://schemas.microsoft.com/office/drawing/2014/chart" uri="{C3380CC4-5D6E-409C-BE32-E72D297353CC}">
              <c16:uniqueId val="{0000001D-6AC3-49EB-A28A-8F017B4E52E8}"/>
            </c:ext>
          </c:extLst>
        </c:ser>
        <c:ser>
          <c:idx val="30"/>
          <c:order val="30"/>
          <c:tx>
            <c:strRef>
              <c:f>Sheet1!$AF$1</c:f>
              <c:strCache>
                <c:ptCount val="1"/>
                <c:pt idx="0">
                  <c:v>c_ss_dd</c:v>
                </c:pt>
              </c:strCache>
            </c:strRef>
          </c:tx>
          <c:spPr>
            <a:ln w="12700" cap="rnd">
              <a:solidFill>
                <a:srgbClr val="CC00FF"/>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Sheet1!$AF$2:$AF$225</c:f>
              <c:numCache>
                <c:formatCode>General</c:formatCode>
                <c:ptCount val="224"/>
                <c:pt idx="0">
                  <c:v>0</c:v>
                </c:pt>
                <c:pt idx="1">
                  <c:v>64</c:v>
                </c:pt>
                <c:pt idx="2">
                  <c:v>286</c:v>
                </c:pt>
                <c:pt idx="3">
                  <c:v>369</c:v>
                </c:pt>
                <c:pt idx="4">
                  <c:v>377</c:v>
                </c:pt>
                <c:pt idx="5">
                  <c:v>390</c:v>
                </c:pt>
                <c:pt idx="6">
                  <c:v>416</c:v>
                </c:pt>
                <c:pt idx="7">
                  <c:v>449</c:v>
                </c:pt>
                <c:pt idx="8">
                  <c:v>472.00003099999998</c:v>
                </c:pt>
                <c:pt idx="9">
                  <c:v>487</c:v>
                </c:pt>
                <c:pt idx="10">
                  <c:v>511</c:v>
                </c:pt>
                <c:pt idx="11">
                  <c:v>514</c:v>
                </c:pt>
                <c:pt idx="12">
                  <c:v>524</c:v>
                </c:pt>
                <c:pt idx="13">
                  <c:v>541</c:v>
                </c:pt>
                <c:pt idx="14">
                  <c:v>554</c:v>
                </c:pt>
                <c:pt idx="15">
                  <c:v>560</c:v>
                </c:pt>
                <c:pt idx="16">
                  <c:v>601</c:v>
                </c:pt>
                <c:pt idx="17">
                  <c:v>617</c:v>
                </c:pt>
                <c:pt idx="18">
                  <c:v>649.00006099999996</c:v>
                </c:pt>
                <c:pt idx="19">
                  <c:v>677</c:v>
                </c:pt>
                <c:pt idx="20">
                  <c:v>684</c:v>
                </c:pt>
                <c:pt idx="21">
                  <c:v>688</c:v>
                </c:pt>
                <c:pt idx="22">
                  <c:v>680.00006099999996</c:v>
                </c:pt>
                <c:pt idx="23">
                  <c:v>714</c:v>
                </c:pt>
                <c:pt idx="24">
                  <c:v>713</c:v>
                </c:pt>
                <c:pt idx="25">
                  <c:v>706</c:v>
                </c:pt>
                <c:pt idx="26">
                  <c:v>710</c:v>
                </c:pt>
                <c:pt idx="27">
                  <c:v>719</c:v>
                </c:pt>
                <c:pt idx="28">
                  <c:v>734</c:v>
                </c:pt>
                <c:pt idx="29">
                  <c:v>743</c:v>
                </c:pt>
                <c:pt idx="30">
                  <c:v>741.99993900000004</c:v>
                </c:pt>
                <c:pt idx="31">
                  <c:v>723</c:v>
                </c:pt>
                <c:pt idx="32">
                  <c:v>738</c:v>
                </c:pt>
                <c:pt idx="33">
                  <c:v>719</c:v>
                </c:pt>
                <c:pt idx="34">
                  <c:v>707</c:v>
                </c:pt>
                <c:pt idx="35">
                  <c:v>744</c:v>
                </c:pt>
                <c:pt idx="36">
                  <c:v>873</c:v>
                </c:pt>
                <c:pt idx="37">
                  <c:v>1015</c:v>
                </c:pt>
                <c:pt idx="38">
                  <c:v>1149</c:v>
                </c:pt>
                <c:pt idx="39">
                  <c:v>1316.0001219999999</c:v>
                </c:pt>
                <c:pt idx="40">
                  <c:v>1403</c:v>
                </c:pt>
                <c:pt idx="41">
                  <c:v>1427</c:v>
                </c:pt>
                <c:pt idx="42">
                  <c:v>1452</c:v>
                </c:pt>
                <c:pt idx="43">
                  <c:v>1487</c:v>
                </c:pt>
                <c:pt idx="44">
                  <c:v>1502</c:v>
                </c:pt>
                <c:pt idx="45">
                  <c:v>1521</c:v>
                </c:pt>
                <c:pt idx="46">
                  <c:v>1544.9998780000001</c:v>
                </c:pt>
                <c:pt idx="47">
                  <c:v>1564</c:v>
                </c:pt>
                <c:pt idx="48">
                  <c:v>1615.9998780000001</c:v>
                </c:pt>
                <c:pt idx="49">
                  <c:v>1606.0001219999999</c:v>
                </c:pt>
                <c:pt idx="50">
                  <c:v>1606.9998780000001</c:v>
                </c:pt>
                <c:pt idx="51">
                  <c:v>1620</c:v>
                </c:pt>
                <c:pt idx="52">
                  <c:v>1641.9998780000001</c:v>
                </c:pt>
                <c:pt idx="53">
                  <c:v>1663</c:v>
                </c:pt>
                <c:pt idx="54">
                  <c:v>1682</c:v>
                </c:pt>
                <c:pt idx="55">
                  <c:v>1687</c:v>
                </c:pt>
                <c:pt idx="56">
                  <c:v>1733</c:v>
                </c:pt>
                <c:pt idx="57">
                  <c:v>1778</c:v>
                </c:pt>
                <c:pt idx="58">
                  <c:v>1790</c:v>
                </c:pt>
                <c:pt idx="59">
                  <c:v>1759</c:v>
                </c:pt>
                <c:pt idx="60">
                  <c:v>1894</c:v>
                </c:pt>
                <c:pt idx="61">
                  <c:v>1973</c:v>
                </c:pt>
                <c:pt idx="62">
                  <c:v>1847</c:v>
                </c:pt>
                <c:pt idx="63">
                  <c:v>1993</c:v>
                </c:pt>
                <c:pt idx="64">
                  <c:v>1963</c:v>
                </c:pt>
                <c:pt idx="65">
                  <c:v>1879.0001219999999</c:v>
                </c:pt>
                <c:pt idx="66">
                  <c:v>1881</c:v>
                </c:pt>
                <c:pt idx="67">
                  <c:v>1844.0001219999999</c:v>
                </c:pt>
                <c:pt idx="68">
                  <c:v>1875</c:v>
                </c:pt>
                <c:pt idx="69">
                  <c:v>1902</c:v>
                </c:pt>
                <c:pt idx="70">
                  <c:v>1923.9998780000001</c:v>
                </c:pt>
                <c:pt idx="71">
                  <c:v>1953</c:v>
                </c:pt>
                <c:pt idx="72">
                  <c:v>1967.0001219999999</c:v>
                </c:pt>
                <c:pt idx="73">
                  <c:v>1986</c:v>
                </c:pt>
                <c:pt idx="74">
                  <c:v>2005</c:v>
                </c:pt>
                <c:pt idx="75">
                  <c:v>2029.0001219999999</c:v>
                </c:pt>
                <c:pt idx="76">
                  <c:v>2040</c:v>
                </c:pt>
                <c:pt idx="77">
                  <c:v>2081</c:v>
                </c:pt>
                <c:pt idx="78">
                  <c:v>2124</c:v>
                </c:pt>
                <c:pt idx="79">
                  <c:v>2122</c:v>
                </c:pt>
                <c:pt idx="80">
                  <c:v>2033</c:v>
                </c:pt>
                <c:pt idx="81">
                  <c:v>2000</c:v>
                </c:pt>
                <c:pt idx="82">
                  <c:v>1973</c:v>
                </c:pt>
                <c:pt idx="83">
                  <c:v>2061</c:v>
                </c:pt>
                <c:pt idx="84">
                  <c:v>2157</c:v>
                </c:pt>
                <c:pt idx="85">
                  <c:v>2115</c:v>
                </c:pt>
                <c:pt idx="86">
                  <c:v>2070</c:v>
                </c:pt>
                <c:pt idx="87">
                  <c:v>2055</c:v>
                </c:pt>
                <c:pt idx="88">
                  <c:v>2073</c:v>
                </c:pt>
                <c:pt idx="89">
                  <c:v>2063</c:v>
                </c:pt>
                <c:pt idx="90">
                  <c:v>2106</c:v>
                </c:pt>
                <c:pt idx="91">
                  <c:v>2110</c:v>
                </c:pt>
                <c:pt idx="92">
                  <c:v>2127</c:v>
                </c:pt>
                <c:pt idx="93">
                  <c:v>2150</c:v>
                </c:pt>
                <c:pt idx="94">
                  <c:v>2155</c:v>
                </c:pt>
                <c:pt idx="95">
                  <c:v>2144</c:v>
                </c:pt>
                <c:pt idx="96">
                  <c:v>2148</c:v>
                </c:pt>
                <c:pt idx="97">
                  <c:v>2170</c:v>
                </c:pt>
                <c:pt idx="98">
                  <c:v>2220</c:v>
                </c:pt>
                <c:pt idx="99">
                  <c:v>2225</c:v>
                </c:pt>
                <c:pt idx="100">
                  <c:v>2300</c:v>
                </c:pt>
                <c:pt idx="101">
                  <c:v>2306</c:v>
                </c:pt>
                <c:pt idx="102">
                  <c:v>2276</c:v>
                </c:pt>
                <c:pt idx="103">
                  <c:v>0</c:v>
                </c:pt>
                <c:pt idx="104">
                  <c:v>0</c:v>
                </c:pt>
                <c:pt idx="105">
                  <c:v>0</c:v>
                </c:pt>
                <c:pt idx="106">
                  <c:v>0</c:v>
                </c:pt>
                <c:pt idx="107">
                  <c:v>0</c:v>
                </c:pt>
                <c:pt idx="108">
                  <c:v>0</c:v>
                </c:pt>
                <c:pt idx="109">
                  <c:v>0</c:v>
                </c:pt>
                <c:pt idx="110">
                  <c:v>0</c:v>
                </c:pt>
                <c:pt idx="111">
                  <c:v>0</c:v>
                </c:pt>
                <c:pt idx="112">
                  <c:v>0</c:v>
                </c:pt>
                <c:pt idx="113">
                  <c:v>0</c:v>
                </c:pt>
                <c:pt idx="114">
                  <c:v>1736</c:v>
                </c:pt>
                <c:pt idx="115">
                  <c:v>1640</c:v>
                </c:pt>
                <c:pt idx="116">
                  <c:v>1467</c:v>
                </c:pt>
                <c:pt idx="117">
                  <c:v>1416</c:v>
                </c:pt>
                <c:pt idx="118">
                  <c:v>1547</c:v>
                </c:pt>
                <c:pt idx="119">
                  <c:v>1656</c:v>
                </c:pt>
                <c:pt idx="120">
                  <c:v>1661</c:v>
                </c:pt>
                <c:pt idx="121">
                  <c:v>1676.9998780000001</c:v>
                </c:pt>
                <c:pt idx="122">
                  <c:v>1717</c:v>
                </c:pt>
                <c:pt idx="123">
                  <c:v>1745</c:v>
                </c:pt>
                <c:pt idx="124">
                  <c:v>1763</c:v>
                </c:pt>
                <c:pt idx="125">
                  <c:v>1798</c:v>
                </c:pt>
                <c:pt idx="126">
                  <c:v>1856</c:v>
                </c:pt>
                <c:pt idx="127">
                  <c:v>1890</c:v>
                </c:pt>
                <c:pt idx="128">
                  <c:v>1899</c:v>
                </c:pt>
                <c:pt idx="129">
                  <c:v>1943</c:v>
                </c:pt>
                <c:pt idx="130">
                  <c:v>1967.9998780000001</c:v>
                </c:pt>
                <c:pt idx="131">
                  <c:v>2016</c:v>
                </c:pt>
                <c:pt idx="132">
                  <c:v>2062</c:v>
                </c:pt>
                <c:pt idx="133">
                  <c:v>2082</c:v>
                </c:pt>
                <c:pt idx="134">
                  <c:v>2112</c:v>
                </c:pt>
                <c:pt idx="135">
                  <c:v>2135</c:v>
                </c:pt>
                <c:pt idx="136">
                  <c:v>2146</c:v>
                </c:pt>
                <c:pt idx="137">
                  <c:v>2143</c:v>
                </c:pt>
                <c:pt idx="138">
                  <c:v>2142</c:v>
                </c:pt>
                <c:pt idx="139">
                  <c:v>2141</c:v>
                </c:pt>
                <c:pt idx="140">
                  <c:v>2102</c:v>
                </c:pt>
                <c:pt idx="141">
                  <c:v>2095</c:v>
                </c:pt>
                <c:pt idx="142">
                  <c:v>2060</c:v>
                </c:pt>
                <c:pt idx="143">
                  <c:v>2020.9998780000001</c:v>
                </c:pt>
                <c:pt idx="144">
                  <c:v>2032</c:v>
                </c:pt>
                <c:pt idx="145">
                  <c:v>2040</c:v>
                </c:pt>
                <c:pt idx="146">
                  <c:v>2040</c:v>
                </c:pt>
                <c:pt idx="147">
                  <c:v>2035</c:v>
                </c:pt>
                <c:pt idx="148">
                  <c:v>2105</c:v>
                </c:pt>
                <c:pt idx="149">
                  <c:v>2124</c:v>
                </c:pt>
                <c:pt idx="150">
                  <c:v>2136</c:v>
                </c:pt>
                <c:pt idx="151">
                  <c:v>2158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730</c:v>
                </c:pt>
                <c:pt idx="169">
                  <c:v>696</c:v>
                </c:pt>
                <c:pt idx="170">
                  <c:v>902</c:v>
                </c:pt>
                <c:pt idx="171">
                  <c:v>1223</c:v>
                </c:pt>
                <c:pt idx="172">
                  <c:v>1314</c:v>
                </c:pt>
                <c:pt idx="173">
                  <c:v>1266</c:v>
                </c:pt>
                <c:pt idx="174">
                  <c:v>971</c:v>
                </c:pt>
                <c:pt idx="175">
                  <c:v>1070</c:v>
                </c:pt>
                <c:pt idx="176">
                  <c:v>1427</c:v>
                </c:pt>
                <c:pt idx="177">
                  <c:v>1449</c:v>
                </c:pt>
                <c:pt idx="178">
                  <c:v>1408</c:v>
                </c:pt>
                <c:pt idx="179">
                  <c:v>1319</c:v>
                </c:pt>
                <c:pt idx="180">
                  <c:v>1280</c:v>
                </c:pt>
                <c:pt idx="181">
                  <c:v>1351.9998780000001</c:v>
                </c:pt>
                <c:pt idx="182">
                  <c:v>1354</c:v>
                </c:pt>
                <c:pt idx="183">
                  <c:v>1367</c:v>
                </c:pt>
                <c:pt idx="184">
                  <c:v>1368.9998780000001</c:v>
                </c:pt>
                <c:pt idx="185">
                  <c:v>1377.0001219999999</c:v>
                </c:pt>
                <c:pt idx="186">
                  <c:v>1397</c:v>
                </c:pt>
                <c:pt idx="187">
                  <c:v>1392</c:v>
                </c:pt>
                <c:pt idx="188">
                  <c:v>1429</c:v>
                </c:pt>
                <c:pt idx="189">
                  <c:v>1441</c:v>
                </c:pt>
                <c:pt idx="190">
                  <c:v>1455</c:v>
                </c:pt>
                <c:pt idx="191">
                  <c:v>1469</c:v>
                </c:pt>
                <c:pt idx="192">
                  <c:v>1496</c:v>
                </c:pt>
                <c:pt idx="193">
                  <c:v>1511</c:v>
                </c:pt>
                <c:pt idx="194">
                  <c:v>1541</c:v>
                </c:pt>
                <c:pt idx="195">
                  <c:v>1553.9998780000001</c:v>
                </c:pt>
                <c:pt idx="196">
                  <c:v>1525</c:v>
                </c:pt>
                <c:pt idx="197">
                  <c:v>1474.9998780000001</c:v>
                </c:pt>
                <c:pt idx="198">
                  <c:v>1417</c:v>
                </c:pt>
                <c:pt idx="199">
                  <c:v>1360.0001219999999</c:v>
                </c:pt>
                <c:pt idx="200">
                  <c:v>1264</c:v>
                </c:pt>
                <c:pt idx="201">
                  <c:v>1266</c:v>
                </c:pt>
                <c:pt idx="202">
                  <c:v>1229</c:v>
                </c:pt>
                <c:pt idx="203">
                  <c:v>1198</c:v>
                </c:pt>
                <c:pt idx="204">
                  <c:v>1201</c:v>
                </c:pt>
                <c:pt idx="205">
                  <c:v>1157</c:v>
                </c:pt>
                <c:pt idx="206">
                  <c:v>1180</c:v>
                </c:pt>
                <c:pt idx="207">
                  <c:v>1172</c:v>
                </c:pt>
                <c:pt idx="208">
                  <c:v>1113</c:v>
                </c:pt>
                <c:pt idx="209">
                  <c:v>1156</c:v>
                </c:pt>
                <c:pt idx="210">
                  <c:v>1203</c:v>
                </c:pt>
                <c:pt idx="211">
                  <c:v>1141</c:v>
                </c:pt>
                <c:pt idx="212">
                  <c:v>1154</c:v>
                </c:pt>
                <c:pt idx="213">
                  <c:v>1104</c:v>
                </c:pt>
                <c:pt idx="214">
                  <c:v>1124</c:v>
                </c:pt>
                <c:pt idx="215">
                  <c:v>1134</c:v>
                </c:pt>
                <c:pt idx="216">
                  <c:v>1017</c:v>
                </c:pt>
                <c:pt idx="217">
                  <c:v>985</c:v>
                </c:pt>
                <c:pt idx="218">
                  <c:v>936</c:v>
                </c:pt>
                <c:pt idx="219">
                  <c:v>842</c:v>
                </c:pt>
                <c:pt idx="220">
                  <c:v>802</c:v>
                </c:pt>
                <c:pt idx="221">
                  <c:v>854</c:v>
                </c:pt>
                <c:pt idx="222">
                  <c:v>1289.0001219999999</c:v>
                </c:pt>
                <c:pt idx="223">
                  <c:v>439.00003099999998</c:v>
                </c:pt>
              </c:numCache>
            </c:numRef>
          </c:yVal>
          <c:smooth val="0"/>
          <c:extLst xmlns:c16r2="http://schemas.microsoft.com/office/drawing/2015/06/chart">
            <c:ext xmlns:c16="http://schemas.microsoft.com/office/drawing/2014/chart" uri="{C3380CC4-5D6E-409C-BE32-E72D297353CC}">
              <c16:uniqueId val="{0000001E-6AC3-49EB-A28A-8F017B4E52E8}"/>
            </c:ext>
          </c:extLst>
        </c:ser>
        <c:ser>
          <c:idx val="31"/>
          <c:order val="31"/>
          <c:tx>
            <c:strRef>
              <c:f>Sheet1!$AG$1</c:f>
              <c:strCache>
                <c:ptCount val="1"/>
                <c:pt idx="0">
                  <c:v>c_ss_s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Sheet1!$AG$2:$AG$225</c:f>
              <c:numCache>
                <c:formatCode>General</c:formatCode>
                <c:ptCount val="224"/>
                <c:pt idx="0">
                  <c:v>0</c:v>
                </c:pt>
                <c:pt idx="1">
                  <c:v>13</c:v>
                </c:pt>
                <c:pt idx="2">
                  <c:v>159.00001499999999</c:v>
                </c:pt>
                <c:pt idx="3">
                  <c:v>275</c:v>
                </c:pt>
                <c:pt idx="4">
                  <c:v>304</c:v>
                </c:pt>
                <c:pt idx="5">
                  <c:v>326.99996900000002</c:v>
                </c:pt>
                <c:pt idx="6">
                  <c:v>350</c:v>
                </c:pt>
                <c:pt idx="7">
                  <c:v>401</c:v>
                </c:pt>
                <c:pt idx="8">
                  <c:v>428.00003099999998</c:v>
                </c:pt>
                <c:pt idx="9">
                  <c:v>439.00003099999998</c:v>
                </c:pt>
                <c:pt idx="10">
                  <c:v>463</c:v>
                </c:pt>
                <c:pt idx="11">
                  <c:v>473</c:v>
                </c:pt>
                <c:pt idx="12">
                  <c:v>480</c:v>
                </c:pt>
                <c:pt idx="13">
                  <c:v>493</c:v>
                </c:pt>
                <c:pt idx="14">
                  <c:v>506</c:v>
                </c:pt>
                <c:pt idx="15">
                  <c:v>519</c:v>
                </c:pt>
                <c:pt idx="16">
                  <c:v>548</c:v>
                </c:pt>
                <c:pt idx="17">
                  <c:v>567</c:v>
                </c:pt>
                <c:pt idx="18">
                  <c:v>604</c:v>
                </c:pt>
                <c:pt idx="19">
                  <c:v>628</c:v>
                </c:pt>
                <c:pt idx="20">
                  <c:v>637</c:v>
                </c:pt>
                <c:pt idx="21">
                  <c:v>638</c:v>
                </c:pt>
                <c:pt idx="22">
                  <c:v>638</c:v>
                </c:pt>
                <c:pt idx="23">
                  <c:v>675</c:v>
                </c:pt>
                <c:pt idx="24">
                  <c:v>672</c:v>
                </c:pt>
                <c:pt idx="25">
                  <c:v>671.00006099999996</c:v>
                </c:pt>
                <c:pt idx="26">
                  <c:v>682</c:v>
                </c:pt>
                <c:pt idx="27">
                  <c:v>687</c:v>
                </c:pt>
                <c:pt idx="28">
                  <c:v>701</c:v>
                </c:pt>
                <c:pt idx="29">
                  <c:v>712</c:v>
                </c:pt>
                <c:pt idx="30">
                  <c:v>708</c:v>
                </c:pt>
                <c:pt idx="31">
                  <c:v>697.99993900000004</c:v>
                </c:pt>
                <c:pt idx="32">
                  <c:v>706</c:v>
                </c:pt>
                <c:pt idx="33">
                  <c:v>693.00006099999996</c:v>
                </c:pt>
                <c:pt idx="34">
                  <c:v>690</c:v>
                </c:pt>
                <c:pt idx="35">
                  <c:v>716</c:v>
                </c:pt>
                <c:pt idx="36">
                  <c:v>818</c:v>
                </c:pt>
                <c:pt idx="37">
                  <c:v>947</c:v>
                </c:pt>
                <c:pt idx="38">
                  <c:v>1074</c:v>
                </c:pt>
                <c:pt idx="39">
                  <c:v>1252</c:v>
                </c:pt>
                <c:pt idx="40">
                  <c:v>1357</c:v>
                </c:pt>
                <c:pt idx="41">
                  <c:v>1408</c:v>
                </c:pt>
                <c:pt idx="42">
                  <c:v>1449</c:v>
                </c:pt>
                <c:pt idx="43">
                  <c:v>1509.0001219999999</c:v>
                </c:pt>
                <c:pt idx="44">
                  <c:v>1526</c:v>
                </c:pt>
                <c:pt idx="45">
                  <c:v>1531</c:v>
                </c:pt>
                <c:pt idx="46">
                  <c:v>1553.9998780000001</c:v>
                </c:pt>
                <c:pt idx="47">
                  <c:v>1571.0001219999999</c:v>
                </c:pt>
                <c:pt idx="48">
                  <c:v>1609</c:v>
                </c:pt>
                <c:pt idx="49">
                  <c:v>1612</c:v>
                </c:pt>
                <c:pt idx="50">
                  <c:v>1617</c:v>
                </c:pt>
                <c:pt idx="51">
                  <c:v>1628</c:v>
                </c:pt>
                <c:pt idx="52">
                  <c:v>1654</c:v>
                </c:pt>
                <c:pt idx="53">
                  <c:v>1659.0001219999999</c:v>
                </c:pt>
                <c:pt idx="54">
                  <c:v>1679</c:v>
                </c:pt>
                <c:pt idx="55">
                  <c:v>1691</c:v>
                </c:pt>
                <c:pt idx="56">
                  <c:v>1719</c:v>
                </c:pt>
                <c:pt idx="57">
                  <c:v>1764</c:v>
                </c:pt>
                <c:pt idx="58">
                  <c:v>1770</c:v>
                </c:pt>
                <c:pt idx="59">
                  <c:v>1749</c:v>
                </c:pt>
                <c:pt idx="60">
                  <c:v>1856</c:v>
                </c:pt>
                <c:pt idx="61">
                  <c:v>1904</c:v>
                </c:pt>
                <c:pt idx="62">
                  <c:v>1817.9998780000001</c:v>
                </c:pt>
                <c:pt idx="63">
                  <c:v>1920</c:v>
                </c:pt>
                <c:pt idx="64">
                  <c:v>1898</c:v>
                </c:pt>
                <c:pt idx="65">
                  <c:v>1841</c:v>
                </c:pt>
                <c:pt idx="66">
                  <c:v>1835.0001219999999</c:v>
                </c:pt>
                <c:pt idx="67">
                  <c:v>1820</c:v>
                </c:pt>
                <c:pt idx="68">
                  <c:v>1841</c:v>
                </c:pt>
                <c:pt idx="69">
                  <c:v>1876</c:v>
                </c:pt>
                <c:pt idx="70">
                  <c:v>1903</c:v>
                </c:pt>
                <c:pt idx="71">
                  <c:v>1927</c:v>
                </c:pt>
                <c:pt idx="72">
                  <c:v>1956</c:v>
                </c:pt>
                <c:pt idx="73">
                  <c:v>1967.9998780000001</c:v>
                </c:pt>
                <c:pt idx="74">
                  <c:v>1999</c:v>
                </c:pt>
                <c:pt idx="75">
                  <c:v>2022</c:v>
                </c:pt>
                <c:pt idx="76">
                  <c:v>2032</c:v>
                </c:pt>
                <c:pt idx="77">
                  <c:v>2068</c:v>
                </c:pt>
                <c:pt idx="78">
                  <c:v>2116</c:v>
                </c:pt>
                <c:pt idx="79">
                  <c:v>2111</c:v>
                </c:pt>
                <c:pt idx="80">
                  <c:v>2049</c:v>
                </c:pt>
                <c:pt idx="81">
                  <c:v>2029.0001219999999</c:v>
                </c:pt>
                <c:pt idx="82">
                  <c:v>2002.0001219999999</c:v>
                </c:pt>
                <c:pt idx="83">
                  <c:v>2075</c:v>
                </c:pt>
                <c:pt idx="84">
                  <c:v>2119</c:v>
                </c:pt>
                <c:pt idx="85">
                  <c:v>2088</c:v>
                </c:pt>
                <c:pt idx="86">
                  <c:v>2035</c:v>
                </c:pt>
                <c:pt idx="87">
                  <c:v>2036</c:v>
                </c:pt>
                <c:pt idx="88">
                  <c:v>2046.9998780000001</c:v>
                </c:pt>
                <c:pt idx="89">
                  <c:v>2054</c:v>
                </c:pt>
                <c:pt idx="90">
                  <c:v>2085</c:v>
                </c:pt>
                <c:pt idx="91">
                  <c:v>2107</c:v>
                </c:pt>
                <c:pt idx="92">
                  <c:v>2146</c:v>
                </c:pt>
                <c:pt idx="93">
                  <c:v>2157</c:v>
                </c:pt>
                <c:pt idx="94">
                  <c:v>2170</c:v>
                </c:pt>
                <c:pt idx="95">
                  <c:v>2178</c:v>
                </c:pt>
                <c:pt idx="96">
                  <c:v>2162</c:v>
                </c:pt>
                <c:pt idx="97">
                  <c:v>2219</c:v>
                </c:pt>
                <c:pt idx="98">
                  <c:v>2247</c:v>
                </c:pt>
                <c:pt idx="99">
                  <c:v>2258</c:v>
                </c:pt>
                <c:pt idx="100">
                  <c:v>2332</c:v>
                </c:pt>
                <c:pt idx="101">
                  <c:v>2350</c:v>
                </c:pt>
                <c:pt idx="102">
                  <c:v>2307</c:v>
                </c:pt>
                <c:pt idx="103">
                  <c:v>0</c:v>
                </c:pt>
                <c:pt idx="104">
                  <c:v>0</c:v>
                </c:pt>
                <c:pt idx="105">
                  <c:v>0</c:v>
                </c:pt>
                <c:pt idx="106">
                  <c:v>0</c:v>
                </c:pt>
                <c:pt idx="107">
                  <c:v>0</c:v>
                </c:pt>
                <c:pt idx="108">
                  <c:v>0</c:v>
                </c:pt>
                <c:pt idx="109">
                  <c:v>0</c:v>
                </c:pt>
                <c:pt idx="110">
                  <c:v>0</c:v>
                </c:pt>
                <c:pt idx="111">
                  <c:v>0</c:v>
                </c:pt>
                <c:pt idx="112">
                  <c:v>0</c:v>
                </c:pt>
                <c:pt idx="113">
                  <c:v>0</c:v>
                </c:pt>
                <c:pt idx="114">
                  <c:v>1565</c:v>
                </c:pt>
                <c:pt idx="115">
                  <c:v>1508</c:v>
                </c:pt>
                <c:pt idx="116">
                  <c:v>1474.0001219999999</c:v>
                </c:pt>
                <c:pt idx="117">
                  <c:v>1604</c:v>
                </c:pt>
                <c:pt idx="118">
                  <c:v>1542</c:v>
                </c:pt>
                <c:pt idx="119">
                  <c:v>1659.0001219999999</c:v>
                </c:pt>
                <c:pt idx="120">
                  <c:v>1708</c:v>
                </c:pt>
                <c:pt idx="121">
                  <c:v>1725</c:v>
                </c:pt>
                <c:pt idx="122">
                  <c:v>1766</c:v>
                </c:pt>
                <c:pt idx="123">
                  <c:v>1796</c:v>
                </c:pt>
                <c:pt idx="124">
                  <c:v>1812</c:v>
                </c:pt>
                <c:pt idx="125">
                  <c:v>1856</c:v>
                </c:pt>
                <c:pt idx="126">
                  <c:v>1872</c:v>
                </c:pt>
                <c:pt idx="127">
                  <c:v>1916</c:v>
                </c:pt>
                <c:pt idx="128">
                  <c:v>1913</c:v>
                </c:pt>
                <c:pt idx="129">
                  <c:v>1958.0001219999999</c:v>
                </c:pt>
                <c:pt idx="130">
                  <c:v>1991</c:v>
                </c:pt>
                <c:pt idx="131">
                  <c:v>2034</c:v>
                </c:pt>
                <c:pt idx="132">
                  <c:v>2066</c:v>
                </c:pt>
                <c:pt idx="133">
                  <c:v>2112</c:v>
                </c:pt>
                <c:pt idx="134">
                  <c:v>2116</c:v>
                </c:pt>
                <c:pt idx="135">
                  <c:v>2131</c:v>
                </c:pt>
                <c:pt idx="136">
                  <c:v>2147</c:v>
                </c:pt>
                <c:pt idx="137">
                  <c:v>2132</c:v>
                </c:pt>
                <c:pt idx="138">
                  <c:v>2127</c:v>
                </c:pt>
                <c:pt idx="139">
                  <c:v>2142</c:v>
                </c:pt>
                <c:pt idx="140">
                  <c:v>2139</c:v>
                </c:pt>
                <c:pt idx="141">
                  <c:v>2119</c:v>
                </c:pt>
                <c:pt idx="142">
                  <c:v>2083</c:v>
                </c:pt>
                <c:pt idx="143">
                  <c:v>2059</c:v>
                </c:pt>
                <c:pt idx="144">
                  <c:v>2046.0001219999999</c:v>
                </c:pt>
                <c:pt idx="145">
                  <c:v>2045</c:v>
                </c:pt>
                <c:pt idx="146">
                  <c:v>2050</c:v>
                </c:pt>
                <c:pt idx="147">
                  <c:v>2071</c:v>
                </c:pt>
                <c:pt idx="148">
                  <c:v>2109</c:v>
                </c:pt>
                <c:pt idx="149">
                  <c:v>2127</c:v>
                </c:pt>
                <c:pt idx="150">
                  <c:v>2153</c:v>
                </c:pt>
                <c:pt idx="151">
                  <c:v>2039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627.00006099999996</c:v>
                </c:pt>
                <c:pt idx="169">
                  <c:v>669</c:v>
                </c:pt>
                <c:pt idx="170">
                  <c:v>883</c:v>
                </c:pt>
                <c:pt idx="171">
                  <c:v>1216</c:v>
                </c:pt>
                <c:pt idx="172">
                  <c:v>1327</c:v>
                </c:pt>
                <c:pt idx="173">
                  <c:v>1254.9998780000001</c:v>
                </c:pt>
                <c:pt idx="174">
                  <c:v>935.00006099999996</c:v>
                </c:pt>
                <c:pt idx="175">
                  <c:v>1038</c:v>
                </c:pt>
                <c:pt idx="176">
                  <c:v>1448.0001219999999</c:v>
                </c:pt>
                <c:pt idx="177">
                  <c:v>1485</c:v>
                </c:pt>
                <c:pt idx="178">
                  <c:v>1408</c:v>
                </c:pt>
                <c:pt idx="179">
                  <c:v>1298.0001219999999</c:v>
                </c:pt>
                <c:pt idx="180">
                  <c:v>1292</c:v>
                </c:pt>
                <c:pt idx="181">
                  <c:v>1366</c:v>
                </c:pt>
                <c:pt idx="182">
                  <c:v>1371</c:v>
                </c:pt>
                <c:pt idx="183">
                  <c:v>1395.9998780000001</c:v>
                </c:pt>
                <c:pt idx="184">
                  <c:v>1362</c:v>
                </c:pt>
                <c:pt idx="185">
                  <c:v>1386.0001219999999</c:v>
                </c:pt>
                <c:pt idx="186">
                  <c:v>1368.9998780000001</c:v>
                </c:pt>
                <c:pt idx="187">
                  <c:v>1401</c:v>
                </c:pt>
                <c:pt idx="188">
                  <c:v>1426</c:v>
                </c:pt>
                <c:pt idx="189">
                  <c:v>1414</c:v>
                </c:pt>
                <c:pt idx="190">
                  <c:v>1435</c:v>
                </c:pt>
                <c:pt idx="191">
                  <c:v>1448.0001219999999</c:v>
                </c:pt>
                <c:pt idx="192">
                  <c:v>1462</c:v>
                </c:pt>
                <c:pt idx="193">
                  <c:v>1494</c:v>
                </c:pt>
                <c:pt idx="194">
                  <c:v>1520</c:v>
                </c:pt>
                <c:pt idx="195">
                  <c:v>1500.9998780000001</c:v>
                </c:pt>
                <c:pt idx="196">
                  <c:v>1518.9998780000001</c:v>
                </c:pt>
                <c:pt idx="197">
                  <c:v>1477</c:v>
                </c:pt>
                <c:pt idx="198">
                  <c:v>1420</c:v>
                </c:pt>
                <c:pt idx="199">
                  <c:v>1335</c:v>
                </c:pt>
                <c:pt idx="200">
                  <c:v>1289.0001219999999</c:v>
                </c:pt>
                <c:pt idx="201">
                  <c:v>1282</c:v>
                </c:pt>
                <c:pt idx="202">
                  <c:v>1245</c:v>
                </c:pt>
                <c:pt idx="203">
                  <c:v>1212</c:v>
                </c:pt>
                <c:pt idx="204">
                  <c:v>1197</c:v>
                </c:pt>
                <c:pt idx="205">
                  <c:v>1209</c:v>
                </c:pt>
                <c:pt idx="206">
                  <c:v>1191</c:v>
                </c:pt>
                <c:pt idx="207">
                  <c:v>1166</c:v>
                </c:pt>
                <c:pt idx="208">
                  <c:v>1152</c:v>
                </c:pt>
                <c:pt idx="209">
                  <c:v>1122</c:v>
                </c:pt>
                <c:pt idx="210">
                  <c:v>1174</c:v>
                </c:pt>
                <c:pt idx="211">
                  <c:v>1130</c:v>
                </c:pt>
                <c:pt idx="212">
                  <c:v>1149</c:v>
                </c:pt>
                <c:pt idx="213">
                  <c:v>1116</c:v>
                </c:pt>
                <c:pt idx="214">
                  <c:v>1150</c:v>
                </c:pt>
                <c:pt idx="215">
                  <c:v>1100</c:v>
                </c:pt>
                <c:pt idx="216">
                  <c:v>1064</c:v>
                </c:pt>
                <c:pt idx="217">
                  <c:v>1036</c:v>
                </c:pt>
                <c:pt idx="218">
                  <c:v>981</c:v>
                </c:pt>
                <c:pt idx="219">
                  <c:v>878.00006099999996</c:v>
                </c:pt>
                <c:pt idx="220">
                  <c:v>882</c:v>
                </c:pt>
                <c:pt idx="221">
                  <c:v>846</c:v>
                </c:pt>
                <c:pt idx="222">
                  <c:v>1177</c:v>
                </c:pt>
                <c:pt idx="223">
                  <c:v>895.99993900000004</c:v>
                </c:pt>
              </c:numCache>
            </c:numRef>
          </c:yVal>
          <c:smooth val="0"/>
          <c:extLst xmlns:c16r2="http://schemas.microsoft.com/office/drawing/2015/06/chart">
            <c:ext xmlns:c16="http://schemas.microsoft.com/office/drawing/2014/chart" uri="{C3380CC4-5D6E-409C-BE32-E72D297353CC}">
              <c16:uniqueId val="{0000001F-6AC3-49EB-A28A-8F017B4E52E8}"/>
            </c:ext>
          </c:extLst>
        </c:ser>
        <c:ser>
          <c:idx val="32"/>
          <c:order val="32"/>
          <c:tx>
            <c:strRef>
              <c:f>Sheet1!$AH$1</c:f>
              <c:strCache>
                <c:ptCount val="1"/>
                <c:pt idx="0">
                  <c:v>c_ss_s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Sheet1!$AH$2:$AH$225</c:f>
              <c:numCache>
                <c:formatCode>General</c:formatCode>
                <c:ptCount val="224"/>
                <c:pt idx="0">
                  <c:v>0</c:v>
                </c:pt>
                <c:pt idx="1">
                  <c:v>0</c:v>
                </c:pt>
                <c:pt idx="2">
                  <c:v>151</c:v>
                </c:pt>
                <c:pt idx="3">
                  <c:v>279</c:v>
                </c:pt>
                <c:pt idx="4">
                  <c:v>298</c:v>
                </c:pt>
                <c:pt idx="5">
                  <c:v>301</c:v>
                </c:pt>
                <c:pt idx="6">
                  <c:v>330</c:v>
                </c:pt>
                <c:pt idx="7">
                  <c:v>377</c:v>
                </c:pt>
                <c:pt idx="8">
                  <c:v>397</c:v>
                </c:pt>
                <c:pt idx="9">
                  <c:v>412</c:v>
                </c:pt>
                <c:pt idx="10">
                  <c:v>441</c:v>
                </c:pt>
                <c:pt idx="11">
                  <c:v>446</c:v>
                </c:pt>
                <c:pt idx="12">
                  <c:v>458</c:v>
                </c:pt>
                <c:pt idx="13">
                  <c:v>471</c:v>
                </c:pt>
                <c:pt idx="14">
                  <c:v>483.00003099999998</c:v>
                </c:pt>
                <c:pt idx="15">
                  <c:v>482</c:v>
                </c:pt>
                <c:pt idx="16">
                  <c:v>518</c:v>
                </c:pt>
                <c:pt idx="17">
                  <c:v>535</c:v>
                </c:pt>
                <c:pt idx="18">
                  <c:v>570</c:v>
                </c:pt>
                <c:pt idx="19">
                  <c:v>596</c:v>
                </c:pt>
                <c:pt idx="20">
                  <c:v>605</c:v>
                </c:pt>
                <c:pt idx="21">
                  <c:v>604</c:v>
                </c:pt>
                <c:pt idx="22">
                  <c:v>604</c:v>
                </c:pt>
                <c:pt idx="23">
                  <c:v>632</c:v>
                </c:pt>
                <c:pt idx="24">
                  <c:v>632</c:v>
                </c:pt>
                <c:pt idx="25">
                  <c:v>629</c:v>
                </c:pt>
                <c:pt idx="26">
                  <c:v>644</c:v>
                </c:pt>
                <c:pt idx="27">
                  <c:v>647</c:v>
                </c:pt>
                <c:pt idx="28">
                  <c:v>662</c:v>
                </c:pt>
                <c:pt idx="29">
                  <c:v>669</c:v>
                </c:pt>
                <c:pt idx="30">
                  <c:v>670</c:v>
                </c:pt>
                <c:pt idx="31">
                  <c:v>658.00006099999996</c:v>
                </c:pt>
                <c:pt idx="32">
                  <c:v>665</c:v>
                </c:pt>
                <c:pt idx="33">
                  <c:v>652</c:v>
                </c:pt>
                <c:pt idx="34">
                  <c:v>650</c:v>
                </c:pt>
                <c:pt idx="35">
                  <c:v>683</c:v>
                </c:pt>
                <c:pt idx="36">
                  <c:v>783</c:v>
                </c:pt>
                <c:pt idx="37">
                  <c:v>921</c:v>
                </c:pt>
                <c:pt idx="38">
                  <c:v>1064</c:v>
                </c:pt>
                <c:pt idx="39">
                  <c:v>1254.9998780000001</c:v>
                </c:pt>
                <c:pt idx="40">
                  <c:v>1376</c:v>
                </c:pt>
                <c:pt idx="41">
                  <c:v>1430.9998780000001</c:v>
                </c:pt>
                <c:pt idx="42">
                  <c:v>1469</c:v>
                </c:pt>
                <c:pt idx="43">
                  <c:v>1532</c:v>
                </c:pt>
                <c:pt idx="44">
                  <c:v>1538</c:v>
                </c:pt>
                <c:pt idx="45">
                  <c:v>1548</c:v>
                </c:pt>
                <c:pt idx="46">
                  <c:v>1571.9998780000001</c:v>
                </c:pt>
                <c:pt idx="47">
                  <c:v>1590</c:v>
                </c:pt>
                <c:pt idx="48">
                  <c:v>1628</c:v>
                </c:pt>
                <c:pt idx="49">
                  <c:v>1630</c:v>
                </c:pt>
                <c:pt idx="50">
                  <c:v>1637</c:v>
                </c:pt>
                <c:pt idx="51">
                  <c:v>1641.9998780000001</c:v>
                </c:pt>
                <c:pt idx="52">
                  <c:v>1659.0001219999999</c:v>
                </c:pt>
                <c:pt idx="53">
                  <c:v>1678</c:v>
                </c:pt>
                <c:pt idx="54">
                  <c:v>1698</c:v>
                </c:pt>
                <c:pt idx="55">
                  <c:v>1706</c:v>
                </c:pt>
                <c:pt idx="56">
                  <c:v>1729.0001219999999</c:v>
                </c:pt>
                <c:pt idx="57">
                  <c:v>1767</c:v>
                </c:pt>
                <c:pt idx="58">
                  <c:v>1780</c:v>
                </c:pt>
                <c:pt idx="59">
                  <c:v>1753</c:v>
                </c:pt>
                <c:pt idx="60">
                  <c:v>1865</c:v>
                </c:pt>
                <c:pt idx="61">
                  <c:v>1895</c:v>
                </c:pt>
                <c:pt idx="62">
                  <c:v>1841</c:v>
                </c:pt>
                <c:pt idx="63">
                  <c:v>1923.0001219999999</c:v>
                </c:pt>
                <c:pt idx="64">
                  <c:v>1902</c:v>
                </c:pt>
                <c:pt idx="65">
                  <c:v>1849</c:v>
                </c:pt>
                <c:pt idx="66">
                  <c:v>1840</c:v>
                </c:pt>
                <c:pt idx="67">
                  <c:v>1814</c:v>
                </c:pt>
                <c:pt idx="68">
                  <c:v>1845</c:v>
                </c:pt>
                <c:pt idx="69">
                  <c:v>1870.0001219999999</c:v>
                </c:pt>
                <c:pt idx="70">
                  <c:v>1896</c:v>
                </c:pt>
                <c:pt idx="71">
                  <c:v>1923.9998780000001</c:v>
                </c:pt>
                <c:pt idx="72">
                  <c:v>1951</c:v>
                </c:pt>
                <c:pt idx="73">
                  <c:v>1967.9998780000001</c:v>
                </c:pt>
                <c:pt idx="74">
                  <c:v>1988</c:v>
                </c:pt>
                <c:pt idx="75">
                  <c:v>2013</c:v>
                </c:pt>
                <c:pt idx="76">
                  <c:v>2025</c:v>
                </c:pt>
                <c:pt idx="77">
                  <c:v>2060</c:v>
                </c:pt>
                <c:pt idx="78">
                  <c:v>2107</c:v>
                </c:pt>
                <c:pt idx="79">
                  <c:v>2099</c:v>
                </c:pt>
                <c:pt idx="80">
                  <c:v>2032</c:v>
                </c:pt>
                <c:pt idx="81">
                  <c:v>2023</c:v>
                </c:pt>
                <c:pt idx="82">
                  <c:v>1981</c:v>
                </c:pt>
                <c:pt idx="83">
                  <c:v>2043</c:v>
                </c:pt>
                <c:pt idx="84">
                  <c:v>2079</c:v>
                </c:pt>
                <c:pt idx="85">
                  <c:v>2032</c:v>
                </c:pt>
                <c:pt idx="86">
                  <c:v>2005</c:v>
                </c:pt>
                <c:pt idx="87">
                  <c:v>1986</c:v>
                </c:pt>
                <c:pt idx="88">
                  <c:v>1995</c:v>
                </c:pt>
                <c:pt idx="89">
                  <c:v>1989</c:v>
                </c:pt>
                <c:pt idx="90">
                  <c:v>2024</c:v>
                </c:pt>
                <c:pt idx="91">
                  <c:v>2055</c:v>
                </c:pt>
                <c:pt idx="92">
                  <c:v>2083</c:v>
                </c:pt>
                <c:pt idx="93">
                  <c:v>2109</c:v>
                </c:pt>
                <c:pt idx="94">
                  <c:v>2116</c:v>
                </c:pt>
                <c:pt idx="95">
                  <c:v>2129</c:v>
                </c:pt>
                <c:pt idx="96">
                  <c:v>2108</c:v>
                </c:pt>
                <c:pt idx="97">
                  <c:v>2141</c:v>
                </c:pt>
                <c:pt idx="98">
                  <c:v>2173</c:v>
                </c:pt>
                <c:pt idx="99">
                  <c:v>2213</c:v>
                </c:pt>
                <c:pt idx="100">
                  <c:v>2245</c:v>
                </c:pt>
                <c:pt idx="101">
                  <c:v>2255</c:v>
                </c:pt>
                <c:pt idx="102">
                  <c:v>2239</c:v>
                </c:pt>
                <c:pt idx="103">
                  <c:v>0</c:v>
                </c:pt>
                <c:pt idx="104">
                  <c:v>0</c:v>
                </c:pt>
                <c:pt idx="105">
                  <c:v>0</c:v>
                </c:pt>
                <c:pt idx="106">
                  <c:v>0</c:v>
                </c:pt>
                <c:pt idx="107">
                  <c:v>0</c:v>
                </c:pt>
                <c:pt idx="108">
                  <c:v>0</c:v>
                </c:pt>
                <c:pt idx="109">
                  <c:v>0</c:v>
                </c:pt>
                <c:pt idx="110">
                  <c:v>0</c:v>
                </c:pt>
                <c:pt idx="111">
                  <c:v>0</c:v>
                </c:pt>
                <c:pt idx="112">
                  <c:v>0</c:v>
                </c:pt>
                <c:pt idx="113">
                  <c:v>0</c:v>
                </c:pt>
                <c:pt idx="114">
                  <c:v>1472</c:v>
                </c:pt>
                <c:pt idx="115">
                  <c:v>1486</c:v>
                </c:pt>
                <c:pt idx="116">
                  <c:v>1447</c:v>
                </c:pt>
                <c:pt idx="117">
                  <c:v>1489</c:v>
                </c:pt>
                <c:pt idx="118">
                  <c:v>1523</c:v>
                </c:pt>
                <c:pt idx="119">
                  <c:v>1566</c:v>
                </c:pt>
                <c:pt idx="120">
                  <c:v>1573</c:v>
                </c:pt>
                <c:pt idx="121">
                  <c:v>1585</c:v>
                </c:pt>
                <c:pt idx="122">
                  <c:v>1630</c:v>
                </c:pt>
                <c:pt idx="123">
                  <c:v>1613</c:v>
                </c:pt>
                <c:pt idx="124">
                  <c:v>1647</c:v>
                </c:pt>
                <c:pt idx="125">
                  <c:v>1696</c:v>
                </c:pt>
                <c:pt idx="126">
                  <c:v>1738.9998780000001</c:v>
                </c:pt>
                <c:pt idx="127">
                  <c:v>1747.9998780000001</c:v>
                </c:pt>
                <c:pt idx="128">
                  <c:v>1784</c:v>
                </c:pt>
                <c:pt idx="129">
                  <c:v>1812</c:v>
                </c:pt>
                <c:pt idx="130">
                  <c:v>1850</c:v>
                </c:pt>
                <c:pt idx="131">
                  <c:v>1896</c:v>
                </c:pt>
                <c:pt idx="132">
                  <c:v>1913</c:v>
                </c:pt>
                <c:pt idx="133">
                  <c:v>1958.0001219999999</c:v>
                </c:pt>
                <c:pt idx="134">
                  <c:v>1973</c:v>
                </c:pt>
                <c:pt idx="135">
                  <c:v>1990</c:v>
                </c:pt>
                <c:pt idx="136">
                  <c:v>1993</c:v>
                </c:pt>
                <c:pt idx="137">
                  <c:v>1976.9998780000001</c:v>
                </c:pt>
                <c:pt idx="138">
                  <c:v>1971</c:v>
                </c:pt>
                <c:pt idx="139">
                  <c:v>1986</c:v>
                </c:pt>
                <c:pt idx="140">
                  <c:v>1970</c:v>
                </c:pt>
                <c:pt idx="141">
                  <c:v>1960</c:v>
                </c:pt>
                <c:pt idx="142">
                  <c:v>1923.0001219999999</c:v>
                </c:pt>
                <c:pt idx="143">
                  <c:v>1884</c:v>
                </c:pt>
                <c:pt idx="144">
                  <c:v>1882</c:v>
                </c:pt>
                <c:pt idx="145">
                  <c:v>1903</c:v>
                </c:pt>
                <c:pt idx="146">
                  <c:v>1884</c:v>
                </c:pt>
                <c:pt idx="147">
                  <c:v>1901</c:v>
                </c:pt>
                <c:pt idx="148">
                  <c:v>1940</c:v>
                </c:pt>
                <c:pt idx="149">
                  <c:v>1987</c:v>
                </c:pt>
                <c:pt idx="150">
                  <c:v>2055</c:v>
                </c:pt>
                <c:pt idx="151">
                  <c:v>2067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560</c:v>
                </c:pt>
                <c:pt idx="169">
                  <c:v>692</c:v>
                </c:pt>
                <c:pt idx="170">
                  <c:v>919</c:v>
                </c:pt>
                <c:pt idx="171">
                  <c:v>1168</c:v>
                </c:pt>
                <c:pt idx="172">
                  <c:v>1320</c:v>
                </c:pt>
                <c:pt idx="173">
                  <c:v>1241</c:v>
                </c:pt>
                <c:pt idx="174">
                  <c:v>934</c:v>
                </c:pt>
                <c:pt idx="175">
                  <c:v>1084</c:v>
                </c:pt>
                <c:pt idx="176">
                  <c:v>1395.0001219999999</c:v>
                </c:pt>
                <c:pt idx="177">
                  <c:v>1420</c:v>
                </c:pt>
                <c:pt idx="178">
                  <c:v>1397</c:v>
                </c:pt>
                <c:pt idx="179">
                  <c:v>1316.0001219999999</c:v>
                </c:pt>
                <c:pt idx="180">
                  <c:v>1259</c:v>
                </c:pt>
                <c:pt idx="181">
                  <c:v>1305</c:v>
                </c:pt>
                <c:pt idx="182">
                  <c:v>1322</c:v>
                </c:pt>
                <c:pt idx="183">
                  <c:v>1333.9998780000001</c:v>
                </c:pt>
                <c:pt idx="184">
                  <c:v>1282</c:v>
                </c:pt>
                <c:pt idx="185">
                  <c:v>1323</c:v>
                </c:pt>
                <c:pt idx="186">
                  <c:v>1330</c:v>
                </c:pt>
                <c:pt idx="187">
                  <c:v>1333.9998780000001</c:v>
                </c:pt>
                <c:pt idx="188">
                  <c:v>1339</c:v>
                </c:pt>
                <c:pt idx="189">
                  <c:v>1366</c:v>
                </c:pt>
                <c:pt idx="190">
                  <c:v>1412</c:v>
                </c:pt>
                <c:pt idx="191">
                  <c:v>1386.0001219999999</c:v>
                </c:pt>
                <c:pt idx="192">
                  <c:v>1406</c:v>
                </c:pt>
                <c:pt idx="193">
                  <c:v>1430.9998780000001</c:v>
                </c:pt>
                <c:pt idx="194">
                  <c:v>1446</c:v>
                </c:pt>
                <c:pt idx="195">
                  <c:v>1470</c:v>
                </c:pt>
                <c:pt idx="196">
                  <c:v>1438</c:v>
                </c:pt>
                <c:pt idx="197">
                  <c:v>1430.9998780000001</c:v>
                </c:pt>
                <c:pt idx="198">
                  <c:v>1368</c:v>
                </c:pt>
                <c:pt idx="199">
                  <c:v>1304</c:v>
                </c:pt>
                <c:pt idx="200">
                  <c:v>1258</c:v>
                </c:pt>
                <c:pt idx="201">
                  <c:v>1219</c:v>
                </c:pt>
                <c:pt idx="202">
                  <c:v>1207</c:v>
                </c:pt>
                <c:pt idx="203">
                  <c:v>1159</c:v>
                </c:pt>
                <c:pt idx="204">
                  <c:v>1169</c:v>
                </c:pt>
                <c:pt idx="205">
                  <c:v>1132</c:v>
                </c:pt>
                <c:pt idx="206">
                  <c:v>1164</c:v>
                </c:pt>
                <c:pt idx="207">
                  <c:v>1158</c:v>
                </c:pt>
                <c:pt idx="208">
                  <c:v>1116</c:v>
                </c:pt>
                <c:pt idx="209">
                  <c:v>1119</c:v>
                </c:pt>
                <c:pt idx="210">
                  <c:v>1170</c:v>
                </c:pt>
                <c:pt idx="211">
                  <c:v>1154</c:v>
                </c:pt>
                <c:pt idx="212">
                  <c:v>1102</c:v>
                </c:pt>
                <c:pt idx="213">
                  <c:v>1093</c:v>
                </c:pt>
                <c:pt idx="214">
                  <c:v>1184</c:v>
                </c:pt>
                <c:pt idx="215">
                  <c:v>1088</c:v>
                </c:pt>
                <c:pt idx="216">
                  <c:v>1048</c:v>
                </c:pt>
                <c:pt idx="217">
                  <c:v>980</c:v>
                </c:pt>
                <c:pt idx="218">
                  <c:v>1002</c:v>
                </c:pt>
                <c:pt idx="219">
                  <c:v>883</c:v>
                </c:pt>
                <c:pt idx="220">
                  <c:v>872</c:v>
                </c:pt>
                <c:pt idx="221">
                  <c:v>829.99993900000004</c:v>
                </c:pt>
                <c:pt idx="222">
                  <c:v>1296</c:v>
                </c:pt>
                <c:pt idx="223">
                  <c:v>731</c:v>
                </c:pt>
              </c:numCache>
            </c:numRef>
          </c:yVal>
          <c:smooth val="0"/>
          <c:extLst xmlns:c16r2="http://schemas.microsoft.com/office/drawing/2015/06/chart">
            <c:ext xmlns:c16="http://schemas.microsoft.com/office/drawing/2014/chart" uri="{C3380CC4-5D6E-409C-BE32-E72D297353CC}">
              <c16:uniqueId val="{00000020-6AC3-49EB-A28A-8F017B4E52E8}"/>
            </c:ext>
          </c:extLst>
        </c:ser>
        <c:ser>
          <c:idx val="33"/>
          <c:order val="33"/>
          <c:tx>
            <c:strRef>
              <c:f>Sheet1!$AI$1</c:f>
              <c:strCache>
                <c:ptCount val="1"/>
                <c:pt idx="0">
                  <c:v>c_ss_s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Sheet1!$AI$2:$AI$225</c:f>
              <c:numCache>
                <c:formatCode>General</c:formatCode>
                <c:ptCount val="224"/>
                <c:pt idx="0">
                  <c:v>0</c:v>
                </c:pt>
                <c:pt idx="1">
                  <c:v>0</c:v>
                </c:pt>
                <c:pt idx="2">
                  <c:v>137</c:v>
                </c:pt>
                <c:pt idx="3">
                  <c:v>279</c:v>
                </c:pt>
                <c:pt idx="4">
                  <c:v>280</c:v>
                </c:pt>
                <c:pt idx="5">
                  <c:v>282</c:v>
                </c:pt>
                <c:pt idx="6">
                  <c:v>320</c:v>
                </c:pt>
                <c:pt idx="7">
                  <c:v>353</c:v>
                </c:pt>
                <c:pt idx="8">
                  <c:v>390</c:v>
                </c:pt>
                <c:pt idx="9">
                  <c:v>407</c:v>
                </c:pt>
                <c:pt idx="10">
                  <c:v>428.00003099999998</c:v>
                </c:pt>
                <c:pt idx="11">
                  <c:v>431</c:v>
                </c:pt>
                <c:pt idx="12">
                  <c:v>439.00003099999998</c:v>
                </c:pt>
                <c:pt idx="13">
                  <c:v>450.00003099999998</c:v>
                </c:pt>
                <c:pt idx="14">
                  <c:v>458.99996900000002</c:v>
                </c:pt>
                <c:pt idx="15">
                  <c:v>476</c:v>
                </c:pt>
                <c:pt idx="16">
                  <c:v>508</c:v>
                </c:pt>
                <c:pt idx="17">
                  <c:v>526</c:v>
                </c:pt>
                <c:pt idx="18">
                  <c:v>562</c:v>
                </c:pt>
                <c:pt idx="19">
                  <c:v>585</c:v>
                </c:pt>
                <c:pt idx="20">
                  <c:v>601</c:v>
                </c:pt>
                <c:pt idx="21">
                  <c:v>599</c:v>
                </c:pt>
                <c:pt idx="22">
                  <c:v>583</c:v>
                </c:pt>
                <c:pt idx="23">
                  <c:v>617</c:v>
                </c:pt>
                <c:pt idx="24">
                  <c:v>620</c:v>
                </c:pt>
                <c:pt idx="25">
                  <c:v>614</c:v>
                </c:pt>
                <c:pt idx="26">
                  <c:v>613</c:v>
                </c:pt>
                <c:pt idx="27">
                  <c:v>623</c:v>
                </c:pt>
                <c:pt idx="28">
                  <c:v>639</c:v>
                </c:pt>
                <c:pt idx="29">
                  <c:v>644</c:v>
                </c:pt>
                <c:pt idx="30">
                  <c:v>640</c:v>
                </c:pt>
                <c:pt idx="31">
                  <c:v>630</c:v>
                </c:pt>
                <c:pt idx="32">
                  <c:v>635</c:v>
                </c:pt>
                <c:pt idx="33">
                  <c:v>625</c:v>
                </c:pt>
                <c:pt idx="34">
                  <c:v>619</c:v>
                </c:pt>
                <c:pt idx="35">
                  <c:v>649.00006099999996</c:v>
                </c:pt>
                <c:pt idx="36">
                  <c:v>773</c:v>
                </c:pt>
                <c:pt idx="37">
                  <c:v>908.99993900000004</c:v>
                </c:pt>
                <c:pt idx="38">
                  <c:v>1060</c:v>
                </c:pt>
                <c:pt idx="39">
                  <c:v>1245</c:v>
                </c:pt>
                <c:pt idx="40">
                  <c:v>1361</c:v>
                </c:pt>
                <c:pt idx="41">
                  <c:v>1411</c:v>
                </c:pt>
                <c:pt idx="42">
                  <c:v>1462</c:v>
                </c:pt>
                <c:pt idx="43">
                  <c:v>1518.9998780000001</c:v>
                </c:pt>
                <c:pt idx="44">
                  <c:v>1526</c:v>
                </c:pt>
                <c:pt idx="45">
                  <c:v>1539</c:v>
                </c:pt>
                <c:pt idx="46">
                  <c:v>1561</c:v>
                </c:pt>
                <c:pt idx="47">
                  <c:v>1579</c:v>
                </c:pt>
                <c:pt idx="48">
                  <c:v>1621</c:v>
                </c:pt>
                <c:pt idx="49">
                  <c:v>1623</c:v>
                </c:pt>
                <c:pt idx="50">
                  <c:v>1626</c:v>
                </c:pt>
                <c:pt idx="51">
                  <c:v>1637</c:v>
                </c:pt>
                <c:pt idx="52">
                  <c:v>1657</c:v>
                </c:pt>
                <c:pt idx="53">
                  <c:v>1678</c:v>
                </c:pt>
                <c:pt idx="54">
                  <c:v>1693</c:v>
                </c:pt>
                <c:pt idx="55">
                  <c:v>1707</c:v>
                </c:pt>
                <c:pt idx="56">
                  <c:v>1750</c:v>
                </c:pt>
                <c:pt idx="57">
                  <c:v>1781</c:v>
                </c:pt>
                <c:pt idx="58">
                  <c:v>1799</c:v>
                </c:pt>
                <c:pt idx="59">
                  <c:v>1761</c:v>
                </c:pt>
                <c:pt idx="60">
                  <c:v>1886</c:v>
                </c:pt>
                <c:pt idx="61">
                  <c:v>1934</c:v>
                </c:pt>
                <c:pt idx="62">
                  <c:v>1852</c:v>
                </c:pt>
                <c:pt idx="63">
                  <c:v>1949.9998780000001</c:v>
                </c:pt>
                <c:pt idx="64">
                  <c:v>1922</c:v>
                </c:pt>
                <c:pt idx="65">
                  <c:v>1857</c:v>
                </c:pt>
                <c:pt idx="66">
                  <c:v>1869</c:v>
                </c:pt>
                <c:pt idx="67">
                  <c:v>1843</c:v>
                </c:pt>
                <c:pt idx="68">
                  <c:v>1869</c:v>
                </c:pt>
                <c:pt idx="69">
                  <c:v>1903</c:v>
                </c:pt>
                <c:pt idx="70">
                  <c:v>1931</c:v>
                </c:pt>
                <c:pt idx="71">
                  <c:v>1955</c:v>
                </c:pt>
                <c:pt idx="72">
                  <c:v>1981</c:v>
                </c:pt>
                <c:pt idx="73">
                  <c:v>2001</c:v>
                </c:pt>
                <c:pt idx="74">
                  <c:v>2024</c:v>
                </c:pt>
                <c:pt idx="75">
                  <c:v>2053</c:v>
                </c:pt>
                <c:pt idx="76">
                  <c:v>2064</c:v>
                </c:pt>
                <c:pt idx="77">
                  <c:v>2097</c:v>
                </c:pt>
                <c:pt idx="78">
                  <c:v>2144</c:v>
                </c:pt>
                <c:pt idx="79">
                  <c:v>2125</c:v>
                </c:pt>
                <c:pt idx="80">
                  <c:v>2097</c:v>
                </c:pt>
                <c:pt idx="81">
                  <c:v>2061</c:v>
                </c:pt>
                <c:pt idx="82">
                  <c:v>2022</c:v>
                </c:pt>
                <c:pt idx="83">
                  <c:v>2095</c:v>
                </c:pt>
                <c:pt idx="84">
                  <c:v>2111</c:v>
                </c:pt>
                <c:pt idx="85">
                  <c:v>2079</c:v>
                </c:pt>
                <c:pt idx="86">
                  <c:v>2041</c:v>
                </c:pt>
                <c:pt idx="87">
                  <c:v>2020.9998780000001</c:v>
                </c:pt>
                <c:pt idx="88">
                  <c:v>2043</c:v>
                </c:pt>
                <c:pt idx="89">
                  <c:v>2041</c:v>
                </c:pt>
                <c:pt idx="90">
                  <c:v>2087</c:v>
                </c:pt>
                <c:pt idx="91">
                  <c:v>2110</c:v>
                </c:pt>
                <c:pt idx="92">
                  <c:v>2130</c:v>
                </c:pt>
                <c:pt idx="93">
                  <c:v>2157</c:v>
                </c:pt>
                <c:pt idx="94">
                  <c:v>2182</c:v>
                </c:pt>
                <c:pt idx="95">
                  <c:v>2203</c:v>
                </c:pt>
                <c:pt idx="96">
                  <c:v>2178</c:v>
                </c:pt>
                <c:pt idx="97">
                  <c:v>2203</c:v>
                </c:pt>
                <c:pt idx="98">
                  <c:v>2239</c:v>
                </c:pt>
                <c:pt idx="99">
                  <c:v>2250</c:v>
                </c:pt>
                <c:pt idx="100">
                  <c:v>2288</c:v>
                </c:pt>
                <c:pt idx="101">
                  <c:v>2310</c:v>
                </c:pt>
                <c:pt idx="102">
                  <c:v>2293</c:v>
                </c:pt>
                <c:pt idx="103">
                  <c:v>0</c:v>
                </c:pt>
                <c:pt idx="104">
                  <c:v>0</c:v>
                </c:pt>
                <c:pt idx="105">
                  <c:v>0</c:v>
                </c:pt>
                <c:pt idx="106">
                  <c:v>0</c:v>
                </c:pt>
                <c:pt idx="107">
                  <c:v>0</c:v>
                </c:pt>
                <c:pt idx="108">
                  <c:v>0</c:v>
                </c:pt>
                <c:pt idx="109">
                  <c:v>0</c:v>
                </c:pt>
                <c:pt idx="110">
                  <c:v>0</c:v>
                </c:pt>
                <c:pt idx="111">
                  <c:v>0</c:v>
                </c:pt>
                <c:pt idx="112">
                  <c:v>0</c:v>
                </c:pt>
                <c:pt idx="113">
                  <c:v>0</c:v>
                </c:pt>
                <c:pt idx="114">
                  <c:v>1444</c:v>
                </c:pt>
                <c:pt idx="115">
                  <c:v>1426</c:v>
                </c:pt>
                <c:pt idx="116">
                  <c:v>1398</c:v>
                </c:pt>
                <c:pt idx="117">
                  <c:v>1340</c:v>
                </c:pt>
                <c:pt idx="118">
                  <c:v>1419</c:v>
                </c:pt>
                <c:pt idx="119">
                  <c:v>1518.0001219999999</c:v>
                </c:pt>
                <c:pt idx="120">
                  <c:v>1571.0001219999999</c:v>
                </c:pt>
                <c:pt idx="121">
                  <c:v>1584</c:v>
                </c:pt>
                <c:pt idx="122">
                  <c:v>1632.9998780000001</c:v>
                </c:pt>
                <c:pt idx="123">
                  <c:v>1645</c:v>
                </c:pt>
                <c:pt idx="124">
                  <c:v>1678</c:v>
                </c:pt>
                <c:pt idx="125">
                  <c:v>1740</c:v>
                </c:pt>
                <c:pt idx="126">
                  <c:v>1762</c:v>
                </c:pt>
                <c:pt idx="127">
                  <c:v>1794</c:v>
                </c:pt>
                <c:pt idx="128">
                  <c:v>1814</c:v>
                </c:pt>
                <c:pt idx="129">
                  <c:v>1848</c:v>
                </c:pt>
                <c:pt idx="130">
                  <c:v>1898</c:v>
                </c:pt>
                <c:pt idx="131">
                  <c:v>1923.9998780000001</c:v>
                </c:pt>
                <c:pt idx="132">
                  <c:v>1973</c:v>
                </c:pt>
                <c:pt idx="133">
                  <c:v>1996</c:v>
                </c:pt>
                <c:pt idx="134">
                  <c:v>2018</c:v>
                </c:pt>
                <c:pt idx="135">
                  <c:v>2045</c:v>
                </c:pt>
                <c:pt idx="136">
                  <c:v>2043</c:v>
                </c:pt>
                <c:pt idx="137">
                  <c:v>2025</c:v>
                </c:pt>
                <c:pt idx="138">
                  <c:v>2035</c:v>
                </c:pt>
                <c:pt idx="139">
                  <c:v>2033</c:v>
                </c:pt>
                <c:pt idx="140">
                  <c:v>2014</c:v>
                </c:pt>
                <c:pt idx="141">
                  <c:v>1992</c:v>
                </c:pt>
                <c:pt idx="142">
                  <c:v>1961</c:v>
                </c:pt>
                <c:pt idx="143">
                  <c:v>1948</c:v>
                </c:pt>
                <c:pt idx="144">
                  <c:v>1916</c:v>
                </c:pt>
                <c:pt idx="145">
                  <c:v>1926</c:v>
                </c:pt>
                <c:pt idx="146">
                  <c:v>1921</c:v>
                </c:pt>
                <c:pt idx="147">
                  <c:v>1932.0001219999999</c:v>
                </c:pt>
                <c:pt idx="148">
                  <c:v>1972</c:v>
                </c:pt>
                <c:pt idx="149">
                  <c:v>1992</c:v>
                </c:pt>
                <c:pt idx="150">
                  <c:v>2002.0001219999999</c:v>
                </c:pt>
                <c:pt idx="151">
                  <c:v>1970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558</c:v>
                </c:pt>
                <c:pt idx="169">
                  <c:v>617</c:v>
                </c:pt>
                <c:pt idx="170">
                  <c:v>796</c:v>
                </c:pt>
                <c:pt idx="171">
                  <c:v>1128</c:v>
                </c:pt>
                <c:pt idx="172">
                  <c:v>1270</c:v>
                </c:pt>
                <c:pt idx="173">
                  <c:v>1178</c:v>
                </c:pt>
                <c:pt idx="174">
                  <c:v>838</c:v>
                </c:pt>
                <c:pt idx="175">
                  <c:v>969</c:v>
                </c:pt>
                <c:pt idx="176">
                  <c:v>1341</c:v>
                </c:pt>
                <c:pt idx="177">
                  <c:v>1361</c:v>
                </c:pt>
                <c:pt idx="178">
                  <c:v>1309</c:v>
                </c:pt>
                <c:pt idx="179">
                  <c:v>1205</c:v>
                </c:pt>
                <c:pt idx="180">
                  <c:v>1209</c:v>
                </c:pt>
                <c:pt idx="181">
                  <c:v>1277</c:v>
                </c:pt>
                <c:pt idx="182">
                  <c:v>1247</c:v>
                </c:pt>
                <c:pt idx="183">
                  <c:v>1280</c:v>
                </c:pt>
                <c:pt idx="184">
                  <c:v>1271</c:v>
                </c:pt>
                <c:pt idx="185">
                  <c:v>1297</c:v>
                </c:pt>
                <c:pt idx="186">
                  <c:v>1288</c:v>
                </c:pt>
                <c:pt idx="187">
                  <c:v>1303</c:v>
                </c:pt>
                <c:pt idx="188">
                  <c:v>1342.9998780000001</c:v>
                </c:pt>
                <c:pt idx="189">
                  <c:v>1300</c:v>
                </c:pt>
                <c:pt idx="190">
                  <c:v>1324.9998780000001</c:v>
                </c:pt>
                <c:pt idx="191">
                  <c:v>1351.0001219999999</c:v>
                </c:pt>
                <c:pt idx="192">
                  <c:v>1377.0001219999999</c:v>
                </c:pt>
                <c:pt idx="193">
                  <c:v>1421.9998780000001</c:v>
                </c:pt>
                <c:pt idx="194">
                  <c:v>1410</c:v>
                </c:pt>
                <c:pt idx="195">
                  <c:v>1432</c:v>
                </c:pt>
                <c:pt idx="196">
                  <c:v>1407</c:v>
                </c:pt>
                <c:pt idx="197">
                  <c:v>1375</c:v>
                </c:pt>
                <c:pt idx="198">
                  <c:v>1320</c:v>
                </c:pt>
                <c:pt idx="199">
                  <c:v>1264</c:v>
                </c:pt>
                <c:pt idx="200">
                  <c:v>1207</c:v>
                </c:pt>
                <c:pt idx="201">
                  <c:v>1203</c:v>
                </c:pt>
                <c:pt idx="202">
                  <c:v>1152</c:v>
                </c:pt>
                <c:pt idx="203">
                  <c:v>1112</c:v>
                </c:pt>
                <c:pt idx="204">
                  <c:v>1117</c:v>
                </c:pt>
                <c:pt idx="205">
                  <c:v>1106</c:v>
                </c:pt>
                <c:pt idx="206">
                  <c:v>1097</c:v>
                </c:pt>
                <c:pt idx="207">
                  <c:v>1104</c:v>
                </c:pt>
                <c:pt idx="208">
                  <c:v>1061</c:v>
                </c:pt>
                <c:pt idx="209">
                  <c:v>1087</c:v>
                </c:pt>
                <c:pt idx="210">
                  <c:v>1128</c:v>
                </c:pt>
                <c:pt idx="211">
                  <c:v>1076</c:v>
                </c:pt>
                <c:pt idx="212">
                  <c:v>1081</c:v>
                </c:pt>
                <c:pt idx="213">
                  <c:v>1030</c:v>
                </c:pt>
                <c:pt idx="214">
                  <c:v>1109</c:v>
                </c:pt>
                <c:pt idx="215">
                  <c:v>1060</c:v>
                </c:pt>
                <c:pt idx="216">
                  <c:v>1018</c:v>
                </c:pt>
                <c:pt idx="217">
                  <c:v>944.00006099999996</c:v>
                </c:pt>
                <c:pt idx="218">
                  <c:v>921</c:v>
                </c:pt>
                <c:pt idx="219">
                  <c:v>845</c:v>
                </c:pt>
                <c:pt idx="220">
                  <c:v>804</c:v>
                </c:pt>
                <c:pt idx="221">
                  <c:v>900.00006099999996</c:v>
                </c:pt>
                <c:pt idx="222">
                  <c:v>1048</c:v>
                </c:pt>
                <c:pt idx="223">
                  <c:v>796</c:v>
                </c:pt>
              </c:numCache>
            </c:numRef>
          </c:yVal>
          <c:smooth val="0"/>
          <c:extLst xmlns:c16r2="http://schemas.microsoft.com/office/drawing/2015/06/chart">
            <c:ext xmlns:c16="http://schemas.microsoft.com/office/drawing/2014/chart" uri="{C3380CC4-5D6E-409C-BE32-E72D297353CC}">
              <c16:uniqueId val="{00000021-6AC3-49EB-A28A-8F017B4E52E8}"/>
            </c:ext>
          </c:extLst>
        </c:ser>
        <c:ser>
          <c:idx val="34"/>
          <c:order val="34"/>
          <c:tx>
            <c:strRef>
              <c:f>Sheet1!$AJ$1</c:f>
              <c:strCache>
                <c:ptCount val="1"/>
                <c:pt idx="0">
                  <c:v>c_ss_s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Sheet1!$AJ$2:$AJ$225</c:f>
              <c:numCache>
                <c:formatCode>General</c:formatCode>
                <c:ptCount val="224"/>
                <c:pt idx="0">
                  <c:v>0</c:v>
                </c:pt>
                <c:pt idx="1">
                  <c:v>0</c:v>
                </c:pt>
                <c:pt idx="2">
                  <c:v>182</c:v>
                </c:pt>
                <c:pt idx="3">
                  <c:v>255</c:v>
                </c:pt>
                <c:pt idx="4">
                  <c:v>293</c:v>
                </c:pt>
                <c:pt idx="5">
                  <c:v>294</c:v>
                </c:pt>
                <c:pt idx="6">
                  <c:v>329.00003099999998</c:v>
                </c:pt>
                <c:pt idx="7">
                  <c:v>361</c:v>
                </c:pt>
                <c:pt idx="8">
                  <c:v>383</c:v>
                </c:pt>
                <c:pt idx="9">
                  <c:v>402</c:v>
                </c:pt>
                <c:pt idx="10">
                  <c:v>420</c:v>
                </c:pt>
                <c:pt idx="11">
                  <c:v>425</c:v>
                </c:pt>
                <c:pt idx="12">
                  <c:v>430</c:v>
                </c:pt>
                <c:pt idx="13">
                  <c:v>444</c:v>
                </c:pt>
                <c:pt idx="14">
                  <c:v>451</c:v>
                </c:pt>
                <c:pt idx="15">
                  <c:v>469</c:v>
                </c:pt>
                <c:pt idx="16">
                  <c:v>491.99996900000002</c:v>
                </c:pt>
                <c:pt idx="17">
                  <c:v>508</c:v>
                </c:pt>
                <c:pt idx="18">
                  <c:v>539</c:v>
                </c:pt>
                <c:pt idx="19">
                  <c:v>558</c:v>
                </c:pt>
                <c:pt idx="20">
                  <c:v>571</c:v>
                </c:pt>
                <c:pt idx="21">
                  <c:v>568</c:v>
                </c:pt>
                <c:pt idx="22">
                  <c:v>575</c:v>
                </c:pt>
                <c:pt idx="23">
                  <c:v>595</c:v>
                </c:pt>
                <c:pt idx="24">
                  <c:v>601</c:v>
                </c:pt>
                <c:pt idx="25">
                  <c:v>593</c:v>
                </c:pt>
                <c:pt idx="26">
                  <c:v>600</c:v>
                </c:pt>
                <c:pt idx="27">
                  <c:v>607</c:v>
                </c:pt>
                <c:pt idx="28">
                  <c:v>622</c:v>
                </c:pt>
                <c:pt idx="29">
                  <c:v>626</c:v>
                </c:pt>
                <c:pt idx="30">
                  <c:v>628</c:v>
                </c:pt>
                <c:pt idx="31">
                  <c:v>618</c:v>
                </c:pt>
                <c:pt idx="32">
                  <c:v>626</c:v>
                </c:pt>
                <c:pt idx="33">
                  <c:v>614</c:v>
                </c:pt>
                <c:pt idx="34">
                  <c:v>609</c:v>
                </c:pt>
                <c:pt idx="35">
                  <c:v>641</c:v>
                </c:pt>
                <c:pt idx="36">
                  <c:v>732</c:v>
                </c:pt>
                <c:pt idx="37">
                  <c:v>840</c:v>
                </c:pt>
                <c:pt idx="38">
                  <c:v>964</c:v>
                </c:pt>
                <c:pt idx="39">
                  <c:v>1109</c:v>
                </c:pt>
                <c:pt idx="40">
                  <c:v>1197</c:v>
                </c:pt>
                <c:pt idx="41">
                  <c:v>1232</c:v>
                </c:pt>
                <c:pt idx="42">
                  <c:v>1270</c:v>
                </c:pt>
                <c:pt idx="43">
                  <c:v>1324</c:v>
                </c:pt>
                <c:pt idx="44">
                  <c:v>1318</c:v>
                </c:pt>
                <c:pt idx="45">
                  <c:v>1330</c:v>
                </c:pt>
                <c:pt idx="46">
                  <c:v>1353</c:v>
                </c:pt>
                <c:pt idx="47">
                  <c:v>1364</c:v>
                </c:pt>
                <c:pt idx="48">
                  <c:v>1395.9998780000001</c:v>
                </c:pt>
                <c:pt idx="49">
                  <c:v>1405</c:v>
                </c:pt>
                <c:pt idx="50">
                  <c:v>1407</c:v>
                </c:pt>
                <c:pt idx="51">
                  <c:v>1412</c:v>
                </c:pt>
                <c:pt idx="52">
                  <c:v>1433</c:v>
                </c:pt>
                <c:pt idx="53">
                  <c:v>1444</c:v>
                </c:pt>
                <c:pt idx="54">
                  <c:v>1459</c:v>
                </c:pt>
                <c:pt idx="55">
                  <c:v>1461</c:v>
                </c:pt>
                <c:pt idx="56">
                  <c:v>1495</c:v>
                </c:pt>
                <c:pt idx="57">
                  <c:v>1531</c:v>
                </c:pt>
                <c:pt idx="58">
                  <c:v>1534</c:v>
                </c:pt>
                <c:pt idx="59">
                  <c:v>1513</c:v>
                </c:pt>
                <c:pt idx="60">
                  <c:v>1614</c:v>
                </c:pt>
                <c:pt idx="61">
                  <c:v>1645</c:v>
                </c:pt>
                <c:pt idx="62">
                  <c:v>1588</c:v>
                </c:pt>
                <c:pt idx="63">
                  <c:v>1670</c:v>
                </c:pt>
                <c:pt idx="64">
                  <c:v>1649</c:v>
                </c:pt>
                <c:pt idx="65">
                  <c:v>1599</c:v>
                </c:pt>
                <c:pt idx="66">
                  <c:v>1597.0001219999999</c:v>
                </c:pt>
                <c:pt idx="67">
                  <c:v>1571.0001219999999</c:v>
                </c:pt>
                <c:pt idx="68">
                  <c:v>1602</c:v>
                </c:pt>
                <c:pt idx="69">
                  <c:v>1618</c:v>
                </c:pt>
                <c:pt idx="70">
                  <c:v>1643</c:v>
                </c:pt>
                <c:pt idx="71">
                  <c:v>1662</c:v>
                </c:pt>
                <c:pt idx="72">
                  <c:v>1697</c:v>
                </c:pt>
                <c:pt idx="73">
                  <c:v>1711</c:v>
                </c:pt>
                <c:pt idx="74">
                  <c:v>1719</c:v>
                </c:pt>
                <c:pt idx="75">
                  <c:v>1747.9998780000001</c:v>
                </c:pt>
                <c:pt idx="76">
                  <c:v>1753</c:v>
                </c:pt>
                <c:pt idx="77">
                  <c:v>1776</c:v>
                </c:pt>
                <c:pt idx="78">
                  <c:v>1813</c:v>
                </c:pt>
                <c:pt idx="79">
                  <c:v>1811</c:v>
                </c:pt>
                <c:pt idx="80">
                  <c:v>1779</c:v>
                </c:pt>
                <c:pt idx="81">
                  <c:v>1735</c:v>
                </c:pt>
                <c:pt idx="82">
                  <c:v>1723</c:v>
                </c:pt>
                <c:pt idx="83">
                  <c:v>1787</c:v>
                </c:pt>
                <c:pt idx="84">
                  <c:v>1808.9998780000001</c:v>
                </c:pt>
                <c:pt idx="85">
                  <c:v>1784</c:v>
                </c:pt>
                <c:pt idx="86">
                  <c:v>1749</c:v>
                </c:pt>
                <c:pt idx="87">
                  <c:v>1729.0001219999999</c:v>
                </c:pt>
                <c:pt idx="88">
                  <c:v>1749</c:v>
                </c:pt>
                <c:pt idx="89">
                  <c:v>1744</c:v>
                </c:pt>
                <c:pt idx="90">
                  <c:v>1771</c:v>
                </c:pt>
                <c:pt idx="91">
                  <c:v>1791.9998780000001</c:v>
                </c:pt>
                <c:pt idx="92">
                  <c:v>1816</c:v>
                </c:pt>
                <c:pt idx="93">
                  <c:v>1835.0001219999999</c:v>
                </c:pt>
                <c:pt idx="94">
                  <c:v>1852.9998780000001</c:v>
                </c:pt>
                <c:pt idx="95">
                  <c:v>1851</c:v>
                </c:pt>
                <c:pt idx="96">
                  <c:v>1847</c:v>
                </c:pt>
                <c:pt idx="97">
                  <c:v>1863</c:v>
                </c:pt>
                <c:pt idx="98">
                  <c:v>1885</c:v>
                </c:pt>
                <c:pt idx="99">
                  <c:v>1850</c:v>
                </c:pt>
                <c:pt idx="100">
                  <c:v>1890</c:v>
                </c:pt>
                <c:pt idx="101">
                  <c:v>1913</c:v>
                </c:pt>
                <c:pt idx="102">
                  <c:v>1934</c:v>
                </c:pt>
                <c:pt idx="103">
                  <c:v>0</c:v>
                </c:pt>
                <c:pt idx="104">
                  <c:v>0</c:v>
                </c:pt>
                <c:pt idx="105">
                  <c:v>0</c:v>
                </c:pt>
                <c:pt idx="106">
                  <c:v>0</c:v>
                </c:pt>
                <c:pt idx="107">
                  <c:v>0</c:v>
                </c:pt>
                <c:pt idx="108">
                  <c:v>0</c:v>
                </c:pt>
                <c:pt idx="109">
                  <c:v>0</c:v>
                </c:pt>
                <c:pt idx="110">
                  <c:v>0</c:v>
                </c:pt>
                <c:pt idx="111">
                  <c:v>0</c:v>
                </c:pt>
                <c:pt idx="112">
                  <c:v>0</c:v>
                </c:pt>
                <c:pt idx="113">
                  <c:v>0</c:v>
                </c:pt>
                <c:pt idx="114">
                  <c:v>1441</c:v>
                </c:pt>
                <c:pt idx="115">
                  <c:v>1278</c:v>
                </c:pt>
                <c:pt idx="116">
                  <c:v>1265</c:v>
                </c:pt>
                <c:pt idx="117">
                  <c:v>1330</c:v>
                </c:pt>
                <c:pt idx="118">
                  <c:v>1339</c:v>
                </c:pt>
                <c:pt idx="119">
                  <c:v>1354</c:v>
                </c:pt>
                <c:pt idx="120">
                  <c:v>1358</c:v>
                </c:pt>
                <c:pt idx="121">
                  <c:v>1367</c:v>
                </c:pt>
                <c:pt idx="122">
                  <c:v>1395.0001219999999</c:v>
                </c:pt>
                <c:pt idx="123">
                  <c:v>1419</c:v>
                </c:pt>
                <c:pt idx="124">
                  <c:v>1416</c:v>
                </c:pt>
                <c:pt idx="125">
                  <c:v>1446</c:v>
                </c:pt>
                <c:pt idx="126">
                  <c:v>1478</c:v>
                </c:pt>
                <c:pt idx="127">
                  <c:v>1495</c:v>
                </c:pt>
                <c:pt idx="128">
                  <c:v>1515</c:v>
                </c:pt>
                <c:pt idx="129">
                  <c:v>1525</c:v>
                </c:pt>
                <c:pt idx="130">
                  <c:v>1564</c:v>
                </c:pt>
                <c:pt idx="131">
                  <c:v>1587</c:v>
                </c:pt>
                <c:pt idx="132">
                  <c:v>1623</c:v>
                </c:pt>
                <c:pt idx="133">
                  <c:v>1646</c:v>
                </c:pt>
                <c:pt idx="134">
                  <c:v>1671</c:v>
                </c:pt>
                <c:pt idx="135">
                  <c:v>1682</c:v>
                </c:pt>
                <c:pt idx="136">
                  <c:v>1675</c:v>
                </c:pt>
                <c:pt idx="137">
                  <c:v>1669</c:v>
                </c:pt>
                <c:pt idx="138">
                  <c:v>1663</c:v>
                </c:pt>
                <c:pt idx="139">
                  <c:v>1674</c:v>
                </c:pt>
                <c:pt idx="140">
                  <c:v>1656</c:v>
                </c:pt>
                <c:pt idx="141">
                  <c:v>1644</c:v>
                </c:pt>
                <c:pt idx="142">
                  <c:v>1618</c:v>
                </c:pt>
                <c:pt idx="143">
                  <c:v>1606.0001219999999</c:v>
                </c:pt>
                <c:pt idx="144">
                  <c:v>1588</c:v>
                </c:pt>
                <c:pt idx="145">
                  <c:v>1588</c:v>
                </c:pt>
                <c:pt idx="146">
                  <c:v>1613</c:v>
                </c:pt>
                <c:pt idx="147">
                  <c:v>1620</c:v>
                </c:pt>
                <c:pt idx="148">
                  <c:v>1659.9998780000001</c:v>
                </c:pt>
                <c:pt idx="149">
                  <c:v>1679</c:v>
                </c:pt>
                <c:pt idx="150">
                  <c:v>1720.9998780000001</c:v>
                </c:pt>
                <c:pt idx="151">
                  <c:v>1734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809</c:v>
                </c:pt>
                <c:pt idx="169">
                  <c:v>810</c:v>
                </c:pt>
                <c:pt idx="170">
                  <c:v>889</c:v>
                </c:pt>
                <c:pt idx="171">
                  <c:v>1048</c:v>
                </c:pt>
                <c:pt idx="172">
                  <c:v>1118</c:v>
                </c:pt>
                <c:pt idx="173">
                  <c:v>1096</c:v>
                </c:pt>
                <c:pt idx="174">
                  <c:v>1029</c:v>
                </c:pt>
                <c:pt idx="175">
                  <c:v>1052</c:v>
                </c:pt>
                <c:pt idx="176">
                  <c:v>1186</c:v>
                </c:pt>
                <c:pt idx="177">
                  <c:v>1184</c:v>
                </c:pt>
                <c:pt idx="178">
                  <c:v>1168</c:v>
                </c:pt>
                <c:pt idx="179">
                  <c:v>1123</c:v>
                </c:pt>
                <c:pt idx="180">
                  <c:v>1084</c:v>
                </c:pt>
                <c:pt idx="181">
                  <c:v>1130</c:v>
                </c:pt>
                <c:pt idx="182">
                  <c:v>1123</c:v>
                </c:pt>
                <c:pt idx="183">
                  <c:v>1113</c:v>
                </c:pt>
                <c:pt idx="184">
                  <c:v>1105</c:v>
                </c:pt>
                <c:pt idx="185">
                  <c:v>1103</c:v>
                </c:pt>
                <c:pt idx="186">
                  <c:v>1134</c:v>
                </c:pt>
                <c:pt idx="187">
                  <c:v>1113</c:v>
                </c:pt>
                <c:pt idx="188">
                  <c:v>1133</c:v>
                </c:pt>
                <c:pt idx="189">
                  <c:v>1147</c:v>
                </c:pt>
                <c:pt idx="190">
                  <c:v>1170</c:v>
                </c:pt>
                <c:pt idx="191">
                  <c:v>1157</c:v>
                </c:pt>
                <c:pt idx="192">
                  <c:v>1164</c:v>
                </c:pt>
                <c:pt idx="193">
                  <c:v>1226</c:v>
                </c:pt>
                <c:pt idx="194">
                  <c:v>1193</c:v>
                </c:pt>
                <c:pt idx="195">
                  <c:v>1194</c:v>
                </c:pt>
                <c:pt idx="196">
                  <c:v>1191</c:v>
                </c:pt>
                <c:pt idx="197">
                  <c:v>1174</c:v>
                </c:pt>
                <c:pt idx="198">
                  <c:v>1172</c:v>
                </c:pt>
                <c:pt idx="199">
                  <c:v>1089</c:v>
                </c:pt>
                <c:pt idx="200">
                  <c:v>1061</c:v>
                </c:pt>
                <c:pt idx="201">
                  <c:v>1039</c:v>
                </c:pt>
                <c:pt idx="202">
                  <c:v>1034</c:v>
                </c:pt>
                <c:pt idx="203">
                  <c:v>983</c:v>
                </c:pt>
                <c:pt idx="204">
                  <c:v>993</c:v>
                </c:pt>
                <c:pt idx="205">
                  <c:v>1025</c:v>
                </c:pt>
                <c:pt idx="206">
                  <c:v>981</c:v>
                </c:pt>
                <c:pt idx="207">
                  <c:v>990</c:v>
                </c:pt>
                <c:pt idx="208">
                  <c:v>941</c:v>
                </c:pt>
                <c:pt idx="209">
                  <c:v>979.00006099999996</c:v>
                </c:pt>
                <c:pt idx="210">
                  <c:v>1005</c:v>
                </c:pt>
                <c:pt idx="211">
                  <c:v>1049</c:v>
                </c:pt>
                <c:pt idx="212">
                  <c:v>1024</c:v>
                </c:pt>
                <c:pt idx="213">
                  <c:v>970</c:v>
                </c:pt>
                <c:pt idx="214">
                  <c:v>986</c:v>
                </c:pt>
                <c:pt idx="215">
                  <c:v>952.99993900000004</c:v>
                </c:pt>
                <c:pt idx="216">
                  <c:v>942</c:v>
                </c:pt>
                <c:pt idx="217">
                  <c:v>899</c:v>
                </c:pt>
                <c:pt idx="218">
                  <c:v>829.99993900000004</c:v>
                </c:pt>
                <c:pt idx="219">
                  <c:v>763</c:v>
                </c:pt>
                <c:pt idx="220">
                  <c:v>795</c:v>
                </c:pt>
                <c:pt idx="221">
                  <c:v>740</c:v>
                </c:pt>
                <c:pt idx="222">
                  <c:v>1151</c:v>
                </c:pt>
                <c:pt idx="223">
                  <c:v>606</c:v>
                </c:pt>
              </c:numCache>
            </c:numRef>
          </c:yVal>
          <c:smooth val="0"/>
          <c:extLst xmlns:c16r2="http://schemas.microsoft.com/office/drawing/2015/06/chart">
            <c:ext xmlns:c16="http://schemas.microsoft.com/office/drawing/2014/chart" uri="{C3380CC4-5D6E-409C-BE32-E72D297353CC}">
              <c16:uniqueId val="{00000022-6AC3-49EB-A28A-8F017B4E52E8}"/>
            </c:ext>
          </c:extLst>
        </c:ser>
        <c:ser>
          <c:idx val="35"/>
          <c:order val="35"/>
          <c:tx>
            <c:strRef>
              <c:f>Sheet1!$AK$1</c:f>
              <c:strCache>
                <c:ptCount val="1"/>
                <c:pt idx="0">
                  <c:v>c_ss_s</c:v>
                </c:pt>
              </c:strCache>
            </c:strRef>
          </c:tx>
          <c:spPr>
            <a:ln w="12700" cap="rnd">
              <a:solidFill>
                <a:srgbClr val="FF99CC"/>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Sheet1!$AK$2:$AK$225</c:f>
              <c:numCache>
                <c:formatCode>General</c:formatCode>
                <c:ptCount val="224"/>
                <c:pt idx="0">
                  <c:v>64</c:v>
                </c:pt>
                <c:pt idx="1">
                  <c:v>65</c:v>
                </c:pt>
                <c:pt idx="2">
                  <c:v>238</c:v>
                </c:pt>
                <c:pt idx="3">
                  <c:v>321</c:v>
                </c:pt>
                <c:pt idx="4">
                  <c:v>326</c:v>
                </c:pt>
                <c:pt idx="5">
                  <c:v>326.99996900000002</c:v>
                </c:pt>
                <c:pt idx="6">
                  <c:v>356</c:v>
                </c:pt>
                <c:pt idx="7">
                  <c:v>391</c:v>
                </c:pt>
                <c:pt idx="8">
                  <c:v>416</c:v>
                </c:pt>
                <c:pt idx="9">
                  <c:v>435</c:v>
                </c:pt>
                <c:pt idx="10">
                  <c:v>458.99996900000002</c:v>
                </c:pt>
                <c:pt idx="11">
                  <c:v>464</c:v>
                </c:pt>
                <c:pt idx="12">
                  <c:v>472.00003099999998</c:v>
                </c:pt>
                <c:pt idx="13">
                  <c:v>484</c:v>
                </c:pt>
                <c:pt idx="14">
                  <c:v>497</c:v>
                </c:pt>
                <c:pt idx="15">
                  <c:v>510</c:v>
                </c:pt>
                <c:pt idx="16">
                  <c:v>542</c:v>
                </c:pt>
                <c:pt idx="17">
                  <c:v>561</c:v>
                </c:pt>
                <c:pt idx="18">
                  <c:v>597</c:v>
                </c:pt>
                <c:pt idx="19">
                  <c:v>619</c:v>
                </c:pt>
                <c:pt idx="20">
                  <c:v>625</c:v>
                </c:pt>
                <c:pt idx="21">
                  <c:v>630</c:v>
                </c:pt>
                <c:pt idx="22">
                  <c:v>624</c:v>
                </c:pt>
                <c:pt idx="23">
                  <c:v>653.99993900000004</c:v>
                </c:pt>
                <c:pt idx="24">
                  <c:v>648</c:v>
                </c:pt>
                <c:pt idx="25">
                  <c:v>644</c:v>
                </c:pt>
                <c:pt idx="26">
                  <c:v>644.99993900000004</c:v>
                </c:pt>
                <c:pt idx="27">
                  <c:v>655</c:v>
                </c:pt>
                <c:pt idx="28">
                  <c:v>665</c:v>
                </c:pt>
                <c:pt idx="29">
                  <c:v>679</c:v>
                </c:pt>
                <c:pt idx="30">
                  <c:v>668</c:v>
                </c:pt>
                <c:pt idx="31">
                  <c:v>659</c:v>
                </c:pt>
                <c:pt idx="32">
                  <c:v>670</c:v>
                </c:pt>
                <c:pt idx="33">
                  <c:v>653.99993900000004</c:v>
                </c:pt>
                <c:pt idx="34">
                  <c:v>647</c:v>
                </c:pt>
                <c:pt idx="35">
                  <c:v>675</c:v>
                </c:pt>
                <c:pt idx="36">
                  <c:v>778</c:v>
                </c:pt>
                <c:pt idx="37">
                  <c:v>892</c:v>
                </c:pt>
                <c:pt idx="38">
                  <c:v>1012</c:v>
                </c:pt>
                <c:pt idx="39">
                  <c:v>1172</c:v>
                </c:pt>
                <c:pt idx="40">
                  <c:v>1248</c:v>
                </c:pt>
                <c:pt idx="41">
                  <c:v>1278</c:v>
                </c:pt>
                <c:pt idx="42">
                  <c:v>1303</c:v>
                </c:pt>
                <c:pt idx="43">
                  <c:v>1351.9998780000001</c:v>
                </c:pt>
                <c:pt idx="44">
                  <c:v>1368</c:v>
                </c:pt>
                <c:pt idx="45">
                  <c:v>1377.9998780000001</c:v>
                </c:pt>
                <c:pt idx="46">
                  <c:v>1395.9998780000001</c:v>
                </c:pt>
                <c:pt idx="47">
                  <c:v>1414</c:v>
                </c:pt>
                <c:pt idx="48">
                  <c:v>1455</c:v>
                </c:pt>
                <c:pt idx="49">
                  <c:v>1456</c:v>
                </c:pt>
                <c:pt idx="50">
                  <c:v>1465.0001219999999</c:v>
                </c:pt>
                <c:pt idx="51">
                  <c:v>1463</c:v>
                </c:pt>
                <c:pt idx="52">
                  <c:v>1477</c:v>
                </c:pt>
                <c:pt idx="53">
                  <c:v>1497</c:v>
                </c:pt>
                <c:pt idx="54">
                  <c:v>1512</c:v>
                </c:pt>
                <c:pt idx="55">
                  <c:v>1520</c:v>
                </c:pt>
                <c:pt idx="56">
                  <c:v>1553.9998780000001</c:v>
                </c:pt>
                <c:pt idx="57">
                  <c:v>1588.9998780000001</c:v>
                </c:pt>
                <c:pt idx="58">
                  <c:v>1606.0001219999999</c:v>
                </c:pt>
                <c:pt idx="59">
                  <c:v>1591</c:v>
                </c:pt>
                <c:pt idx="60">
                  <c:v>1713</c:v>
                </c:pt>
                <c:pt idx="61">
                  <c:v>1775</c:v>
                </c:pt>
                <c:pt idx="62">
                  <c:v>1653</c:v>
                </c:pt>
                <c:pt idx="63">
                  <c:v>1764</c:v>
                </c:pt>
                <c:pt idx="64">
                  <c:v>1728</c:v>
                </c:pt>
                <c:pt idx="65">
                  <c:v>1668.0001219999999</c:v>
                </c:pt>
                <c:pt idx="66">
                  <c:v>1659.0001219999999</c:v>
                </c:pt>
                <c:pt idx="67">
                  <c:v>1629</c:v>
                </c:pt>
                <c:pt idx="68">
                  <c:v>1650.0001219999999</c:v>
                </c:pt>
                <c:pt idx="69">
                  <c:v>1673</c:v>
                </c:pt>
                <c:pt idx="70">
                  <c:v>1697</c:v>
                </c:pt>
                <c:pt idx="71">
                  <c:v>1713</c:v>
                </c:pt>
                <c:pt idx="72">
                  <c:v>1729.9998780000001</c:v>
                </c:pt>
                <c:pt idx="73">
                  <c:v>1742</c:v>
                </c:pt>
                <c:pt idx="74">
                  <c:v>1753</c:v>
                </c:pt>
                <c:pt idx="75">
                  <c:v>1773.9998780000001</c:v>
                </c:pt>
                <c:pt idx="76">
                  <c:v>1775</c:v>
                </c:pt>
                <c:pt idx="77">
                  <c:v>1800.0001219999999</c:v>
                </c:pt>
                <c:pt idx="78">
                  <c:v>1839</c:v>
                </c:pt>
                <c:pt idx="79">
                  <c:v>1839</c:v>
                </c:pt>
                <c:pt idx="80">
                  <c:v>1757</c:v>
                </c:pt>
                <c:pt idx="81">
                  <c:v>1734</c:v>
                </c:pt>
                <c:pt idx="82">
                  <c:v>1711</c:v>
                </c:pt>
                <c:pt idx="83">
                  <c:v>1790</c:v>
                </c:pt>
                <c:pt idx="84">
                  <c:v>1837</c:v>
                </c:pt>
                <c:pt idx="85">
                  <c:v>1791.0001219999999</c:v>
                </c:pt>
                <c:pt idx="86">
                  <c:v>1753</c:v>
                </c:pt>
                <c:pt idx="87">
                  <c:v>1738.0001219999999</c:v>
                </c:pt>
                <c:pt idx="88">
                  <c:v>1749</c:v>
                </c:pt>
                <c:pt idx="89">
                  <c:v>1751</c:v>
                </c:pt>
                <c:pt idx="90">
                  <c:v>1779</c:v>
                </c:pt>
                <c:pt idx="91">
                  <c:v>1785</c:v>
                </c:pt>
                <c:pt idx="92">
                  <c:v>1793</c:v>
                </c:pt>
                <c:pt idx="93">
                  <c:v>1807</c:v>
                </c:pt>
                <c:pt idx="94">
                  <c:v>1816</c:v>
                </c:pt>
                <c:pt idx="95">
                  <c:v>1813</c:v>
                </c:pt>
                <c:pt idx="96">
                  <c:v>1813</c:v>
                </c:pt>
                <c:pt idx="97">
                  <c:v>1864</c:v>
                </c:pt>
                <c:pt idx="98">
                  <c:v>1888.0001219999999</c:v>
                </c:pt>
                <c:pt idx="99">
                  <c:v>1886</c:v>
                </c:pt>
                <c:pt idx="100">
                  <c:v>1905.9998780000001</c:v>
                </c:pt>
                <c:pt idx="101">
                  <c:v>1932.0001219999999</c:v>
                </c:pt>
                <c:pt idx="102">
                  <c:v>1910</c:v>
                </c:pt>
                <c:pt idx="103">
                  <c:v>0</c:v>
                </c:pt>
                <c:pt idx="104">
                  <c:v>0</c:v>
                </c:pt>
                <c:pt idx="105">
                  <c:v>0</c:v>
                </c:pt>
                <c:pt idx="106">
                  <c:v>0</c:v>
                </c:pt>
                <c:pt idx="107">
                  <c:v>0</c:v>
                </c:pt>
                <c:pt idx="108">
                  <c:v>0</c:v>
                </c:pt>
                <c:pt idx="109">
                  <c:v>0</c:v>
                </c:pt>
                <c:pt idx="110">
                  <c:v>0</c:v>
                </c:pt>
                <c:pt idx="111">
                  <c:v>0</c:v>
                </c:pt>
                <c:pt idx="112">
                  <c:v>0</c:v>
                </c:pt>
                <c:pt idx="113">
                  <c:v>0</c:v>
                </c:pt>
                <c:pt idx="114">
                  <c:v>1399</c:v>
                </c:pt>
                <c:pt idx="115">
                  <c:v>1252</c:v>
                </c:pt>
                <c:pt idx="116">
                  <c:v>1196</c:v>
                </c:pt>
                <c:pt idx="117">
                  <c:v>1265</c:v>
                </c:pt>
                <c:pt idx="118">
                  <c:v>1199</c:v>
                </c:pt>
                <c:pt idx="119">
                  <c:v>1314</c:v>
                </c:pt>
                <c:pt idx="120">
                  <c:v>1359</c:v>
                </c:pt>
                <c:pt idx="121">
                  <c:v>1383</c:v>
                </c:pt>
                <c:pt idx="122">
                  <c:v>1421.9998780000001</c:v>
                </c:pt>
                <c:pt idx="123">
                  <c:v>1439.9998780000001</c:v>
                </c:pt>
                <c:pt idx="124">
                  <c:v>1464</c:v>
                </c:pt>
                <c:pt idx="125">
                  <c:v>1500.9998780000001</c:v>
                </c:pt>
                <c:pt idx="126">
                  <c:v>1532</c:v>
                </c:pt>
                <c:pt idx="127">
                  <c:v>1565</c:v>
                </c:pt>
                <c:pt idx="128">
                  <c:v>1582</c:v>
                </c:pt>
                <c:pt idx="129">
                  <c:v>1620</c:v>
                </c:pt>
                <c:pt idx="130">
                  <c:v>1635</c:v>
                </c:pt>
                <c:pt idx="131">
                  <c:v>1675</c:v>
                </c:pt>
                <c:pt idx="132">
                  <c:v>1703.0001219999999</c:v>
                </c:pt>
                <c:pt idx="133">
                  <c:v>1727</c:v>
                </c:pt>
                <c:pt idx="134">
                  <c:v>1750</c:v>
                </c:pt>
                <c:pt idx="135">
                  <c:v>1768</c:v>
                </c:pt>
                <c:pt idx="136">
                  <c:v>1766</c:v>
                </c:pt>
                <c:pt idx="137">
                  <c:v>1772</c:v>
                </c:pt>
                <c:pt idx="138">
                  <c:v>1777</c:v>
                </c:pt>
                <c:pt idx="139">
                  <c:v>1755</c:v>
                </c:pt>
                <c:pt idx="140">
                  <c:v>1741</c:v>
                </c:pt>
                <c:pt idx="141">
                  <c:v>1713</c:v>
                </c:pt>
                <c:pt idx="142">
                  <c:v>1685.0001219999999</c:v>
                </c:pt>
                <c:pt idx="143">
                  <c:v>1684</c:v>
                </c:pt>
                <c:pt idx="144">
                  <c:v>1670</c:v>
                </c:pt>
                <c:pt idx="145">
                  <c:v>1678</c:v>
                </c:pt>
                <c:pt idx="146">
                  <c:v>1664</c:v>
                </c:pt>
                <c:pt idx="147">
                  <c:v>1688</c:v>
                </c:pt>
                <c:pt idx="148">
                  <c:v>1690</c:v>
                </c:pt>
                <c:pt idx="149">
                  <c:v>1679</c:v>
                </c:pt>
                <c:pt idx="150">
                  <c:v>1676</c:v>
                </c:pt>
                <c:pt idx="151">
                  <c:v>1687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431</c:v>
                </c:pt>
                <c:pt idx="169">
                  <c:v>491.99996900000002</c:v>
                </c:pt>
                <c:pt idx="170">
                  <c:v>650</c:v>
                </c:pt>
                <c:pt idx="171">
                  <c:v>888</c:v>
                </c:pt>
                <c:pt idx="172">
                  <c:v>976</c:v>
                </c:pt>
                <c:pt idx="173">
                  <c:v>930</c:v>
                </c:pt>
                <c:pt idx="174">
                  <c:v>735</c:v>
                </c:pt>
                <c:pt idx="175">
                  <c:v>763.99993900000004</c:v>
                </c:pt>
                <c:pt idx="176">
                  <c:v>1094</c:v>
                </c:pt>
                <c:pt idx="177">
                  <c:v>1120</c:v>
                </c:pt>
                <c:pt idx="178">
                  <c:v>1112</c:v>
                </c:pt>
                <c:pt idx="179">
                  <c:v>1007</c:v>
                </c:pt>
                <c:pt idx="180">
                  <c:v>1032</c:v>
                </c:pt>
                <c:pt idx="181">
                  <c:v>1083</c:v>
                </c:pt>
                <c:pt idx="182">
                  <c:v>1102</c:v>
                </c:pt>
                <c:pt idx="183">
                  <c:v>1117</c:v>
                </c:pt>
                <c:pt idx="184">
                  <c:v>1109</c:v>
                </c:pt>
                <c:pt idx="185">
                  <c:v>1142</c:v>
                </c:pt>
                <c:pt idx="186">
                  <c:v>1113</c:v>
                </c:pt>
                <c:pt idx="187">
                  <c:v>1138</c:v>
                </c:pt>
                <c:pt idx="188">
                  <c:v>1144</c:v>
                </c:pt>
                <c:pt idx="189">
                  <c:v>1160</c:v>
                </c:pt>
                <c:pt idx="190">
                  <c:v>1154</c:v>
                </c:pt>
                <c:pt idx="191">
                  <c:v>1176</c:v>
                </c:pt>
                <c:pt idx="192">
                  <c:v>1181</c:v>
                </c:pt>
                <c:pt idx="193">
                  <c:v>1200</c:v>
                </c:pt>
                <c:pt idx="194">
                  <c:v>1207</c:v>
                </c:pt>
                <c:pt idx="195">
                  <c:v>1234</c:v>
                </c:pt>
                <c:pt idx="196">
                  <c:v>1203</c:v>
                </c:pt>
                <c:pt idx="197">
                  <c:v>1187</c:v>
                </c:pt>
                <c:pt idx="198">
                  <c:v>1129</c:v>
                </c:pt>
                <c:pt idx="199">
                  <c:v>1090</c:v>
                </c:pt>
                <c:pt idx="200">
                  <c:v>1035</c:v>
                </c:pt>
                <c:pt idx="201">
                  <c:v>1024</c:v>
                </c:pt>
                <c:pt idx="202">
                  <c:v>974.99993900000004</c:v>
                </c:pt>
                <c:pt idx="203">
                  <c:v>952</c:v>
                </c:pt>
                <c:pt idx="204">
                  <c:v>934</c:v>
                </c:pt>
                <c:pt idx="205">
                  <c:v>928</c:v>
                </c:pt>
                <c:pt idx="206">
                  <c:v>922.00006099999996</c:v>
                </c:pt>
                <c:pt idx="207">
                  <c:v>936</c:v>
                </c:pt>
                <c:pt idx="208">
                  <c:v>914</c:v>
                </c:pt>
                <c:pt idx="209">
                  <c:v>900.00006099999996</c:v>
                </c:pt>
                <c:pt idx="210">
                  <c:v>968</c:v>
                </c:pt>
                <c:pt idx="211">
                  <c:v>915</c:v>
                </c:pt>
                <c:pt idx="212">
                  <c:v>873.99993900000004</c:v>
                </c:pt>
                <c:pt idx="213">
                  <c:v>875</c:v>
                </c:pt>
                <c:pt idx="214">
                  <c:v>891.00006099999996</c:v>
                </c:pt>
                <c:pt idx="215">
                  <c:v>856.00006099999996</c:v>
                </c:pt>
                <c:pt idx="216">
                  <c:v>828</c:v>
                </c:pt>
                <c:pt idx="217">
                  <c:v>772</c:v>
                </c:pt>
                <c:pt idx="218">
                  <c:v>775</c:v>
                </c:pt>
                <c:pt idx="219">
                  <c:v>655</c:v>
                </c:pt>
                <c:pt idx="220">
                  <c:v>687</c:v>
                </c:pt>
                <c:pt idx="221">
                  <c:v>681</c:v>
                </c:pt>
                <c:pt idx="222">
                  <c:v>524</c:v>
                </c:pt>
                <c:pt idx="223">
                  <c:v>495</c:v>
                </c:pt>
              </c:numCache>
            </c:numRef>
          </c:yVal>
          <c:smooth val="0"/>
          <c:extLst xmlns:c16r2="http://schemas.microsoft.com/office/drawing/2015/06/chart">
            <c:ext xmlns:c16="http://schemas.microsoft.com/office/drawing/2014/chart" uri="{C3380CC4-5D6E-409C-BE32-E72D297353CC}">
              <c16:uniqueId val="{00000023-6AC3-49EB-A28A-8F017B4E52E8}"/>
            </c:ext>
          </c:extLst>
        </c:ser>
        <c:ser>
          <c:idx val="36"/>
          <c:order val="36"/>
          <c:tx>
            <c:strRef>
              <c:f>Sheet1!$AL$1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Sheet1!$AL$2:$AL$225</c:f>
              <c:numCache>
                <c:formatCode>General</c:formatCode>
                <c:ptCount val="224"/>
                <c:pt idx="0">
                  <c:v>0</c:v>
                </c:pt>
                <c:pt idx="1">
                  <c:v>0</c:v>
                </c:pt>
                <c:pt idx="2">
                  <c:v>0</c:v>
                </c:pt>
                <c:pt idx="3">
                  <c:v>125</c:v>
                </c:pt>
                <c:pt idx="4">
                  <c:v>143</c:v>
                </c:pt>
                <c:pt idx="5">
                  <c:v>166</c:v>
                </c:pt>
                <c:pt idx="6">
                  <c:v>212</c:v>
                </c:pt>
                <c:pt idx="7">
                  <c:v>271</c:v>
                </c:pt>
                <c:pt idx="8">
                  <c:v>296</c:v>
                </c:pt>
                <c:pt idx="9">
                  <c:v>318.00003099999998</c:v>
                </c:pt>
                <c:pt idx="10">
                  <c:v>346</c:v>
                </c:pt>
                <c:pt idx="11">
                  <c:v>363</c:v>
                </c:pt>
                <c:pt idx="12">
                  <c:v>379</c:v>
                </c:pt>
                <c:pt idx="13">
                  <c:v>388</c:v>
                </c:pt>
                <c:pt idx="14">
                  <c:v>403</c:v>
                </c:pt>
                <c:pt idx="15">
                  <c:v>420</c:v>
                </c:pt>
                <c:pt idx="16">
                  <c:v>465</c:v>
                </c:pt>
                <c:pt idx="17">
                  <c:v>491.99996900000002</c:v>
                </c:pt>
                <c:pt idx="18">
                  <c:v>535</c:v>
                </c:pt>
                <c:pt idx="19">
                  <c:v>566</c:v>
                </c:pt>
                <c:pt idx="20">
                  <c:v>572</c:v>
                </c:pt>
                <c:pt idx="21">
                  <c:v>578</c:v>
                </c:pt>
                <c:pt idx="22">
                  <c:v>584</c:v>
                </c:pt>
                <c:pt idx="23">
                  <c:v>603</c:v>
                </c:pt>
                <c:pt idx="24">
                  <c:v>603</c:v>
                </c:pt>
                <c:pt idx="25">
                  <c:v>604</c:v>
                </c:pt>
                <c:pt idx="26">
                  <c:v>606</c:v>
                </c:pt>
                <c:pt idx="27">
                  <c:v>613</c:v>
                </c:pt>
                <c:pt idx="28">
                  <c:v>629</c:v>
                </c:pt>
                <c:pt idx="29">
                  <c:v>627.00006099999996</c:v>
                </c:pt>
                <c:pt idx="30">
                  <c:v>632</c:v>
                </c:pt>
                <c:pt idx="31">
                  <c:v>613</c:v>
                </c:pt>
                <c:pt idx="32">
                  <c:v>630</c:v>
                </c:pt>
                <c:pt idx="33">
                  <c:v>609</c:v>
                </c:pt>
                <c:pt idx="34">
                  <c:v>601</c:v>
                </c:pt>
                <c:pt idx="35">
                  <c:v>640</c:v>
                </c:pt>
                <c:pt idx="36">
                  <c:v>796</c:v>
                </c:pt>
                <c:pt idx="37">
                  <c:v>992</c:v>
                </c:pt>
                <c:pt idx="38">
                  <c:v>1189</c:v>
                </c:pt>
                <c:pt idx="39">
                  <c:v>1417</c:v>
                </c:pt>
                <c:pt idx="40">
                  <c:v>1559</c:v>
                </c:pt>
                <c:pt idx="41">
                  <c:v>1627</c:v>
                </c:pt>
                <c:pt idx="42">
                  <c:v>1676</c:v>
                </c:pt>
                <c:pt idx="43">
                  <c:v>1747.9998780000001</c:v>
                </c:pt>
                <c:pt idx="44">
                  <c:v>1759</c:v>
                </c:pt>
                <c:pt idx="45">
                  <c:v>1770</c:v>
                </c:pt>
                <c:pt idx="46">
                  <c:v>1797</c:v>
                </c:pt>
                <c:pt idx="47">
                  <c:v>1815</c:v>
                </c:pt>
                <c:pt idx="48">
                  <c:v>1861.9998780000001</c:v>
                </c:pt>
                <c:pt idx="49">
                  <c:v>1865</c:v>
                </c:pt>
                <c:pt idx="50">
                  <c:v>1872</c:v>
                </c:pt>
                <c:pt idx="51">
                  <c:v>1883</c:v>
                </c:pt>
                <c:pt idx="52">
                  <c:v>1908</c:v>
                </c:pt>
                <c:pt idx="53">
                  <c:v>1923.9998780000001</c:v>
                </c:pt>
                <c:pt idx="54">
                  <c:v>1945</c:v>
                </c:pt>
                <c:pt idx="55">
                  <c:v>1953</c:v>
                </c:pt>
                <c:pt idx="56">
                  <c:v>1988</c:v>
                </c:pt>
                <c:pt idx="57">
                  <c:v>2028</c:v>
                </c:pt>
                <c:pt idx="58">
                  <c:v>2041</c:v>
                </c:pt>
                <c:pt idx="59">
                  <c:v>2016</c:v>
                </c:pt>
                <c:pt idx="60">
                  <c:v>2136</c:v>
                </c:pt>
                <c:pt idx="61">
                  <c:v>2158</c:v>
                </c:pt>
                <c:pt idx="62">
                  <c:v>2085</c:v>
                </c:pt>
                <c:pt idx="63">
                  <c:v>2171</c:v>
                </c:pt>
                <c:pt idx="64">
                  <c:v>2136</c:v>
                </c:pt>
                <c:pt idx="65">
                  <c:v>2076</c:v>
                </c:pt>
                <c:pt idx="66">
                  <c:v>2075</c:v>
                </c:pt>
                <c:pt idx="67">
                  <c:v>2044</c:v>
                </c:pt>
                <c:pt idx="68">
                  <c:v>2082</c:v>
                </c:pt>
                <c:pt idx="69">
                  <c:v>2114</c:v>
                </c:pt>
                <c:pt idx="70">
                  <c:v>2138</c:v>
                </c:pt>
                <c:pt idx="71">
                  <c:v>2166</c:v>
                </c:pt>
                <c:pt idx="72">
                  <c:v>2202</c:v>
                </c:pt>
                <c:pt idx="73">
                  <c:v>2219</c:v>
                </c:pt>
                <c:pt idx="74">
                  <c:v>2242</c:v>
                </c:pt>
                <c:pt idx="75">
                  <c:v>2267</c:v>
                </c:pt>
                <c:pt idx="76">
                  <c:v>2276</c:v>
                </c:pt>
                <c:pt idx="77">
                  <c:v>2309</c:v>
                </c:pt>
                <c:pt idx="78">
                  <c:v>2350</c:v>
                </c:pt>
                <c:pt idx="79">
                  <c:v>2342</c:v>
                </c:pt>
                <c:pt idx="80">
                  <c:v>2280</c:v>
                </c:pt>
                <c:pt idx="81">
                  <c:v>2267</c:v>
                </c:pt>
                <c:pt idx="82">
                  <c:v>2209</c:v>
                </c:pt>
                <c:pt idx="83">
                  <c:v>2240</c:v>
                </c:pt>
                <c:pt idx="84">
                  <c:v>2256</c:v>
                </c:pt>
                <c:pt idx="85">
                  <c:v>2199</c:v>
                </c:pt>
                <c:pt idx="86">
                  <c:v>2160</c:v>
                </c:pt>
                <c:pt idx="87">
                  <c:v>2148</c:v>
                </c:pt>
                <c:pt idx="88">
                  <c:v>2153</c:v>
                </c:pt>
                <c:pt idx="89">
                  <c:v>2146</c:v>
                </c:pt>
                <c:pt idx="90">
                  <c:v>2184</c:v>
                </c:pt>
                <c:pt idx="91">
                  <c:v>2198</c:v>
                </c:pt>
                <c:pt idx="92">
                  <c:v>2230</c:v>
                </c:pt>
                <c:pt idx="93">
                  <c:v>2252</c:v>
                </c:pt>
                <c:pt idx="94">
                  <c:v>2278</c:v>
                </c:pt>
                <c:pt idx="95">
                  <c:v>2298</c:v>
                </c:pt>
                <c:pt idx="96">
                  <c:v>2272</c:v>
                </c:pt>
                <c:pt idx="97">
                  <c:v>2330</c:v>
                </c:pt>
                <c:pt idx="98">
                  <c:v>2341</c:v>
                </c:pt>
                <c:pt idx="99">
                  <c:v>2352</c:v>
                </c:pt>
                <c:pt idx="100">
                  <c:v>2403</c:v>
                </c:pt>
                <c:pt idx="101">
                  <c:v>2382</c:v>
                </c:pt>
                <c:pt idx="102">
                  <c:v>2385</c:v>
                </c:pt>
                <c:pt idx="103">
                  <c:v>0</c:v>
                </c:pt>
                <c:pt idx="104">
                  <c:v>0</c:v>
                </c:pt>
                <c:pt idx="105">
                  <c:v>0</c:v>
                </c:pt>
                <c:pt idx="106">
                  <c:v>0</c:v>
                </c:pt>
                <c:pt idx="107">
                  <c:v>0</c:v>
                </c:pt>
                <c:pt idx="108">
                  <c:v>0</c:v>
                </c:pt>
                <c:pt idx="109">
                  <c:v>0</c:v>
                </c:pt>
                <c:pt idx="110">
                  <c:v>0</c:v>
                </c:pt>
                <c:pt idx="111">
                  <c:v>0</c:v>
                </c:pt>
                <c:pt idx="112">
                  <c:v>0</c:v>
                </c:pt>
                <c:pt idx="113">
                  <c:v>0</c:v>
                </c:pt>
                <c:pt idx="114">
                  <c:v>1424</c:v>
                </c:pt>
                <c:pt idx="115">
                  <c:v>1386.0001219999999</c:v>
                </c:pt>
                <c:pt idx="116">
                  <c:v>1326</c:v>
                </c:pt>
                <c:pt idx="117">
                  <c:v>1356</c:v>
                </c:pt>
                <c:pt idx="118">
                  <c:v>1381</c:v>
                </c:pt>
                <c:pt idx="119">
                  <c:v>1410</c:v>
                </c:pt>
                <c:pt idx="120">
                  <c:v>1452</c:v>
                </c:pt>
                <c:pt idx="121">
                  <c:v>1464</c:v>
                </c:pt>
                <c:pt idx="122">
                  <c:v>1490</c:v>
                </c:pt>
                <c:pt idx="123">
                  <c:v>1512</c:v>
                </c:pt>
                <c:pt idx="124">
                  <c:v>1542</c:v>
                </c:pt>
                <c:pt idx="125">
                  <c:v>1593</c:v>
                </c:pt>
                <c:pt idx="126">
                  <c:v>1625</c:v>
                </c:pt>
                <c:pt idx="127">
                  <c:v>1662</c:v>
                </c:pt>
                <c:pt idx="128">
                  <c:v>1700</c:v>
                </c:pt>
                <c:pt idx="129">
                  <c:v>1718</c:v>
                </c:pt>
                <c:pt idx="130">
                  <c:v>1736</c:v>
                </c:pt>
                <c:pt idx="131">
                  <c:v>1791.9998780000001</c:v>
                </c:pt>
                <c:pt idx="132">
                  <c:v>1825</c:v>
                </c:pt>
                <c:pt idx="133">
                  <c:v>1845</c:v>
                </c:pt>
                <c:pt idx="134">
                  <c:v>1873</c:v>
                </c:pt>
                <c:pt idx="135">
                  <c:v>1875</c:v>
                </c:pt>
                <c:pt idx="136">
                  <c:v>1881</c:v>
                </c:pt>
                <c:pt idx="137">
                  <c:v>1877</c:v>
                </c:pt>
                <c:pt idx="138">
                  <c:v>1877</c:v>
                </c:pt>
                <c:pt idx="139">
                  <c:v>1897.0001219999999</c:v>
                </c:pt>
                <c:pt idx="140">
                  <c:v>1855</c:v>
                </c:pt>
                <c:pt idx="141">
                  <c:v>1835.0001219999999</c:v>
                </c:pt>
                <c:pt idx="142">
                  <c:v>1782.0001219999999</c:v>
                </c:pt>
                <c:pt idx="143">
                  <c:v>1751</c:v>
                </c:pt>
                <c:pt idx="144">
                  <c:v>1747.9998780000001</c:v>
                </c:pt>
                <c:pt idx="145">
                  <c:v>1768</c:v>
                </c:pt>
                <c:pt idx="146">
                  <c:v>1743</c:v>
                </c:pt>
                <c:pt idx="147">
                  <c:v>1749</c:v>
                </c:pt>
                <c:pt idx="148">
                  <c:v>1777</c:v>
                </c:pt>
                <c:pt idx="149">
                  <c:v>1812</c:v>
                </c:pt>
                <c:pt idx="150">
                  <c:v>1861</c:v>
                </c:pt>
                <c:pt idx="151">
                  <c:v>1873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665</c:v>
                </c:pt>
                <c:pt idx="169">
                  <c:v>695</c:v>
                </c:pt>
                <c:pt idx="170">
                  <c:v>906</c:v>
                </c:pt>
                <c:pt idx="171">
                  <c:v>1013</c:v>
                </c:pt>
                <c:pt idx="172">
                  <c:v>1074</c:v>
                </c:pt>
                <c:pt idx="173">
                  <c:v>1061</c:v>
                </c:pt>
                <c:pt idx="174">
                  <c:v>935.00006099999996</c:v>
                </c:pt>
                <c:pt idx="175">
                  <c:v>958</c:v>
                </c:pt>
                <c:pt idx="176">
                  <c:v>1176</c:v>
                </c:pt>
                <c:pt idx="177">
                  <c:v>1212</c:v>
                </c:pt>
                <c:pt idx="178">
                  <c:v>1185</c:v>
                </c:pt>
                <c:pt idx="179">
                  <c:v>1126</c:v>
                </c:pt>
                <c:pt idx="180">
                  <c:v>1154</c:v>
                </c:pt>
                <c:pt idx="181">
                  <c:v>1152</c:v>
                </c:pt>
                <c:pt idx="182">
                  <c:v>1156</c:v>
                </c:pt>
                <c:pt idx="183">
                  <c:v>1180</c:v>
                </c:pt>
                <c:pt idx="184">
                  <c:v>1141</c:v>
                </c:pt>
                <c:pt idx="185">
                  <c:v>1172</c:v>
                </c:pt>
                <c:pt idx="186">
                  <c:v>1158</c:v>
                </c:pt>
                <c:pt idx="187">
                  <c:v>1164</c:v>
                </c:pt>
                <c:pt idx="188">
                  <c:v>1180</c:v>
                </c:pt>
                <c:pt idx="189">
                  <c:v>1189</c:v>
                </c:pt>
                <c:pt idx="190">
                  <c:v>1188</c:v>
                </c:pt>
                <c:pt idx="191">
                  <c:v>1221</c:v>
                </c:pt>
                <c:pt idx="192">
                  <c:v>1234</c:v>
                </c:pt>
                <c:pt idx="193">
                  <c:v>1266</c:v>
                </c:pt>
                <c:pt idx="194">
                  <c:v>1270</c:v>
                </c:pt>
                <c:pt idx="195">
                  <c:v>1277</c:v>
                </c:pt>
                <c:pt idx="196">
                  <c:v>1283</c:v>
                </c:pt>
                <c:pt idx="197">
                  <c:v>1257</c:v>
                </c:pt>
                <c:pt idx="198">
                  <c:v>1181</c:v>
                </c:pt>
                <c:pt idx="199">
                  <c:v>1154</c:v>
                </c:pt>
                <c:pt idx="200">
                  <c:v>1098</c:v>
                </c:pt>
                <c:pt idx="201">
                  <c:v>1078</c:v>
                </c:pt>
                <c:pt idx="202">
                  <c:v>1054</c:v>
                </c:pt>
                <c:pt idx="203">
                  <c:v>1000</c:v>
                </c:pt>
                <c:pt idx="204">
                  <c:v>996</c:v>
                </c:pt>
                <c:pt idx="205">
                  <c:v>991</c:v>
                </c:pt>
                <c:pt idx="206">
                  <c:v>1007</c:v>
                </c:pt>
                <c:pt idx="207">
                  <c:v>1003</c:v>
                </c:pt>
                <c:pt idx="208">
                  <c:v>991</c:v>
                </c:pt>
                <c:pt idx="209">
                  <c:v>970</c:v>
                </c:pt>
                <c:pt idx="210">
                  <c:v>991</c:v>
                </c:pt>
                <c:pt idx="211">
                  <c:v>988.00006099999996</c:v>
                </c:pt>
                <c:pt idx="212">
                  <c:v>943</c:v>
                </c:pt>
                <c:pt idx="213">
                  <c:v>939</c:v>
                </c:pt>
                <c:pt idx="214">
                  <c:v>979.00006099999996</c:v>
                </c:pt>
                <c:pt idx="215">
                  <c:v>965</c:v>
                </c:pt>
                <c:pt idx="216">
                  <c:v>908.99993900000004</c:v>
                </c:pt>
                <c:pt idx="217">
                  <c:v>895.99993900000004</c:v>
                </c:pt>
                <c:pt idx="218">
                  <c:v>804</c:v>
                </c:pt>
                <c:pt idx="219">
                  <c:v>749</c:v>
                </c:pt>
                <c:pt idx="220">
                  <c:v>723</c:v>
                </c:pt>
                <c:pt idx="221">
                  <c:v>785</c:v>
                </c:pt>
                <c:pt idx="222">
                  <c:v>1024</c:v>
                </c:pt>
                <c:pt idx="223">
                  <c:v>423</c:v>
                </c:pt>
              </c:numCache>
            </c:numRef>
          </c:yVal>
          <c:smooth val="0"/>
          <c:extLst xmlns:c16r2="http://schemas.microsoft.com/office/drawing/2015/06/chart">
            <c:ext xmlns:c16="http://schemas.microsoft.com/office/drawing/2014/chart" uri="{C3380CC4-5D6E-409C-BE32-E72D297353CC}">
              <c16:uniqueId val="{00000024-6AC3-49EB-A28A-8F017B4E52E8}"/>
            </c:ext>
          </c:extLst>
        </c:ser>
        <c:ser>
          <c:idx val="37"/>
          <c:order val="37"/>
          <c:tx>
            <c:strRef>
              <c:f>Sheet1!$AM$1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Sheet1!$AM$2:$AM$225</c:f>
              <c:numCache>
                <c:formatCode>General</c:formatCode>
                <c:ptCount val="224"/>
                <c:pt idx="0">
                  <c:v>0</c:v>
                </c:pt>
                <c:pt idx="1">
                  <c:v>0</c:v>
                </c:pt>
                <c:pt idx="2">
                  <c:v>0</c:v>
                </c:pt>
                <c:pt idx="3">
                  <c:v>81</c:v>
                </c:pt>
                <c:pt idx="4">
                  <c:v>108</c:v>
                </c:pt>
                <c:pt idx="5">
                  <c:v>163</c:v>
                </c:pt>
                <c:pt idx="6">
                  <c:v>194</c:v>
                </c:pt>
                <c:pt idx="7">
                  <c:v>240</c:v>
                </c:pt>
                <c:pt idx="8">
                  <c:v>276</c:v>
                </c:pt>
                <c:pt idx="9">
                  <c:v>302</c:v>
                </c:pt>
                <c:pt idx="10">
                  <c:v>323</c:v>
                </c:pt>
                <c:pt idx="11">
                  <c:v>335</c:v>
                </c:pt>
                <c:pt idx="12">
                  <c:v>343</c:v>
                </c:pt>
                <c:pt idx="13">
                  <c:v>356</c:v>
                </c:pt>
                <c:pt idx="14">
                  <c:v>375</c:v>
                </c:pt>
                <c:pt idx="15">
                  <c:v>392</c:v>
                </c:pt>
                <c:pt idx="16">
                  <c:v>430</c:v>
                </c:pt>
                <c:pt idx="17">
                  <c:v>456</c:v>
                </c:pt>
                <c:pt idx="18">
                  <c:v>498</c:v>
                </c:pt>
                <c:pt idx="19">
                  <c:v>525</c:v>
                </c:pt>
                <c:pt idx="20">
                  <c:v>534</c:v>
                </c:pt>
                <c:pt idx="21">
                  <c:v>534</c:v>
                </c:pt>
                <c:pt idx="22">
                  <c:v>534</c:v>
                </c:pt>
                <c:pt idx="23">
                  <c:v>548</c:v>
                </c:pt>
                <c:pt idx="24">
                  <c:v>552</c:v>
                </c:pt>
                <c:pt idx="25">
                  <c:v>552</c:v>
                </c:pt>
                <c:pt idx="26">
                  <c:v>550</c:v>
                </c:pt>
                <c:pt idx="27">
                  <c:v>563</c:v>
                </c:pt>
                <c:pt idx="28">
                  <c:v>568</c:v>
                </c:pt>
                <c:pt idx="29">
                  <c:v>577</c:v>
                </c:pt>
                <c:pt idx="30">
                  <c:v>576</c:v>
                </c:pt>
                <c:pt idx="31">
                  <c:v>554</c:v>
                </c:pt>
                <c:pt idx="32">
                  <c:v>571</c:v>
                </c:pt>
                <c:pt idx="33">
                  <c:v>549</c:v>
                </c:pt>
                <c:pt idx="34">
                  <c:v>548</c:v>
                </c:pt>
                <c:pt idx="35">
                  <c:v>583</c:v>
                </c:pt>
                <c:pt idx="36">
                  <c:v>730</c:v>
                </c:pt>
                <c:pt idx="37">
                  <c:v>926</c:v>
                </c:pt>
                <c:pt idx="38">
                  <c:v>1135</c:v>
                </c:pt>
                <c:pt idx="39">
                  <c:v>1390</c:v>
                </c:pt>
                <c:pt idx="40">
                  <c:v>1553.9998780000001</c:v>
                </c:pt>
                <c:pt idx="41">
                  <c:v>1636</c:v>
                </c:pt>
                <c:pt idx="42">
                  <c:v>1703.0001219999999</c:v>
                </c:pt>
                <c:pt idx="43">
                  <c:v>1782.0001219999999</c:v>
                </c:pt>
                <c:pt idx="44">
                  <c:v>1800.0001219999999</c:v>
                </c:pt>
                <c:pt idx="45">
                  <c:v>1805</c:v>
                </c:pt>
                <c:pt idx="46">
                  <c:v>1838</c:v>
                </c:pt>
                <c:pt idx="47">
                  <c:v>1858</c:v>
                </c:pt>
                <c:pt idx="48">
                  <c:v>1898</c:v>
                </c:pt>
                <c:pt idx="49">
                  <c:v>1905.9998780000001</c:v>
                </c:pt>
                <c:pt idx="50">
                  <c:v>1917</c:v>
                </c:pt>
                <c:pt idx="51">
                  <c:v>1930</c:v>
                </c:pt>
                <c:pt idx="52">
                  <c:v>1957</c:v>
                </c:pt>
                <c:pt idx="53">
                  <c:v>1980</c:v>
                </c:pt>
                <c:pt idx="54">
                  <c:v>1996</c:v>
                </c:pt>
                <c:pt idx="55">
                  <c:v>2011.0001219999999</c:v>
                </c:pt>
                <c:pt idx="56">
                  <c:v>2046.0001219999999</c:v>
                </c:pt>
                <c:pt idx="57">
                  <c:v>2093</c:v>
                </c:pt>
                <c:pt idx="58">
                  <c:v>2106</c:v>
                </c:pt>
                <c:pt idx="59">
                  <c:v>2089</c:v>
                </c:pt>
                <c:pt idx="60">
                  <c:v>2209</c:v>
                </c:pt>
                <c:pt idx="61">
                  <c:v>2244</c:v>
                </c:pt>
                <c:pt idx="62">
                  <c:v>2153</c:v>
                </c:pt>
                <c:pt idx="63">
                  <c:v>2234</c:v>
                </c:pt>
                <c:pt idx="64">
                  <c:v>2186</c:v>
                </c:pt>
                <c:pt idx="65">
                  <c:v>2124</c:v>
                </c:pt>
                <c:pt idx="66">
                  <c:v>2127</c:v>
                </c:pt>
                <c:pt idx="67">
                  <c:v>2109</c:v>
                </c:pt>
                <c:pt idx="68">
                  <c:v>2146</c:v>
                </c:pt>
                <c:pt idx="69">
                  <c:v>2180</c:v>
                </c:pt>
                <c:pt idx="70">
                  <c:v>2209</c:v>
                </c:pt>
                <c:pt idx="71">
                  <c:v>2242</c:v>
                </c:pt>
                <c:pt idx="72">
                  <c:v>2282</c:v>
                </c:pt>
                <c:pt idx="73">
                  <c:v>2304</c:v>
                </c:pt>
                <c:pt idx="74">
                  <c:v>2330</c:v>
                </c:pt>
                <c:pt idx="75">
                  <c:v>2356</c:v>
                </c:pt>
                <c:pt idx="76">
                  <c:v>2363</c:v>
                </c:pt>
                <c:pt idx="77">
                  <c:v>2397</c:v>
                </c:pt>
                <c:pt idx="78">
                  <c:v>2440</c:v>
                </c:pt>
                <c:pt idx="79">
                  <c:v>2440</c:v>
                </c:pt>
                <c:pt idx="80">
                  <c:v>2381</c:v>
                </c:pt>
                <c:pt idx="81">
                  <c:v>2356</c:v>
                </c:pt>
                <c:pt idx="82">
                  <c:v>2291</c:v>
                </c:pt>
                <c:pt idx="83">
                  <c:v>2303</c:v>
                </c:pt>
                <c:pt idx="84">
                  <c:v>2311</c:v>
                </c:pt>
                <c:pt idx="85">
                  <c:v>2255</c:v>
                </c:pt>
                <c:pt idx="86">
                  <c:v>2202</c:v>
                </c:pt>
                <c:pt idx="87">
                  <c:v>2193</c:v>
                </c:pt>
                <c:pt idx="88">
                  <c:v>2191</c:v>
                </c:pt>
                <c:pt idx="89">
                  <c:v>2197</c:v>
                </c:pt>
                <c:pt idx="90">
                  <c:v>2224</c:v>
                </c:pt>
                <c:pt idx="91">
                  <c:v>2261</c:v>
                </c:pt>
                <c:pt idx="92">
                  <c:v>2288</c:v>
                </c:pt>
                <c:pt idx="93">
                  <c:v>2306</c:v>
                </c:pt>
                <c:pt idx="94">
                  <c:v>2329</c:v>
                </c:pt>
                <c:pt idx="95">
                  <c:v>2352</c:v>
                </c:pt>
                <c:pt idx="96">
                  <c:v>2324</c:v>
                </c:pt>
                <c:pt idx="97">
                  <c:v>2372</c:v>
                </c:pt>
                <c:pt idx="98">
                  <c:v>2391</c:v>
                </c:pt>
                <c:pt idx="99">
                  <c:v>2403</c:v>
                </c:pt>
                <c:pt idx="100">
                  <c:v>2435</c:v>
                </c:pt>
                <c:pt idx="101">
                  <c:v>2449</c:v>
                </c:pt>
                <c:pt idx="102">
                  <c:v>2413</c:v>
                </c:pt>
                <c:pt idx="103">
                  <c:v>0</c:v>
                </c:pt>
                <c:pt idx="104">
                  <c:v>0</c:v>
                </c:pt>
                <c:pt idx="105">
                  <c:v>0</c:v>
                </c:pt>
                <c:pt idx="106">
                  <c:v>0</c:v>
                </c:pt>
                <c:pt idx="107">
                  <c:v>0</c:v>
                </c:pt>
                <c:pt idx="108">
                  <c:v>0</c:v>
                </c:pt>
                <c:pt idx="109">
                  <c:v>0</c:v>
                </c:pt>
                <c:pt idx="110">
                  <c:v>0</c:v>
                </c:pt>
                <c:pt idx="111">
                  <c:v>0</c:v>
                </c:pt>
                <c:pt idx="112">
                  <c:v>0</c:v>
                </c:pt>
                <c:pt idx="113">
                  <c:v>0</c:v>
                </c:pt>
                <c:pt idx="114">
                  <c:v>1211</c:v>
                </c:pt>
                <c:pt idx="115">
                  <c:v>1263.0001219999999</c:v>
                </c:pt>
                <c:pt idx="116">
                  <c:v>1166</c:v>
                </c:pt>
                <c:pt idx="117">
                  <c:v>1311</c:v>
                </c:pt>
                <c:pt idx="118">
                  <c:v>1248</c:v>
                </c:pt>
                <c:pt idx="119">
                  <c:v>1309</c:v>
                </c:pt>
                <c:pt idx="120">
                  <c:v>1353</c:v>
                </c:pt>
                <c:pt idx="121">
                  <c:v>1380</c:v>
                </c:pt>
                <c:pt idx="122">
                  <c:v>1417</c:v>
                </c:pt>
                <c:pt idx="123">
                  <c:v>1435</c:v>
                </c:pt>
                <c:pt idx="124">
                  <c:v>1477</c:v>
                </c:pt>
                <c:pt idx="125">
                  <c:v>1508</c:v>
                </c:pt>
                <c:pt idx="126">
                  <c:v>1553.9998780000001</c:v>
                </c:pt>
                <c:pt idx="127">
                  <c:v>1577</c:v>
                </c:pt>
                <c:pt idx="128">
                  <c:v>1612</c:v>
                </c:pt>
                <c:pt idx="129">
                  <c:v>1645</c:v>
                </c:pt>
                <c:pt idx="130">
                  <c:v>1681</c:v>
                </c:pt>
                <c:pt idx="131">
                  <c:v>1725</c:v>
                </c:pt>
                <c:pt idx="132">
                  <c:v>1738.0001219999999</c:v>
                </c:pt>
                <c:pt idx="133">
                  <c:v>1771</c:v>
                </c:pt>
                <c:pt idx="134">
                  <c:v>1790</c:v>
                </c:pt>
                <c:pt idx="135">
                  <c:v>1821</c:v>
                </c:pt>
                <c:pt idx="136">
                  <c:v>1807</c:v>
                </c:pt>
                <c:pt idx="137">
                  <c:v>1802</c:v>
                </c:pt>
                <c:pt idx="138">
                  <c:v>1800.0001219999999</c:v>
                </c:pt>
                <c:pt idx="139">
                  <c:v>1815</c:v>
                </c:pt>
                <c:pt idx="140">
                  <c:v>1807</c:v>
                </c:pt>
                <c:pt idx="141">
                  <c:v>1776</c:v>
                </c:pt>
                <c:pt idx="142">
                  <c:v>1735</c:v>
                </c:pt>
                <c:pt idx="143">
                  <c:v>1710</c:v>
                </c:pt>
                <c:pt idx="144">
                  <c:v>1699</c:v>
                </c:pt>
                <c:pt idx="145">
                  <c:v>1701</c:v>
                </c:pt>
                <c:pt idx="146">
                  <c:v>1685.9998780000001</c:v>
                </c:pt>
                <c:pt idx="147">
                  <c:v>1690</c:v>
                </c:pt>
                <c:pt idx="148">
                  <c:v>1720.9998780000001</c:v>
                </c:pt>
                <c:pt idx="149">
                  <c:v>1750</c:v>
                </c:pt>
                <c:pt idx="150">
                  <c:v>1764.9998780000001</c:v>
                </c:pt>
                <c:pt idx="151">
                  <c:v>1755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438</c:v>
                </c:pt>
                <c:pt idx="169">
                  <c:v>517</c:v>
                </c:pt>
                <c:pt idx="170">
                  <c:v>657</c:v>
                </c:pt>
                <c:pt idx="171">
                  <c:v>884</c:v>
                </c:pt>
                <c:pt idx="172">
                  <c:v>978</c:v>
                </c:pt>
                <c:pt idx="173">
                  <c:v>879</c:v>
                </c:pt>
                <c:pt idx="174">
                  <c:v>735</c:v>
                </c:pt>
                <c:pt idx="175">
                  <c:v>798</c:v>
                </c:pt>
                <c:pt idx="176">
                  <c:v>1070</c:v>
                </c:pt>
                <c:pt idx="177">
                  <c:v>1104</c:v>
                </c:pt>
                <c:pt idx="178">
                  <c:v>1082</c:v>
                </c:pt>
                <c:pt idx="179">
                  <c:v>981</c:v>
                </c:pt>
                <c:pt idx="180">
                  <c:v>996</c:v>
                </c:pt>
                <c:pt idx="181">
                  <c:v>1061</c:v>
                </c:pt>
                <c:pt idx="182">
                  <c:v>1046</c:v>
                </c:pt>
                <c:pt idx="183">
                  <c:v>1061</c:v>
                </c:pt>
                <c:pt idx="184">
                  <c:v>1046</c:v>
                </c:pt>
                <c:pt idx="185">
                  <c:v>1069</c:v>
                </c:pt>
                <c:pt idx="186">
                  <c:v>1071</c:v>
                </c:pt>
                <c:pt idx="187">
                  <c:v>1076</c:v>
                </c:pt>
                <c:pt idx="188">
                  <c:v>1102</c:v>
                </c:pt>
                <c:pt idx="189">
                  <c:v>1106</c:v>
                </c:pt>
                <c:pt idx="190">
                  <c:v>1116</c:v>
                </c:pt>
                <c:pt idx="191">
                  <c:v>1109</c:v>
                </c:pt>
                <c:pt idx="192">
                  <c:v>1151</c:v>
                </c:pt>
                <c:pt idx="193">
                  <c:v>1161</c:v>
                </c:pt>
                <c:pt idx="194">
                  <c:v>1171</c:v>
                </c:pt>
                <c:pt idx="195">
                  <c:v>1184</c:v>
                </c:pt>
                <c:pt idx="196">
                  <c:v>1184</c:v>
                </c:pt>
                <c:pt idx="197">
                  <c:v>1173</c:v>
                </c:pt>
                <c:pt idx="198">
                  <c:v>1127</c:v>
                </c:pt>
                <c:pt idx="199">
                  <c:v>1081</c:v>
                </c:pt>
                <c:pt idx="200">
                  <c:v>1035</c:v>
                </c:pt>
                <c:pt idx="201">
                  <c:v>996</c:v>
                </c:pt>
                <c:pt idx="202">
                  <c:v>965</c:v>
                </c:pt>
                <c:pt idx="203">
                  <c:v>945</c:v>
                </c:pt>
                <c:pt idx="204">
                  <c:v>869.00006099999996</c:v>
                </c:pt>
                <c:pt idx="205">
                  <c:v>883</c:v>
                </c:pt>
                <c:pt idx="206">
                  <c:v>901</c:v>
                </c:pt>
                <c:pt idx="207">
                  <c:v>921</c:v>
                </c:pt>
                <c:pt idx="208">
                  <c:v>888</c:v>
                </c:pt>
                <c:pt idx="209">
                  <c:v>869.00006099999996</c:v>
                </c:pt>
                <c:pt idx="210">
                  <c:v>891.00006099999996</c:v>
                </c:pt>
                <c:pt idx="211">
                  <c:v>863</c:v>
                </c:pt>
                <c:pt idx="212">
                  <c:v>858</c:v>
                </c:pt>
                <c:pt idx="213">
                  <c:v>863</c:v>
                </c:pt>
                <c:pt idx="214">
                  <c:v>869.00006099999996</c:v>
                </c:pt>
                <c:pt idx="215">
                  <c:v>858</c:v>
                </c:pt>
                <c:pt idx="216">
                  <c:v>791</c:v>
                </c:pt>
                <c:pt idx="217">
                  <c:v>784</c:v>
                </c:pt>
                <c:pt idx="218">
                  <c:v>723</c:v>
                </c:pt>
                <c:pt idx="219">
                  <c:v>664</c:v>
                </c:pt>
                <c:pt idx="220">
                  <c:v>665</c:v>
                </c:pt>
                <c:pt idx="221">
                  <c:v>646</c:v>
                </c:pt>
                <c:pt idx="222">
                  <c:v>956</c:v>
                </c:pt>
                <c:pt idx="223">
                  <c:v>368</c:v>
                </c:pt>
              </c:numCache>
            </c:numRef>
          </c:yVal>
          <c:smooth val="0"/>
          <c:extLst xmlns:c16r2="http://schemas.microsoft.com/office/drawing/2015/06/chart">
            <c:ext xmlns:c16="http://schemas.microsoft.com/office/drawing/2014/chart" uri="{C3380CC4-5D6E-409C-BE32-E72D297353CC}">
              <c16:uniqueId val="{00000025-6AC3-49EB-A28A-8F017B4E52E8}"/>
            </c:ext>
          </c:extLst>
        </c:ser>
        <c:ser>
          <c:idx val="38"/>
          <c:order val="38"/>
          <c:tx>
            <c:strRef>
              <c:f>Sheet1!$AN$1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Sheet1!$AN$2:$AN$225</c:f>
              <c:numCache>
                <c:formatCode>General</c:formatCode>
                <c:ptCount val="224"/>
                <c:pt idx="0">
                  <c:v>0</c:v>
                </c:pt>
                <c:pt idx="1">
                  <c:v>0</c:v>
                </c:pt>
                <c:pt idx="2">
                  <c:v>0</c:v>
                </c:pt>
                <c:pt idx="3">
                  <c:v>31</c:v>
                </c:pt>
                <c:pt idx="4">
                  <c:v>65</c:v>
                </c:pt>
                <c:pt idx="5">
                  <c:v>84</c:v>
                </c:pt>
                <c:pt idx="6">
                  <c:v>128</c:v>
                </c:pt>
                <c:pt idx="7">
                  <c:v>196</c:v>
                </c:pt>
                <c:pt idx="8">
                  <c:v>241</c:v>
                </c:pt>
                <c:pt idx="9">
                  <c:v>279</c:v>
                </c:pt>
                <c:pt idx="10">
                  <c:v>309</c:v>
                </c:pt>
                <c:pt idx="11">
                  <c:v>311</c:v>
                </c:pt>
                <c:pt idx="12">
                  <c:v>330</c:v>
                </c:pt>
                <c:pt idx="13">
                  <c:v>337</c:v>
                </c:pt>
                <c:pt idx="14">
                  <c:v>342</c:v>
                </c:pt>
                <c:pt idx="15">
                  <c:v>353</c:v>
                </c:pt>
                <c:pt idx="16">
                  <c:v>387</c:v>
                </c:pt>
                <c:pt idx="17">
                  <c:v>410</c:v>
                </c:pt>
                <c:pt idx="18">
                  <c:v>449</c:v>
                </c:pt>
                <c:pt idx="19">
                  <c:v>476</c:v>
                </c:pt>
                <c:pt idx="20">
                  <c:v>484</c:v>
                </c:pt>
                <c:pt idx="21">
                  <c:v>491</c:v>
                </c:pt>
                <c:pt idx="22">
                  <c:v>485</c:v>
                </c:pt>
                <c:pt idx="23">
                  <c:v>508</c:v>
                </c:pt>
                <c:pt idx="24">
                  <c:v>511</c:v>
                </c:pt>
                <c:pt idx="25">
                  <c:v>494.00003099999998</c:v>
                </c:pt>
                <c:pt idx="26">
                  <c:v>489</c:v>
                </c:pt>
                <c:pt idx="27">
                  <c:v>493</c:v>
                </c:pt>
                <c:pt idx="28">
                  <c:v>496</c:v>
                </c:pt>
                <c:pt idx="29">
                  <c:v>502</c:v>
                </c:pt>
                <c:pt idx="30">
                  <c:v>495</c:v>
                </c:pt>
                <c:pt idx="31">
                  <c:v>480.99996900000002</c:v>
                </c:pt>
                <c:pt idx="32">
                  <c:v>499</c:v>
                </c:pt>
                <c:pt idx="33">
                  <c:v>474</c:v>
                </c:pt>
                <c:pt idx="34">
                  <c:v>467</c:v>
                </c:pt>
                <c:pt idx="35">
                  <c:v>497</c:v>
                </c:pt>
                <c:pt idx="36">
                  <c:v>615</c:v>
                </c:pt>
                <c:pt idx="37">
                  <c:v>772</c:v>
                </c:pt>
                <c:pt idx="38">
                  <c:v>952</c:v>
                </c:pt>
                <c:pt idx="39">
                  <c:v>1184</c:v>
                </c:pt>
                <c:pt idx="40">
                  <c:v>1329</c:v>
                </c:pt>
                <c:pt idx="41">
                  <c:v>1394</c:v>
                </c:pt>
                <c:pt idx="42">
                  <c:v>1453</c:v>
                </c:pt>
                <c:pt idx="43">
                  <c:v>1509.0001219999999</c:v>
                </c:pt>
                <c:pt idx="44">
                  <c:v>1535</c:v>
                </c:pt>
                <c:pt idx="45">
                  <c:v>1549</c:v>
                </c:pt>
                <c:pt idx="46">
                  <c:v>1577</c:v>
                </c:pt>
                <c:pt idx="47">
                  <c:v>1597.0001219999999</c:v>
                </c:pt>
                <c:pt idx="48">
                  <c:v>1643</c:v>
                </c:pt>
                <c:pt idx="49">
                  <c:v>1638</c:v>
                </c:pt>
                <c:pt idx="50">
                  <c:v>1644</c:v>
                </c:pt>
                <c:pt idx="51">
                  <c:v>1648</c:v>
                </c:pt>
                <c:pt idx="52">
                  <c:v>1675</c:v>
                </c:pt>
                <c:pt idx="53">
                  <c:v>1693</c:v>
                </c:pt>
                <c:pt idx="54">
                  <c:v>1700</c:v>
                </c:pt>
                <c:pt idx="55">
                  <c:v>1710</c:v>
                </c:pt>
                <c:pt idx="56">
                  <c:v>1747.9998780000001</c:v>
                </c:pt>
                <c:pt idx="57">
                  <c:v>1784</c:v>
                </c:pt>
                <c:pt idx="58">
                  <c:v>1796</c:v>
                </c:pt>
                <c:pt idx="59">
                  <c:v>1763</c:v>
                </c:pt>
                <c:pt idx="60">
                  <c:v>1901</c:v>
                </c:pt>
                <c:pt idx="61">
                  <c:v>1932.0001219999999</c:v>
                </c:pt>
                <c:pt idx="62">
                  <c:v>1838</c:v>
                </c:pt>
                <c:pt idx="63">
                  <c:v>1927</c:v>
                </c:pt>
                <c:pt idx="64">
                  <c:v>1875</c:v>
                </c:pt>
                <c:pt idx="65">
                  <c:v>1810</c:v>
                </c:pt>
                <c:pt idx="66">
                  <c:v>1795</c:v>
                </c:pt>
                <c:pt idx="67">
                  <c:v>1766</c:v>
                </c:pt>
                <c:pt idx="68">
                  <c:v>1793</c:v>
                </c:pt>
                <c:pt idx="69">
                  <c:v>1821</c:v>
                </c:pt>
                <c:pt idx="70">
                  <c:v>1846</c:v>
                </c:pt>
                <c:pt idx="71">
                  <c:v>1856</c:v>
                </c:pt>
                <c:pt idx="72">
                  <c:v>1882</c:v>
                </c:pt>
                <c:pt idx="73">
                  <c:v>1897.0001219999999</c:v>
                </c:pt>
                <c:pt idx="74">
                  <c:v>1914.9998780000001</c:v>
                </c:pt>
                <c:pt idx="75">
                  <c:v>1939</c:v>
                </c:pt>
                <c:pt idx="76">
                  <c:v>1943</c:v>
                </c:pt>
                <c:pt idx="77">
                  <c:v>1973</c:v>
                </c:pt>
                <c:pt idx="78">
                  <c:v>2015</c:v>
                </c:pt>
                <c:pt idx="79">
                  <c:v>2009</c:v>
                </c:pt>
                <c:pt idx="80">
                  <c:v>1954</c:v>
                </c:pt>
                <c:pt idx="81">
                  <c:v>1908</c:v>
                </c:pt>
                <c:pt idx="82">
                  <c:v>1846</c:v>
                </c:pt>
                <c:pt idx="83">
                  <c:v>1916</c:v>
                </c:pt>
                <c:pt idx="84">
                  <c:v>1930</c:v>
                </c:pt>
                <c:pt idx="85">
                  <c:v>1888.0001219999999</c:v>
                </c:pt>
                <c:pt idx="86">
                  <c:v>1837</c:v>
                </c:pt>
                <c:pt idx="87">
                  <c:v>1810</c:v>
                </c:pt>
                <c:pt idx="88">
                  <c:v>1817.9998780000001</c:v>
                </c:pt>
                <c:pt idx="89">
                  <c:v>1817.0001219999999</c:v>
                </c:pt>
                <c:pt idx="90">
                  <c:v>1837</c:v>
                </c:pt>
                <c:pt idx="91">
                  <c:v>1863</c:v>
                </c:pt>
                <c:pt idx="92">
                  <c:v>1881</c:v>
                </c:pt>
                <c:pt idx="93">
                  <c:v>1905</c:v>
                </c:pt>
                <c:pt idx="94">
                  <c:v>1914.0001219999999</c:v>
                </c:pt>
                <c:pt idx="95">
                  <c:v>1917</c:v>
                </c:pt>
                <c:pt idx="96">
                  <c:v>1905</c:v>
                </c:pt>
                <c:pt idx="97">
                  <c:v>2011.9998780000001</c:v>
                </c:pt>
                <c:pt idx="98">
                  <c:v>2006</c:v>
                </c:pt>
                <c:pt idx="99">
                  <c:v>2030</c:v>
                </c:pt>
                <c:pt idx="100">
                  <c:v>2042</c:v>
                </c:pt>
                <c:pt idx="101">
                  <c:v>2078</c:v>
                </c:pt>
                <c:pt idx="102">
                  <c:v>2060</c:v>
                </c:pt>
                <c:pt idx="103">
                  <c:v>0</c:v>
                </c:pt>
                <c:pt idx="104">
                  <c:v>0</c:v>
                </c:pt>
                <c:pt idx="105">
                  <c:v>0</c:v>
                </c:pt>
                <c:pt idx="106">
                  <c:v>0</c:v>
                </c:pt>
                <c:pt idx="107">
                  <c:v>0</c:v>
                </c:pt>
                <c:pt idx="108">
                  <c:v>0</c:v>
                </c:pt>
                <c:pt idx="109">
                  <c:v>0</c:v>
                </c:pt>
                <c:pt idx="110">
                  <c:v>0</c:v>
                </c:pt>
                <c:pt idx="111">
                  <c:v>0</c:v>
                </c:pt>
                <c:pt idx="112">
                  <c:v>0</c:v>
                </c:pt>
                <c:pt idx="113">
                  <c:v>0</c:v>
                </c:pt>
                <c:pt idx="114">
                  <c:v>1211</c:v>
                </c:pt>
                <c:pt idx="115">
                  <c:v>1189</c:v>
                </c:pt>
                <c:pt idx="116">
                  <c:v>1094</c:v>
                </c:pt>
                <c:pt idx="117">
                  <c:v>1170</c:v>
                </c:pt>
                <c:pt idx="118">
                  <c:v>1175</c:v>
                </c:pt>
                <c:pt idx="119">
                  <c:v>1195</c:v>
                </c:pt>
                <c:pt idx="120">
                  <c:v>1229</c:v>
                </c:pt>
                <c:pt idx="121">
                  <c:v>1200</c:v>
                </c:pt>
                <c:pt idx="122">
                  <c:v>1227</c:v>
                </c:pt>
                <c:pt idx="123">
                  <c:v>1233</c:v>
                </c:pt>
                <c:pt idx="124">
                  <c:v>1259</c:v>
                </c:pt>
                <c:pt idx="125">
                  <c:v>1271</c:v>
                </c:pt>
                <c:pt idx="126">
                  <c:v>1323</c:v>
                </c:pt>
                <c:pt idx="127">
                  <c:v>1349</c:v>
                </c:pt>
                <c:pt idx="128">
                  <c:v>1353</c:v>
                </c:pt>
                <c:pt idx="129">
                  <c:v>1400</c:v>
                </c:pt>
                <c:pt idx="130">
                  <c:v>1432</c:v>
                </c:pt>
                <c:pt idx="131">
                  <c:v>1456.9998780000001</c:v>
                </c:pt>
                <c:pt idx="132">
                  <c:v>1477</c:v>
                </c:pt>
                <c:pt idx="133">
                  <c:v>1509.9998780000001</c:v>
                </c:pt>
                <c:pt idx="134">
                  <c:v>1518.0001219999999</c:v>
                </c:pt>
                <c:pt idx="135">
                  <c:v>1539</c:v>
                </c:pt>
                <c:pt idx="136">
                  <c:v>1535</c:v>
                </c:pt>
                <c:pt idx="137">
                  <c:v>1521</c:v>
                </c:pt>
                <c:pt idx="138">
                  <c:v>1509.9998780000001</c:v>
                </c:pt>
                <c:pt idx="139">
                  <c:v>1522</c:v>
                </c:pt>
                <c:pt idx="140">
                  <c:v>1507</c:v>
                </c:pt>
                <c:pt idx="141">
                  <c:v>1493</c:v>
                </c:pt>
                <c:pt idx="142">
                  <c:v>1451</c:v>
                </c:pt>
                <c:pt idx="143">
                  <c:v>1426</c:v>
                </c:pt>
                <c:pt idx="144">
                  <c:v>1416</c:v>
                </c:pt>
                <c:pt idx="145">
                  <c:v>1427</c:v>
                </c:pt>
                <c:pt idx="146">
                  <c:v>1427</c:v>
                </c:pt>
                <c:pt idx="147">
                  <c:v>1446</c:v>
                </c:pt>
                <c:pt idx="148">
                  <c:v>1481</c:v>
                </c:pt>
                <c:pt idx="149">
                  <c:v>1500.9998780000001</c:v>
                </c:pt>
                <c:pt idx="150">
                  <c:v>1571.9998780000001</c:v>
                </c:pt>
                <c:pt idx="151">
                  <c:v>1615.0001219999999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477</c:v>
                </c:pt>
                <c:pt idx="169">
                  <c:v>557</c:v>
                </c:pt>
                <c:pt idx="170">
                  <c:v>655</c:v>
                </c:pt>
                <c:pt idx="171">
                  <c:v>812.00006099999996</c:v>
                </c:pt>
                <c:pt idx="172">
                  <c:v>863</c:v>
                </c:pt>
                <c:pt idx="173">
                  <c:v>857</c:v>
                </c:pt>
                <c:pt idx="174">
                  <c:v>727</c:v>
                </c:pt>
                <c:pt idx="175">
                  <c:v>753</c:v>
                </c:pt>
                <c:pt idx="176">
                  <c:v>943</c:v>
                </c:pt>
                <c:pt idx="177">
                  <c:v>961.99993900000004</c:v>
                </c:pt>
                <c:pt idx="178">
                  <c:v>959</c:v>
                </c:pt>
                <c:pt idx="179">
                  <c:v>917.99993900000004</c:v>
                </c:pt>
                <c:pt idx="180">
                  <c:v>908</c:v>
                </c:pt>
                <c:pt idx="181">
                  <c:v>947</c:v>
                </c:pt>
                <c:pt idx="182">
                  <c:v>915</c:v>
                </c:pt>
                <c:pt idx="183">
                  <c:v>949</c:v>
                </c:pt>
                <c:pt idx="184">
                  <c:v>906</c:v>
                </c:pt>
                <c:pt idx="185">
                  <c:v>935.00006099999996</c:v>
                </c:pt>
                <c:pt idx="186">
                  <c:v>958</c:v>
                </c:pt>
                <c:pt idx="187">
                  <c:v>932</c:v>
                </c:pt>
                <c:pt idx="188">
                  <c:v>967</c:v>
                </c:pt>
                <c:pt idx="189">
                  <c:v>959</c:v>
                </c:pt>
                <c:pt idx="190">
                  <c:v>1024</c:v>
                </c:pt>
                <c:pt idx="191">
                  <c:v>1015</c:v>
                </c:pt>
                <c:pt idx="192">
                  <c:v>1024</c:v>
                </c:pt>
                <c:pt idx="193">
                  <c:v>1025</c:v>
                </c:pt>
                <c:pt idx="194">
                  <c:v>1055</c:v>
                </c:pt>
                <c:pt idx="195">
                  <c:v>1062</c:v>
                </c:pt>
                <c:pt idx="196">
                  <c:v>1060</c:v>
                </c:pt>
                <c:pt idx="197">
                  <c:v>1024</c:v>
                </c:pt>
                <c:pt idx="198">
                  <c:v>1005</c:v>
                </c:pt>
                <c:pt idx="199">
                  <c:v>935.00006099999996</c:v>
                </c:pt>
                <c:pt idx="200">
                  <c:v>906</c:v>
                </c:pt>
                <c:pt idx="201">
                  <c:v>888</c:v>
                </c:pt>
                <c:pt idx="202">
                  <c:v>848</c:v>
                </c:pt>
                <c:pt idx="203">
                  <c:v>826</c:v>
                </c:pt>
                <c:pt idx="204">
                  <c:v>814</c:v>
                </c:pt>
                <c:pt idx="205">
                  <c:v>820</c:v>
                </c:pt>
                <c:pt idx="206">
                  <c:v>853</c:v>
                </c:pt>
                <c:pt idx="207">
                  <c:v>829.99993900000004</c:v>
                </c:pt>
                <c:pt idx="208">
                  <c:v>826</c:v>
                </c:pt>
                <c:pt idx="209">
                  <c:v>841</c:v>
                </c:pt>
                <c:pt idx="210">
                  <c:v>846</c:v>
                </c:pt>
                <c:pt idx="211">
                  <c:v>827</c:v>
                </c:pt>
                <c:pt idx="212">
                  <c:v>814</c:v>
                </c:pt>
                <c:pt idx="213">
                  <c:v>794</c:v>
                </c:pt>
                <c:pt idx="214">
                  <c:v>805</c:v>
                </c:pt>
                <c:pt idx="215">
                  <c:v>805</c:v>
                </c:pt>
                <c:pt idx="216">
                  <c:v>741.99993900000004</c:v>
                </c:pt>
                <c:pt idx="217">
                  <c:v>728</c:v>
                </c:pt>
                <c:pt idx="218">
                  <c:v>666</c:v>
                </c:pt>
                <c:pt idx="219">
                  <c:v>664</c:v>
                </c:pt>
                <c:pt idx="220">
                  <c:v>653</c:v>
                </c:pt>
                <c:pt idx="221">
                  <c:v>652</c:v>
                </c:pt>
                <c:pt idx="222">
                  <c:v>446</c:v>
                </c:pt>
                <c:pt idx="223">
                  <c:v>501</c:v>
                </c:pt>
              </c:numCache>
            </c:numRef>
          </c:yVal>
          <c:smooth val="0"/>
          <c:extLst xmlns:c16r2="http://schemas.microsoft.com/office/drawing/2015/06/chart">
            <c:ext xmlns:c16="http://schemas.microsoft.com/office/drawing/2014/chart" uri="{C3380CC4-5D6E-409C-BE32-E72D297353CC}">
              <c16:uniqueId val="{00000026-6AC3-49EB-A28A-8F017B4E52E8}"/>
            </c:ext>
          </c:extLst>
        </c:ser>
        <c:ser>
          <c:idx val="39"/>
          <c:order val="39"/>
          <c:tx>
            <c:strRef>
              <c:f>Sheet1!$AO$1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Sheet1!$AO$2:$AO$225</c:f>
              <c:numCache>
                <c:formatCode>General</c:formatCode>
                <c:ptCount val="224"/>
                <c:pt idx="0">
                  <c:v>0</c:v>
                </c:pt>
                <c:pt idx="1">
                  <c:v>0</c:v>
                </c:pt>
                <c:pt idx="2">
                  <c:v>0</c:v>
                </c:pt>
                <c:pt idx="3">
                  <c:v>31</c:v>
                </c:pt>
                <c:pt idx="4">
                  <c:v>65</c:v>
                </c:pt>
                <c:pt idx="5">
                  <c:v>84</c:v>
                </c:pt>
                <c:pt idx="6">
                  <c:v>128</c:v>
                </c:pt>
                <c:pt idx="7">
                  <c:v>196</c:v>
                </c:pt>
                <c:pt idx="8">
                  <c:v>241</c:v>
                </c:pt>
                <c:pt idx="9">
                  <c:v>279</c:v>
                </c:pt>
                <c:pt idx="10">
                  <c:v>309</c:v>
                </c:pt>
                <c:pt idx="11">
                  <c:v>311</c:v>
                </c:pt>
                <c:pt idx="12">
                  <c:v>330</c:v>
                </c:pt>
                <c:pt idx="13">
                  <c:v>337</c:v>
                </c:pt>
                <c:pt idx="14">
                  <c:v>342</c:v>
                </c:pt>
                <c:pt idx="15">
                  <c:v>353</c:v>
                </c:pt>
                <c:pt idx="16">
                  <c:v>387</c:v>
                </c:pt>
                <c:pt idx="17">
                  <c:v>410</c:v>
                </c:pt>
                <c:pt idx="18">
                  <c:v>449</c:v>
                </c:pt>
                <c:pt idx="19">
                  <c:v>476</c:v>
                </c:pt>
                <c:pt idx="20">
                  <c:v>484</c:v>
                </c:pt>
                <c:pt idx="21">
                  <c:v>491</c:v>
                </c:pt>
                <c:pt idx="22">
                  <c:v>485</c:v>
                </c:pt>
                <c:pt idx="23">
                  <c:v>508</c:v>
                </c:pt>
                <c:pt idx="24">
                  <c:v>511</c:v>
                </c:pt>
                <c:pt idx="25">
                  <c:v>494.00003099999998</c:v>
                </c:pt>
                <c:pt idx="26">
                  <c:v>489</c:v>
                </c:pt>
                <c:pt idx="27">
                  <c:v>493</c:v>
                </c:pt>
                <c:pt idx="28">
                  <c:v>496</c:v>
                </c:pt>
                <c:pt idx="29">
                  <c:v>502</c:v>
                </c:pt>
                <c:pt idx="30">
                  <c:v>495</c:v>
                </c:pt>
                <c:pt idx="31">
                  <c:v>480.99996900000002</c:v>
                </c:pt>
                <c:pt idx="32">
                  <c:v>499</c:v>
                </c:pt>
                <c:pt idx="33">
                  <c:v>474</c:v>
                </c:pt>
                <c:pt idx="34">
                  <c:v>467</c:v>
                </c:pt>
                <c:pt idx="35">
                  <c:v>497</c:v>
                </c:pt>
                <c:pt idx="36">
                  <c:v>615</c:v>
                </c:pt>
                <c:pt idx="37">
                  <c:v>772</c:v>
                </c:pt>
                <c:pt idx="38">
                  <c:v>952</c:v>
                </c:pt>
                <c:pt idx="39">
                  <c:v>1184</c:v>
                </c:pt>
                <c:pt idx="40">
                  <c:v>1329</c:v>
                </c:pt>
                <c:pt idx="41">
                  <c:v>1394</c:v>
                </c:pt>
                <c:pt idx="42">
                  <c:v>1453</c:v>
                </c:pt>
                <c:pt idx="43">
                  <c:v>1509.0001219999999</c:v>
                </c:pt>
                <c:pt idx="44">
                  <c:v>1535</c:v>
                </c:pt>
                <c:pt idx="45">
                  <c:v>1549</c:v>
                </c:pt>
                <c:pt idx="46">
                  <c:v>1577</c:v>
                </c:pt>
                <c:pt idx="47">
                  <c:v>1597.0001219999999</c:v>
                </c:pt>
                <c:pt idx="48">
                  <c:v>1643</c:v>
                </c:pt>
                <c:pt idx="49">
                  <c:v>1638</c:v>
                </c:pt>
                <c:pt idx="50">
                  <c:v>1644</c:v>
                </c:pt>
                <c:pt idx="51">
                  <c:v>1648</c:v>
                </c:pt>
                <c:pt idx="52">
                  <c:v>1675</c:v>
                </c:pt>
                <c:pt idx="53">
                  <c:v>1693</c:v>
                </c:pt>
                <c:pt idx="54">
                  <c:v>1700</c:v>
                </c:pt>
                <c:pt idx="55">
                  <c:v>1710</c:v>
                </c:pt>
                <c:pt idx="56">
                  <c:v>1747.9998780000001</c:v>
                </c:pt>
                <c:pt idx="57">
                  <c:v>1784</c:v>
                </c:pt>
                <c:pt idx="58">
                  <c:v>1796</c:v>
                </c:pt>
                <c:pt idx="59">
                  <c:v>1763</c:v>
                </c:pt>
                <c:pt idx="60">
                  <c:v>1901</c:v>
                </c:pt>
                <c:pt idx="61">
                  <c:v>1932.0001219999999</c:v>
                </c:pt>
                <c:pt idx="62">
                  <c:v>1838</c:v>
                </c:pt>
                <c:pt idx="63">
                  <c:v>1927</c:v>
                </c:pt>
                <c:pt idx="64">
                  <c:v>1875</c:v>
                </c:pt>
                <c:pt idx="65">
                  <c:v>1810</c:v>
                </c:pt>
                <c:pt idx="66">
                  <c:v>1795</c:v>
                </c:pt>
                <c:pt idx="67">
                  <c:v>1766</c:v>
                </c:pt>
                <c:pt idx="68">
                  <c:v>1793</c:v>
                </c:pt>
                <c:pt idx="69">
                  <c:v>1821</c:v>
                </c:pt>
                <c:pt idx="70">
                  <c:v>1846</c:v>
                </c:pt>
                <c:pt idx="71">
                  <c:v>1856</c:v>
                </c:pt>
                <c:pt idx="72">
                  <c:v>1882</c:v>
                </c:pt>
                <c:pt idx="73">
                  <c:v>1897.0001219999999</c:v>
                </c:pt>
                <c:pt idx="74">
                  <c:v>1914.9998780000001</c:v>
                </c:pt>
                <c:pt idx="75">
                  <c:v>1939</c:v>
                </c:pt>
                <c:pt idx="76">
                  <c:v>1943</c:v>
                </c:pt>
                <c:pt idx="77">
                  <c:v>1973</c:v>
                </c:pt>
                <c:pt idx="78">
                  <c:v>2015</c:v>
                </c:pt>
                <c:pt idx="79">
                  <c:v>2009</c:v>
                </c:pt>
                <c:pt idx="80">
                  <c:v>1954</c:v>
                </c:pt>
                <c:pt idx="81">
                  <c:v>1908</c:v>
                </c:pt>
                <c:pt idx="82">
                  <c:v>1846</c:v>
                </c:pt>
                <c:pt idx="83">
                  <c:v>1916</c:v>
                </c:pt>
                <c:pt idx="84">
                  <c:v>1930</c:v>
                </c:pt>
                <c:pt idx="85">
                  <c:v>1888.0001219999999</c:v>
                </c:pt>
                <c:pt idx="86">
                  <c:v>1837</c:v>
                </c:pt>
                <c:pt idx="87">
                  <c:v>1810</c:v>
                </c:pt>
                <c:pt idx="88">
                  <c:v>1817.9998780000001</c:v>
                </c:pt>
                <c:pt idx="89">
                  <c:v>1817.0001219999999</c:v>
                </c:pt>
                <c:pt idx="90">
                  <c:v>1837</c:v>
                </c:pt>
                <c:pt idx="91">
                  <c:v>1863</c:v>
                </c:pt>
                <c:pt idx="92">
                  <c:v>1881</c:v>
                </c:pt>
                <c:pt idx="93">
                  <c:v>1905</c:v>
                </c:pt>
                <c:pt idx="94">
                  <c:v>1914.0001219999999</c:v>
                </c:pt>
                <c:pt idx="95">
                  <c:v>1917</c:v>
                </c:pt>
                <c:pt idx="96">
                  <c:v>1905</c:v>
                </c:pt>
                <c:pt idx="97">
                  <c:v>2011.9998780000001</c:v>
                </c:pt>
                <c:pt idx="98">
                  <c:v>2006</c:v>
                </c:pt>
                <c:pt idx="99">
                  <c:v>2030</c:v>
                </c:pt>
                <c:pt idx="100">
                  <c:v>2042</c:v>
                </c:pt>
                <c:pt idx="101">
                  <c:v>2078</c:v>
                </c:pt>
                <c:pt idx="102">
                  <c:v>2060</c:v>
                </c:pt>
                <c:pt idx="103">
                  <c:v>0</c:v>
                </c:pt>
                <c:pt idx="104">
                  <c:v>0</c:v>
                </c:pt>
                <c:pt idx="105">
                  <c:v>0</c:v>
                </c:pt>
                <c:pt idx="106">
                  <c:v>0</c:v>
                </c:pt>
                <c:pt idx="107">
                  <c:v>0</c:v>
                </c:pt>
                <c:pt idx="108">
                  <c:v>0</c:v>
                </c:pt>
                <c:pt idx="109">
                  <c:v>0</c:v>
                </c:pt>
                <c:pt idx="110">
                  <c:v>0</c:v>
                </c:pt>
                <c:pt idx="111">
                  <c:v>0</c:v>
                </c:pt>
                <c:pt idx="112">
                  <c:v>0</c:v>
                </c:pt>
                <c:pt idx="113">
                  <c:v>0</c:v>
                </c:pt>
                <c:pt idx="114">
                  <c:v>1211</c:v>
                </c:pt>
                <c:pt idx="115">
                  <c:v>1189</c:v>
                </c:pt>
                <c:pt idx="116">
                  <c:v>1094</c:v>
                </c:pt>
                <c:pt idx="117">
                  <c:v>1170</c:v>
                </c:pt>
                <c:pt idx="118">
                  <c:v>1175</c:v>
                </c:pt>
                <c:pt idx="119">
                  <c:v>1195</c:v>
                </c:pt>
                <c:pt idx="120">
                  <c:v>1229</c:v>
                </c:pt>
                <c:pt idx="121">
                  <c:v>1200</c:v>
                </c:pt>
                <c:pt idx="122">
                  <c:v>1227</c:v>
                </c:pt>
                <c:pt idx="123">
                  <c:v>1233</c:v>
                </c:pt>
                <c:pt idx="124">
                  <c:v>1259</c:v>
                </c:pt>
                <c:pt idx="125">
                  <c:v>1271</c:v>
                </c:pt>
                <c:pt idx="126">
                  <c:v>1323</c:v>
                </c:pt>
                <c:pt idx="127">
                  <c:v>1349</c:v>
                </c:pt>
                <c:pt idx="128">
                  <c:v>1353</c:v>
                </c:pt>
                <c:pt idx="129">
                  <c:v>1400</c:v>
                </c:pt>
                <c:pt idx="130">
                  <c:v>1432</c:v>
                </c:pt>
                <c:pt idx="131">
                  <c:v>1456.9998780000001</c:v>
                </c:pt>
                <c:pt idx="132">
                  <c:v>1477</c:v>
                </c:pt>
                <c:pt idx="133">
                  <c:v>1509.9998780000001</c:v>
                </c:pt>
                <c:pt idx="134">
                  <c:v>1518.0001219999999</c:v>
                </c:pt>
                <c:pt idx="135">
                  <c:v>1539</c:v>
                </c:pt>
                <c:pt idx="136">
                  <c:v>1535</c:v>
                </c:pt>
                <c:pt idx="137">
                  <c:v>1521</c:v>
                </c:pt>
                <c:pt idx="138">
                  <c:v>1509.9998780000001</c:v>
                </c:pt>
                <c:pt idx="139">
                  <c:v>1522</c:v>
                </c:pt>
                <c:pt idx="140">
                  <c:v>1507</c:v>
                </c:pt>
                <c:pt idx="141">
                  <c:v>1493</c:v>
                </c:pt>
                <c:pt idx="142">
                  <c:v>1451</c:v>
                </c:pt>
                <c:pt idx="143">
                  <c:v>1426</c:v>
                </c:pt>
                <c:pt idx="144">
                  <c:v>1416</c:v>
                </c:pt>
                <c:pt idx="145">
                  <c:v>1427</c:v>
                </c:pt>
                <c:pt idx="146">
                  <c:v>1427</c:v>
                </c:pt>
                <c:pt idx="147">
                  <c:v>1446</c:v>
                </c:pt>
                <c:pt idx="148">
                  <c:v>1481</c:v>
                </c:pt>
                <c:pt idx="149">
                  <c:v>1500.9998780000001</c:v>
                </c:pt>
                <c:pt idx="150">
                  <c:v>1571.9998780000001</c:v>
                </c:pt>
                <c:pt idx="151">
                  <c:v>1615.0001219999999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477</c:v>
                </c:pt>
                <c:pt idx="169">
                  <c:v>557</c:v>
                </c:pt>
                <c:pt idx="170">
                  <c:v>655</c:v>
                </c:pt>
                <c:pt idx="171">
                  <c:v>812.00006099999996</c:v>
                </c:pt>
                <c:pt idx="172">
                  <c:v>863</c:v>
                </c:pt>
                <c:pt idx="173">
                  <c:v>857</c:v>
                </c:pt>
                <c:pt idx="174">
                  <c:v>727</c:v>
                </c:pt>
                <c:pt idx="175">
                  <c:v>753</c:v>
                </c:pt>
                <c:pt idx="176">
                  <c:v>943</c:v>
                </c:pt>
                <c:pt idx="177">
                  <c:v>961.99993900000004</c:v>
                </c:pt>
                <c:pt idx="178">
                  <c:v>959</c:v>
                </c:pt>
                <c:pt idx="179">
                  <c:v>917.99993900000004</c:v>
                </c:pt>
                <c:pt idx="180">
                  <c:v>908</c:v>
                </c:pt>
                <c:pt idx="181">
                  <c:v>947</c:v>
                </c:pt>
                <c:pt idx="182">
                  <c:v>915</c:v>
                </c:pt>
                <c:pt idx="183">
                  <c:v>949</c:v>
                </c:pt>
                <c:pt idx="184">
                  <c:v>906</c:v>
                </c:pt>
                <c:pt idx="185">
                  <c:v>935.00006099999996</c:v>
                </c:pt>
                <c:pt idx="186">
                  <c:v>958</c:v>
                </c:pt>
                <c:pt idx="187">
                  <c:v>932</c:v>
                </c:pt>
                <c:pt idx="188">
                  <c:v>967</c:v>
                </c:pt>
                <c:pt idx="189">
                  <c:v>959</c:v>
                </c:pt>
                <c:pt idx="190">
                  <c:v>1024</c:v>
                </c:pt>
                <c:pt idx="191">
                  <c:v>1015</c:v>
                </c:pt>
                <c:pt idx="192">
                  <c:v>1024</c:v>
                </c:pt>
                <c:pt idx="193">
                  <c:v>1025</c:v>
                </c:pt>
                <c:pt idx="194">
                  <c:v>1055</c:v>
                </c:pt>
                <c:pt idx="195">
                  <c:v>1062</c:v>
                </c:pt>
                <c:pt idx="196">
                  <c:v>1060</c:v>
                </c:pt>
                <c:pt idx="197">
                  <c:v>1024</c:v>
                </c:pt>
                <c:pt idx="198">
                  <c:v>1005</c:v>
                </c:pt>
                <c:pt idx="199">
                  <c:v>935.00006099999996</c:v>
                </c:pt>
                <c:pt idx="200">
                  <c:v>906</c:v>
                </c:pt>
                <c:pt idx="201">
                  <c:v>888</c:v>
                </c:pt>
                <c:pt idx="202">
                  <c:v>848</c:v>
                </c:pt>
                <c:pt idx="203">
                  <c:v>826</c:v>
                </c:pt>
                <c:pt idx="204">
                  <c:v>814</c:v>
                </c:pt>
                <c:pt idx="205">
                  <c:v>820</c:v>
                </c:pt>
                <c:pt idx="206">
                  <c:v>853</c:v>
                </c:pt>
                <c:pt idx="207">
                  <c:v>829.99993900000004</c:v>
                </c:pt>
                <c:pt idx="208">
                  <c:v>826</c:v>
                </c:pt>
                <c:pt idx="209">
                  <c:v>841</c:v>
                </c:pt>
                <c:pt idx="210">
                  <c:v>846</c:v>
                </c:pt>
                <c:pt idx="211">
                  <c:v>827</c:v>
                </c:pt>
                <c:pt idx="212">
                  <c:v>814</c:v>
                </c:pt>
                <c:pt idx="213">
                  <c:v>794</c:v>
                </c:pt>
                <c:pt idx="214">
                  <c:v>805</c:v>
                </c:pt>
                <c:pt idx="215">
                  <c:v>805</c:v>
                </c:pt>
                <c:pt idx="216">
                  <c:v>741.99993900000004</c:v>
                </c:pt>
                <c:pt idx="217">
                  <c:v>728</c:v>
                </c:pt>
                <c:pt idx="218">
                  <c:v>666</c:v>
                </c:pt>
                <c:pt idx="219">
                  <c:v>664</c:v>
                </c:pt>
                <c:pt idx="220">
                  <c:v>653</c:v>
                </c:pt>
                <c:pt idx="221">
                  <c:v>652</c:v>
                </c:pt>
                <c:pt idx="222">
                  <c:v>446</c:v>
                </c:pt>
                <c:pt idx="223">
                  <c:v>501</c:v>
                </c:pt>
              </c:numCache>
            </c:numRef>
          </c:yVal>
          <c:smooth val="0"/>
          <c:extLst xmlns:c16r2="http://schemas.microsoft.com/office/drawing/2015/06/chart">
            <c:ext xmlns:c16="http://schemas.microsoft.com/office/drawing/2014/chart" uri="{C3380CC4-5D6E-409C-BE32-E72D297353CC}">
              <c16:uniqueId val="{00000027-6AC3-49EB-A28A-8F017B4E52E8}"/>
            </c:ext>
          </c:extLst>
        </c:ser>
        <c:ser>
          <c:idx val="40"/>
          <c:order val="40"/>
          <c:tx>
            <c:strRef>
              <c:f>Sheet1!$AP$1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Sheet1!$AP$2:$AP$225</c:f>
              <c:numCache>
                <c:formatCode>General</c:formatCode>
                <c:ptCount val="224"/>
                <c:pt idx="0">
                  <c:v>0</c:v>
                </c:pt>
                <c:pt idx="1">
                  <c:v>0</c:v>
                </c:pt>
                <c:pt idx="2">
                  <c:v>0</c:v>
                </c:pt>
                <c:pt idx="3">
                  <c:v>109</c:v>
                </c:pt>
                <c:pt idx="4">
                  <c:v>160</c:v>
                </c:pt>
                <c:pt idx="5">
                  <c:v>183</c:v>
                </c:pt>
                <c:pt idx="6">
                  <c:v>230</c:v>
                </c:pt>
                <c:pt idx="7">
                  <c:v>277</c:v>
                </c:pt>
                <c:pt idx="8">
                  <c:v>314</c:v>
                </c:pt>
                <c:pt idx="9">
                  <c:v>333</c:v>
                </c:pt>
                <c:pt idx="10">
                  <c:v>359</c:v>
                </c:pt>
                <c:pt idx="11">
                  <c:v>370.99996900000002</c:v>
                </c:pt>
                <c:pt idx="12">
                  <c:v>387</c:v>
                </c:pt>
                <c:pt idx="13">
                  <c:v>406.00003099999998</c:v>
                </c:pt>
                <c:pt idx="14">
                  <c:v>417.00003099999998</c:v>
                </c:pt>
                <c:pt idx="15">
                  <c:v>441</c:v>
                </c:pt>
                <c:pt idx="16">
                  <c:v>480.99996900000002</c:v>
                </c:pt>
                <c:pt idx="17">
                  <c:v>508</c:v>
                </c:pt>
                <c:pt idx="18">
                  <c:v>551</c:v>
                </c:pt>
                <c:pt idx="19">
                  <c:v>582</c:v>
                </c:pt>
                <c:pt idx="20">
                  <c:v>599</c:v>
                </c:pt>
                <c:pt idx="21">
                  <c:v>602</c:v>
                </c:pt>
                <c:pt idx="22">
                  <c:v>598</c:v>
                </c:pt>
                <c:pt idx="23">
                  <c:v>626</c:v>
                </c:pt>
                <c:pt idx="24">
                  <c:v>625</c:v>
                </c:pt>
                <c:pt idx="25">
                  <c:v>623</c:v>
                </c:pt>
                <c:pt idx="26">
                  <c:v>631</c:v>
                </c:pt>
                <c:pt idx="27">
                  <c:v>641</c:v>
                </c:pt>
                <c:pt idx="28">
                  <c:v>653</c:v>
                </c:pt>
                <c:pt idx="29">
                  <c:v>661</c:v>
                </c:pt>
                <c:pt idx="30">
                  <c:v>668</c:v>
                </c:pt>
                <c:pt idx="31">
                  <c:v>653.99993900000004</c:v>
                </c:pt>
                <c:pt idx="32">
                  <c:v>666.99993900000004</c:v>
                </c:pt>
                <c:pt idx="33">
                  <c:v>649.00006099999996</c:v>
                </c:pt>
                <c:pt idx="34">
                  <c:v>641</c:v>
                </c:pt>
                <c:pt idx="35">
                  <c:v>682</c:v>
                </c:pt>
                <c:pt idx="36">
                  <c:v>822</c:v>
                </c:pt>
                <c:pt idx="37">
                  <c:v>1016</c:v>
                </c:pt>
                <c:pt idx="38">
                  <c:v>1210</c:v>
                </c:pt>
                <c:pt idx="39">
                  <c:v>1458</c:v>
                </c:pt>
                <c:pt idx="40">
                  <c:v>1613</c:v>
                </c:pt>
                <c:pt idx="41">
                  <c:v>1693</c:v>
                </c:pt>
                <c:pt idx="42">
                  <c:v>1751</c:v>
                </c:pt>
                <c:pt idx="43">
                  <c:v>1823</c:v>
                </c:pt>
                <c:pt idx="44">
                  <c:v>1845</c:v>
                </c:pt>
                <c:pt idx="45">
                  <c:v>1857</c:v>
                </c:pt>
                <c:pt idx="46">
                  <c:v>1881</c:v>
                </c:pt>
                <c:pt idx="47">
                  <c:v>1905.9998780000001</c:v>
                </c:pt>
                <c:pt idx="48">
                  <c:v>1955</c:v>
                </c:pt>
                <c:pt idx="49">
                  <c:v>1962</c:v>
                </c:pt>
                <c:pt idx="50">
                  <c:v>1971</c:v>
                </c:pt>
                <c:pt idx="51">
                  <c:v>1979</c:v>
                </c:pt>
                <c:pt idx="52">
                  <c:v>2008</c:v>
                </c:pt>
                <c:pt idx="53">
                  <c:v>2032</c:v>
                </c:pt>
                <c:pt idx="54">
                  <c:v>2054</c:v>
                </c:pt>
                <c:pt idx="55">
                  <c:v>2069</c:v>
                </c:pt>
                <c:pt idx="56">
                  <c:v>2101</c:v>
                </c:pt>
                <c:pt idx="57">
                  <c:v>2149</c:v>
                </c:pt>
                <c:pt idx="58">
                  <c:v>2163</c:v>
                </c:pt>
                <c:pt idx="59">
                  <c:v>2139</c:v>
                </c:pt>
                <c:pt idx="60">
                  <c:v>2264</c:v>
                </c:pt>
                <c:pt idx="61">
                  <c:v>2307</c:v>
                </c:pt>
                <c:pt idx="62">
                  <c:v>2204</c:v>
                </c:pt>
                <c:pt idx="63">
                  <c:v>2313</c:v>
                </c:pt>
                <c:pt idx="64">
                  <c:v>2275</c:v>
                </c:pt>
                <c:pt idx="65">
                  <c:v>2196</c:v>
                </c:pt>
                <c:pt idx="66">
                  <c:v>2198</c:v>
                </c:pt>
                <c:pt idx="67">
                  <c:v>2160</c:v>
                </c:pt>
                <c:pt idx="68">
                  <c:v>2214</c:v>
                </c:pt>
                <c:pt idx="69">
                  <c:v>2235</c:v>
                </c:pt>
                <c:pt idx="70">
                  <c:v>2265</c:v>
                </c:pt>
                <c:pt idx="71">
                  <c:v>2298</c:v>
                </c:pt>
                <c:pt idx="72">
                  <c:v>2332</c:v>
                </c:pt>
                <c:pt idx="73">
                  <c:v>2351</c:v>
                </c:pt>
                <c:pt idx="74">
                  <c:v>2380</c:v>
                </c:pt>
                <c:pt idx="75">
                  <c:v>2400</c:v>
                </c:pt>
                <c:pt idx="76">
                  <c:v>2411</c:v>
                </c:pt>
                <c:pt idx="77">
                  <c:v>2449</c:v>
                </c:pt>
                <c:pt idx="78">
                  <c:v>2484</c:v>
                </c:pt>
                <c:pt idx="79">
                  <c:v>2481</c:v>
                </c:pt>
                <c:pt idx="80">
                  <c:v>2419</c:v>
                </c:pt>
                <c:pt idx="81">
                  <c:v>2394</c:v>
                </c:pt>
                <c:pt idx="82">
                  <c:v>2343</c:v>
                </c:pt>
                <c:pt idx="83">
                  <c:v>2366</c:v>
                </c:pt>
                <c:pt idx="84">
                  <c:v>2380</c:v>
                </c:pt>
                <c:pt idx="85">
                  <c:v>2330</c:v>
                </c:pt>
                <c:pt idx="86">
                  <c:v>2282</c:v>
                </c:pt>
                <c:pt idx="87">
                  <c:v>2267</c:v>
                </c:pt>
                <c:pt idx="88">
                  <c:v>2261</c:v>
                </c:pt>
                <c:pt idx="89">
                  <c:v>2260</c:v>
                </c:pt>
                <c:pt idx="90">
                  <c:v>2291</c:v>
                </c:pt>
                <c:pt idx="91">
                  <c:v>2320</c:v>
                </c:pt>
                <c:pt idx="92">
                  <c:v>2356</c:v>
                </c:pt>
                <c:pt idx="93">
                  <c:v>2379</c:v>
                </c:pt>
                <c:pt idx="94">
                  <c:v>2394</c:v>
                </c:pt>
                <c:pt idx="95">
                  <c:v>2416</c:v>
                </c:pt>
                <c:pt idx="96">
                  <c:v>2386</c:v>
                </c:pt>
                <c:pt idx="97">
                  <c:v>2426</c:v>
                </c:pt>
                <c:pt idx="98">
                  <c:v>2438</c:v>
                </c:pt>
                <c:pt idx="99">
                  <c:v>2447</c:v>
                </c:pt>
                <c:pt idx="100">
                  <c:v>2466</c:v>
                </c:pt>
                <c:pt idx="101">
                  <c:v>2479</c:v>
                </c:pt>
                <c:pt idx="102">
                  <c:v>2445</c:v>
                </c:pt>
                <c:pt idx="103">
                  <c:v>0</c:v>
                </c:pt>
                <c:pt idx="104">
                  <c:v>0</c:v>
                </c:pt>
                <c:pt idx="105">
                  <c:v>0</c:v>
                </c:pt>
                <c:pt idx="106">
                  <c:v>0</c:v>
                </c:pt>
                <c:pt idx="107">
                  <c:v>0</c:v>
                </c:pt>
                <c:pt idx="108">
                  <c:v>0</c:v>
                </c:pt>
                <c:pt idx="109">
                  <c:v>0</c:v>
                </c:pt>
                <c:pt idx="110">
                  <c:v>0</c:v>
                </c:pt>
                <c:pt idx="111">
                  <c:v>0</c:v>
                </c:pt>
                <c:pt idx="112">
                  <c:v>0</c:v>
                </c:pt>
                <c:pt idx="113">
                  <c:v>0</c:v>
                </c:pt>
                <c:pt idx="114">
                  <c:v>1507</c:v>
                </c:pt>
                <c:pt idx="115">
                  <c:v>1469</c:v>
                </c:pt>
                <c:pt idx="116">
                  <c:v>1425</c:v>
                </c:pt>
                <c:pt idx="117">
                  <c:v>1455</c:v>
                </c:pt>
                <c:pt idx="118">
                  <c:v>1458</c:v>
                </c:pt>
                <c:pt idx="119">
                  <c:v>1508</c:v>
                </c:pt>
                <c:pt idx="120">
                  <c:v>1520</c:v>
                </c:pt>
                <c:pt idx="121">
                  <c:v>1507</c:v>
                </c:pt>
                <c:pt idx="122">
                  <c:v>1536.0001219999999</c:v>
                </c:pt>
                <c:pt idx="123">
                  <c:v>1560</c:v>
                </c:pt>
                <c:pt idx="124">
                  <c:v>1593</c:v>
                </c:pt>
                <c:pt idx="125">
                  <c:v>1615.9998780000001</c:v>
                </c:pt>
                <c:pt idx="126">
                  <c:v>1664</c:v>
                </c:pt>
                <c:pt idx="127">
                  <c:v>1700</c:v>
                </c:pt>
                <c:pt idx="128">
                  <c:v>1724</c:v>
                </c:pt>
                <c:pt idx="129">
                  <c:v>1756.0001219999999</c:v>
                </c:pt>
                <c:pt idx="130">
                  <c:v>1787</c:v>
                </c:pt>
                <c:pt idx="131">
                  <c:v>1829</c:v>
                </c:pt>
                <c:pt idx="132">
                  <c:v>1868</c:v>
                </c:pt>
                <c:pt idx="133">
                  <c:v>1894</c:v>
                </c:pt>
                <c:pt idx="134">
                  <c:v>1910</c:v>
                </c:pt>
                <c:pt idx="135">
                  <c:v>1934</c:v>
                </c:pt>
                <c:pt idx="136">
                  <c:v>1926</c:v>
                </c:pt>
                <c:pt idx="137">
                  <c:v>1910</c:v>
                </c:pt>
                <c:pt idx="138">
                  <c:v>1927</c:v>
                </c:pt>
                <c:pt idx="139">
                  <c:v>1923.9998780000001</c:v>
                </c:pt>
                <c:pt idx="140">
                  <c:v>1893</c:v>
                </c:pt>
                <c:pt idx="141">
                  <c:v>1887</c:v>
                </c:pt>
                <c:pt idx="142">
                  <c:v>1846</c:v>
                </c:pt>
                <c:pt idx="143">
                  <c:v>1814</c:v>
                </c:pt>
                <c:pt idx="144">
                  <c:v>1796</c:v>
                </c:pt>
                <c:pt idx="145">
                  <c:v>1808.9998780000001</c:v>
                </c:pt>
                <c:pt idx="146">
                  <c:v>1825</c:v>
                </c:pt>
                <c:pt idx="147">
                  <c:v>1811</c:v>
                </c:pt>
                <c:pt idx="148">
                  <c:v>1870.9998780000001</c:v>
                </c:pt>
                <c:pt idx="149">
                  <c:v>1888.0001219999999</c:v>
                </c:pt>
                <c:pt idx="150">
                  <c:v>1925</c:v>
                </c:pt>
                <c:pt idx="151">
                  <c:v>1954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639</c:v>
                </c:pt>
                <c:pt idx="169">
                  <c:v>734</c:v>
                </c:pt>
                <c:pt idx="170">
                  <c:v>957.00006099999996</c:v>
                </c:pt>
                <c:pt idx="171">
                  <c:v>1160</c:v>
                </c:pt>
                <c:pt idx="172">
                  <c:v>1191</c:v>
                </c:pt>
                <c:pt idx="173">
                  <c:v>1188</c:v>
                </c:pt>
                <c:pt idx="174">
                  <c:v>986</c:v>
                </c:pt>
                <c:pt idx="175">
                  <c:v>1066</c:v>
                </c:pt>
                <c:pt idx="176">
                  <c:v>1297</c:v>
                </c:pt>
                <c:pt idx="177">
                  <c:v>1294</c:v>
                </c:pt>
                <c:pt idx="178">
                  <c:v>1302</c:v>
                </c:pt>
                <c:pt idx="179">
                  <c:v>1261</c:v>
                </c:pt>
                <c:pt idx="180">
                  <c:v>1271</c:v>
                </c:pt>
                <c:pt idx="181">
                  <c:v>1259</c:v>
                </c:pt>
                <c:pt idx="182">
                  <c:v>1243</c:v>
                </c:pt>
                <c:pt idx="183">
                  <c:v>1253</c:v>
                </c:pt>
                <c:pt idx="184">
                  <c:v>1223</c:v>
                </c:pt>
                <c:pt idx="185">
                  <c:v>1238</c:v>
                </c:pt>
                <c:pt idx="186">
                  <c:v>1257</c:v>
                </c:pt>
                <c:pt idx="187">
                  <c:v>1247</c:v>
                </c:pt>
                <c:pt idx="188">
                  <c:v>1272.0001219999999</c:v>
                </c:pt>
                <c:pt idx="189">
                  <c:v>1268</c:v>
                </c:pt>
                <c:pt idx="190">
                  <c:v>1294</c:v>
                </c:pt>
                <c:pt idx="191">
                  <c:v>1300</c:v>
                </c:pt>
                <c:pt idx="192">
                  <c:v>1314</c:v>
                </c:pt>
                <c:pt idx="193">
                  <c:v>1340</c:v>
                </c:pt>
                <c:pt idx="194">
                  <c:v>1333.0001219999999</c:v>
                </c:pt>
                <c:pt idx="195">
                  <c:v>1349</c:v>
                </c:pt>
                <c:pt idx="196">
                  <c:v>1356</c:v>
                </c:pt>
                <c:pt idx="197">
                  <c:v>1328</c:v>
                </c:pt>
                <c:pt idx="198">
                  <c:v>1301</c:v>
                </c:pt>
                <c:pt idx="199">
                  <c:v>1236</c:v>
                </c:pt>
                <c:pt idx="200">
                  <c:v>1187</c:v>
                </c:pt>
                <c:pt idx="201">
                  <c:v>1155</c:v>
                </c:pt>
                <c:pt idx="202">
                  <c:v>1138</c:v>
                </c:pt>
                <c:pt idx="203">
                  <c:v>1106</c:v>
                </c:pt>
                <c:pt idx="204">
                  <c:v>1093</c:v>
                </c:pt>
                <c:pt idx="205">
                  <c:v>1068</c:v>
                </c:pt>
                <c:pt idx="206">
                  <c:v>1097</c:v>
                </c:pt>
                <c:pt idx="207">
                  <c:v>1108</c:v>
                </c:pt>
                <c:pt idx="208">
                  <c:v>1026</c:v>
                </c:pt>
                <c:pt idx="209">
                  <c:v>1045</c:v>
                </c:pt>
                <c:pt idx="210">
                  <c:v>1092</c:v>
                </c:pt>
                <c:pt idx="211">
                  <c:v>1057</c:v>
                </c:pt>
                <c:pt idx="212">
                  <c:v>1049</c:v>
                </c:pt>
                <c:pt idx="213">
                  <c:v>1018</c:v>
                </c:pt>
                <c:pt idx="214">
                  <c:v>1046</c:v>
                </c:pt>
                <c:pt idx="215">
                  <c:v>1064</c:v>
                </c:pt>
                <c:pt idx="216">
                  <c:v>964</c:v>
                </c:pt>
                <c:pt idx="217">
                  <c:v>951</c:v>
                </c:pt>
                <c:pt idx="218">
                  <c:v>917.99993900000004</c:v>
                </c:pt>
                <c:pt idx="219">
                  <c:v>827</c:v>
                </c:pt>
                <c:pt idx="220">
                  <c:v>797</c:v>
                </c:pt>
                <c:pt idx="221">
                  <c:v>774</c:v>
                </c:pt>
                <c:pt idx="222">
                  <c:v>915</c:v>
                </c:pt>
                <c:pt idx="223">
                  <c:v>705</c:v>
                </c:pt>
              </c:numCache>
            </c:numRef>
          </c:yVal>
          <c:smooth val="0"/>
          <c:extLst xmlns:c16r2="http://schemas.microsoft.com/office/drawing/2015/06/chart">
            <c:ext xmlns:c16="http://schemas.microsoft.com/office/drawing/2014/chart" uri="{C3380CC4-5D6E-409C-BE32-E72D297353CC}">
              <c16:uniqueId val="{00000028-6AC3-49EB-A28A-8F017B4E52E8}"/>
            </c:ext>
          </c:extLst>
        </c:ser>
        <c:ser>
          <c:idx val="41"/>
          <c:order val="41"/>
          <c:tx>
            <c:strRef>
              <c:f>Sheet1!$AQ$1</c:f>
              <c:strCache>
                <c:ptCount val="1"/>
                <c:pt idx="0">
                  <c:v>mallau</c:v>
                </c:pt>
              </c:strCache>
            </c:strRef>
          </c:tx>
          <c:spPr>
            <a:ln w="12700" cap="rnd">
              <a:solidFill>
                <a:srgbClr val="80000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Sheet1!$AQ$2:$AQ$225</c:f>
              <c:numCache>
                <c:formatCode>General</c:formatCode>
                <c:ptCount val="224"/>
                <c:pt idx="0">
                  <c:v>0</c:v>
                </c:pt>
                <c:pt idx="1">
                  <c:v>0</c:v>
                </c:pt>
                <c:pt idx="2">
                  <c:v>0</c:v>
                </c:pt>
                <c:pt idx="3">
                  <c:v>122.99999200000001</c:v>
                </c:pt>
                <c:pt idx="4">
                  <c:v>114</c:v>
                </c:pt>
                <c:pt idx="5">
                  <c:v>146</c:v>
                </c:pt>
                <c:pt idx="6">
                  <c:v>183</c:v>
                </c:pt>
                <c:pt idx="7">
                  <c:v>230</c:v>
                </c:pt>
                <c:pt idx="8">
                  <c:v>260</c:v>
                </c:pt>
                <c:pt idx="9">
                  <c:v>289</c:v>
                </c:pt>
                <c:pt idx="10">
                  <c:v>315</c:v>
                </c:pt>
                <c:pt idx="11">
                  <c:v>321</c:v>
                </c:pt>
                <c:pt idx="12">
                  <c:v>332</c:v>
                </c:pt>
                <c:pt idx="13">
                  <c:v>348</c:v>
                </c:pt>
                <c:pt idx="14">
                  <c:v>356</c:v>
                </c:pt>
                <c:pt idx="15">
                  <c:v>378</c:v>
                </c:pt>
                <c:pt idx="16">
                  <c:v>424</c:v>
                </c:pt>
                <c:pt idx="17">
                  <c:v>456</c:v>
                </c:pt>
                <c:pt idx="18">
                  <c:v>502</c:v>
                </c:pt>
                <c:pt idx="19">
                  <c:v>532</c:v>
                </c:pt>
                <c:pt idx="20">
                  <c:v>537</c:v>
                </c:pt>
                <c:pt idx="21">
                  <c:v>536</c:v>
                </c:pt>
                <c:pt idx="22">
                  <c:v>528</c:v>
                </c:pt>
                <c:pt idx="23">
                  <c:v>545</c:v>
                </c:pt>
                <c:pt idx="24">
                  <c:v>543</c:v>
                </c:pt>
                <c:pt idx="25">
                  <c:v>536</c:v>
                </c:pt>
                <c:pt idx="26">
                  <c:v>540</c:v>
                </c:pt>
                <c:pt idx="27">
                  <c:v>552</c:v>
                </c:pt>
                <c:pt idx="28">
                  <c:v>553</c:v>
                </c:pt>
                <c:pt idx="29">
                  <c:v>552</c:v>
                </c:pt>
                <c:pt idx="30">
                  <c:v>551</c:v>
                </c:pt>
                <c:pt idx="31">
                  <c:v>528</c:v>
                </c:pt>
                <c:pt idx="32">
                  <c:v>545</c:v>
                </c:pt>
                <c:pt idx="33">
                  <c:v>523</c:v>
                </c:pt>
                <c:pt idx="34">
                  <c:v>513</c:v>
                </c:pt>
                <c:pt idx="35">
                  <c:v>550</c:v>
                </c:pt>
                <c:pt idx="36">
                  <c:v>710</c:v>
                </c:pt>
                <c:pt idx="37">
                  <c:v>923</c:v>
                </c:pt>
                <c:pt idx="38">
                  <c:v>1139</c:v>
                </c:pt>
                <c:pt idx="39">
                  <c:v>1402</c:v>
                </c:pt>
                <c:pt idx="40">
                  <c:v>1569</c:v>
                </c:pt>
                <c:pt idx="41">
                  <c:v>1652</c:v>
                </c:pt>
                <c:pt idx="42">
                  <c:v>1709</c:v>
                </c:pt>
                <c:pt idx="43">
                  <c:v>1785</c:v>
                </c:pt>
                <c:pt idx="44">
                  <c:v>1799</c:v>
                </c:pt>
                <c:pt idx="45">
                  <c:v>1808.9998780000001</c:v>
                </c:pt>
                <c:pt idx="46">
                  <c:v>1834</c:v>
                </c:pt>
                <c:pt idx="47">
                  <c:v>1861</c:v>
                </c:pt>
                <c:pt idx="48">
                  <c:v>1900</c:v>
                </c:pt>
                <c:pt idx="49">
                  <c:v>1908</c:v>
                </c:pt>
                <c:pt idx="50">
                  <c:v>1917</c:v>
                </c:pt>
                <c:pt idx="51">
                  <c:v>1928</c:v>
                </c:pt>
                <c:pt idx="52">
                  <c:v>1946</c:v>
                </c:pt>
                <c:pt idx="53">
                  <c:v>1971</c:v>
                </c:pt>
                <c:pt idx="54">
                  <c:v>1995</c:v>
                </c:pt>
                <c:pt idx="55">
                  <c:v>1996</c:v>
                </c:pt>
                <c:pt idx="56">
                  <c:v>2037</c:v>
                </c:pt>
                <c:pt idx="57">
                  <c:v>2078</c:v>
                </c:pt>
                <c:pt idx="58">
                  <c:v>2088</c:v>
                </c:pt>
                <c:pt idx="59">
                  <c:v>2071</c:v>
                </c:pt>
                <c:pt idx="60">
                  <c:v>2189</c:v>
                </c:pt>
                <c:pt idx="61">
                  <c:v>2218</c:v>
                </c:pt>
                <c:pt idx="62">
                  <c:v>2128</c:v>
                </c:pt>
                <c:pt idx="63">
                  <c:v>2204</c:v>
                </c:pt>
                <c:pt idx="64">
                  <c:v>2179</c:v>
                </c:pt>
                <c:pt idx="65">
                  <c:v>2111</c:v>
                </c:pt>
                <c:pt idx="66">
                  <c:v>2105</c:v>
                </c:pt>
                <c:pt idx="67">
                  <c:v>2089</c:v>
                </c:pt>
                <c:pt idx="68">
                  <c:v>2120</c:v>
                </c:pt>
                <c:pt idx="69">
                  <c:v>2153</c:v>
                </c:pt>
                <c:pt idx="70">
                  <c:v>2192</c:v>
                </c:pt>
                <c:pt idx="71">
                  <c:v>2213</c:v>
                </c:pt>
                <c:pt idx="72">
                  <c:v>2246</c:v>
                </c:pt>
                <c:pt idx="73">
                  <c:v>2265</c:v>
                </c:pt>
                <c:pt idx="74">
                  <c:v>2284</c:v>
                </c:pt>
                <c:pt idx="75">
                  <c:v>2314</c:v>
                </c:pt>
                <c:pt idx="76">
                  <c:v>2326</c:v>
                </c:pt>
                <c:pt idx="77">
                  <c:v>2360</c:v>
                </c:pt>
                <c:pt idx="78">
                  <c:v>2394</c:v>
                </c:pt>
                <c:pt idx="79">
                  <c:v>2396</c:v>
                </c:pt>
                <c:pt idx="80">
                  <c:v>2326</c:v>
                </c:pt>
                <c:pt idx="81">
                  <c:v>2308</c:v>
                </c:pt>
                <c:pt idx="82">
                  <c:v>2238</c:v>
                </c:pt>
                <c:pt idx="83">
                  <c:v>2272</c:v>
                </c:pt>
                <c:pt idx="84">
                  <c:v>2267</c:v>
                </c:pt>
                <c:pt idx="85">
                  <c:v>2217</c:v>
                </c:pt>
                <c:pt idx="86">
                  <c:v>2161</c:v>
                </c:pt>
                <c:pt idx="87">
                  <c:v>2146</c:v>
                </c:pt>
                <c:pt idx="88">
                  <c:v>2148</c:v>
                </c:pt>
                <c:pt idx="89">
                  <c:v>2157</c:v>
                </c:pt>
                <c:pt idx="90">
                  <c:v>2185</c:v>
                </c:pt>
                <c:pt idx="91">
                  <c:v>2215</c:v>
                </c:pt>
                <c:pt idx="92">
                  <c:v>2235</c:v>
                </c:pt>
                <c:pt idx="93">
                  <c:v>2255</c:v>
                </c:pt>
                <c:pt idx="94">
                  <c:v>2286</c:v>
                </c:pt>
                <c:pt idx="95">
                  <c:v>2308</c:v>
                </c:pt>
                <c:pt idx="96">
                  <c:v>2280</c:v>
                </c:pt>
                <c:pt idx="97">
                  <c:v>2342</c:v>
                </c:pt>
                <c:pt idx="98">
                  <c:v>2338</c:v>
                </c:pt>
                <c:pt idx="99">
                  <c:v>2369</c:v>
                </c:pt>
                <c:pt idx="100">
                  <c:v>2391</c:v>
                </c:pt>
                <c:pt idx="101">
                  <c:v>2375</c:v>
                </c:pt>
                <c:pt idx="102">
                  <c:v>2346</c:v>
                </c:pt>
                <c:pt idx="103">
                  <c:v>0</c:v>
                </c:pt>
                <c:pt idx="104">
                  <c:v>0</c:v>
                </c:pt>
                <c:pt idx="105">
                  <c:v>0</c:v>
                </c:pt>
                <c:pt idx="106">
                  <c:v>0</c:v>
                </c:pt>
                <c:pt idx="107">
                  <c:v>0</c:v>
                </c:pt>
                <c:pt idx="108">
                  <c:v>0</c:v>
                </c:pt>
                <c:pt idx="109">
                  <c:v>0</c:v>
                </c:pt>
                <c:pt idx="110">
                  <c:v>0</c:v>
                </c:pt>
                <c:pt idx="111">
                  <c:v>0</c:v>
                </c:pt>
                <c:pt idx="112">
                  <c:v>0</c:v>
                </c:pt>
                <c:pt idx="113">
                  <c:v>0</c:v>
                </c:pt>
                <c:pt idx="114">
                  <c:v>1263.0001219999999</c:v>
                </c:pt>
                <c:pt idx="115">
                  <c:v>1229</c:v>
                </c:pt>
                <c:pt idx="116">
                  <c:v>1171</c:v>
                </c:pt>
                <c:pt idx="117">
                  <c:v>1284</c:v>
                </c:pt>
                <c:pt idx="118">
                  <c:v>1238</c:v>
                </c:pt>
                <c:pt idx="119">
                  <c:v>1278</c:v>
                </c:pt>
                <c:pt idx="120">
                  <c:v>1317</c:v>
                </c:pt>
                <c:pt idx="121">
                  <c:v>1340</c:v>
                </c:pt>
                <c:pt idx="122">
                  <c:v>1368</c:v>
                </c:pt>
                <c:pt idx="123">
                  <c:v>1391</c:v>
                </c:pt>
                <c:pt idx="124">
                  <c:v>1427</c:v>
                </c:pt>
                <c:pt idx="125">
                  <c:v>1471</c:v>
                </c:pt>
                <c:pt idx="126">
                  <c:v>1508</c:v>
                </c:pt>
                <c:pt idx="127">
                  <c:v>1539</c:v>
                </c:pt>
                <c:pt idx="128">
                  <c:v>1565</c:v>
                </c:pt>
                <c:pt idx="129">
                  <c:v>1599</c:v>
                </c:pt>
                <c:pt idx="130">
                  <c:v>1650.9998780000001</c:v>
                </c:pt>
                <c:pt idx="131">
                  <c:v>1685.9998780000001</c:v>
                </c:pt>
                <c:pt idx="132">
                  <c:v>1716</c:v>
                </c:pt>
                <c:pt idx="133">
                  <c:v>1752</c:v>
                </c:pt>
                <c:pt idx="134">
                  <c:v>1763</c:v>
                </c:pt>
                <c:pt idx="135">
                  <c:v>1793</c:v>
                </c:pt>
                <c:pt idx="136">
                  <c:v>1791.9998780000001</c:v>
                </c:pt>
                <c:pt idx="137">
                  <c:v>1786</c:v>
                </c:pt>
                <c:pt idx="138">
                  <c:v>1782.0001219999999</c:v>
                </c:pt>
                <c:pt idx="139">
                  <c:v>1791.0001219999999</c:v>
                </c:pt>
                <c:pt idx="140">
                  <c:v>1769</c:v>
                </c:pt>
                <c:pt idx="141">
                  <c:v>1764</c:v>
                </c:pt>
                <c:pt idx="142">
                  <c:v>1711</c:v>
                </c:pt>
                <c:pt idx="143">
                  <c:v>1685.0001219999999</c:v>
                </c:pt>
                <c:pt idx="144">
                  <c:v>1672</c:v>
                </c:pt>
                <c:pt idx="145">
                  <c:v>1676</c:v>
                </c:pt>
                <c:pt idx="146">
                  <c:v>1679</c:v>
                </c:pt>
                <c:pt idx="147">
                  <c:v>1670</c:v>
                </c:pt>
                <c:pt idx="148">
                  <c:v>1701</c:v>
                </c:pt>
                <c:pt idx="149">
                  <c:v>1724</c:v>
                </c:pt>
                <c:pt idx="150">
                  <c:v>1762</c:v>
                </c:pt>
                <c:pt idx="151">
                  <c:v>1713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510</c:v>
                </c:pt>
                <c:pt idx="169">
                  <c:v>516</c:v>
                </c:pt>
                <c:pt idx="170">
                  <c:v>611</c:v>
                </c:pt>
                <c:pt idx="171">
                  <c:v>802</c:v>
                </c:pt>
                <c:pt idx="172">
                  <c:v>878.00006099999996</c:v>
                </c:pt>
                <c:pt idx="173">
                  <c:v>846</c:v>
                </c:pt>
                <c:pt idx="174">
                  <c:v>732.99993900000004</c:v>
                </c:pt>
                <c:pt idx="175">
                  <c:v>704</c:v>
                </c:pt>
                <c:pt idx="176">
                  <c:v>988.00006099999996</c:v>
                </c:pt>
                <c:pt idx="177">
                  <c:v>1017</c:v>
                </c:pt>
                <c:pt idx="178">
                  <c:v>1007</c:v>
                </c:pt>
                <c:pt idx="179">
                  <c:v>923</c:v>
                </c:pt>
                <c:pt idx="180">
                  <c:v>932</c:v>
                </c:pt>
                <c:pt idx="181">
                  <c:v>1002</c:v>
                </c:pt>
                <c:pt idx="182">
                  <c:v>983.99993900000004</c:v>
                </c:pt>
                <c:pt idx="183">
                  <c:v>1022</c:v>
                </c:pt>
                <c:pt idx="184">
                  <c:v>985</c:v>
                </c:pt>
                <c:pt idx="185">
                  <c:v>1018.999939</c:v>
                </c:pt>
                <c:pt idx="186">
                  <c:v>1021</c:v>
                </c:pt>
                <c:pt idx="187">
                  <c:v>1039</c:v>
                </c:pt>
                <c:pt idx="188">
                  <c:v>1044</c:v>
                </c:pt>
                <c:pt idx="189">
                  <c:v>1034</c:v>
                </c:pt>
                <c:pt idx="190">
                  <c:v>1079</c:v>
                </c:pt>
                <c:pt idx="191">
                  <c:v>1079</c:v>
                </c:pt>
                <c:pt idx="192">
                  <c:v>1080</c:v>
                </c:pt>
                <c:pt idx="193">
                  <c:v>1113</c:v>
                </c:pt>
                <c:pt idx="194">
                  <c:v>1125</c:v>
                </c:pt>
                <c:pt idx="195">
                  <c:v>1154</c:v>
                </c:pt>
                <c:pt idx="196">
                  <c:v>1141</c:v>
                </c:pt>
                <c:pt idx="197">
                  <c:v>1122</c:v>
                </c:pt>
                <c:pt idx="198">
                  <c:v>1078</c:v>
                </c:pt>
                <c:pt idx="199">
                  <c:v>1016</c:v>
                </c:pt>
                <c:pt idx="200">
                  <c:v>977</c:v>
                </c:pt>
                <c:pt idx="201">
                  <c:v>969</c:v>
                </c:pt>
                <c:pt idx="202">
                  <c:v>904</c:v>
                </c:pt>
                <c:pt idx="203">
                  <c:v>849</c:v>
                </c:pt>
                <c:pt idx="204">
                  <c:v>849</c:v>
                </c:pt>
                <c:pt idx="205">
                  <c:v>834.00006099999996</c:v>
                </c:pt>
                <c:pt idx="206">
                  <c:v>869.00006099999996</c:v>
                </c:pt>
                <c:pt idx="207">
                  <c:v>851.99993900000004</c:v>
                </c:pt>
                <c:pt idx="208">
                  <c:v>826</c:v>
                </c:pt>
                <c:pt idx="209">
                  <c:v>842.99993900000004</c:v>
                </c:pt>
                <c:pt idx="210">
                  <c:v>885</c:v>
                </c:pt>
                <c:pt idx="211">
                  <c:v>838</c:v>
                </c:pt>
                <c:pt idx="212">
                  <c:v>840</c:v>
                </c:pt>
                <c:pt idx="213">
                  <c:v>832</c:v>
                </c:pt>
                <c:pt idx="214">
                  <c:v>823</c:v>
                </c:pt>
                <c:pt idx="215">
                  <c:v>775</c:v>
                </c:pt>
                <c:pt idx="216">
                  <c:v>782</c:v>
                </c:pt>
                <c:pt idx="217">
                  <c:v>723</c:v>
                </c:pt>
                <c:pt idx="218">
                  <c:v>722</c:v>
                </c:pt>
                <c:pt idx="219">
                  <c:v>653.99993900000004</c:v>
                </c:pt>
                <c:pt idx="220">
                  <c:v>619</c:v>
                </c:pt>
                <c:pt idx="221">
                  <c:v>644</c:v>
                </c:pt>
                <c:pt idx="222">
                  <c:v>888</c:v>
                </c:pt>
                <c:pt idx="223">
                  <c:v>366</c:v>
                </c:pt>
              </c:numCache>
            </c:numRef>
          </c:yVal>
          <c:smooth val="0"/>
          <c:extLst xmlns:c16r2="http://schemas.microsoft.com/office/drawing/2015/06/chart">
            <c:ext xmlns:c16="http://schemas.microsoft.com/office/drawing/2014/chart" uri="{C3380CC4-5D6E-409C-BE32-E72D297353CC}">
              <c16:uniqueId val="{00000029-6AC3-49EB-A28A-8F017B4E52E8}"/>
            </c:ext>
          </c:extLst>
        </c:ser>
        <c:ser>
          <c:idx val="42"/>
          <c:order val="42"/>
          <c:tx>
            <c:strRef>
              <c:f>Sheet1!$AR$1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Sheet1!$AR$2:$AR$225</c:f>
              <c:numCache>
                <c:formatCode>General</c:formatCode>
                <c:ptCount val="224"/>
                <c:pt idx="0">
                  <c:v>0</c:v>
                </c:pt>
                <c:pt idx="1">
                  <c:v>0</c:v>
                </c:pt>
                <c:pt idx="2">
                  <c:v>0</c:v>
                </c:pt>
                <c:pt idx="3">
                  <c:v>0</c:v>
                </c:pt>
                <c:pt idx="4">
                  <c:v>0</c:v>
                </c:pt>
                <c:pt idx="5">
                  <c:v>0</c:v>
                </c:pt>
                <c:pt idx="6">
                  <c:v>20</c:v>
                </c:pt>
                <c:pt idx="7">
                  <c:v>82</c:v>
                </c:pt>
                <c:pt idx="8">
                  <c:v>103</c:v>
                </c:pt>
                <c:pt idx="9">
                  <c:v>114</c:v>
                </c:pt>
                <c:pt idx="10">
                  <c:v>142</c:v>
                </c:pt>
                <c:pt idx="11">
                  <c:v>145</c:v>
                </c:pt>
                <c:pt idx="12">
                  <c:v>148</c:v>
                </c:pt>
                <c:pt idx="13">
                  <c:v>160</c:v>
                </c:pt>
                <c:pt idx="14">
                  <c:v>170.00001499999999</c:v>
                </c:pt>
                <c:pt idx="15">
                  <c:v>188</c:v>
                </c:pt>
                <c:pt idx="16">
                  <c:v>228</c:v>
                </c:pt>
                <c:pt idx="17">
                  <c:v>255</c:v>
                </c:pt>
                <c:pt idx="18">
                  <c:v>299</c:v>
                </c:pt>
                <c:pt idx="19">
                  <c:v>322</c:v>
                </c:pt>
                <c:pt idx="20">
                  <c:v>324</c:v>
                </c:pt>
                <c:pt idx="21">
                  <c:v>309</c:v>
                </c:pt>
                <c:pt idx="22">
                  <c:v>285</c:v>
                </c:pt>
                <c:pt idx="23">
                  <c:v>286</c:v>
                </c:pt>
                <c:pt idx="24">
                  <c:v>284</c:v>
                </c:pt>
                <c:pt idx="25">
                  <c:v>271</c:v>
                </c:pt>
                <c:pt idx="26">
                  <c:v>258</c:v>
                </c:pt>
                <c:pt idx="27">
                  <c:v>268</c:v>
                </c:pt>
                <c:pt idx="28">
                  <c:v>262</c:v>
                </c:pt>
                <c:pt idx="29">
                  <c:v>253</c:v>
                </c:pt>
                <c:pt idx="30">
                  <c:v>252</c:v>
                </c:pt>
                <c:pt idx="31">
                  <c:v>237</c:v>
                </c:pt>
                <c:pt idx="32">
                  <c:v>254</c:v>
                </c:pt>
                <c:pt idx="33">
                  <c:v>233</c:v>
                </c:pt>
                <c:pt idx="34">
                  <c:v>229</c:v>
                </c:pt>
                <c:pt idx="35">
                  <c:v>254</c:v>
                </c:pt>
                <c:pt idx="36">
                  <c:v>374</c:v>
                </c:pt>
                <c:pt idx="37">
                  <c:v>603</c:v>
                </c:pt>
                <c:pt idx="38">
                  <c:v>883</c:v>
                </c:pt>
                <c:pt idx="39">
                  <c:v>1230</c:v>
                </c:pt>
                <c:pt idx="40">
                  <c:v>1522</c:v>
                </c:pt>
                <c:pt idx="41">
                  <c:v>1708</c:v>
                </c:pt>
                <c:pt idx="42">
                  <c:v>1835.9998780000001</c:v>
                </c:pt>
                <c:pt idx="43">
                  <c:v>1951</c:v>
                </c:pt>
                <c:pt idx="44">
                  <c:v>1963</c:v>
                </c:pt>
                <c:pt idx="45">
                  <c:v>1961</c:v>
                </c:pt>
                <c:pt idx="46">
                  <c:v>1976.0001219999999</c:v>
                </c:pt>
                <c:pt idx="47">
                  <c:v>1991</c:v>
                </c:pt>
                <c:pt idx="48">
                  <c:v>2029.0001219999999</c:v>
                </c:pt>
                <c:pt idx="49">
                  <c:v>2033</c:v>
                </c:pt>
                <c:pt idx="50">
                  <c:v>2041</c:v>
                </c:pt>
                <c:pt idx="51">
                  <c:v>2044</c:v>
                </c:pt>
                <c:pt idx="52">
                  <c:v>2065</c:v>
                </c:pt>
                <c:pt idx="53">
                  <c:v>2086</c:v>
                </c:pt>
                <c:pt idx="54">
                  <c:v>2098</c:v>
                </c:pt>
                <c:pt idx="55">
                  <c:v>2100</c:v>
                </c:pt>
                <c:pt idx="56">
                  <c:v>2124</c:v>
                </c:pt>
                <c:pt idx="57">
                  <c:v>2139</c:v>
                </c:pt>
                <c:pt idx="58">
                  <c:v>2153</c:v>
                </c:pt>
                <c:pt idx="59">
                  <c:v>2132</c:v>
                </c:pt>
                <c:pt idx="60">
                  <c:v>2204</c:v>
                </c:pt>
                <c:pt idx="61">
                  <c:v>2220</c:v>
                </c:pt>
                <c:pt idx="62">
                  <c:v>2166</c:v>
                </c:pt>
                <c:pt idx="63">
                  <c:v>2202</c:v>
                </c:pt>
                <c:pt idx="64">
                  <c:v>2162</c:v>
                </c:pt>
                <c:pt idx="65">
                  <c:v>2109</c:v>
                </c:pt>
                <c:pt idx="66">
                  <c:v>2101</c:v>
                </c:pt>
                <c:pt idx="67">
                  <c:v>2077</c:v>
                </c:pt>
                <c:pt idx="68">
                  <c:v>2113</c:v>
                </c:pt>
                <c:pt idx="69">
                  <c:v>2138</c:v>
                </c:pt>
                <c:pt idx="70">
                  <c:v>2162</c:v>
                </c:pt>
                <c:pt idx="71">
                  <c:v>2186</c:v>
                </c:pt>
                <c:pt idx="72">
                  <c:v>2215</c:v>
                </c:pt>
                <c:pt idx="73">
                  <c:v>2221</c:v>
                </c:pt>
                <c:pt idx="74">
                  <c:v>2246</c:v>
                </c:pt>
                <c:pt idx="75">
                  <c:v>2259</c:v>
                </c:pt>
                <c:pt idx="76">
                  <c:v>2258</c:v>
                </c:pt>
                <c:pt idx="77">
                  <c:v>2273</c:v>
                </c:pt>
                <c:pt idx="78">
                  <c:v>2301</c:v>
                </c:pt>
                <c:pt idx="79">
                  <c:v>2267</c:v>
                </c:pt>
                <c:pt idx="80">
                  <c:v>2261</c:v>
                </c:pt>
                <c:pt idx="81">
                  <c:v>2234</c:v>
                </c:pt>
                <c:pt idx="82">
                  <c:v>2151</c:v>
                </c:pt>
                <c:pt idx="83">
                  <c:v>2112</c:v>
                </c:pt>
                <c:pt idx="84">
                  <c:v>2052</c:v>
                </c:pt>
                <c:pt idx="85">
                  <c:v>1986</c:v>
                </c:pt>
                <c:pt idx="86">
                  <c:v>1938</c:v>
                </c:pt>
                <c:pt idx="87">
                  <c:v>1909</c:v>
                </c:pt>
                <c:pt idx="88">
                  <c:v>1902</c:v>
                </c:pt>
                <c:pt idx="89">
                  <c:v>1888.0001219999999</c:v>
                </c:pt>
                <c:pt idx="90">
                  <c:v>1919</c:v>
                </c:pt>
                <c:pt idx="91">
                  <c:v>1951</c:v>
                </c:pt>
                <c:pt idx="92">
                  <c:v>1984</c:v>
                </c:pt>
                <c:pt idx="93">
                  <c:v>1992</c:v>
                </c:pt>
                <c:pt idx="94">
                  <c:v>2022</c:v>
                </c:pt>
                <c:pt idx="95">
                  <c:v>2043</c:v>
                </c:pt>
                <c:pt idx="96">
                  <c:v>2017</c:v>
                </c:pt>
                <c:pt idx="97">
                  <c:v>2037</c:v>
                </c:pt>
                <c:pt idx="98">
                  <c:v>2043</c:v>
                </c:pt>
                <c:pt idx="99">
                  <c:v>2022</c:v>
                </c:pt>
                <c:pt idx="100">
                  <c:v>2046.0001219999999</c:v>
                </c:pt>
                <c:pt idx="101">
                  <c:v>2042</c:v>
                </c:pt>
                <c:pt idx="102">
                  <c:v>1985.0001219999999</c:v>
                </c:pt>
                <c:pt idx="103">
                  <c:v>0</c:v>
                </c:pt>
                <c:pt idx="104">
                  <c:v>0</c:v>
                </c:pt>
                <c:pt idx="105">
                  <c:v>0</c:v>
                </c:pt>
                <c:pt idx="106">
                  <c:v>0</c:v>
                </c:pt>
                <c:pt idx="107">
                  <c:v>0</c:v>
                </c:pt>
                <c:pt idx="108">
                  <c:v>0</c:v>
                </c:pt>
                <c:pt idx="109">
                  <c:v>0</c:v>
                </c:pt>
                <c:pt idx="110">
                  <c:v>0</c:v>
                </c:pt>
                <c:pt idx="111">
                  <c:v>0</c:v>
                </c:pt>
                <c:pt idx="112">
                  <c:v>0</c:v>
                </c:pt>
                <c:pt idx="113">
                  <c:v>0</c:v>
                </c:pt>
                <c:pt idx="114">
                  <c:v>744</c:v>
                </c:pt>
                <c:pt idx="115">
                  <c:v>649.00006099999996</c:v>
                </c:pt>
                <c:pt idx="116">
                  <c:v>586</c:v>
                </c:pt>
                <c:pt idx="117">
                  <c:v>617</c:v>
                </c:pt>
                <c:pt idx="118">
                  <c:v>617</c:v>
                </c:pt>
                <c:pt idx="119">
                  <c:v>653</c:v>
                </c:pt>
                <c:pt idx="120">
                  <c:v>664</c:v>
                </c:pt>
                <c:pt idx="121">
                  <c:v>682</c:v>
                </c:pt>
                <c:pt idx="122">
                  <c:v>716</c:v>
                </c:pt>
                <c:pt idx="123">
                  <c:v>762</c:v>
                </c:pt>
                <c:pt idx="124">
                  <c:v>782</c:v>
                </c:pt>
                <c:pt idx="125">
                  <c:v>828</c:v>
                </c:pt>
                <c:pt idx="126">
                  <c:v>867</c:v>
                </c:pt>
                <c:pt idx="127">
                  <c:v>894</c:v>
                </c:pt>
                <c:pt idx="128">
                  <c:v>929</c:v>
                </c:pt>
                <c:pt idx="129">
                  <c:v>959</c:v>
                </c:pt>
                <c:pt idx="130">
                  <c:v>992</c:v>
                </c:pt>
                <c:pt idx="131">
                  <c:v>1009</c:v>
                </c:pt>
                <c:pt idx="132">
                  <c:v>1041</c:v>
                </c:pt>
                <c:pt idx="133">
                  <c:v>1079</c:v>
                </c:pt>
                <c:pt idx="134">
                  <c:v>1093</c:v>
                </c:pt>
                <c:pt idx="135">
                  <c:v>1119</c:v>
                </c:pt>
                <c:pt idx="136">
                  <c:v>1112</c:v>
                </c:pt>
                <c:pt idx="137">
                  <c:v>1113</c:v>
                </c:pt>
                <c:pt idx="138">
                  <c:v>1100</c:v>
                </c:pt>
                <c:pt idx="139">
                  <c:v>1106</c:v>
                </c:pt>
                <c:pt idx="140">
                  <c:v>1063</c:v>
                </c:pt>
                <c:pt idx="141">
                  <c:v>1057</c:v>
                </c:pt>
                <c:pt idx="142">
                  <c:v>1008</c:v>
                </c:pt>
                <c:pt idx="143">
                  <c:v>983.99993900000004</c:v>
                </c:pt>
                <c:pt idx="144">
                  <c:v>961</c:v>
                </c:pt>
                <c:pt idx="145">
                  <c:v>969</c:v>
                </c:pt>
                <c:pt idx="146">
                  <c:v>961.99993900000004</c:v>
                </c:pt>
                <c:pt idx="147">
                  <c:v>950</c:v>
                </c:pt>
                <c:pt idx="148">
                  <c:v>958</c:v>
                </c:pt>
                <c:pt idx="149">
                  <c:v>985</c:v>
                </c:pt>
                <c:pt idx="150">
                  <c:v>1013</c:v>
                </c:pt>
                <c:pt idx="151">
                  <c:v>1011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175</c:v>
                </c:pt>
                <c:pt idx="169">
                  <c:v>173</c:v>
                </c:pt>
                <c:pt idx="170">
                  <c:v>177</c:v>
                </c:pt>
                <c:pt idx="171">
                  <c:v>186</c:v>
                </c:pt>
                <c:pt idx="172">
                  <c:v>225.00001499999999</c:v>
                </c:pt>
                <c:pt idx="173">
                  <c:v>205</c:v>
                </c:pt>
                <c:pt idx="174">
                  <c:v>300</c:v>
                </c:pt>
                <c:pt idx="175">
                  <c:v>230</c:v>
                </c:pt>
                <c:pt idx="176">
                  <c:v>279</c:v>
                </c:pt>
                <c:pt idx="177">
                  <c:v>308</c:v>
                </c:pt>
                <c:pt idx="178">
                  <c:v>297</c:v>
                </c:pt>
                <c:pt idx="179">
                  <c:v>275</c:v>
                </c:pt>
                <c:pt idx="180">
                  <c:v>271</c:v>
                </c:pt>
                <c:pt idx="181">
                  <c:v>314</c:v>
                </c:pt>
                <c:pt idx="182">
                  <c:v>331</c:v>
                </c:pt>
                <c:pt idx="183">
                  <c:v>352</c:v>
                </c:pt>
                <c:pt idx="184">
                  <c:v>336</c:v>
                </c:pt>
                <c:pt idx="185">
                  <c:v>370</c:v>
                </c:pt>
                <c:pt idx="186">
                  <c:v>374</c:v>
                </c:pt>
                <c:pt idx="187">
                  <c:v>373.00003099999998</c:v>
                </c:pt>
                <c:pt idx="188">
                  <c:v>380</c:v>
                </c:pt>
                <c:pt idx="189">
                  <c:v>391</c:v>
                </c:pt>
                <c:pt idx="190">
                  <c:v>411</c:v>
                </c:pt>
                <c:pt idx="191">
                  <c:v>427</c:v>
                </c:pt>
                <c:pt idx="192">
                  <c:v>429</c:v>
                </c:pt>
                <c:pt idx="193">
                  <c:v>460</c:v>
                </c:pt>
                <c:pt idx="194">
                  <c:v>466</c:v>
                </c:pt>
                <c:pt idx="195">
                  <c:v>476</c:v>
                </c:pt>
                <c:pt idx="196">
                  <c:v>469.99996900000002</c:v>
                </c:pt>
                <c:pt idx="197">
                  <c:v>444</c:v>
                </c:pt>
                <c:pt idx="198">
                  <c:v>429</c:v>
                </c:pt>
                <c:pt idx="199">
                  <c:v>380</c:v>
                </c:pt>
                <c:pt idx="200">
                  <c:v>359</c:v>
                </c:pt>
                <c:pt idx="201">
                  <c:v>346</c:v>
                </c:pt>
                <c:pt idx="202">
                  <c:v>334</c:v>
                </c:pt>
                <c:pt idx="203">
                  <c:v>310</c:v>
                </c:pt>
                <c:pt idx="204">
                  <c:v>273</c:v>
                </c:pt>
                <c:pt idx="205">
                  <c:v>287</c:v>
                </c:pt>
                <c:pt idx="206">
                  <c:v>300</c:v>
                </c:pt>
                <c:pt idx="207">
                  <c:v>298</c:v>
                </c:pt>
                <c:pt idx="208">
                  <c:v>264</c:v>
                </c:pt>
                <c:pt idx="209">
                  <c:v>266</c:v>
                </c:pt>
                <c:pt idx="210">
                  <c:v>279</c:v>
                </c:pt>
                <c:pt idx="211">
                  <c:v>264</c:v>
                </c:pt>
                <c:pt idx="212">
                  <c:v>252</c:v>
                </c:pt>
                <c:pt idx="213">
                  <c:v>265</c:v>
                </c:pt>
                <c:pt idx="214">
                  <c:v>251</c:v>
                </c:pt>
                <c:pt idx="215">
                  <c:v>262</c:v>
                </c:pt>
                <c:pt idx="216">
                  <c:v>236.00001499999999</c:v>
                </c:pt>
                <c:pt idx="217">
                  <c:v>227</c:v>
                </c:pt>
                <c:pt idx="218">
                  <c:v>218</c:v>
                </c:pt>
                <c:pt idx="219">
                  <c:v>229</c:v>
                </c:pt>
                <c:pt idx="220">
                  <c:v>223</c:v>
                </c:pt>
                <c:pt idx="221">
                  <c:v>265</c:v>
                </c:pt>
                <c:pt idx="222">
                  <c:v>247.00001499999999</c:v>
                </c:pt>
                <c:pt idx="223">
                  <c:v>177</c:v>
                </c:pt>
              </c:numCache>
            </c:numRef>
          </c:yVal>
          <c:smooth val="0"/>
          <c:extLst xmlns:c16r2="http://schemas.microsoft.com/office/drawing/2015/06/chart">
            <c:ext xmlns:c16="http://schemas.microsoft.com/office/drawing/2014/chart" uri="{C3380CC4-5D6E-409C-BE32-E72D297353CC}">
              <c16:uniqueId val="{0000002A-6AC3-49EB-A28A-8F017B4E52E8}"/>
            </c:ext>
          </c:extLst>
        </c:ser>
        <c:ser>
          <c:idx val="43"/>
          <c:order val="43"/>
          <c:tx>
            <c:strRef>
              <c:f>Sheet1!$AS$1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Sheet1!$AS$2:$AS$225</c:f>
              <c:numCache>
                <c:formatCode>General</c:formatCode>
                <c:ptCount val="224"/>
                <c:pt idx="0">
                  <c:v>0</c:v>
                </c:pt>
                <c:pt idx="1">
                  <c:v>0</c:v>
                </c:pt>
                <c:pt idx="2">
                  <c:v>0</c:v>
                </c:pt>
                <c:pt idx="3">
                  <c:v>0</c:v>
                </c:pt>
                <c:pt idx="4">
                  <c:v>0</c:v>
                </c:pt>
                <c:pt idx="5">
                  <c:v>0</c:v>
                </c:pt>
                <c:pt idx="6">
                  <c:v>24.000001999999999</c:v>
                </c:pt>
                <c:pt idx="7">
                  <c:v>69</c:v>
                </c:pt>
                <c:pt idx="8">
                  <c:v>99</c:v>
                </c:pt>
                <c:pt idx="9">
                  <c:v>109</c:v>
                </c:pt>
                <c:pt idx="10">
                  <c:v>139</c:v>
                </c:pt>
                <c:pt idx="11">
                  <c:v>140</c:v>
                </c:pt>
                <c:pt idx="12">
                  <c:v>156</c:v>
                </c:pt>
                <c:pt idx="13">
                  <c:v>165</c:v>
                </c:pt>
                <c:pt idx="14">
                  <c:v>173</c:v>
                </c:pt>
                <c:pt idx="15">
                  <c:v>186</c:v>
                </c:pt>
                <c:pt idx="16">
                  <c:v>232</c:v>
                </c:pt>
                <c:pt idx="17">
                  <c:v>263</c:v>
                </c:pt>
                <c:pt idx="18">
                  <c:v>310</c:v>
                </c:pt>
                <c:pt idx="19">
                  <c:v>339</c:v>
                </c:pt>
                <c:pt idx="20">
                  <c:v>334</c:v>
                </c:pt>
                <c:pt idx="21">
                  <c:v>318.00003099999998</c:v>
                </c:pt>
                <c:pt idx="22">
                  <c:v>291</c:v>
                </c:pt>
                <c:pt idx="23">
                  <c:v>298</c:v>
                </c:pt>
                <c:pt idx="24">
                  <c:v>285</c:v>
                </c:pt>
                <c:pt idx="25">
                  <c:v>277</c:v>
                </c:pt>
                <c:pt idx="26">
                  <c:v>269</c:v>
                </c:pt>
                <c:pt idx="27">
                  <c:v>267</c:v>
                </c:pt>
                <c:pt idx="28">
                  <c:v>268</c:v>
                </c:pt>
                <c:pt idx="29">
                  <c:v>258</c:v>
                </c:pt>
                <c:pt idx="30">
                  <c:v>257</c:v>
                </c:pt>
                <c:pt idx="31">
                  <c:v>233</c:v>
                </c:pt>
                <c:pt idx="32">
                  <c:v>247.00001499999999</c:v>
                </c:pt>
                <c:pt idx="33">
                  <c:v>229</c:v>
                </c:pt>
                <c:pt idx="34">
                  <c:v>221</c:v>
                </c:pt>
                <c:pt idx="35">
                  <c:v>245.99998500000001</c:v>
                </c:pt>
                <c:pt idx="36">
                  <c:v>372</c:v>
                </c:pt>
                <c:pt idx="37">
                  <c:v>613</c:v>
                </c:pt>
                <c:pt idx="38">
                  <c:v>903</c:v>
                </c:pt>
                <c:pt idx="39">
                  <c:v>1267</c:v>
                </c:pt>
                <c:pt idx="40">
                  <c:v>1560</c:v>
                </c:pt>
                <c:pt idx="41">
                  <c:v>1752</c:v>
                </c:pt>
                <c:pt idx="42">
                  <c:v>1872</c:v>
                </c:pt>
                <c:pt idx="43">
                  <c:v>1988</c:v>
                </c:pt>
                <c:pt idx="44">
                  <c:v>1997</c:v>
                </c:pt>
                <c:pt idx="45">
                  <c:v>1993</c:v>
                </c:pt>
                <c:pt idx="46">
                  <c:v>2020.9998780000001</c:v>
                </c:pt>
                <c:pt idx="47">
                  <c:v>2043</c:v>
                </c:pt>
                <c:pt idx="48">
                  <c:v>2069</c:v>
                </c:pt>
                <c:pt idx="49">
                  <c:v>2080</c:v>
                </c:pt>
                <c:pt idx="50">
                  <c:v>2083</c:v>
                </c:pt>
                <c:pt idx="51">
                  <c:v>2085</c:v>
                </c:pt>
                <c:pt idx="52">
                  <c:v>2110</c:v>
                </c:pt>
                <c:pt idx="53">
                  <c:v>2132</c:v>
                </c:pt>
                <c:pt idx="54">
                  <c:v>2136</c:v>
                </c:pt>
                <c:pt idx="55">
                  <c:v>2151</c:v>
                </c:pt>
                <c:pt idx="56">
                  <c:v>2176</c:v>
                </c:pt>
                <c:pt idx="57">
                  <c:v>2204</c:v>
                </c:pt>
                <c:pt idx="58">
                  <c:v>2203</c:v>
                </c:pt>
                <c:pt idx="59">
                  <c:v>2182</c:v>
                </c:pt>
                <c:pt idx="60">
                  <c:v>2275</c:v>
                </c:pt>
                <c:pt idx="61">
                  <c:v>2294</c:v>
                </c:pt>
                <c:pt idx="62">
                  <c:v>2217</c:v>
                </c:pt>
                <c:pt idx="63">
                  <c:v>2270</c:v>
                </c:pt>
                <c:pt idx="64">
                  <c:v>2214</c:v>
                </c:pt>
                <c:pt idx="65">
                  <c:v>2162</c:v>
                </c:pt>
                <c:pt idx="66">
                  <c:v>2155</c:v>
                </c:pt>
                <c:pt idx="67">
                  <c:v>2138</c:v>
                </c:pt>
                <c:pt idx="68">
                  <c:v>2168</c:v>
                </c:pt>
                <c:pt idx="69">
                  <c:v>2196</c:v>
                </c:pt>
                <c:pt idx="70">
                  <c:v>2227</c:v>
                </c:pt>
                <c:pt idx="71">
                  <c:v>2247</c:v>
                </c:pt>
                <c:pt idx="72">
                  <c:v>2274</c:v>
                </c:pt>
                <c:pt idx="73">
                  <c:v>2283</c:v>
                </c:pt>
                <c:pt idx="74">
                  <c:v>2317</c:v>
                </c:pt>
                <c:pt idx="75">
                  <c:v>2333</c:v>
                </c:pt>
                <c:pt idx="76">
                  <c:v>2335</c:v>
                </c:pt>
                <c:pt idx="77">
                  <c:v>2353</c:v>
                </c:pt>
                <c:pt idx="78">
                  <c:v>2375</c:v>
                </c:pt>
                <c:pt idx="79">
                  <c:v>2349</c:v>
                </c:pt>
                <c:pt idx="80">
                  <c:v>2328</c:v>
                </c:pt>
                <c:pt idx="81">
                  <c:v>2309</c:v>
                </c:pt>
                <c:pt idx="82">
                  <c:v>2221</c:v>
                </c:pt>
                <c:pt idx="83">
                  <c:v>2172</c:v>
                </c:pt>
                <c:pt idx="84">
                  <c:v>2130</c:v>
                </c:pt>
                <c:pt idx="85">
                  <c:v>2054</c:v>
                </c:pt>
                <c:pt idx="86">
                  <c:v>2015</c:v>
                </c:pt>
                <c:pt idx="87">
                  <c:v>1984</c:v>
                </c:pt>
                <c:pt idx="88">
                  <c:v>1967.9998780000001</c:v>
                </c:pt>
                <c:pt idx="89">
                  <c:v>1960</c:v>
                </c:pt>
                <c:pt idx="90">
                  <c:v>1979</c:v>
                </c:pt>
                <c:pt idx="91">
                  <c:v>2011.0001219999999</c:v>
                </c:pt>
                <c:pt idx="92">
                  <c:v>2051</c:v>
                </c:pt>
                <c:pt idx="93">
                  <c:v>2073</c:v>
                </c:pt>
                <c:pt idx="94">
                  <c:v>2090</c:v>
                </c:pt>
                <c:pt idx="95">
                  <c:v>2113</c:v>
                </c:pt>
                <c:pt idx="96">
                  <c:v>2082</c:v>
                </c:pt>
                <c:pt idx="97">
                  <c:v>2132</c:v>
                </c:pt>
                <c:pt idx="98">
                  <c:v>2129</c:v>
                </c:pt>
                <c:pt idx="99">
                  <c:v>2121</c:v>
                </c:pt>
                <c:pt idx="100">
                  <c:v>2129</c:v>
                </c:pt>
                <c:pt idx="101">
                  <c:v>2142</c:v>
                </c:pt>
                <c:pt idx="102">
                  <c:v>2063</c:v>
                </c:pt>
                <c:pt idx="103">
                  <c:v>0</c:v>
                </c:pt>
                <c:pt idx="104">
                  <c:v>0</c:v>
                </c:pt>
                <c:pt idx="105">
                  <c:v>0</c:v>
                </c:pt>
                <c:pt idx="106">
                  <c:v>0</c:v>
                </c:pt>
                <c:pt idx="107">
                  <c:v>0</c:v>
                </c:pt>
                <c:pt idx="108">
                  <c:v>0</c:v>
                </c:pt>
                <c:pt idx="109">
                  <c:v>0</c:v>
                </c:pt>
                <c:pt idx="110">
                  <c:v>0</c:v>
                </c:pt>
                <c:pt idx="111">
                  <c:v>0</c:v>
                </c:pt>
                <c:pt idx="112">
                  <c:v>0</c:v>
                </c:pt>
                <c:pt idx="113">
                  <c:v>0</c:v>
                </c:pt>
                <c:pt idx="114">
                  <c:v>658.00006099999996</c:v>
                </c:pt>
                <c:pt idx="115">
                  <c:v>615</c:v>
                </c:pt>
                <c:pt idx="116">
                  <c:v>626</c:v>
                </c:pt>
                <c:pt idx="117">
                  <c:v>642</c:v>
                </c:pt>
                <c:pt idx="118">
                  <c:v>633</c:v>
                </c:pt>
                <c:pt idx="119">
                  <c:v>666</c:v>
                </c:pt>
                <c:pt idx="120">
                  <c:v>691</c:v>
                </c:pt>
                <c:pt idx="121">
                  <c:v>715.00006099999996</c:v>
                </c:pt>
                <c:pt idx="122">
                  <c:v>757</c:v>
                </c:pt>
                <c:pt idx="123">
                  <c:v>794</c:v>
                </c:pt>
                <c:pt idx="124">
                  <c:v>820</c:v>
                </c:pt>
                <c:pt idx="125">
                  <c:v>873.99993900000004</c:v>
                </c:pt>
                <c:pt idx="126">
                  <c:v>906</c:v>
                </c:pt>
                <c:pt idx="127">
                  <c:v>933</c:v>
                </c:pt>
                <c:pt idx="128">
                  <c:v>957.00006099999996</c:v>
                </c:pt>
                <c:pt idx="129">
                  <c:v>1002</c:v>
                </c:pt>
                <c:pt idx="130">
                  <c:v>1029</c:v>
                </c:pt>
                <c:pt idx="131">
                  <c:v>1066</c:v>
                </c:pt>
                <c:pt idx="132">
                  <c:v>1096</c:v>
                </c:pt>
                <c:pt idx="133">
                  <c:v>1124</c:v>
                </c:pt>
                <c:pt idx="134">
                  <c:v>1146</c:v>
                </c:pt>
                <c:pt idx="135">
                  <c:v>1168</c:v>
                </c:pt>
                <c:pt idx="136">
                  <c:v>1160</c:v>
                </c:pt>
                <c:pt idx="137">
                  <c:v>1160</c:v>
                </c:pt>
                <c:pt idx="138">
                  <c:v>1159</c:v>
                </c:pt>
                <c:pt idx="139">
                  <c:v>1146</c:v>
                </c:pt>
                <c:pt idx="140">
                  <c:v>1119</c:v>
                </c:pt>
                <c:pt idx="141">
                  <c:v>1101</c:v>
                </c:pt>
                <c:pt idx="142">
                  <c:v>1054</c:v>
                </c:pt>
                <c:pt idx="143">
                  <c:v>1017</c:v>
                </c:pt>
                <c:pt idx="144">
                  <c:v>1009</c:v>
                </c:pt>
                <c:pt idx="145">
                  <c:v>1013</c:v>
                </c:pt>
                <c:pt idx="146">
                  <c:v>1003</c:v>
                </c:pt>
                <c:pt idx="147">
                  <c:v>973</c:v>
                </c:pt>
                <c:pt idx="148">
                  <c:v>999</c:v>
                </c:pt>
                <c:pt idx="149">
                  <c:v>1007</c:v>
                </c:pt>
                <c:pt idx="150">
                  <c:v>1030</c:v>
                </c:pt>
                <c:pt idx="151">
                  <c:v>1023.000061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154</c:v>
                </c:pt>
                <c:pt idx="169">
                  <c:v>177</c:v>
                </c:pt>
                <c:pt idx="170">
                  <c:v>162</c:v>
                </c:pt>
                <c:pt idx="171">
                  <c:v>179</c:v>
                </c:pt>
                <c:pt idx="172">
                  <c:v>223</c:v>
                </c:pt>
                <c:pt idx="173">
                  <c:v>206</c:v>
                </c:pt>
                <c:pt idx="174">
                  <c:v>253</c:v>
                </c:pt>
                <c:pt idx="175">
                  <c:v>231</c:v>
                </c:pt>
                <c:pt idx="176">
                  <c:v>276</c:v>
                </c:pt>
                <c:pt idx="177">
                  <c:v>316</c:v>
                </c:pt>
                <c:pt idx="178">
                  <c:v>290</c:v>
                </c:pt>
                <c:pt idx="179">
                  <c:v>275</c:v>
                </c:pt>
                <c:pt idx="180">
                  <c:v>271</c:v>
                </c:pt>
                <c:pt idx="181">
                  <c:v>311</c:v>
                </c:pt>
                <c:pt idx="182">
                  <c:v>332</c:v>
                </c:pt>
                <c:pt idx="183">
                  <c:v>356</c:v>
                </c:pt>
                <c:pt idx="184">
                  <c:v>350</c:v>
                </c:pt>
                <c:pt idx="185">
                  <c:v>368</c:v>
                </c:pt>
                <c:pt idx="186">
                  <c:v>384.00003099999998</c:v>
                </c:pt>
                <c:pt idx="187">
                  <c:v>383</c:v>
                </c:pt>
                <c:pt idx="188">
                  <c:v>397</c:v>
                </c:pt>
                <c:pt idx="189">
                  <c:v>402</c:v>
                </c:pt>
                <c:pt idx="190">
                  <c:v>412</c:v>
                </c:pt>
                <c:pt idx="191">
                  <c:v>438</c:v>
                </c:pt>
                <c:pt idx="192">
                  <c:v>438</c:v>
                </c:pt>
                <c:pt idx="193">
                  <c:v>465</c:v>
                </c:pt>
                <c:pt idx="194">
                  <c:v>474</c:v>
                </c:pt>
                <c:pt idx="195">
                  <c:v>499</c:v>
                </c:pt>
                <c:pt idx="196">
                  <c:v>478</c:v>
                </c:pt>
                <c:pt idx="197">
                  <c:v>467</c:v>
                </c:pt>
                <c:pt idx="198">
                  <c:v>429</c:v>
                </c:pt>
                <c:pt idx="199">
                  <c:v>380</c:v>
                </c:pt>
                <c:pt idx="200">
                  <c:v>359</c:v>
                </c:pt>
                <c:pt idx="201">
                  <c:v>359.99996900000002</c:v>
                </c:pt>
                <c:pt idx="202">
                  <c:v>343</c:v>
                </c:pt>
                <c:pt idx="203">
                  <c:v>304</c:v>
                </c:pt>
                <c:pt idx="204">
                  <c:v>293</c:v>
                </c:pt>
                <c:pt idx="205">
                  <c:v>288</c:v>
                </c:pt>
                <c:pt idx="206">
                  <c:v>300</c:v>
                </c:pt>
                <c:pt idx="207">
                  <c:v>293</c:v>
                </c:pt>
                <c:pt idx="208">
                  <c:v>272</c:v>
                </c:pt>
                <c:pt idx="209">
                  <c:v>266</c:v>
                </c:pt>
                <c:pt idx="210">
                  <c:v>280</c:v>
                </c:pt>
                <c:pt idx="211">
                  <c:v>258</c:v>
                </c:pt>
                <c:pt idx="212">
                  <c:v>263</c:v>
                </c:pt>
                <c:pt idx="213">
                  <c:v>273</c:v>
                </c:pt>
                <c:pt idx="214">
                  <c:v>253</c:v>
                </c:pt>
                <c:pt idx="215">
                  <c:v>266</c:v>
                </c:pt>
                <c:pt idx="216">
                  <c:v>230</c:v>
                </c:pt>
                <c:pt idx="217">
                  <c:v>182</c:v>
                </c:pt>
                <c:pt idx="218">
                  <c:v>222</c:v>
                </c:pt>
                <c:pt idx="219">
                  <c:v>242</c:v>
                </c:pt>
                <c:pt idx="220">
                  <c:v>237</c:v>
                </c:pt>
                <c:pt idx="221">
                  <c:v>287</c:v>
                </c:pt>
                <c:pt idx="222">
                  <c:v>170.00001499999999</c:v>
                </c:pt>
                <c:pt idx="223">
                  <c:v>262</c:v>
                </c:pt>
              </c:numCache>
            </c:numRef>
          </c:yVal>
          <c:smooth val="0"/>
          <c:extLst xmlns:c16r2="http://schemas.microsoft.com/office/drawing/2015/06/chart">
            <c:ext xmlns:c16="http://schemas.microsoft.com/office/drawing/2014/chart" uri="{C3380CC4-5D6E-409C-BE32-E72D297353CC}">
              <c16:uniqueId val="{0000002B-6AC3-49EB-A28A-8F017B4E52E8}"/>
            </c:ext>
          </c:extLst>
        </c:ser>
        <c:ser>
          <c:idx val="44"/>
          <c:order val="44"/>
          <c:tx>
            <c:strRef>
              <c:f>Sheet1!$AT$1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Sheet1!$AT$2:$AT$225</c:f>
              <c:numCache>
                <c:formatCode>General</c:formatCode>
                <c:ptCount val="224"/>
                <c:pt idx="0">
                  <c:v>0</c:v>
                </c:pt>
                <c:pt idx="1">
                  <c:v>0</c:v>
                </c:pt>
                <c:pt idx="2">
                  <c:v>0</c:v>
                </c:pt>
                <c:pt idx="3">
                  <c:v>0</c:v>
                </c:pt>
                <c:pt idx="4">
                  <c:v>13</c:v>
                </c:pt>
                <c:pt idx="5">
                  <c:v>15</c:v>
                </c:pt>
                <c:pt idx="6">
                  <c:v>71</c:v>
                </c:pt>
                <c:pt idx="7">
                  <c:v>105</c:v>
                </c:pt>
                <c:pt idx="8">
                  <c:v>134</c:v>
                </c:pt>
                <c:pt idx="9">
                  <c:v>147</c:v>
                </c:pt>
                <c:pt idx="10">
                  <c:v>165</c:v>
                </c:pt>
                <c:pt idx="11">
                  <c:v>170.00001499999999</c:v>
                </c:pt>
                <c:pt idx="12">
                  <c:v>182</c:v>
                </c:pt>
                <c:pt idx="13">
                  <c:v>181.00001499999999</c:v>
                </c:pt>
                <c:pt idx="14">
                  <c:v>188</c:v>
                </c:pt>
                <c:pt idx="15">
                  <c:v>201.99998500000001</c:v>
                </c:pt>
                <c:pt idx="16">
                  <c:v>241</c:v>
                </c:pt>
                <c:pt idx="17">
                  <c:v>272</c:v>
                </c:pt>
                <c:pt idx="18">
                  <c:v>318.00003099999998</c:v>
                </c:pt>
                <c:pt idx="19">
                  <c:v>339</c:v>
                </c:pt>
                <c:pt idx="20">
                  <c:v>332</c:v>
                </c:pt>
                <c:pt idx="21">
                  <c:v>315</c:v>
                </c:pt>
                <c:pt idx="22">
                  <c:v>295</c:v>
                </c:pt>
                <c:pt idx="23">
                  <c:v>297</c:v>
                </c:pt>
                <c:pt idx="24">
                  <c:v>290</c:v>
                </c:pt>
                <c:pt idx="25">
                  <c:v>278</c:v>
                </c:pt>
                <c:pt idx="26">
                  <c:v>267</c:v>
                </c:pt>
                <c:pt idx="27">
                  <c:v>270</c:v>
                </c:pt>
                <c:pt idx="28">
                  <c:v>266</c:v>
                </c:pt>
                <c:pt idx="29">
                  <c:v>261</c:v>
                </c:pt>
                <c:pt idx="30">
                  <c:v>253</c:v>
                </c:pt>
                <c:pt idx="31">
                  <c:v>237</c:v>
                </c:pt>
                <c:pt idx="32">
                  <c:v>247.00001499999999</c:v>
                </c:pt>
                <c:pt idx="33">
                  <c:v>233</c:v>
                </c:pt>
                <c:pt idx="34">
                  <c:v>225.00001499999999</c:v>
                </c:pt>
                <c:pt idx="35">
                  <c:v>247.00001499999999</c:v>
                </c:pt>
                <c:pt idx="36">
                  <c:v>365</c:v>
                </c:pt>
                <c:pt idx="37">
                  <c:v>592</c:v>
                </c:pt>
                <c:pt idx="38">
                  <c:v>883</c:v>
                </c:pt>
                <c:pt idx="39">
                  <c:v>1257</c:v>
                </c:pt>
                <c:pt idx="40">
                  <c:v>1575</c:v>
                </c:pt>
                <c:pt idx="41">
                  <c:v>1787</c:v>
                </c:pt>
                <c:pt idx="42">
                  <c:v>1912</c:v>
                </c:pt>
                <c:pt idx="43">
                  <c:v>2048</c:v>
                </c:pt>
                <c:pt idx="44">
                  <c:v>2058</c:v>
                </c:pt>
                <c:pt idx="45">
                  <c:v>2053</c:v>
                </c:pt>
                <c:pt idx="46">
                  <c:v>2073</c:v>
                </c:pt>
                <c:pt idx="47">
                  <c:v>2096</c:v>
                </c:pt>
                <c:pt idx="48">
                  <c:v>2133</c:v>
                </c:pt>
                <c:pt idx="49">
                  <c:v>2146</c:v>
                </c:pt>
                <c:pt idx="50">
                  <c:v>2143</c:v>
                </c:pt>
                <c:pt idx="51">
                  <c:v>2150</c:v>
                </c:pt>
                <c:pt idx="52">
                  <c:v>2169</c:v>
                </c:pt>
                <c:pt idx="53">
                  <c:v>2190</c:v>
                </c:pt>
                <c:pt idx="54">
                  <c:v>2206</c:v>
                </c:pt>
                <c:pt idx="55">
                  <c:v>2205</c:v>
                </c:pt>
                <c:pt idx="56">
                  <c:v>2236</c:v>
                </c:pt>
                <c:pt idx="57">
                  <c:v>2266</c:v>
                </c:pt>
                <c:pt idx="58">
                  <c:v>2277</c:v>
                </c:pt>
                <c:pt idx="59">
                  <c:v>2249</c:v>
                </c:pt>
                <c:pt idx="60">
                  <c:v>2355</c:v>
                </c:pt>
                <c:pt idx="61">
                  <c:v>2375</c:v>
                </c:pt>
                <c:pt idx="62">
                  <c:v>2283</c:v>
                </c:pt>
                <c:pt idx="63">
                  <c:v>2353</c:v>
                </c:pt>
                <c:pt idx="64">
                  <c:v>2294</c:v>
                </c:pt>
                <c:pt idx="65">
                  <c:v>2231</c:v>
                </c:pt>
                <c:pt idx="66">
                  <c:v>2217</c:v>
                </c:pt>
                <c:pt idx="67">
                  <c:v>2187</c:v>
                </c:pt>
                <c:pt idx="68">
                  <c:v>2224</c:v>
                </c:pt>
                <c:pt idx="69">
                  <c:v>2254</c:v>
                </c:pt>
                <c:pt idx="70">
                  <c:v>2282</c:v>
                </c:pt>
                <c:pt idx="71">
                  <c:v>2308</c:v>
                </c:pt>
                <c:pt idx="72">
                  <c:v>2330</c:v>
                </c:pt>
                <c:pt idx="73">
                  <c:v>2351</c:v>
                </c:pt>
                <c:pt idx="74">
                  <c:v>2370</c:v>
                </c:pt>
                <c:pt idx="75">
                  <c:v>2386</c:v>
                </c:pt>
                <c:pt idx="76">
                  <c:v>2388</c:v>
                </c:pt>
                <c:pt idx="77">
                  <c:v>2415</c:v>
                </c:pt>
                <c:pt idx="78">
                  <c:v>2446</c:v>
                </c:pt>
                <c:pt idx="79">
                  <c:v>2429</c:v>
                </c:pt>
                <c:pt idx="80">
                  <c:v>2384</c:v>
                </c:pt>
                <c:pt idx="81">
                  <c:v>2360</c:v>
                </c:pt>
                <c:pt idx="82">
                  <c:v>2262</c:v>
                </c:pt>
                <c:pt idx="83">
                  <c:v>2238</c:v>
                </c:pt>
                <c:pt idx="84">
                  <c:v>2184</c:v>
                </c:pt>
                <c:pt idx="85">
                  <c:v>2106</c:v>
                </c:pt>
                <c:pt idx="86">
                  <c:v>2048</c:v>
                </c:pt>
                <c:pt idx="87">
                  <c:v>2028</c:v>
                </c:pt>
                <c:pt idx="88">
                  <c:v>2009</c:v>
                </c:pt>
                <c:pt idx="89">
                  <c:v>1996</c:v>
                </c:pt>
                <c:pt idx="90">
                  <c:v>2024</c:v>
                </c:pt>
                <c:pt idx="91">
                  <c:v>2055</c:v>
                </c:pt>
                <c:pt idx="92">
                  <c:v>2093</c:v>
                </c:pt>
                <c:pt idx="93">
                  <c:v>2125</c:v>
                </c:pt>
                <c:pt idx="94">
                  <c:v>2137</c:v>
                </c:pt>
                <c:pt idx="95">
                  <c:v>2165</c:v>
                </c:pt>
                <c:pt idx="96">
                  <c:v>2131</c:v>
                </c:pt>
                <c:pt idx="97">
                  <c:v>2152</c:v>
                </c:pt>
                <c:pt idx="98">
                  <c:v>2187</c:v>
                </c:pt>
                <c:pt idx="99">
                  <c:v>2193</c:v>
                </c:pt>
                <c:pt idx="100">
                  <c:v>2199</c:v>
                </c:pt>
                <c:pt idx="101">
                  <c:v>2169</c:v>
                </c:pt>
                <c:pt idx="102">
                  <c:v>2132</c:v>
                </c:pt>
                <c:pt idx="103">
                  <c:v>0</c:v>
                </c:pt>
                <c:pt idx="104">
                  <c:v>0</c:v>
                </c:pt>
                <c:pt idx="105">
                  <c:v>0</c:v>
                </c:pt>
                <c:pt idx="106">
                  <c:v>0</c:v>
                </c:pt>
                <c:pt idx="107">
                  <c:v>0</c:v>
                </c:pt>
                <c:pt idx="108">
                  <c:v>0</c:v>
                </c:pt>
                <c:pt idx="109">
                  <c:v>0</c:v>
                </c:pt>
                <c:pt idx="110">
                  <c:v>0</c:v>
                </c:pt>
                <c:pt idx="111">
                  <c:v>0</c:v>
                </c:pt>
                <c:pt idx="112">
                  <c:v>0</c:v>
                </c:pt>
                <c:pt idx="113">
                  <c:v>0</c:v>
                </c:pt>
                <c:pt idx="114">
                  <c:v>763.99993900000004</c:v>
                </c:pt>
                <c:pt idx="115">
                  <c:v>670</c:v>
                </c:pt>
                <c:pt idx="116">
                  <c:v>619</c:v>
                </c:pt>
                <c:pt idx="117">
                  <c:v>630</c:v>
                </c:pt>
                <c:pt idx="118">
                  <c:v>644.99993900000004</c:v>
                </c:pt>
                <c:pt idx="119">
                  <c:v>671.00006099999996</c:v>
                </c:pt>
                <c:pt idx="120">
                  <c:v>693.00006099999996</c:v>
                </c:pt>
                <c:pt idx="121">
                  <c:v>706</c:v>
                </c:pt>
                <c:pt idx="122">
                  <c:v>747</c:v>
                </c:pt>
                <c:pt idx="123">
                  <c:v>782</c:v>
                </c:pt>
                <c:pt idx="124">
                  <c:v>806</c:v>
                </c:pt>
                <c:pt idx="125">
                  <c:v>858</c:v>
                </c:pt>
                <c:pt idx="126">
                  <c:v>892</c:v>
                </c:pt>
                <c:pt idx="127">
                  <c:v>929</c:v>
                </c:pt>
                <c:pt idx="128">
                  <c:v>960</c:v>
                </c:pt>
                <c:pt idx="129">
                  <c:v>1004</c:v>
                </c:pt>
                <c:pt idx="130">
                  <c:v>1041</c:v>
                </c:pt>
                <c:pt idx="131">
                  <c:v>1069</c:v>
                </c:pt>
                <c:pt idx="132">
                  <c:v>1086</c:v>
                </c:pt>
                <c:pt idx="133">
                  <c:v>1126</c:v>
                </c:pt>
                <c:pt idx="134">
                  <c:v>1151</c:v>
                </c:pt>
                <c:pt idx="135">
                  <c:v>1173</c:v>
                </c:pt>
                <c:pt idx="136">
                  <c:v>1161</c:v>
                </c:pt>
                <c:pt idx="137">
                  <c:v>1163</c:v>
                </c:pt>
                <c:pt idx="138">
                  <c:v>1160</c:v>
                </c:pt>
                <c:pt idx="139">
                  <c:v>1152</c:v>
                </c:pt>
                <c:pt idx="140">
                  <c:v>1116</c:v>
                </c:pt>
                <c:pt idx="141">
                  <c:v>1093</c:v>
                </c:pt>
                <c:pt idx="142">
                  <c:v>1047</c:v>
                </c:pt>
                <c:pt idx="143">
                  <c:v>1017</c:v>
                </c:pt>
                <c:pt idx="144">
                  <c:v>1003</c:v>
                </c:pt>
                <c:pt idx="145">
                  <c:v>1013</c:v>
                </c:pt>
                <c:pt idx="146">
                  <c:v>990</c:v>
                </c:pt>
                <c:pt idx="147">
                  <c:v>973</c:v>
                </c:pt>
                <c:pt idx="148">
                  <c:v>981</c:v>
                </c:pt>
                <c:pt idx="149">
                  <c:v>1013</c:v>
                </c:pt>
                <c:pt idx="150">
                  <c:v>1042</c:v>
                </c:pt>
                <c:pt idx="151">
                  <c:v>1103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177</c:v>
                </c:pt>
                <c:pt idx="169">
                  <c:v>195</c:v>
                </c:pt>
                <c:pt idx="170">
                  <c:v>178</c:v>
                </c:pt>
                <c:pt idx="171">
                  <c:v>176</c:v>
                </c:pt>
                <c:pt idx="172">
                  <c:v>195</c:v>
                </c:pt>
                <c:pt idx="173">
                  <c:v>198</c:v>
                </c:pt>
                <c:pt idx="174">
                  <c:v>279</c:v>
                </c:pt>
                <c:pt idx="175">
                  <c:v>234.99998500000001</c:v>
                </c:pt>
                <c:pt idx="176">
                  <c:v>269</c:v>
                </c:pt>
                <c:pt idx="177">
                  <c:v>274</c:v>
                </c:pt>
                <c:pt idx="178">
                  <c:v>278</c:v>
                </c:pt>
                <c:pt idx="179">
                  <c:v>271</c:v>
                </c:pt>
                <c:pt idx="180">
                  <c:v>262</c:v>
                </c:pt>
                <c:pt idx="181">
                  <c:v>296</c:v>
                </c:pt>
                <c:pt idx="182">
                  <c:v>323</c:v>
                </c:pt>
                <c:pt idx="183">
                  <c:v>341</c:v>
                </c:pt>
                <c:pt idx="184">
                  <c:v>318.00003099999998</c:v>
                </c:pt>
                <c:pt idx="185">
                  <c:v>352</c:v>
                </c:pt>
                <c:pt idx="186">
                  <c:v>366</c:v>
                </c:pt>
                <c:pt idx="187">
                  <c:v>370</c:v>
                </c:pt>
                <c:pt idx="188">
                  <c:v>388</c:v>
                </c:pt>
                <c:pt idx="189">
                  <c:v>390</c:v>
                </c:pt>
                <c:pt idx="190">
                  <c:v>410</c:v>
                </c:pt>
                <c:pt idx="191">
                  <c:v>418</c:v>
                </c:pt>
                <c:pt idx="192">
                  <c:v>425</c:v>
                </c:pt>
                <c:pt idx="193">
                  <c:v>455</c:v>
                </c:pt>
                <c:pt idx="194">
                  <c:v>456</c:v>
                </c:pt>
                <c:pt idx="195">
                  <c:v>462</c:v>
                </c:pt>
                <c:pt idx="196">
                  <c:v>463</c:v>
                </c:pt>
                <c:pt idx="197">
                  <c:v>440</c:v>
                </c:pt>
                <c:pt idx="198">
                  <c:v>409</c:v>
                </c:pt>
                <c:pt idx="199">
                  <c:v>381</c:v>
                </c:pt>
                <c:pt idx="200">
                  <c:v>354</c:v>
                </c:pt>
                <c:pt idx="201">
                  <c:v>347</c:v>
                </c:pt>
                <c:pt idx="202">
                  <c:v>337.99996900000002</c:v>
                </c:pt>
                <c:pt idx="203">
                  <c:v>289</c:v>
                </c:pt>
                <c:pt idx="204">
                  <c:v>274</c:v>
                </c:pt>
                <c:pt idx="205">
                  <c:v>273</c:v>
                </c:pt>
                <c:pt idx="206">
                  <c:v>281</c:v>
                </c:pt>
                <c:pt idx="207">
                  <c:v>295</c:v>
                </c:pt>
                <c:pt idx="208">
                  <c:v>268</c:v>
                </c:pt>
                <c:pt idx="209">
                  <c:v>257</c:v>
                </c:pt>
                <c:pt idx="210">
                  <c:v>277</c:v>
                </c:pt>
                <c:pt idx="211">
                  <c:v>272</c:v>
                </c:pt>
                <c:pt idx="212">
                  <c:v>237</c:v>
                </c:pt>
                <c:pt idx="213">
                  <c:v>228</c:v>
                </c:pt>
                <c:pt idx="214">
                  <c:v>244</c:v>
                </c:pt>
                <c:pt idx="215">
                  <c:v>223.99998500000001</c:v>
                </c:pt>
                <c:pt idx="216">
                  <c:v>228</c:v>
                </c:pt>
                <c:pt idx="217">
                  <c:v>227</c:v>
                </c:pt>
                <c:pt idx="218">
                  <c:v>208</c:v>
                </c:pt>
                <c:pt idx="219">
                  <c:v>262</c:v>
                </c:pt>
                <c:pt idx="220">
                  <c:v>228</c:v>
                </c:pt>
                <c:pt idx="221">
                  <c:v>277</c:v>
                </c:pt>
                <c:pt idx="222">
                  <c:v>253</c:v>
                </c:pt>
                <c:pt idx="223">
                  <c:v>215</c:v>
                </c:pt>
              </c:numCache>
            </c:numRef>
          </c:yVal>
          <c:smooth val="0"/>
          <c:extLst xmlns:c16r2="http://schemas.microsoft.com/office/drawing/2015/06/chart">
            <c:ext xmlns:c16="http://schemas.microsoft.com/office/drawing/2014/chart" uri="{C3380CC4-5D6E-409C-BE32-E72D297353CC}">
              <c16:uniqueId val="{0000002C-6AC3-49EB-A28A-8F017B4E52E8}"/>
            </c:ext>
          </c:extLst>
        </c:ser>
        <c:ser>
          <c:idx val="45"/>
          <c:order val="45"/>
          <c:tx>
            <c:strRef>
              <c:f>Sheet1!$AU$1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Sheet1!$AU$2:$AU$225</c:f>
              <c:numCache>
                <c:formatCode>General</c:formatCode>
                <c:ptCount val="224"/>
                <c:pt idx="0">
                  <c:v>0</c:v>
                </c:pt>
                <c:pt idx="1">
                  <c:v>0</c:v>
                </c:pt>
                <c:pt idx="2">
                  <c:v>0</c:v>
                </c:pt>
                <c:pt idx="3">
                  <c:v>0</c:v>
                </c:pt>
                <c:pt idx="4">
                  <c:v>13</c:v>
                </c:pt>
                <c:pt idx="5">
                  <c:v>15</c:v>
                </c:pt>
                <c:pt idx="6">
                  <c:v>71</c:v>
                </c:pt>
                <c:pt idx="7">
                  <c:v>105</c:v>
                </c:pt>
                <c:pt idx="8">
                  <c:v>134</c:v>
                </c:pt>
                <c:pt idx="9">
                  <c:v>147</c:v>
                </c:pt>
                <c:pt idx="10">
                  <c:v>165</c:v>
                </c:pt>
                <c:pt idx="11">
                  <c:v>170.00001499999999</c:v>
                </c:pt>
                <c:pt idx="12">
                  <c:v>182</c:v>
                </c:pt>
                <c:pt idx="13">
                  <c:v>181.00001499999999</c:v>
                </c:pt>
                <c:pt idx="14">
                  <c:v>188</c:v>
                </c:pt>
                <c:pt idx="15">
                  <c:v>201.99998500000001</c:v>
                </c:pt>
                <c:pt idx="16">
                  <c:v>241</c:v>
                </c:pt>
                <c:pt idx="17">
                  <c:v>272</c:v>
                </c:pt>
                <c:pt idx="18">
                  <c:v>318.00003099999998</c:v>
                </c:pt>
                <c:pt idx="19">
                  <c:v>339</c:v>
                </c:pt>
                <c:pt idx="20">
                  <c:v>332</c:v>
                </c:pt>
                <c:pt idx="21">
                  <c:v>315</c:v>
                </c:pt>
                <c:pt idx="22">
                  <c:v>295</c:v>
                </c:pt>
                <c:pt idx="23">
                  <c:v>297</c:v>
                </c:pt>
                <c:pt idx="24">
                  <c:v>290</c:v>
                </c:pt>
                <c:pt idx="25">
                  <c:v>278</c:v>
                </c:pt>
                <c:pt idx="26">
                  <c:v>267</c:v>
                </c:pt>
                <c:pt idx="27">
                  <c:v>270</c:v>
                </c:pt>
                <c:pt idx="28">
                  <c:v>266</c:v>
                </c:pt>
                <c:pt idx="29">
                  <c:v>261</c:v>
                </c:pt>
                <c:pt idx="30">
                  <c:v>253</c:v>
                </c:pt>
                <c:pt idx="31">
                  <c:v>237</c:v>
                </c:pt>
                <c:pt idx="32">
                  <c:v>247.00001499999999</c:v>
                </c:pt>
                <c:pt idx="33">
                  <c:v>233</c:v>
                </c:pt>
                <c:pt idx="34">
                  <c:v>225.00001499999999</c:v>
                </c:pt>
                <c:pt idx="35">
                  <c:v>247.00001499999999</c:v>
                </c:pt>
                <c:pt idx="36">
                  <c:v>365</c:v>
                </c:pt>
                <c:pt idx="37">
                  <c:v>592</c:v>
                </c:pt>
                <c:pt idx="38">
                  <c:v>883</c:v>
                </c:pt>
                <c:pt idx="39">
                  <c:v>1257</c:v>
                </c:pt>
                <c:pt idx="40">
                  <c:v>1575</c:v>
                </c:pt>
                <c:pt idx="41">
                  <c:v>1787</c:v>
                </c:pt>
                <c:pt idx="42">
                  <c:v>1912</c:v>
                </c:pt>
                <c:pt idx="43">
                  <c:v>2048</c:v>
                </c:pt>
                <c:pt idx="44">
                  <c:v>2058</c:v>
                </c:pt>
                <c:pt idx="45">
                  <c:v>2053</c:v>
                </c:pt>
                <c:pt idx="46">
                  <c:v>2073</c:v>
                </c:pt>
                <c:pt idx="47">
                  <c:v>2096</c:v>
                </c:pt>
                <c:pt idx="48">
                  <c:v>2133</c:v>
                </c:pt>
                <c:pt idx="49">
                  <c:v>2146</c:v>
                </c:pt>
                <c:pt idx="50">
                  <c:v>2143</c:v>
                </c:pt>
                <c:pt idx="51">
                  <c:v>2150</c:v>
                </c:pt>
                <c:pt idx="52">
                  <c:v>2169</c:v>
                </c:pt>
                <c:pt idx="53">
                  <c:v>2190</c:v>
                </c:pt>
                <c:pt idx="54">
                  <c:v>2206</c:v>
                </c:pt>
                <c:pt idx="55">
                  <c:v>2205</c:v>
                </c:pt>
                <c:pt idx="56">
                  <c:v>2236</c:v>
                </c:pt>
                <c:pt idx="57">
                  <c:v>2266</c:v>
                </c:pt>
                <c:pt idx="58">
                  <c:v>2277</c:v>
                </c:pt>
                <c:pt idx="59">
                  <c:v>2249</c:v>
                </c:pt>
                <c:pt idx="60">
                  <c:v>2355</c:v>
                </c:pt>
                <c:pt idx="61">
                  <c:v>2375</c:v>
                </c:pt>
                <c:pt idx="62">
                  <c:v>2283</c:v>
                </c:pt>
                <c:pt idx="63">
                  <c:v>2353</c:v>
                </c:pt>
                <c:pt idx="64">
                  <c:v>2294</c:v>
                </c:pt>
                <c:pt idx="65">
                  <c:v>2231</c:v>
                </c:pt>
                <c:pt idx="66">
                  <c:v>2217</c:v>
                </c:pt>
                <c:pt idx="67">
                  <c:v>2187</c:v>
                </c:pt>
                <c:pt idx="68">
                  <c:v>2224</c:v>
                </c:pt>
                <c:pt idx="69">
                  <c:v>2254</c:v>
                </c:pt>
                <c:pt idx="70">
                  <c:v>2282</c:v>
                </c:pt>
                <c:pt idx="71">
                  <c:v>2308</c:v>
                </c:pt>
                <c:pt idx="72">
                  <c:v>2330</c:v>
                </c:pt>
                <c:pt idx="73">
                  <c:v>2351</c:v>
                </c:pt>
                <c:pt idx="74">
                  <c:v>2370</c:v>
                </c:pt>
                <c:pt idx="75">
                  <c:v>2386</c:v>
                </c:pt>
                <c:pt idx="76">
                  <c:v>2388</c:v>
                </c:pt>
                <c:pt idx="77">
                  <c:v>2415</c:v>
                </c:pt>
                <c:pt idx="78">
                  <c:v>2446</c:v>
                </c:pt>
                <c:pt idx="79">
                  <c:v>2429</c:v>
                </c:pt>
                <c:pt idx="80">
                  <c:v>2384</c:v>
                </c:pt>
                <c:pt idx="81">
                  <c:v>2360</c:v>
                </c:pt>
                <c:pt idx="82">
                  <c:v>2262</c:v>
                </c:pt>
                <c:pt idx="83">
                  <c:v>2238</c:v>
                </c:pt>
                <c:pt idx="84">
                  <c:v>2184</c:v>
                </c:pt>
                <c:pt idx="85">
                  <c:v>2106</c:v>
                </c:pt>
                <c:pt idx="86">
                  <c:v>2048</c:v>
                </c:pt>
                <c:pt idx="87">
                  <c:v>2028</c:v>
                </c:pt>
                <c:pt idx="88">
                  <c:v>2009</c:v>
                </c:pt>
                <c:pt idx="89">
                  <c:v>1996</c:v>
                </c:pt>
                <c:pt idx="90">
                  <c:v>2024</c:v>
                </c:pt>
                <c:pt idx="91">
                  <c:v>2055</c:v>
                </c:pt>
                <c:pt idx="92">
                  <c:v>2093</c:v>
                </c:pt>
                <c:pt idx="93">
                  <c:v>2125</c:v>
                </c:pt>
                <c:pt idx="94">
                  <c:v>2137</c:v>
                </c:pt>
                <c:pt idx="95">
                  <c:v>2165</c:v>
                </c:pt>
                <c:pt idx="96">
                  <c:v>2131</c:v>
                </c:pt>
                <c:pt idx="97">
                  <c:v>2152</c:v>
                </c:pt>
                <c:pt idx="98">
                  <c:v>2187</c:v>
                </c:pt>
                <c:pt idx="99">
                  <c:v>2193</c:v>
                </c:pt>
                <c:pt idx="100">
                  <c:v>2199</c:v>
                </c:pt>
                <c:pt idx="101">
                  <c:v>2169</c:v>
                </c:pt>
                <c:pt idx="102">
                  <c:v>2132</c:v>
                </c:pt>
                <c:pt idx="103">
                  <c:v>0</c:v>
                </c:pt>
                <c:pt idx="104">
                  <c:v>0</c:v>
                </c:pt>
                <c:pt idx="105">
                  <c:v>0</c:v>
                </c:pt>
                <c:pt idx="106">
                  <c:v>0</c:v>
                </c:pt>
                <c:pt idx="107">
                  <c:v>0</c:v>
                </c:pt>
                <c:pt idx="108">
                  <c:v>0</c:v>
                </c:pt>
                <c:pt idx="109">
                  <c:v>0</c:v>
                </c:pt>
                <c:pt idx="110">
                  <c:v>0</c:v>
                </c:pt>
                <c:pt idx="111">
                  <c:v>0</c:v>
                </c:pt>
                <c:pt idx="112">
                  <c:v>0</c:v>
                </c:pt>
                <c:pt idx="113">
                  <c:v>0</c:v>
                </c:pt>
                <c:pt idx="114">
                  <c:v>763.99993900000004</c:v>
                </c:pt>
                <c:pt idx="115">
                  <c:v>670</c:v>
                </c:pt>
                <c:pt idx="116">
                  <c:v>619</c:v>
                </c:pt>
                <c:pt idx="117">
                  <c:v>630</c:v>
                </c:pt>
                <c:pt idx="118">
                  <c:v>644.99993900000004</c:v>
                </c:pt>
                <c:pt idx="119">
                  <c:v>671.00006099999996</c:v>
                </c:pt>
                <c:pt idx="120">
                  <c:v>693.00006099999996</c:v>
                </c:pt>
                <c:pt idx="121">
                  <c:v>706</c:v>
                </c:pt>
                <c:pt idx="122">
                  <c:v>747</c:v>
                </c:pt>
                <c:pt idx="123">
                  <c:v>782</c:v>
                </c:pt>
                <c:pt idx="124">
                  <c:v>806</c:v>
                </c:pt>
                <c:pt idx="125">
                  <c:v>858</c:v>
                </c:pt>
                <c:pt idx="126">
                  <c:v>892</c:v>
                </c:pt>
                <c:pt idx="127">
                  <c:v>929</c:v>
                </c:pt>
                <c:pt idx="128">
                  <c:v>960</c:v>
                </c:pt>
                <c:pt idx="129">
                  <c:v>1004</c:v>
                </c:pt>
                <c:pt idx="130">
                  <c:v>1041</c:v>
                </c:pt>
                <c:pt idx="131">
                  <c:v>1069</c:v>
                </c:pt>
                <c:pt idx="132">
                  <c:v>1086</c:v>
                </c:pt>
                <c:pt idx="133">
                  <c:v>1126</c:v>
                </c:pt>
                <c:pt idx="134">
                  <c:v>1151</c:v>
                </c:pt>
                <c:pt idx="135">
                  <c:v>1173</c:v>
                </c:pt>
                <c:pt idx="136">
                  <c:v>1161</c:v>
                </c:pt>
                <c:pt idx="137">
                  <c:v>1163</c:v>
                </c:pt>
                <c:pt idx="138">
                  <c:v>1160</c:v>
                </c:pt>
                <c:pt idx="139">
                  <c:v>1152</c:v>
                </c:pt>
                <c:pt idx="140">
                  <c:v>1116</c:v>
                </c:pt>
                <c:pt idx="141">
                  <c:v>1093</c:v>
                </c:pt>
                <c:pt idx="142">
                  <c:v>1047</c:v>
                </c:pt>
                <c:pt idx="143">
                  <c:v>1017</c:v>
                </c:pt>
                <c:pt idx="144">
                  <c:v>1003</c:v>
                </c:pt>
                <c:pt idx="145">
                  <c:v>1013</c:v>
                </c:pt>
                <c:pt idx="146">
                  <c:v>990</c:v>
                </c:pt>
                <c:pt idx="147">
                  <c:v>973</c:v>
                </c:pt>
                <c:pt idx="148">
                  <c:v>981</c:v>
                </c:pt>
                <c:pt idx="149">
                  <c:v>1013</c:v>
                </c:pt>
                <c:pt idx="150">
                  <c:v>1042</c:v>
                </c:pt>
                <c:pt idx="151">
                  <c:v>1103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177</c:v>
                </c:pt>
                <c:pt idx="169">
                  <c:v>195</c:v>
                </c:pt>
                <c:pt idx="170">
                  <c:v>178</c:v>
                </c:pt>
                <c:pt idx="171">
                  <c:v>176</c:v>
                </c:pt>
                <c:pt idx="172">
                  <c:v>195</c:v>
                </c:pt>
                <c:pt idx="173">
                  <c:v>198</c:v>
                </c:pt>
                <c:pt idx="174">
                  <c:v>279</c:v>
                </c:pt>
                <c:pt idx="175">
                  <c:v>234.99998500000001</c:v>
                </c:pt>
                <c:pt idx="176">
                  <c:v>269</c:v>
                </c:pt>
                <c:pt idx="177">
                  <c:v>274</c:v>
                </c:pt>
                <c:pt idx="178">
                  <c:v>278</c:v>
                </c:pt>
                <c:pt idx="179">
                  <c:v>271</c:v>
                </c:pt>
                <c:pt idx="180">
                  <c:v>262</c:v>
                </c:pt>
                <c:pt idx="181">
                  <c:v>296</c:v>
                </c:pt>
                <c:pt idx="182">
                  <c:v>323</c:v>
                </c:pt>
                <c:pt idx="183">
                  <c:v>341</c:v>
                </c:pt>
                <c:pt idx="184">
                  <c:v>318.00003099999998</c:v>
                </c:pt>
                <c:pt idx="185">
                  <c:v>352</c:v>
                </c:pt>
                <c:pt idx="186">
                  <c:v>366</c:v>
                </c:pt>
                <c:pt idx="187">
                  <c:v>370</c:v>
                </c:pt>
                <c:pt idx="188">
                  <c:v>388</c:v>
                </c:pt>
                <c:pt idx="189">
                  <c:v>390</c:v>
                </c:pt>
                <c:pt idx="190">
                  <c:v>410</c:v>
                </c:pt>
                <c:pt idx="191">
                  <c:v>418</c:v>
                </c:pt>
                <c:pt idx="192">
                  <c:v>425</c:v>
                </c:pt>
                <c:pt idx="193">
                  <c:v>455</c:v>
                </c:pt>
                <c:pt idx="194">
                  <c:v>456</c:v>
                </c:pt>
                <c:pt idx="195">
                  <c:v>462</c:v>
                </c:pt>
                <c:pt idx="196">
                  <c:v>463</c:v>
                </c:pt>
                <c:pt idx="197">
                  <c:v>440</c:v>
                </c:pt>
                <c:pt idx="198">
                  <c:v>409</c:v>
                </c:pt>
                <c:pt idx="199">
                  <c:v>381</c:v>
                </c:pt>
                <c:pt idx="200">
                  <c:v>354</c:v>
                </c:pt>
                <c:pt idx="201">
                  <c:v>347</c:v>
                </c:pt>
                <c:pt idx="202">
                  <c:v>337.99996900000002</c:v>
                </c:pt>
                <c:pt idx="203">
                  <c:v>289</c:v>
                </c:pt>
                <c:pt idx="204">
                  <c:v>274</c:v>
                </c:pt>
                <c:pt idx="205">
                  <c:v>273</c:v>
                </c:pt>
                <c:pt idx="206">
                  <c:v>281</c:v>
                </c:pt>
                <c:pt idx="207">
                  <c:v>295</c:v>
                </c:pt>
                <c:pt idx="208">
                  <c:v>268</c:v>
                </c:pt>
                <c:pt idx="209">
                  <c:v>257</c:v>
                </c:pt>
                <c:pt idx="210">
                  <c:v>277</c:v>
                </c:pt>
                <c:pt idx="211">
                  <c:v>272</c:v>
                </c:pt>
                <c:pt idx="212">
                  <c:v>237</c:v>
                </c:pt>
                <c:pt idx="213">
                  <c:v>228</c:v>
                </c:pt>
                <c:pt idx="214">
                  <c:v>244</c:v>
                </c:pt>
                <c:pt idx="215">
                  <c:v>223.99998500000001</c:v>
                </c:pt>
                <c:pt idx="216">
                  <c:v>228</c:v>
                </c:pt>
                <c:pt idx="217">
                  <c:v>227</c:v>
                </c:pt>
                <c:pt idx="218">
                  <c:v>208</c:v>
                </c:pt>
                <c:pt idx="219">
                  <c:v>262</c:v>
                </c:pt>
                <c:pt idx="220">
                  <c:v>228</c:v>
                </c:pt>
                <c:pt idx="221">
                  <c:v>277</c:v>
                </c:pt>
                <c:pt idx="222">
                  <c:v>253</c:v>
                </c:pt>
                <c:pt idx="223">
                  <c:v>215</c:v>
                </c:pt>
              </c:numCache>
            </c:numRef>
          </c:yVal>
          <c:smooth val="0"/>
          <c:extLst xmlns:c16r2="http://schemas.microsoft.com/office/drawing/2015/06/chart">
            <c:ext xmlns:c16="http://schemas.microsoft.com/office/drawing/2014/chart" uri="{C3380CC4-5D6E-409C-BE32-E72D297353CC}">
              <c16:uniqueId val="{0000002D-6AC3-49EB-A28A-8F017B4E52E8}"/>
            </c:ext>
          </c:extLst>
        </c:ser>
        <c:ser>
          <c:idx val="46"/>
          <c:order val="46"/>
          <c:tx>
            <c:strRef>
              <c:f>Sheet1!$AV$1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Sheet1!$AV$2:$AV$225</c:f>
              <c:numCache>
                <c:formatCode>General</c:formatCode>
                <c:ptCount val="224"/>
                <c:pt idx="0">
                  <c:v>0</c:v>
                </c:pt>
                <c:pt idx="1">
                  <c:v>0</c:v>
                </c:pt>
                <c:pt idx="2">
                  <c:v>0</c:v>
                </c:pt>
                <c:pt idx="3">
                  <c:v>0</c:v>
                </c:pt>
                <c:pt idx="4">
                  <c:v>0</c:v>
                </c:pt>
                <c:pt idx="5">
                  <c:v>0</c:v>
                </c:pt>
                <c:pt idx="6">
                  <c:v>38</c:v>
                </c:pt>
                <c:pt idx="7">
                  <c:v>78</c:v>
                </c:pt>
                <c:pt idx="8">
                  <c:v>109</c:v>
                </c:pt>
                <c:pt idx="9">
                  <c:v>116</c:v>
                </c:pt>
                <c:pt idx="10">
                  <c:v>144</c:v>
                </c:pt>
                <c:pt idx="11">
                  <c:v>143</c:v>
                </c:pt>
                <c:pt idx="12">
                  <c:v>157</c:v>
                </c:pt>
                <c:pt idx="13">
                  <c:v>164</c:v>
                </c:pt>
                <c:pt idx="14">
                  <c:v>176</c:v>
                </c:pt>
                <c:pt idx="15">
                  <c:v>185</c:v>
                </c:pt>
                <c:pt idx="16">
                  <c:v>227</c:v>
                </c:pt>
                <c:pt idx="17">
                  <c:v>259</c:v>
                </c:pt>
                <c:pt idx="18">
                  <c:v>306</c:v>
                </c:pt>
                <c:pt idx="19">
                  <c:v>325</c:v>
                </c:pt>
                <c:pt idx="20">
                  <c:v>326.99996900000002</c:v>
                </c:pt>
                <c:pt idx="21">
                  <c:v>308</c:v>
                </c:pt>
                <c:pt idx="22">
                  <c:v>289</c:v>
                </c:pt>
                <c:pt idx="23">
                  <c:v>293</c:v>
                </c:pt>
                <c:pt idx="24">
                  <c:v>285</c:v>
                </c:pt>
                <c:pt idx="25">
                  <c:v>271</c:v>
                </c:pt>
                <c:pt idx="26">
                  <c:v>262</c:v>
                </c:pt>
                <c:pt idx="27">
                  <c:v>266</c:v>
                </c:pt>
                <c:pt idx="28">
                  <c:v>263</c:v>
                </c:pt>
                <c:pt idx="29">
                  <c:v>260</c:v>
                </c:pt>
                <c:pt idx="30">
                  <c:v>254</c:v>
                </c:pt>
                <c:pt idx="31">
                  <c:v>242</c:v>
                </c:pt>
                <c:pt idx="32">
                  <c:v>257</c:v>
                </c:pt>
                <c:pt idx="33">
                  <c:v>236.00001499999999</c:v>
                </c:pt>
                <c:pt idx="34">
                  <c:v>233</c:v>
                </c:pt>
                <c:pt idx="35">
                  <c:v>256</c:v>
                </c:pt>
                <c:pt idx="36">
                  <c:v>375</c:v>
                </c:pt>
                <c:pt idx="37">
                  <c:v>612</c:v>
                </c:pt>
                <c:pt idx="38">
                  <c:v>903</c:v>
                </c:pt>
                <c:pt idx="39">
                  <c:v>1278</c:v>
                </c:pt>
                <c:pt idx="40">
                  <c:v>1603</c:v>
                </c:pt>
                <c:pt idx="41">
                  <c:v>1816</c:v>
                </c:pt>
                <c:pt idx="42">
                  <c:v>1955</c:v>
                </c:pt>
                <c:pt idx="43">
                  <c:v>2081</c:v>
                </c:pt>
                <c:pt idx="44">
                  <c:v>2100</c:v>
                </c:pt>
                <c:pt idx="45">
                  <c:v>2087</c:v>
                </c:pt>
                <c:pt idx="46">
                  <c:v>2117</c:v>
                </c:pt>
                <c:pt idx="47">
                  <c:v>2135</c:v>
                </c:pt>
                <c:pt idx="48">
                  <c:v>2169</c:v>
                </c:pt>
                <c:pt idx="49">
                  <c:v>2179</c:v>
                </c:pt>
                <c:pt idx="50">
                  <c:v>2189</c:v>
                </c:pt>
                <c:pt idx="51">
                  <c:v>2191</c:v>
                </c:pt>
                <c:pt idx="52">
                  <c:v>2218</c:v>
                </c:pt>
                <c:pt idx="53">
                  <c:v>2236</c:v>
                </c:pt>
                <c:pt idx="54">
                  <c:v>2252</c:v>
                </c:pt>
                <c:pt idx="55">
                  <c:v>2260</c:v>
                </c:pt>
                <c:pt idx="56">
                  <c:v>2290</c:v>
                </c:pt>
                <c:pt idx="57">
                  <c:v>2313</c:v>
                </c:pt>
                <c:pt idx="58">
                  <c:v>2321</c:v>
                </c:pt>
                <c:pt idx="59">
                  <c:v>2306</c:v>
                </c:pt>
                <c:pt idx="60">
                  <c:v>2384</c:v>
                </c:pt>
                <c:pt idx="61">
                  <c:v>2418</c:v>
                </c:pt>
                <c:pt idx="62">
                  <c:v>2336</c:v>
                </c:pt>
                <c:pt idx="63">
                  <c:v>2384</c:v>
                </c:pt>
                <c:pt idx="64">
                  <c:v>2345</c:v>
                </c:pt>
                <c:pt idx="65">
                  <c:v>2292</c:v>
                </c:pt>
                <c:pt idx="66">
                  <c:v>2270</c:v>
                </c:pt>
                <c:pt idx="67">
                  <c:v>2252</c:v>
                </c:pt>
                <c:pt idx="68">
                  <c:v>2294</c:v>
                </c:pt>
                <c:pt idx="69">
                  <c:v>2322</c:v>
                </c:pt>
                <c:pt idx="70">
                  <c:v>2349</c:v>
                </c:pt>
                <c:pt idx="71">
                  <c:v>2376</c:v>
                </c:pt>
                <c:pt idx="72">
                  <c:v>2402</c:v>
                </c:pt>
                <c:pt idx="73">
                  <c:v>2413</c:v>
                </c:pt>
                <c:pt idx="74">
                  <c:v>2448</c:v>
                </c:pt>
                <c:pt idx="75">
                  <c:v>2459</c:v>
                </c:pt>
                <c:pt idx="76">
                  <c:v>2464</c:v>
                </c:pt>
                <c:pt idx="77">
                  <c:v>2484</c:v>
                </c:pt>
                <c:pt idx="78">
                  <c:v>2511</c:v>
                </c:pt>
                <c:pt idx="79">
                  <c:v>2491</c:v>
                </c:pt>
                <c:pt idx="80">
                  <c:v>2461</c:v>
                </c:pt>
                <c:pt idx="81">
                  <c:v>2433</c:v>
                </c:pt>
                <c:pt idx="82">
                  <c:v>2345</c:v>
                </c:pt>
                <c:pt idx="83">
                  <c:v>2293</c:v>
                </c:pt>
                <c:pt idx="84">
                  <c:v>2245</c:v>
                </c:pt>
                <c:pt idx="85">
                  <c:v>2165</c:v>
                </c:pt>
                <c:pt idx="86">
                  <c:v>2116</c:v>
                </c:pt>
                <c:pt idx="87">
                  <c:v>2088</c:v>
                </c:pt>
                <c:pt idx="88">
                  <c:v>2071</c:v>
                </c:pt>
                <c:pt idx="89">
                  <c:v>2063</c:v>
                </c:pt>
                <c:pt idx="90">
                  <c:v>2087</c:v>
                </c:pt>
                <c:pt idx="91">
                  <c:v>2124</c:v>
                </c:pt>
                <c:pt idx="92">
                  <c:v>2155</c:v>
                </c:pt>
                <c:pt idx="93">
                  <c:v>2186</c:v>
                </c:pt>
                <c:pt idx="94">
                  <c:v>2212</c:v>
                </c:pt>
                <c:pt idx="95">
                  <c:v>2234</c:v>
                </c:pt>
                <c:pt idx="96">
                  <c:v>2206</c:v>
                </c:pt>
                <c:pt idx="97">
                  <c:v>2249</c:v>
                </c:pt>
                <c:pt idx="98">
                  <c:v>2257</c:v>
                </c:pt>
                <c:pt idx="99">
                  <c:v>2250</c:v>
                </c:pt>
                <c:pt idx="100">
                  <c:v>2249</c:v>
                </c:pt>
                <c:pt idx="101">
                  <c:v>2240</c:v>
                </c:pt>
                <c:pt idx="102">
                  <c:v>2214</c:v>
                </c:pt>
                <c:pt idx="103">
                  <c:v>0</c:v>
                </c:pt>
                <c:pt idx="104">
                  <c:v>0</c:v>
                </c:pt>
                <c:pt idx="105">
                  <c:v>0</c:v>
                </c:pt>
                <c:pt idx="106">
                  <c:v>0</c:v>
                </c:pt>
                <c:pt idx="107">
                  <c:v>0</c:v>
                </c:pt>
                <c:pt idx="108">
                  <c:v>0</c:v>
                </c:pt>
                <c:pt idx="109">
                  <c:v>0</c:v>
                </c:pt>
                <c:pt idx="110">
                  <c:v>0</c:v>
                </c:pt>
                <c:pt idx="111">
                  <c:v>0</c:v>
                </c:pt>
                <c:pt idx="112">
                  <c:v>0</c:v>
                </c:pt>
                <c:pt idx="113">
                  <c:v>0</c:v>
                </c:pt>
                <c:pt idx="114">
                  <c:v>693.00006099999996</c:v>
                </c:pt>
                <c:pt idx="115">
                  <c:v>643</c:v>
                </c:pt>
                <c:pt idx="116">
                  <c:v>609</c:v>
                </c:pt>
                <c:pt idx="117">
                  <c:v>591</c:v>
                </c:pt>
                <c:pt idx="118">
                  <c:v>647</c:v>
                </c:pt>
                <c:pt idx="119">
                  <c:v>691</c:v>
                </c:pt>
                <c:pt idx="120">
                  <c:v>701</c:v>
                </c:pt>
                <c:pt idx="121">
                  <c:v>734</c:v>
                </c:pt>
                <c:pt idx="122">
                  <c:v>776.99993900000004</c:v>
                </c:pt>
                <c:pt idx="123">
                  <c:v>810</c:v>
                </c:pt>
                <c:pt idx="124">
                  <c:v>857</c:v>
                </c:pt>
                <c:pt idx="125">
                  <c:v>898</c:v>
                </c:pt>
                <c:pt idx="126">
                  <c:v>927</c:v>
                </c:pt>
                <c:pt idx="127">
                  <c:v>963</c:v>
                </c:pt>
                <c:pt idx="128">
                  <c:v>991</c:v>
                </c:pt>
                <c:pt idx="129">
                  <c:v>1037</c:v>
                </c:pt>
                <c:pt idx="130">
                  <c:v>1075</c:v>
                </c:pt>
                <c:pt idx="131">
                  <c:v>1108</c:v>
                </c:pt>
                <c:pt idx="132">
                  <c:v>1143</c:v>
                </c:pt>
                <c:pt idx="133">
                  <c:v>1176</c:v>
                </c:pt>
                <c:pt idx="134">
                  <c:v>1191</c:v>
                </c:pt>
                <c:pt idx="135">
                  <c:v>1211</c:v>
                </c:pt>
                <c:pt idx="136">
                  <c:v>1213</c:v>
                </c:pt>
                <c:pt idx="137">
                  <c:v>1206</c:v>
                </c:pt>
                <c:pt idx="138">
                  <c:v>1195</c:v>
                </c:pt>
                <c:pt idx="139">
                  <c:v>1197</c:v>
                </c:pt>
                <c:pt idx="140">
                  <c:v>1165</c:v>
                </c:pt>
                <c:pt idx="141">
                  <c:v>1140</c:v>
                </c:pt>
                <c:pt idx="142">
                  <c:v>1109</c:v>
                </c:pt>
                <c:pt idx="143">
                  <c:v>1056</c:v>
                </c:pt>
                <c:pt idx="144">
                  <c:v>1041</c:v>
                </c:pt>
                <c:pt idx="145">
                  <c:v>1036</c:v>
                </c:pt>
                <c:pt idx="146">
                  <c:v>1034</c:v>
                </c:pt>
                <c:pt idx="147">
                  <c:v>1025</c:v>
                </c:pt>
                <c:pt idx="148">
                  <c:v>1036</c:v>
                </c:pt>
                <c:pt idx="149">
                  <c:v>1048</c:v>
                </c:pt>
                <c:pt idx="150">
                  <c:v>1069</c:v>
                </c:pt>
                <c:pt idx="151">
                  <c:v>1046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124</c:v>
                </c:pt>
                <c:pt idx="169">
                  <c:v>175</c:v>
                </c:pt>
                <c:pt idx="170">
                  <c:v>171</c:v>
                </c:pt>
                <c:pt idx="171">
                  <c:v>183</c:v>
                </c:pt>
                <c:pt idx="172">
                  <c:v>229</c:v>
                </c:pt>
                <c:pt idx="173">
                  <c:v>212</c:v>
                </c:pt>
                <c:pt idx="174">
                  <c:v>203.00001499999999</c:v>
                </c:pt>
                <c:pt idx="175">
                  <c:v>231</c:v>
                </c:pt>
                <c:pt idx="176">
                  <c:v>284</c:v>
                </c:pt>
                <c:pt idx="177">
                  <c:v>322</c:v>
                </c:pt>
                <c:pt idx="178">
                  <c:v>314</c:v>
                </c:pt>
                <c:pt idx="179">
                  <c:v>281</c:v>
                </c:pt>
                <c:pt idx="180">
                  <c:v>280</c:v>
                </c:pt>
                <c:pt idx="181">
                  <c:v>341</c:v>
                </c:pt>
                <c:pt idx="182">
                  <c:v>355</c:v>
                </c:pt>
                <c:pt idx="183">
                  <c:v>370.99996900000002</c:v>
                </c:pt>
                <c:pt idx="184">
                  <c:v>353</c:v>
                </c:pt>
                <c:pt idx="185">
                  <c:v>381</c:v>
                </c:pt>
                <c:pt idx="186">
                  <c:v>390</c:v>
                </c:pt>
                <c:pt idx="187">
                  <c:v>406.00003099999998</c:v>
                </c:pt>
                <c:pt idx="188">
                  <c:v>420</c:v>
                </c:pt>
                <c:pt idx="189">
                  <c:v>416</c:v>
                </c:pt>
                <c:pt idx="190">
                  <c:v>444</c:v>
                </c:pt>
                <c:pt idx="191">
                  <c:v>438</c:v>
                </c:pt>
                <c:pt idx="192">
                  <c:v>453</c:v>
                </c:pt>
                <c:pt idx="193">
                  <c:v>484</c:v>
                </c:pt>
                <c:pt idx="194">
                  <c:v>480.99996900000002</c:v>
                </c:pt>
                <c:pt idx="195">
                  <c:v>502</c:v>
                </c:pt>
                <c:pt idx="196">
                  <c:v>497</c:v>
                </c:pt>
                <c:pt idx="197">
                  <c:v>479</c:v>
                </c:pt>
                <c:pt idx="198">
                  <c:v>446</c:v>
                </c:pt>
                <c:pt idx="199">
                  <c:v>403</c:v>
                </c:pt>
                <c:pt idx="200">
                  <c:v>386</c:v>
                </c:pt>
                <c:pt idx="201">
                  <c:v>359.99996900000002</c:v>
                </c:pt>
                <c:pt idx="202">
                  <c:v>352</c:v>
                </c:pt>
                <c:pt idx="203">
                  <c:v>345</c:v>
                </c:pt>
                <c:pt idx="204">
                  <c:v>308</c:v>
                </c:pt>
                <c:pt idx="205">
                  <c:v>304</c:v>
                </c:pt>
                <c:pt idx="206">
                  <c:v>311</c:v>
                </c:pt>
                <c:pt idx="207">
                  <c:v>316</c:v>
                </c:pt>
                <c:pt idx="208">
                  <c:v>298</c:v>
                </c:pt>
                <c:pt idx="209">
                  <c:v>299</c:v>
                </c:pt>
                <c:pt idx="210">
                  <c:v>287</c:v>
                </c:pt>
                <c:pt idx="211">
                  <c:v>265</c:v>
                </c:pt>
                <c:pt idx="212">
                  <c:v>277</c:v>
                </c:pt>
                <c:pt idx="213">
                  <c:v>266</c:v>
                </c:pt>
                <c:pt idx="214">
                  <c:v>252</c:v>
                </c:pt>
                <c:pt idx="215">
                  <c:v>255</c:v>
                </c:pt>
                <c:pt idx="216">
                  <c:v>245</c:v>
                </c:pt>
                <c:pt idx="217">
                  <c:v>229</c:v>
                </c:pt>
                <c:pt idx="218">
                  <c:v>233</c:v>
                </c:pt>
                <c:pt idx="219">
                  <c:v>260</c:v>
                </c:pt>
                <c:pt idx="220">
                  <c:v>234.99998500000001</c:v>
                </c:pt>
                <c:pt idx="221">
                  <c:v>286</c:v>
                </c:pt>
                <c:pt idx="222">
                  <c:v>212</c:v>
                </c:pt>
                <c:pt idx="223">
                  <c:v>220</c:v>
                </c:pt>
              </c:numCache>
            </c:numRef>
          </c:yVal>
          <c:smooth val="0"/>
          <c:extLst xmlns:c16r2="http://schemas.microsoft.com/office/drawing/2015/06/chart">
            <c:ext xmlns:c16="http://schemas.microsoft.com/office/drawing/2014/chart" uri="{C3380CC4-5D6E-409C-BE32-E72D297353CC}">
              <c16:uniqueId val="{0000002E-6AC3-49EB-A28A-8F017B4E52E8}"/>
            </c:ext>
          </c:extLst>
        </c:ser>
        <c:ser>
          <c:idx val="47"/>
          <c:order val="47"/>
          <c:tx>
            <c:strRef>
              <c:f>Sheet1!$AW$1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Sheet1!$AW$2:$AW$225</c:f>
              <c:numCache>
                <c:formatCode>General</c:formatCode>
                <c:ptCount val="224"/>
                <c:pt idx="0">
                  <c:v>0</c:v>
                </c:pt>
                <c:pt idx="1">
                  <c:v>0</c:v>
                </c:pt>
                <c:pt idx="2">
                  <c:v>0</c:v>
                </c:pt>
                <c:pt idx="3">
                  <c:v>0</c:v>
                </c:pt>
                <c:pt idx="4">
                  <c:v>0</c:v>
                </c:pt>
                <c:pt idx="5">
                  <c:v>0</c:v>
                </c:pt>
                <c:pt idx="6">
                  <c:v>8</c:v>
                </c:pt>
                <c:pt idx="7">
                  <c:v>54</c:v>
                </c:pt>
                <c:pt idx="8">
                  <c:v>88</c:v>
                </c:pt>
                <c:pt idx="9">
                  <c:v>102</c:v>
                </c:pt>
                <c:pt idx="10">
                  <c:v>132</c:v>
                </c:pt>
                <c:pt idx="11">
                  <c:v>142</c:v>
                </c:pt>
                <c:pt idx="12">
                  <c:v>145</c:v>
                </c:pt>
                <c:pt idx="13">
                  <c:v>157</c:v>
                </c:pt>
                <c:pt idx="14">
                  <c:v>163</c:v>
                </c:pt>
                <c:pt idx="15">
                  <c:v>182</c:v>
                </c:pt>
                <c:pt idx="16">
                  <c:v>238</c:v>
                </c:pt>
                <c:pt idx="17">
                  <c:v>274</c:v>
                </c:pt>
                <c:pt idx="18">
                  <c:v>325</c:v>
                </c:pt>
                <c:pt idx="19">
                  <c:v>353</c:v>
                </c:pt>
                <c:pt idx="20">
                  <c:v>348.99996900000002</c:v>
                </c:pt>
                <c:pt idx="21">
                  <c:v>328</c:v>
                </c:pt>
                <c:pt idx="22">
                  <c:v>302</c:v>
                </c:pt>
                <c:pt idx="23">
                  <c:v>298</c:v>
                </c:pt>
                <c:pt idx="24">
                  <c:v>294</c:v>
                </c:pt>
                <c:pt idx="25">
                  <c:v>283</c:v>
                </c:pt>
                <c:pt idx="26">
                  <c:v>273</c:v>
                </c:pt>
                <c:pt idx="27">
                  <c:v>270</c:v>
                </c:pt>
                <c:pt idx="28">
                  <c:v>267</c:v>
                </c:pt>
                <c:pt idx="29">
                  <c:v>256</c:v>
                </c:pt>
                <c:pt idx="30">
                  <c:v>253</c:v>
                </c:pt>
                <c:pt idx="31">
                  <c:v>232</c:v>
                </c:pt>
                <c:pt idx="32">
                  <c:v>245</c:v>
                </c:pt>
                <c:pt idx="33">
                  <c:v>229</c:v>
                </c:pt>
                <c:pt idx="34">
                  <c:v>220</c:v>
                </c:pt>
                <c:pt idx="35">
                  <c:v>248</c:v>
                </c:pt>
                <c:pt idx="36">
                  <c:v>370</c:v>
                </c:pt>
                <c:pt idx="37">
                  <c:v>615</c:v>
                </c:pt>
                <c:pt idx="38">
                  <c:v>913.00006099999996</c:v>
                </c:pt>
                <c:pt idx="39">
                  <c:v>1284</c:v>
                </c:pt>
                <c:pt idx="40">
                  <c:v>1600</c:v>
                </c:pt>
                <c:pt idx="41">
                  <c:v>1814</c:v>
                </c:pt>
                <c:pt idx="42">
                  <c:v>1943</c:v>
                </c:pt>
                <c:pt idx="43">
                  <c:v>2094</c:v>
                </c:pt>
                <c:pt idx="44">
                  <c:v>2086</c:v>
                </c:pt>
                <c:pt idx="45">
                  <c:v>2084</c:v>
                </c:pt>
                <c:pt idx="46">
                  <c:v>2105</c:v>
                </c:pt>
                <c:pt idx="47">
                  <c:v>2127</c:v>
                </c:pt>
                <c:pt idx="48">
                  <c:v>2156</c:v>
                </c:pt>
                <c:pt idx="49">
                  <c:v>2167</c:v>
                </c:pt>
                <c:pt idx="50">
                  <c:v>2177</c:v>
                </c:pt>
                <c:pt idx="51">
                  <c:v>2182</c:v>
                </c:pt>
                <c:pt idx="52">
                  <c:v>2200</c:v>
                </c:pt>
                <c:pt idx="53">
                  <c:v>2220</c:v>
                </c:pt>
                <c:pt idx="54">
                  <c:v>2236</c:v>
                </c:pt>
                <c:pt idx="55">
                  <c:v>2239</c:v>
                </c:pt>
                <c:pt idx="56">
                  <c:v>2264</c:v>
                </c:pt>
                <c:pt idx="57">
                  <c:v>2288</c:v>
                </c:pt>
                <c:pt idx="58">
                  <c:v>2295</c:v>
                </c:pt>
                <c:pt idx="59">
                  <c:v>2278</c:v>
                </c:pt>
                <c:pt idx="60">
                  <c:v>2341</c:v>
                </c:pt>
                <c:pt idx="61">
                  <c:v>2367</c:v>
                </c:pt>
                <c:pt idx="62">
                  <c:v>2304</c:v>
                </c:pt>
                <c:pt idx="63">
                  <c:v>2336</c:v>
                </c:pt>
                <c:pt idx="64">
                  <c:v>2288</c:v>
                </c:pt>
                <c:pt idx="65">
                  <c:v>2235</c:v>
                </c:pt>
                <c:pt idx="66">
                  <c:v>2227</c:v>
                </c:pt>
                <c:pt idx="67">
                  <c:v>2212</c:v>
                </c:pt>
                <c:pt idx="68">
                  <c:v>2245</c:v>
                </c:pt>
                <c:pt idx="69">
                  <c:v>2276</c:v>
                </c:pt>
                <c:pt idx="70">
                  <c:v>2304</c:v>
                </c:pt>
                <c:pt idx="71">
                  <c:v>2339</c:v>
                </c:pt>
                <c:pt idx="72">
                  <c:v>2359</c:v>
                </c:pt>
                <c:pt idx="73">
                  <c:v>2374</c:v>
                </c:pt>
                <c:pt idx="74">
                  <c:v>2411</c:v>
                </c:pt>
                <c:pt idx="75">
                  <c:v>2430</c:v>
                </c:pt>
                <c:pt idx="76">
                  <c:v>2426</c:v>
                </c:pt>
                <c:pt idx="77">
                  <c:v>2436</c:v>
                </c:pt>
                <c:pt idx="78">
                  <c:v>2451</c:v>
                </c:pt>
                <c:pt idx="79">
                  <c:v>2438</c:v>
                </c:pt>
                <c:pt idx="80">
                  <c:v>2441</c:v>
                </c:pt>
                <c:pt idx="81">
                  <c:v>2407</c:v>
                </c:pt>
                <c:pt idx="82">
                  <c:v>2310</c:v>
                </c:pt>
                <c:pt idx="83">
                  <c:v>2250</c:v>
                </c:pt>
                <c:pt idx="84">
                  <c:v>2179</c:v>
                </c:pt>
                <c:pt idx="85">
                  <c:v>2101</c:v>
                </c:pt>
                <c:pt idx="86">
                  <c:v>2052</c:v>
                </c:pt>
                <c:pt idx="87">
                  <c:v>2026</c:v>
                </c:pt>
                <c:pt idx="88">
                  <c:v>2011.0001219999999</c:v>
                </c:pt>
                <c:pt idx="89">
                  <c:v>2008</c:v>
                </c:pt>
                <c:pt idx="90">
                  <c:v>2028</c:v>
                </c:pt>
                <c:pt idx="91">
                  <c:v>2071</c:v>
                </c:pt>
                <c:pt idx="92">
                  <c:v>2107</c:v>
                </c:pt>
                <c:pt idx="93">
                  <c:v>2139</c:v>
                </c:pt>
                <c:pt idx="94">
                  <c:v>2157</c:v>
                </c:pt>
                <c:pt idx="95">
                  <c:v>2189</c:v>
                </c:pt>
                <c:pt idx="96">
                  <c:v>2152</c:v>
                </c:pt>
                <c:pt idx="97">
                  <c:v>2201</c:v>
                </c:pt>
                <c:pt idx="98">
                  <c:v>2215</c:v>
                </c:pt>
                <c:pt idx="99">
                  <c:v>2177</c:v>
                </c:pt>
                <c:pt idx="100">
                  <c:v>2204</c:v>
                </c:pt>
                <c:pt idx="101">
                  <c:v>2159</c:v>
                </c:pt>
                <c:pt idx="102">
                  <c:v>2124</c:v>
                </c:pt>
                <c:pt idx="103">
                  <c:v>0</c:v>
                </c:pt>
                <c:pt idx="104">
                  <c:v>0</c:v>
                </c:pt>
                <c:pt idx="105">
                  <c:v>0</c:v>
                </c:pt>
                <c:pt idx="106">
                  <c:v>0</c:v>
                </c:pt>
                <c:pt idx="107">
                  <c:v>0</c:v>
                </c:pt>
                <c:pt idx="108">
                  <c:v>0</c:v>
                </c:pt>
                <c:pt idx="109">
                  <c:v>0</c:v>
                </c:pt>
                <c:pt idx="110">
                  <c:v>0</c:v>
                </c:pt>
                <c:pt idx="111">
                  <c:v>0</c:v>
                </c:pt>
                <c:pt idx="112">
                  <c:v>0</c:v>
                </c:pt>
                <c:pt idx="113">
                  <c:v>0</c:v>
                </c:pt>
                <c:pt idx="114">
                  <c:v>732.99993900000004</c:v>
                </c:pt>
                <c:pt idx="115">
                  <c:v>709</c:v>
                </c:pt>
                <c:pt idx="116">
                  <c:v>629</c:v>
                </c:pt>
                <c:pt idx="117">
                  <c:v>649.00006099999996</c:v>
                </c:pt>
                <c:pt idx="118">
                  <c:v>653.99993900000004</c:v>
                </c:pt>
                <c:pt idx="119">
                  <c:v>679</c:v>
                </c:pt>
                <c:pt idx="120">
                  <c:v>717</c:v>
                </c:pt>
                <c:pt idx="121">
                  <c:v>732.99993900000004</c:v>
                </c:pt>
                <c:pt idx="122">
                  <c:v>781.00006099999996</c:v>
                </c:pt>
                <c:pt idx="123">
                  <c:v>809</c:v>
                </c:pt>
                <c:pt idx="124">
                  <c:v>848</c:v>
                </c:pt>
                <c:pt idx="125">
                  <c:v>893</c:v>
                </c:pt>
                <c:pt idx="126">
                  <c:v>932</c:v>
                </c:pt>
                <c:pt idx="127">
                  <c:v>958</c:v>
                </c:pt>
                <c:pt idx="128">
                  <c:v>998</c:v>
                </c:pt>
                <c:pt idx="129">
                  <c:v>1034</c:v>
                </c:pt>
                <c:pt idx="130">
                  <c:v>1068</c:v>
                </c:pt>
                <c:pt idx="131">
                  <c:v>1106</c:v>
                </c:pt>
                <c:pt idx="132">
                  <c:v>1135</c:v>
                </c:pt>
                <c:pt idx="133">
                  <c:v>1164</c:v>
                </c:pt>
                <c:pt idx="134">
                  <c:v>1170</c:v>
                </c:pt>
                <c:pt idx="135">
                  <c:v>1200</c:v>
                </c:pt>
                <c:pt idx="136">
                  <c:v>1199</c:v>
                </c:pt>
                <c:pt idx="137">
                  <c:v>1205</c:v>
                </c:pt>
                <c:pt idx="138">
                  <c:v>1190</c:v>
                </c:pt>
                <c:pt idx="139">
                  <c:v>1188</c:v>
                </c:pt>
                <c:pt idx="140">
                  <c:v>1158</c:v>
                </c:pt>
                <c:pt idx="141">
                  <c:v>1134</c:v>
                </c:pt>
                <c:pt idx="142">
                  <c:v>1096</c:v>
                </c:pt>
                <c:pt idx="143">
                  <c:v>1062</c:v>
                </c:pt>
                <c:pt idx="144">
                  <c:v>1059</c:v>
                </c:pt>
                <c:pt idx="145">
                  <c:v>1050</c:v>
                </c:pt>
                <c:pt idx="146">
                  <c:v>1031</c:v>
                </c:pt>
                <c:pt idx="147">
                  <c:v>1022</c:v>
                </c:pt>
                <c:pt idx="148">
                  <c:v>1018</c:v>
                </c:pt>
                <c:pt idx="149">
                  <c:v>1029</c:v>
                </c:pt>
                <c:pt idx="150">
                  <c:v>1045</c:v>
                </c:pt>
                <c:pt idx="151">
                  <c:v>1092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209</c:v>
                </c:pt>
                <c:pt idx="169">
                  <c:v>227</c:v>
                </c:pt>
                <c:pt idx="170">
                  <c:v>196</c:v>
                </c:pt>
                <c:pt idx="171">
                  <c:v>230</c:v>
                </c:pt>
                <c:pt idx="172">
                  <c:v>234.99998500000001</c:v>
                </c:pt>
                <c:pt idx="173">
                  <c:v>226</c:v>
                </c:pt>
                <c:pt idx="174">
                  <c:v>347</c:v>
                </c:pt>
                <c:pt idx="175">
                  <c:v>305</c:v>
                </c:pt>
                <c:pt idx="176">
                  <c:v>304</c:v>
                </c:pt>
                <c:pt idx="177">
                  <c:v>330</c:v>
                </c:pt>
                <c:pt idx="178">
                  <c:v>320</c:v>
                </c:pt>
                <c:pt idx="179">
                  <c:v>296</c:v>
                </c:pt>
                <c:pt idx="180">
                  <c:v>321</c:v>
                </c:pt>
                <c:pt idx="181">
                  <c:v>356</c:v>
                </c:pt>
                <c:pt idx="182">
                  <c:v>354</c:v>
                </c:pt>
                <c:pt idx="183">
                  <c:v>383</c:v>
                </c:pt>
                <c:pt idx="184">
                  <c:v>374</c:v>
                </c:pt>
                <c:pt idx="185">
                  <c:v>399</c:v>
                </c:pt>
                <c:pt idx="186">
                  <c:v>419</c:v>
                </c:pt>
                <c:pt idx="187">
                  <c:v>422</c:v>
                </c:pt>
                <c:pt idx="188">
                  <c:v>433</c:v>
                </c:pt>
                <c:pt idx="189">
                  <c:v>443</c:v>
                </c:pt>
                <c:pt idx="190">
                  <c:v>453</c:v>
                </c:pt>
                <c:pt idx="191">
                  <c:v>466</c:v>
                </c:pt>
                <c:pt idx="192">
                  <c:v>469.99996900000002</c:v>
                </c:pt>
                <c:pt idx="193">
                  <c:v>493</c:v>
                </c:pt>
                <c:pt idx="194">
                  <c:v>502</c:v>
                </c:pt>
                <c:pt idx="195">
                  <c:v>517</c:v>
                </c:pt>
                <c:pt idx="196">
                  <c:v>511</c:v>
                </c:pt>
                <c:pt idx="197">
                  <c:v>494.00003099999998</c:v>
                </c:pt>
                <c:pt idx="198">
                  <c:v>467</c:v>
                </c:pt>
                <c:pt idx="199">
                  <c:v>424</c:v>
                </c:pt>
                <c:pt idx="200">
                  <c:v>409</c:v>
                </c:pt>
                <c:pt idx="201">
                  <c:v>383</c:v>
                </c:pt>
                <c:pt idx="202">
                  <c:v>366</c:v>
                </c:pt>
                <c:pt idx="203">
                  <c:v>354</c:v>
                </c:pt>
                <c:pt idx="204">
                  <c:v>340.00003099999998</c:v>
                </c:pt>
                <c:pt idx="205">
                  <c:v>314</c:v>
                </c:pt>
                <c:pt idx="206">
                  <c:v>309</c:v>
                </c:pt>
                <c:pt idx="207">
                  <c:v>314</c:v>
                </c:pt>
                <c:pt idx="208">
                  <c:v>295</c:v>
                </c:pt>
                <c:pt idx="209">
                  <c:v>282</c:v>
                </c:pt>
                <c:pt idx="210">
                  <c:v>297</c:v>
                </c:pt>
                <c:pt idx="211">
                  <c:v>306</c:v>
                </c:pt>
                <c:pt idx="212">
                  <c:v>293</c:v>
                </c:pt>
                <c:pt idx="213">
                  <c:v>281</c:v>
                </c:pt>
                <c:pt idx="214">
                  <c:v>294</c:v>
                </c:pt>
                <c:pt idx="215">
                  <c:v>264</c:v>
                </c:pt>
                <c:pt idx="216">
                  <c:v>247.00001499999999</c:v>
                </c:pt>
                <c:pt idx="217">
                  <c:v>223</c:v>
                </c:pt>
                <c:pt idx="218">
                  <c:v>222</c:v>
                </c:pt>
                <c:pt idx="219">
                  <c:v>280</c:v>
                </c:pt>
                <c:pt idx="220">
                  <c:v>263</c:v>
                </c:pt>
                <c:pt idx="221">
                  <c:v>280</c:v>
                </c:pt>
                <c:pt idx="222">
                  <c:v>221</c:v>
                </c:pt>
                <c:pt idx="223">
                  <c:v>194</c:v>
                </c:pt>
              </c:numCache>
            </c:numRef>
          </c:yVal>
          <c:smooth val="0"/>
          <c:extLst xmlns:c16r2="http://schemas.microsoft.com/office/drawing/2015/06/chart">
            <c:ext xmlns:c16="http://schemas.microsoft.com/office/drawing/2014/chart" uri="{C3380CC4-5D6E-409C-BE32-E72D297353CC}">
              <c16:uniqueId val="{0000002F-6AC3-49EB-A28A-8F017B4E52E8}"/>
            </c:ext>
          </c:extLst>
        </c:ser>
        <c:ser>
          <c:idx val="48"/>
          <c:order val="48"/>
          <c:tx>
            <c:strRef>
              <c:f>Sheet1!$AX$1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Sheet1!$AX$2:$AX$225</c:f>
              <c:numCache>
                <c:formatCode>General</c:formatCode>
                <c:ptCount val="224"/>
                <c:pt idx="0">
                  <c:v>0</c:v>
                </c:pt>
                <c:pt idx="1">
                  <c:v>0</c:v>
                </c:pt>
                <c:pt idx="2">
                  <c:v>0</c:v>
                </c:pt>
                <c:pt idx="3">
                  <c:v>0</c:v>
                </c:pt>
                <c:pt idx="4">
                  <c:v>19</c:v>
                </c:pt>
                <c:pt idx="5">
                  <c:v>44</c:v>
                </c:pt>
                <c:pt idx="6">
                  <c:v>72</c:v>
                </c:pt>
                <c:pt idx="7">
                  <c:v>115</c:v>
                </c:pt>
                <c:pt idx="8">
                  <c:v>141</c:v>
                </c:pt>
                <c:pt idx="9">
                  <c:v>158</c:v>
                </c:pt>
                <c:pt idx="10">
                  <c:v>185</c:v>
                </c:pt>
                <c:pt idx="11">
                  <c:v>187</c:v>
                </c:pt>
                <c:pt idx="12">
                  <c:v>193</c:v>
                </c:pt>
                <c:pt idx="13">
                  <c:v>201.99998500000001</c:v>
                </c:pt>
                <c:pt idx="14">
                  <c:v>211</c:v>
                </c:pt>
                <c:pt idx="15">
                  <c:v>232</c:v>
                </c:pt>
                <c:pt idx="16">
                  <c:v>271</c:v>
                </c:pt>
                <c:pt idx="17">
                  <c:v>308</c:v>
                </c:pt>
                <c:pt idx="18">
                  <c:v>362.00003099999998</c:v>
                </c:pt>
                <c:pt idx="19">
                  <c:v>394</c:v>
                </c:pt>
                <c:pt idx="20">
                  <c:v>391</c:v>
                </c:pt>
                <c:pt idx="21">
                  <c:v>370</c:v>
                </c:pt>
                <c:pt idx="22">
                  <c:v>339</c:v>
                </c:pt>
                <c:pt idx="23">
                  <c:v>340.00003099999998</c:v>
                </c:pt>
                <c:pt idx="24">
                  <c:v>325</c:v>
                </c:pt>
                <c:pt idx="25">
                  <c:v>312</c:v>
                </c:pt>
                <c:pt idx="26">
                  <c:v>301</c:v>
                </c:pt>
                <c:pt idx="27">
                  <c:v>295</c:v>
                </c:pt>
                <c:pt idx="28">
                  <c:v>296</c:v>
                </c:pt>
                <c:pt idx="29">
                  <c:v>282</c:v>
                </c:pt>
                <c:pt idx="30">
                  <c:v>278</c:v>
                </c:pt>
                <c:pt idx="31">
                  <c:v>261</c:v>
                </c:pt>
                <c:pt idx="32">
                  <c:v>281</c:v>
                </c:pt>
                <c:pt idx="33">
                  <c:v>258</c:v>
                </c:pt>
                <c:pt idx="34">
                  <c:v>248</c:v>
                </c:pt>
                <c:pt idx="35">
                  <c:v>275</c:v>
                </c:pt>
                <c:pt idx="36">
                  <c:v>430</c:v>
                </c:pt>
                <c:pt idx="37">
                  <c:v>719.99993900000004</c:v>
                </c:pt>
                <c:pt idx="38">
                  <c:v>1076</c:v>
                </c:pt>
                <c:pt idx="39">
                  <c:v>1521</c:v>
                </c:pt>
                <c:pt idx="40">
                  <c:v>1870.0001219999999</c:v>
                </c:pt>
                <c:pt idx="41">
                  <c:v>2098</c:v>
                </c:pt>
                <c:pt idx="42">
                  <c:v>2240</c:v>
                </c:pt>
                <c:pt idx="43">
                  <c:v>2381</c:v>
                </c:pt>
                <c:pt idx="44">
                  <c:v>2395</c:v>
                </c:pt>
                <c:pt idx="45">
                  <c:v>2395</c:v>
                </c:pt>
                <c:pt idx="46">
                  <c:v>2423</c:v>
                </c:pt>
                <c:pt idx="47">
                  <c:v>2443</c:v>
                </c:pt>
                <c:pt idx="48">
                  <c:v>2475</c:v>
                </c:pt>
                <c:pt idx="49">
                  <c:v>2494</c:v>
                </c:pt>
                <c:pt idx="50">
                  <c:v>2499</c:v>
                </c:pt>
                <c:pt idx="51">
                  <c:v>2500</c:v>
                </c:pt>
                <c:pt idx="52">
                  <c:v>2518</c:v>
                </c:pt>
                <c:pt idx="53">
                  <c:v>2543</c:v>
                </c:pt>
                <c:pt idx="54">
                  <c:v>2555</c:v>
                </c:pt>
                <c:pt idx="55">
                  <c:v>2574</c:v>
                </c:pt>
                <c:pt idx="56">
                  <c:v>2596.0002439999998</c:v>
                </c:pt>
                <c:pt idx="57">
                  <c:v>2630</c:v>
                </c:pt>
                <c:pt idx="58">
                  <c:v>2638</c:v>
                </c:pt>
                <c:pt idx="59">
                  <c:v>2615</c:v>
                </c:pt>
                <c:pt idx="60">
                  <c:v>2728.9997560000002</c:v>
                </c:pt>
                <c:pt idx="61">
                  <c:v>2777</c:v>
                </c:pt>
                <c:pt idx="62">
                  <c:v>2656</c:v>
                </c:pt>
                <c:pt idx="63">
                  <c:v>2728</c:v>
                </c:pt>
                <c:pt idx="64">
                  <c:v>2655</c:v>
                </c:pt>
                <c:pt idx="65">
                  <c:v>2582</c:v>
                </c:pt>
                <c:pt idx="66">
                  <c:v>2570</c:v>
                </c:pt>
                <c:pt idx="67">
                  <c:v>2541</c:v>
                </c:pt>
                <c:pt idx="68">
                  <c:v>2569.0002439999998</c:v>
                </c:pt>
                <c:pt idx="69">
                  <c:v>2608</c:v>
                </c:pt>
                <c:pt idx="70">
                  <c:v>2640</c:v>
                </c:pt>
                <c:pt idx="71">
                  <c:v>2664</c:v>
                </c:pt>
                <c:pt idx="72">
                  <c:v>2691</c:v>
                </c:pt>
                <c:pt idx="73">
                  <c:v>2719</c:v>
                </c:pt>
                <c:pt idx="74">
                  <c:v>2739</c:v>
                </c:pt>
                <c:pt idx="75">
                  <c:v>2763.0002439999998</c:v>
                </c:pt>
                <c:pt idx="76">
                  <c:v>2767</c:v>
                </c:pt>
                <c:pt idx="77">
                  <c:v>2793</c:v>
                </c:pt>
                <c:pt idx="78">
                  <c:v>2822</c:v>
                </c:pt>
                <c:pt idx="79">
                  <c:v>2816</c:v>
                </c:pt>
                <c:pt idx="80">
                  <c:v>2752</c:v>
                </c:pt>
                <c:pt idx="81">
                  <c:v>2733</c:v>
                </c:pt>
                <c:pt idx="82">
                  <c:v>2610</c:v>
                </c:pt>
                <c:pt idx="83">
                  <c:v>2588</c:v>
                </c:pt>
                <c:pt idx="84">
                  <c:v>2525</c:v>
                </c:pt>
                <c:pt idx="85">
                  <c:v>2434</c:v>
                </c:pt>
                <c:pt idx="86">
                  <c:v>2362</c:v>
                </c:pt>
                <c:pt idx="87">
                  <c:v>2329</c:v>
                </c:pt>
                <c:pt idx="88">
                  <c:v>2316</c:v>
                </c:pt>
                <c:pt idx="89">
                  <c:v>2309</c:v>
                </c:pt>
                <c:pt idx="90">
                  <c:v>2346</c:v>
                </c:pt>
                <c:pt idx="91">
                  <c:v>2382</c:v>
                </c:pt>
                <c:pt idx="92">
                  <c:v>2414</c:v>
                </c:pt>
                <c:pt idx="93">
                  <c:v>2447</c:v>
                </c:pt>
                <c:pt idx="94">
                  <c:v>2475</c:v>
                </c:pt>
                <c:pt idx="95">
                  <c:v>2507</c:v>
                </c:pt>
                <c:pt idx="96">
                  <c:v>2466</c:v>
                </c:pt>
                <c:pt idx="97">
                  <c:v>2500</c:v>
                </c:pt>
                <c:pt idx="98">
                  <c:v>2524</c:v>
                </c:pt>
                <c:pt idx="99">
                  <c:v>2498</c:v>
                </c:pt>
                <c:pt idx="100">
                  <c:v>2514</c:v>
                </c:pt>
                <c:pt idx="101">
                  <c:v>2522</c:v>
                </c:pt>
                <c:pt idx="102">
                  <c:v>2473</c:v>
                </c:pt>
                <c:pt idx="103">
                  <c:v>0</c:v>
                </c:pt>
                <c:pt idx="104">
                  <c:v>0</c:v>
                </c:pt>
                <c:pt idx="105">
                  <c:v>0</c:v>
                </c:pt>
                <c:pt idx="106">
                  <c:v>0</c:v>
                </c:pt>
                <c:pt idx="107">
                  <c:v>0</c:v>
                </c:pt>
                <c:pt idx="108">
                  <c:v>0</c:v>
                </c:pt>
                <c:pt idx="109">
                  <c:v>0</c:v>
                </c:pt>
                <c:pt idx="110">
                  <c:v>0</c:v>
                </c:pt>
                <c:pt idx="111">
                  <c:v>0</c:v>
                </c:pt>
                <c:pt idx="112">
                  <c:v>0</c:v>
                </c:pt>
                <c:pt idx="113">
                  <c:v>0</c:v>
                </c:pt>
                <c:pt idx="114">
                  <c:v>743</c:v>
                </c:pt>
                <c:pt idx="115">
                  <c:v>729</c:v>
                </c:pt>
                <c:pt idx="116">
                  <c:v>670</c:v>
                </c:pt>
                <c:pt idx="117">
                  <c:v>700</c:v>
                </c:pt>
                <c:pt idx="118">
                  <c:v>704</c:v>
                </c:pt>
                <c:pt idx="119">
                  <c:v>754.99993900000004</c:v>
                </c:pt>
                <c:pt idx="120">
                  <c:v>771</c:v>
                </c:pt>
                <c:pt idx="121">
                  <c:v>811</c:v>
                </c:pt>
                <c:pt idx="122">
                  <c:v>854</c:v>
                </c:pt>
                <c:pt idx="123">
                  <c:v>911</c:v>
                </c:pt>
                <c:pt idx="124">
                  <c:v>946</c:v>
                </c:pt>
                <c:pt idx="125">
                  <c:v>996.99993900000004</c:v>
                </c:pt>
                <c:pt idx="126">
                  <c:v>1044</c:v>
                </c:pt>
                <c:pt idx="127">
                  <c:v>1073</c:v>
                </c:pt>
                <c:pt idx="128">
                  <c:v>1116</c:v>
                </c:pt>
                <c:pt idx="129">
                  <c:v>1156</c:v>
                </c:pt>
                <c:pt idx="130">
                  <c:v>1197</c:v>
                </c:pt>
                <c:pt idx="131">
                  <c:v>1241</c:v>
                </c:pt>
                <c:pt idx="132">
                  <c:v>1260</c:v>
                </c:pt>
                <c:pt idx="133">
                  <c:v>1302</c:v>
                </c:pt>
                <c:pt idx="134">
                  <c:v>1329</c:v>
                </c:pt>
                <c:pt idx="135">
                  <c:v>1355</c:v>
                </c:pt>
                <c:pt idx="136">
                  <c:v>1350</c:v>
                </c:pt>
                <c:pt idx="137">
                  <c:v>1354</c:v>
                </c:pt>
                <c:pt idx="138">
                  <c:v>1337</c:v>
                </c:pt>
                <c:pt idx="139">
                  <c:v>1327</c:v>
                </c:pt>
                <c:pt idx="140">
                  <c:v>1287</c:v>
                </c:pt>
                <c:pt idx="141">
                  <c:v>1241</c:v>
                </c:pt>
                <c:pt idx="142">
                  <c:v>1205</c:v>
                </c:pt>
                <c:pt idx="143">
                  <c:v>1170</c:v>
                </c:pt>
                <c:pt idx="144">
                  <c:v>1157</c:v>
                </c:pt>
                <c:pt idx="145">
                  <c:v>1150</c:v>
                </c:pt>
                <c:pt idx="146">
                  <c:v>1130</c:v>
                </c:pt>
                <c:pt idx="147">
                  <c:v>1128</c:v>
                </c:pt>
                <c:pt idx="148">
                  <c:v>1130</c:v>
                </c:pt>
                <c:pt idx="149">
                  <c:v>1143</c:v>
                </c:pt>
                <c:pt idx="150">
                  <c:v>1149</c:v>
                </c:pt>
                <c:pt idx="151">
                  <c:v>1164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176</c:v>
                </c:pt>
                <c:pt idx="169">
                  <c:v>194</c:v>
                </c:pt>
                <c:pt idx="170">
                  <c:v>178</c:v>
                </c:pt>
                <c:pt idx="171">
                  <c:v>184</c:v>
                </c:pt>
                <c:pt idx="172">
                  <c:v>228</c:v>
                </c:pt>
                <c:pt idx="173">
                  <c:v>223</c:v>
                </c:pt>
                <c:pt idx="174">
                  <c:v>279</c:v>
                </c:pt>
                <c:pt idx="175">
                  <c:v>248</c:v>
                </c:pt>
                <c:pt idx="176">
                  <c:v>287</c:v>
                </c:pt>
                <c:pt idx="177">
                  <c:v>328</c:v>
                </c:pt>
                <c:pt idx="178">
                  <c:v>299</c:v>
                </c:pt>
                <c:pt idx="179">
                  <c:v>277</c:v>
                </c:pt>
                <c:pt idx="180">
                  <c:v>287</c:v>
                </c:pt>
                <c:pt idx="181">
                  <c:v>355</c:v>
                </c:pt>
                <c:pt idx="182">
                  <c:v>359.99996900000002</c:v>
                </c:pt>
                <c:pt idx="183">
                  <c:v>380</c:v>
                </c:pt>
                <c:pt idx="184">
                  <c:v>364</c:v>
                </c:pt>
                <c:pt idx="185">
                  <c:v>402</c:v>
                </c:pt>
                <c:pt idx="186">
                  <c:v>401</c:v>
                </c:pt>
                <c:pt idx="187">
                  <c:v>425.99996900000002</c:v>
                </c:pt>
                <c:pt idx="188">
                  <c:v>432</c:v>
                </c:pt>
                <c:pt idx="189">
                  <c:v>429</c:v>
                </c:pt>
                <c:pt idx="190">
                  <c:v>438</c:v>
                </c:pt>
                <c:pt idx="191">
                  <c:v>456</c:v>
                </c:pt>
                <c:pt idx="192">
                  <c:v>476</c:v>
                </c:pt>
                <c:pt idx="193">
                  <c:v>502.99996900000002</c:v>
                </c:pt>
                <c:pt idx="194">
                  <c:v>506</c:v>
                </c:pt>
                <c:pt idx="195">
                  <c:v>526</c:v>
                </c:pt>
                <c:pt idx="196">
                  <c:v>512</c:v>
                </c:pt>
                <c:pt idx="197">
                  <c:v>491.99996900000002</c:v>
                </c:pt>
                <c:pt idx="198">
                  <c:v>467</c:v>
                </c:pt>
                <c:pt idx="199">
                  <c:v>412</c:v>
                </c:pt>
                <c:pt idx="200">
                  <c:v>386</c:v>
                </c:pt>
                <c:pt idx="201">
                  <c:v>374</c:v>
                </c:pt>
                <c:pt idx="202">
                  <c:v>370.99996900000002</c:v>
                </c:pt>
                <c:pt idx="203">
                  <c:v>355</c:v>
                </c:pt>
                <c:pt idx="204">
                  <c:v>304</c:v>
                </c:pt>
                <c:pt idx="205">
                  <c:v>306</c:v>
                </c:pt>
                <c:pt idx="206">
                  <c:v>312</c:v>
                </c:pt>
                <c:pt idx="207">
                  <c:v>307</c:v>
                </c:pt>
                <c:pt idx="208">
                  <c:v>295</c:v>
                </c:pt>
                <c:pt idx="209">
                  <c:v>296</c:v>
                </c:pt>
                <c:pt idx="210">
                  <c:v>291</c:v>
                </c:pt>
                <c:pt idx="211">
                  <c:v>287</c:v>
                </c:pt>
                <c:pt idx="212">
                  <c:v>254</c:v>
                </c:pt>
                <c:pt idx="213">
                  <c:v>271</c:v>
                </c:pt>
                <c:pt idx="214">
                  <c:v>304</c:v>
                </c:pt>
                <c:pt idx="215">
                  <c:v>267</c:v>
                </c:pt>
                <c:pt idx="216">
                  <c:v>236.00001499999999</c:v>
                </c:pt>
                <c:pt idx="217">
                  <c:v>245</c:v>
                </c:pt>
                <c:pt idx="218">
                  <c:v>220</c:v>
                </c:pt>
                <c:pt idx="219">
                  <c:v>261</c:v>
                </c:pt>
                <c:pt idx="220">
                  <c:v>216</c:v>
                </c:pt>
                <c:pt idx="221">
                  <c:v>240</c:v>
                </c:pt>
                <c:pt idx="222">
                  <c:v>250</c:v>
                </c:pt>
                <c:pt idx="223">
                  <c:v>212.99998500000001</c:v>
                </c:pt>
              </c:numCache>
            </c:numRef>
          </c:yVal>
          <c:smooth val="0"/>
          <c:extLst xmlns:c16r2="http://schemas.microsoft.com/office/drawing/2015/06/chart">
            <c:ext xmlns:c16="http://schemas.microsoft.com/office/drawing/2014/chart" uri="{C3380CC4-5D6E-409C-BE32-E72D297353CC}">
              <c16:uniqueId val="{00000030-6AC3-49EB-A28A-8F017B4E52E8}"/>
            </c:ext>
          </c:extLst>
        </c:ser>
        <c:ser>
          <c:idx val="49"/>
          <c:order val="49"/>
          <c:tx>
            <c:strRef>
              <c:f>Sheet1!$AY$1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Sheet1!$AY$2:$AY$225</c:f>
              <c:numCache>
                <c:formatCode>General</c:formatCode>
                <c:ptCount val="224"/>
                <c:pt idx="0">
                  <c:v>0</c:v>
                </c:pt>
                <c:pt idx="1">
                  <c:v>0</c:v>
                </c:pt>
                <c:pt idx="2">
                  <c:v>0</c:v>
                </c:pt>
                <c:pt idx="3">
                  <c:v>0</c:v>
                </c:pt>
                <c:pt idx="4">
                  <c:v>0</c:v>
                </c:pt>
                <c:pt idx="5">
                  <c:v>0</c:v>
                </c:pt>
                <c:pt idx="6">
                  <c:v>26</c:v>
                </c:pt>
                <c:pt idx="7">
                  <c:v>70</c:v>
                </c:pt>
                <c:pt idx="8">
                  <c:v>102</c:v>
                </c:pt>
                <c:pt idx="9">
                  <c:v>115</c:v>
                </c:pt>
                <c:pt idx="10">
                  <c:v>139</c:v>
                </c:pt>
                <c:pt idx="11">
                  <c:v>142</c:v>
                </c:pt>
                <c:pt idx="12">
                  <c:v>159.00001499999999</c:v>
                </c:pt>
                <c:pt idx="13">
                  <c:v>161</c:v>
                </c:pt>
                <c:pt idx="14">
                  <c:v>170.00001499999999</c:v>
                </c:pt>
                <c:pt idx="15">
                  <c:v>181.00001499999999</c:v>
                </c:pt>
                <c:pt idx="16">
                  <c:v>230</c:v>
                </c:pt>
                <c:pt idx="17">
                  <c:v>263</c:v>
                </c:pt>
                <c:pt idx="18">
                  <c:v>310</c:v>
                </c:pt>
                <c:pt idx="19">
                  <c:v>336</c:v>
                </c:pt>
                <c:pt idx="20">
                  <c:v>336</c:v>
                </c:pt>
                <c:pt idx="21">
                  <c:v>316</c:v>
                </c:pt>
                <c:pt idx="22">
                  <c:v>292</c:v>
                </c:pt>
                <c:pt idx="23">
                  <c:v>291</c:v>
                </c:pt>
                <c:pt idx="24">
                  <c:v>283</c:v>
                </c:pt>
                <c:pt idx="25">
                  <c:v>270</c:v>
                </c:pt>
                <c:pt idx="26">
                  <c:v>261</c:v>
                </c:pt>
                <c:pt idx="27">
                  <c:v>260</c:v>
                </c:pt>
                <c:pt idx="28">
                  <c:v>260</c:v>
                </c:pt>
                <c:pt idx="29">
                  <c:v>251</c:v>
                </c:pt>
                <c:pt idx="30">
                  <c:v>247.00001499999999</c:v>
                </c:pt>
                <c:pt idx="31">
                  <c:v>230</c:v>
                </c:pt>
                <c:pt idx="32">
                  <c:v>242</c:v>
                </c:pt>
                <c:pt idx="33">
                  <c:v>225.00001499999999</c:v>
                </c:pt>
                <c:pt idx="34">
                  <c:v>217</c:v>
                </c:pt>
                <c:pt idx="35">
                  <c:v>241</c:v>
                </c:pt>
                <c:pt idx="36">
                  <c:v>369</c:v>
                </c:pt>
                <c:pt idx="37">
                  <c:v>610</c:v>
                </c:pt>
                <c:pt idx="38">
                  <c:v>903</c:v>
                </c:pt>
                <c:pt idx="39">
                  <c:v>1256</c:v>
                </c:pt>
                <c:pt idx="40">
                  <c:v>1547</c:v>
                </c:pt>
                <c:pt idx="41">
                  <c:v>1736</c:v>
                </c:pt>
                <c:pt idx="42">
                  <c:v>1841</c:v>
                </c:pt>
                <c:pt idx="43">
                  <c:v>1956</c:v>
                </c:pt>
                <c:pt idx="44">
                  <c:v>1971</c:v>
                </c:pt>
                <c:pt idx="45">
                  <c:v>1971</c:v>
                </c:pt>
                <c:pt idx="46">
                  <c:v>1996</c:v>
                </c:pt>
                <c:pt idx="47">
                  <c:v>2006</c:v>
                </c:pt>
                <c:pt idx="48">
                  <c:v>2046.0001219999999</c:v>
                </c:pt>
                <c:pt idx="49">
                  <c:v>2061</c:v>
                </c:pt>
                <c:pt idx="50">
                  <c:v>2061</c:v>
                </c:pt>
                <c:pt idx="51">
                  <c:v>2076</c:v>
                </c:pt>
                <c:pt idx="52">
                  <c:v>2086</c:v>
                </c:pt>
                <c:pt idx="53">
                  <c:v>2106</c:v>
                </c:pt>
                <c:pt idx="54">
                  <c:v>2127</c:v>
                </c:pt>
                <c:pt idx="55">
                  <c:v>2135</c:v>
                </c:pt>
                <c:pt idx="56">
                  <c:v>2155</c:v>
                </c:pt>
                <c:pt idx="57">
                  <c:v>2187</c:v>
                </c:pt>
                <c:pt idx="58">
                  <c:v>2189</c:v>
                </c:pt>
                <c:pt idx="59">
                  <c:v>2171</c:v>
                </c:pt>
                <c:pt idx="60">
                  <c:v>2255</c:v>
                </c:pt>
                <c:pt idx="61">
                  <c:v>2285</c:v>
                </c:pt>
                <c:pt idx="62">
                  <c:v>2208</c:v>
                </c:pt>
                <c:pt idx="63">
                  <c:v>2261</c:v>
                </c:pt>
                <c:pt idx="64">
                  <c:v>2220</c:v>
                </c:pt>
                <c:pt idx="65">
                  <c:v>2176</c:v>
                </c:pt>
                <c:pt idx="66">
                  <c:v>2159</c:v>
                </c:pt>
                <c:pt idx="67">
                  <c:v>2140</c:v>
                </c:pt>
                <c:pt idx="68">
                  <c:v>2172</c:v>
                </c:pt>
                <c:pt idx="69">
                  <c:v>2208</c:v>
                </c:pt>
                <c:pt idx="70">
                  <c:v>2227</c:v>
                </c:pt>
                <c:pt idx="71">
                  <c:v>2256</c:v>
                </c:pt>
                <c:pt idx="72">
                  <c:v>2280</c:v>
                </c:pt>
                <c:pt idx="73">
                  <c:v>2300</c:v>
                </c:pt>
                <c:pt idx="74">
                  <c:v>2331</c:v>
                </c:pt>
                <c:pt idx="75">
                  <c:v>2335</c:v>
                </c:pt>
                <c:pt idx="76">
                  <c:v>2343</c:v>
                </c:pt>
                <c:pt idx="77">
                  <c:v>2368</c:v>
                </c:pt>
                <c:pt idx="78">
                  <c:v>2389</c:v>
                </c:pt>
                <c:pt idx="79">
                  <c:v>2368</c:v>
                </c:pt>
                <c:pt idx="80">
                  <c:v>2347</c:v>
                </c:pt>
                <c:pt idx="81">
                  <c:v>2336</c:v>
                </c:pt>
                <c:pt idx="82">
                  <c:v>2242</c:v>
                </c:pt>
                <c:pt idx="83">
                  <c:v>2210</c:v>
                </c:pt>
                <c:pt idx="84">
                  <c:v>2150</c:v>
                </c:pt>
                <c:pt idx="85">
                  <c:v>2086</c:v>
                </c:pt>
                <c:pt idx="86">
                  <c:v>2040</c:v>
                </c:pt>
                <c:pt idx="87">
                  <c:v>2015</c:v>
                </c:pt>
                <c:pt idx="88">
                  <c:v>1992</c:v>
                </c:pt>
                <c:pt idx="89">
                  <c:v>1993</c:v>
                </c:pt>
                <c:pt idx="90">
                  <c:v>2020.9998780000001</c:v>
                </c:pt>
                <c:pt idx="91">
                  <c:v>2048</c:v>
                </c:pt>
                <c:pt idx="92">
                  <c:v>2089</c:v>
                </c:pt>
                <c:pt idx="93">
                  <c:v>2121</c:v>
                </c:pt>
                <c:pt idx="94">
                  <c:v>2136</c:v>
                </c:pt>
                <c:pt idx="95">
                  <c:v>2167</c:v>
                </c:pt>
                <c:pt idx="96">
                  <c:v>2131</c:v>
                </c:pt>
                <c:pt idx="97">
                  <c:v>2161</c:v>
                </c:pt>
                <c:pt idx="98">
                  <c:v>2176</c:v>
                </c:pt>
                <c:pt idx="99">
                  <c:v>2146</c:v>
                </c:pt>
                <c:pt idx="100">
                  <c:v>2150</c:v>
                </c:pt>
                <c:pt idx="101">
                  <c:v>2132</c:v>
                </c:pt>
                <c:pt idx="102">
                  <c:v>2121</c:v>
                </c:pt>
                <c:pt idx="103">
                  <c:v>0</c:v>
                </c:pt>
                <c:pt idx="104">
                  <c:v>0</c:v>
                </c:pt>
                <c:pt idx="105">
                  <c:v>0</c:v>
                </c:pt>
                <c:pt idx="106">
                  <c:v>0</c:v>
                </c:pt>
                <c:pt idx="107">
                  <c:v>0</c:v>
                </c:pt>
                <c:pt idx="108">
                  <c:v>0</c:v>
                </c:pt>
                <c:pt idx="109">
                  <c:v>0</c:v>
                </c:pt>
                <c:pt idx="110">
                  <c:v>0</c:v>
                </c:pt>
                <c:pt idx="111">
                  <c:v>0</c:v>
                </c:pt>
                <c:pt idx="112">
                  <c:v>0</c:v>
                </c:pt>
                <c:pt idx="113">
                  <c:v>0</c:v>
                </c:pt>
                <c:pt idx="114">
                  <c:v>673</c:v>
                </c:pt>
                <c:pt idx="115">
                  <c:v>637</c:v>
                </c:pt>
                <c:pt idx="116">
                  <c:v>580</c:v>
                </c:pt>
                <c:pt idx="117">
                  <c:v>614</c:v>
                </c:pt>
                <c:pt idx="118">
                  <c:v>631</c:v>
                </c:pt>
                <c:pt idx="119">
                  <c:v>683</c:v>
                </c:pt>
                <c:pt idx="120">
                  <c:v>697</c:v>
                </c:pt>
                <c:pt idx="121">
                  <c:v>725</c:v>
                </c:pt>
                <c:pt idx="122">
                  <c:v>758</c:v>
                </c:pt>
                <c:pt idx="123">
                  <c:v>788</c:v>
                </c:pt>
                <c:pt idx="124">
                  <c:v>826</c:v>
                </c:pt>
                <c:pt idx="125">
                  <c:v>871</c:v>
                </c:pt>
                <c:pt idx="126">
                  <c:v>923</c:v>
                </c:pt>
                <c:pt idx="127">
                  <c:v>950</c:v>
                </c:pt>
                <c:pt idx="128">
                  <c:v>970</c:v>
                </c:pt>
                <c:pt idx="129">
                  <c:v>996.99993900000004</c:v>
                </c:pt>
                <c:pt idx="130">
                  <c:v>1047</c:v>
                </c:pt>
                <c:pt idx="131">
                  <c:v>1082</c:v>
                </c:pt>
                <c:pt idx="132">
                  <c:v>1108</c:v>
                </c:pt>
                <c:pt idx="133">
                  <c:v>1140</c:v>
                </c:pt>
                <c:pt idx="134">
                  <c:v>1158</c:v>
                </c:pt>
                <c:pt idx="135">
                  <c:v>1190</c:v>
                </c:pt>
                <c:pt idx="136">
                  <c:v>1185</c:v>
                </c:pt>
                <c:pt idx="137">
                  <c:v>1172</c:v>
                </c:pt>
                <c:pt idx="138">
                  <c:v>1172</c:v>
                </c:pt>
                <c:pt idx="139">
                  <c:v>1167</c:v>
                </c:pt>
                <c:pt idx="140">
                  <c:v>1138</c:v>
                </c:pt>
                <c:pt idx="141">
                  <c:v>1100</c:v>
                </c:pt>
                <c:pt idx="142">
                  <c:v>1074</c:v>
                </c:pt>
                <c:pt idx="143">
                  <c:v>1035</c:v>
                </c:pt>
                <c:pt idx="144">
                  <c:v>1024</c:v>
                </c:pt>
                <c:pt idx="145">
                  <c:v>1018</c:v>
                </c:pt>
                <c:pt idx="146">
                  <c:v>1005</c:v>
                </c:pt>
                <c:pt idx="147">
                  <c:v>1001.000061</c:v>
                </c:pt>
                <c:pt idx="148">
                  <c:v>1000</c:v>
                </c:pt>
                <c:pt idx="149">
                  <c:v>1045</c:v>
                </c:pt>
                <c:pt idx="150">
                  <c:v>1028</c:v>
                </c:pt>
                <c:pt idx="151">
                  <c:v>1039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122.99999200000001</c:v>
                </c:pt>
                <c:pt idx="169">
                  <c:v>150</c:v>
                </c:pt>
                <c:pt idx="170">
                  <c:v>161</c:v>
                </c:pt>
                <c:pt idx="171">
                  <c:v>178</c:v>
                </c:pt>
                <c:pt idx="172">
                  <c:v>197</c:v>
                </c:pt>
                <c:pt idx="173">
                  <c:v>193</c:v>
                </c:pt>
                <c:pt idx="174">
                  <c:v>253</c:v>
                </c:pt>
                <c:pt idx="175">
                  <c:v>218</c:v>
                </c:pt>
                <c:pt idx="176">
                  <c:v>275</c:v>
                </c:pt>
                <c:pt idx="177">
                  <c:v>302</c:v>
                </c:pt>
                <c:pt idx="178">
                  <c:v>281</c:v>
                </c:pt>
                <c:pt idx="179">
                  <c:v>275</c:v>
                </c:pt>
                <c:pt idx="180">
                  <c:v>265</c:v>
                </c:pt>
                <c:pt idx="181">
                  <c:v>337</c:v>
                </c:pt>
                <c:pt idx="182">
                  <c:v>331</c:v>
                </c:pt>
                <c:pt idx="183">
                  <c:v>352</c:v>
                </c:pt>
                <c:pt idx="184">
                  <c:v>350</c:v>
                </c:pt>
                <c:pt idx="185">
                  <c:v>377</c:v>
                </c:pt>
                <c:pt idx="186">
                  <c:v>384.00003099999998</c:v>
                </c:pt>
                <c:pt idx="187">
                  <c:v>389</c:v>
                </c:pt>
                <c:pt idx="188">
                  <c:v>390</c:v>
                </c:pt>
                <c:pt idx="189">
                  <c:v>402</c:v>
                </c:pt>
                <c:pt idx="190">
                  <c:v>414.99996900000002</c:v>
                </c:pt>
                <c:pt idx="191">
                  <c:v>434</c:v>
                </c:pt>
                <c:pt idx="192">
                  <c:v>453</c:v>
                </c:pt>
                <c:pt idx="193">
                  <c:v>480</c:v>
                </c:pt>
                <c:pt idx="194">
                  <c:v>474</c:v>
                </c:pt>
                <c:pt idx="195">
                  <c:v>502</c:v>
                </c:pt>
                <c:pt idx="196">
                  <c:v>489</c:v>
                </c:pt>
                <c:pt idx="197">
                  <c:v>467</c:v>
                </c:pt>
                <c:pt idx="198">
                  <c:v>434</c:v>
                </c:pt>
                <c:pt idx="199">
                  <c:v>380</c:v>
                </c:pt>
                <c:pt idx="200">
                  <c:v>372</c:v>
                </c:pt>
                <c:pt idx="201">
                  <c:v>351.00003099999998</c:v>
                </c:pt>
                <c:pt idx="202">
                  <c:v>352</c:v>
                </c:pt>
                <c:pt idx="203">
                  <c:v>304</c:v>
                </c:pt>
                <c:pt idx="204">
                  <c:v>298</c:v>
                </c:pt>
                <c:pt idx="205">
                  <c:v>304</c:v>
                </c:pt>
                <c:pt idx="206">
                  <c:v>311</c:v>
                </c:pt>
                <c:pt idx="207">
                  <c:v>293</c:v>
                </c:pt>
                <c:pt idx="208">
                  <c:v>278</c:v>
                </c:pt>
                <c:pt idx="209">
                  <c:v>279</c:v>
                </c:pt>
                <c:pt idx="210">
                  <c:v>280</c:v>
                </c:pt>
                <c:pt idx="211">
                  <c:v>273</c:v>
                </c:pt>
                <c:pt idx="212">
                  <c:v>262</c:v>
                </c:pt>
                <c:pt idx="213">
                  <c:v>266</c:v>
                </c:pt>
                <c:pt idx="214">
                  <c:v>252</c:v>
                </c:pt>
                <c:pt idx="215">
                  <c:v>275</c:v>
                </c:pt>
                <c:pt idx="216">
                  <c:v>244</c:v>
                </c:pt>
                <c:pt idx="217">
                  <c:v>228</c:v>
                </c:pt>
                <c:pt idx="218">
                  <c:v>220</c:v>
                </c:pt>
                <c:pt idx="219">
                  <c:v>241</c:v>
                </c:pt>
                <c:pt idx="220">
                  <c:v>214.00001499999999</c:v>
                </c:pt>
                <c:pt idx="221">
                  <c:v>219</c:v>
                </c:pt>
                <c:pt idx="222">
                  <c:v>209</c:v>
                </c:pt>
                <c:pt idx="223">
                  <c:v>181.00001499999999</c:v>
                </c:pt>
              </c:numCache>
            </c:numRef>
          </c:yVal>
          <c:smooth val="0"/>
          <c:extLst xmlns:c16r2="http://schemas.microsoft.com/office/drawing/2015/06/chart">
            <c:ext xmlns:c16="http://schemas.microsoft.com/office/drawing/2014/chart" uri="{C3380CC4-5D6E-409C-BE32-E72D297353CC}">
              <c16:uniqueId val="{00000031-6AC3-49EB-A28A-8F017B4E52E8}"/>
            </c:ext>
          </c:extLst>
        </c:ser>
        <c:ser>
          <c:idx val="50"/>
          <c:order val="50"/>
          <c:tx>
            <c:strRef>
              <c:f>Sheet1!$AZ$1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Sheet1!$AZ$2:$AZ$225</c:f>
              <c:numCache>
                <c:formatCode>General</c:formatCode>
                <c:ptCount val="224"/>
                <c:pt idx="0">
                  <c:v>0</c:v>
                </c:pt>
                <c:pt idx="1">
                  <c:v>0</c:v>
                </c:pt>
                <c:pt idx="2">
                  <c:v>0</c:v>
                </c:pt>
                <c:pt idx="3">
                  <c:v>3</c:v>
                </c:pt>
                <c:pt idx="4">
                  <c:v>18</c:v>
                </c:pt>
                <c:pt idx="5">
                  <c:v>53</c:v>
                </c:pt>
                <c:pt idx="6">
                  <c:v>88</c:v>
                </c:pt>
                <c:pt idx="7">
                  <c:v>120</c:v>
                </c:pt>
                <c:pt idx="8">
                  <c:v>147</c:v>
                </c:pt>
                <c:pt idx="9">
                  <c:v>154</c:v>
                </c:pt>
                <c:pt idx="10">
                  <c:v>177</c:v>
                </c:pt>
                <c:pt idx="11">
                  <c:v>172</c:v>
                </c:pt>
                <c:pt idx="12">
                  <c:v>187</c:v>
                </c:pt>
                <c:pt idx="13">
                  <c:v>200</c:v>
                </c:pt>
                <c:pt idx="14">
                  <c:v>201.99998500000001</c:v>
                </c:pt>
                <c:pt idx="15">
                  <c:v>212.99998500000001</c:v>
                </c:pt>
                <c:pt idx="16">
                  <c:v>253</c:v>
                </c:pt>
                <c:pt idx="17">
                  <c:v>275</c:v>
                </c:pt>
                <c:pt idx="18">
                  <c:v>315</c:v>
                </c:pt>
                <c:pt idx="19">
                  <c:v>339</c:v>
                </c:pt>
                <c:pt idx="20">
                  <c:v>336</c:v>
                </c:pt>
                <c:pt idx="21">
                  <c:v>321</c:v>
                </c:pt>
                <c:pt idx="22">
                  <c:v>297</c:v>
                </c:pt>
                <c:pt idx="23">
                  <c:v>301</c:v>
                </c:pt>
                <c:pt idx="24">
                  <c:v>295</c:v>
                </c:pt>
                <c:pt idx="25">
                  <c:v>281</c:v>
                </c:pt>
                <c:pt idx="26">
                  <c:v>271</c:v>
                </c:pt>
                <c:pt idx="27">
                  <c:v>273</c:v>
                </c:pt>
                <c:pt idx="28">
                  <c:v>270</c:v>
                </c:pt>
                <c:pt idx="29">
                  <c:v>269</c:v>
                </c:pt>
                <c:pt idx="30">
                  <c:v>266</c:v>
                </c:pt>
                <c:pt idx="31">
                  <c:v>244</c:v>
                </c:pt>
                <c:pt idx="32">
                  <c:v>256</c:v>
                </c:pt>
                <c:pt idx="33">
                  <c:v>240</c:v>
                </c:pt>
                <c:pt idx="34">
                  <c:v>234</c:v>
                </c:pt>
                <c:pt idx="35">
                  <c:v>259</c:v>
                </c:pt>
                <c:pt idx="36">
                  <c:v>365</c:v>
                </c:pt>
                <c:pt idx="37">
                  <c:v>579</c:v>
                </c:pt>
                <c:pt idx="38">
                  <c:v>853</c:v>
                </c:pt>
                <c:pt idx="39">
                  <c:v>1196</c:v>
                </c:pt>
                <c:pt idx="40">
                  <c:v>1474.0001219999999</c:v>
                </c:pt>
                <c:pt idx="41">
                  <c:v>1650.9998780000001</c:v>
                </c:pt>
                <c:pt idx="42">
                  <c:v>1759</c:v>
                </c:pt>
                <c:pt idx="43">
                  <c:v>1879.0001219999999</c:v>
                </c:pt>
                <c:pt idx="44">
                  <c:v>1883</c:v>
                </c:pt>
                <c:pt idx="45">
                  <c:v>1883</c:v>
                </c:pt>
                <c:pt idx="46">
                  <c:v>1902</c:v>
                </c:pt>
                <c:pt idx="47">
                  <c:v>1925</c:v>
                </c:pt>
                <c:pt idx="48">
                  <c:v>1952</c:v>
                </c:pt>
                <c:pt idx="49">
                  <c:v>1954</c:v>
                </c:pt>
                <c:pt idx="50">
                  <c:v>1957</c:v>
                </c:pt>
                <c:pt idx="51">
                  <c:v>1963</c:v>
                </c:pt>
                <c:pt idx="52">
                  <c:v>1976.0001219999999</c:v>
                </c:pt>
                <c:pt idx="53">
                  <c:v>1997</c:v>
                </c:pt>
                <c:pt idx="54">
                  <c:v>2004</c:v>
                </c:pt>
                <c:pt idx="55">
                  <c:v>2009</c:v>
                </c:pt>
                <c:pt idx="56">
                  <c:v>2032</c:v>
                </c:pt>
                <c:pt idx="57">
                  <c:v>2054</c:v>
                </c:pt>
                <c:pt idx="58">
                  <c:v>2066</c:v>
                </c:pt>
                <c:pt idx="59">
                  <c:v>2041</c:v>
                </c:pt>
                <c:pt idx="60">
                  <c:v>2146</c:v>
                </c:pt>
                <c:pt idx="61">
                  <c:v>2174</c:v>
                </c:pt>
                <c:pt idx="62">
                  <c:v>2069</c:v>
                </c:pt>
                <c:pt idx="63">
                  <c:v>2143</c:v>
                </c:pt>
                <c:pt idx="64">
                  <c:v>2087</c:v>
                </c:pt>
                <c:pt idx="65">
                  <c:v>2017</c:v>
                </c:pt>
                <c:pt idx="66">
                  <c:v>2008</c:v>
                </c:pt>
                <c:pt idx="67">
                  <c:v>1987</c:v>
                </c:pt>
                <c:pt idx="68">
                  <c:v>2009</c:v>
                </c:pt>
                <c:pt idx="69">
                  <c:v>2033</c:v>
                </c:pt>
                <c:pt idx="70">
                  <c:v>2055</c:v>
                </c:pt>
                <c:pt idx="71">
                  <c:v>2077</c:v>
                </c:pt>
                <c:pt idx="72">
                  <c:v>2101</c:v>
                </c:pt>
                <c:pt idx="73">
                  <c:v>2114</c:v>
                </c:pt>
                <c:pt idx="74">
                  <c:v>2136</c:v>
                </c:pt>
                <c:pt idx="75">
                  <c:v>2153</c:v>
                </c:pt>
                <c:pt idx="76">
                  <c:v>2151</c:v>
                </c:pt>
                <c:pt idx="77">
                  <c:v>2167</c:v>
                </c:pt>
                <c:pt idx="78">
                  <c:v>2197</c:v>
                </c:pt>
                <c:pt idx="79">
                  <c:v>2179</c:v>
                </c:pt>
                <c:pt idx="80">
                  <c:v>2135</c:v>
                </c:pt>
                <c:pt idx="81">
                  <c:v>2103</c:v>
                </c:pt>
                <c:pt idx="82">
                  <c:v>2024</c:v>
                </c:pt>
                <c:pt idx="83">
                  <c:v>1999</c:v>
                </c:pt>
                <c:pt idx="84">
                  <c:v>1975</c:v>
                </c:pt>
                <c:pt idx="85">
                  <c:v>1895</c:v>
                </c:pt>
                <c:pt idx="86">
                  <c:v>1844.0001219999999</c:v>
                </c:pt>
                <c:pt idx="87">
                  <c:v>1805</c:v>
                </c:pt>
                <c:pt idx="88">
                  <c:v>1802</c:v>
                </c:pt>
                <c:pt idx="89">
                  <c:v>1788</c:v>
                </c:pt>
                <c:pt idx="90">
                  <c:v>1816</c:v>
                </c:pt>
                <c:pt idx="91">
                  <c:v>1835.0001219999999</c:v>
                </c:pt>
                <c:pt idx="92">
                  <c:v>1869</c:v>
                </c:pt>
                <c:pt idx="93">
                  <c:v>1885</c:v>
                </c:pt>
                <c:pt idx="94">
                  <c:v>1899</c:v>
                </c:pt>
                <c:pt idx="95">
                  <c:v>1911</c:v>
                </c:pt>
                <c:pt idx="96">
                  <c:v>1893</c:v>
                </c:pt>
                <c:pt idx="97">
                  <c:v>1956</c:v>
                </c:pt>
                <c:pt idx="98">
                  <c:v>1961</c:v>
                </c:pt>
                <c:pt idx="99">
                  <c:v>1976.0001219999999</c:v>
                </c:pt>
                <c:pt idx="100">
                  <c:v>1951</c:v>
                </c:pt>
                <c:pt idx="101">
                  <c:v>1989</c:v>
                </c:pt>
                <c:pt idx="102">
                  <c:v>1936</c:v>
                </c:pt>
                <c:pt idx="103">
                  <c:v>0</c:v>
                </c:pt>
                <c:pt idx="104">
                  <c:v>0</c:v>
                </c:pt>
                <c:pt idx="105">
                  <c:v>0</c:v>
                </c:pt>
                <c:pt idx="106">
                  <c:v>0</c:v>
                </c:pt>
                <c:pt idx="107">
                  <c:v>0</c:v>
                </c:pt>
                <c:pt idx="108">
                  <c:v>0</c:v>
                </c:pt>
                <c:pt idx="109">
                  <c:v>0</c:v>
                </c:pt>
                <c:pt idx="110">
                  <c:v>0</c:v>
                </c:pt>
                <c:pt idx="111">
                  <c:v>0</c:v>
                </c:pt>
                <c:pt idx="112">
                  <c:v>0</c:v>
                </c:pt>
                <c:pt idx="113">
                  <c:v>0</c:v>
                </c:pt>
                <c:pt idx="114">
                  <c:v>699</c:v>
                </c:pt>
                <c:pt idx="115">
                  <c:v>635</c:v>
                </c:pt>
                <c:pt idx="116">
                  <c:v>578</c:v>
                </c:pt>
                <c:pt idx="117">
                  <c:v>599</c:v>
                </c:pt>
                <c:pt idx="118">
                  <c:v>617</c:v>
                </c:pt>
                <c:pt idx="119">
                  <c:v>600</c:v>
                </c:pt>
                <c:pt idx="120">
                  <c:v>626</c:v>
                </c:pt>
                <c:pt idx="121">
                  <c:v>659</c:v>
                </c:pt>
                <c:pt idx="122">
                  <c:v>697</c:v>
                </c:pt>
                <c:pt idx="123">
                  <c:v>729</c:v>
                </c:pt>
                <c:pt idx="124">
                  <c:v>745</c:v>
                </c:pt>
                <c:pt idx="125">
                  <c:v>795</c:v>
                </c:pt>
                <c:pt idx="126">
                  <c:v>824</c:v>
                </c:pt>
                <c:pt idx="127">
                  <c:v>850</c:v>
                </c:pt>
                <c:pt idx="128">
                  <c:v>881</c:v>
                </c:pt>
                <c:pt idx="129">
                  <c:v>914</c:v>
                </c:pt>
                <c:pt idx="130">
                  <c:v>952.99993900000004</c:v>
                </c:pt>
                <c:pt idx="131">
                  <c:v>983</c:v>
                </c:pt>
                <c:pt idx="132">
                  <c:v>1002</c:v>
                </c:pt>
                <c:pt idx="133">
                  <c:v>1043</c:v>
                </c:pt>
                <c:pt idx="134">
                  <c:v>1057</c:v>
                </c:pt>
                <c:pt idx="135">
                  <c:v>1073</c:v>
                </c:pt>
                <c:pt idx="136">
                  <c:v>1058</c:v>
                </c:pt>
                <c:pt idx="137">
                  <c:v>1063</c:v>
                </c:pt>
                <c:pt idx="138">
                  <c:v>1059</c:v>
                </c:pt>
                <c:pt idx="139">
                  <c:v>1056</c:v>
                </c:pt>
                <c:pt idx="140">
                  <c:v>1032</c:v>
                </c:pt>
                <c:pt idx="141">
                  <c:v>995</c:v>
                </c:pt>
                <c:pt idx="142">
                  <c:v>966.00006099999996</c:v>
                </c:pt>
                <c:pt idx="143">
                  <c:v>939.99993900000004</c:v>
                </c:pt>
                <c:pt idx="144">
                  <c:v>925</c:v>
                </c:pt>
                <c:pt idx="145">
                  <c:v>921</c:v>
                </c:pt>
                <c:pt idx="146">
                  <c:v>917.99993900000004</c:v>
                </c:pt>
                <c:pt idx="147">
                  <c:v>908</c:v>
                </c:pt>
                <c:pt idx="148">
                  <c:v>908</c:v>
                </c:pt>
                <c:pt idx="149">
                  <c:v>904</c:v>
                </c:pt>
                <c:pt idx="150">
                  <c:v>952.99993900000004</c:v>
                </c:pt>
                <c:pt idx="151">
                  <c:v>963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190</c:v>
                </c:pt>
                <c:pt idx="169">
                  <c:v>179</c:v>
                </c:pt>
                <c:pt idx="170">
                  <c:v>183</c:v>
                </c:pt>
                <c:pt idx="171">
                  <c:v>178</c:v>
                </c:pt>
                <c:pt idx="172">
                  <c:v>201</c:v>
                </c:pt>
                <c:pt idx="173">
                  <c:v>200</c:v>
                </c:pt>
                <c:pt idx="174">
                  <c:v>183</c:v>
                </c:pt>
                <c:pt idx="175">
                  <c:v>237</c:v>
                </c:pt>
                <c:pt idx="176">
                  <c:v>243</c:v>
                </c:pt>
                <c:pt idx="177">
                  <c:v>272</c:v>
                </c:pt>
                <c:pt idx="178">
                  <c:v>275</c:v>
                </c:pt>
                <c:pt idx="179">
                  <c:v>272</c:v>
                </c:pt>
                <c:pt idx="180">
                  <c:v>263</c:v>
                </c:pt>
                <c:pt idx="181">
                  <c:v>288</c:v>
                </c:pt>
                <c:pt idx="182">
                  <c:v>302</c:v>
                </c:pt>
                <c:pt idx="183">
                  <c:v>329.00003099999998</c:v>
                </c:pt>
                <c:pt idx="184">
                  <c:v>306</c:v>
                </c:pt>
                <c:pt idx="185">
                  <c:v>320</c:v>
                </c:pt>
                <c:pt idx="186">
                  <c:v>346</c:v>
                </c:pt>
                <c:pt idx="187">
                  <c:v>341</c:v>
                </c:pt>
                <c:pt idx="188">
                  <c:v>358</c:v>
                </c:pt>
                <c:pt idx="189">
                  <c:v>367</c:v>
                </c:pt>
                <c:pt idx="190">
                  <c:v>377</c:v>
                </c:pt>
                <c:pt idx="191">
                  <c:v>386</c:v>
                </c:pt>
                <c:pt idx="192">
                  <c:v>380</c:v>
                </c:pt>
                <c:pt idx="193">
                  <c:v>425</c:v>
                </c:pt>
                <c:pt idx="194">
                  <c:v>418</c:v>
                </c:pt>
                <c:pt idx="195">
                  <c:v>434</c:v>
                </c:pt>
                <c:pt idx="196">
                  <c:v>414</c:v>
                </c:pt>
                <c:pt idx="197">
                  <c:v>417.00003099999998</c:v>
                </c:pt>
                <c:pt idx="198">
                  <c:v>384.00003099999998</c:v>
                </c:pt>
                <c:pt idx="199">
                  <c:v>351.00003099999998</c:v>
                </c:pt>
                <c:pt idx="200">
                  <c:v>319</c:v>
                </c:pt>
                <c:pt idx="201">
                  <c:v>297</c:v>
                </c:pt>
                <c:pt idx="202">
                  <c:v>287</c:v>
                </c:pt>
                <c:pt idx="203">
                  <c:v>274</c:v>
                </c:pt>
                <c:pt idx="204">
                  <c:v>265</c:v>
                </c:pt>
                <c:pt idx="205">
                  <c:v>258</c:v>
                </c:pt>
                <c:pt idx="206">
                  <c:v>271</c:v>
                </c:pt>
                <c:pt idx="207">
                  <c:v>285</c:v>
                </c:pt>
                <c:pt idx="208">
                  <c:v>263</c:v>
                </c:pt>
                <c:pt idx="209">
                  <c:v>258</c:v>
                </c:pt>
                <c:pt idx="210">
                  <c:v>251</c:v>
                </c:pt>
                <c:pt idx="211">
                  <c:v>275</c:v>
                </c:pt>
                <c:pt idx="212">
                  <c:v>258</c:v>
                </c:pt>
                <c:pt idx="213">
                  <c:v>216</c:v>
                </c:pt>
                <c:pt idx="214">
                  <c:v>205</c:v>
                </c:pt>
                <c:pt idx="215">
                  <c:v>218</c:v>
                </c:pt>
                <c:pt idx="216">
                  <c:v>157</c:v>
                </c:pt>
                <c:pt idx="217">
                  <c:v>190.99998500000001</c:v>
                </c:pt>
                <c:pt idx="218">
                  <c:v>201</c:v>
                </c:pt>
                <c:pt idx="219">
                  <c:v>227</c:v>
                </c:pt>
                <c:pt idx="220">
                  <c:v>212</c:v>
                </c:pt>
                <c:pt idx="221">
                  <c:v>234.99998500000001</c:v>
                </c:pt>
                <c:pt idx="222">
                  <c:v>50</c:v>
                </c:pt>
                <c:pt idx="223">
                  <c:v>0</c:v>
                </c:pt>
              </c:numCache>
            </c:numRef>
          </c:yVal>
          <c:smooth val="0"/>
          <c:extLst xmlns:c16r2="http://schemas.microsoft.com/office/drawing/2015/06/chart">
            <c:ext xmlns:c16="http://schemas.microsoft.com/office/drawing/2014/chart" uri="{C3380CC4-5D6E-409C-BE32-E72D297353CC}">
              <c16:uniqueId val="{00000032-6AC3-49EB-A28A-8F017B4E52E8}"/>
            </c:ext>
          </c:extLst>
        </c:ser>
        <c:ser>
          <c:idx val="51"/>
          <c:order val="51"/>
          <c:tx>
            <c:strRef>
              <c:f>Sheet1!$BA$1</c:f>
              <c:strCache>
                <c:ptCount val="1"/>
                <c:pt idx="0">
                  <c:v>oak</c:v>
                </c:pt>
              </c:strCache>
            </c:strRef>
          </c:tx>
          <c:spPr>
            <a:ln w="12700" cap="rnd">
              <a:solidFill>
                <a:srgbClr val="00B05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Sheet1!$BA$2:$BA$225</c:f>
              <c:numCache>
                <c:formatCode>General</c:formatCode>
                <c:ptCount val="224"/>
                <c:pt idx="0">
                  <c:v>0</c:v>
                </c:pt>
                <c:pt idx="1">
                  <c:v>0</c:v>
                </c:pt>
                <c:pt idx="2">
                  <c:v>0</c:v>
                </c:pt>
                <c:pt idx="3">
                  <c:v>0</c:v>
                </c:pt>
                <c:pt idx="4">
                  <c:v>0</c:v>
                </c:pt>
                <c:pt idx="5">
                  <c:v>0</c:v>
                </c:pt>
                <c:pt idx="6">
                  <c:v>27</c:v>
                </c:pt>
                <c:pt idx="7">
                  <c:v>68</c:v>
                </c:pt>
                <c:pt idx="8">
                  <c:v>94</c:v>
                </c:pt>
                <c:pt idx="9">
                  <c:v>113</c:v>
                </c:pt>
                <c:pt idx="10">
                  <c:v>132</c:v>
                </c:pt>
                <c:pt idx="11">
                  <c:v>135</c:v>
                </c:pt>
                <c:pt idx="12">
                  <c:v>144</c:v>
                </c:pt>
                <c:pt idx="13">
                  <c:v>162</c:v>
                </c:pt>
                <c:pt idx="14">
                  <c:v>165</c:v>
                </c:pt>
                <c:pt idx="15">
                  <c:v>179</c:v>
                </c:pt>
                <c:pt idx="16">
                  <c:v>225.00001499999999</c:v>
                </c:pt>
                <c:pt idx="17">
                  <c:v>255</c:v>
                </c:pt>
                <c:pt idx="18">
                  <c:v>301</c:v>
                </c:pt>
                <c:pt idx="19">
                  <c:v>322</c:v>
                </c:pt>
                <c:pt idx="20">
                  <c:v>322</c:v>
                </c:pt>
                <c:pt idx="21">
                  <c:v>304</c:v>
                </c:pt>
                <c:pt idx="22">
                  <c:v>284</c:v>
                </c:pt>
                <c:pt idx="23">
                  <c:v>285</c:v>
                </c:pt>
                <c:pt idx="24">
                  <c:v>276</c:v>
                </c:pt>
                <c:pt idx="25">
                  <c:v>264</c:v>
                </c:pt>
                <c:pt idx="26">
                  <c:v>257</c:v>
                </c:pt>
                <c:pt idx="27">
                  <c:v>258</c:v>
                </c:pt>
                <c:pt idx="28">
                  <c:v>256</c:v>
                </c:pt>
                <c:pt idx="29">
                  <c:v>250</c:v>
                </c:pt>
                <c:pt idx="30">
                  <c:v>245.99998500000001</c:v>
                </c:pt>
                <c:pt idx="31">
                  <c:v>233</c:v>
                </c:pt>
                <c:pt idx="32">
                  <c:v>247.00001499999999</c:v>
                </c:pt>
                <c:pt idx="33">
                  <c:v>229</c:v>
                </c:pt>
                <c:pt idx="34">
                  <c:v>220</c:v>
                </c:pt>
                <c:pt idx="35">
                  <c:v>253</c:v>
                </c:pt>
                <c:pt idx="36">
                  <c:v>376</c:v>
                </c:pt>
                <c:pt idx="37">
                  <c:v>615</c:v>
                </c:pt>
                <c:pt idx="38">
                  <c:v>934</c:v>
                </c:pt>
                <c:pt idx="39">
                  <c:v>1344</c:v>
                </c:pt>
                <c:pt idx="40">
                  <c:v>1694.0001219999999</c:v>
                </c:pt>
                <c:pt idx="41">
                  <c:v>1934</c:v>
                </c:pt>
                <c:pt idx="42">
                  <c:v>2082</c:v>
                </c:pt>
                <c:pt idx="43">
                  <c:v>2220</c:v>
                </c:pt>
                <c:pt idx="44">
                  <c:v>2236</c:v>
                </c:pt>
                <c:pt idx="45">
                  <c:v>2239</c:v>
                </c:pt>
                <c:pt idx="46">
                  <c:v>2260</c:v>
                </c:pt>
                <c:pt idx="47">
                  <c:v>2290</c:v>
                </c:pt>
                <c:pt idx="48">
                  <c:v>2321</c:v>
                </c:pt>
                <c:pt idx="49">
                  <c:v>2332</c:v>
                </c:pt>
                <c:pt idx="50">
                  <c:v>2341</c:v>
                </c:pt>
                <c:pt idx="51">
                  <c:v>2349</c:v>
                </c:pt>
                <c:pt idx="52">
                  <c:v>2375</c:v>
                </c:pt>
                <c:pt idx="53">
                  <c:v>2394</c:v>
                </c:pt>
                <c:pt idx="54">
                  <c:v>2407</c:v>
                </c:pt>
                <c:pt idx="55">
                  <c:v>2430</c:v>
                </c:pt>
                <c:pt idx="56">
                  <c:v>2448</c:v>
                </c:pt>
                <c:pt idx="57">
                  <c:v>2474</c:v>
                </c:pt>
                <c:pt idx="58">
                  <c:v>2481</c:v>
                </c:pt>
                <c:pt idx="59">
                  <c:v>2459</c:v>
                </c:pt>
                <c:pt idx="60">
                  <c:v>2540</c:v>
                </c:pt>
                <c:pt idx="61">
                  <c:v>2574</c:v>
                </c:pt>
                <c:pt idx="62">
                  <c:v>2497</c:v>
                </c:pt>
                <c:pt idx="63">
                  <c:v>2532</c:v>
                </c:pt>
                <c:pt idx="64">
                  <c:v>2492</c:v>
                </c:pt>
                <c:pt idx="65">
                  <c:v>2435</c:v>
                </c:pt>
                <c:pt idx="66">
                  <c:v>2429</c:v>
                </c:pt>
                <c:pt idx="67">
                  <c:v>2400</c:v>
                </c:pt>
                <c:pt idx="68">
                  <c:v>2439</c:v>
                </c:pt>
                <c:pt idx="69">
                  <c:v>2473</c:v>
                </c:pt>
                <c:pt idx="70">
                  <c:v>2509</c:v>
                </c:pt>
                <c:pt idx="71">
                  <c:v>2533</c:v>
                </c:pt>
                <c:pt idx="72">
                  <c:v>2559</c:v>
                </c:pt>
                <c:pt idx="73">
                  <c:v>2582</c:v>
                </c:pt>
                <c:pt idx="74">
                  <c:v>2606</c:v>
                </c:pt>
                <c:pt idx="75">
                  <c:v>2623.0002439999998</c:v>
                </c:pt>
                <c:pt idx="76">
                  <c:v>2627</c:v>
                </c:pt>
                <c:pt idx="77">
                  <c:v>2649.9997560000002</c:v>
                </c:pt>
                <c:pt idx="78">
                  <c:v>2667</c:v>
                </c:pt>
                <c:pt idx="79">
                  <c:v>2643</c:v>
                </c:pt>
                <c:pt idx="80">
                  <c:v>2623.0002439999998</c:v>
                </c:pt>
                <c:pt idx="81">
                  <c:v>2599</c:v>
                </c:pt>
                <c:pt idx="82">
                  <c:v>2496</c:v>
                </c:pt>
                <c:pt idx="83">
                  <c:v>2435</c:v>
                </c:pt>
                <c:pt idx="84">
                  <c:v>2389</c:v>
                </c:pt>
                <c:pt idx="85">
                  <c:v>2303</c:v>
                </c:pt>
                <c:pt idx="86">
                  <c:v>2242</c:v>
                </c:pt>
                <c:pt idx="87">
                  <c:v>2211</c:v>
                </c:pt>
                <c:pt idx="88">
                  <c:v>2196</c:v>
                </c:pt>
                <c:pt idx="89">
                  <c:v>2189</c:v>
                </c:pt>
                <c:pt idx="90">
                  <c:v>2211</c:v>
                </c:pt>
                <c:pt idx="91">
                  <c:v>2249</c:v>
                </c:pt>
                <c:pt idx="92">
                  <c:v>2290</c:v>
                </c:pt>
                <c:pt idx="93">
                  <c:v>2322</c:v>
                </c:pt>
                <c:pt idx="94">
                  <c:v>2344</c:v>
                </c:pt>
                <c:pt idx="95">
                  <c:v>2372</c:v>
                </c:pt>
                <c:pt idx="96">
                  <c:v>2336</c:v>
                </c:pt>
                <c:pt idx="97">
                  <c:v>2363</c:v>
                </c:pt>
                <c:pt idx="98">
                  <c:v>2373</c:v>
                </c:pt>
                <c:pt idx="99">
                  <c:v>2349</c:v>
                </c:pt>
                <c:pt idx="100">
                  <c:v>2359</c:v>
                </c:pt>
                <c:pt idx="101">
                  <c:v>2380</c:v>
                </c:pt>
                <c:pt idx="102">
                  <c:v>2298</c:v>
                </c:pt>
                <c:pt idx="103">
                  <c:v>0</c:v>
                </c:pt>
                <c:pt idx="104">
                  <c:v>0</c:v>
                </c:pt>
                <c:pt idx="105">
                  <c:v>0</c:v>
                </c:pt>
                <c:pt idx="106">
                  <c:v>0</c:v>
                </c:pt>
                <c:pt idx="107">
                  <c:v>0</c:v>
                </c:pt>
                <c:pt idx="108">
                  <c:v>0</c:v>
                </c:pt>
                <c:pt idx="109">
                  <c:v>0</c:v>
                </c:pt>
                <c:pt idx="110">
                  <c:v>0</c:v>
                </c:pt>
                <c:pt idx="111">
                  <c:v>0</c:v>
                </c:pt>
                <c:pt idx="112">
                  <c:v>0</c:v>
                </c:pt>
                <c:pt idx="113">
                  <c:v>0</c:v>
                </c:pt>
                <c:pt idx="114">
                  <c:v>690</c:v>
                </c:pt>
                <c:pt idx="115">
                  <c:v>702.00006099999996</c:v>
                </c:pt>
                <c:pt idx="116">
                  <c:v>639</c:v>
                </c:pt>
                <c:pt idx="117">
                  <c:v>660</c:v>
                </c:pt>
                <c:pt idx="118">
                  <c:v>647</c:v>
                </c:pt>
                <c:pt idx="119">
                  <c:v>694</c:v>
                </c:pt>
                <c:pt idx="120">
                  <c:v>726</c:v>
                </c:pt>
                <c:pt idx="121">
                  <c:v>759.00006099999996</c:v>
                </c:pt>
                <c:pt idx="122">
                  <c:v>798</c:v>
                </c:pt>
                <c:pt idx="123">
                  <c:v>829</c:v>
                </c:pt>
                <c:pt idx="124">
                  <c:v>875</c:v>
                </c:pt>
                <c:pt idx="125">
                  <c:v>929</c:v>
                </c:pt>
                <c:pt idx="126">
                  <c:v>974.99993900000004</c:v>
                </c:pt>
                <c:pt idx="127">
                  <c:v>1004</c:v>
                </c:pt>
                <c:pt idx="128">
                  <c:v>1031</c:v>
                </c:pt>
                <c:pt idx="129">
                  <c:v>1074</c:v>
                </c:pt>
                <c:pt idx="130">
                  <c:v>1107</c:v>
                </c:pt>
                <c:pt idx="131">
                  <c:v>1151</c:v>
                </c:pt>
                <c:pt idx="132">
                  <c:v>1188</c:v>
                </c:pt>
                <c:pt idx="133">
                  <c:v>1212</c:v>
                </c:pt>
                <c:pt idx="134">
                  <c:v>1242</c:v>
                </c:pt>
                <c:pt idx="135">
                  <c:v>1267</c:v>
                </c:pt>
                <c:pt idx="136">
                  <c:v>1264</c:v>
                </c:pt>
                <c:pt idx="137">
                  <c:v>1257</c:v>
                </c:pt>
                <c:pt idx="138">
                  <c:v>1256</c:v>
                </c:pt>
                <c:pt idx="139">
                  <c:v>1248</c:v>
                </c:pt>
                <c:pt idx="140">
                  <c:v>1205</c:v>
                </c:pt>
                <c:pt idx="141">
                  <c:v>1181</c:v>
                </c:pt>
                <c:pt idx="142">
                  <c:v>1146</c:v>
                </c:pt>
                <c:pt idx="143">
                  <c:v>1115</c:v>
                </c:pt>
                <c:pt idx="144">
                  <c:v>1084</c:v>
                </c:pt>
                <c:pt idx="145">
                  <c:v>1096</c:v>
                </c:pt>
                <c:pt idx="146">
                  <c:v>1074</c:v>
                </c:pt>
                <c:pt idx="147">
                  <c:v>1048</c:v>
                </c:pt>
                <c:pt idx="148">
                  <c:v>1078</c:v>
                </c:pt>
                <c:pt idx="149">
                  <c:v>1072</c:v>
                </c:pt>
                <c:pt idx="150">
                  <c:v>1098</c:v>
                </c:pt>
                <c:pt idx="151">
                  <c:v>1146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145</c:v>
                </c:pt>
                <c:pt idx="169">
                  <c:v>147</c:v>
                </c:pt>
                <c:pt idx="170">
                  <c:v>176</c:v>
                </c:pt>
                <c:pt idx="171">
                  <c:v>199</c:v>
                </c:pt>
                <c:pt idx="172">
                  <c:v>231</c:v>
                </c:pt>
                <c:pt idx="173">
                  <c:v>216</c:v>
                </c:pt>
                <c:pt idx="174">
                  <c:v>275</c:v>
                </c:pt>
                <c:pt idx="175">
                  <c:v>243</c:v>
                </c:pt>
                <c:pt idx="176">
                  <c:v>297</c:v>
                </c:pt>
                <c:pt idx="177">
                  <c:v>328</c:v>
                </c:pt>
                <c:pt idx="178">
                  <c:v>314</c:v>
                </c:pt>
                <c:pt idx="179">
                  <c:v>297</c:v>
                </c:pt>
                <c:pt idx="180">
                  <c:v>306</c:v>
                </c:pt>
                <c:pt idx="181">
                  <c:v>364</c:v>
                </c:pt>
                <c:pt idx="182">
                  <c:v>362.00003099999998</c:v>
                </c:pt>
                <c:pt idx="183">
                  <c:v>390</c:v>
                </c:pt>
                <c:pt idx="184">
                  <c:v>375</c:v>
                </c:pt>
                <c:pt idx="185">
                  <c:v>394</c:v>
                </c:pt>
                <c:pt idx="186">
                  <c:v>406.00003099999998</c:v>
                </c:pt>
                <c:pt idx="187">
                  <c:v>419</c:v>
                </c:pt>
                <c:pt idx="188">
                  <c:v>430</c:v>
                </c:pt>
                <c:pt idx="189">
                  <c:v>441</c:v>
                </c:pt>
                <c:pt idx="190">
                  <c:v>443</c:v>
                </c:pt>
                <c:pt idx="191">
                  <c:v>456</c:v>
                </c:pt>
                <c:pt idx="192">
                  <c:v>458.99996900000002</c:v>
                </c:pt>
                <c:pt idx="193">
                  <c:v>519</c:v>
                </c:pt>
                <c:pt idx="194">
                  <c:v>502.99996900000002</c:v>
                </c:pt>
                <c:pt idx="195">
                  <c:v>517</c:v>
                </c:pt>
                <c:pt idx="196">
                  <c:v>515</c:v>
                </c:pt>
                <c:pt idx="197">
                  <c:v>495</c:v>
                </c:pt>
                <c:pt idx="198">
                  <c:v>463</c:v>
                </c:pt>
                <c:pt idx="199">
                  <c:v>411</c:v>
                </c:pt>
                <c:pt idx="200">
                  <c:v>403.99996900000002</c:v>
                </c:pt>
                <c:pt idx="201">
                  <c:v>396</c:v>
                </c:pt>
                <c:pt idx="202">
                  <c:v>362.00003099999998</c:v>
                </c:pt>
                <c:pt idx="203">
                  <c:v>348.99996900000002</c:v>
                </c:pt>
                <c:pt idx="204">
                  <c:v>336</c:v>
                </c:pt>
                <c:pt idx="205">
                  <c:v>309</c:v>
                </c:pt>
                <c:pt idx="206">
                  <c:v>351.00003099999998</c:v>
                </c:pt>
                <c:pt idx="207">
                  <c:v>315</c:v>
                </c:pt>
                <c:pt idx="208">
                  <c:v>296</c:v>
                </c:pt>
                <c:pt idx="209">
                  <c:v>304</c:v>
                </c:pt>
                <c:pt idx="210">
                  <c:v>319</c:v>
                </c:pt>
                <c:pt idx="211">
                  <c:v>271</c:v>
                </c:pt>
                <c:pt idx="212">
                  <c:v>274</c:v>
                </c:pt>
                <c:pt idx="213">
                  <c:v>292</c:v>
                </c:pt>
                <c:pt idx="214">
                  <c:v>274</c:v>
                </c:pt>
                <c:pt idx="215">
                  <c:v>292</c:v>
                </c:pt>
                <c:pt idx="216">
                  <c:v>258</c:v>
                </c:pt>
                <c:pt idx="217">
                  <c:v>207</c:v>
                </c:pt>
                <c:pt idx="218">
                  <c:v>194</c:v>
                </c:pt>
                <c:pt idx="219">
                  <c:v>238</c:v>
                </c:pt>
                <c:pt idx="220">
                  <c:v>241</c:v>
                </c:pt>
                <c:pt idx="221">
                  <c:v>261</c:v>
                </c:pt>
                <c:pt idx="222">
                  <c:v>117</c:v>
                </c:pt>
                <c:pt idx="223">
                  <c:v>209</c:v>
                </c:pt>
              </c:numCache>
            </c:numRef>
          </c:yVal>
          <c:smooth val="0"/>
          <c:extLst xmlns:c16r2="http://schemas.microsoft.com/office/drawing/2015/06/chart">
            <c:ext xmlns:c16="http://schemas.microsoft.com/office/drawing/2014/chart" uri="{C3380CC4-5D6E-409C-BE32-E72D297353CC}">
              <c16:uniqueId val="{00000033-6AC3-49EB-A28A-8F017B4E52E8}"/>
            </c:ext>
          </c:extLst>
        </c:ser>
        <c:ser>
          <c:idx val="52"/>
          <c:order val="52"/>
          <c:tx>
            <c:strRef>
              <c:f>Sheet1!$BB$1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Sheet1!$BB$2:$BB$225</c:f>
              <c:numCache>
                <c:formatCode>General</c:formatCode>
                <c:ptCount val="224"/>
                <c:pt idx="0">
                  <c:v>3</c:v>
                </c:pt>
                <c:pt idx="1">
                  <c:v>0</c:v>
                </c:pt>
                <c:pt idx="2">
                  <c:v>226</c:v>
                </c:pt>
                <c:pt idx="3">
                  <c:v>249</c:v>
                </c:pt>
                <c:pt idx="4">
                  <c:v>252</c:v>
                </c:pt>
                <c:pt idx="5">
                  <c:v>247.00001499999999</c:v>
                </c:pt>
                <c:pt idx="6">
                  <c:v>271</c:v>
                </c:pt>
                <c:pt idx="7">
                  <c:v>306</c:v>
                </c:pt>
                <c:pt idx="8">
                  <c:v>326</c:v>
                </c:pt>
                <c:pt idx="9">
                  <c:v>337.99996900000002</c:v>
                </c:pt>
                <c:pt idx="10">
                  <c:v>359.99996900000002</c:v>
                </c:pt>
                <c:pt idx="11">
                  <c:v>367</c:v>
                </c:pt>
                <c:pt idx="12">
                  <c:v>366</c:v>
                </c:pt>
                <c:pt idx="13">
                  <c:v>376</c:v>
                </c:pt>
                <c:pt idx="14">
                  <c:v>388</c:v>
                </c:pt>
                <c:pt idx="15">
                  <c:v>413</c:v>
                </c:pt>
                <c:pt idx="16">
                  <c:v>480.99996900000002</c:v>
                </c:pt>
                <c:pt idx="17">
                  <c:v>538</c:v>
                </c:pt>
                <c:pt idx="18">
                  <c:v>610</c:v>
                </c:pt>
                <c:pt idx="19">
                  <c:v>644.99993900000004</c:v>
                </c:pt>
                <c:pt idx="20">
                  <c:v>648</c:v>
                </c:pt>
                <c:pt idx="21">
                  <c:v>609</c:v>
                </c:pt>
                <c:pt idx="22">
                  <c:v>565</c:v>
                </c:pt>
                <c:pt idx="23">
                  <c:v>573</c:v>
                </c:pt>
                <c:pt idx="24">
                  <c:v>560</c:v>
                </c:pt>
                <c:pt idx="25">
                  <c:v>529</c:v>
                </c:pt>
                <c:pt idx="26">
                  <c:v>509</c:v>
                </c:pt>
                <c:pt idx="27">
                  <c:v>506</c:v>
                </c:pt>
                <c:pt idx="28">
                  <c:v>506</c:v>
                </c:pt>
                <c:pt idx="29">
                  <c:v>498</c:v>
                </c:pt>
                <c:pt idx="30">
                  <c:v>478</c:v>
                </c:pt>
                <c:pt idx="31">
                  <c:v>450.00003099999998</c:v>
                </c:pt>
                <c:pt idx="32">
                  <c:v>480</c:v>
                </c:pt>
                <c:pt idx="33">
                  <c:v>445</c:v>
                </c:pt>
                <c:pt idx="34">
                  <c:v>439.00003099999998</c:v>
                </c:pt>
                <c:pt idx="35">
                  <c:v>475</c:v>
                </c:pt>
                <c:pt idx="36">
                  <c:v>677</c:v>
                </c:pt>
                <c:pt idx="37">
                  <c:v>1036</c:v>
                </c:pt>
                <c:pt idx="38">
                  <c:v>1482</c:v>
                </c:pt>
                <c:pt idx="39">
                  <c:v>2104</c:v>
                </c:pt>
                <c:pt idx="40">
                  <c:v>2605.0002439999998</c:v>
                </c:pt>
                <c:pt idx="41">
                  <c:v>2877</c:v>
                </c:pt>
                <c:pt idx="42">
                  <c:v>3037</c:v>
                </c:pt>
                <c:pt idx="43">
                  <c:v>3166</c:v>
                </c:pt>
                <c:pt idx="44">
                  <c:v>3226</c:v>
                </c:pt>
                <c:pt idx="45">
                  <c:v>3227</c:v>
                </c:pt>
                <c:pt idx="46">
                  <c:v>3265</c:v>
                </c:pt>
                <c:pt idx="47">
                  <c:v>3288</c:v>
                </c:pt>
                <c:pt idx="48">
                  <c:v>3358</c:v>
                </c:pt>
                <c:pt idx="49">
                  <c:v>3355</c:v>
                </c:pt>
                <c:pt idx="50">
                  <c:v>3350</c:v>
                </c:pt>
                <c:pt idx="51">
                  <c:v>3336.0002439999998</c:v>
                </c:pt>
                <c:pt idx="52">
                  <c:v>3359</c:v>
                </c:pt>
                <c:pt idx="53">
                  <c:v>3389</c:v>
                </c:pt>
                <c:pt idx="54">
                  <c:v>3402</c:v>
                </c:pt>
                <c:pt idx="55">
                  <c:v>3411</c:v>
                </c:pt>
                <c:pt idx="56">
                  <c:v>3471</c:v>
                </c:pt>
                <c:pt idx="57">
                  <c:v>3563</c:v>
                </c:pt>
                <c:pt idx="58">
                  <c:v>3572</c:v>
                </c:pt>
                <c:pt idx="59">
                  <c:v>3491</c:v>
                </c:pt>
                <c:pt idx="60">
                  <c:v>3766</c:v>
                </c:pt>
                <c:pt idx="61">
                  <c:v>3901</c:v>
                </c:pt>
                <c:pt idx="62">
                  <c:v>3529.9997560000002</c:v>
                </c:pt>
                <c:pt idx="63">
                  <c:v>3652.0002439999998</c:v>
                </c:pt>
                <c:pt idx="64">
                  <c:v>3536</c:v>
                </c:pt>
                <c:pt idx="65">
                  <c:v>3391</c:v>
                </c:pt>
                <c:pt idx="66">
                  <c:v>3362</c:v>
                </c:pt>
                <c:pt idx="67">
                  <c:v>3289</c:v>
                </c:pt>
                <c:pt idx="68">
                  <c:v>3336.0002439999998</c:v>
                </c:pt>
                <c:pt idx="69">
                  <c:v>3387</c:v>
                </c:pt>
                <c:pt idx="70">
                  <c:v>3428</c:v>
                </c:pt>
                <c:pt idx="71">
                  <c:v>3468.9997560000002</c:v>
                </c:pt>
                <c:pt idx="72">
                  <c:v>3517</c:v>
                </c:pt>
                <c:pt idx="73">
                  <c:v>3538.9997560000002</c:v>
                </c:pt>
                <c:pt idx="74">
                  <c:v>3563</c:v>
                </c:pt>
                <c:pt idx="75">
                  <c:v>3590</c:v>
                </c:pt>
                <c:pt idx="76">
                  <c:v>3583</c:v>
                </c:pt>
                <c:pt idx="77">
                  <c:v>3630</c:v>
                </c:pt>
                <c:pt idx="78">
                  <c:v>3693</c:v>
                </c:pt>
                <c:pt idx="79">
                  <c:v>3683</c:v>
                </c:pt>
                <c:pt idx="80">
                  <c:v>3590</c:v>
                </c:pt>
                <c:pt idx="81">
                  <c:v>3445</c:v>
                </c:pt>
                <c:pt idx="82">
                  <c:v>3274.9997560000002</c:v>
                </c:pt>
                <c:pt idx="83">
                  <c:v>3283</c:v>
                </c:pt>
                <c:pt idx="84">
                  <c:v>3248.0002439999998</c:v>
                </c:pt>
                <c:pt idx="85">
                  <c:v>3111</c:v>
                </c:pt>
                <c:pt idx="86">
                  <c:v>2994</c:v>
                </c:pt>
                <c:pt idx="87">
                  <c:v>2967.9997560000002</c:v>
                </c:pt>
                <c:pt idx="88">
                  <c:v>2948.0002439999998</c:v>
                </c:pt>
                <c:pt idx="89">
                  <c:v>2928</c:v>
                </c:pt>
                <c:pt idx="90">
                  <c:v>2948.0002439999998</c:v>
                </c:pt>
                <c:pt idx="91">
                  <c:v>2976</c:v>
                </c:pt>
                <c:pt idx="92">
                  <c:v>2992</c:v>
                </c:pt>
                <c:pt idx="93">
                  <c:v>3016</c:v>
                </c:pt>
                <c:pt idx="94">
                  <c:v>3026</c:v>
                </c:pt>
                <c:pt idx="95">
                  <c:v>3027.0002439999998</c:v>
                </c:pt>
                <c:pt idx="96">
                  <c:v>3019</c:v>
                </c:pt>
                <c:pt idx="97">
                  <c:v>3059</c:v>
                </c:pt>
                <c:pt idx="98">
                  <c:v>3031</c:v>
                </c:pt>
                <c:pt idx="99">
                  <c:v>3014</c:v>
                </c:pt>
                <c:pt idx="100">
                  <c:v>3031</c:v>
                </c:pt>
                <c:pt idx="101">
                  <c:v>2998</c:v>
                </c:pt>
                <c:pt idx="102">
                  <c:v>2913</c:v>
                </c:pt>
                <c:pt idx="103">
                  <c:v>0</c:v>
                </c:pt>
                <c:pt idx="104">
                  <c:v>0</c:v>
                </c:pt>
                <c:pt idx="105">
                  <c:v>0</c:v>
                </c:pt>
                <c:pt idx="106">
                  <c:v>0</c:v>
                </c:pt>
                <c:pt idx="107">
                  <c:v>0</c:v>
                </c:pt>
                <c:pt idx="108">
                  <c:v>0</c:v>
                </c:pt>
                <c:pt idx="109">
                  <c:v>0</c:v>
                </c:pt>
                <c:pt idx="110">
                  <c:v>0</c:v>
                </c:pt>
                <c:pt idx="111">
                  <c:v>0</c:v>
                </c:pt>
                <c:pt idx="112">
                  <c:v>0</c:v>
                </c:pt>
                <c:pt idx="113">
                  <c:v>0</c:v>
                </c:pt>
                <c:pt idx="114">
                  <c:v>1188</c:v>
                </c:pt>
                <c:pt idx="115">
                  <c:v>963</c:v>
                </c:pt>
                <c:pt idx="116">
                  <c:v>809</c:v>
                </c:pt>
                <c:pt idx="117">
                  <c:v>863</c:v>
                </c:pt>
                <c:pt idx="118">
                  <c:v>835</c:v>
                </c:pt>
                <c:pt idx="119">
                  <c:v>894</c:v>
                </c:pt>
                <c:pt idx="120">
                  <c:v>917</c:v>
                </c:pt>
                <c:pt idx="121">
                  <c:v>954</c:v>
                </c:pt>
                <c:pt idx="122">
                  <c:v>1013</c:v>
                </c:pt>
                <c:pt idx="123">
                  <c:v>1059</c:v>
                </c:pt>
                <c:pt idx="124">
                  <c:v>1105</c:v>
                </c:pt>
                <c:pt idx="125">
                  <c:v>1181</c:v>
                </c:pt>
                <c:pt idx="126">
                  <c:v>1237</c:v>
                </c:pt>
                <c:pt idx="127">
                  <c:v>1280</c:v>
                </c:pt>
                <c:pt idx="128">
                  <c:v>1328</c:v>
                </c:pt>
                <c:pt idx="129">
                  <c:v>1383</c:v>
                </c:pt>
                <c:pt idx="130">
                  <c:v>1425</c:v>
                </c:pt>
                <c:pt idx="131">
                  <c:v>1465.0001219999999</c:v>
                </c:pt>
                <c:pt idx="132">
                  <c:v>1509.0001219999999</c:v>
                </c:pt>
                <c:pt idx="133">
                  <c:v>1549</c:v>
                </c:pt>
                <c:pt idx="134">
                  <c:v>1592</c:v>
                </c:pt>
                <c:pt idx="135">
                  <c:v>1606.9998780000001</c:v>
                </c:pt>
                <c:pt idx="136">
                  <c:v>1620</c:v>
                </c:pt>
                <c:pt idx="137">
                  <c:v>1610</c:v>
                </c:pt>
                <c:pt idx="138">
                  <c:v>1614</c:v>
                </c:pt>
                <c:pt idx="139">
                  <c:v>1603</c:v>
                </c:pt>
                <c:pt idx="140">
                  <c:v>1581</c:v>
                </c:pt>
                <c:pt idx="141">
                  <c:v>1568</c:v>
                </c:pt>
                <c:pt idx="142">
                  <c:v>1526</c:v>
                </c:pt>
                <c:pt idx="143">
                  <c:v>1480</c:v>
                </c:pt>
                <c:pt idx="144">
                  <c:v>1448.0001219999999</c:v>
                </c:pt>
                <c:pt idx="145">
                  <c:v>1456.9998780000001</c:v>
                </c:pt>
                <c:pt idx="146">
                  <c:v>1423</c:v>
                </c:pt>
                <c:pt idx="147">
                  <c:v>1381</c:v>
                </c:pt>
                <c:pt idx="148">
                  <c:v>1388</c:v>
                </c:pt>
                <c:pt idx="149">
                  <c:v>1383</c:v>
                </c:pt>
                <c:pt idx="150">
                  <c:v>1409</c:v>
                </c:pt>
                <c:pt idx="151">
                  <c:v>1445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421</c:v>
                </c:pt>
                <c:pt idx="169">
                  <c:v>406.00003099999998</c:v>
                </c:pt>
                <c:pt idx="170">
                  <c:v>341</c:v>
                </c:pt>
                <c:pt idx="171">
                  <c:v>286</c:v>
                </c:pt>
                <c:pt idx="172">
                  <c:v>301</c:v>
                </c:pt>
                <c:pt idx="173">
                  <c:v>292</c:v>
                </c:pt>
                <c:pt idx="174">
                  <c:v>508</c:v>
                </c:pt>
                <c:pt idx="175">
                  <c:v>422</c:v>
                </c:pt>
                <c:pt idx="176">
                  <c:v>384.00003099999998</c:v>
                </c:pt>
                <c:pt idx="177">
                  <c:v>422</c:v>
                </c:pt>
                <c:pt idx="178">
                  <c:v>422</c:v>
                </c:pt>
                <c:pt idx="179">
                  <c:v>400</c:v>
                </c:pt>
                <c:pt idx="180">
                  <c:v>416</c:v>
                </c:pt>
                <c:pt idx="181">
                  <c:v>474</c:v>
                </c:pt>
                <c:pt idx="182">
                  <c:v>489</c:v>
                </c:pt>
                <c:pt idx="183">
                  <c:v>514</c:v>
                </c:pt>
                <c:pt idx="184">
                  <c:v>512</c:v>
                </c:pt>
                <c:pt idx="185">
                  <c:v>535</c:v>
                </c:pt>
                <c:pt idx="186">
                  <c:v>553</c:v>
                </c:pt>
                <c:pt idx="187">
                  <c:v>562</c:v>
                </c:pt>
                <c:pt idx="188">
                  <c:v>583</c:v>
                </c:pt>
                <c:pt idx="189">
                  <c:v>587</c:v>
                </c:pt>
                <c:pt idx="190">
                  <c:v>624</c:v>
                </c:pt>
                <c:pt idx="191">
                  <c:v>617</c:v>
                </c:pt>
                <c:pt idx="192">
                  <c:v>652</c:v>
                </c:pt>
                <c:pt idx="193">
                  <c:v>674</c:v>
                </c:pt>
                <c:pt idx="194">
                  <c:v>665</c:v>
                </c:pt>
                <c:pt idx="195">
                  <c:v>685</c:v>
                </c:pt>
                <c:pt idx="196">
                  <c:v>669</c:v>
                </c:pt>
                <c:pt idx="197">
                  <c:v>668</c:v>
                </c:pt>
                <c:pt idx="198">
                  <c:v>646</c:v>
                </c:pt>
                <c:pt idx="199">
                  <c:v>602</c:v>
                </c:pt>
                <c:pt idx="200">
                  <c:v>561</c:v>
                </c:pt>
                <c:pt idx="201">
                  <c:v>556</c:v>
                </c:pt>
                <c:pt idx="202">
                  <c:v>535</c:v>
                </c:pt>
                <c:pt idx="203">
                  <c:v>498</c:v>
                </c:pt>
                <c:pt idx="204">
                  <c:v>489</c:v>
                </c:pt>
                <c:pt idx="205">
                  <c:v>468</c:v>
                </c:pt>
                <c:pt idx="206">
                  <c:v>484</c:v>
                </c:pt>
                <c:pt idx="207">
                  <c:v>473</c:v>
                </c:pt>
                <c:pt idx="208">
                  <c:v>392.99996900000002</c:v>
                </c:pt>
                <c:pt idx="209">
                  <c:v>440</c:v>
                </c:pt>
                <c:pt idx="210">
                  <c:v>442</c:v>
                </c:pt>
                <c:pt idx="211">
                  <c:v>405</c:v>
                </c:pt>
                <c:pt idx="212">
                  <c:v>373.00003099999998</c:v>
                </c:pt>
                <c:pt idx="213">
                  <c:v>355</c:v>
                </c:pt>
                <c:pt idx="214">
                  <c:v>352</c:v>
                </c:pt>
                <c:pt idx="215">
                  <c:v>358</c:v>
                </c:pt>
                <c:pt idx="216">
                  <c:v>322</c:v>
                </c:pt>
                <c:pt idx="217">
                  <c:v>370</c:v>
                </c:pt>
                <c:pt idx="218">
                  <c:v>270</c:v>
                </c:pt>
                <c:pt idx="219">
                  <c:v>286</c:v>
                </c:pt>
                <c:pt idx="220">
                  <c:v>301</c:v>
                </c:pt>
                <c:pt idx="221">
                  <c:v>377</c:v>
                </c:pt>
                <c:pt idx="222">
                  <c:v>483.00003099999998</c:v>
                </c:pt>
                <c:pt idx="223">
                  <c:v>183</c:v>
                </c:pt>
              </c:numCache>
            </c:numRef>
          </c:yVal>
          <c:smooth val="0"/>
          <c:extLst xmlns:c16r2="http://schemas.microsoft.com/office/drawing/2015/06/chart">
            <c:ext xmlns:c16="http://schemas.microsoft.com/office/drawing/2014/chart" uri="{C3380CC4-5D6E-409C-BE32-E72D297353CC}">
              <c16:uniqueId val="{00000034-6AC3-49EB-A28A-8F017B4E52E8}"/>
            </c:ext>
          </c:extLst>
        </c:ser>
        <c:ser>
          <c:idx val="53"/>
          <c:order val="53"/>
          <c:tx>
            <c:strRef>
              <c:f>Sheet1!$BC$1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Sheet1!$BC$2:$BC$225</c:f>
              <c:numCache>
                <c:formatCode>General</c:formatCode>
                <c:ptCount val="224"/>
                <c:pt idx="0">
                  <c:v>0</c:v>
                </c:pt>
                <c:pt idx="1">
                  <c:v>0</c:v>
                </c:pt>
                <c:pt idx="2">
                  <c:v>194</c:v>
                </c:pt>
                <c:pt idx="3">
                  <c:v>290</c:v>
                </c:pt>
                <c:pt idx="4">
                  <c:v>301</c:v>
                </c:pt>
                <c:pt idx="5">
                  <c:v>305</c:v>
                </c:pt>
                <c:pt idx="6">
                  <c:v>331</c:v>
                </c:pt>
                <c:pt idx="7">
                  <c:v>359</c:v>
                </c:pt>
                <c:pt idx="8">
                  <c:v>383</c:v>
                </c:pt>
                <c:pt idx="9">
                  <c:v>386</c:v>
                </c:pt>
                <c:pt idx="10">
                  <c:v>398</c:v>
                </c:pt>
                <c:pt idx="11">
                  <c:v>403.99996900000002</c:v>
                </c:pt>
                <c:pt idx="12">
                  <c:v>407</c:v>
                </c:pt>
                <c:pt idx="13">
                  <c:v>413</c:v>
                </c:pt>
                <c:pt idx="14">
                  <c:v>419</c:v>
                </c:pt>
                <c:pt idx="15">
                  <c:v>436</c:v>
                </c:pt>
                <c:pt idx="16">
                  <c:v>508</c:v>
                </c:pt>
                <c:pt idx="17">
                  <c:v>565</c:v>
                </c:pt>
                <c:pt idx="18">
                  <c:v>637</c:v>
                </c:pt>
                <c:pt idx="19">
                  <c:v>679</c:v>
                </c:pt>
                <c:pt idx="20">
                  <c:v>677</c:v>
                </c:pt>
                <c:pt idx="21">
                  <c:v>640</c:v>
                </c:pt>
                <c:pt idx="22">
                  <c:v>589</c:v>
                </c:pt>
                <c:pt idx="23">
                  <c:v>592</c:v>
                </c:pt>
                <c:pt idx="24">
                  <c:v>577</c:v>
                </c:pt>
                <c:pt idx="25">
                  <c:v>542</c:v>
                </c:pt>
                <c:pt idx="26">
                  <c:v>518</c:v>
                </c:pt>
                <c:pt idx="27">
                  <c:v>515</c:v>
                </c:pt>
                <c:pt idx="28">
                  <c:v>512</c:v>
                </c:pt>
                <c:pt idx="29">
                  <c:v>495</c:v>
                </c:pt>
                <c:pt idx="30">
                  <c:v>484</c:v>
                </c:pt>
                <c:pt idx="31">
                  <c:v>445</c:v>
                </c:pt>
                <c:pt idx="32">
                  <c:v>478</c:v>
                </c:pt>
                <c:pt idx="33">
                  <c:v>442</c:v>
                </c:pt>
                <c:pt idx="34">
                  <c:v>428.00003099999998</c:v>
                </c:pt>
                <c:pt idx="35">
                  <c:v>460</c:v>
                </c:pt>
                <c:pt idx="36">
                  <c:v>682</c:v>
                </c:pt>
                <c:pt idx="37">
                  <c:v>1089</c:v>
                </c:pt>
                <c:pt idx="38">
                  <c:v>1569</c:v>
                </c:pt>
                <c:pt idx="39">
                  <c:v>2219</c:v>
                </c:pt>
                <c:pt idx="40">
                  <c:v>2711.0002439999998</c:v>
                </c:pt>
                <c:pt idx="41">
                  <c:v>2979</c:v>
                </c:pt>
                <c:pt idx="42">
                  <c:v>3134.9997560000002</c:v>
                </c:pt>
                <c:pt idx="43">
                  <c:v>3242</c:v>
                </c:pt>
                <c:pt idx="44">
                  <c:v>3325</c:v>
                </c:pt>
                <c:pt idx="45">
                  <c:v>3341</c:v>
                </c:pt>
                <c:pt idx="46">
                  <c:v>3384</c:v>
                </c:pt>
                <c:pt idx="47">
                  <c:v>3415.0002439999998</c:v>
                </c:pt>
                <c:pt idx="48">
                  <c:v>3497</c:v>
                </c:pt>
                <c:pt idx="49">
                  <c:v>3481</c:v>
                </c:pt>
                <c:pt idx="50">
                  <c:v>3490</c:v>
                </c:pt>
                <c:pt idx="51">
                  <c:v>3493</c:v>
                </c:pt>
                <c:pt idx="52">
                  <c:v>3524</c:v>
                </c:pt>
                <c:pt idx="53">
                  <c:v>3554</c:v>
                </c:pt>
                <c:pt idx="54">
                  <c:v>3580</c:v>
                </c:pt>
                <c:pt idx="55">
                  <c:v>3596</c:v>
                </c:pt>
                <c:pt idx="56">
                  <c:v>3669</c:v>
                </c:pt>
                <c:pt idx="57">
                  <c:v>3759</c:v>
                </c:pt>
                <c:pt idx="58">
                  <c:v>3761</c:v>
                </c:pt>
                <c:pt idx="59">
                  <c:v>3680</c:v>
                </c:pt>
                <c:pt idx="60">
                  <c:v>3983</c:v>
                </c:pt>
                <c:pt idx="61">
                  <c:v>4130</c:v>
                </c:pt>
                <c:pt idx="62">
                  <c:v>3717</c:v>
                </c:pt>
                <c:pt idx="63">
                  <c:v>3919</c:v>
                </c:pt>
                <c:pt idx="64">
                  <c:v>3788</c:v>
                </c:pt>
                <c:pt idx="65">
                  <c:v>3631</c:v>
                </c:pt>
                <c:pt idx="66">
                  <c:v>3600.0002439999998</c:v>
                </c:pt>
                <c:pt idx="67">
                  <c:v>3508</c:v>
                </c:pt>
                <c:pt idx="68">
                  <c:v>3563</c:v>
                </c:pt>
                <c:pt idx="69">
                  <c:v>3608</c:v>
                </c:pt>
                <c:pt idx="70">
                  <c:v>3662</c:v>
                </c:pt>
                <c:pt idx="71">
                  <c:v>3698</c:v>
                </c:pt>
                <c:pt idx="72">
                  <c:v>3736</c:v>
                </c:pt>
                <c:pt idx="73">
                  <c:v>3762</c:v>
                </c:pt>
                <c:pt idx="74">
                  <c:v>3787</c:v>
                </c:pt>
                <c:pt idx="75">
                  <c:v>3820.9997560000002</c:v>
                </c:pt>
                <c:pt idx="76">
                  <c:v>3816</c:v>
                </c:pt>
                <c:pt idx="77">
                  <c:v>3870</c:v>
                </c:pt>
                <c:pt idx="78">
                  <c:v>3949</c:v>
                </c:pt>
                <c:pt idx="79">
                  <c:v>3935.9997560000002</c:v>
                </c:pt>
                <c:pt idx="80">
                  <c:v>3781</c:v>
                </c:pt>
                <c:pt idx="81">
                  <c:v>3638</c:v>
                </c:pt>
                <c:pt idx="82">
                  <c:v>3448</c:v>
                </c:pt>
                <c:pt idx="83">
                  <c:v>3532</c:v>
                </c:pt>
                <c:pt idx="84">
                  <c:v>3523</c:v>
                </c:pt>
                <c:pt idx="85">
                  <c:v>3376</c:v>
                </c:pt>
                <c:pt idx="86">
                  <c:v>3245</c:v>
                </c:pt>
                <c:pt idx="87">
                  <c:v>3190</c:v>
                </c:pt>
                <c:pt idx="88">
                  <c:v>3179</c:v>
                </c:pt>
                <c:pt idx="89">
                  <c:v>3151.0002439999998</c:v>
                </c:pt>
                <c:pt idx="90">
                  <c:v>3193</c:v>
                </c:pt>
                <c:pt idx="91">
                  <c:v>3215</c:v>
                </c:pt>
                <c:pt idx="92">
                  <c:v>3227</c:v>
                </c:pt>
                <c:pt idx="93">
                  <c:v>3236</c:v>
                </c:pt>
                <c:pt idx="94">
                  <c:v>3254</c:v>
                </c:pt>
                <c:pt idx="95">
                  <c:v>3235</c:v>
                </c:pt>
                <c:pt idx="96">
                  <c:v>3246</c:v>
                </c:pt>
                <c:pt idx="97">
                  <c:v>3210</c:v>
                </c:pt>
                <c:pt idx="98">
                  <c:v>3231.9997560000002</c:v>
                </c:pt>
                <c:pt idx="99">
                  <c:v>3230.0002439999998</c:v>
                </c:pt>
                <c:pt idx="100">
                  <c:v>3251</c:v>
                </c:pt>
                <c:pt idx="101">
                  <c:v>3224</c:v>
                </c:pt>
                <c:pt idx="102">
                  <c:v>3086</c:v>
                </c:pt>
                <c:pt idx="103">
                  <c:v>0</c:v>
                </c:pt>
                <c:pt idx="104">
                  <c:v>0</c:v>
                </c:pt>
                <c:pt idx="105">
                  <c:v>0</c:v>
                </c:pt>
                <c:pt idx="106">
                  <c:v>0</c:v>
                </c:pt>
                <c:pt idx="107">
                  <c:v>0</c:v>
                </c:pt>
                <c:pt idx="108">
                  <c:v>0</c:v>
                </c:pt>
                <c:pt idx="109">
                  <c:v>0</c:v>
                </c:pt>
                <c:pt idx="110">
                  <c:v>0</c:v>
                </c:pt>
                <c:pt idx="111">
                  <c:v>0</c:v>
                </c:pt>
                <c:pt idx="112">
                  <c:v>0</c:v>
                </c:pt>
                <c:pt idx="113">
                  <c:v>0</c:v>
                </c:pt>
                <c:pt idx="114">
                  <c:v>1152</c:v>
                </c:pt>
                <c:pt idx="115">
                  <c:v>1009</c:v>
                </c:pt>
                <c:pt idx="116">
                  <c:v>846</c:v>
                </c:pt>
                <c:pt idx="117">
                  <c:v>952</c:v>
                </c:pt>
                <c:pt idx="118">
                  <c:v>898</c:v>
                </c:pt>
                <c:pt idx="119">
                  <c:v>978</c:v>
                </c:pt>
                <c:pt idx="120">
                  <c:v>999</c:v>
                </c:pt>
                <c:pt idx="121">
                  <c:v>1038</c:v>
                </c:pt>
                <c:pt idx="122">
                  <c:v>1092</c:v>
                </c:pt>
                <c:pt idx="123">
                  <c:v>1141</c:v>
                </c:pt>
                <c:pt idx="124">
                  <c:v>1183</c:v>
                </c:pt>
                <c:pt idx="125">
                  <c:v>1261</c:v>
                </c:pt>
                <c:pt idx="126">
                  <c:v>1311</c:v>
                </c:pt>
                <c:pt idx="127">
                  <c:v>1377.0001219999999</c:v>
                </c:pt>
                <c:pt idx="128">
                  <c:v>1407</c:v>
                </c:pt>
                <c:pt idx="129">
                  <c:v>1472</c:v>
                </c:pt>
                <c:pt idx="130">
                  <c:v>1520</c:v>
                </c:pt>
                <c:pt idx="131">
                  <c:v>1569</c:v>
                </c:pt>
                <c:pt idx="132">
                  <c:v>1611</c:v>
                </c:pt>
                <c:pt idx="133">
                  <c:v>1669</c:v>
                </c:pt>
                <c:pt idx="134">
                  <c:v>1690</c:v>
                </c:pt>
                <c:pt idx="135">
                  <c:v>1724</c:v>
                </c:pt>
                <c:pt idx="136">
                  <c:v>1742</c:v>
                </c:pt>
                <c:pt idx="137">
                  <c:v>1719</c:v>
                </c:pt>
                <c:pt idx="138">
                  <c:v>1707</c:v>
                </c:pt>
                <c:pt idx="139">
                  <c:v>1738.0001219999999</c:v>
                </c:pt>
                <c:pt idx="140">
                  <c:v>1702</c:v>
                </c:pt>
                <c:pt idx="141">
                  <c:v>1703.0001219999999</c:v>
                </c:pt>
                <c:pt idx="142">
                  <c:v>1637</c:v>
                </c:pt>
                <c:pt idx="143">
                  <c:v>1615.9998780000001</c:v>
                </c:pt>
                <c:pt idx="144">
                  <c:v>1586</c:v>
                </c:pt>
                <c:pt idx="145">
                  <c:v>1567</c:v>
                </c:pt>
                <c:pt idx="146">
                  <c:v>1543</c:v>
                </c:pt>
                <c:pt idx="147">
                  <c:v>1512</c:v>
                </c:pt>
                <c:pt idx="148">
                  <c:v>1544.9998780000001</c:v>
                </c:pt>
                <c:pt idx="149">
                  <c:v>1552</c:v>
                </c:pt>
                <c:pt idx="150">
                  <c:v>1570</c:v>
                </c:pt>
                <c:pt idx="151">
                  <c:v>1576</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233</c:v>
                </c:pt>
                <c:pt idx="169">
                  <c:v>258</c:v>
                </c:pt>
                <c:pt idx="170">
                  <c:v>196</c:v>
                </c:pt>
                <c:pt idx="171">
                  <c:v>228</c:v>
                </c:pt>
                <c:pt idx="172">
                  <c:v>248</c:v>
                </c:pt>
                <c:pt idx="173">
                  <c:v>233</c:v>
                </c:pt>
                <c:pt idx="174">
                  <c:v>250</c:v>
                </c:pt>
                <c:pt idx="175">
                  <c:v>264</c:v>
                </c:pt>
                <c:pt idx="176">
                  <c:v>326.99996900000002</c:v>
                </c:pt>
                <c:pt idx="177">
                  <c:v>414</c:v>
                </c:pt>
                <c:pt idx="178">
                  <c:v>375</c:v>
                </c:pt>
                <c:pt idx="179">
                  <c:v>337</c:v>
                </c:pt>
                <c:pt idx="180">
                  <c:v>381.99996900000002</c:v>
                </c:pt>
                <c:pt idx="181">
                  <c:v>460</c:v>
                </c:pt>
                <c:pt idx="182">
                  <c:v>493</c:v>
                </c:pt>
                <c:pt idx="183">
                  <c:v>516</c:v>
                </c:pt>
                <c:pt idx="184">
                  <c:v>517</c:v>
                </c:pt>
                <c:pt idx="185">
                  <c:v>562</c:v>
                </c:pt>
                <c:pt idx="186">
                  <c:v>572</c:v>
                </c:pt>
                <c:pt idx="187">
                  <c:v>596</c:v>
                </c:pt>
                <c:pt idx="188">
                  <c:v>623</c:v>
                </c:pt>
                <c:pt idx="189">
                  <c:v>613</c:v>
                </c:pt>
                <c:pt idx="190">
                  <c:v>631</c:v>
                </c:pt>
                <c:pt idx="191">
                  <c:v>666.99993900000004</c:v>
                </c:pt>
                <c:pt idx="192">
                  <c:v>663</c:v>
                </c:pt>
                <c:pt idx="193">
                  <c:v>707</c:v>
                </c:pt>
                <c:pt idx="194">
                  <c:v>716</c:v>
                </c:pt>
                <c:pt idx="195">
                  <c:v>735</c:v>
                </c:pt>
                <c:pt idx="196">
                  <c:v>726</c:v>
                </c:pt>
                <c:pt idx="197">
                  <c:v>699</c:v>
                </c:pt>
                <c:pt idx="198">
                  <c:v>666.99993900000004</c:v>
                </c:pt>
                <c:pt idx="199">
                  <c:v>619</c:v>
                </c:pt>
                <c:pt idx="200">
                  <c:v>573</c:v>
                </c:pt>
                <c:pt idx="201">
                  <c:v>566</c:v>
                </c:pt>
                <c:pt idx="202">
                  <c:v>545</c:v>
                </c:pt>
                <c:pt idx="203">
                  <c:v>527</c:v>
                </c:pt>
                <c:pt idx="204">
                  <c:v>506</c:v>
                </c:pt>
                <c:pt idx="205">
                  <c:v>489</c:v>
                </c:pt>
                <c:pt idx="206">
                  <c:v>488</c:v>
                </c:pt>
                <c:pt idx="207">
                  <c:v>457</c:v>
                </c:pt>
                <c:pt idx="208">
                  <c:v>414.99996900000002</c:v>
                </c:pt>
                <c:pt idx="209">
                  <c:v>402</c:v>
                </c:pt>
                <c:pt idx="210">
                  <c:v>468</c:v>
                </c:pt>
                <c:pt idx="211">
                  <c:v>386</c:v>
                </c:pt>
                <c:pt idx="212">
                  <c:v>366</c:v>
                </c:pt>
                <c:pt idx="213">
                  <c:v>333</c:v>
                </c:pt>
                <c:pt idx="214">
                  <c:v>323</c:v>
                </c:pt>
                <c:pt idx="215">
                  <c:v>381.99996900000002</c:v>
                </c:pt>
                <c:pt idx="216">
                  <c:v>337.99996900000002</c:v>
                </c:pt>
                <c:pt idx="217">
                  <c:v>399</c:v>
                </c:pt>
                <c:pt idx="218">
                  <c:v>287</c:v>
                </c:pt>
                <c:pt idx="219">
                  <c:v>343</c:v>
                </c:pt>
                <c:pt idx="220">
                  <c:v>330</c:v>
                </c:pt>
                <c:pt idx="221">
                  <c:v>436</c:v>
                </c:pt>
                <c:pt idx="222">
                  <c:v>157</c:v>
                </c:pt>
                <c:pt idx="223">
                  <c:v>243</c:v>
                </c:pt>
              </c:numCache>
            </c:numRef>
          </c:yVal>
          <c:smooth val="0"/>
          <c:extLst xmlns:c16r2="http://schemas.microsoft.com/office/drawing/2015/06/chart">
            <c:ext xmlns:c16="http://schemas.microsoft.com/office/drawing/2014/chart" uri="{C3380CC4-5D6E-409C-BE32-E72D297353CC}">
              <c16:uniqueId val="{00000035-6AC3-49EB-A28A-8F017B4E52E8}"/>
            </c:ext>
          </c:extLst>
        </c:ser>
        <c:ser>
          <c:idx val="54"/>
          <c:order val="54"/>
          <c:tx>
            <c:strRef>
              <c:f>Sheet1!$BD$1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Sheet1!$BD$2:$BD$225</c:f>
              <c:numCache>
                <c:formatCode>General</c:formatCode>
                <c:ptCount val="224"/>
                <c:pt idx="0">
                  <c:v>128</c:v>
                </c:pt>
                <c:pt idx="1">
                  <c:v>156</c:v>
                </c:pt>
                <c:pt idx="2">
                  <c:v>319</c:v>
                </c:pt>
                <c:pt idx="3">
                  <c:v>370.99996900000002</c:v>
                </c:pt>
                <c:pt idx="4">
                  <c:v>387</c:v>
                </c:pt>
                <c:pt idx="5">
                  <c:v>402</c:v>
                </c:pt>
                <c:pt idx="6">
                  <c:v>397</c:v>
                </c:pt>
                <c:pt idx="7">
                  <c:v>420</c:v>
                </c:pt>
                <c:pt idx="8">
                  <c:v>436.99996900000002</c:v>
                </c:pt>
                <c:pt idx="9">
                  <c:v>447.99996900000002</c:v>
                </c:pt>
                <c:pt idx="10">
                  <c:v>460</c:v>
                </c:pt>
                <c:pt idx="11">
                  <c:v>462</c:v>
                </c:pt>
                <c:pt idx="12">
                  <c:v>467</c:v>
                </c:pt>
                <c:pt idx="13">
                  <c:v>472.00003099999998</c:v>
                </c:pt>
                <c:pt idx="14">
                  <c:v>482</c:v>
                </c:pt>
                <c:pt idx="15">
                  <c:v>504</c:v>
                </c:pt>
                <c:pt idx="16">
                  <c:v>573</c:v>
                </c:pt>
                <c:pt idx="17">
                  <c:v>632</c:v>
                </c:pt>
                <c:pt idx="18">
                  <c:v>707</c:v>
                </c:pt>
                <c:pt idx="19">
                  <c:v>732</c:v>
                </c:pt>
                <c:pt idx="20">
                  <c:v>732.99993900000004</c:v>
                </c:pt>
                <c:pt idx="21">
                  <c:v>708</c:v>
                </c:pt>
                <c:pt idx="22">
                  <c:v>656</c:v>
                </c:pt>
                <c:pt idx="23">
                  <c:v>666</c:v>
                </c:pt>
                <c:pt idx="24">
                  <c:v>639</c:v>
                </c:pt>
                <c:pt idx="25">
                  <c:v>608</c:v>
                </c:pt>
                <c:pt idx="26">
                  <c:v>584</c:v>
                </c:pt>
                <c:pt idx="27">
                  <c:v>579</c:v>
                </c:pt>
                <c:pt idx="28">
                  <c:v>572</c:v>
                </c:pt>
                <c:pt idx="29">
                  <c:v>568</c:v>
                </c:pt>
                <c:pt idx="30">
                  <c:v>537</c:v>
                </c:pt>
                <c:pt idx="31">
                  <c:v>508</c:v>
                </c:pt>
                <c:pt idx="32">
                  <c:v>537</c:v>
                </c:pt>
                <c:pt idx="33">
                  <c:v>504</c:v>
                </c:pt>
                <c:pt idx="34">
                  <c:v>490</c:v>
                </c:pt>
                <c:pt idx="35">
                  <c:v>532</c:v>
                </c:pt>
                <c:pt idx="36">
                  <c:v>744</c:v>
                </c:pt>
                <c:pt idx="37">
                  <c:v>1121</c:v>
                </c:pt>
                <c:pt idx="38">
                  <c:v>1587</c:v>
                </c:pt>
                <c:pt idx="39">
                  <c:v>2257</c:v>
                </c:pt>
                <c:pt idx="40">
                  <c:v>2794</c:v>
                </c:pt>
                <c:pt idx="41">
                  <c:v>3073</c:v>
                </c:pt>
                <c:pt idx="42">
                  <c:v>3246</c:v>
                </c:pt>
                <c:pt idx="43">
                  <c:v>3380</c:v>
                </c:pt>
                <c:pt idx="44">
                  <c:v>3449</c:v>
                </c:pt>
                <c:pt idx="45">
                  <c:v>3461</c:v>
                </c:pt>
                <c:pt idx="46">
                  <c:v>3511</c:v>
                </c:pt>
                <c:pt idx="47">
                  <c:v>3538</c:v>
                </c:pt>
                <c:pt idx="48">
                  <c:v>3623</c:v>
                </c:pt>
                <c:pt idx="49">
                  <c:v>3611</c:v>
                </c:pt>
                <c:pt idx="50">
                  <c:v>3603</c:v>
                </c:pt>
                <c:pt idx="51">
                  <c:v>3597</c:v>
                </c:pt>
                <c:pt idx="52">
                  <c:v>3624</c:v>
                </c:pt>
                <c:pt idx="53">
                  <c:v>3661.0002439999998</c:v>
                </c:pt>
                <c:pt idx="54">
                  <c:v>3684</c:v>
                </c:pt>
                <c:pt idx="55">
                  <c:v>3694</c:v>
                </c:pt>
                <c:pt idx="56">
                  <c:v>3768.9997560000002</c:v>
                </c:pt>
                <c:pt idx="57">
                  <c:v>3874</c:v>
                </c:pt>
                <c:pt idx="58">
                  <c:v>3885</c:v>
                </c:pt>
                <c:pt idx="59">
                  <c:v>3778</c:v>
                </c:pt>
                <c:pt idx="60">
                  <c:v>4108</c:v>
                </c:pt>
                <c:pt idx="61">
                  <c:v>4311</c:v>
                </c:pt>
                <c:pt idx="62">
                  <c:v>3809</c:v>
                </c:pt>
                <c:pt idx="63">
                  <c:v>3987</c:v>
                </c:pt>
                <c:pt idx="64">
                  <c:v>3841</c:v>
                </c:pt>
                <c:pt idx="65">
                  <c:v>3675</c:v>
                </c:pt>
                <c:pt idx="66">
                  <c:v>3630</c:v>
                </c:pt>
                <c:pt idx="67">
                  <c:v>3547</c:v>
                </c:pt>
                <c:pt idx="68">
                  <c:v>3608</c:v>
                </c:pt>
                <c:pt idx="69">
                  <c:v>3648</c:v>
                </c:pt>
                <c:pt idx="70">
                  <c:v>3709</c:v>
                </c:pt>
                <c:pt idx="71">
                  <c:v>3754</c:v>
                </c:pt>
                <c:pt idx="72">
                  <c:v>3815</c:v>
                </c:pt>
                <c:pt idx="73">
                  <c:v>3838</c:v>
                </c:pt>
                <c:pt idx="74">
                  <c:v>3864.0002439999998</c:v>
                </c:pt>
                <c:pt idx="75">
                  <c:v>3911</c:v>
                </c:pt>
                <c:pt idx="76">
                  <c:v>3899</c:v>
                </c:pt>
                <c:pt idx="77">
                  <c:v>3947</c:v>
                </c:pt>
                <c:pt idx="78">
                  <c:v>4014</c:v>
                </c:pt>
                <c:pt idx="79">
                  <c:v>4017</c:v>
                </c:pt>
                <c:pt idx="80">
                  <c:v>3899</c:v>
                </c:pt>
                <c:pt idx="81">
                  <c:v>3730</c:v>
                </c:pt>
                <c:pt idx="82">
                  <c:v>3509</c:v>
                </c:pt>
                <c:pt idx="83">
                  <c:v>3549</c:v>
                </c:pt>
                <c:pt idx="84">
                  <c:v>3515</c:v>
                </c:pt>
                <c:pt idx="85">
                  <c:v>3352</c:v>
                </c:pt>
                <c:pt idx="86">
                  <c:v>3226</c:v>
                </c:pt>
                <c:pt idx="87">
                  <c:v>3156</c:v>
                </c:pt>
                <c:pt idx="88">
                  <c:v>3150</c:v>
                </c:pt>
                <c:pt idx="89">
                  <c:v>3122</c:v>
                </c:pt>
                <c:pt idx="90">
                  <c:v>3152</c:v>
                </c:pt>
                <c:pt idx="91">
                  <c:v>3180</c:v>
                </c:pt>
                <c:pt idx="92">
                  <c:v>3199</c:v>
                </c:pt>
                <c:pt idx="93">
                  <c:v>3226</c:v>
                </c:pt>
                <c:pt idx="94">
                  <c:v>3242</c:v>
                </c:pt>
                <c:pt idx="95">
                  <c:v>3250</c:v>
                </c:pt>
                <c:pt idx="96">
                  <c:v>3236</c:v>
                </c:pt>
                <c:pt idx="97">
                  <c:v>3200</c:v>
                </c:pt>
                <c:pt idx="98">
                  <c:v>3224</c:v>
                </c:pt>
                <c:pt idx="99">
                  <c:v>3239.0002439999998</c:v>
                </c:pt>
                <c:pt idx="100">
                  <c:v>3233</c:v>
                </c:pt>
                <c:pt idx="101">
                  <c:v>3222.9997560000002</c:v>
                </c:pt>
                <c:pt idx="102">
                  <c:v>3077</c:v>
                </c:pt>
                <c:pt idx="103">
                  <c:v>0</c:v>
                </c:pt>
                <c:pt idx="104">
                  <c:v>0</c:v>
                </c:pt>
                <c:pt idx="105">
                  <c:v>0</c:v>
                </c:pt>
                <c:pt idx="106">
                  <c:v>0</c:v>
                </c:pt>
                <c:pt idx="107">
                  <c:v>0</c:v>
                </c:pt>
                <c:pt idx="108">
                  <c:v>0</c:v>
                </c:pt>
                <c:pt idx="109">
                  <c:v>0</c:v>
                </c:pt>
                <c:pt idx="110">
                  <c:v>0</c:v>
                </c:pt>
                <c:pt idx="111">
                  <c:v>0</c:v>
                </c:pt>
                <c:pt idx="112">
                  <c:v>0</c:v>
                </c:pt>
                <c:pt idx="113">
                  <c:v>0</c:v>
                </c:pt>
                <c:pt idx="114">
                  <c:v>1200</c:v>
                </c:pt>
                <c:pt idx="115">
                  <c:v>1000</c:v>
                </c:pt>
                <c:pt idx="116">
                  <c:v>812.00006099999996</c:v>
                </c:pt>
                <c:pt idx="117">
                  <c:v>872</c:v>
                </c:pt>
                <c:pt idx="118">
                  <c:v>913.00006099999996</c:v>
                </c:pt>
                <c:pt idx="119">
                  <c:v>935.00006099999996</c:v>
                </c:pt>
                <c:pt idx="120">
                  <c:v>959</c:v>
                </c:pt>
                <c:pt idx="121">
                  <c:v>990</c:v>
                </c:pt>
                <c:pt idx="122">
                  <c:v>1062</c:v>
                </c:pt>
                <c:pt idx="123">
                  <c:v>1114</c:v>
                </c:pt>
                <c:pt idx="124">
                  <c:v>1144</c:v>
                </c:pt>
                <c:pt idx="125">
                  <c:v>1219</c:v>
                </c:pt>
                <c:pt idx="126">
                  <c:v>1272.0001219999999</c:v>
                </c:pt>
                <c:pt idx="127">
                  <c:v>1327</c:v>
                </c:pt>
                <c:pt idx="128">
                  <c:v>1368.9998780000001</c:v>
                </c:pt>
                <c:pt idx="129">
                  <c:v>1430.0001219999999</c:v>
                </c:pt>
                <c:pt idx="130">
                  <c:v>1474.9998780000001</c:v>
                </c:pt>
                <c:pt idx="131">
                  <c:v>1521</c:v>
                </c:pt>
                <c:pt idx="132">
                  <c:v>1553.9998780000001</c:v>
                </c:pt>
                <c:pt idx="133">
                  <c:v>1608</c:v>
                </c:pt>
                <c:pt idx="134">
                  <c:v>1630</c:v>
                </c:pt>
                <c:pt idx="135">
                  <c:v>1669</c:v>
                </c:pt>
                <c:pt idx="136">
                  <c:v>1632.9998780000001</c:v>
                </c:pt>
                <c:pt idx="137">
                  <c:v>1652</c:v>
                </c:pt>
                <c:pt idx="138">
                  <c:v>1632.9998780000001</c:v>
                </c:pt>
                <c:pt idx="139">
                  <c:v>1638</c:v>
                </c:pt>
                <c:pt idx="140">
                  <c:v>1600</c:v>
                </c:pt>
                <c:pt idx="141">
                  <c:v>1586</c:v>
                </c:pt>
                <c:pt idx="142">
                  <c:v>1540</c:v>
                </c:pt>
                <c:pt idx="143">
                  <c:v>1493</c:v>
                </c:pt>
                <c:pt idx="144">
                  <c:v>1478</c:v>
                </c:pt>
                <c:pt idx="145">
                  <c:v>1456</c:v>
                </c:pt>
                <c:pt idx="146">
                  <c:v>1446</c:v>
                </c:pt>
                <c:pt idx="147">
                  <c:v>1411</c:v>
                </c:pt>
                <c:pt idx="148">
                  <c:v>1414</c:v>
                </c:pt>
                <c:pt idx="149">
                  <c:v>1436</c:v>
                </c:pt>
                <c:pt idx="150">
                  <c:v>1442</c:v>
                </c:pt>
                <c:pt idx="151">
                  <c:v>1543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273</c:v>
                </c:pt>
                <c:pt idx="169">
                  <c:v>265</c:v>
                </c:pt>
                <c:pt idx="170">
                  <c:v>244</c:v>
                </c:pt>
                <c:pt idx="171">
                  <c:v>274</c:v>
                </c:pt>
                <c:pt idx="172">
                  <c:v>305</c:v>
                </c:pt>
                <c:pt idx="173">
                  <c:v>284</c:v>
                </c:pt>
                <c:pt idx="174">
                  <c:v>302</c:v>
                </c:pt>
                <c:pt idx="175">
                  <c:v>300</c:v>
                </c:pt>
                <c:pt idx="176">
                  <c:v>369</c:v>
                </c:pt>
                <c:pt idx="177">
                  <c:v>425.99996900000002</c:v>
                </c:pt>
                <c:pt idx="178">
                  <c:v>425</c:v>
                </c:pt>
                <c:pt idx="179">
                  <c:v>385</c:v>
                </c:pt>
                <c:pt idx="180">
                  <c:v>392</c:v>
                </c:pt>
                <c:pt idx="181">
                  <c:v>480.99996900000002</c:v>
                </c:pt>
                <c:pt idx="182">
                  <c:v>483.00003099999998</c:v>
                </c:pt>
                <c:pt idx="183">
                  <c:v>520</c:v>
                </c:pt>
                <c:pt idx="184">
                  <c:v>511</c:v>
                </c:pt>
                <c:pt idx="185">
                  <c:v>544</c:v>
                </c:pt>
                <c:pt idx="186">
                  <c:v>546</c:v>
                </c:pt>
                <c:pt idx="187">
                  <c:v>569</c:v>
                </c:pt>
                <c:pt idx="188">
                  <c:v>585</c:v>
                </c:pt>
                <c:pt idx="189">
                  <c:v>577</c:v>
                </c:pt>
                <c:pt idx="190">
                  <c:v>608</c:v>
                </c:pt>
                <c:pt idx="191">
                  <c:v>613</c:v>
                </c:pt>
                <c:pt idx="192">
                  <c:v>637</c:v>
                </c:pt>
                <c:pt idx="193">
                  <c:v>646</c:v>
                </c:pt>
                <c:pt idx="194">
                  <c:v>673</c:v>
                </c:pt>
                <c:pt idx="195">
                  <c:v>686</c:v>
                </c:pt>
                <c:pt idx="196">
                  <c:v>670</c:v>
                </c:pt>
                <c:pt idx="197">
                  <c:v>656</c:v>
                </c:pt>
                <c:pt idx="198">
                  <c:v>629</c:v>
                </c:pt>
                <c:pt idx="199">
                  <c:v>589</c:v>
                </c:pt>
                <c:pt idx="200">
                  <c:v>561</c:v>
                </c:pt>
                <c:pt idx="201">
                  <c:v>551</c:v>
                </c:pt>
                <c:pt idx="202">
                  <c:v>521</c:v>
                </c:pt>
                <c:pt idx="203">
                  <c:v>493</c:v>
                </c:pt>
                <c:pt idx="204">
                  <c:v>466</c:v>
                </c:pt>
                <c:pt idx="205">
                  <c:v>469.99996900000002</c:v>
                </c:pt>
                <c:pt idx="206">
                  <c:v>469.99996900000002</c:v>
                </c:pt>
                <c:pt idx="207">
                  <c:v>441</c:v>
                </c:pt>
                <c:pt idx="208">
                  <c:v>399</c:v>
                </c:pt>
                <c:pt idx="209">
                  <c:v>381.99996900000002</c:v>
                </c:pt>
                <c:pt idx="210">
                  <c:v>434</c:v>
                </c:pt>
                <c:pt idx="211">
                  <c:v>379</c:v>
                </c:pt>
                <c:pt idx="212">
                  <c:v>347</c:v>
                </c:pt>
                <c:pt idx="213">
                  <c:v>339</c:v>
                </c:pt>
                <c:pt idx="214">
                  <c:v>355</c:v>
                </c:pt>
                <c:pt idx="215">
                  <c:v>305</c:v>
                </c:pt>
                <c:pt idx="216">
                  <c:v>304</c:v>
                </c:pt>
                <c:pt idx="217">
                  <c:v>277</c:v>
                </c:pt>
                <c:pt idx="218">
                  <c:v>251</c:v>
                </c:pt>
                <c:pt idx="219">
                  <c:v>287</c:v>
                </c:pt>
                <c:pt idx="220">
                  <c:v>320</c:v>
                </c:pt>
                <c:pt idx="221">
                  <c:v>386</c:v>
                </c:pt>
                <c:pt idx="222">
                  <c:v>141</c:v>
                </c:pt>
                <c:pt idx="223">
                  <c:v>330</c:v>
                </c:pt>
              </c:numCache>
            </c:numRef>
          </c:yVal>
          <c:smooth val="0"/>
          <c:extLst xmlns:c16r2="http://schemas.microsoft.com/office/drawing/2015/06/chart">
            <c:ext xmlns:c16="http://schemas.microsoft.com/office/drawing/2014/chart" uri="{C3380CC4-5D6E-409C-BE32-E72D297353CC}">
              <c16:uniqueId val="{00000036-6AC3-49EB-A28A-8F017B4E52E8}"/>
            </c:ext>
          </c:extLst>
        </c:ser>
        <c:ser>
          <c:idx val="55"/>
          <c:order val="55"/>
          <c:tx>
            <c:strRef>
              <c:f>Sheet1!$BE$1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Sheet1!$BE$2:$BE$225</c:f>
              <c:numCache>
                <c:formatCode>General</c:formatCode>
                <c:ptCount val="224"/>
                <c:pt idx="0">
                  <c:v>0</c:v>
                </c:pt>
                <c:pt idx="1">
                  <c:v>0</c:v>
                </c:pt>
                <c:pt idx="2">
                  <c:v>179.99998500000001</c:v>
                </c:pt>
                <c:pt idx="3">
                  <c:v>297</c:v>
                </c:pt>
                <c:pt idx="4">
                  <c:v>283</c:v>
                </c:pt>
                <c:pt idx="5">
                  <c:v>296</c:v>
                </c:pt>
                <c:pt idx="6">
                  <c:v>301</c:v>
                </c:pt>
                <c:pt idx="7">
                  <c:v>341</c:v>
                </c:pt>
                <c:pt idx="8">
                  <c:v>353</c:v>
                </c:pt>
                <c:pt idx="9">
                  <c:v>357</c:v>
                </c:pt>
                <c:pt idx="10">
                  <c:v>372</c:v>
                </c:pt>
                <c:pt idx="11">
                  <c:v>367</c:v>
                </c:pt>
                <c:pt idx="12">
                  <c:v>373.00003099999998</c:v>
                </c:pt>
                <c:pt idx="13">
                  <c:v>370</c:v>
                </c:pt>
                <c:pt idx="14">
                  <c:v>383</c:v>
                </c:pt>
                <c:pt idx="15">
                  <c:v>396</c:v>
                </c:pt>
                <c:pt idx="16">
                  <c:v>460</c:v>
                </c:pt>
                <c:pt idx="17">
                  <c:v>507</c:v>
                </c:pt>
                <c:pt idx="18">
                  <c:v>569</c:v>
                </c:pt>
                <c:pt idx="19">
                  <c:v>595</c:v>
                </c:pt>
                <c:pt idx="20">
                  <c:v>597</c:v>
                </c:pt>
                <c:pt idx="21">
                  <c:v>560</c:v>
                </c:pt>
                <c:pt idx="22">
                  <c:v>523</c:v>
                </c:pt>
                <c:pt idx="23">
                  <c:v>530</c:v>
                </c:pt>
                <c:pt idx="24">
                  <c:v>504</c:v>
                </c:pt>
                <c:pt idx="25">
                  <c:v>475</c:v>
                </c:pt>
                <c:pt idx="26">
                  <c:v>455</c:v>
                </c:pt>
                <c:pt idx="27">
                  <c:v>449</c:v>
                </c:pt>
                <c:pt idx="28">
                  <c:v>452</c:v>
                </c:pt>
                <c:pt idx="29">
                  <c:v>438</c:v>
                </c:pt>
                <c:pt idx="30">
                  <c:v>424</c:v>
                </c:pt>
                <c:pt idx="31">
                  <c:v>391</c:v>
                </c:pt>
                <c:pt idx="32">
                  <c:v>423</c:v>
                </c:pt>
                <c:pt idx="33">
                  <c:v>386</c:v>
                </c:pt>
                <c:pt idx="34">
                  <c:v>378</c:v>
                </c:pt>
                <c:pt idx="35">
                  <c:v>405</c:v>
                </c:pt>
                <c:pt idx="36">
                  <c:v>598</c:v>
                </c:pt>
                <c:pt idx="37">
                  <c:v>949</c:v>
                </c:pt>
                <c:pt idx="38">
                  <c:v>1364</c:v>
                </c:pt>
                <c:pt idx="39">
                  <c:v>1932.0001219999999</c:v>
                </c:pt>
                <c:pt idx="40">
                  <c:v>2362</c:v>
                </c:pt>
                <c:pt idx="41">
                  <c:v>2597.9997560000002</c:v>
                </c:pt>
                <c:pt idx="42">
                  <c:v>2736</c:v>
                </c:pt>
                <c:pt idx="43">
                  <c:v>2849</c:v>
                </c:pt>
                <c:pt idx="44">
                  <c:v>2912</c:v>
                </c:pt>
                <c:pt idx="45">
                  <c:v>2936</c:v>
                </c:pt>
                <c:pt idx="46">
                  <c:v>2975.0002439999998</c:v>
                </c:pt>
                <c:pt idx="47">
                  <c:v>2997</c:v>
                </c:pt>
                <c:pt idx="48">
                  <c:v>3065</c:v>
                </c:pt>
                <c:pt idx="49">
                  <c:v>3059</c:v>
                </c:pt>
                <c:pt idx="50">
                  <c:v>3055.9997560000002</c:v>
                </c:pt>
                <c:pt idx="51">
                  <c:v>3057</c:v>
                </c:pt>
                <c:pt idx="52">
                  <c:v>3084</c:v>
                </c:pt>
                <c:pt idx="53">
                  <c:v>3109</c:v>
                </c:pt>
                <c:pt idx="54">
                  <c:v>3137</c:v>
                </c:pt>
                <c:pt idx="55">
                  <c:v>3142.0002439999998</c:v>
                </c:pt>
                <c:pt idx="56">
                  <c:v>3204.9997560000002</c:v>
                </c:pt>
                <c:pt idx="57">
                  <c:v>3289</c:v>
                </c:pt>
                <c:pt idx="58">
                  <c:v>3294</c:v>
                </c:pt>
                <c:pt idx="59">
                  <c:v>3208</c:v>
                </c:pt>
                <c:pt idx="60">
                  <c:v>3468</c:v>
                </c:pt>
                <c:pt idx="61">
                  <c:v>3585</c:v>
                </c:pt>
                <c:pt idx="62">
                  <c:v>3267</c:v>
                </c:pt>
                <c:pt idx="63">
                  <c:v>3423</c:v>
                </c:pt>
                <c:pt idx="64">
                  <c:v>3307</c:v>
                </c:pt>
                <c:pt idx="65">
                  <c:v>3157</c:v>
                </c:pt>
                <c:pt idx="66">
                  <c:v>3125.9997560000002</c:v>
                </c:pt>
                <c:pt idx="67">
                  <c:v>3055</c:v>
                </c:pt>
                <c:pt idx="68">
                  <c:v>3101</c:v>
                </c:pt>
                <c:pt idx="69">
                  <c:v>3153</c:v>
                </c:pt>
                <c:pt idx="70">
                  <c:v>3185</c:v>
                </c:pt>
                <c:pt idx="71">
                  <c:v>3235</c:v>
                </c:pt>
                <c:pt idx="72">
                  <c:v>3262</c:v>
                </c:pt>
                <c:pt idx="73">
                  <c:v>3291.0002439999998</c:v>
                </c:pt>
                <c:pt idx="74">
                  <c:v>3303</c:v>
                </c:pt>
                <c:pt idx="75">
                  <c:v>3335</c:v>
                </c:pt>
                <c:pt idx="76">
                  <c:v>3328.9997560000002</c:v>
                </c:pt>
                <c:pt idx="77">
                  <c:v>3371.9997560000002</c:v>
                </c:pt>
                <c:pt idx="78">
                  <c:v>3446</c:v>
                </c:pt>
                <c:pt idx="79">
                  <c:v>3436</c:v>
                </c:pt>
                <c:pt idx="80">
                  <c:v>3286</c:v>
                </c:pt>
                <c:pt idx="81">
                  <c:v>3172</c:v>
                </c:pt>
                <c:pt idx="82">
                  <c:v>3006</c:v>
                </c:pt>
                <c:pt idx="83">
                  <c:v>3057</c:v>
                </c:pt>
                <c:pt idx="84">
                  <c:v>3028</c:v>
                </c:pt>
                <c:pt idx="85">
                  <c:v>2894</c:v>
                </c:pt>
                <c:pt idx="86">
                  <c:v>2770</c:v>
                </c:pt>
                <c:pt idx="87">
                  <c:v>2700</c:v>
                </c:pt>
                <c:pt idx="88">
                  <c:v>2697</c:v>
                </c:pt>
                <c:pt idx="89">
                  <c:v>2674</c:v>
                </c:pt>
                <c:pt idx="90">
                  <c:v>2708</c:v>
                </c:pt>
                <c:pt idx="91">
                  <c:v>2732</c:v>
                </c:pt>
                <c:pt idx="92">
                  <c:v>2754.0002439999998</c:v>
                </c:pt>
                <c:pt idx="93">
                  <c:v>2761</c:v>
                </c:pt>
                <c:pt idx="94">
                  <c:v>2787</c:v>
                </c:pt>
                <c:pt idx="95">
                  <c:v>2762</c:v>
                </c:pt>
                <c:pt idx="96">
                  <c:v>2776</c:v>
                </c:pt>
                <c:pt idx="97">
                  <c:v>2777</c:v>
                </c:pt>
                <c:pt idx="98">
                  <c:v>2760</c:v>
                </c:pt>
                <c:pt idx="99">
                  <c:v>2777</c:v>
                </c:pt>
                <c:pt idx="100">
                  <c:v>2778</c:v>
                </c:pt>
                <c:pt idx="101">
                  <c:v>2775</c:v>
                </c:pt>
                <c:pt idx="102">
                  <c:v>2667</c:v>
                </c:pt>
                <c:pt idx="103">
                  <c:v>0</c:v>
                </c:pt>
                <c:pt idx="104">
                  <c:v>0</c:v>
                </c:pt>
                <c:pt idx="105">
                  <c:v>0</c:v>
                </c:pt>
                <c:pt idx="106">
                  <c:v>0</c:v>
                </c:pt>
                <c:pt idx="107">
                  <c:v>0</c:v>
                </c:pt>
                <c:pt idx="108">
                  <c:v>0</c:v>
                </c:pt>
                <c:pt idx="109">
                  <c:v>0</c:v>
                </c:pt>
                <c:pt idx="110">
                  <c:v>0</c:v>
                </c:pt>
                <c:pt idx="111">
                  <c:v>0</c:v>
                </c:pt>
                <c:pt idx="112">
                  <c:v>0</c:v>
                </c:pt>
                <c:pt idx="113">
                  <c:v>0</c:v>
                </c:pt>
                <c:pt idx="114">
                  <c:v>944.00006099999996</c:v>
                </c:pt>
                <c:pt idx="115">
                  <c:v>884</c:v>
                </c:pt>
                <c:pt idx="116">
                  <c:v>729</c:v>
                </c:pt>
                <c:pt idx="117">
                  <c:v>820</c:v>
                </c:pt>
                <c:pt idx="118">
                  <c:v>767</c:v>
                </c:pt>
                <c:pt idx="119">
                  <c:v>835</c:v>
                </c:pt>
                <c:pt idx="120">
                  <c:v>851.99993900000004</c:v>
                </c:pt>
                <c:pt idx="121">
                  <c:v>878.00006099999996</c:v>
                </c:pt>
                <c:pt idx="122">
                  <c:v>919</c:v>
                </c:pt>
                <c:pt idx="123">
                  <c:v>948</c:v>
                </c:pt>
                <c:pt idx="124">
                  <c:v>974.99993900000004</c:v>
                </c:pt>
                <c:pt idx="125">
                  <c:v>1038</c:v>
                </c:pt>
                <c:pt idx="126">
                  <c:v>1090</c:v>
                </c:pt>
                <c:pt idx="127">
                  <c:v>1129</c:v>
                </c:pt>
                <c:pt idx="128">
                  <c:v>1168</c:v>
                </c:pt>
                <c:pt idx="129">
                  <c:v>1198</c:v>
                </c:pt>
                <c:pt idx="130">
                  <c:v>1254.0001219999999</c:v>
                </c:pt>
                <c:pt idx="131">
                  <c:v>1300</c:v>
                </c:pt>
                <c:pt idx="132">
                  <c:v>1319</c:v>
                </c:pt>
                <c:pt idx="133">
                  <c:v>1380</c:v>
                </c:pt>
                <c:pt idx="134">
                  <c:v>1395.0001219999999</c:v>
                </c:pt>
                <c:pt idx="135">
                  <c:v>1427</c:v>
                </c:pt>
                <c:pt idx="136">
                  <c:v>1423</c:v>
                </c:pt>
                <c:pt idx="137">
                  <c:v>1425</c:v>
                </c:pt>
                <c:pt idx="138">
                  <c:v>1409</c:v>
                </c:pt>
                <c:pt idx="139">
                  <c:v>1408</c:v>
                </c:pt>
                <c:pt idx="140">
                  <c:v>1403</c:v>
                </c:pt>
                <c:pt idx="141">
                  <c:v>1379</c:v>
                </c:pt>
                <c:pt idx="142">
                  <c:v>1330</c:v>
                </c:pt>
                <c:pt idx="143">
                  <c:v>1288</c:v>
                </c:pt>
                <c:pt idx="144">
                  <c:v>1266</c:v>
                </c:pt>
                <c:pt idx="145">
                  <c:v>1249</c:v>
                </c:pt>
                <c:pt idx="146">
                  <c:v>1226</c:v>
                </c:pt>
                <c:pt idx="147">
                  <c:v>1213</c:v>
                </c:pt>
                <c:pt idx="148">
                  <c:v>1239</c:v>
                </c:pt>
                <c:pt idx="149">
                  <c:v>1249</c:v>
                </c:pt>
                <c:pt idx="150">
                  <c:v>1314</c:v>
                </c:pt>
                <c:pt idx="151">
                  <c:v>1335</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149</c:v>
                </c:pt>
                <c:pt idx="169">
                  <c:v>203.00001499999999</c:v>
                </c:pt>
                <c:pt idx="170">
                  <c:v>183</c:v>
                </c:pt>
                <c:pt idx="171">
                  <c:v>209</c:v>
                </c:pt>
                <c:pt idx="172">
                  <c:v>228</c:v>
                </c:pt>
                <c:pt idx="173">
                  <c:v>223.99998500000001</c:v>
                </c:pt>
                <c:pt idx="174">
                  <c:v>282</c:v>
                </c:pt>
                <c:pt idx="175">
                  <c:v>245.99998500000001</c:v>
                </c:pt>
                <c:pt idx="176">
                  <c:v>282</c:v>
                </c:pt>
                <c:pt idx="177">
                  <c:v>317</c:v>
                </c:pt>
                <c:pt idx="178">
                  <c:v>309</c:v>
                </c:pt>
                <c:pt idx="179">
                  <c:v>295</c:v>
                </c:pt>
                <c:pt idx="180">
                  <c:v>304</c:v>
                </c:pt>
                <c:pt idx="181">
                  <c:v>352</c:v>
                </c:pt>
                <c:pt idx="182">
                  <c:v>383</c:v>
                </c:pt>
                <c:pt idx="183">
                  <c:v>414</c:v>
                </c:pt>
                <c:pt idx="184">
                  <c:v>410</c:v>
                </c:pt>
                <c:pt idx="185">
                  <c:v>445</c:v>
                </c:pt>
                <c:pt idx="186">
                  <c:v>457</c:v>
                </c:pt>
                <c:pt idx="187">
                  <c:v>468</c:v>
                </c:pt>
                <c:pt idx="188">
                  <c:v>489</c:v>
                </c:pt>
                <c:pt idx="189">
                  <c:v>482</c:v>
                </c:pt>
                <c:pt idx="190">
                  <c:v>511</c:v>
                </c:pt>
                <c:pt idx="191">
                  <c:v>535</c:v>
                </c:pt>
                <c:pt idx="192">
                  <c:v>546</c:v>
                </c:pt>
                <c:pt idx="193">
                  <c:v>553</c:v>
                </c:pt>
                <c:pt idx="194">
                  <c:v>578</c:v>
                </c:pt>
                <c:pt idx="195">
                  <c:v>582</c:v>
                </c:pt>
                <c:pt idx="196">
                  <c:v>570</c:v>
                </c:pt>
                <c:pt idx="197">
                  <c:v>557</c:v>
                </c:pt>
                <c:pt idx="198">
                  <c:v>523</c:v>
                </c:pt>
                <c:pt idx="199">
                  <c:v>489</c:v>
                </c:pt>
                <c:pt idx="200">
                  <c:v>434</c:v>
                </c:pt>
                <c:pt idx="201">
                  <c:v>440</c:v>
                </c:pt>
                <c:pt idx="202">
                  <c:v>421</c:v>
                </c:pt>
                <c:pt idx="203">
                  <c:v>345</c:v>
                </c:pt>
                <c:pt idx="204">
                  <c:v>398</c:v>
                </c:pt>
                <c:pt idx="205">
                  <c:v>359.99996900000002</c:v>
                </c:pt>
                <c:pt idx="206">
                  <c:v>356</c:v>
                </c:pt>
                <c:pt idx="207">
                  <c:v>339</c:v>
                </c:pt>
                <c:pt idx="208">
                  <c:v>322</c:v>
                </c:pt>
                <c:pt idx="209">
                  <c:v>328</c:v>
                </c:pt>
                <c:pt idx="210">
                  <c:v>344</c:v>
                </c:pt>
                <c:pt idx="211">
                  <c:v>300</c:v>
                </c:pt>
                <c:pt idx="212">
                  <c:v>321</c:v>
                </c:pt>
                <c:pt idx="213">
                  <c:v>304</c:v>
                </c:pt>
                <c:pt idx="214">
                  <c:v>261</c:v>
                </c:pt>
                <c:pt idx="215">
                  <c:v>280</c:v>
                </c:pt>
                <c:pt idx="216">
                  <c:v>271</c:v>
                </c:pt>
                <c:pt idx="217">
                  <c:v>236.00001499999999</c:v>
                </c:pt>
                <c:pt idx="218">
                  <c:v>227</c:v>
                </c:pt>
                <c:pt idx="219">
                  <c:v>168</c:v>
                </c:pt>
                <c:pt idx="220">
                  <c:v>296</c:v>
                </c:pt>
                <c:pt idx="221">
                  <c:v>401</c:v>
                </c:pt>
                <c:pt idx="222">
                  <c:v>156</c:v>
                </c:pt>
                <c:pt idx="223">
                  <c:v>0</c:v>
                </c:pt>
              </c:numCache>
            </c:numRef>
          </c:yVal>
          <c:smooth val="0"/>
          <c:extLst xmlns:c16r2="http://schemas.microsoft.com/office/drawing/2015/06/chart">
            <c:ext xmlns:c16="http://schemas.microsoft.com/office/drawing/2014/chart" uri="{C3380CC4-5D6E-409C-BE32-E72D297353CC}">
              <c16:uniqueId val="{00000037-6AC3-49EB-A28A-8F017B4E52E8}"/>
            </c:ext>
          </c:extLst>
        </c:ser>
        <c:ser>
          <c:idx val="56"/>
          <c:order val="56"/>
          <c:tx>
            <c:strRef>
              <c:f>Sheet1!$BF$1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Sheet1!$BF$2:$BF$225</c:f>
              <c:numCache>
                <c:formatCode>General</c:formatCode>
                <c:ptCount val="224"/>
                <c:pt idx="0">
                  <c:v>0</c:v>
                </c:pt>
                <c:pt idx="1">
                  <c:v>23</c:v>
                </c:pt>
                <c:pt idx="2">
                  <c:v>248</c:v>
                </c:pt>
                <c:pt idx="3">
                  <c:v>323</c:v>
                </c:pt>
                <c:pt idx="4">
                  <c:v>304</c:v>
                </c:pt>
                <c:pt idx="5">
                  <c:v>329.00003099999998</c:v>
                </c:pt>
                <c:pt idx="6">
                  <c:v>330</c:v>
                </c:pt>
                <c:pt idx="7">
                  <c:v>362.00003099999998</c:v>
                </c:pt>
                <c:pt idx="8">
                  <c:v>376</c:v>
                </c:pt>
                <c:pt idx="9">
                  <c:v>386</c:v>
                </c:pt>
                <c:pt idx="10">
                  <c:v>406.00003099999998</c:v>
                </c:pt>
                <c:pt idx="11">
                  <c:v>396</c:v>
                </c:pt>
                <c:pt idx="12">
                  <c:v>403</c:v>
                </c:pt>
                <c:pt idx="13">
                  <c:v>412</c:v>
                </c:pt>
                <c:pt idx="14">
                  <c:v>418</c:v>
                </c:pt>
                <c:pt idx="15">
                  <c:v>434</c:v>
                </c:pt>
                <c:pt idx="16">
                  <c:v>502</c:v>
                </c:pt>
                <c:pt idx="17">
                  <c:v>559</c:v>
                </c:pt>
                <c:pt idx="18">
                  <c:v>630</c:v>
                </c:pt>
                <c:pt idx="19">
                  <c:v>660</c:v>
                </c:pt>
                <c:pt idx="20">
                  <c:v>661</c:v>
                </c:pt>
                <c:pt idx="21">
                  <c:v>621</c:v>
                </c:pt>
                <c:pt idx="22">
                  <c:v>580</c:v>
                </c:pt>
                <c:pt idx="23">
                  <c:v>589</c:v>
                </c:pt>
                <c:pt idx="24">
                  <c:v>564</c:v>
                </c:pt>
                <c:pt idx="25">
                  <c:v>536</c:v>
                </c:pt>
                <c:pt idx="26">
                  <c:v>519</c:v>
                </c:pt>
                <c:pt idx="27">
                  <c:v>510</c:v>
                </c:pt>
                <c:pt idx="28">
                  <c:v>502.99996900000002</c:v>
                </c:pt>
                <c:pt idx="29">
                  <c:v>500</c:v>
                </c:pt>
                <c:pt idx="30">
                  <c:v>485</c:v>
                </c:pt>
                <c:pt idx="31">
                  <c:v>452</c:v>
                </c:pt>
                <c:pt idx="32">
                  <c:v>486</c:v>
                </c:pt>
                <c:pt idx="33">
                  <c:v>449</c:v>
                </c:pt>
                <c:pt idx="34">
                  <c:v>435</c:v>
                </c:pt>
                <c:pt idx="35">
                  <c:v>468</c:v>
                </c:pt>
                <c:pt idx="36">
                  <c:v>670</c:v>
                </c:pt>
                <c:pt idx="37">
                  <c:v>1064</c:v>
                </c:pt>
                <c:pt idx="38">
                  <c:v>1558</c:v>
                </c:pt>
                <c:pt idx="39">
                  <c:v>2263</c:v>
                </c:pt>
                <c:pt idx="40">
                  <c:v>2845</c:v>
                </c:pt>
                <c:pt idx="41">
                  <c:v>3170</c:v>
                </c:pt>
                <c:pt idx="42">
                  <c:v>3364</c:v>
                </c:pt>
                <c:pt idx="43">
                  <c:v>3495</c:v>
                </c:pt>
                <c:pt idx="44">
                  <c:v>3576</c:v>
                </c:pt>
                <c:pt idx="45">
                  <c:v>3594</c:v>
                </c:pt>
                <c:pt idx="46">
                  <c:v>3649</c:v>
                </c:pt>
                <c:pt idx="47">
                  <c:v>3684</c:v>
                </c:pt>
                <c:pt idx="48">
                  <c:v>3761</c:v>
                </c:pt>
                <c:pt idx="49">
                  <c:v>3748</c:v>
                </c:pt>
                <c:pt idx="50">
                  <c:v>3739</c:v>
                </c:pt>
                <c:pt idx="51">
                  <c:v>3731.0002439999998</c:v>
                </c:pt>
                <c:pt idx="52">
                  <c:v>3768</c:v>
                </c:pt>
                <c:pt idx="53">
                  <c:v>3796</c:v>
                </c:pt>
                <c:pt idx="54">
                  <c:v>3816</c:v>
                </c:pt>
                <c:pt idx="55">
                  <c:v>3832</c:v>
                </c:pt>
                <c:pt idx="56">
                  <c:v>3896</c:v>
                </c:pt>
                <c:pt idx="57">
                  <c:v>4000</c:v>
                </c:pt>
                <c:pt idx="58">
                  <c:v>4009</c:v>
                </c:pt>
                <c:pt idx="59">
                  <c:v>3899</c:v>
                </c:pt>
                <c:pt idx="60">
                  <c:v>4237</c:v>
                </c:pt>
                <c:pt idx="61">
                  <c:v>4419</c:v>
                </c:pt>
                <c:pt idx="62">
                  <c:v>3944.9997560000002</c:v>
                </c:pt>
                <c:pt idx="63">
                  <c:v>4153</c:v>
                </c:pt>
                <c:pt idx="64">
                  <c:v>3986</c:v>
                </c:pt>
                <c:pt idx="65">
                  <c:v>3824</c:v>
                </c:pt>
                <c:pt idx="66">
                  <c:v>3768</c:v>
                </c:pt>
                <c:pt idx="67">
                  <c:v>3675</c:v>
                </c:pt>
                <c:pt idx="68">
                  <c:v>3728</c:v>
                </c:pt>
                <c:pt idx="69">
                  <c:v>3775</c:v>
                </c:pt>
                <c:pt idx="70">
                  <c:v>3834</c:v>
                </c:pt>
                <c:pt idx="71">
                  <c:v>3874</c:v>
                </c:pt>
                <c:pt idx="72">
                  <c:v>3908</c:v>
                </c:pt>
                <c:pt idx="73">
                  <c:v>3938</c:v>
                </c:pt>
                <c:pt idx="74">
                  <c:v>3960</c:v>
                </c:pt>
                <c:pt idx="75">
                  <c:v>3996</c:v>
                </c:pt>
                <c:pt idx="76">
                  <c:v>3985</c:v>
                </c:pt>
                <c:pt idx="77">
                  <c:v>4037</c:v>
                </c:pt>
                <c:pt idx="78">
                  <c:v>4108</c:v>
                </c:pt>
                <c:pt idx="79">
                  <c:v>4099</c:v>
                </c:pt>
                <c:pt idx="80">
                  <c:v>3933</c:v>
                </c:pt>
                <c:pt idx="81">
                  <c:v>3747</c:v>
                </c:pt>
                <c:pt idx="82">
                  <c:v>3582.0002439999998</c:v>
                </c:pt>
                <c:pt idx="83">
                  <c:v>3653</c:v>
                </c:pt>
                <c:pt idx="84">
                  <c:v>3623</c:v>
                </c:pt>
                <c:pt idx="85">
                  <c:v>3468</c:v>
                </c:pt>
                <c:pt idx="86">
                  <c:v>3306</c:v>
                </c:pt>
                <c:pt idx="87">
                  <c:v>3256</c:v>
                </c:pt>
                <c:pt idx="88">
                  <c:v>3240.9997560000002</c:v>
                </c:pt>
                <c:pt idx="89">
                  <c:v>3213</c:v>
                </c:pt>
                <c:pt idx="90">
                  <c:v>3246</c:v>
                </c:pt>
                <c:pt idx="91">
                  <c:v>3260</c:v>
                </c:pt>
                <c:pt idx="92">
                  <c:v>3273</c:v>
                </c:pt>
                <c:pt idx="93">
                  <c:v>3283.9997560000002</c:v>
                </c:pt>
                <c:pt idx="94">
                  <c:v>3283</c:v>
                </c:pt>
                <c:pt idx="95">
                  <c:v>3261</c:v>
                </c:pt>
                <c:pt idx="96">
                  <c:v>3269</c:v>
                </c:pt>
                <c:pt idx="97">
                  <c:v>3295</c:v>
                </c:pt>
                <c:pt idx="98">
                  <c:v>3292</c:v>
                </c:pt>
                <c:pt idx="99">
                  <c:v>3299</c:v>
                </c:pt>
                <c:pt idx="100">
                  <c:v>3376</c:v>
                </c:pt>
                <c:pt idx="101">
                  <c:v>3335</c:v>
                </c:pt>
                <c:pt idx="102">
                  <c:v>3222.9997560000002</c:v>
                </c:pt>
                <c:pt idx="103">
                  <c:v>0</c:v>
                </c:pt>
                <c:pt idx="104">
                  <c:v>0</c:v>
                </c:pt>
                <c:pt idx="105">
                  <c:v>0</c:v>
                </c:pt>
                <c:pt idx="106">
                  <c:v>0</c:v>
                </c:pt>
                <c:pt idx="107">
                  <c:v>0</c:v>
                </c:pt>
                <c:pt idx="108">
                  <c:v>0</c:v>
                </c:pt>
                <c:pt idx="109">
                  <c:v>0</c:v>
                </c:pt>
                <c:pt idx="110">
                  <c:v>0</c:v>
                </c:pt>
                <c:pt idx="111">
                  <c:v>0</c:v>
                </c:pt>
                <c:pt idx="112">
                  <c:v>0</c:v>
                </c:pt>
                <c:pt idx="113">
                  <c:v>0</c:v>
                </c:pt>
                <c:pt idx="114">
                  <c:v>1236</c:v>
                </c:pt>
                <c:pt idx="115">
                  <c:v>1171</c:v>
                </c:pt>
                <c:pt idx="116">
                  <c:v>880</c:v>
                </c:pt>
                <c:pt idx="117">
                  <c:v>961.99993900000004</c:v>
                </c:pt>
                <c:pt idx="118">
                  <c:v>957.00006099999996</c:v>
                </c:pt>
                <c:pt idx="119">
                  <c:v>1005.999939</c:v>
                </c:pt>
                <c:pt idx="120">
                  <c:v>1030</c:v>
                </c:pt>
                <c:pt idx="121">
                  <c:v>1043</c:v>
                </c:pt>
                <c:pt idx="122">
                  <c:v>1105</c:v>
                </c:pt>
                <c:pt idx="123">
                  <c:v>1141</c:v>
                </c:pt>
                <c:pt idx="124">
                  <c:v>1194</c:v>
                </c:pt>
                <c:pt idx="125">
                  <c:v>1262</c:v>
                </c:pt>
                <c:pt idx="126">
                  <c:v>1340</c:v>
                </c:pt>
                <c:pt idx="127">
                  <c:v>1375</c:v>
                </c:pt>
                <c:pt idx="128">
                  <c:v>1434</c:v>
                </c:pt>
                <c:pt idx="129">
                  <c:v>1474.9998780000001</c:v>
                </c:pt>
                <c:pt idx="130">
                  <c:v>1541</c:v>
                </c:pt>
                <c:pt idx="131">
                  <c:v>1595</c:v>
                </c:pt>
                <c:pt idx="132">
                  <c:v>1637</c:v>
                </c:pt>
                <c:pt idx="133">
                  <c:v>1683</c:v>
                </c:pt>
                <c:pt idx="134">
                  <c:v>1715</c:v>
                </c:pt>
                <c:pt idx="135">
                  <c:v>1745</c:v>
                </c:pt>
                <c:pt idx="136">
                  <c:v>1766</c:v>
                </c:pt>
                <c:pt idx="137">
                  <c:v>1762</c:v>
                </c:pt>
                <c:pt idx="138">
                  <c:v>1747.9998780000001</c:v>
                </c:pt>
                <c:pt idx="139">
                  <c:v>1761</c:v>
                </c:pt>
                <c:pt idx="140">
                  <c:v>1735</c:v>
                </c:pt>
                <c:pt idx="141">
                  <c:v>1709</c:v>
                </c:pt>
                <c:pt idx="142">
                  <c:v>1659.9998780000001</c:v>
                </c:pt>
                <c:pt idx="143">
                  <c:v>1621</c:v>
                </c:pt>
                <c:pt idx="144">
                  <c:v>1617</c:v>
                </c:pt>
                <c:pt idx="145">
                  <c:v>1571.0001219999999</c:v>
                </c:pt>
                <c:pt idx="146">
                  <c:v>1543</c:v>
                </c:pt>
                <c:pt idx="147">
                  <c:v>1547</c:v>
                </c:pt>
                <c:pt idx="148">
                  <c:v>1580.0001219999999</c:v>
                </c:pt>
                <c:pt idx="149">
                  <c:v>1543</c:v>
                </c:pt>
                <c:pt idx="150">
                  <c:v>1619</c:v>
                </c:pt>
                <c:pt idx="151">
                  <c:v>1720.9998780000001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156</c:v>
                </c:pt>
                <c:pt idx="169">
                  <c:v>209</c:v>
                </c:pt>
                <c:pt idx="170">
                  <c:v>185</c:v>
                </c:pt>
                <c:pt idx="171">
                  <c:v>223.99998500000001</c:v>
                </c:pt>
                <c:pt idx="172">
                  <c:v>250</c:v>
                </c:pt>
                <c:pt idx="173">
                  <c:v>252</c:v>
                </c:pt>
                <c:pt idx="174">
                  <c:v>283</c:v>
                </c:pt>
                <c:pt idx="175">
                  <c:v>265</c:v>
                </c:pt>
                <c:pt idx="176">
                  <c:v>340.00003099999998</c:v>
                </c:pt>
                <c:pt idx="177">
                  <c:v>414.99996900000002</c:v>
                </c:pt>
                <c:pt idx="178">
                  <c:v>380</c:v>
                </c:pt>
                <c:pt idx="179">
                  <c:v>337.99996900000002</c:v>
                </c:pt>
                <c:pt idx="180">
                  <c:v>376</c:v>
                </c:pt>
                <c:pt idx="181">
                  <c:v>479</c:v>
                </c:pt>
                <c:pt idx="182">
                  <c:v>502</c:v>
                </c:pt>
                <c:pt idx="183">
                  <c:v>536</c:v>
                </c:pt>
                <c:pt idx="184">
                  <c:v>533</c:v>
                </c:pt>
                <c:pt idx="185">
                  <c:v>571</c:v>
                </c:pt>
                <c:pt idx="186">
                  <c:v>580</c:v>
                </c:pt>
                <c:pt idx="187">
                  <c:v>596</c:v>
                </c:pt>
                <c:pt idx="188">
                  <c:v>623</c:v>
                </c:pt>
                <c:pt idx="189">
                  <c:v>623</c:v>
                </c:pt>
                <c:pt idx="190">
                  <c:v>666.99993900000004</c:v>
                </c:pt>
                <c:pt idx="191">
                  <c:v>668</c:v>
                </c:pt>
                <c:pt idx="192">
                  <c:v>688</c:v>
                </c:pt>
                <c:pt idx="193">
                  <c:v>713</c:v>
                </c:pt>
                <c:pt idx="194">
                  <c:v>726</c:v>
                </c:pt>
                <c:pt idx="195">
                  <c:v>741</c:v>
                </c:pt>
                <c:pt idx="196">
                  <c:v>735</c:v>
                </c:pt>
                <c:pt idx="197">
                  <c:v>709</c:v>
                </c:pt>
                <c:pt idx="198">
                  <c:v>686</c:v>
                </c:pt>
                <c:pt idx="199">
                  <c:v>629</c:v>
                </c:pt>
                <c:pt idx="200">
                  <c:v>589</c:v>
                </c:pt>
                <c:pt idx="201">
                  <c:v>598</c:v>
                </c:pt>
                <c:pt idx="202">
                  <c:v>540</c:v>
                </c:pt>
                <c:pt idx="203">
                  <c:v>522</c:v>
                </c:pt>
                <c:pt idx="204">
                  <c:v>501</c:v>
                </c:pt>
                <c:pt idx="205">
                  <c:v>502.99996900000002</c:v>
                </c:pt>
                <c:pt idx="206">
                  <c:v>489</c:v>
                </c:pt>
                <c:pt idx="207">
                  <c:v>472.00003099999998</c:v>
                </c:pt>
                <c:pt idx="208">
                  <c:v>407</c:v>
                </c:pt>
                <c:pt idx="209">
                  <c:v>387</c:v>
                </c:pt>
                <c:pt idx="210">
                  <c:v>461.00003099999998</c:v>
                </c:pt>
                <c:pt idx="211">
                  <c:v>409</c:v>
                </c:pt>
                <c:pt idx="212">
                  <c:v>425.99996900000002</c:v>
                </c:pt>
                <c:pt idx="213">
                  <c:v>355</c:v>
                </c:pt>
                <c:pt idx="214">
                  <c:v>412</c:v>
                </c:pt>
                <c:pt idx="215">
                  <c:v>388</c:v>
                </c:pt>
                <c:pt idx="216">
                  <c:v>318.00003099999998</c:v>
                </c:pt>
                <c:pt idx="217">
                  <c:v>280</c:v>
                </c:pt>
                <c:pt idx="218">
                  <c:v>291</c:v>
                </c:pt>
                <c:pt idx="219">
                  <c:v>332</c:v>
                </c:pt>
                <c:pt idx="220">
                  <c:v>318.00003099999998</c:v>
                </c:pt>
                <c:pt idx="221">
                  <c:v>447</c:v>
                </c:pt>
                <c:pt idx="222">
                  <c:v>165</c:v>
                </c:pt>
                <c:pt idx="223">
                  <c:v>0</c:v>
                </c:pt>
              </c:numCache>
            </c:numRef>
          </c:yVal>
          <c:smooth val="0"/>
          <c:extLst xmlns:c16r2="http://schemas.microsoft.com/office/drawing/2015/06/chart">
            <c:ext xmlns:c16="http://schemas.microsoft.com/office/drawing/2014/chart" uri="{C3380CC4-5D6E-409C-BE32-E72D297353CC}">
              <c16:uniqueId val="{00000038-6AC3-49EB-A28A-8F017B4E52E8}"/>
            </c:ext>
          </c:extLst>
        </c:ser>
        <c:ser>
          <c:idx val="57"/>
          <c:order val="57"/>
          <c:tx>
            <c:strRef>
              <c:f>Sheet1!$BG$1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Sheet1!$BG$2:$BG$225</c:f>
              <c:numCache>
                <c:formatCode>General</c:formatCode>
                <c:ptCount val="224"/>
                <c:pt idx="0">
                  <c:v>0</c:v>
                </c:pt>
                <c:pt idx="1">
                  <c:v>0</c:v>
                </c:pt>
                <c:pt idx="2">
                  <c:v>144</c:v>
                </c:pt>
                <c:pt idx="3">
                  <c:v>277</c:v>
                </c:pt>
                <c:pt idx="4">
                  <c:v>295</c:v>
                </c:pt>
                <c:pt idx="5">
                  <c:v>269</c:v>
                </c:pt>
                <c:pt idx="6">
                  <c:v>299</c:v>
                </c:pt>
                <c:pt idx="7">
                  <c:v>329.00003099999998</c:v>
                </c:pt>
                <c:pt idx="8">
                  <c:v>350</c:v>
                </c:pt>
                <c:pt idx="9">
                  <c:v>354</c:v>
                </c:pt>
                <c:pt idx="10">
                  <c:v>370.99996900000002</c:v>
                </c:pt>
                <c:pt idx="11">
                  <c:v>368</c:v>
                </c:pt>
                <c:pt idx="12">
                  <c:v>375</c:v>
                </c:pt>
                <c:pt idx="13">
                  <c:v>381</c:v>
                </c:pt>
                <c:pt idx="14">
                  <c:v>381.99996900000002</c:v>
                </c:pt>
                <c:pt idx="15">
                  <c:v>390</c:v>
                </c:pt>
                <c:pt idx="16">
                  <c:v>436.99996900000002</c:v>
                </c:pt>
                <c:pt idx="17">
                  <c:v>476</c:v>
                </c:pt>
                <c:pt idx="18">
                  <c:v>531</c:v>
                </c:pt>
                <c:pt idx="19">
                  <c:v>553</c:v>
                </c:pt>
                <c:pt idx="20">
                  <c:v>545</c:v>
                </c:pt>
                <c:pt idx="21">
                  <c:v>520</c:v>
                </c:pt>
                <c:pt idx="22">
                  <c:v>480.99996900000002</c:v>
                </c:pt>
                <c:pt idx="23">
                  <c:v>493</c:v>
                </c:pt>
                <c:pt idx="24">
                  <c:v>473</c:v>
                </c:pt>
                <c:pt idx="25">
                  <c:v>453</c:v>
                </c:pt>
                <c:pt idx="26">
                  <c:v>430</c:v>
                </c:pt>
                <c:pt idx="27">
                  <c:v>422</c:v>
                </c:pt>
                <c:pt idx="28">
                  <c:v>420</c:v>
                </c:pt>
                <c:pt idx="29">
                  <c:v>417.00003099999998</c:v>
                </c:pt>
                <c:pt idx="30">
                  <c:v>399</c:v>
                </c:pt>
                <c:pt idx="31">
                  <c:v>374</c:v>
                </c:pt>
                <c:pt idx="32">
                  <c:v>402</c:v>
                </c:pt>
                <c:pt idx="33">
                  <c:v>370.99996900000002</c:v>
                </c:pt>
                <c:pt idx="34">
                  <c:v>353</c:v>
                </c:pt>
                <c:pt idx="35">
                  <c:v>383</c:v>
                </c:pt>
                <c:pt idx="36">
                  <c:v>553</c:v>
                </c:pt>
                <c:pt idx="37">
                  <c:v>881</c:v>
                </c:pt>
                <c:pt idx="38">
                  <c:v>1259</c:v>
                </c:pt>
                <c:pt idx="39">
                  <c:v>1795</c:v>
                </c:pt>
                <c:pt idx="40">
                  <c:v>2198</c:v>
                </c:pt>
                <c:pt idx="41">
                  <c:v>2405</c:v>
                </c:pt>
                <c:pt idx="42">
                  <c:v>2542</c:v>
                </c:pt>
                <c:pt idx="43">
                  <c:v>2636</c:v>
                </c:pt>
                <c:pt idx="44">
                  <c:v>2694</c:v>
                </c:pt>
                <c:pt idx="45">
                  <c:v>2697</c:v>
                </c:pt>
                <c:pt idx="46">
                  <c:v>2748</c:v>
                </c:pt>
                <c:pt idx="47">
                  <c:v>2768</c:v>
                </c:pt>
                <c:pt idx="48">
                  <c:v>2836</c:v>
                </c:pt>
                <c:pt idx="49">
                  <c:v>2825.9997560000002</c:v>
                </c:pt>
                <c:pt idx="50">
                  <c:v>2818</c:v>
                </c:pt>
                <c:pt idx="51">
                  <c:v>2816.9997560000002</c:v>
                </c:pt>
                <c:pt idx="52">
                  <c:v>2840</c:v>
                </c:pt>
                <c:pt idx="53">
                  <c:v>2865</c:v>
                </c:pt>
                <c:pt idx="54">
                  <c:v>2878.0002439999998</c:v>
                </c:pt>
                <c:pt idx="55">
                  <c:v>2888</c:v>
                </c:pt>
                <c:pt idx="56">
                  <c:v>2947</c:v>
                </c:pt>
                <c:pt idx="57">
                  <c:v>3016</c:v>
                </c:pt>
                <c:pt idx="58">
                  <c:v>3028.9997560000002</c:v>
                </c:pt>
                <c:pt idx="59">
                  <c:v>2953</c:v>
                </c:pt>
                <c:pt idx="60">
                  <c:v>3210</c:v>
                </c:pt>
                <c:pt idx="61">
                  <c:v>3324</c:v>
                </c:pt>
                <c:pt idx="62">
                  <c:v>3021</c:v>
                </c:pt>
                <c:pt idx="63">
                  <c:v>3170</c:v>
                </c:pt>
                <c:pt idx="64">
                  <c:v>3065</c:v>
                </c:pt>
                <c:pt idx="65">
                  <c:v>2922.9997560000002</c:v>
                </c:pt>
                <c:pt idx="66">
                  <c:v>2896.0002439999998</c:v>
                </c:pt>
                <c:pt idx="67">
                  <c:v>2832</c:v>
                </c:pt>
                <c:pt idx="68">
                  <c:v>2858</c:v>
                </c:pt>
                <c:pt idx="69">
                  <c:v>2903</c:v>
                </c:pt>
                <c:pt idx="70">
                  <c:v>2940</c:v>
                </c:pt>
                <c:pt idx="71">
                  <c:v>2970</c:v>
                </c:pt>
                <c:pt idx="72">
                  <c:v>3001.9997560000002</c:v>
                </c:pt>
                <c:pt idx="73">
                  <c:v>3027.0002439999998</c:v>
                </c:pt>
                <c:pt idx="74">
                  <c:v>3036.0002439999998</c:v>
                </c:pt>
                <c:pt idx="75">
                  <c:v>3064</c:v>
                </c:pt>
                <c:pt idx="76">
                  <c:v>3062</c:v>
                </c:pt>
                <c:pt idx="77">
                  <c:v>3107.9997560000002</c:v>
                </c:pt>
                <c:pt idx="78">
                  <c:v>3170</c:v>
                </c:pt>
                <c:pt idx="79">
                  <c:v>3167</c:v>
                </c:pt>
                <c:pt idx="80">
                  <c:v>3014</c:v>
                </c:pt>
                <c:pt idx="81">
                  <c:v>2908</c:v>
                </c:pt>
                <c:pt idx="82">
                  <c:v>2785</c:v>
                </c:pt>
                <c:pt idx="83">
                  <c:v>2810</c:v>
                </c:pt>
                <c:pt idx="84">
                  <c:v>2830</c:v>
                </c:pt>
                <c:pt idx="85">
                  <c:v>2711.0002439999998</c:v>
                </c:pt>
                <c:pt idx="86">
                  <c:v>2600</c:v>
                </c:pt>
                <c:pt idx="87">
                  <c:v>2550</c:v>
                </c:pt>
                <c:pt idx="88">
                  <c:v>2535.0002439999998</c:v>
                </c:pt>
                <c:pt idx="89">
                  <c:v>2520</c:v>
                </c:pt>
                <c:pt idx="90">
                  <c:v>2554</c:v>
                </c:pt>
                <c:pt idx="91">
                  <c:v>2561.9997560000002</c:v>
                </c:pt>
                <c:pt idx="92">
                  <c:v>2578.0002439999998</c:v>
                </c:pt>
                <c:pt idx="93">
                  <c:v>2588</c:v>
                </c:pt>
                <c:pt idx="94">
                  <c:v>2597</c:v>
                </c:pt>
                <c:pt idx="95">
                  <c:v>2570.9997560000002</c:v>
                </c:pt>
                <c:pt idx="96">
                  <c:v>2587.0002439999998</c:v>
                </c:pt>
                <c:pt idx="97">
                  <c:v>2539</c:v>
                </c:pt>
                <c:pt idx="98">
                  <c:v>2578.0002439999998</c:v>
                </c:pt>
                <c:pt idx="99">
                  <c:v>2606.9997560000002</c:v>
                </c:pt>
                <c:pt idx="100">
                  <c:v>2640</c:v>
                </c:pt>
                <c:pt idx="101">
                  <c:v>2634</c:v>
                </c:pt>
                <c:pt idx="102">
                  <c:v>2552.9997560000002</c:v>
                </c:pt>
                <c:pt idx="103">
                  <c:v>0</c:v>
                </c:pt>
                <c:pt idx="104">
                  <c:v>0</c:v>
                </c:pt>
                <c:pt idx="105">
                  <c:v>0</c:v>
                </c:pt>
                <c:pt idx="106">
                  <c:v>0</c:v>
                </c:pt>
                <c:pt idx="107">
                  <c:v>0</c:v>
                </c:pt>
                <c:pt idx="108">
                  <c:v>0</c:v>
                </c:pt>
                <c:pt idx="109">
                  <c:v>0</c:v>
                </c:pt>
                <c:pt idx="110">
                  <c:v>0</c:v>
                </c:pt>
                <c:pt idx="111">
                  <c:v>0</c:v>
                </c:pt>
                <c:pt idx="112">
                  <c:v>0</c:v>
                </c:pt>
                <c:pt idx="113">
                  <c:v>0</c:v>
                </c:pt>
                <c:pt idx="114">
                  <c:v>806</c:v>
                </c:pt>
                <c:pt idx="115">
                  <c:v>908.99993900000004</c:v>
                </c:pt>
                <c:pt idx="116">
                  <c:v>743</c:v>
                </c:pt>
                <c:pt idx="117">
                  <c:v>774</c:v>
                </c:pt>
                <c:pt idx="118">
                  <c:v>730</c:v>
                </c:pt>
                <c:pt idx="119">
                  <c:v>795</c:v>
                </c:pt>
                <c:pt idx="120">
                  <c:v>801</c:v>
                </c:pt>
                <c:pt idx="121">
                  <c:v>834.00006099999996</c:v>
                </c:pt>
                <c:pt idx="122">
                  <c:v>875</c:v>
                </c:pt>
                <c:pt idx="123">
                  <c:v>950</c:v>
                </c:pt>
                <c:pt idx="124">
                  <c:v>954</c:v>
                </c:pt>
                <c:pt idx="125">
                  <c:v>1025</c:v>
                </c:pt>
                <c:pt idx="126">
                  <c:v>1071</c:v>
                </c:pt>
                <c:pt idx="127">
                  <c:v>1101</c:v>
                </c:pt>
                <c:pt idx="128">
                  <c:v>1143</c:v>
                </c:pt>
                <c:pt idx="129">
                  <c:v>1178</c:v>
                </c:pt>
                <c:pt idx="130">
                  <c:v>1238</c:v>
                </c:pt>
                <c:pt idx="131">
                  <c:v>1268</c:v>
                </c:pt>
                <c:pt idx="132">
                  <c:v>1296</c:v>
                </c:pt>
                <c:pt idx="133">
                  <c:v>1350</c:v>
                </c:pt>
                <c:pt idx="134">
                  <c:v>1355</c:v>
                </c:pt>
                <c:pt idx="135">
                  <c:v>1390</c:v>
                </c:pt>
                <c:pt idx="136">
                  <c:v>1402</c:v>
                </c:pt>
                <c:pt idx="137">
                  <c:v>1383</c:v>
                </c:pt>
                <c:pt idx="138">
                  <c:v>1385</c:v>
                </c:pt>
                <c:pt idx="139">
                  <c:v>1399</c:v>
                </c:pt>
                <c:pt idx="140">
                  <c:v>1375</c:v>
                </c:pt>
                <c:pt idx="141">
                  <c:v>1340</c:v>
                </c:pt>
                <c:pt idx="142">
                  <c:v>1313</c:v>
                </c:pt>
                <c:pt idx="143">
                  <c:v>1268</c:v>
                </c:pt>
                <c:pt idx="144">
                  <c:v>1236</c:v>
                </c:pt>
                <c:pt idx="145">
                  <c:v>1252</c:v>
                </c:pt>
                <c:pt idx="146">
                  <c:v>1224</c:v>
                </c:pt>
                <c:pt idx="147">
                  <c:v>1193</c:v>
                </c:pt>
                <c:pt idx="148">
                  <c:v>1211</c:v>
                </c:pt>
                <c:pt idx="149">
                  <c:v>1226</c:v>
                </c:pt>
                <c:pt idx="150">
                  <c:v>1253</c:v>
                </c:pt>
                <c:pt idx="151">
                  <c:v>1261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155</c:v>
                </c:pt>
                <c:pt idx="169">
                  <c:v>207</c:v>
                </c:pt>
                <c:pt idx="170">
                  <c:v>171</c:v>
                </c:pt>
                <c:pt idx="171">
                  <c:v>185</c:v>
                </c:pt>
                <c:pt idx="172">
                  <c:v>214.00001499999999</c:v>
                </c:pt>
                <c:pt idx="173">
                  <c:v>183</c:v>
                </c:pt>
                <c:pt idx="174">
                  <c:v>250</c:v>
                </c:pt>
                <c:pt idx="175">
                  <c:v>230</c:v>
                </c:pt>
                <c:pt idx="176">
                  <c:v>266</c:v>
                </c:pt>
                <c:pt idx="177">
                  <c:v>297</c:v>
                </c:pt>
                <c:pt idx="178">
                  <c:v>290</c:v>
                </c:pt>
                <c:pt idx="179">
                  <c:v>252</c:v>
                </c:pt>
                <c:pt idx="180">
                  <c:v>273</c:v>
                </c:pt>
                <c:pt idx="181">
                  <c:v>333</c:v>
                </c:pt>
                <c:pt idx="182">
                  <c:v>359</c:v>
                </c:pt>
                <c:pt idx="183">
                  <c:v>391</c:v>
                </c:pt>
                <c:pt idx="184">
                  <c:v>380</c:v>
                </c:pt>
                <c:pt idx="185">
                  <c:v>406.00003099999998</c:v>
                </c:pt>
                <c:pt idx="186">
                  <c:v>419</c:v>
                </c:pt>
                <c:pt idx="187">
                  <c:v>427</c:v>
                </c:pt>
                <c:pt idx="188">
                  <c:v>453</c:v>
                </c:pt>
                <c:pt idx="189">
                  <c:v>449</c:v>
                </c:pt>
                <c:pt idx="190">
                  <c:v>480.99996900000002</c:v>
                </c:pt>
                <c:pt idx="191">
                  <c:v>477</c:v>
                </c:pt>
                <c:pt idx="192">
                  <c:v>485</c:v>
                </c:pt>
                <c:pt idx="193">
                  <c:v>515</c:v>
                </c:pt>
                <c:pt idx="194">
                  <c:v>518</c:v>
                </c:pt>
                <c:pt idx="195">
                  <c:v>534</c:v>
                </c:pt>
                <c:pt idx="196">
                  <c:v>521</c:v>
                </c:pt>
                <c:pt idx="197">
                  <c:v>511</c:v>
                </c:pt>
                <c:pt idx="198">
                  <c:v>485</c:v>
                </c:pt>
                <c:pt idx="199">
                  <c:v>443</c:v>
                </c:pt>
                <c:pt idx="200">
                  <c:v>418</c:v>
                </c:pt>
                <c:pt idx="201">
                  <c:v>413</c:v>
                </c:pt>
                <c:pt idx="202">
                  <c:v>399</c:v>
                </c:pt>
                <c:pt idx="203">
                  <c:v>386</c:v>
                </c:pt>
                <c:pt idx="204">
                  <c:v>340.00003099999998</c:v>
                </c:pt>
                <c:pt idx="205">
                  <c:v>334</c:v>
                </c:pt>
                <c:pt idx="206">
                  <c:v>332</c:v>
                </c:pt>
                <c:pt idx="207">
                  <c:v>340.00003099999998</c:v>
                </c:pt>
                <c:pt idx="208">
                  <c:v>297</c:v>
                </c:pt>
                <c:pt idx="209">
                  <c:v>313</c:v>
                </c:pt>
                <c:pt idx="210">
                  <c:v>328</c:v>
                </c:pt>
                <c:pt idx="211">
                  <c:v>280</c:v>
                </c:pt>
                <c:pt idx="212">
                  <c:v>323</c:v>
                </c:pt>
                <c:pt idx="213">
                  <c:v>295</c:v>
                </c:pt>
                <c:pt idx="214">
                  <c:v>288</c:v>
                </c:pt>
                <c:pt idx="215">
                  <c:v>266</c:v>
                </c:pt>
                <c:pt idx="216">
                  <c:v>240</c:v>
                </c:pt>
                <c:pt idx="217">
                  <c:v>197</c:v>
                </c:pt>
                <c:pt idx="218">
                  <c:v>171</c:v>
                </c:pt>
                <c:pt idx="219">
                  <c:v>154</c:v>
                </c:pt>
                <c:pt idx="220">
                  <c:v>266</c:v>
                </c:pt>
                <c:pt idx="221">
                  <c:v>305</c:v>
                </c:pt>
                <c:pt idx="222">
                  <c:v>0</c:v>
                </c:pt>
                <c:pt idx="223">
                  <c:v>122</c:v>
                </c:pt>
              </c:numCache>
            </c:numRef>
          </c:yVal>
          <c:smooth val="0"/>
          <c:extLst xmlns:c16r2="http://schemas.microsoft.com/office/drawing/2015/06/chart">
            <c:ext xmlns:c16="http://schemas.microsoft.com/office/drawing/2014/chart" uri="{C3380CC4-5D6E-409C-BE32-E72D297353CC}">
              <c16:uniqueId val="{00000039-6AC3-49EB-A28A-8F017B4E52E8}"/>
            </c:ext>
          </c:extLst>
        </c:ser>
        <c:ser>
          <c:idx val="58"/>
          <c:order val="58"/>
          <c:tx>
            <c:strRef>
              <c:f>Sheet1!$BH$1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Sheet1!$BH$2:$BH$225</c:f>
              <c:numCache>
                <c:formatCode>General</c:formatCode>
                <c:ptCount val="224"/>
                <c:pt idx="0">
                  <c:v>0</c:v>
                </c:pt>
                <c:pt idx="1">
                  <c:v>0</c:v>
                </c:pt>
                <c:pt idx="2">
                  <c:v>159.00001499999999</c:v>
                </c:pt>
                <c:pt idx="3">
                  <c:v>264</c:v>
                </c:pt>
                <c:pt idx="4">
                  <c:v>270</c:v>
                </c:pt>
                <c:pt idx="5">
                  <c:v>282</c:v>
                </c:pt>
                <c:pt idx="6">
                  <c:v>297</c:v>
                </c:pt>
                <c:pt idx="7">
                  <c:v>324</c:v>
                </c:pt>
                <c:pt idx="8">
                  <c:v>339</c:v>
                </c:pt>
                <c:pt idx="9">
                  <c:v>347</c:v>
                </c:pt>
                <c:pt idx="10">
                  <c:v>359.99996900000002</c:v>
                </c:pt>
                <c:pt idx="11">
                  <c:v>362.00003099999998</c:v>
                </c:pt>
                <c:pt idx="12">
                  <c:v>359</c:v>
                </c:pt>
                <c:pt idx="13">
                  <c:v>353</c:v>
                </c:pt>
                <c:pt idx="14">
                  <c:v>365</c:v>
                </c:pt>
                <c:pt idx="15">
                  <c:v>370.99996900000002</c:v>
                </c:pt>
                <c:pt idx="16">
                  <c:v>417.00003099999998</c:v>
                </c:pt>
                <c:pt idx="17">
                  <c:v>447</c:v>
                </c:pt>
                <c:pt idx="18">
                  <c:v>494.00003099999998</c:v>
                </c:pt>
                <c:pt idx="19">
                  <c:v>514</c:v>
                </c:pt>
                <c:pt idx="20">
                  <c:v>514</c:v>
                </c:pt>
                <c:pt idx="21">
                  <c:v>491</c:v>
                </c:pt>
                <c:pt idx="22">
                  <c:v>461.00003099999998</c:v>
                </c:pt>
                <c:pt idx="23">
                  <c:v>473</c:v>
                </c:pt>
                <c:pt idx="24">
                  <c:v>455</c:v>
                </c:pt>
                <c:pt idx="25">
                  <c:v>435</c:v>
                </c:pt>
                <c:pt idx="26">
                  <c:v>421</c:v>
                </c:pt>
                <c:pt idx="27">
                  <c:v>413</c:v>
                </c:pt>
                <c:pt idx="28">
                  <c:v>414</c:v>
                </c:pt>
                <c:pt idx="29">
                  <c:v>412</c:v>
                </c:pt>
                <c:pt idx="30">
                  <c:v>396</c:v>
                </c:pt>
                <c:pt idx="31">
                  <c:v>374</c:v>
                </c:pt>
                <c:pt idx="32">
                  <c:v>402</c:v>
                </c:pt>
                <c:pt idx="33">
                  <c:v>370</c:v>
                </c:pt>
                <c:pt idx="34">
                  <c:v>361</c:v>
                </c:pt>
                <c:pt idx="35">
                  <c:v>391</c:v>
                </c:pt>
                <c:pt idx="36">
                  <c:v>549</c:v>
                </c:pt>
                <c:pt idx="37">
                  <c:v>844</c:v>
                </c:pt>
                <c:pt idx="38">
                  <c:v>1206</c:v>
                </c:pt>
                <c:pt idx="39">
                  <c:v>1699</c:v>
                </c:pt>
                <c:pt idx="40">
                  <c:v>2067</c:v>
                </c:pt>
                <c:pt idx="41">
                  <c:v>2270</c:v>
                </c:pt>
                <c:pt idx="42">
                  <c:v>2401</c:v>
                </c:pt>
                <c:pt idx="43">
                  <c:v>2518.9997560000002</c:v>
                </c:pt>
                <c:pt idx="44">
                  <c:v>2559</c:v>
                </c:pt>
                <c:pt idx="45">
                  <c:v>2581</c:v>
                </c:pt>
                <c:pt idx="46">
                  <c:v>2625</c:v>
                </c:pt>
                <c:pt idx="47">
                  <c:v>2649</c:v>
                </c:pt>
                <c:pt idx="48">
                  <c:v>2715</c:v>
                </c:pt>
                <c:pt idx="49">
                  <c:v>2712</c:v>
                </c:pt>
                <c:pt idx="50">
                  <c:v>2708</c:v>
                </c:pt>
                <c:pt idx="51">
                  <c:v>2713</c:v>
                </c:pt>
                <c:pt idx="52">
                  <c:v>2745.0002439999998</c:v>
                </c:pt>
                <c:pt idx="53">
                  <c:v>2763.0002439999998</c:v>
                </c:pt>
                <c:pt idx="54">
                  <c:v>2791</c:v>
                </c:pt>
                <c:pt idx="55">
                  <c:v>2790.0002439999998</c:v>
                </c:pt>
                <c:pt idx="56">
                  <c:v>2845</c:v>
                </c:pt>
                <c:pt idx="57">
                  <c:v>2924</c:v>
                </c:pt>
                <c:pt idx="58">
                  <c:v>2928</c:v>
                </c:pt>
                <c:pt idx="59">
                  <c:v>2864</c:v>
                </c:pt>
                <c:pt idx="60">
                  <c:v>3119</c:v>
                </c:pt>
                <c:pt idx="61">
                  <c:v>3239.0002439999998</c:v>
                </c:pt>
                <c:pt idx="62">
                  <c:v>2929</c:v>
                </c:pt>
                <c:pt idx="63">
                  <c:v>3098</c:v>
                </c:pt>
                <c:pt idx="64">
                  <c:v>2972</c:v>
                </c:pt>
                <c:pt idx="65">
                  <c:v>2845</c:v>
                </c:pt>
                <c:pt idx="66">
                  <c:v>2813</c:v>
                </c:pt>
                <c:pt idx="67">
                  <c:v>2739</c:v>
                </c:pt>
                <c:pt idx="68">
                  <c:v>2782</c:v>
                </c:pt>
                <c:pt idx="69">
                  <c:v>2821</c:v>
                </c:pt>
                <c:pt idx="70">
                  <c:v>2858</c:v>
                </c:pt>
                <c:pt idx="71">
                  <c:v>2901</c:v>
                </c:pt>
                <c:pt idx="72">
                  <c:v>2937</c:v>
                </c:pt>
                <c:pt idx="73">
                  <c:v>2943</c:v>
                </c:pt>
                <c:pt idx="74">
                  <c:v>2976</c:v>
                </c:pt>
                <c:pt idx="75">
                  <c:v>2998</c:v>
                </c:pt>
                <c:pt idx="76">
                  <c:v>2997</c:v>
                </c:pt>
                <c:pt idx="77">
                  <c:v>3042</c:v>
                </c:pt>
                <c:pt idx="78">
                  <c:v>3106.0002439999998</c:v>
                </c:pt>
                <c:pt idx="79">
                  <c:v>3106.0002439999998</c:v>
                </c:pt>
                <c:pt idx="80">
                  <c:v>2931.9997560000002</c:v>
                </c:pt>
                <c:pt idx="81">
                  <c:v>2818</c:v>
                </c:pt>
                <c:pt idx="82">
                  <c:v>2733</c:v>
                </c:pt>
                <c:pt idx="83">
                  <c:v>2761</c:v>
                </c:pt>
                <c:pt idx="84">
                  <c:v>2761</c:v>
                </c:pt>
                <c:pt idx="85">
                  <c:v>2639</c:v>
                </c:pt>
                <c:pt idx="86">
                  <c:v>2535.0002439999998</c:v>
                </c:pt>
                <c:pt idx="87">
                  <c:v>2491</c:v>
                </c:pt>
                <c:pt idx="88">
                  <c:v>2467</c:v>
                </c:pt>
                <c:pt idx="89">
                  <c:v>2443</c:v>
                </c:pt>
                <c:pt idx="90">
                  <c:v>2476</c:v>
                </c:pt>
                <c:pt idx="91">
                  <c:v>2499</c:v>
                </c:pt>
                <c:pt idx="92">
                  <c:v>2513</c:v>
                </c:pt>
                <c:pt idx="93">
                  <c:v>2537</c:v>
                </c:pt>
                <c:pt idx="94">
                  <c:v>2528</c:v>
                </c:pt>
                <c:pt idx="95">
                  <c:v>2508.0002439999998</c:v>
                </c:pt>
                <c:pt idx="96">
                  <c:v>2521</c:v>
                </c:pt>
                <c:pt idx="97">
                  <c:v>2531</c:v>
                </c:pt>
                <c:pt idx="98">
                  <c:v>2577</c:v>
                </c:pt>
                <c:pt idx="99">
                  <c:v>2631</c:v>
                </c:pt>
                <c:pt idx="100">
                  <c:v>2663</c:v>
                </c:pt>
                <c:pt idx="101">
                  <c:v>2626</c:v>
                </c:pt>
                <c:pt idx="102">
                  <c:v>2518.9997560000002</c:v>
                </c:pt>
                <c:pt idx="103">
                  <c:v>0</c:v>
                </c:pt>
                <c:pt idx="104">
                  <c:v>0</c:v>
                </c:pt>
                <c:pt idx="105">
                  <c:v>0</c:v>
                </c:pt>
                <c:pt idx="106">
                  <c:v>0</c:v>
                </c:pt>
                <c:pt idx="107">
                  <c:v>0</c:v>
                </c:pt>
                <c:pt idx="108">
                  <c:v>0</c:v>
                </c:pt>
                <c:pt idx="109">
                  <c:v>0</c:v>
                </c:pt>
                <c:pt idx="110">
                  <c:v>0</c:v>
                </c:pt>
                <c:pt idx="111">
                  <c:v>0</c:v>
                </c:pt>
                <c:pt idx="112">
                  <c:v>0</c:v>
                </c:pt>
                <c:pt idx="113">
                  <c:v>0</c:v>
                </c:pt>
                <c:pt idx="114">
                  <c:v>1064</c:v>
                </c:pt>
                <c:pt idx="115">
                  <c:v>734</c:v>
                </c:pt>
                <c:pt idx="116">
                  <c:v>697</c:v>
                </c:pt>
                <c:pt idx="117">
                  <c:v>732.99993900000004</c:v>
                </c:pt>
                <c:pt idx="118">
                  <c:v>800</c:v>
                </c:pt>
                <c:pt idx="119">
                  <c:v>784</c:v>
                </c:pt>
                <c:pt idx="120">
                  <c:v>823</c:v>
                </c:pt>
                <c:pt idx="121">
                  <c:v>845</c:v>
                </c:pt>
                <c:pt idx="122">
                  <c:v>873.99993900000004</c:v>
                </c:pt>
                <c:pt idx="123">
                  <c:v>915</c:v>
                </c:pt>
                <c:pt idx="124">
                  <c:v>947</c:v>
                </c:pt>
                <c:pt idx="125">
                  <c:v>1020</c:v>
                </c:pt>
                <c:pt idx="126">
                  <c:v>1059</c:v>
                </c:pt>
                <c:pt idx="127">
                  <c:v>1101</c:v>
                </c:pt>
                <c:pt idx="128">
                  <c:v>1124</c:v>
                </c:pt>
                <c:pt idx="129">
                  <c:v>1183</c:v>
                </c:pt>
                <c:pt idx="130">
                  <c:v>1211</c:v>
                </c:pt>
                <c:pt idx="131">
                  <c:v>1262</c:v>
                </c:pt>
                <c:pt idx="132">
                  <c:v>1296</c:v>
                </c:pt>
                <c:pt idx="133">
                  <c:v>1331</c:v>
                </c:pt>
                <c:pt idx="134">
                  <c:v>1358</c:v>
                </c:pt>
                <c:pt idx="135">
                  <c:v>1371</c:v>
                </c:pt>
                <c:pt idx="136">
                  <c:v>1368</c:v>
                </c:pt>
                <c:pt idx="137">
                  <c:v>1358</c:v>
                </c:pt>
                <c:pt idx="138">
                  <c:v>1356</c:v>
                </c:pt>
                <c:pt idx="139">
                  <c:v>1355</c:v>
                </c:pt>
                <c:pt idx="140">
                  <c:v>1329</c:v>
                </c:pt>
                <c:pt idx="141">
                  <c:v>1295</c:v>
                </c:pt>
                <c:pt idx="142">
                  <c:v>1258</c:v>
                </c:pt>
                <c:pt idx="143">
                  <c:v>1231</c:v>
                </c:pt>
                <c:pt idx="144">
                  <c:v>1203</c:v>
                </c:pt>
                <c:pt idx="145">
                  <c:v>1207</c:v>
                </c:pt>
                <c:pt idx="146">
                  <c:v>1183</c:v>
                </c:pt>
                <c:pt idx="147">
                  <c:v>1164</c:v>
                </c:pt>
                <c:pt idx="148">
                  <c:v>1177</c:v>
                </c:pt>
                <c:pt idx="149">
                  <c:v>1193</c:v>
                </c:pt>
                <c:pt idx="150">
                  <c:v>1206</c:v>
                </c:pt>
                <c:pt idx="151">
                  <c:v>1267</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144</c:v>
                </c:pt>
                <c:pt idx="169">
                  <c:v>143</c:v>
                </c:pt>
                <c:pt idx="170">
                  <c:v>155</c:v>
                </c:pt>
                <c:pt idx="171">
                  <c:v>189</c:v>
                </c:pt>
                <c:pt idx="172">
                  <c:v>217</c:v>
                </c:pt>
                <c:pt idx="173">
                  <c:v>181.00001499999999</c:v>
                </c:pt>
                <c:pt idx="174">
                  <c:v>215</c:v>
                </c:pt>
                <c:pt idx="175">
                  <c:v>229</c:v>
                </c:pt>
                <c:pt idx="176">
                  <c:v>264</c:v>
                </c:pt>
                <c:pt idx="177">
                  <c:v>308</c:v>
                </c:pt>
                <c:pt idx="178">
                  <c:v>309</c:v>
                </c:pt>
                <c:pt idx="179">
                  <c:v>280</c:v>
                </c:pt>
                <c:pt idx="180">
                  <c:v>290</c:v>
                </c:pt>
                <c:pt idx="181">
                  <c:v>337</c:v>
                </c:pt>
                <c:pt idx="182">
                  <c:v>363</c:v>
                </c:pt>
                <c:pt idx="183">
                  <c:v>394</c:v>
                </c:pt>
                <c:pt idx="184">
                  <c:v>367</c:v>
                </c:pt>
                <c:pt idx="185">
                  <c:v>406.00003099999998</c:v>
                </c:pt>
                <c:pt idx="186">
                  <c:v>407</c:v>
                </c:pt>
                <c:pt idx="187">
                  <c:v>431</c:v>
                </c:pt>
                <c:pt idx="188">
                  <c:v>441</c:v>
                </c:pt>
                <c:pt idx="189">
                  <c:v>431</c:v>
                </c:pt>
                <c:pt idx="190">
                  <c:v>475</c:v>
                </c:pt>
                <c:pt idx="191">
                  <c:v>489</c:v>
                </c:pt>
                <c:pt idx="192">
                  <c:v>488</c:v>
                </c:pt>
                <c:pt idx="193">
                  <c:v>513</c:v>
                </c:pt>
                <c:pt idx="194">
                  <c:v>507</c:v>
                </c:pt>
                <c:pt idx="195">
                  <c:v>520</c:v>
                </c:pt>
                <c:pt idx="196">
                  <c:v>512</c:v>
                </c:pt>
                <c:pt idx="197">
                  <c:v>497</c:v>
                </c:pt>
                <c:pt idx="198">
                  <c:v>456</c:v>
                </c:pt>
                <c:pt idx="199">
                  <c:v>413</c:v>
                </c:pt>
                <c:pt idx="200">
                  <c:v>402</c:v>
                </c:pt>
                <c:pt idx="201">
                  <c:v>397</c:v>
                </c:pt>
                <c:pt idx="202">
                  <c:v>377</c:v>
                </c:pt>
                <c:pt idx="203">
                  <c:v>322</c:v>
                </c:pt>
                <c:pt idx="204">
                  <c:v>323</c:v>
                </c:pt>
                <c:pt idx="205">
                  <c:v>333</c:v>
                </c:pt>
                <c:pt idx="206">
                  <c:v>331</c:v>
                </c:pt>
                <c:pt idx="207">
                  <c:v>318.00003099999998</c:v>
                </c:pt>
                <c:pt idx="208">
                  <c:v>303</c:v>
                </c:pt>
                <c:pt idx="209">
                  <c:v>303</c:v>
                </c:pt>
                <c:pt idx="210">
                  <c:v>325</c:v>
                </c:pt>
                <c:pt idx="211">
                  <c:v>298</c:v>
                </c:pt>
                <c:pt idx="212">
                  <c:v>272</c:v>
                </c:pt>
                <c:pt idx="213">
                  <c:v>254</c:v>
                </c:pt>
                <c:pt idx="214">
                  <c:v>259</c:v>
                </c:pt>
                <c:pt idx="215">
                  <c:v>276</c:v>
                </c:pt>
                <c:pt idx="216">
                  <c:v>269</c:v>
                </c:pt>
                <c:pt idx="217">
                  <c:v>247.00001499999999</c:v>
                </c:pt>
                <c:pt idx="218">
                  <c:v>223.99998500000001</c:v>
                </c:pt>
                <c:pt idx="219">
                  <c:v>252</c:v>
                </c:pt>
                <c:pt idx="220">
                  <c:v>274</c:v>
                </c:pt>
                <c:pt idx="221">
                  <c:v>325</c:v>
                </c:pt>
                <c:pt idx="222">
                  <c:v>148</c:v>
                </c:pt>
                <c:pt idx="223">
                  <c:v>111.99999200000001</c:v>
                </c:pt>
              </c:numCache>
            </c:numRef>
          </c:yVal>
          <c:smooth val="0"/>
          <c:extLst xmlns:c16r2="http://schemas.microsoft.com/office/drawing/2015/06/chart">
            <c:ext xmlns:c16="http://schemas.microsoft.com/office/drawing/2014/chart" uri="{C3380CC4-5D6E-409C-BE32-E72D297353CC}">
              <c16:uniqueId val="{0000003A-6AC3-49EB-A28A-8F017B4E52E8}"/>
            </c:ext>
          </c:extLst>
        </c:ser>
        <c:ser>
          <c:idx val="59"/>
          <c:order val="59"/>
          <c:tx>
            <c:strRef>
              <c:f>Sheet1!$BI$1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Sheet1!$BI$2:$BI$225</c:f>
              <c:numCache>
                <c:formatCode>General</c:formatCode>
                <c:ptCount val="224"/>
                <c:pt idx="0">
                  <c:v>0</c:v>
                </c:pt>
                <c:pt idx="1">
                  <c:v>0</c:v>
                </c:pt>
                <c:pt idx="2">
                  <c:v>220</c:v>
                </c:pt>
                <c:pt idx="3">
                  <c:v>283</c:v>
                </c:pt>
                <c:pt idx="4">
                  <c:v>286</c:v>
                </c:pt>
                <c:pt idx="5">
                  <c:v>284</c:v>
                </c:pt>
                <c:pt idx="6">
                  <c:v>313</c:v>
                </c:pt>
                <c:pt idx="7">
                  <c:v>326</c:v>
                </c:pt>
                <c:pt idx="8">
                  <c:v>351.00003099999998</c:v>
                </c:pt>
                <c:pt idx="9">
                  <c:v>363</c:v>
                </c:pt>
                <c:pt idx="10">
                  <c:v>370.99996900000002</c:v>
                </c:pt>
                <c:pt idx="11">
                  <c:v>374</c:v>
                </c:pt>
                <c:pt idx="12">
                  <c:v>370.99996900000002</c:v>
                </c:pt>
                <c:pt idx="13">
                  <c:v>372</c:v>
                </c:pt>
                <c:pt idx="14">
                  <c:v>384.00003099999998</c:v>
                </c:pt>
                <c:pt idx="15">
                  <c:v>397</c:v>
                </c:pt>
                <c:pt idx="16">
                  <c:v>447</c:v>
                </c:pt>
                <c:pt idx="17">
                  <c:v>483.00003099999998</c:v>
                </c:pt>
                <c:pt idx="18">
                  <c:v>535</c:v>
                </c:pt>
                <c:pt idx="19">
                  <c:v>552</c:v>
                </c:pt>
                <c:pt idx="20">
                  <c:v>549</c:v>
                </c:pt>
                <c:pt idx="21">
                  <c:v>527</c:v>
                </c:pt>
                <c:pt idx="22">
                  <c:v>491.99996900000002</c:v>
                </c:pt>
                <c:pt idx="23">
                  <c:v>507</c:v>
                </c:pt>
                <c:pt idx="24">
                  <c:v>484</c:v>
                </c:pt>
                <c:pt idx="25">
                  <c:v>458</c:v>
                </c:pt>
                <c:pt idx="26">
                  <c:v>438</c:v>
                </c:pt>
                <c:pt idx="27">
                  <c:v>436.99996900000002</c:v>
                </c:pt>
                <c:pt idx="28">
                  <c:v>442</c:v>
                </c:pt>
                <c:pt idx="29">
                  <c:v>441</c:v>
                </c:pt>
                <c:pt idx="30">
                  <c:v>424</c:v>
                </c:pt>
                <c:pt idx="31">
                  <c:v>397</c:v>
                </c:pt>
                <c:pt idx="32">
                  <c:v>428.00003099999998</c:v>
                </c:pt>
                <c:pt idx="33">
                  <c:v>392.99996900000002</c:v>
                </c:pt>
                <c:pt idx="34">
                  <c:v>377</c:v>
                </c:pt>
                <c:pt idx="35">
                  <c:v>408</c:v>
                </c:pt>
                <c:pt idx="36">
                  <c:v>582</c:v>
                </c:pt>
                <c:pt idx="37">
                  <c:v>894</c:v>
                </c:pt>
                <c:pt idx="38">
                  <c:v>1288</c:v>
                </c:pt>
                <c:pt idx="39">
                  <c:v>1832</c:v>
                </c:pt>
                <c:pt idx="40">
                  <c:v>2250</c:v>
                </c:pt>
                <c:pt idx="41">
                  <c:v>2467</c:v>
                </c:pt>
                <c:pt idx="42">
                  <c:v>2597.9997560000002</c:v>
                </c:pt>
                <c:pt idx="43">
                  <c:v>2683</c:v>
                </c:pt>
                <c:pt idx="44">
                  <c:v>2749</c:v>
                </c:pt>
                <c:pt idx="45">
                  <c:v>2755.9997560000002</c:v>
                </c:pt>
                <c:pt idx="46">
                  <c:v>2797</c:v>
                </c:pt>
                <c:pt idx="47">
                  <c:v>2813</c:v>
                </c:pt>
                <c:pt idx="48">
                  <c:v>2879</c:v>
                </c:pt>
                <c:pt idx="49">
                  <c:v>2868</c:v>
                </c:pt>
                <c:pt idx="50">
                  <c:v>2860.0002439999998</c:v>
                </c:pt>
                <c:pt idx="51">
                  <c:v>2847</c:v>
                </c:pt>
                <c:pt idx="52">
                  <c:v>2863</c:v>
                </c:pt>
                <c:pt idx="53">
                  <c:v>2892</c:v>
                </c:pt>
                <c:pt idx="54">
                  <c:v>2902</c:v>
                </c:pt>
                <c:pt idx="55">
                  <c:v>2916</c:v>
                </c:pt>
                <c:pt idx="56">
                  <c:v>2957.0002439999998</c:v>
                </c:pt>
                <c:pt idx="57">
                  <c:v>3044</c:v>
                </c:pt>
                <c:pt idx="58">
                  <c:v>3028</c:v>
                </c:pt>
                <c:pt idx="59">
                  <c:v>2947</c:v>
                </c:pt>
                <c:pt idx="60">
                  <c:v>3221.0002439999998</c:v>
                </c:pt>
                <c:pt idx="61">
                  <c:v>3344</c:v>
                </c:pt>
                <c:pt idx="62">
                  <c:v>2988</c:v>
                </c:pt>
                <c:pt idx="63">
                  <c:v>3128</c:v>
                </c:pt>
                <c:pt idx="64">
                  <c:v>3026</c:v>
                </c:pt>
                <c:pt idx="65">
                  <c:v>2879</c:v>
                </c:pt>
                <c:pt idx="66">
                  <c:v>2841</c:v>
                </c:pt>
                <c:pt idx="67">
                  <c:v>2778</c:v>
                </c:pt>
                <c:pt idx="68">
                  <c:v>2816</c:v>
                </c:pt>
                <c:pt idx="69">
                  <c:v>2856</c:v>
                </c:pt>
                <c:pt idx="70">
                  <c:v>2884</c:v>
                </c:pt>
                <c:pt idx="71">
                  <c:v>2919</c:v>
                </c:pt>
                <c:pt idx="72">
                  <c:v>2948.0002439999998</c:v>
                </c:pt>
                <c:pt idx="73">
                  <c:v>2956</c:v>
                </c:pt>
                <c:pt idx="74">
                  <c:v>2973</c:v>
                </c:pt>
                <c:pt idx="75">
                  <c:v>3001</c:v>
                </c:pt>
                <c:pt idx="76">
                  <c:v>2995</c:v>
                </c:pt>
                <c:pt idx="77">
                  <c:v>3036.0002439999998</c:v>
                </c:pt>
                <c:pt idx="78">
                  <c:v>3085</c:v>
                </c:pt>
                <c:pt idx="79">
                  <c:v>3092</c:v>
                </c:pt>
                <c:pt idx="80">
                  <c:v>2931.9997560000002</c:v>
                </c:pt>
                <c:pt idx="81">
                  <c:v>2773.9997560000002</c:v>
                </c:pt>
                <c:pt idx="82">
                  <c:v>2684.0002439999998</c:v>
                </c:pt>
                <c:pt idx="83">
                  <c:v>2728</c:v>
                </c:pt>
                <c:pt idx="84">
                  <c:v>2734</c:v>
                </c:pt>
                <c:pt idx="85">
                  <c:v>2574</c:v>
                </c:pt>
                <c:pt idx="86">
                  <c:v>2479</c:v>
                </c:pt>
                <c:pt idx="87">
                  <c:v>2423</c:v>
                </c:pt>
                <c:pt idx="88">
                  <c:v>2418</c:v>
                </c:pt>
                <c:pt idx="89">
                  <c:v>2379</c:v>
                </c:pt>
                <c:pt idx="90">
                  <c:v>2417</c:v>
                </c:pt>
                <c:pt idx="91">
                  <c:v>2422</c:v>
                </c:pt>
                <c:pt idx="92">
                  <c:v>2443</c:v>
                </c:pt>
                <c:pt idx="93">
                  <c:v>2452</c:v>
                </c:pt>
                <c:pt idx="94">
                  <c:v>2440</c:v>
                </c:pt>
                <c:pt idx="95">
                  <c:v>2413</c:v>
                </c:pt>
                <c:pt idx="96">
                  <c:v>2430</c:v>
                </c:pt>
                <c:pt idx="97">
                  <c:v>2410</c:v>
                </c:pt>
                <c:pt idx="98">
                  <c:v>2432</c:v>
                </c:pt>
                <c:pt idx="99">
                  <c:v>2466</c:v>
                </c:pt>
                <c:pt idx="100">
                  <c:v>2478</c:v>
                </c:pt>
                <c:pt idx="101">
                  <c:v>2471</c:v>
                </c:pt>
                <c:pt idx="102">
                  <c:v>2423</c:v>
                </c:pt>
                <c:pt idx="103">
                  <c:v>0</c:v>
                </c:pt>
                <c:pt idx="104">
                  <c:v>0</c:v>
                </c:pt>
                <c:pt idx="105">
                  <c:v>0</c:v>
                </c:pt>
                <c:pt idx="106">
                  <c:v>0</c:v>
                </c:pt>
                <c:pt idx="107">
                  <c:v>0</c:v>
                </c:pt>
                <c:pt idx="108">
                  <c:v>0</c:v>
                </c:pt>
                <c:pt idx="109">
                  <c:v>0</c:v>
                </c:pt>
                <c:pt idx="110">
                  <c:v>0</c:v>
                </c:pt>
                <c:pt idx="111">
                  <c:v>0</c:v>
                </c:pt>
                <c:pt idx="112">
                  <c:v>0</c:v>
                </c:pt>
                <c:pt idx="113">
                  <c:v>0</c:v>
                </c:pt>
                <c:pt idx="114">
                  <c:v>998</c:v>
                </c:pt>
                <c:pt idx="115">
                  <c:v>961.99993900000004</c:v>
                </c:pt>
                <c:pt idx="116">
                  <c:v>769</c:v>
                </c:pt>
                <c:pt idx="117">
                  <c:v>785.99993900000004</c:v>
                </c:pt>
                <c:pt idx="118">
                  <c:v>806</c:v>
                </c:pt>
                <c:pt idx="119">
                  <c:v>833</c:v>
                </c:pt>
                <c:pt idx="120">
                  <c:v>832</c:v>
                </c:pt>
                <c:pt idx="121">
                  <c:v>809</c:v>
                </c:pt>
                <c:pt idx="122">
                  <c:v>868</c:v>
                </c:pt>
                <c:pt idx="123">
                  <c:v>884</c:v>
                </c:pt>
                <c:pt idx="124">
                  <c:v>920</c:v>
                </c:pt>
                <c:pt idx="125">
                  <c:v>946</c:v>
                </c:pt>
                <c:pt idx="126">
                  <c:v>1018.999939</c:v>
                </c:pt>
                <c:pt idx="127">
                  <c:v>1047</c:v>
                </c:pt>
                <c:pt idx="128">
                  <c:v>1083</c:v>
                </c:pt>
                <c:pt idx="129">
                  <c:v>1112</c:v>
                </c:pt>
                <c:pt idx="130">
                  <c:v>1163</c:v>
                </c:pt>
                <c:pt idx="131">
                  <c:v>1207</c:v>
                </c:pt>
                <c:pt idx="132">
                  <c:v>1230</c:v>
                </c:pt>
                <c:pt idx="133">
                  <c:v>1276</c:v>
                </c:pt>
                <c:pt idx="134">
                  <c:v>1294</c:v>
                </c:pt>
                <c:pt idx="135">
                  <c:v>1312</c:v>
                </c:pt>
                <c:pt idx="136">
                  <c:v>1315</c:v>
                </c:pt>
                <c:pt idx="137">
                  <c:v>1318</c:v>
                </c:pt>
                <c:pt idx="138">
                  <c:v>1324</c:v>
                </c:pt>
                <c:pt idx="139">
                  <c:v>1315</c:v>
                </c:pt>
                <c:pt idx="140">
                  <c:v>1295</c:v>
                </c:pt>
                <c:pt idx="141">
                  <c:v>1297</c:v>
                </c:pt>
                <c:pt idx="142">
                  <c:v>1247</c:v>
                </c:pt>
                <c:pt idx="143">
                  <c:v>1217</c:v>
                </c:pt>
                <c:pt idx="144">
                  <c:v>1202</c:v>
                </c:pt>
                <c:pt idx="145">
                  <c:v>1174</c:v>
                </c:pt>
                <c:pt idx="146">
                  <c:v>1166</c:v>
                </c:pt>
                <c:pt idx="147">
                  <c:v>1148</c:v>
                </c:pt>
                <c:pt idx="148">
                  <c:v>1192</c:v>
                </c:pt>
                <c:pt idx="149">
                  <c:v>1218</c:v>
                </c:pt>
                <c:pt idx="150">
                  <c:v>1253</c:v>
                </c:pt>
                <c:pt idx="151">
                  <c:v>1248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245</c:v>
                </c:pt>
                <c:pt idx="169">
                  <c:v>211</c:v>
                </c:pt>
                <c:pt idx="170">
                  <c:v>212</c:v>
                </c:pt>
                <c:pt idx="171">
                  <c:v>231</c:v>
                </c:pt>
                <c:pt idx="172">
                  <c:v>260</c:v>
                </c:pt>
                <c:pt idx="173">
                  <c:v>252</c:v>
                </c:pt>
                <c:pt idx="174">
                  <c:v>283</c:v>
                </c:pt>
                <c:pt idx="175">
                  <c:v>266</c:v>
                </c:pt>
                <c:pt idx="176">
                  <c:v>328</c:v>
                </c:pt>
                <c:pt idx="177">
                  <c:v>387</c:v>
                </c:pt>
                <c:pt idx="178">
                  <c:v>350</c:v>
                </c:pt>
                <c:pt idx="179">
                  <c:v>324</c:v>
                </c:pt>
                <c:pt idx="180">
                  <c:v>324</c:v>
                </c:pt>
                <c:pt idx="181">
                  <c:v>403.99996900000002</c:v>
                </c:pt>
                <c:pt idx="182">
                  <c:v>405</c:v>
                </c:pt>
                <c:pt idx="183">
                  <c:v>447</c:v>
                </c:pt>
                <c:pt idx="184">
                  <c:v>433</c:v>
                </c:pt>
                <c:pt idx="185">
                  <c:v>466</c:v>
                </c:pt>
                <c:pt idx="186">
                  <c:v>480</c:v>
                </c:pt>
                <c:pt idx="187">
                  <c:v>480</c:v>
                </c:pt>
                <c:pt idx="188">
                  <c:v>505.00003099999998</c:v>
                </c:pt>
                <c:pt idx="189">
                  <c:v>500</c:v>
                </c:pt>
                <c:pt idx="190">
                  <c:v>543</c:v>
                </c:pt>
                <c:pt idx="191">
                  <c:v>527</c:v>
                </c:pt>
                <c:pt idx="192">
                  <c:v>543</c:v>
                </c:pt>
                <c:pt idx="193">
                  <c:v>559</c:v>
                </c:pt>
                <c:pt idx="194">
                  <c:v>569</c:v>
                </c:pt>
                <c:pt idx="195">
                  <c:v>578</c:v>
                </c:pt>
                <c:pt idx="196">
                  <c:v>566</c:v>
                </c:pt>
                <c:pt idx="197">
                  <c:v>562</c:v>
                </c:pt>
                <c:pt idx="198">
                  <c:v>523</c:v>
                </c:pt>
                <c:pt idx="199">
                  <c:v>484</c:v>
                </c:pt>
                <c:pt idx="200">
                  <c:v>464</c:v>
                </c:pt>
                <c:pt idx="201">
                  <c:v>456</c:v>
                </c:pt>
                <c:pt idx="202">
                  <c:v>447.99996900000002</c:v>
                </c:pt>
                <c:pt idx="203">
                  <c:v>421</c:v>
                </c:pt>
                <c:pt idx="204">
                  <c:v>416</c:v>
                </c:pt>
                <c:pt idx="205">
                  <c:v>419</c:v>
                </c:pt>
                <c:pt idx="206">
                  <c:v>408</c:v>
                </c:pt>
                <c:pt idx="207">
                  <c:v>368</c:v>
                </c:pt>
                <c:pt idx="208">
                  <c:v>348.99996900000002</c:v>
                </c:pt>
                <c:pt idx="209">
                  <c:v>355</c:v>
                </c:pt>
                <c:pt idx="210">
                  <c:v>373.00003099999998</c:v>
                </c:pt>
                <c:pt idx="211">
                  <c:v>346</c:v>
                </c:pt>
                <c:pt idx="212">
                  <c:v>336</c:v>
                </c:pt>
                <c:pt idx="213">
                  <c:v>316</c:v>
                </c:pt>
                <c:pt idx="214">
                  <c:v>339</c:v>
                </c:pt>
                <c:pt idx="215">
                  <c:v>321</c:v>
                </c:pt>
                <c:pt idx="216">
                  <c:v>297</c:v>
                </c:pt>
                <c:pt idx="217">
                  <c:v>267</c:v>
                </c:pt>
                <c:pt idx="218">
                  <c:v>252</c:v>
                </c:pt>
                <c:pt idx="219">
                  <c:v>348</c:v>
                </c:pt>
                <c:pt idx="220">
                  <c:v>320</c:v>
                </c:pt>
                <c:pt idx="221">
                  <c:v>486</c:v>
                </c:pt>
                <c:pt idx="222">
                  <c:v>168</c:v>
                </c:pt>
                <c:pt idx="223">
                  <c:v>126</c:v>
                </c:pt>
              </c:numCache>
            </c:numRef>
          </c:yVal>
          <c:smooth val="0"/>
          <c:extLst xmlns:c16r2="http://schemas.microsoft.com/office/drawing/2015/06/chart">
            <c:ext xmlns:c16="http://schemas.microsoft.com/office/drawing/2014/chart" uri="{C3380CC4-5D6E-409C-BE32-E72D297353CC}">
              <c16:uniqueId val="{0000003B-6AC3-49EB-A28A-8F017B4E52E8}"/>
            </c:ext>
          </c:extLst>
        </c:ser>
        <c:ser>
          <c:idx val="60"/>
          <c:order val="60"/>
          <c:tx>
            <c:strRef>
              <c:f>Sheet1!$BJ$1</c:f>
              <c:strCache>
                <c:ptCount val="1"/>
                <c:pt idx="0">
                  <c:v>riparian</c:v>
                </c:pt>
              </c:strCache>
            </c:strRef>
          </c:tx>
          <c:spPr>
            <a:ln w="12700" cap="rnd">
              <a:solidFill>
                <a:srgbClr val="00B0F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Sheet1!$BJ$2:$BJ$225</c:f>
              <c:numCache>
                <c:formatCode>General</c:formatCode>
                <c:ptCount val="224"/>
                <c:pt idx="0">
                  <c:v>0</c:v>
                </c:pt>
                <c:pt idx="1">
                  <c:v>0</c:v>
                </c:pt>
                <c:pt idx="2">
                  <c:v>60</c:v>
                </c:pt>
                <c:pt idx="3">
                  <c:v>201</c:v>
                </c:pt>
                <c:pt idx="4">
                  <c:v>187</c:v>
                </c:pt>
                <c:pt idx="5">
                  <c:v>208</c:v>
                </c:pt>
                <c:pt idx="6">
                  <c:v>233</c:v>
                </c:pt>
                <c:pt idx="7">
                  <c:v>270</c:v>
                </c:pt>
                <c:pt idx="8">
                  <c:v>293</c:v>
                </c:pt>
                <c:pt idx="9">
                  <c:v>309</c:v>
                </c:pt>
                <c:pt idx="10">
                  <c:v>330</c:v>
                </c:pt>
                <c:pt idx="11">
                  <c:v>330</c:v>
                </c:pt>
                <c:pt idx="12">
                  <c:v>337.99996900000002</c:v>
                </c:pt>
                <c:pt idx="13">
                  <c:v>355</c:v>
                </c:pt>
                <c:pt idx="14">
                  <c:v>357</c:v>
                </c:pt>
                <c:pt idx="15">
                  <c:v>390</c:v>
                </c:pt>
                <c:pt idx="16">
                  <c:v>454</c:v>
                </c:pt>
                <c:pt idx="17">
                  <c:v>509</c:v>
                </c:pt>
                <c:pt idx="18">
                  <c:v>581</c:v>
                </c:pt>
                <c:pt idx="19">
                  <c:v>604</c:v>
                </c:pt>
                <c:pt idx="20">
                  <c:v>609</c:v>
                </c:pt>
                <c:pt idx="21">
                  <c:v>583</c:v>
                </c:pt>
                <c:pt idx="22">
                  <c:v>545</c:v>
                </c:pt>
                <c:pt idx="23">
                  <c:v>552</c:v>
                </c:pt>
                <c:pt idx="24">
                  <c:v>533</c:v>
                </c:pt>
                <c:pt idx="25">
                  <c:v>512</c:v>
                </c:pt>
                <c:pt idx="26">
                  <c:v>490</c:v>
                </c:pt>
                <c:pt idx="27">
                  <c:v>489</c:v>
                </c:pt>
                <c:pt idx="28">
                  <c:v>488</c:v>
                </c:pt>
                <c:pt idx="29">
                  <c:v>480.99996900000002</c:v>
                </c:pt>
                <c:pt idx="30">
                  <c:v>467</c:v>
                </c:pt>
                <c:pt idx="31">
                  <c:v>442</c:v>
                </c:pt>
                <c:pt idx="32">
                  <c:v>473</c:v>
                </c:pt>
                <c:pt idx="33">
                  <c:v>438</c:v>
                </c:pt>
                <c:pt idx="34">
                  <c:v>433</c:v>
                </c:pt>
                <c:pt idx="35">
                  <c:v>476</c:v>
                </c:pt>
                <c:pt idx="36">
                  <c:v>653.99993900000004</c:v>
                </c:pt>
                <c:pt idx="37">
                  <c:v>985</c:v>
                </c:pt>
                <c:pt idx="38">
                  <c:v>1393</c:v>
                </c:pt>
                <c:pt idx="39">
                  <c:v>1987</c:v>
                </c:pt>
                <c:pt idx="40">
                  <c:v>2467</c:v>
                </c:pt>
                <c:pt idx="41">
                  <c:v>2743</c:v>
                </c:pt>
                <c:pt idx="42">
                  <c:v>2901</c:v>
                </c:pt>
                <c:pt idx="43">
                  <c:v>3036.0002439999998</c:v>
                </c:pt>
                <c:pt idx="44">
                  <c:v>3096</c:v>
                </c:pt>
                <c:pt idx="45">
                  <c:v>3119</c:v>
                </c:pt>
                <c:pt idx="46">
                  <c:v>3166</c:v>
                </c:pt>
                <c:pt idx="47">
                  <c:v>3200</c:v>
                </c:pt>
                <c:pt idx="48">
                  <c:v>3276</c:v>
                </c:pt>
                <c:pt idx="49">
                  <c:v>3274</c:v>
                </c:pt>
                <c:pt idx="50">
                  <c:v>3274</c:v>
                </c:pt>
                <c:pt idx="51">
                  <c:v>3276</c:v>
                </c:pt>
                <c:pt idx="52">
                  <c:v>3301.9997560000002</c:v>
                </c:pt>
                <c:pt idx="53">
                  <c:v>3328</c:v>
                </c:pt>
                <c:pt idx="54">
                  <c:v>3357</c:v>
                </c:pt>
                <c:pt idx="55">
                  <c:v>3371</c:v>
                </c:pt>
                <c:pt idx="56">
                  <c:v>3427</c:v>
                </c:pt>
                <c:pt idx="57">
                  <c:v>3534</c:v>
                </c:pt>
                <c:pt idx="58">
                  <c:v>3552</c:v>
                </c:pt>
                <c:pt idx="59">
                  <c:v>3464</c:v>
                </c:pt>
                <c:pt idx="60">
                  <c:v>3758.0002439999998</c:v>
                </c:pt>
                <c:pt idx="61">
                  <c:v>3899.9997560000002</c:v>
                </c:pt>
                <c:pt idx="62">
                  <c:v>3510</c:v>
                </c:pt>
                <c:pt idx="63">
                  <c:v>3648</c:v>
                </c:pt>
                <c:pt idx="64">
                  <c:v>3525</c:v>
                </c:pt>
                <c:pt idx="65">
                  <c:v>3387</c:v>
                </c:pt>
                <c:pt idx="66">
                  <c:v>3351</c:v>
                </c:pt>
                <c:pt idx="67">
                  <c:v>3274</c:v>
                </c:pt>
                <c:pt idx="68">
                  <c:v>3334</c:v>
                </c:pt>
                <c:pt idx="69">
                  <c:v>3388.0002439999998</c:v>
                </c:pt>
                <c:pt idx="70">
                  <c:v>3445</c:v>
                </c:pt>
                <c:pt idx="71">
                  <c:v>3480</c:v>
                </c:pt>
                <c:pt idx="72">
                  <c:v>3532</c:v>
                </c:pt>
                <c:pt idx="73">
                  <c:v>3570</c:v>
                </c:pt>
                <c:pt idx="74">
                  <c:v>3598</c:v>
                </c:pt>
                <c:pt idx="75">
                  <c:v>3635.9997560000002</c:v>
                </c:pt>
                <c:pt idx="76">
                  <c:v>3630</c:v>
                </c:pt>
                <c:pt idx="77">
                  <c:v>3677</c:v>
                </c:pt>
                <c:pt idx="78">
                  <c:v>3741.9997560000002</c:v>
                </c:pt>
                <c:pt idx="79">
                  <c:v>3729</c:v>
                </c:pt>
                <c:pt idx="80">
                  <c:v>3626</c:v>
                </c:pt>
                <c:pt idx="81">
                  <c:v>3513</c:v>
                </c:pt>
                <c:pt idx="82">
                  <c:v>3286</c:v>
                </c:pt>
                <c:pt idx="83">
                  <c:v>3313</c:v>
                </c:pt>
                <c:pt idx="84">
                  <c:v>3272</c:v>
                </c:pt>
                <c:pt idx="85">
                  <c:v>3146</c:v>
                </c:pt>
                <c:pt idx="86">
                  <c:v>3025</c:v>
                </c:pt>
                <c:pt idx="87">
                  <c:v>2978</c:v>
                </c:pt>
                <c:pt idx="88">
                  <c:v>2964</c:v>
                </c:pt>
                <c:pt idx="89">
                  <c:v>2928</c:v>
                </c:pt>
                <c:pt idx="90">
                  <c:v>2982</c:v>
                </c:pt>
                <c:pt idx="91">
                  <c:v>2992.9997560000002</c:v>
                </c:pt>
                <c:pt idx="92">
                  <c:v>3012</c:v>
                </c:pt>
                <c:pt idx="93">
                  <c:v>3037</c:v>
                </c:pt>
                <c:pt idx="94">
                  <c:v>3042</c:v>
                </c:pt>
                <c:pt idx="95">
                  <c:v>3053</c:v>
                </c:pt>
                <c:pt idx="96">
                  <c:v>3035</c:v>
                </c:pt>
                <c:pt idx="97">
                  <c:v>3034</c:v>
                </c:pt>
                <c:pt idx="98">
                  <c:v>3031</c:v>
                </c:pt>
                <c:pt idx="99">
                  <c:v>3041</c:v>
                </c:pt>
                <c:pt idx="100">
                  <c:v>3073</c:v>
                </c:pt>
                <c:pt idx="101">
                  <c:v>3052</c:v>
                </c:pt>
                <c:pt idx="102">
                  <c:v>2928</c:v>
                </c:pt>
                <c:pt idx="103">
                  <c:v>0</c:v>
                </c:pt>
                <c:pt idx="104">
                  <c:v>0</c:v>
                </c:pt>
                <c:pt idx="105">
                  <c:v>0</c:v>
                </c:pt>
                <c:pt idx="106">
                  <c:v>0</c:v>
                </c:pt>
                <c:pt idx="107">
                  <c:v>0</c:v>
                </c:pt>
                <c:pt idx="108">
                  <c:v>0</c:v>
                </c:pt>
                <c:pt idx="109">
                  <c:v>0</c:v>
                </c:pt>
                <c:pt idx="110">
                  <c:v>0</c:v>
                </c:pt>
                <c:pt idx="111">
                  <c:v>0</c:v>
                </c:pt>
                <c:pt idx="112">
                  <c:v>0</c:v>
                </c:pt>
                <c:pt idx="113">
                  <c:v>0</c:v>
                </c:pt>
                <c:pt idx="114">
                  <c:v>1125</c:v>
                </c:pt>
                <c:pt idx="115">
                  <c:v>1012</c:v>
                </c:pt>
                <c:pt idx="116">
                  <c:v>833</c:v>
                </c:pt>
                <c:pt idx="117">
                  <c:v>787</c:v>
                </c:pt>
                <c:pt idx="118">
                  <c:v>922.00006099999996</c:v>
                </c:pt>
                <c:pt idx="119">
                  <c:v>915</c:v>
                </c:pt>
                <c:pt idx="120">
                  <c:v>950</c:v>
                </c:pt>
                <c:pt idx="121">
                  <c:v>977</c:v>
                </c:pt>
                <c:pt idx="122">
                  <c:v>1049</c:v>
                </c:pt>
                <c:pt idx="123">
                  <c:v>1081</c:v>
                </c:pt>
                <c:pt idx="124">
                  <c:v>1118</c:v>
                </c:pt>
                <c:pt idx="125">
                  <c:v>1185</c:v>
                </c:pt>
                <c:pt idx="126">
                  <c:v>1244</c:v>
                </c:pt>
                <c:pt idx="127">
                  <c:v>1282</c:v>
                </c:pt>
                <c:pt idx="128">
                  <c:v>1344</c:v>
                </c:pt>
                <c:pt idx="129">
                  <c:v>1386.0001219999999</c:v>
                </c:pt>
                <c:pt idx="130">
                  <c:v>1439.0001219999999</c:v>
                </c:pt>
                <c:pt idx="131">
                  <c:v>1478</c:v>
                </c:pt>
                <c:pt idx="132">
                  <c:v>1521</c:v>
                </c:pt>
                <c:pt idx="133">
                  <c:v>1568</c:v>
                </c:pt>
                <c:pt idx="134">
                  <c:v>1592</c:v>
                </c:pt>
                <c:pt idx="135">
                  <c:v>1625</c:v>
                </c:pt>
                <c:pt idx="136">
                  <c:v>1629</c:v>
                </c:pt>
                <c:pt idx="137">
                  <c:v>1629</c:v>
                </c:pt>
                <c:pt idx="138">
                  <c:v>1619</c:v>
                </c:pt>
                <c:pt idx="139">
                  <c:v>1641.0001219999999</c:v>
                </c:pt>
                <c:pt idx="140">
                  <c:v>1602</c:v>
                </c:pt>
                <c:pt idx="141">
                  <c:v>1586</c:v>
                </c:pt>
                <c:pt idx="142">
                  <c:v>1540</c:v>
                </c:pt>
                <c:pt idx="143">
                  <c:v>1509.9998780000001</c:v>
                </c:pt>
                <c:pt idx="144">
                  <c:v>1474.9998780000001</c:v>
                </c:pt>
                <c:pt idx="145">
                  <c:v>1474.0001219999999</c:v>
                </c:pt>
                <c:pt idx="146">
                  <c:v>1438</c:v>
                </c:pt>
                <c:pt idx="147">
                  <c:v>1419</c:v>
                </c:pt>
                <c:pt idx="148">
                  <c:v>1416</c:v>
                </c:pt>
                <c:pt idx="149">
                  <c:v>1429</c:v>
                </c:pt>
                <c:pt idx="150">
                  <c:v>1456.9998780000001</c:v>
                </c:pt>
                <c:pt idx="151">
                  <c:v>1500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305</c:v>
                </c:pt>
                <c:pt idx="169">
                  <c:v>329.00003099999998</c:v>
                </c:pt>
                <c:pt idx="170">
                  <c:v>321</c:v>
                </c:pt>
                <c:pt idx="171">
                  <c:v>305</c:v>
                </c:pt>
                <c:pt idx="172">
                  <c:v>348</c:v>
                </c:pt>
                <c:pt idx="173">
                  <c:v>293</c:v>
                </c:pt>
                <c:pt idx="174">
                  <c:v>377</c:v>
                </c:pt>
                <c:pt idx="175">
                  <c:v>409</c:v>
                </c:pt>
                <c:pt idx="176">
                  <c:v>394</c:v>
                </c:pt>
                <c:pt idx="177">
                  <c:v>447.99996900000002</c:v>
                </c:pt>
                <c:pt idx="178">
                  <c:v>447.99996900000002</c:v>
                </c:pt>
                <c:pt idx="179">
                  <c:v>412</c:v>
                </c:pt>
                <c:pt idx="180">
                  <c:v>439.00003099999998</c:v>
                </c:pt>
                <c:pt idx="181">
                  <c:v>502.99996900000002</c:v>
                </c:pt>
                <c:pt idx="182">
                  <c:v>513</c:v>
                </c:pt>
                <c:pt idx="183">
                  <c:v>541</c:v>
                </c:pt>
                <c:pt idx="184">
                  <c:v>538</c:v>
                </c:pt>
                <c:pt idx="185">
                  <c:v>566</c:v>
                </c:pt>
                <c:pt idx="186">
                  <c:v>584</c:v>
                </c:pt>
                <c:pt idx="187">
                  <c:v>588</c:v>
                </c:pt>
                <c:pt idx="188">
                  <c:v>607</c:v>
                </c:pt>
                <c:pt idx="189">
                  <c:v>625</c:v>
                </c:pt>
                <c:pt idx="190">
                  <c:v>660</c:v>
                </c:pt>
                <c:pt idx="191">
                  <c:v>648</c:v>
                </c:pt>
                <c:pt idx="192">
                  <c:v>677</c:v>
                </c:pt>
                <c:pt idx="193">
                  <c:v>691</c:v>
                </c:pt>
                <c:pt idx="194">
                  <c:v>697.99993900000004</c:v>
                </c:pt>
                <c:pt idx="195">
                  <c:v>738</c:v>
                </c:pt>
                <c:pt idx="196">
                  <c:v>704</c:v>
                </c:pt>
                <c:pt idx="197">
                  <c:v>691</c:v>
                </c:pt>
                <c:pt idx="198">
                  <c:v>653.99993900000004</c:v>
                </c:pt>
                <c:pt idx="199">
                  <c:v>623</c:v>
                </c:pt>
                <c:pt idx="200">
                  <c:v>592</c:v>
                </c:pt>
                <c:pt idx="201">
                  <c:v>597</c:v>
                </c:pt>
                <c:pt idx="202">
                  <c:v>563</c:v>
                </c:pt>
                <c:pt idx="203">
                  <c:v>533</c:v>
                </c:pt>
                <c:pt idx="204">
                  <c:v>519</c:v>
                </c:pt>
                <c:pt idx="205">
                  <c:v>502</c:v>
                </c:pt>
                <c:pt idx="206">
                  <c:v>516</c:v>
                </c:pt>
                <c:pt idx="207">
                  <c:v>498</c:v>
                </c:pt>
                <c:pt idx="208">
                  <c:v>431</c:v>
                </c:pt>
                <c:pt idx="209">
                  <c:v>469</c:v>
                </c:pt>
                <c:pt idx="210">
                  <c:v>480.99996900000002</c:v>
                </c:pt>
                <c:pt idx="211">
                  <c:v>414.99996900000002</c:v>
                </c:pt>
                <c:pt idx="212">
                  <c:v>403.99996900000002</c:v>
                </c:pt>
                <c:pt idx="213">
                  <c:v>424</c:v>
                </c:pt>
                <c:pt idx="214">
                  <c:v>458</c:v>
                </c:pt>
                <c:pt idx="215">
                  <c:v>362.00003099999998</c:v>
                </c:pt>
                <c:pt idx="216">
                  <c:v>314</c:v>
                </c:pt>
                <c:pt idx="217">
                  <c:v>280</c:v>
                </c:pt>
                <c:pt idx="218">
                  <c:v>256</c:v>
                </c:pt>
                <c:pt idx="219">
                  <c:v>313</c:v>
                </c:pt>
                <c:pt idx="220">
                  <c:v>318.00003099999998</c:v>
                </c:pt>
                <c:pt idx="221">
                  <c:v>384.00003099999998</c:v>
                </c:pt>
                <c:pt idx="222">
                  <c:v>120</c:v>
                </c:pt>
                <c:pt idx="223">
                  <c:v>189</c:v>
                </c:pt>
              </c:numCache>
            </c:numRef>
          </c:yVal>
          <c:smooth val="0"/>
          <c:extLst xmlns:c16r2="http://schemas.microsoft.com/office/drawing/2015/06/chart">
            <c:ext xmlns:c16="http://schemas.microsoft.com/office/drawing/2014/chart" uri="{C3380CC4-5D6E-409C-BE32-E72D297353CC}">
              <c16:uniqueId val="{0000003C-6AC3-49EB-A28A-8F017B4E52E8}"/>
            </c:ext>
          </c:extLst>
        </c:ser>
        <c:ser>
          <c:idx val="61"/>
          <c:order val="61"/>
          <c:tx>
            <c:strRef>
              <c:f>Sheet1!$BK$1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Sheet1!$BK$2:$BK$225</c:f>
              <c:numCache>
                <c:formatCode>General</c:formatCode>
                <c:ptCount val="224"/>
                <c:pt idx="0">
                  <c:v>320</c:v>
                </c:pt>
                <c:pt idx="1">
                  <c:v>399</c:v>
                </c:pt>
                <c:pt idx="2">
                  <c:v>598</c:v>
                </c:pt>
                <c:pt idx="3">
                  <c:v>722</c:v>
                </c:pt>
                <c:pt idx="4">
                  <c:v>785.99993900000004</c:v>
                </c:pt>
                <c:pt idx="5">
                  <c:v>845</c:v>
                </c:pt>
                <c:pt idx="6">
                  <c:v>922.00006099999996</c:v>
                </c:pt>
                <c:pt idx="7">
                  <c:v>1012</c:v>
                </c:pt>
                <c:pt idx="8">
                  <c:v>1091</c:v>
                </c:pt>
                <c:pt idx="9">
                  <c:v>1170</c:v>
                </c:pt>
                <c:pt idx="10">
                  <c:v>1239</c:v>
                </c:pt>
                <c:pt idx="11">
                  <c:v>1307.0001219999999</c:v>
                </c:pt>
                <c:pt idx="12">
                  <c:v>1364</c:v>
                </c:pt>
                <c:pt idx="13">
                  <c:v>1438</c:v>
                </c:pt>
                <c:pt idx="14">
                  <c:v>1502</c:v>
                </c:pt>
                <c:pt idx="15">
                  <c:v>1567</c:v>
                </c:pt>
                <c:pt idx="16">
                  <c:v>1655</c:v>
                </c:pt>
                <c:pt idx="17">
                  <c:v>1722</c:v>
                </c:pt>
                <c:pt idx="18">
                  <c:v>1801</c:v>
                </c:pt>
                <c:pt idx="19">
                  <c:v>1879.9998780000001</c:v>
                </c:pt>
                <c:pt idx="20">
                  <c:v>1958.9998780000001</c:v>
                </c:pt>
                <c:pt idx="21">
                  <c:v>2029.0001219999999</c:v>
                </c:pt>
                <c:pt idx="22">
                  <c:v>2081</c:v>
                </c:pt>
                <c:pt idx="23">
                  <c:v>2165</c:v>
                </c:pt>
                <c:pt idx="24">
                  <c:v>2201</c:v>
                </c:pt>
                <c:pt idx="25">
                  <c:v>2234</c:v>
                </c:pt>
                <c:pt idx="26">
                  <c:v>2280</c:v>
                </c:pt>
                <c:pt idx="27">
                  <c:v>2325</c:v>
                </c:pt>
                <c:pt idx="28">
                  <c:v>2371</c:v>
                </c:pt>
                <c:pt idx="29">
                  <c:v>2412</c:v>
                </c:pt>
                <c:pt idx="30">
                  <c:v>2451</c:v>
                </c:pt>
                <c:pt idx="31">
                  <c:v>2469</c:v>
                </c:pt>
                <c:pt idx="32">
                  <c:v>2447</c:v>
                </c:pt>
                <c:pt idx="33">
                  <c:v>2462</c:v>
                </c:pt>
                <c:pt idx="34">
                  <c:v>2491</c:v>
                </c:pt>
                <c:pt idx="35">
                  <c:v>2524</c:v>
                </c:pt>
                <c:pt idx="36">
                  <c:v>2605.0002439999998</c:v>
                </c:pt>
                <c:pt idx="37">
                  <c:v>2649.9997560000002</c:v>
                </c:pt>
                <c:pt idx="38">
                  <c:v>2680</c:v>
                </c:pt>
                <c:pt idx="39">
                  <c:v>2788</c:v>
                </c:pt>
                <c:pt idx="40">
                  <c:v>2819</c:v>
                </c:pt>
                <c:pt idx="41">
                  <c:v>2802</c:v>
                </c:pt>
                <c:pt idx="42">
                  <c:v>2816</c:v>
                </c:pt>
                <c:pt idx="43">
                  <c:v>2920</c:v>
                </c:pt>
                <c:pt idx="44">
                  <c:v>2926</c:v>
                </c:pt>
                <c:pt idx="45">
                  <c:v>2931.9997560000002</c:v>
                </c:pt>
                <c:pt idx="46">
                  <c:v>2961</c:v>
                </c:pt>
                <c:pt idx="47">
                  <c:v>2987</c:v>
                </c:pt>
                <c:pt idx="48">
                  <c:v>3037</c:v>
                </c:pt>
                <c:pt idx="49">
                  <c:v>3024</c:v>
                </c:pt>
                <c:pt idx="50">
                  <c:v>3037</c:v>
                </c:pt>
                <c:pt idx="51">
                  <c:v>3039</c:v>
                </c:pt>
                <c:pt idx="52">
                  <c:v>3060</c:v>
                </c:pt>
                <c:pt idx="53">
                  <c:v>3075</c:v>
                </c:pt>
                <c:pt idx="54">
                  <c:v>3095</c:v>
                </c:pt>
                <c:pt idx="55">
                  <c:v>3101</c:v>
                </c:pt>
                <c:pt idx="56">
                  <c:v>3134</c:v>
                </c:pt>
                <c:pt idx="57">
                  <c:v>3190</c:v>
                </c:pt>
                <c:pt idx="58">
                  <c:v>3189</c:v>
                </c:pt>
                <c:pt idx="59">
                  <c:v>3141</c:v>
                </c:pt>
                <c:pt idx="60">
                  <c:v>3331</c:v>
                </c:pt>
                <c:pt idx="61">
                  <c:v>3395</c:v>
                </c:pt>
                <c:pt idx="62">
                  <c:v>3207</c:v>
                </c:pt>
                <c:pt idx="63">
                  <c:v>3389</c:v>
                </c:pt>
                <c:pt idx="64">
                  <c:v>3371</c:v>
                </c:pt>
                <c:pt idx="65">
                  <c:v>3280</c:v>
                </c:pt>
                <c:pt idx="66">
                  <c:v>3267</c:v>
                </c:pt>
                <c:pt idx="67">
                  <c:v>3197</c:v>
                </c:pt>
                <c:pt idx="68">
                  <c:v>3222</c:v>
                </c:pt>
                <c:pt idx="69">
                  <c:v>3244</c:v>
                </c:pt>
                <c:pt idx="70">
                  <c:v>3247</c:v>
                </c:pt>
                <c:pt idx="71">
                  <c:v>3272</c:v>
                </c:pt>
                <c:pt idx="72">
                  <c:v>3278</c:v>
                </c:pt>
                <c:pt idx="73">
                  <c:v>3280</c:v>
                </c:pt>
                <c:pt idx="74">
                  <c:v>3286</c:v>
                </c:pt>
                <c:pt idx="75">
                  <c:v>3307</c:v>
                </c:pt>
                <c:pt idx="76">
                  <c:v>3304</c:v>
                </c:pt>
                <c:pt idx="77">
                  <c:v>3338</c:v>
                </c:pt>
                <c:pt idx="78">
                  <c:v>3368</c:v>
                </c:pt>
                <c:pt idx="79">
                  <c:v>3356</c:v>
                </c:pt>
                <c:pt idx="80">
                  <c:v>3217</c:v>
                </c:pt>
                <c:pt idx="81">
                  <c:v>3215</c:v>
                </c:pt>
                <c:pt idx="82">
                  <c:v>3233</c:v>
                </c:pt>
                <c:pt idx="83">
                  <c:v>3380</c:v>
                </c:pt>
                <c:pt idx="84">
                  <c:v>3512.0002439999998</c:v>
                </c:pt>
                <c:pt idx="85">
                  <c:v>3470</c:v>
                </c:pt>
                <c:pt idx="86">
                  <c:v>3407.9997560000002</c:v>
                </c:pt>
                <c:pt idx="87">
                  <c:v>3407</c:v>
                </c:pt>
                <c:pt idx="88">
                  <c:v>3418</c:v>
                </c:pt>
                <c:pt idx="89">
                  <c:v>3405</c:v>
                </c:pt>
                <c:pt idx="90">
                  <c:v>3436</c:v>
                </c:pt>
                <c:pt idx="91">
                  <c:v>3427</c:v>
                </c:pt>
                <c:pt idx="92">
                  <c:v>3423</c:v>
                </c:pt>
                <c:pt idx="93">
                  <c:v>3410</c:v>
                </c:pt>
                <c:pt idx="94">
                  <c:v>3431</c:v>
                </c:pt>
                <c:pt idx="95">
                  <c:v>3425</c:v>
                </c:pt>
                <c:pt idx="96">
                  <c:v>3427</c:v>
                </c:pt>
                <c:pt idx="97">
                  <c:v>3447</c:v>
                </c:pt>
                <c:pt idx="98">
                  <c:v>3494.0002439999998</c:v>
                </c:pt>
                <c:pt idx="99">
                  <c:v>3480</c:v>
                </c:pt>
                <c:pt idx="100">
                  <c:v>3525</c:v>
                </c:pt>
                <c:pt idx="101">
                  <c:v>3559</c:v>
                </c:pt>
                <c:pt idx="102">
                  <c:v>3486.9997560000002</c:v>
                </c:pt>
                <c:pt idx="103">
                  <c:v>0</c:v>
                </c:pt>
                <c:pt idx="104">
                  <c:v>0</c:v>
                </c:pt>
                <c:pt idx="105">
                  <c:v>0</c:v>
                </c:pt>
                <c:pt idx="106">
                  <c:v>0</c:v>
                </c:pt>
                <c:pt idx="107">
                  <c:v>0</c:v>
                </c:pt>
                <c:pt idx="108">
                  <c:v>0</c:v>
                </c:pt>
                <c:pt idx="109">
                  <c:v>0</c:v>
                </c:pt>
                <c:pt idx="110">
                  <c:v>0</c:v>
                </c:pt>
                <c:pt idx="111">
                  <c:v>0</c:v>
                </c:pt>
                <c:pt idx="112">
                  <c:v>0</c:v>
                </c:pt>
                <c:pt idx="113">
                  <c:v>0</c:v>
                </c:pt>
                <c:pt idx="114">
                  <c:v>3231</c:v>
                </c:pt>
                <c:pt idx="115">
                  <c:v>3001.9997560000002</c:v>
                </c:pt>
                <c:pt idx="116">
                  <c:v>3092</c:v>
                </c:pt>
                <c:pt idx="117">
                  <c:v>3268</c:v>
                </c:pt>
                <c:pt idx="118">
                  <c:v>3166</c:v>
                </c:pt>
                <c:pt idx="119">
                  <c:v>3308</c:v>
                </c:pt>
                <c:pt idx="120">
                  <c:v>3407.9997560000002</c:v>
                </c:pt>
                <c:pt idx="121">
                  <c:v>3398.9997560000002</c:v>
                </c:pt>
                <c:pt idx="122">
                  <c:v>3398</c:v>
                </c:pt>
                <c:pt idx="123">
                  <c:v>3400</c:v>
                </c:pt>
                <c:pt idx="124">
                  <c:v>3403</c:v>
                </c:pt>
                <c:pt idx="125">
                  <c:v>3420</c:v>
                </c:pt>
                <c:pt idx="126">
                  <c:v>3439</c:v>
                </c:pt>
                <c:pt idx="127">
                  <c:v>3467.0002439999998</c:v>
                </c:pt>
                <c:pt idx="128">
                  <c:v>3484</c:v>
                </c:pt>
                <c:pt idx="129">
                  <c:v>3489</c:v>
                </c:pt>
                <c:pt idx="130">
                  <c:v>3491</c:v>
                </c:pt>
                <c:pt idx="131">
                  <c:v>3545</c:v>
                </c:pt>
                <c:pt idx="132">
                  <c:v>3544</c:v>
                </c:pt>
                <c:pt idx="133">
                  <c:v>3549</c:v>
                </c:pt>
                <c:pt idx="134">
                  <c:v>3578</c:v>
                </c:pt>
                <c:pt idx="135">
                  <c:v>3574.9997560000002</c:v>
                </c:pt>
                <c:pt idx="136">
                  <c:v>3588</c:v>
                </c:pt>
                <c:pt idx="137">
                  <c:v>3577</c:v>
                </c:pt>
                <c:pt idx="138">
                  <c:v>3572</c:v>
                </c:pt>
                <c:pt idx="139">
                  <c:v>3535</c:v>
                </c:pt>
                <c:pt idx="140">
                  <c:v>3553</c:v>
                </c:pt>
                <c:pt idx="141">
                  <c:v>3547</c:v>
                </c:pt>
                <c:pt idx="142">
                  <c:v>3520</c:v>
                </c:pt>
                <c:pt idx="143">
                  <c:v>3512.0002439999998</c:v>
                </c:pt>
                <c:pt idx="144">
                  <c:v>3501</c:v>
                </c:pt>
                <c:pt idx="145">
                  <c:v>3494.0002439999998</c:v>
                </c:pt>
                <c:pt idx="146">
                  <c:v>3481</c:v>
                </c:pt>
                <c:pt idx="147">
                  <c:v>3486</c:v>
                </c:pt>
                <c:pt idx="148">
                  <c:v>3528</c:v>
                </c:pt>
                <c:pt idx="149">
                  <c:v>3564.0002439999998</c:v>
                </c:pt>
                <c:pt idx="150">
                  <c:v>3563</c:v>
                </c:pt>
                <c:pt idx="151">
                  <c:v>3432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1636</c:v>
                </c:pt>
                <c:pt idx="169">
                  <c:v>2013</c:v>
                </c:pt>
                <c:pt idx="170">
                  <c:v>2746.9997560000002</c:v>
                </c:pt>
                <c:pt idx="171">
                  <c:v>2898</c:v>
                </c:pt>
                <c:pt idx="172">
                  <c:v>2971</c:v>
                </c:pt>
                <c:pt idx="173">
                  <c:v>3070</c:v>
                </c:pt>
                <c:pt idx="174">
                  <c:v>3110</c:v>
                </c:pt>
                <c:pt idx="175">
                  <c:v>3164</c:v>
                </c:pt>
                <c:pt idx="176">
                  <c:v>3244</c:v>
                </c:pt>
                <c:pt idx="177">
                  <c:v>3218</c:v>
                </c:pt>
                <c:pt idx="178">
                  <c:v>3216</c:v>
                </c:pt>
                <c:pt idx="179">
                  <c:v>3231</c:v>
                </c:pt>
                <c:pt idx="180">
                  <c:v>3208</c:v>
                </c:pt>
                <c:pt idx="181">
                  <c:v>3161</c:v>
                </c:pt>
                <c:pt idx="182">
                  <c:v>3131</c:v>
                </c:pt>
                <c:pt idx="183">
                  <c:v>3121</c:v>
                </c:pt>
                <c:pt idx="184">
                  <c:v>3077</c:v>
                </c:pt>
                <c:pt idx="185">
                  <c:v>3098.9997560000002</c:v>
                </c:pt>
                <c:pt idx="186">
                  <c:v>3120</c:v>
                </c:pt>
                <c:pt idx="187">
                  <c:v>3094</c:v>
                </c:pt>
                <c:pt idx="188">
                  <c:v>3130</c:v>
                </c:pt>
                <c:pt idx="189">
                  <c:v>3116</c:v>
                </c:pt>
                <c:pt idx="190">
                  <c:v>3098</c:v>
                </c:pt>
                <c:pt idx="191">
                  <c:v>3095</c:v>
                </c:pt>
                <c:pt idx="192">
                  <c:v>3058</c:v>
                </c:pt>
                <c:pt idx="193">
                  <c:v>3028.9997560000002</c:v>
                </c:pt>
                <c:pt idx="194">
                  <c:v>2997</c:v>
                </c:pt>
                <c:pt idx="195">
                  <c:v>3006</c:v>
                </c:pt>
                <c:pt idx="196">
                  <c:v>2967.9997560000002</c:v>
                </c:pt>
                <c:pt idx="197">
                  <c:v>2995</c:v>
                </c:pt>
                <c:pt idx="198">
                  <c:v>2971</c:v>
                </c:pt>
                <c:pt idx="199">
                  <c:v>2927</c:v>
                </c:pt>
                <c:pt idx="200">
                  <c:v>2865</c:v>
                </c:pt>
                <c:pt idx="201">
                  <c:v>2870</c:v>
                </c:pt>
                <c:pt idx="202">
                  <c:v>2816</c:v>
                </c:pt>
                <c:pt idx="203">
                  <c:v>2751</c:v>
                </c:pt>
                <c:pt idx="204">
                  <c:v>2749</c:v>
                </c:pt>
                <c:pt idx="205">
                  <c:v>2798</c:v>
                </c:pt>
                <c:pt idx="206">
                  <c:v>2754.0002439999998</c:v>
                </c:pt>
                <c:pt idx="207">
                  <c:v>2735</c:v>
                </c:pt>
                <c:pt idx="208">
                  <c:v>2725</c:v>
                </c:pt>
                <c:pt idx="209">
                  <c:v>2667.9997560000002</c:v>
                </c:pt>
                <c:pt idx="210">
                  <c:v>2709</c:v>
                </c:pt>
                <c:pt idx="211">
                  <c:v>2702.0002439999998</c:v>
                </c:pt>
                <c:pt idx="212">
                  <c:v>2509.9997560000002</c:v>
                </c:pt>
                <c:pt idx="213">
                  <c:v>2557</c:v>
                </c:pt>
                <c:pt idx="214">
                  <c:v>2552</c:v>
                </c:pt>
                <c:pt idx="215">
                  <c:v>2386</c:v>
                </c:pt>
                <c:pt idx="216">
                  <c:v>2315</c:v>
                </c:pt>
                <c:pt idx="217">
                  <c:v>2320</c:v>
                </c:pt>
                <c:pt idx="218">
                  <c:v>2154</c:v>
                </c:pt>
                <c:pt idx="219">
                  <c:v>1957</c:v>
                </c:pt>
                <c:pt idx="220">
                  <c:v>1887</c:v>
                </c:pt>
                <c:pt idx="221">
                  <c:v>1945</c:v>
                </c:pt>
                <c:pt idx="222">
                  <c:v>1909</c:v>
                </c:pt>
                <c:pt idx="223">
                  <c:v>1553.9998780000001</c:v>
                </c:pt>
              </c:numCache>
            </c:numRef>
          </c:yVal>
          <c:smooth val="0"/>
          <c:extLst xmlns:c16r2="http://schemas.microsoft.com/office/drawing/2015/06/chart">
            <c:ext xmlns:c16="http://schemas.microsoft.com/office/drawing/2014/chart" uri="{C3380CC4-5D6E-409C-BE32-E72D297353CC}">
              <c16:uniqueId val="{0000003D-6AC3-49EB-A28A-8F017B4E52E8}"/>
            </c:ext>
          </c:extLst>
        </c:ser>
        <c:ser>
          <c:idx val="62"/>
          <c:order val="62"/>
          <c:tx>
            <c:strRef>
              <c:f>Sheet1!$BL$1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Sheet1!$BL$2:$BL$225</c:f>
              <c:numCache>
                <c:formatCode>General</c:formatCode>
                <c:ptCount val="224"/>
                <c:pt idx="0">
                  <c:v>523</c:v>
                </c:pt>
                <c:pt idx="1">
                  <c:v>486</c:v>
                </c:pt>
                <c:pt idx="2">
                  <c:v>681</c:v>
                </c:pt>
                <c:pt idx="3">
                  <c:v>813</c:v>
                </c:pt>
                <c:pt idx="4">
                  <c:v>849</c:v>
                </c:pt>
                <c:pt idx="5">
                  <c:v>914</c:v>
                </c:pt>
                <c:pt idx="6">
                  <c:v>971</c:v>
                </c:pt>
                <c:pt idx="7">
                  <c:v>1076</c:v>
                </c:pt>
                <c:pt idx="8">
                  <c:v>1131</c:v>
                </c:pt>
                <c:pt idx="9">
                  <c:v>1214</c:v>
                </c:pt>
                <c:pt idx="10">
                  <c:v>1293</c:v>
                </c:pt>
                <c:pt idx="11">
                  <c:v>1346</c:v>
                </c:pt>
                <c:pt idx="12">
                  <c:v>1406</c:v>
                </c:pt>
                <c:pt idx="13">
                  <c:v>1488</c:v>
                </c:pt>
                <c:pt idx="14">
                  <c:v>1550</c:v>
                </c:pt>
                <c:pt idx="15">
                  <c:v>1632</c:v>
                </c:pt>
                <c:pt idx="16">
                  <c:v>1718</c:v>
                </c:pt>
                <c:pt idx="17">
                  <c:v>1784</c:v>
                </c:pt>
                <c:pt idx="18">
                  <c:v>1864</c:v>
                </c:pt>
                <c:pt idx="19">
                  <c:v>1944</c:v>
                </c:pt>
                <c:pt idx="20">
                  <c:v>2015</c:v>
                </c:pt>
                <c:pt idx="21">
                  <c:v>2092</c:v>
                </c:pt>
                <c:pt idx="22">
                  <c:v>2154</c:v>
                </c:pt>
                <c:pt idx="23">
                  <c:v>2243</c:v>
                </c:pt>
                <c:pt idx="24">
                  <c:v>2270</c:v>
                </c:pt>
                <c:pt idx="25">
                  <c:v>2288</c:v>
                </c:pt>
                <c:pt idx="26">
                  <c:v>2335</c:v>
                </c:pt>
                <c:pt idx="27">
                  <c:v>2386</c:v>
                </c:pt>
                <c:pt idx="28">
                  <c:v>2417</c:v>
                </c:pt>
                <c:pt idx="29">
                  <c:v>2465</c:v>
                </c:pt>
                <c:pt idx="30">
                  <c:v>2495</c:v>
                </c:pt>
                <c:pt idx="31">
                  <c:v>2518.9997560000002</c:v>
                </c:pt>
                <c:pt idx="32">
                  <c:v>2494</c:v>
                </c:pt>
                <c:pt idx="33">
                  <c:v>2511</c:v>
                </c:pt>
                <c:pt idx="34">
                  <c:v>2531</c:v>
                </c:pt>
                <c:pt idx="35">
                  <c:v>2561</c:v>
                </c:pt>
                <c:pt idx="36">
                  <c:v>2646</c:v>
                </c:pt>
                <c:pt idx="37">
                  <c:v>2680</c:v>
                </c:pt>
                <c:pt idx="38">
                  <c:v>2703.9997560000002</c:v>
                </c:pt>
                <c:pt idx="39">
                  <c:v>2804</c:v>
                </c:pt>
                <c:pt idx="40">
                  <c:v>2824</c:v>
                </c:pt>
                <c:pt idx="41">
                  <c:v>2815</c:v>
                </c:pt>
                <c:pt idx="42">
                  <c:v>2823</c:v>
                </c:pt>
                <c:pt idx="43">
                  <c:v>2925</c:v>
                </c:pt>
                <c:pt idx="44">
                  <c:v>2928</c:v>
                </c:pt>
                <c:pt idx="45">
                  <c:v>2922.9997560000002</c:v>
                </c:pt>
                <c:pt idx="46">
                  <c:v>2957.0002439999998</c:v>
                </c:pt>
                <c:pt idx="47">
                  <c:v>2977</c:v>
                </c:pt>
                <c:pt idx="48">
                  <c:v>3025</c:v>
                </c:pt>
                <c:pt idx="49">
                  <c:v>3010</c:v>
                </c:pt>
                <c:pt idx="50">
                  <c:v>3022</c:v>
                </c:pt>
                <c:pt idx="51">
                  <c:v>3023</c:v>
                </c:pt>
                <c:pt idx="52">
                  <c:v>3037.9997560000002</c:v>
                </c:pt>
                <c:pt idx="53">
                  <c:v>3058</c:v>
                </c:pt>
                <c:pt idx="54">
                  <c:v>3063.0002439999998</c:v>
                </c:pt>
                <c:pt idx="55">
                  <c:v>3073</c:v>
                </c:pt>
                <c:pt idx="56">
                  <c:v>3107.9997560000002</c:v>
                </c:pt>
                <c:pt idx="57">
                  <c:v>3148</c:v>
                </c:pt>
                <c:pt idx="58">
                  <c:v>3151.0002439999998</c:v>
                </c:pt>
                <c:pt idx="59">
                  <c:v>3095</c:v>
                </c:pt>
                <c:pt idx="60">
                  <c:v>3283</c:v>
                </c:pt>
                <c:pt idx="61">
                  <c:v>3326</c:v>
                </c:pt>
                <c:pt idx="62">
                  <c:v>3176</c:v>
                </c:pt>
                <c:pt idx="63">
                  <c:v>3357</c:v>
                </c:pt>
                <c:pt idx="64">
                  <c:v>3321</c:v>
                </c:pt>
                <c:pt idx="65">
                  <c:v>3233</c:v>
                </c:pt>
                <c:pt idx="66">
                  <c:v>3229</c:v>
                </c:pt>
                <c:pt idx="67">
                  <c:v>3158</c:v>
                </c:pt>
                <c:pt idx="68">
                  <c:v>3185</c:v>
                </c:pt>
                <c:pt idx="69">
                  <c:v>3198</c:v>
                </c:pt>
                <c:pt idx="70">
                  <c:v>3209</c:v>
                </c:pt>
                <c:pt idx="71">
                  <c:v>3222.9997560000002</c:v>
                </c:pt>
                <c:pt idx="72">
                  <c:v>3231.9997560000002</c:v>
                </c:pt>
                <c:pt idx="73">
                  <c:v>3239.0002439999998</c:v>
                </c:pt>
                <c:pt idx="74">
                  <c:v>3257.0002439999998</c:v>
                </c:pt>
                <c:pt idx="75">
                  <c:v>3268</c:v>
                </c:pt>
                <c:pt idx="76">
                  <c:v>3262</c:v>
                </c:pt>
                <c:pt idx="77">
                  <c:v>3291.0002439999998</c:v>
                </c:pt>
                <c:pt idx="78">
                  <c:v>3333</c:v>
                </c:pt>
                <c:pt idx="79">
                  <c:v>3292.9997560000002</c:v>
                </c:pt>
                <c:pt idx="80">
                  <c:v>3184</c:v>
                </c:pt>
                <c:pt idx="81">
                  <c:v>3213</c:v>
                </c:pt>
                <c:pt idx="82">
                  <c:v>3188</c:v>
                </c:pt>
                <c:pt idx="83">
                  <c:v>3366</c:v>
                </c:pt>
                <c:pt idx="84">
                  <c:v>3475</c:v>
                </c:pt>
                <c:pt idx="85">
                  <c:v>3456</c:v>
                </c:pt>
                <c:pt idx="86">
                  <c:v>3375</c:v>
                </c:pt>
                <c:pt idx="87">
                  <c:v>3382</c:v>
                </c:pt>
                <c:pt idx="88">
                  <c:v>3400</c:v>
                </c:pt>
                <c:pt idx="89">
                  <c:v>3391</c:v>
                </c:pt>
                <c:pt idx="90">
                  <c:v>3411</c:v>
                </c:pt>
                <c:pt idx="91">
                  <c:v>3404</c:v>
                </c:pt>
                <c:pt idx="92">
                  <c:v>3398</c:v>
                </c:pt>
                <c:pt idx="93">
                  <c:v>3407</c:v>
                </c:pt>
                <c:pt idx="94">
                  <c:v>3402</c:v>
                </c:pt>
                <c:pt idx="95">
                  <c:v>3419</c:v>
                </c:pt>
                <c:pt idx="96">
                  <c:v>3398.9997560000002</c:v>
                </c:pt>
                <c:pt idx="97">
                  <c:v>3457</c:v>
                </c:pt>
                <c:pt idx="98">
                  <c:v>3389.9997560000002</c:v>
                </c:pt>
                <c:pt idx="99">
                  <c:v>3441.9997560000002</c:v>
                </c:pt>
                <c:pt idx="100">
                  <c:v>3449</c:v>
                </c:pt>
                <c:pt idx="101">
                  <c:v>3485.0002439999998</c:v>
                </c:pt>
                <c:pt idx="102">
                  <c:v>3420</c:v>
                </c:pt>
                <c:pt idx="103">
                  <c:v>0</c:v>
                </c:pt>
                <c:pt idx="104">
                  <c:v>0</c:v>
                </c:pt>
                <c:pt idx="105">
                  <c:v>0</c:v>
                </c:pt>
                <c:pt idx="106">
                  <c:v>0</c:v>
                </c:pt>
                <c:pt idx="107">
                  <c:v>0</c:v>
                </c:pt>
                <c:pt idx="108">
                  <c:v>0</c:v>
                </c:pt>
                <c:pt idx="109">
                  <c:v>0</c:v>
                </c:pt>
                <c:pt idx="110">
                  <c:v>0</c:v>
                </c:pt>
                <c:pt idx="111">
                  <c:v>0</c:v>
                </c:pt>
                <c:pt idx="112">
                  <c:v>0</c:v>
                </c:pt>
                <c:pt idx="113">
                  <c:v>0</c:v>
                </c:pt>
                <c:pt idx="114">
                  <c:v>3248.0002439999998</c:v>
                </c:pt>
                <c:pt idx="115">
                  <c:v>3208</c:v>
                </c:pt>
                <c:pt idx="116">
                  <c:v>3050</c:v>
                </c:pt>
                <c:pt idx="117">
                  <c:v>3383</c:v>
                </c:pt>
                <c:pt idx="118">
                  <c:v>3195.9997560000002</c:v>
                </c:pt>
                <c:pt idx="119">
                  <c:v>3331</c:v>
                </c:pt>
                <c:pt idx="120">
                  <c:v>3398</c:v>
                </c:pt>
                <c:pt idx="121">
                  <c:v>3367</c:v>
                </c:pt>
                <c:pt idx="122">
                  <c:v>3397.0002439999998</c:v>
                </c:pt>
                <c:pt idx="123">
                  <c:v>3406.0002439999998</c:v>
                </c:pt>
                <c:pt idx="124">
                  <c:v>3393</c:v>
                </c:pt>
                <c:pt idx="125">
                  <c:v>3405</c:v>
                </c:pt>
                <c:pt idx="126">
                  <c:v>3416.9997560000002</c:v>
                </c:pt>
                <c:pt idx="127">
                  <c:v>3455</c:v>
                </c:pt>
                <c:pt idx="128">
                  <c:v>3456</c:v>
                </c:pt>
                <c:pt idx="129">
                  <c:v>3468.9997560000002</c:v>
                </c:pt>
                <c:pt idx="130">
                  <c:v>3480</c:v>
                </c:pt>
                <c:pt idx="131">
                  <c:v>3500</c:v>
                </c:pt>
                <c:pt idx="132">
                  <c:v>3534</c:v>
                </c:pt>
                <c:pt idx="133">
                  <c:v>3511</c:v>
                </c:pt>
                <c:pt idx="134">
                  <c:v>3526</c:v>
                </c:pt>
                <c:pt idx="135">
                  <c:v>3550</c:v>
                </c:pt>
                <c:pt idx="136">
                  <c:v>3558</c:v>
                </c:pt>
                <c:pt idx="137">
                  <c:v>3552</c:v>
                </c:pt>
                <c:pt idx="138">
                  <c:v>3544</c:v>
                </c:pt>
                <c:pt idx="139">
                  <c:v>3517</c:v>
                </c:pt>
                <c:pt idx="140">
                  <c:v>3529</c:v>
                </c:pt>
                <c:pt idx="141">
                  <c:v>3527</c:v>
                </c:pt>
                <c:pt idx="142">
                  <c:v>3499</c:v>
                </c:pt>
                <c:pt idx="143">
                  <c:v>3477</c:v>
                </c:pt>
                <c:pt idx="144">
                  <c:v>3470</c:v>
                </c:pt>
                <c:pt idx="145">
                  <c:v>3477.9997560000002</c:v>
                </c:pt>
                <c:pt idx="146">
                  <c:v>3465</c:v>
                </c:pt>
                <c:pt idx="147">
                  <c:v>3475</c:v>
                </c:pt>
                <c:pt idx="148">
                  <c:v>3512.0002439999998</c:v>
                </c:pt>
                <c:pt idx="149">
                  <c:v>3540</c:v>
                </c:pt>
                <c:pt idx="150">
                  <c:v>3538</c:v>
                </c:pt>
                <c:pt idx="151">
                  <c:v>3481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1703.0001219999999</c:v>
                </c:pt>
                <c:pt idx="169">
                  <c:v>1989</c:v>
                </c:pt>
                <c:pt idx="170">
                  <c:v>2754.0002439999998</c:v>
                </c:pt>
                <c:pt idx="171">
                  <c:v>2924</c:v>
                </c:pt>
                <c:pt idx="172">
                  <c:v>2966.0002439999998</c:v>
                </c:pt>
                <c:pt idx="173">
                  <c:v>3125.9997560000002</c:v>
                </c:pt>
                <c:pt idx="174">
                  <c:v>3161</c:v>
                </c:pt>
                <c:pt idx="175">
                  <c:v>3291.0002439999998</c:v>
                </c:pt>
                <c:pt idx="176">
                  <c:v>3265.9997560000002</c:v>
                </c:pt>
                <c:pt idx="177">
                  <c:v>3219</c:v>
                </c:pt>
                <c:pt idx="178">
                  <c:v>3291.0002439999998</c:v>
                </c:pt>
                <c:pt idx="179">
                  <c:v>3291.0002439999998</c:v>
                </c:pt>
                <c:pt idx="180">
                  <c:v>3235</c:v>
                </c:pt>
                <c:pt idx="181">
                  <c:v>3179</c:v>
                </c:pt>
                <c:pt idx="182">
                  <c:v>3151.0002439999998</c:v>
                </c:pt>
                <c:pt idx="183">
                  <c:v>3147</c:v>
                </c:pt>
                <c:pt idx="184">
                  <c:v>3106.0002439999998</c:v>
                </c:pt>
                <c:pt idx="185">
                  <c:v>3107.9997560000002</c:v>
                </c:pt>
                <c:pt idx="186">
                  <c:v>3129</c:v>
                </c:pt>
                <c:pt idx="187">
                  <c:v>3121</c:v>
                </c:pt>
                <c:pt idx="188">
                  <c:v>3136</c:v>
                </c:pt>
                <c:pt idx="189">
                  <c:v>3129</c:v>
                </c:pt>
                <c:pt idx="190">
                  <c:v>3120</c:v>
                </c:pt>
                <c:pt idx="191">
                  <c:v>3100</c:v>
                </c:pt>
                <c:pt idx="192">
                  <c:v>3055.9997560000002</c:v>
                </c:pt>
                <c:pt idx="193">
                  <c:v>3026</c:v>
                </c:pt>
                <c:pt idx="194">
                  <c:v>2987</c:v>
                </c:pt>
                <c:pt idx="195">
                  <c:v>2973</c:v>
                </c:pt>
                <c:pt idx="196">
                  <c:v>2972</c:v>
                </c:pt>
                <c:pt idx="197">
                  <c:v>2970</c:v>
                </c:pt>
                <c:pt idx="198">
                  <c:v>2971</c:v>
                </c:pt>
                <c:pt idx="199">
                  <c:v>2936</c:v>
                </c:pt>
                <c:pt idx="200">
                  <c:v>2904</c:v>
                </c:pt>
                <c:pt idx="201">
                  <c:v>2899</c:v>
                </c:pt>
                <c:pt idx="202">
                  <c:v>2831</c:v>
                </c:pt>
                <c:pt idx="203">
                  <c:v>2789</c:v>
                </c:pt>
                <c:pt idx="204">
                  <c:v>2815</c:v>
                </c:pt>
                <c:pt idx="205">
                  <c:v>2820</c:v>
                </c:pt>
                <c:pt idx="206">
                  <c:v>2814</c:v>
                </c:pt>
                <c:pt idx="207">
                  <c:v>2820</c:v>
                </c:pt>
                <c:pt idx="208">
                  <c:v>2773</c:v>
                </c:pt>
                <c:pt idx="209">
                  <c:v>2728.9997560000002</c:v>
                </c:pt>
                <c:pt idx="210">
                  <c:v>2766</c:v>
                </c:pt>
                <c:pt idx="211">
                  <c:v>2694</c:v>
                </c:pt>
                <c:pt idx="212">
                  <c:v>2593</c:v>
                </c:pt>
                <c:pt idx="213">
                  <c:v>2575</c:v>
                </c:pt>
                <c:pt idx="214">
                  <c:v>2542</c:v>
                </c:pt>
                <c:pt idx="215">
                  <c:v>2477</c:v>
                </c:pt>
                <c:pt idx="216">
                  <c:v>2370</c:v>
                </c:pt>
                <c:pt idx="217">
                  <c:v>2344</c:v>
                </c:pt>
                <c:pt idx="218">
                  <c:v>2187</c:v>
                </c:pt>
                <c:pt idx="219">
                  <c:v>2005</c:v>
                </c:pt>
                <c:pt idx="220">
                  <c:v>1925</c:v>
                </c:pt>
                <c:pt idx="221">
                  <c:v>1923.9998780000001</c:v>
                </c:pt>
                <c:pt idx="222">
                  <c:v>2276</c:v>
                </c:pt>
                <c:pt idx="223">
                  <c:v>1659.0001219999999</c:v>
                </c:pt>
              </c:numCache>
            </c:numRef>
          </c:yVal>
          <c:smooth val="0"/>
          <c:extLst xmlns:c16r2="http://schemas.microsoft.com/office/drawing/2015/06/chart">
            <c:ext xmlns:c16="http://schemas.microsoft.com/office/drawing/2014/chart" uri="{C3380CC4-5D6E-409C-BE32-E72D297353CC}">
              <c16:uniqueId val="{0000003E-6AC3-49EB-A28A-8F017B4E52E8}"/>
            </c:ext>
          </c:extLst>
        </c:ser>
        <c:ser>
          <c:idx val="63"/>
          <c:order val="63"/>
          <c:tx>
            <c:strRef>
              <c:f>Sheet1!$BM$1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Sheet1!$BM$2:$BM$225</c:f>
              <c:numCache>
                <c:formatCode>General</c:formatCode>
                <c:ptCount val="224"/>
                <c:pt idx="0">
                  <c:v>454</c:v>
                </c:pt>
                <c:pt idx="1">
                  <c:v>416</c:v>
                </c:pt>
                <c:pt idx="2">
                  <c:v>677</c:v>
                </c:pt>
                <c:pt idx="3">
                  <c:v>819</c:v>
                </c:pt>
                <c:pt idx="4">
                  <c:v>851</c:v>
                </c:pt>
                <c:pt idx="5">
                  <c:v>923</c:v>
                </c:pt>
                <c:pt idx="6">
                  <c:v>992</c:v>
                </c:pt>
                <c:pt idx="7">
                  <c:v>1071</c:v>
                </c:pt>
                <c:pt idx="8">
                  <c:v>1143</c:v>
                </c:pt>
                <c:pt idx="9">
                  <c:v>1233</c:v>
                </c:pt>
                <c:pt idx="10">
                  <c:v>1297</c:v>
                </c:pt>
                <c:pt idx="11">
                  <c:v>1367</c:v>
                </c:pt>
                <c:pt idx="12">
                  <c:v>1425</c:v>
                </c:pt>
                <c:pt idx="13">
                  <c:v>1497</c:v>
                </c:pt>
                <c:pt idx="14">
                  <c:v>1562.0001219999999</c:v>
                </c:pt>
                <c:pt idx="15">
                  <c:v>1632.9998780000001</c:v>
                </c:pt>
                <c:pt idx="16">
                  <c:v>1724</c:v>
                </c:pt>
                <c:pt idx="17">
                  <c:v>1789</c:v>
                </c:pt>
                <c:pt idx="18">
                  <c:v>1866</c:v>
                </c:pt>
                <c:pt idx="19">
                  <c:v>1947</c:v>
                </c:pt>
                <c:pt idx="20">
                  <c:v>2014</c:v>
                </c:pt>
                <c:pt idx="21">
                  <c:v>2086</c:v>
                </c:pt>
                <c:pt idx="22">
                  <c:v>2140</c:v>
                </c:pt>
                <c:pt idx="23">
                  <c:v>2237</c:v>
                </c:pt>
                <c:pt idx="24">
                  <c:v>2268</c:v>
                </c:pt>
                <c:pt idx="25">
                  <c:v>2296</c:v>
                </c:pt>
                <c:pt idx="26">
                  <c:v>2332</c:v>
                </c:pt>
                <c:pt idx="27">
                  <c:v>2381</c:v>
                </c:pt>
                <c:pt idx="28">
                  <c:v>2421</c:v>
                </c:pt>
                <c:pt idx="29">
                  <c:v>2472</c:v>
                </c:pt>
                <c:pt idx="30">
                  <c:v>2499</c:v>
                </c:pt>
                <c:pt idx="31">
                  <c:v>2513</c:v>
                </c:pt>
                <c:pt idx="32">
                  <c:v>2495</c:v>
                </c:pt>
                <c:pt idx="33">
                  <c:v>2505</c:v>
                </c:pt>
                <c:pt idx="34">
                  <c:v>2529</c:v>
                </c:pt>
                <c:pt idx="35">
                  <c:v>2551</c:v>
                </c:pt>
                <c:pt idx="36">
                  <c:v>2632.0002439999998</c:v>
                </c:pt>
                <c:pt idx="37">
                  <c:v>2670</c:v>
                </c:pt>
                <c:pt idx="38">
                  <c:v>2683</c:v>
                </c:pt>
                <c:pt idx="39">
                  <c:v>2787</c:v>
                </c:pt>
                <c:pt idx="40">
                  <c:v>2807</c:v>
                </c:pt>
                <c:pt idx="41">
                  <c:v>2791.9997560000002</c:v>
                </c:pt>
                <c:pt idx="42">
                  <c:v>2800</c:v>
                </c:pt>
                <c:pt idx="43">
                  <c:v>2912</c:v>
                </c:pt>
                <c:pt idx="44">
                  <c:v>2899</c:v>
                </c:pt>
                <c:pt idx="45">
                  <c:v>2900</c:v>
                </c:pt>
                <c:pt idx="46">
                  <c:v>2929</c:v>
                </c:pt>
                <c:pt idx="47">
                  <c:v>2949</c:v>
                </c:pt>
                <c:pt idx="48">
                  <c:v>2999</c:v>
                </c:pt>
                <c:pt idx="49">
                  <c:v>2988</c:v>
                </c:pt>
                <c:pt idx="50">
                  <c:v>2990</c:v>
                </c:pt>
                <c:pt idx="51">
                  <c:v>2984.0002439999998</c:v>
                </c:pt>
                <c:pt idx="52">
                  <c:v>3010.9997560000002</c:v>
                </c:pt>
                <c:pt idx="53">
                  <c:v>3025</c:v>
                </c:pt>
                <c:pt idx="54">
                  <c:v>3035</c:v>
                </c:pt>
                <c:pt idx="55">
                  <c:v>3035</c:v>
                </c:pt>
                <c:pt idx="56">
                  <c:v>3070</c:v>
                </c:pt>
                <c:pt idx="57">
                  <c:v>3120</c:v>
                </c:pt>
                <c:pt idx="58">
                  <c:v>3119</c:v>
                </c:pt>
                <c:pt idx="59">
                  <c:v>3066</c:v>
                </c:pt>
                <c:pt idx="60">
                  <c:v>3255</c:v>
                </c:pt>
                <c:pt idx="61">
                  <c:v>3276</c:v>
                </c:pt>
                <c:pt idx="62">
                  <c:v>3121</c:v>
                </c:pt>
                <c:pt idx="63">
                  <c:v>3306</c:v>
                </c:pt>
                <c:pt idx="64">
                  <c:v>3296</c:v>
                </c:pt>
                <c:pt idx="65">
                  <c:v>3209</c:v>
                </c:pt>
                <c:pt idx="66">
                  <c:v>3184</c:v>
                </c:pt>
                <c:pt idx="67">
                  <c:v>3129</c:v>
                </c:pt>
                <c:pt idx="68">
                  <c:v>3154</c:v>
                </c:pt>
                <c:pt idx="69">
                  <c:v>3164</c:v>
                </c:pt>
                <c:pt idx="70">
                  <c:v>3169.0002439999998</c:v>
                </c:pt>
                <c:pt idx="71">
                  <c:v>3182</c:v>
                </c:pt>
                <c:pt idx="72">
                  <c:v>3198</c:v>
                </c:pt>
                <c:pt idx="73">
                  <c:v>3202</c:v>
                </c:pt>
                <c:pt idx="74">
                  <c:v>3212.0002439999998</c:v>
                </c:pt>
                <c:pt idx="75">
                  <c:v>3230.0002439999998</c:v>
                </c:pt>
                <c:pt idx="76">
                  <c:v>3227</c:v>
                </c:pt>
                <c:pt idx="77">
                  <c:v>3259</c:v>
                </c:pt>
                <c:pt idx="78">
                  <c:v>3299</c:v>
                </c:pt>
                <c:pt idx="79">
                  <c:v>3287</c:v>
                </c:pt>
                <c:pt idx="80">
                  <c:v>3169.0002439999998</c:v>
                </c:pt>
                <c:pt idx="81">
                  <c:v>3156</c:v>
                </c:pt>
                <c:pt idx="82">
                  <c:v>3150</c:v>
                </c:pt>
                <c:pt idx="83">
                  <c:v>3317</c:v>
                </c:pt>
                <c:pt idx="84">
                  <c:v>3441</c:v>
                </c:pt>
                <c:pt idx="85">
                  <c:v>3415.0002439999998</c:v>
                </c:pt>
                <c:pt idx="86">
                  <c:v>3358</c:v>
                </c:pt>
                <c:pt idx="87">
                  <c:v>3342</c:v>
                </c:pt>
                <c:pt idx="88">
                  <c:v>3361</c:v>
                </c:pt>
                <c:pt idx="89">
                  <c:v>3360</c:v>
                </c:pt>
                <c:pt idx="90">
                  <c:v>3371.9997560000002</c:v>
                </c:pt>
                <c:pt idx="91">
                  <c:v>3369</c:v>
                </c:pt>
                <c:pt idx="92">
                  <c:v>3369</c:v>
                </c:pt>
                <c:pt idx="93">
                  <c:v>3367</c:v>
                </c:pt>
                <c:pt idx="94">
                  <c:v>3368</c:v>
                </c:pt>
                <c:pt idx="95">
                  <c:v>3368</c:v>
                </c:pt>
                <c:pt idx="96">
                  <c:v>3364</c:v>
                </c:pt>
                <c:pt idx="97">
                  <c:v>3379.0002439999998</c:v>
                </c:pt>
                <c:pt idx="98">
                  <c:v>3373</c:v>
                </c:pt>
                <c:pt idx="99">
                  <c:v>3394</c:v>
                </c:pt>
                <c:pt idx="100">
                  <c:v>3397.0002439999998</c:v>
                </c:pt>
                <c:pt idx="101">
                  <c:v>3446</c:v>
                </c:pt>
                <c:pt idx="102">
                  <c:v>3411</c:v>
                </c:pt>
                <c:pt idx="103">
                  <c:v>0</c:v>
                </c:pt>
                <c:pt idx="104">
                  <c:v>0</c:v>
                </c:pt>
                <c:pt idx="105">
                  <c:v>0</c:v>
                </c:pt>
                <c:pt idx="106">
                  <c:v>0</c:v>
                </c:pt>
                <c:pt idx="107">
                  <c:v>0</c:v>
                </c:pt>
                <c:pt idx="108">
                  <c:v>0</c:v>
                </c:pt>
                <c:pt idx="109">
                  <c:v>0</c:v>
                </c:pt>
                <c:pt idx="110">
                  <c:v>0</c:v>
                </c:pt>
                <c:pt idx="111">
                  <c:v>0</c:v>
                </c:pt>
                <c:pt idx="112">
                  <c:v>0</c:v>
                </c:pt>
                <c:pt idx="113">
                  <c:v>0</c:v>
                </c:pt>
                <c:pt idx="114">
                  <c:v>3199</c:v>
                </c:pt>
                <c:pt idx="115">
                  <c:v>3101</c:v>
                </c:pt>
                <c:pt idx="116">
                  <c:v>3010.9997560000002</c:v>
                </c:pt>
                <c:pt idx="117">
                  <c:v>3074</c:v>
                </c:pt>
                <c:pt idx="118">
                  <c:v>3164</c:v>
                </c:pt>
                <c:pt idx="119">
                  <c:v>3291.0002439999998</c:v>
                </c:pt>
                <c:pt idx="120">
                  <c:v>3351</c:v>
                </c:pt>
                <c:pt idx="121">
                  <c:v>3347</c:v>
                </c:pt>
                <c:pt idx="122">
                  <c:v>3377</c:v>
                </c:pt>
                <c:pt idx="123">
                  <c:v>3370.0002439999998</c:v>
                </c:pt>
                <c:pt idx="124">
                  <c:v>3370.0002439999998</c:v>
                </c:pt>
                <c:pt idx="125">
                  <c:v>3371.9997560000002</c:v>
                </c:pt>
                <c:pt idx="126">
                  <c:v>3402</c:v>
                </c:pt>
                <c:pt idx="127">
                  <c:v>3405</c:v>
                </c:pt>
                <c:pt idx="128">
                  <c:v>3446</c:v>
                </c:pt>
                <c:pt idx="129">
                  <c:v>3450.9997560000002</c:v>
                </c:pt>
                <c:pt idx="130">
                  <c:v>3448</c:v>
                </c:pt>
                <c:pt idx="131">
                  <c:v>3464</c:v>
                </c:pt>
                <c:pt idx="132">
                  <c:v>3500</c:v>
                </c:pt>
                <c:pt idx="133">
                  <c:v>3481</c:v>
                </c:pt>
                <c:pt idx="134">
                  <c:v>3526</c:v>
                </c:pt>
                <c:pt idx="135">
                  <c:v>3515</c:v>
                </c:pt>
                <c:pt idx="136">
                  <c:v>3531</c:v>
                </c:pt>
                <c:pt idx="137">
                  <c:v>3517</c:v>
                </c:pt>
                <c:pt idx="138">
                  <c:v>3513</c:v>
                </c:pt>
                <c:pt idx="139">
                  <c:v>3511</c:v>
                </c:pt>
                <c:pt idx="140">
                  <c:v>3494.0002439999998</c:v>
                </c:pt>
                <c:pt idx="141">
                  <c:v>3509</c:v>
                </c:pt>
                <c:pt idx="142">
                  <c:v>3474</c:v>
                </c:pt>
                <c:pt idx="143">
                  <c:v>3465</c:v>
                </c:pt>
                <c:pt idx="144">
                  <c:v>3464</c:v>
                </c:pt>
                <c:pt idx="145">
                  <c:v>3435</c:v>
                </c:pt>
                <c:pt idx="146">
                  <c:v>3409</c:v>
                </c:pt>
                <c:pt idx="147">
                  <c:v>3457</c:v>
                </c:pt>
                <c:pt idx="148">
                  <c:v>3501</c:v>
                </c:pt>
                <c:pt idx="149">
                  <c:v>3508</c:v>
                </c:pt>
                <c:pt idx="150">
                  <c:v>3510</c:v>
                </c:pt>
                <c:pt idx="151">
                  <c:v>3452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1667</c:v>
                </c:pt>
                <c:pt idx="169">
                  <c:v>1999</c:v>
                </c:pt>
                <c:pt idx="170">
                  <c:v>2770</c:v>
                </c:pt>
                <c:pt idx="171">
                  <c:v>2896.0002439999998</c:v>
                </c:pt>
                <c:pt idx="172">
                  <c:v>2936</c:v>
                </c:pt>
                <c:pt idx="173">
                  <c:v>3058</c:v>
                </c:pt>
                <c:pt idx="174">
                  <c:v>3162</c:v>
                </c:pt>
                <c:pt idx="175">
                  <c:v>3175</c:v>
                </c:pt>
                <c:pt idx="176">
                  <c:v>3242</c:v>
                </c:pt>
                <c:pt idx="177">
                  <c:v>3246</c:v>
                </c:pt>
                <c:pt idx="178">
                  <c:v>3260</c:v>
                </c:pt>
                <c:pt idx="179">
                  <c:v>3273</c:v>
                </c:pt>
                <c:pt idx="180">
                  <c:v>3246</c:v>
                </c:pt>
                <c:pt idx="181">
                  <c:v>3193</c:v>
                </c:pt>
                <c:pt idx="182">
                  <c:v>3177</c:v>
                </c:pt>
                <c:pt idx="183">
                  <c:v>3162</c:v>
                </c:pt>
                <c:pt idx="184">
                  <c:v>3128</c:v>
                </c:pt>
                <c:pt idx="185">
                  <c:v>3140</c:v>
                </c:pt>
                <c:pt idx="186">
                  <c:v>3136</c:v>
                </c:pt>
                <c:pt idx="187">
                  <c:v>3116.9997560000002</c:v>
                </c:pt>
                <c:pt idx="188">
                  <c:v>3154</c:v>
                </c:pt>
                <c:pt idx="189">
                  <c:v>3138</c:v>
                </c:pt>
                <c:pt idx="190">
                  <c:v>3125</c:v>
                </c:pt>
                <c:pt idx="191">
                  <c:v>3097</c:v>
                </c:pt>
                <c:pt idx="192">
                  <c:v>3044</c:v>
                </c:pt>
                <c:pt idx="193">
                  <c:v>3014</c:v>
                </c:pt>
                <c:pt idx="194">
                  <c:v>3001</c:v>
                </c:pt>
                <c:pt idx="195">
                  <c:v>2981</c:v>
                </c:pt>
                <c:pt idx="196">
                  <c:v>2996</c:v>
                </c:pt>
                <c:pt idx="197">
                  <c:v>3012</c:v>
                </c:pt>
                <c:pt idx="198">
                  <c:v>2994</c:v>
                </c:pt>
                <c:pt idx="199">
                  <c:v>2954</c:v>
                </c:pt>
                <c:pt idx="200">
                  <c:v>2913</c:v>
                </c:pt>
                <c:pt idx="201">
                  <c:v>2908</c:v>
                </c:pt>
                <c:pt idx="202">
                  <c:v>2851.0002439999998</c:v>
                </c:pt>
                <c:pt idx="203">
                  <c:v>2789</c:v>
                </c:pt>
                <c:pt idx="204">
                  <c:v>2821</c:v>
                </c:pt>
                <c:pt idx="205">
                  <c:v>2833.0002439999998</c:v>
                </c:pt>
                <c:pt idx="206">
                  <c:v>2770</c:v>
                </c:pt>
                <c:pt idx="207">
                  <c:v>2789</c:v>
                </c:pt>
                <c:pt idx="208">
                  <c:v>2752</c:v>
                </c:pt>
                <c:pt idx="209">
                  <c:v>2731</c:v>
                </c:pt>
                <c:pt idx="210">
                  <c:v>2791</c:v>
                </c:pt>
                <c:pt idx="211">
                  <c:v>2706</c:v>
                </c:pt>
                <c:pt idx="212">
                  <c:v>2587.0002439999998</c:v>
                </c:pt>
                <c:pt idx="213">
                  <c:v>2520</c:v>
                </c:pt>
                <c:pt idx="214">
                  <c:v>2536</c:v>
                </c:pt>
                <c:pt idx="215">
                  <c:v>2391</c:v>
                </c:pt>
                <c:pt idx="216">
                  <c:v>2310</c:v>
                </c:pt>
                <c:pt idx="217">
                  <c:v>2237</c:v>
                </c:pt>
                <c:pt idx="218">
                  <c:v>2162</c:v>
                </c:pt>
                <c:pt idx="219">
                  <c:v>1986</c:v>
                </c:pt>
                <c:pt idx="220">
                  <c:v>1918</c:v>
                </c:pt>
                <c:pt idx="221">
                  <c:v>1932.0001219999999</c:v>
                </c:pt>
                <c:pt idx="222">
                  <c:v>2295</c:v>
                </c:pt>
                <c:pt idx="223">
                  <c:v>1470</c:v>
                </c:pt>
              </c:numCache>
            </c:numRef>
          </c:yVal>
          <c:smooth val="0"/>
          <c:extLst xmlns:c16r2="http://schemas.microsoft.com/office/drawing/2015/06/chart">
            <c:ext xmlns:c16="http://schemas.microsoft.com/office/drawing/2014/chart" uri="{C3380CC4-5D6E-409C-BE32-E72D297353CC}">
              <c16:uniqueId val="{0000003F-6AC3-49EB-A28A-8F017B4E52E8}"/>
            </c:ext>
          </c:extLst>
        </c:ser>
        <c:ser>
          <c:idx val="64"/>
          <c:order val="64"/>
          <c:tx>
            <c:strRef>
              <c:f>Sheet1!$BN$1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Sheet1!$BN$2:$BN$225</c:f>
              <c:numCache>
                <c:formatCode>General</c:formatCode>
                <c:ptCount val="224"/>
                <c:pt idx="0">
                  <c:v>461.00003099999998</c:v>
                </c:pt>
                <c:pt idx="1">
                  <c:v>325</c:v>
                </c:pt>
                <c:pt idx="2">
                  <c:v>627.00006099999996</c:v>
                </c:pt>
                <c:pt idx="3">
                  <c:v>743</c:v>
                </c:pt>
                <c:pt idx="4">
                  <c:v>767</c:v>
                </c:pt>
                <c:pt idx="5">
                  <c:v>828</c:v>
                </c:pt>
                <c:pt idx="6">
                  <c:v>895</c:v>
                </c:pt>
                <c:pt idx="7">
                  <c:v>990</c:v>
                </c:pt>
                <c:pt idx="8">
                  <c:v>1061</c:v>
                </c:pt>
                <c:pt idx="9">
                  <c:v>1150</c:v>
                </c:pt>
                <c:pt idx="10">
                  <c:v>1215</c:v>
                </c:pt>
                <c:pt idx="11">
                  <c:v>1272.0001219999999</c:v>
                </c:pt>
                <c:pt idx="12">
                  <c:v>1335</c:v>
                </c:pt>
                <c:pt idx="13">
                  <c:v>1401</c:v>
                </c:pt>
                <c:pt idx="14">
                  <c:v>1469</c:v>
                </c:pt>
                <c:pt idx="15">
                  <c:v>1536.0001219999999</c:v>
                </c:pt>
                <c:pt idx="16">
                  <c:v>1612</c:v>
                </c:pt>
                <c:pt idx="17">
                  <c:v>1682</c:v>
                </c:pt>
                <c:pt idx="18">
                  <c:v>1764.9998780000001</c:v>
                </c:pt>
                <c:pt idx="19">
                  <c:v>1834</c:v>
                </c:pt>
                <c:pt idx="20">
                  <c:v>1907</c:v>
                </c:pt>
                <c:pt idx="21">
                  <c:v>1976.9998780000001</c:v>
                </c:pt>
                <c:pt idx="22">
                  <c:v>2035</c:v>
                </c:pt>
                <c:pt idx="23">
                  <c:v>2118</c:v>
                </c:pt>
                <c:pt idx="24">
                  <c:v>2154</c:v>
                </c:pt>
                <c:pt idx="25">
                  <c:v>2179</c:v>
                </c:pt>
                <c:pt idx="26">
                  <c:v>2216</c:v>
                </c:pt>
                <c:pt idx="27">
                  <c:v>2261</c:v>
                </c:pt>
                <c:pt idx="28">
                  <c:v>2297</c:v>
                </c:pt>
                <c:pt idx="29">
                  <c:v>2339</c:v>
                </c:pt>
                <c:pt idx="30">
                  <c:v>2368</c:v>
                </c:pt>
                <c:pt idx="31">
                  <c:v>2392</c:v>
                </c:pt>
                <c:pt idx="32">
                  <c:v>2367</c:v>
                </c:pt>
                <c:pt idx="33">
                  <c:v>2385</c:v>
                </c:pt>
                <c:pt idx="34">
                  <c:v>2403</c:v>
                </c:pt>
                <c:pt idx="35">
                  <c:v>2428</c:v>
                </c:pt>
                <c:pt idx="36">
                  <c:v>2508.0002439999998</c:v>
                </c:pt>
                <c:pt idx="37">
                  <c:v>2535.0002439999998</c:v>
                </c:pt>
                <c:pt idx="38">
                  <c:v>2556</c:v>
                </c:pt>
                <c:pt idx="39">
                  <c:v>2645</c:v>
                </c:pt>
                <c:pt idx="40">
                  <c:v>2666.0002439999998</c:v>
                </c:pt>
                <c:pt idx="41">
                  <c:v>2651</c:v>
                </c:pt>
                <c:pt idx="42">
                  <c:v>2666.0002439999998</c:v>
                </c:pt>
                <c:pt idx="43">
                  <c:v>2761</c:v>
                </c:pt>
                <c:pt idx="44">
                  <c:v>2758</c:v>
                </c:pt>
                <c:pt idx="45">
                  <c:v>2751</c:v>
                </c:pt>
                <c:pt idx="46">
                  <c:v>2784</c:v>
                </c:pt>
                <c:pt idx="47">
                  <c:v>2806</c:v>
                </c:pt>
                <c:pt idx="48">
                  <c:v>2843.9997560000002</c:v>
                </c:pt>
                <c:pt idx="49">
                  <c:v>2834.9997560000002</c:v>
                </c:pt>
                <c:pt idx="50">
                  <c:v>2839</c:v>
                </c:pt>
                <c:pt idx="51">
                  <c:v>2831</c:v>
                </c:pt>
                <c:pt idx="52">
                  <c:v>2846</c:v>
                </c:pt>
                <c:pt idx="53">
                  <c:v>2854</c:v>
                </c:pt>
                <c:pt idx="54">
                  <c:v>2876</c:v>
                </c:pt>
                <c:pt idx="55">
                  <c:v>2868</c:v>
                </c:pt>
                <c:pt idx="56">
                  <c:v>2910</c:v>
                </c:pt>
                <c:pt idx="57">
                  <c:v>2942</c:v>
                </c:pt>
                <c:pt idx="58">
                  <c:v>2949</c:v>
                </c:pt>
                <c:pt idx="59">
                  <c:v>2884</c:v>
                </c:pt>
                <c:pt idx="60">
                  <c:v>3071</c:v>
                </c:pt>
                <c:pt idx="61">
                  <c:v>3124.0002439999998</c:v>
                </c:pt>
                <c:pt idx="62">
                  <c:v>2949</c:v>
                </c:pt>
                <c:pt idx="63">
                  <c:v>3129</c:v>
                </c:pt>
                <c:pt idx="64">
                  <c:v>3116.9997560000002</c:v>
                </c:pt>
                <c:pt idx="65">
                  <c:v>3013</c:v>
                </c:pt>
                <c:pt idx="66">
                  <c:v>3009.0002439999998</c:v>
                </c:pt>
                <c:pt idx="67">
                  <c:v>2949</c:v>
                </c:pt>
                <c:pt idx="68">
                  <c:v>2970</c:v>
                </c:pt>
                <c:pt idx="69">
                  <c:v>2976</c:v>
                </c:pt>
                <c:pt idx="70">
                  <c:v>2997</c:v>
                </c:pt>
                <c:pt idx="71">
                  <c:v>3000</c:v>
                </c:pt>
                <c:pt idx="72">
                  <c:v>3014</c:v>
                </c:pt>
                <c:pt idx="73">
                  <c:v>3022</c:v>
                </c:pt>
                <c:pt idx="74">
                  <c:v>3028.9997560000002</c:v>
                </c:pt>
                <c:pt idx="75">
                  <c:v>3046.9997560000002</c:v>
                </c:pt>
                <c:pt idx="76">
                  <c:v>3042</c:v>
                </c:pt>
                <c:pt idx="77">
                  <c:v>3072.0002439999998</c:v>
                </c:pt>
                <c:pt idx="78">
                  <c:v>3110</c:v>
                </c:pt>
                <c:pt idx="79">
                  <c:v>3092</c:v>
                </c:pt>
                <c:pt idx="80">
                  <c:v>2989</c:v>
                </c:pt>
                <c:pt idx="81">
                  <c:v>2978</c:v>
                </c:pt>
                <c:pt idx="82">
                  <c:v>2984.0002439999998</c:v>
                </c:pt>
                <c:pt idx="83">
                  <c:v>3120</c:v>
                </c:pt>
                <c:pt idx="84">
                  <c:v>3238</c:v>
                </c:pt>
                <c:pt idx="85">
                  <c:v>3215</c:v>
                </c:pt>
                <c:pt idx="86">
                  <c:v>3165</c:v>
                </c:pt>
                <c:pt idx="87">
                  <c:v>3148</c:v>
                </c:pt>
                <c:pt idx="88">
                  <c:v>3159</c:v>
                </c:pt>
                <c:pt idx="89">
                  <c:v>3175</c:v>
                </c:pt>
                <c:pt idx="90">
                  <c:v>3185</c:v>
                </c:pt>
                <c:pt idx="91">
                  <c:v>3181</c:v>
                </c:pt>
                <c:pt idx="92">
                  <c:v>3172</c:v>
                </c:pt>
                <c:pt idx="93">
                  <c:v>3165</c:v>
                </c:pt>
                <c:pt idx="94">
                  <c:v>3179</c:v>
                </c:pt>
                <c:pt idx="95">
                  <c:v>3180</c:v>
                </c:pt>
                <c:pt idx="96">
                  <c:v>3175</c:v>
                </c:pt>
                <c:pt idx="97">
                  <c:v>3251</c:v>
                </c:pt>
                <c:pt idx="98">
                  <c:v>3222.9997560000002</c:v>
                </c:pt>
                <c:pt idx="99">
                  <c:v>3212.0002439999998</c:v>
                </c:pt>
                <c:pt idx="100">
                  <c:v>3250</c:v>
                </c:pt>
                <c:pt idx="101">
                  <c:v>3322</c:v>
                </c:pt>
                <c:pt idx="102">
                  <c:v>3259</c:v>
                </c:pt>
                <c:pt idx="103">
                  <c:v>0</c:v>
                </c:pt>
                <c:pt idx="104">
                  <c:v>0</c:v>
                </c:pt>
                <c:pt idx="105">
                  <c:v>0</c:v>
                </c:pt>
                <c:pt idx="106">
                  <c:v>0</c:v>
                </c:pt>
                <c:pt idx="107">
                  <c:v>0</c:v>
                </c:pt>
                <c:pt idx="108">
                  <c:v>0</c:v>
                </c:pt>
                <c:pt idx="109">
                  <c:v>0</c:v>
                </c:pt>
                <c:pt idx="110">
                  <c:v>0</c:v>
                </c:pt>
                <c:pt idx="111">
                  <c:v>0</c:v>
                </c:pt>
                <c:pt idx="112">
                  <c:v>0</c:v>
                </c:pt>
                <c:pt idx="113">
                  <c:v>0</c:v>
                </c:pt>
                <c:pt idx="114">
                  <c:v>3028</c:v>
                </c:pt>
                <c:pt idx="115">
                  <c:v>3017</c:v>
                </c:pt>
                <c:pt idx="116">
                  <c:v>2973</c:v>
                </c:pt>
                <c:pt idx="117">
                  <c:v>3089.9997560000002</c:v>
                </c:pt>
                <c:pt idx="118">
                  <c:v>3082</c:v>
                </c:pt>
                <c:pt idx="119">
                  <c:v>3204.9997560000002</c:v>
                </c:pt>
                <c:pt idx="120">
                  <c:v>3290</c:v>
                </c:pt>
                <c:pt idx="121">
                  <c:v>3294</c:v>
                </c:pt>
                <c:pt idx="122">
                  <c:v>3308</c:v>
                </c:pt>
                <c:pt idx="123">
                  <c:v>3304</c:v>
                </c:pt>
                <c:pt idx="124">
                  <c:v>3282.0002439999998</c:v>
                </c:pt>
                <c:pt idx="125">
                  <c:v>3300.0002439999998</c:v>
                </c:pt>
                <c:pt idx="126">
                  <c:v>3331</c:v>
                </c:pt>
                <c:pt idx="127">
                  <c:v>3345.0002439999998</c:v>
                </c:pt>
                <c:pt idx="128">
                  <c:v>3365</c:v>
                </c:pt>
                <c:pt idx="129">
                  <c:v>3374</c:v>
                </c:pt>
                <c:pt idx="130">
                  <c:v>3371.9997560000002</c:v>
                </c:pt>
                <c:pt idx="131">
                  <c:v>3400</c:v>
                </c:pt>
                <c:pt idx="132">
                  <c:v>3410</c:v>
                </c:pt>
                <c:pt idx="133">
                  <c:v>3411</c:v>
                </c:pt>
                <c:pt idx="134">
                  <c:v>3430</c:v>
                </c:pt>
                <c:pt idx="135">
                  <c:v>3440</c:v>
                </c:pt>
                <c:pt idx="136">
                  <c:v>3450.9997560000002</c:v>
                </c:pt>
                <c:pt idx="137">
                  <c:v>3448</c:v>
                </c:pt>
                <c:pt idx="138">
                  <c:v>3426</c:v>
                </c:pt>
                <c:pt idx="139">
                  <c:v>3423</c:v>
                </c:pt>
                <c:pt idx="140">
                  <c:v>3412</c:v>
                </c:pt>
                <c:pt idx="141">
                  <c:v>3418</c:v>
                </c:pt>
                <c:pt idx="142">
                  <c:v>3413</c:v>
                </c:pt>
                <c:pt idx="143">
                  <c:v>3384</c:v>
                </c:pt>
                <c:pt idx="144">
                  <c:v>3374</c:v>
                </c:pt>
                <c:pt idx="145">
                  <c:v>3387</c:v>
                </c:pt>
                <c:pt idx="146">
                  <c:v>3342</c:v>
                </c:pt>
                <c:pt idx="147">
                  <c:v>3357</c:v>
                </c:pt>
                <c:pt idx="148">
                  <c:v>3398.9997560000002</c:v>
                </c:pt>
                <c:pt idx="149">
                  <c:v>3443</c:v>
                </c:pt>
                <c:pt idx="150">
                  <c:v>3437</c:v>
                </c:pt>
                <c:pt idx="151">
                  <c:v>3382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1650.0001219999999</c:v>
                </c:pt>
                <c:pt idx="169">
                  <c:v>1983</c:v>
                </c:pt>
                <c:pt idx="170">
                  <c:v>2658</c:v>
                </c:pt>
                <c:pt idx="171">
                  <c:v>2827</c:v>
                </c:pt>
                <c:pt idx="172">
                  <c:v>2901</c:v>
                </c:pt>
                <c:pt idx="173">
                  <c:v>3045.0002439999998</c:v>
                </c:pt>
                <c:pt idx="174">
                  <c:v>3076</c:v>
                </c:pt>
                <c:pt idx="175">
                  <c:v>3069</c:v>
                </c:pt>
                <c:pt idx="176">
                  <c:v>3220</c:v>
                </c:pt>
                <c:pt idx="177">
                  <c:v>3197</c:v>
                </c:pt>
                <c:pt idx="178">
                  <c:v>3240</c:v>
                </c:pt>
                <c:pt idx="179">
                  <c:v>3215</c:v>
                </c:pt>
                <c:pt idx="180">
                  <c:v>3200</c:v>
                </c:pt>
                <c:pt idx="181">
                  <c:v>3179</c:v>
                </c:pt>
                <c:pt idx="182">
                  <c:v>3143</c:v>
                </c:pt>
                <c:pt idx="183">
                  <c:v>3154</c:v>
                </c:pt>
                <c:pt idx="184">
                  <c:v>3116.9997560000002</c:v>
                </c:pt>
                <c:pt idx="185">
                  <c:v>3125.9997560000002</c:v>
                </c:pt>
                <c:pt idx="186">
                  <c:v>3107.9997560000002</c:v>
                </c:pt>
                <c:pt idx="187">
                  <c:v>3121</c:v>
                </c:pt>
                <c:pt idx="188">
                  <c:v>3121</c:v>
                </c:pt>
                <c:pt idx="189">
                  <c:v>3116.9997560000002</c:v>
                </c:pt>
                <c:pt idx="190">
                  <c:v>3044</c:v>
                </c:pt>
                <c:pt idx="191">
                  <c:v>3076</c:v>
                </c:pt>
                <c:pt idx="192">
                  <c:v>3004</c:v>
                </c:pt>
                <c:pt idx="193">
                  <c:v>2979</c:v>
                </c:pt>
                <c:pt idx="194">
                  <c:v>2966.0002439999998</c:v>
                </c:pt>
                <c:pt idx="195">
                  <c:v>2949</c:v>
                </c:pt>
                <c:pt idx="196">
                  <c:v>2958.9997560000002</c:v>
                </c:pt>
                <c:pt idx="197">
                  <c:v>2965</c:v>
                </c:pt>
                <c:pt idx="198">
                  <c:v>2958</c:v>
                </c:pt>
                <c:pt idx="199">
                  <c:v>2931.9997560000002</c:v>
                </c:pt>
                <c:pt idx="200">
                  <c:v>2884</c:v>
                </c:pt>
                <c:pt idx="201">
                  <c:v>2865</c:v>
                </c:pt>
                <c:pt idx="202">
                  <c:v>2816</c:v>
                </c:pt>
                <c:pt idx="203">
                  <c:v>2755.9997560000002</c:v>
                </c:pt>
                <c:pt idx="204">
                  <c:v>2773.9997560000002</c:v>
                </c:pt>
                <c:pt idx="205">
                  <c:v>2762</c:v>
                </c:pt>
                <c:pt idx="206">
                  <c:v>2763.0002439999998</c:v>
                </c:pt>
                <c:pt idx="207">
                  <c:v>2775</c:v>
                </c:pt>
                <c:pt idx="208">
                  <c:v>2727</c:v>
                </c:pt>
                <c:pt idx="209">
                  <c:v>2649</c:v>
                </c:pt>
                <c:pt idx="210">
                  <c:v>2718</c:v>
                </c:pt>
                <c:pt idx="211">
                  <c:v>2666.0002439999998</c:v>
                </c:pt>
                <c:pt idx="212">
                  <c:v>2498</c:v>
                </c:pt>
                <c:pt idx="213">
                  <c:v>2515</c:v>
                </c:pt>
                <c:pt idx="214">
                  <c:v>2498</c:v>
                </c:pt>
                <c:pt idx="215">
                  <c:v>2395</c:v>
                </c:pt>
                <c:pt idx="216">
                  <c:v>2313</c:v>
                </c:pt>
                <c:pt idx="217">
                  <c:v>2198</c:v>
                </c:pt>
                <c:pt idx="218">
                  <c:v>2183</c:v>
                </c:pt>
                <c:pt idx="219">
                  <c:v>1991</c:v>
                </c:pt>
                <c:pt idx="220">
                  <c:v>1910</c:v>
                </c:pt>
                <c:pt idx="221">
                  <c:v>1896</c:v>
                </c:pt>
                <c:pt idx="222">
                  <c:v>2345</c:v>
                </c:pt>
                <c:pt idx="223">
                  <c:v>1452</c:v>
                </c:pt>
              </c:numCache>
            </c:numRef>
          </c:yVal>
          <c:smooth val="0"/>
          <c:extLst xmlns:c16r2="http://schemas.microsoft.com/office/drawing/2015/06/chart">
            <c:ext xmlns:c16="http://schemas.microsoft.com/office/drawing/2014/chart" uri="{C3380CC4-5D6E-409C-BE32-E72D297353CC}">
              <c16:uniqueId val="{00000040-6AC3-49EB-A28A-8F017B4E52E8}"/>
            </c:ext>
          </c:extLst>
        </c:ser>
        <c:ser>
          <c:idx val="65"/>
          <c:order val="65"/>
          <c:tx>
            <c:strRef>
              <c:f>Sheet1!$BO$1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Sheet1!$BO$2:$BO$225</c:f>
              <c:numCache>
                <c:formatCode>General</c:formatCode>
                <c:ptCount val="224"/>
                <c:pt idx="0">
                  <c:v>353</c:v>
                </c:pt>
                <c:pt idx="1">
                  <c:v>379</c:v>
                </c:pt>
                <c:pt idx="2">
                  <c:v>652</c:v>
                </c:pt>
                <c:pt idx="3">
                  <c:v>745</c:v>
                </c:pt>
                <c:pt idx="4">
                  <c:v>810</c:v>
                </c:pt>
                <c:pt idx="5">
                  <c:v>866</c:v>
                </c:pt>
                <c:pt idx="6">
                  <c:v>933</c:v>
                </c:pt>
                <c:pt idx="7">
                  <c:v>1020</c:v>
                </c:pt>
                <c:pt idx="8">
                  <c:v>1088</c:v>
                </c:pt>
                <c:pt idx="9">
                  <c:v>1169</c:v>
                </c:pt>
                <c:pt idx="10">
                  <c:v>1245</c:v>
                </c:pt>
                <c:pt idx="11">
                  <c:v>1310</c:v>
                </c:pt>
                <c:pt idx="12">
                  <c:v>1372</c:v>
                </c:pt>
                <c:pt idx="13">
                  <c:v>1438</c:v>
                </c:pt>
                <c:pt idx="14">
                  <c:v>1508</c:v>
                </c:pt>
                <c:pt idx="15">
                  <c:v>1580.0001219999999</c:v>
                </c:pt>
                <c:pt idx="16">
                  <c:v>1658</c:v>
                </c:pt>
                <c:pt idx="17">
                  <c:v>1733</c:v>
                </c:pt>
                <c:pt idx="18">
                  <c:v>1821</c:v>
                </c:pt>
                <c:pt idx="19">
                  <c:v>1888.0001219999999</c:v>
                </c:pt>
                <c:pt idx="20">
                  <c:v>1956</c:v>
                </c:pt>
                <c:pt idx="21">
                  <c:v>2031</c:v>
                </c:pt>
                <c:pt idx="22">
                  <c:v>2092</c:v>
                </c:pt>
                <c:pt idx="23">
                  <c:v>2181</c:v>
                </c:pt>
                <c:pt idx="24">
                  <c:v>2227</c:v>
                </c:pt>
                <c:pt idx="25">
                  <c:v>2246</c:v>
                </c:pt>
                <c:pt idx="26">
                  <c:v>2292</c:v>
                </c:pt>
                <c:pt idx="27">
                  <c:v>2335</c:v>
                </c:pt>
                <c:pt idx="28">
                  <c:v>2379</c:v>
                </c:pt>
                <c:pt idx="29">
                  <c:v>2439</c:v>
                </c:pt>
                <c:pt idx="30">
                  <c:v>2476</c:v>
                </c:pt>
                <c:pt idx="31">
                  <c:v>2503</c:v>
                </c:pt>
                <c:pt idx="32">
                  <c:v>2471</c:v>
                </c:pt>
                <c:pt idx="33">
                  <c:v>2495</c:v>
                </c:pt>
                <c:pt idx="34">
                  <c:v>2521</c:v>
                </c:pt>
                <c:pt idx="35">
                  <c:v>2565</c:v>
                </c:pt>
                <c:pt idx="36">
                  <c:v>2644</c:v>
                </c:pt>
                <c:pt idx="37">
                  <c:v>2692</c:v>
                </c:pt>
                <c:pt idx="38">
                  <c:v>2730</c:v>
                </c:pt>
                <c:pt idx="39">
                  <c:v>2834</c:v>
                </c:pt>
                <c:pt idx="40">
                  <c:v>2863</c:v>
                </c:pt>
                <c:pt idx="41">
                  <c:v>2861</c:v>
                </c:pt>
                <c:pt idx="42">
                  <c:v>2882</c:v>
                </c:pt>
                <c:pt idx="43">
                  <c:v>2992</c:v>
                </c:pt>
                <c:pt idx="44">
                  <c:v>2992</c:v>
                </c:pt>
                <c:pt idx="45">
                  <c:v>2992.9997560000002</c:v>
                </c:pt>
                <c:pt idx="46">
                  <c:v>3036.0002439999998</c:v>
                </c:pt>
                <c:pt idx="47">
                  <c:v>3057</c:v>
                </c:pt>
                <c:pt idx="48">
                  <c:v>3106.0002439999998</c:v>
                </c:pt>
                <c:pt idx="49">
                  <c:v>3103</c:v>
                </c:pt>
                <c:pt idx="50">
                  <c:v>3106.0002439999998</c:v>
                </c:pt>
                <c:pt idx="51">
                  <c:v>3115.0002439999998</c:v>
                </c:pt>
                <c:pt idx="52">
                  <c:v>3138</c:v>
                </c:pt>
                <c:pt idx="53">
                  <c:v>3162</c:v>
                </c:pt>
                <c:pt idx="54">
                  <c:v>3177</c:v>
                </c:pt>
                <c:pt idx="55">
                  <c:v>3185</c:v>
                </c:pt>
                <c:pt idx="56">
                  <c:v>3217</c:v>
                </c:pt>
                <c:pt idx="57">
                  <c:v>3273</c:v>
                </c:pt>
                <c:pt idx="58">
                  <c:v>3272</c:v>
                </c:pt>
                <c:pt idx="59">
                  <c:v>3213.9997560000002</c:v>
                </c:pt>
                <c:pt idx="60">
                  <c:v>3413</c:v>
                </c:pt>
                <c:pt idx="61">
                  <c:v>3481</c:v>
                </c:pt>
                <c:pt idx="62">
                  <c:v>3289</c:v>
                </c:pt>
                <c:pt idx="63">
                  <c:v>3481</c:v>
                </c:pt>
                <c:pt idx="64">
                  <c:v>3461</c:v>
                </c:pt>
                <c:pt idx="65">
                  <c:v>3374</c:v>
                </c:pt>
                <c:pt idx="66">
                  <c:v>3360</c:v>
                </c:pt>
                <c:pt idx="67">
                  <c:v>3289</c:v>
                </c:pt>
                <c:pt idx="68">
                  <c:v>3322</c:v>
                </c:pt>
                <c:pt idx="69">
                  <c:v>3328</c:v>
                </c:pt>
                <c:pt idx="70">
                  <c:v>3345.0002439999998</c:v>
                </c:pt>
                <c:pt idx="71">
                  <c:v>3359</c:v>
                </c:pt>
                <c:pt idx="72">
                  <c:v>3371.9997560000002</c:v>
                </c:pt>
                <c:pt idx="73">
                  <c:v>3380.9997560000002</c:v>
                </c:pt>
                <c:pt idx="74">
                  <c:v>3387</c:v>
                </c:pt>
                <c:pt idx="75">
                  <c:v>3406.0002439999998</c:v>
                </c:pt>
                <c:pt idx="76">
                  <c:v>3401</c:v>
                </c:pt>
                <c:pt idx="77">
                  <c:v>3431</c:v>
                </c:pt>
                <c:pt idx="78">
                  <c:v>3476.0002439999998</c:v>
                </c:pt>
                <c:pt idx="79">
                  <c:v>3447</c:v>
                </c:pt>
                <c:pt idx="80">
                  <c:v>3331</c:v>
                </c:pt>
                <c:pt idx="81">
                  <c:v>3336.0002439999998</c:v>
                </c:pt>
                <c:pt idx="82">
                  <c:v>3324</c:v>
                </c:pt>
                <c:pt idx="83">
                  <c:v>3484</c:v>
                </c:pt>
                <c:pt idx="84">
                  <c:v>3607</c:v>
                </c:pt>
                <c:pt idx="85">
                  <c:v>3582.0002439999998</c:v>
                </c:pt>
                <c:pt idx="86">
                  <c:v>3521.0002439999998</c:v>
                </c:pt>
                <c:pt idx="87">
                  <c:v>3501</c:v>
                </c:pt>
                <c:pt idx="88">
                  <c:v>3522</c:v>
                </c:pt>
                <c:pt idx="89">
                  <c:v>3508</c:v>
                </c:pt>
                <c:pt idx="90">
                  <c:v>3534</c:v>
                </c:pt>
                <c:pt idx="91">
                  <c:v>3529.9997560000002</c:v>
                </c:pt>
                <c:pt idx="92">
                  <c:v>3517</c:v>
                </c:pt>
                <c:pt idx="93">
                  <c:v>3529.9997560000002</c:v>
                </c:pt>
                <c:pt idx="94">
                  <c:v>3528</c:v>
                </c:pt>
                <c:pt idx="95">
                  <c:v>3536</c:v>
                </c:pt>
                <c:pt idx="96">
                  <c:v>3522</c:v>
                </c:pt>
                <c:pt idx="97">
                  <c:v>3571</c:v>
                </c:pt>
                <c:pt idx="98">
                  <c:v>3538</c:v>
                </c:pt>
                <c:pt idx="99">
                  <c:v>3587</c:v>
                </c:pt>
                <c:pt idx="100">
                  <c:v>3601</c:v>
                </c:pt>
                <c:pt idx="101">
                  <c:v>3601</c:v>
                </c:pt>
                <c:pt idx="102">
                  <c:v>3582.0002439999998</c:v>
                </c:pt>
                <c:pt idx="103">
                  <c:v>0</c:v>
                </c:pt>
                <c:pt idx="104">
                  <c:v>0</c:v>
                </c:pt>
                <c:pt idx="105">
                  <c:v>0</c:v>
                </c:pt>
                <c:pt idx="106">
                  <c:v>0</c:v>
                </c:pt>
                <c:pt idx="107">
                  <c:v>0</c:v>
                </c:pt>
                <c:pt idx="108">
                  <c:v>0</c:v>
                </c:pt>
                <c:pt idx="109">
                  <c:v>0</c:v>
                </c:pt>
                <c:pt idx="110">
                  <c:v>0</c:v>
                </c:pt>
                <c:pt idx="111">
                  <c:v>0</c:v>
                </c:pt>
                <c:pt idx="112">
                  <c:v>0</c:v>
                </c:pt>
                <c:pt idx="113">
                  <c:v>0</c:v>
                </c:pt>
                <c:pt idx="114">
                  <c:v>3272</c:v>
                </c:pt>
                <c:pt idx="115">
                  <c:v>3140</c:v>
                </c:pt>
                <c:pt idx="116">
                  <c:v>3083</c:v>
                </c:pt>
                <c:pt idx="117">
                  <c:v>3216</c:v>
                </c:pt>
                <c:pt idx="118">
                  <c:v>3184</c:v>
                </c:pt>
                <c:pt idx="119">
                  <c:v>3300.0002439999998</c:v>
                </c:pt>
                <c:pt idx="120">
                  <c:v>3387</c:v>
                </c:pt>
                <c:pt idx="121">
                  <c:v>3374</c:v>
                </c:pt>
                <c:pt idx="122">
                  <c:v>3400</c:v>
                </c:pt>
                <c:pt idx="123">
                  <c:v>3389</c:v>
                </c:pt>
                <c:pt idx="124">
                  <c:v>3387</c:v>
                </c:pt>
                <c:pt idx="125">
                  <c:v>3414</c:v>
                </c:pt>
                <c:pt idx="126">
                  <c:v>3449</c:v>
                </c:pt>
                <c:pt idx="127">
                  <c:v>3473</c:v>
                </c:pt>
                <c:pt idx="128">
                  <c:v>3479</c:v>
                </c:pt>
                <c:pt idx="129">
                  <c:v>3492</c:v>
                </c:pt>
                <c:pt idx="130">
                  <c:v>3491</c:v>
                </c:pt>
                <c:pt idx="131">
                  <c:v>3535</c:v>
                </c:pt>
                <c:pt idx="132">
                  <c:v>3543</c:v>
                </c:pt>
                <c:pt idx="133">
                  <c:v>3565.9997560000002</c:v>
                </c:pt>
                <c:pt idx="134">
                  <c:v>3565</c:v>
                </c:pt>
                <c:pt idx="135">
                  <c:v>3591.0002439999998</c:v>
                </c:pt>
                <c:pt idx="136">
                  <c:v>3604</c:v>
                </c:pt>
                <c:pt idx="137">
                  <c:v>3600.0002439999998</c:v>
                </c:pt>
                <c:pt idx="138">
                  <c:v>3572</c:v>
                </c:pt>
                <c:pt idx="139">
                  <c:v>3563</c:v>
                </c:pt>
                <c:pt idx="140">
                  <c:v>3571</c:v>
                </c:pt>
                <c:pt idx="141">
                  <c:v>3552</c:v>
                </c:pt>
                <c:pt idx="142">
                  <c:v>3526</c:v>
                </c:pt>
                <c:pt idx="143">
                  <c:v>3504.9997560000002</c:v>
                </c:pt>
                <c:pt idx="144">
                  <c:v>3507</c:v>
                </c:pt>
                <c:pt idx="145">
                  <c:v>3484</c:v>
                </c:pt>
                <c:pt idx="146">
                  <c:v>3467.0002439999998</c:v>
                </c:pt>
                <c:pt idx="147">
                  <c:v>3524</c:v>
                </c:pt>
                <c:pt idx="148">
                  <c:v>3543</c:v>
                </c:pt>
                <c:pt idx="149">
                  <c:v>3555.0002439999998</c:v>
                </c:pt>
                <c:pt idx="150">
                  <c:v>3588</c:v>
                </c:pt>
                <c:pt idx="151">
                  <c:v>3499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1622</c:v>
                </c:pt>
                <c:pt idx="169">
                  <c:v>1929</c:v>
                </c:pt>
                <c:pt idx="170">
                  <c:v>2740</c:v>
                </c:pt>
                <c:pt idx="171">
                  <c:v>2882</c:v>
                </c:pt>
                <c:pt idx="172">
                  <c:v>2966.0002439999998</c:v>
                </c:pt>
                <c:pt idx="173">
                  <c:v>3051</c:v>
                </c:pt>
                <c:pt idx="174">
                  <c:v>3134.9997560000002</c:v>
                </c:pt>
                <c:pt idx="175">
                  <c:v>3264</c:v>
                </c:pt>
                <c:pt idx="176">
                  <c:v>3242</c:v>
                </c:pt>
                <c:pt idx="177">
                  <c:v>3177</c:v>
                </c:pt>
                <c:pt idx="178">
                  <c:v>3166</c:v>
                </c:pt>
                <c:pt idx="179">
                  <c:v>3236</c:v>
                </c:pt>
                <c:pt idx="180">
                  <c:v>3143.9997560000002</c:v>
                </c:pt>
                <c:pt idx="181">
                  <c:v>3109</c:v>
                </c:pt>
                <c:pt idx="182">
                  <c:v>3064</c:v>
                </c:pt>
                <c:pt idx="183">
                  <c:v>3071</c:v>
                </c:pt>
                <c:pt idx="184">
                  <c:v>3041</c:v>
                </c:pt>
                <c:pt idx="185">
                  <c:v>3049</c:v>
                </c:pt>
                <c:pt idx="186">
                  <c:v>3025</c:v>
                </c:pt>
                <c:pt idx="187">
                  <c:v>3045.0002439999998</c:v>
                </c:pt>
                <c:pt idx="188">
                  <c:v>3061</c:v>
                </c:pt>
                <c:pt idx="189">
                  <c:v>3073</c:v>
                </c:pt>
                <c:pt idx="190">
                  <c:v>3030</c:v>
                </c:pt>
                <c:pt idx="191">
                  <c:v>3021</c:v>
                </c:pt>
                <c:pt idx="192">
                  <c:v>2998</c:v>
                </c:pt>
                <c:pt idx="193">
                  <c:v>2997</c:v>
                </c:pt>
                <c:pt idx="194">
                  <c:v>2984.0002439999998</c:v>
                </c:pt>
                <c:pt idx="195">
                  <c:v>2969</c:v>
                </c:pt>
                <c:pt idx="196">
                  <c:v>2955</c:v>
                </c:pt>
                <c:pt idx="197">
                  <c:v>2957.0002439999998</c:v>
                </c:pt>
                <c:pt idx="198">
                  <c:v>2954</c:v>
                </c:pt>
                <c:pt idx="199">
                  <c:v>2890</c:v>
                </c:pt>
                <c:pt idx="200">
                  <c:v>2837</c:v>
                </c:pt>
                <c:pt idx="201">
                  <c:v>2812</c:v>
                </c:pt>
                <c:pt idx="202">
                  <c:v>2786</c:v>
                </c:pt>
                <c:pt idx="203">
                  <c:v>2735</c:v>
                </c:pt>
                <c:pt idx="204">
                  <c:v>2737.9997560000002</c:v>
                </c:pt>
                <c:pt idx="205">
                  <c:v>2733</c:v>
                </c:pt>
                <c:pt idx="206">
                  <c:v>2679</c:v>
                </c:pt>
                <c:pt idx="207">
                  <c:v>2734</c:v>
                </c:pt>
                <c:pt idx="208">
                  <c:v>2685.9997560000002</c:v>
                </c:pt>
                <c:pt idx="209">
                  <c:v>2645</c:v>
                </c:pt>
                <c:pt idx="210">
                  <c:v>2699</c:v>
                </c:pt>
                <c:pt idx="211">
                  <c:v>2653</c:v>
                </c:pt>
                <c:pt idx="212">
                  <c:v>2505</c:v>
                </c:pt>
                <c:pt idx="213">
                  <c:v>2520</c:v>
                </c:pt>
                <c:pt idx="214">
                  <c:v>2496</c:v>
                </c:pt>
                <c:pt idx="215">
                  <c:v>2418</c:v>
                </c:pt>
                <c:pt idx="216">
                  <c:v>2301</c:v>
                </c:pt>
                <c:pt idx="217">
                  <c:v>2181</c:v>
                </c:pt>
                <c:pt idx="218">
                  <c:v>2102</c:v>
                </c:pt>
                <c:pt idx="219">
                  <c:v>1882</c:v>
                </c:pt>
                <c:pt idx="220">
                  <c:v>1841</c:v>
                </c:pt>
                <c:pt idx="221">
                  <c:v>1841</c:v>
                </c:pt>
                <c:pt idx="222">
                  <c:v>1888.0001219999999</c:v>
                </c:pt>
                <c:pt idx="223">
                  <c:v>1337</c:v>
                </c:pt>
              </c:numCache>
            </c:numRef>
          </c:yVal>
          <c:smooth val="0"/>
          <c:extLst xmlns:c16r2="http://schemas.microsoft.com/office/drawing/2015/06/chart">
            <c:ext xmlns:c16="http://schemas.microsoft.com/office/drawing/2014/chart" uri="{C3380CC4-5D6E-409C-BE32-E72D297353CC}">
              <c16:uniqueId val="{00000041-6AC3-49EB-A28A-8F017B4E52E8}"/>
            </c:ext>
          </c:extLst>
        </c:ser>
        <c:ser>
          <c:idx val="66"/>
          <c:order val="66"/>
          <c:tx>
            <c:strRef>
              <c:f>Sheet1!$BP$1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Sheet1!$BP$2:$BP$225</c:f>
              <c:numCache>
                <c:formatCode>General</c:formatCode>
                <c:ptCount val="224"/>
                <c:pt idx="0">
                  <c:v>452</c:v>
                </c:pt>
                <c:pt idx="1">
                  <c:v>468</c:v>
                </c:pt>
                <c:pt idx="2">
                  <c:v>746.00006099999996</c:v>
                </c:pt>
                <c:pt idx="3">
                  <c:v>842</c:v>
                </c:pt>
                <c:pt idx="4">
                  <c:v>877</c:v>
                </c:pt>
                <c:pt idx="5">
                  <c:v>935.00006099999996</c:v>
                </c:pt>
                <c:pt idx="6">
                  <c:v>1003</c:v>
                </c:pt>
                <c:pt idx="7">
                  <c:v>1086</c:v>
                </c:pt>
                <c:pt idx="8">
                  <c:v>1157</c:v>
                </c:pt>
                <c:pt idx="9">
                  <c:v>1234</c:v>
                </c:pt>
                <c:pt idx="10">
                  <c:v>1303</c:v>
                </c:pt>
                <c:pt idx="11">
                  <c:v>1367</c:v>
                </c:pt>
                <c:pt idx="12">
                  <c:v>1419</c:v>
                </c:pt>
                <c:pt idx="13">
                  <c:v>1488</c:v>
                </c:pt>
                <c:pt idx="14">
                  <c:v>1551</c:v>
                </c:pt>
                <c:pt idx="15">
                  <c:v>1617</c:v>
                </c:pt>
                <c:pt idx="16">
                  <c:v>1692</c:v>
                </c:pt>
                <c:pt idx="17">
                  <c:v>1752</c:v>
                </c:pt>
                <c:pt idx="18">
                  <c:v>1825</c:v>
                </c:pt>
                <c:pt idx="19">
                  <c:v>1885</c:v>
                </c:pt>
                <c:pt idx="20">
                  <c:v>1948</c:v>
                </c:pt>
                <c:pt idx="21">
                  <c:v>2015</c:v>
                </c:pt>
                <c:pt idx="22">
                  <c:v>2068</c:v>
                </c:pt>
                <c:pt idx="23">
                  <c:v>2147</c:v>
                </c:pt>
                <c:pt idx="24">
                  <c:v>2174</c:v>
                </c:pt>
                <c:pt idx="25">
                  <c:v>2191</c:v>
                </c:pt>
                <c:pt idx="26">
                  <c:v>2228</c:v>
                </c:pt>
                <c:pt idx="27">
                  <c:v>2275</c:v>
                </c:pt>
                <c:pt idx="28">
                  <c:v>2301</c:v>
                </c:pt>
                <c:pt idx="29">
                  <c:v>2348</c:v>
                </c:pt>
                <c:pt idx="30">
                  <c:v>2374</c:v>
                </c:pt>
                <c:pt idx="31">
                  <c:v>2390</c:v>
                </c:pt>
                <c:pt idx="32">
                  <c:v>2376</c:v>
                </c:pt>
                <c:pt idx="33">
                  <c:v>2383</c:v>
                </c:pt>
                <c:pt idx="34">
                  <c:v>2406</c:v>
                </c:pt>
                <c:pt idx="35">
                  <c:v>2432</c:v>
                </c:pt>
                <c:pt idx="36">
                  <c:v>2509</c:v>
                </c:pt>
                <c:pt idx="37">
                  <c:v>2542</c:v>
                </c:pt>
                <c:pt idx="38">
                  <c:v>2560</c:v>
                </c:pt>
                <c:pt idx="39">
                  <c:v>2654</c:v>
                </c:pt>
                <c:pt idx="40">
                  <c:v>2669</c:v>
                </c:pt>
                <c:pt idx="41">
                  <c:v>2652</c:v>
                </c:pt>
                <c:pt idx="42">
                  <c:v>2660</c:v>
                </c:pt>
                <c:pt idx="43">
                  <c:v>2755</c:v>
                </c:pt>
                <c:pt idx="44">
                  <c:v>2757</c:v>
                </c:pt>
                <c:pt idx="45">
                  <c:v>2751</c:v>
                </c:pt>
                <c:pt idx="46">
                  <c:v>2781.0002439999998</c:v>
                </c:pt>
                <c:pt idx="47">
                  <c:v>2801</c:v>
                </c:pt>
                <c:pt idx="48">
                  <c:v>2840</c:v>
                </c:pt>
                <c:pt idx="49">
                  <c:v>2829</c:v>
                </c:pt>
                <c:pt idx="50">
                  <c:v>2830</c:v>
                </c:pt>
                <c:pt idx="51">
                  <c:v>2830</c:v>
                </c:pt>
                <c:pt idx="52">
                  <c:v>2847</c:v>
                </c:pt>
                <c:pt idx="53">
                  <c:v>2855</c:v>
                </c:pt>
                <c:pt idx="54">
                  <c:v>2861.9997560000002</c:v>
                </c:pt>
                <c:pt idx="55">
                  <c:v>2864</c:v>
                </c:pt>
                <c:pt idx="56">
                  <c:v>2896.0002439999998</c:v>
                </c:pt>
                <c:pt idx="57">
                  <c:v>2930.0002439999998</c:v>
                </c:pt>
                <c:pt idx="58">
                  <c:v>2938</c:v>
                </c:pt>
                <c:pt idx="59">
                  <c:v>2876</c:v>
                </c:pt>
                <c:pt idx="60">
                  <c:v>3046.9997560000002</c:v>
                </c:pt>
                <c:pt idx="61">
                  <c:v>3089.9997560000002</c:v>
                </c:pt>
                <c:pt idx="62">
                  <c:v>2951</c:v>
                </c:pt>
                <c:pt idx="63">
                  <c:v>3111</c:v>
                </c:pt>
                <c:pt idx="64">
                  <c:v>3077</c:v>
                </c:pt>
                <c:pt idx="65">
                  <c:v>3005</c:v>
                </c:pt>
                <c:pt idx="66">
                  <c:v>2990</c:v>
                </c:pt>
                <c:pt idx="67">
                  <c:v>2921.0002439999998</c:v>
                </c:pt>
                <c:pt idx="68">
                  <c:v>2947</c:v>
                </c:pt>
                <c:pt idx="69">
                  <c:v>2956</c:v>
                </c:pt>
                <c:pt idx="70">
                  <c:v>2969</c:v>
                </c:pt>
                <c:pt idx="71">
                  <c:v>2975.0002439999998</c:v>
                </c:pt>
                <c:pt idx="72">
                  <c:v>2978</c:v>
                </c:pt>
                <c:pt idx="73">
                  <c:v>2981</c:v>
                </c:pt>
                <c:pt idx="74">
                  <c:v>2988</c:v>
                </c:pt>
                <c:pt idx="75">
                  <c:v>3007</c:v>
                </c:pt>
                <c:pt idx="76">
                  <c:v>2995</c:v>
                </c:pt>
                <c:pt idx="77">
                  <c:v>3017</c:v>
                </c:pt>
                <c:pt idx="78">
                  <c:v>3058</c:v>
                </c:pt>
                <c:pt idx="79">
                  <c:v>3030</c:v>
                </c:pt>
                <c:pt idx="80">
                  <c:v>2931</c:v>
                </c:pt>
                <c:pt idx="81">
                  <c:v>2936</c:v>
                </c:pt>
                <c:pt idx="82">
                  <c:v>2934</c:v>
                </c:pt>
                <c:pt idx="83">
                  <c:v>3080</c:v>
                </c:pt>
                <c:pt idx="84">
                  <c:v>3177.9997560000002</c:v>
                </c:pt>
                <c:pt idx="85">
                  <c:v>3155</c:v>
                </c:pt>
                <c:pt idx="86">
                  <c:v>3103</c:v>
                </c:pt>
                <c:pt idx="87">
                  <c:v>3098</c:v>
                </c:pt>
                <c:pt idx="88">
                  <c:v>3120</c:v>
                </c:pt>
                <c:pt idx="89">
                  <c:v>3116.9997560000002</c:v>
                </c:pt>
                <c:pt idx="90">
                  <c:v>3121</c:v>
                </c:pt>
                <c:pt idx="91">
                  <c:v>3119</c:v>
                </c:pt>
                <c:pt idx="92">
                  <c:v>3101</c:v>
                </c:pt>
                <c:pt idx="93">
                  <c:v>3104</c:v>
                </c:pt>
                <c:pt idx="94">
                  <c:v>3107</c:v>
                </c:pt>
                <c:pt idx="95">
                  <c:v>3098.9997560000002</c:v>
                </c:pt>
                <c:pt idx="96">
                  <c:v>3103</c:v>
                </c:pt>
                <c:pt idx="97">
                  <c:v>3156</c:v>
                </c:pt>
                <c:pt idx="98">
                  <c:v>3162</c:v>
                </c:pt>
                <c:pt idx="99">
                  <c:v>3154</c:v>
                </c:pt>
                <c:pt idx="100">
                  <c:v>3160.0002439999998</c:v>
                </c:pt>
                <c:pt idx="101">
                  <c:v>3199</c:v>
                </c:pt>
                <c:pt idx="102">
                  <c:v>3172</c:v>
                </c:pt>
                <c:pt idx="103">
                  <c:v>0</c:v>
                </c:pt>
                <c:pt idx="104">
                  <c:v>0</c:v>
                </c:pt>
                <c:pt idx="105">
                  <c:v>0</c:v>
                </c:pt>
                <c:pt idx="106">
                  <c:v>0</c:v>
                </c:pt>
                <c:pt idx="107">
                  <c:v>0</c:v>
                </c:pt>
                <c:pt idx="108">
                  <c:v>0</c:v>
                </c:pt>
                <c:pt idx="109">
                  <c:v>0</c:v>
                </c:pt>
                <c:pt idx="110">
                  <c:v>0</c:v>
                </c:pt>
                <c:pt idx="111">
                  <c:v>0</c:v>
                </c:pt>
                <c:pt idx="112">
                  <c:v>0</c:v>
                </c:pt>
                <c:pt idx="113">
                  <c:v>0</c:v>
                </c:pt>
                <c:pt idx="114">
                  <c:v>3022</c:v>
                </c:pt>
                <c:pt idx="115">
                  <c:v>3012</c:v>
                </c:pt>
                <c:pt idx="116">
                  <c:v>2918</c:v>
                </c:pt>
                <c:pt idx="117">
                  <c:v>3254</c:v>
                </c:pt>
                <c:pt idx="118">
                  <c:v>3043</c:v>
                </c:pt>
                <c:pt idx="119">
                  <c:v>3138</c:v>
                </c:pt>
                <c:pt idx="120">
                  <c:v>3219</c:v>
                </c:pt>
                <c:pt idx="121">
                  <c:v>3186</c:v>
                </c:pt>
                <c:pt idx="122">
                  <c:v>3200</c:v>
                </c:pt>
                <c:pt idx="123">
                  <c:v>3195</c:v>
                </c:pt>
                <c:pt idx="124">
                  <c:v>3176</c:v>
                </c:pt>
                <c:pt idx="125">
                  <c:v>3175</c:v>
                </c:pt>
                <c:pt idx="126">
                  <c:v>3210</c:v>
                </c:pt>
                <c:pt idx="127">
                  <c:v>3222.9997560000002</c:v>
                </c:pt>
                <c:pt idx="128">
                  <c:v>3243</c:v>
                </c:pt>
                <c:pt idx="129">
                  <c:v>3228</c:v>
                </c:pt>
                <c:pt idx="130">
                  <c:v>3222.9997560000002</c:v>
                </c:pt>
                <c:pt idx="131">
                  <c:v>3254</c:v>
                </c:pt>
                <c:pt idx="132">
                  <c:v>3242</c:v>
                </c:pt>
                <c:pt idx="133">
                  <c:v>3234</c:v>
                </c:pt>
                <c:pt idx="134">
                  <c:v>3256</c:v>
                </c:pt>
                <c:pt idx="135">
                  <c:v>3269</c:v>
                </c:pt>
                <c:pt idx="136">
                  <c:v>3239.0002439999998</c:v>
                </c:pt>
                <c:pt idx="137">
                  <c:v>3262</c:v>
                </c:pt>
                <c:pt idx="138">
                  <c:v>3238</c:v>
                </c:pt>
                <c:pt idx="139">
                  <c:v>3261</c:v>
                </c:pt>
                <c:pt idx="140">
                  <c:v>3246</c:v>
                </c:pt>
                <c:pt idx="141">
                  <c:v>3237</c:v>
                </c:pt>
                <c:pt idx="142">
                  <c:v>3240</c:v>
                </c:pt>
                <c:pt idx="143">
                  <c:v>3229</c:v>
                </c:pt>
                <c:pt idx="144">
                  <c:v>3215</c:v>
                </c:pt>
                <c:pt idx="145">
                  <c:v>3219</c:v>
                </c:pt>
                <c:pt idx="146">
                  <c:v>3199</c:v>
                </c:pt>
                <c:pt idx="147">
                  <c:v>3218</c:v>
                </c:pt>
                <c:pt idx="148">
                  <c:v>3244</c:v>
                </c:pt>
                <c:pt idx="149">
                  <c:v>3281</c:v>
                </c:pt>
                <c:pt idx="150">
                  <c:v>3273</c:v>
                </c:pt>
                <c:pt idx="151">
                  <c:v>3224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1646</c:v>
                </c:pt>
                <c:pt idx="169">
                  <c:v>1981</c:v>
                </c:pt>
                <c:pt idx="170">
                  <c:v>2728</c:v>
                </c:pt>
                <c:pt idx="171">
                  <c:v>2841</c:v>
                </c:pt>
                <c:pt idx="172">
                  <c:v>2921.0002439999998</c:v>
                </c:pt>
                <c:pt idx="173">
                  <c:v>2952</c:v>
                </c:pt>
                <c:pt idx="174">
                  <c:v>3048</c:v>
                </c:pt>
                <c:pt idx="175">
                  <c:v>3113</c:v>
                </c:pt>
                <c:pt idx="176">
                  <c:v>3155</c:v>
                </c:pt>
                <c:pt idx="177">
                  <c:v>3098.9997560000002</c:v>
                </c:pt>
                <c:pt idx="178">
                  <c:v>3142.0002439999998</c:v>
                </c:pt>
                <c:pt idx="179">
                  <c:v>3221.0002439999998</c:v>
                </c:pt>
                <c:pt idx="180">
                  <c:v>3199</c:v>
                </c:pt>
                <c:pt idx="181">
                  <c:v>3167</c:v>
                </c:pt>
                <c:pt idx="182">
                  <c:v>3133.0002439999998</c:v>
                </c:pt>
                <c:pt idx="183">
                  <c:v>3129</c:v>
                </c:pt>
                <c:pt idx="184">
                  <c:v>3095</c:v>
                </c:pt>
                <c:pt idx="185">
                  <c:v>3097</c:v>
                </c:pt>
                <c:pt idx="186">
                  <c:v>3097</c:v>
                </c:pt>
                <c:pt idx="187">
                  <c:v>3073</c:v>
                </c:pt>
                <c:pt idx="188">
                  <c:v>3080.9997560000002</c:v>
                </c:pt>
                <c:pt idx="189">
                  <c:v>3060</c:v>
                </c:pt>
                <c:pt idx="190">
                  <c:v>3048</c:v>
                </c:pt>
                <c:pt idx="191">
                  <c:v>3004</c:v>
                </c:pt>
                <c:pt idx="192">
                  <c:v>2983</c:v>
                </c:pt>
                <c:pt idx="193">
                  <c:v>2944</c:v>
                </c:pt>
                <c:pt idx="194">
                  <c:v>2908</c:v>
                </c:pt>
                <c:pt idx="195">
                  <c:v>2908</c:v>
                </c:pt>
                <c:pt idx="196">
                  <c:v>2911</c:v>
                </c:pt>
                <c:pt idx="197">
                  <c:v>2919</c:v>
                </c:pt>
                <c:pt idx="198">
                  <c:v>2971</c:v>
                </c:pt>
                <c:pt idx="199">
                  <c:v>2940</c:v>
                </c:pt>
                <c:pt idx="200">
                  <c:v>2918</c:v>
                </c:pt>
                <c:pt idx="201">
                  <c:v>2928</c:v>
                </c:pt>
                <c:pt idx="202">
                  <c:v>2841</c:v>
                </c:pt>
                <c:pt idx="203">
                  <c:v>2832</c:v>
                </c:pt>
                <c:pt idx="204">
                  <c:v>2888</c:v>
                </c:pt>
                <c:pt idx="205">
                  <c:v>2900</c:v>
                </c:pt>
                <c:pt idx="206">
                  <c:v>2870</c:v>
                </c:pt>
                <c:pt idx="207">
                  <c:v>2861.9997560000002</c:v>
                </c:pt>
                <c:pt idx="208">
                  <c:v>2808.0002439999998</c:v>
                </c:pt>
                <c:pt idx="209">
                  <c:v>2785</c:v>
                </c:pt>
                <c:pt idx="210">
                  <c:v>2841</c:v>
                </c:pt>
                <c:pt idx="211">
                  <c:v>2790.0002439999998</c:v>
                </c:pt>
                <c:pt idx="212">
                  <c:v>2645</c:v>
                </c:pt>
                <c:pt idx="213">
                  <c:v>2622</c:v>
                </c:pt>
                <c:pt idx="214">
                  <c:v>2657.0002439999998</c:v>
                </c:pt>
                <c:pt idx="215">
                  <c:v>2563</c:v>
                </c:pt>
                <c:pt idx="216">
                  <c:v>2514</c:v>
                </c:pt>
                <c:pt idx="217">
                  <c:v>2374</c:v>
                </c:pt>
                <c:pt idx="218">
                  <c:v>2378</c:v>
                </c:pt>
                <c:pt idx="219">
                  <c:v>2140</c:v>
                </c:pt>
                <c:pt idx="220">
                  <c:v>2010</c:v>
                </c:pt>
                <c:pt idx="221">
                  <c:v>2054</c:v>
                </c:pt>
                <c:pt idx="222">
                  <c:v>2503</c:v>
                </c:pt>
                <c:pt idx="223">
                  <c:v>1648</c:v>
                </c:pt>
              </c:numCache>
            </c:numRef>
          </c:yVal>
          <c:smooth val="0"/>
          <c:extLst xmlns:c16r2="http://schemas.microsoft.com/office/drawing/2015/06/chart">
            <c:ext xmlns:c16="http://schemas.microsoft.com/office/drawing/2014/chart" uri="{C3380CC4-5D6E-409C-BE32-E72D297353CC}">
              <c16:uniqueId val="{00000042-6AC3-49EB-A28A-8F017B4E52E8}"/>
            </c:ext>
          </c:extLst>
        </c:ser>
        <c:ser>
          <c:idx val="67"/>
          <c:order val="67"/>
          <c:tx>
            <c:strRef>
              <c:f>Sheet1!$BQ$1</c:f>
              <c:strCache>
                <c:ptCount val="1"/>
                <c:pt idx="0">
                  <c:v>substrate</c:v>
                </c:pt>
              </c:strCache>
            </c:strRef>
          </c:tx>
          <c:spPr>
            <a:ln w="12700" cap="rnd">
              <a:solidFill>
                <a:schemeClr val="accent4">
                  <a:lumMod val="5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Sheet1!$BQ$2:$BQ$225</c:f>
              <c:numCache>
                <c:formatCode>General</c:formatCode>
                <c:ptCount val="224"/>
                <c:pt idx="0">
                  <c:v>297</c:v>
                </c:pt>
                <c:pt idx="1">
                  <c:v>303</c:v>
                </c:pt>
                <c:pt idx="2">
                  <c:v>562</c:v>
                </c:pt>
                <c:pt idx="3">
                  <c:v>693.00006099999996</c:v>
                </c:pt>
                <c:pt idx="4">
                  <c:v>775</c:v>
                </c:pt>
                <c:pt idx="5">
                  <c:v>873</c:v>
                </c:pt>
                <c:pt idx="6">
                  <c:v>938</c:v>
                </c:pt>
                <c:pt idx="7">
                  <c:v>1028</c:v>
                </c:pt>
                <c:pt idx="8">
                  <c:v>1113</c:v>
                </c:pt>
                <c:pt idx="9">
                  <c:v>1182</c:v>
                </c:pt>
                <c:pt idx="10">
                  <c:v>1262</c:v>
                </c:pt>
                <c:pt idx="11">
                  <c:v>1332</c:v>
                </c:pt>
                <c:pt idx="12">
                  <c:v>1381</c:v>
                </c:pt>
                <c:pt idx="13">
                  <c:v>1439.0001219999999</c:v>
                </c:pt>
                <c:pt idx="14">
                  <c:v>1500.9998780000001</c:v>
                </c:pt>
                <c:pt idx="15">
                  <c:v>1565</c:v>
                </c:pt>
                <c:pt idx="16">
                  <c:v>1635</c:v>
                </c:pt>
                <c:pt idx="17">
                  <c:v>1685.9998780000001</c:v>
                </c:pt>
                <c:pt idx="18">
                  <c:v>1750</c:v>
                </c:pt>
                <c:pt idx="19">
                  <c:v>1832</c:v>
                </c:pt>
                <c:pt idx="20">
                  <c:v>1890</c:v>
                </c:pt>
                <c:pt idx="21">
                  <c:v>1940</c:v>
                </c:pt>
                <c:pt idx="22">
                  <c:v>1991</c:v>
                </c:pt>
                <c:pt idx="23">
                  <c:v>2068</c:v>
                </c:pt>
                <c:pt idx="24">
                  <c:v>2097</c:v>
                </c:pt>
                <c:pt idx="25">
                  <c:v>2117</c:v>
                </c:pt>
                <c:pt idx="26">
                  <c:v>2147</c:v>
                </c:pt>
                <c:pt idx="27">
                  <c:v>2182</c:v>
                </c:pt>
                <c:pt idx="28">
                  <c:v>2204</c:v>
                </c:pt>
                <c:pt idx="29">
                  <c:v>2246</c:v>
                </c:pt>
                <c:pt idx="30">
                  <c:v>2264</c:v>
                </c:pt>
                <c:pt idx="31">
                  <c:v>2269</c:v>
                </c:pt>
                <c:pt idx="32">
                  <c:v>2259</c:v>
                </c:pt>
                <c:pt idx="33">
                  <c:v>2262</c:v>
                </c:pt>
                <c:pt idx="34">
                  <c:v>2283</c:v>
                </c:pt>
                <c:pt idx="35">
                  <c:v>2301</c:v>
                </c:pt>
                <c:pt idx="36">
                  <c:v>2384</c:v>
                </c:pt>
                <c:pt idx="37">
                  <c:v>2425</c:v>
                </c:pt>
                <c:pt idx="38">
                  <c:v>2471</c:v>
                </c:pt>
                <c:pt idx="39">
                  <c:v>2581</c:v>
                </c:pt>
                <c:pt idx="40">
                  <c:v>2615</c:v>
                </c:pt>
                <c:pt idx="41">
                  <c:v>2603</c:v>
                </c:pt>
                <c:pt idx="42">
                  <c:v>2618</c:v>
                </c:pt>
                <c:pt idx="43">
                  <c:v>2715</c:v>
                </c:pt>
                <c:pt idx="44">
                  <c:v>2720.0002439999998</c:v>
                </c:pt>
                <c:pt idx="45">
                  <c:v>2713</c:v>
                </c:pt>
                <c:pt idx="46">
                  <c:v>2739</c:v>
                </c:pt>
                <c:pt idx="47">
                  <c:v>2761</c:v>
                </c:pt>
                <c:pt idx="48">
                  <c:v>2811</c:v>
                </c:pt>
                <c:pt idx="49">
                  <c:v>2803</c:v>
                </c:pt>
                <c:pt idx="50">
                  <c:v>2803</c:v>
                </c:pt>
                <c:pt idx="51">
                  <c:v>2807</c:v>
                </c:pt>
                <c:pt idx="52">
                  <c:v>2819</c:v>
                </c:pt>
                <c:pt idx="53">
                  <c:v>2834.9997560000002</c:v>
                </c:pt>
                <c:pt idx="54">
                  <c:v>2842.0002439999998</c:v>
                </c:pt>
                <c:pt idx="55">
                  <c:v>2845</c:v>
                </c:pt>
                <c:pt idx="56">
                  <c:v>2882</c:v>
                </c:pt>
                <c:pt idx="57">
                  <c:v>2928</c:v>
                </c:pt>
                <c:pt idx="58">
                  <c:v>2931.9997560000002</c:v>
                </c:pt>
                <c:pt idx="59">
                  <c:v>2875</c:v>
                </c:pt>
                <c:pt idx="60">
                  <c:v>3059</c:v>
                </c:pt>
                <c:pt idx="61">
                  <c:v>3093</c:v>
                </c:pt>
                <c:pt idx="62">
                  <c:v>2922</c:v>
                </c:pt>
                <c:pt idx="63">
                  <c:v>3109</c:v>
                </c:pt>
                <c:pt idx="64">
                  <c:v>3087</c:v>
                </c:pt>
                <c:pt idx="65">
                  <c:v>3003</c:v>
                </c:pt>
                <c:pt idx="66">
                  <c:v>2983</c:v>
                </c:pt>
                <c:pt idx="67">
                  <c:v>2925</c:v>
                </c:pt>
                <c:pt idx="68">
                  <c:v>2940</c:v>
                </c:pt>
                <c:pt idx="69">
                  <c:v>2956</c:v>
                </c:pt>
                <c:pt idx="70">
                  <c:v>2980</c:v>
                </c:pt>
                <c:pt idx="71">
                  <c:v>2989</c:v>
                </c:pt>
                <c:pt idx="72">
                  <c:v>2998</c:v>
                </c:pt>
                <c:pt idx="73">
                  <c:v>3001.9997560000002</c:v>
                </c:pt>
                <c:pt idx="74">
                  <c:v>3015</c:v>
                </c:pt>
                <c:pt idx="75">
                  <c:v>3019.9997560000002</c:v>
                </c:pt>
                <c:pt idx="76">
                  <c:v>3019</c:v>
                </c:pt>
                <c:pt idx="77">
                  <c:v>3050</c:v>
                </c:pt>
                <c:pt idx="78">
                  <c:v>3089</c:v>
                </c:pt>
                <c:pt idx="79">
                  <c:v>3074</c:v>
                </c:pt>
                <c:pt idx="80">
                  <c:v>2940</c:v>
                </c:pt>
                <c:pt idx="81">
                  <c:v>2975.0002439999998</c:v>
                </c:pt>
                <c:pt idx="82">
                  <c:v>2949.9997560000002</c:v>
                </c:pt>
                <c:pt idx="83">
                  <c:v>3092</c:v>
                </c:pt>
                <c:pt idx="84">
                  <c:v>3195</c:v>
                </c:pt>
                <c:pt idx="85">
                  <c:v>3158</c:v>
                </c:pt>
                <c:pt idx="86">
                  <c:v>3102</c:v>
                </c:pt>
                <c:pt idx="87">
                  <c:v>3094</c:v>
                </c:pt>
                <c:pt idx="88">
                  <c:v>3109</c:v>
                </c:pt>
                <c:pt idx="89">
                  <c:v>3110</c:v>
                </c:pt>
                <c:pt idx="90">
                  <c:v>3123</c:v>
                </c:pt>
                <c:pt idx="91">
                  <c:v>3133.0002439999998</c:v>
                </c:pt>
                <c:pt idx="92">
                  <c:v>3121</c:v>
                </c:pt>
                <c:pt idx="93">
                  <c:v>3115.0002439999998</c:v>
                </c:pt>
                <c:pt idx="94">
                  <c:v>3124.0002439999998</c:v>
                </c:pt>
                <c:pt idx="95">
                  <c:v>3125.9997560000002</c:v>
                </c:pt>
                <c:pt idx="96">
                  <c:v>3121</c:v>
                </c:pt>
                <c:pt idx="97">
                  <c:v>3133.0002439999998</c:v>
                </c:pt>
                <c:pt idx="98">
                  <c:v>3179</c:v>
                </c:pt>
                <c:pt idx="99">
                  <c:v>3149</c:v>
                </c:pt>
                <c:pt idx="100">
                  <c:v>3217</c:v>
                </c:pt>
                <c:pt idx="101">
                  <c:v>3235</c:v>
                </c:pt>
                <c:pt idx="102">
                  <c:v>3221.0002439999998</c:v>
                </c:pt>
                <c:pt idx="103">
                  <c:v>0</c:v>
                </c:pt>
                <c:pt idx="104">
                  <c:v>0</c:v>
                </c:pt>
                <c:pt idx="105">
                  <c:v>0</c:v>
                </c:pt>
                <c:pt idx="106">
                  <c:v>0</c:v>
                </c:pt>
                <c:pt idx="107">
                  <c:v>0</c:v>
                </c:pt>
                <c:pt idx="108">
                  <c:v>0</c:v>
                </c:pt>
                <c:pt idx="109">
                  <c:v>0</c:v>
                </c:pt>
                <c:pt idx="110">
                  <c:v>0</c:v>
                </c:pt>
                <c:pt idx="111">
                  <c:v>0</c:v>
                </c:pt>
                <c:pt idx="112">
                  <c:v>0</c:v>
                </c:pt>
                <c:pt idx="113">
                  <c:v>0</c:v>
                </c:pt>
                <c:pt idx="114">
                  <c:v>2734</c:v>
                </c:pt>
                <c:pt idx="115">
                  <c:v>2654</c:v>
                </c:pt>
                <c:pt idx="116">
                  <c:v>2791.9997560000002</c:v>
                </c:pt>
                <c:pt idx="117">
                  <c:v>3160.0002439999998</c:v>
                </c:pt>
                <c:pt idx="118">
                  <c:v>2887.0002439999998</c:v>
                </c:pt>
                <c:pt idx="119">
                  <c:v>3019.9997560000002</c:v>
                </c:pt>
                <c:pt idx="120">
                  <c:v>3085</c:v>
                </c:pt>
                <c:pt idx="121">
                  <c:v>3065</c:v>
                </c:pt>
                <c:pt idx="122">
                  <c:v>3088</c:v>
                </c:pt>
                <c:pt idx="123">
                  <c:v>3084</c:v>
                </c:pt>
                <c:pt idx="124">
                  <c:v>3073</c:v>
                </c:pt>
                <c:pt idx="125">
                  <c:v>3089</c:v>
                </c:pt>
                <c:pt idx="126">
                  <c:v>3115.0002439999998</c:v>
                </c:pt>
                <c:pt idx="127">
                  <c:v>3124.0002439999998</c:v>
                </c:pt>
                <c:pt idx="128">
                  <c:v>3150</c:v>
                </c:pt>
                <c:pt idx="129">
                  <c:v>3155</c:v>
                </c:pt>
                <c:pt idx="130">
                  <c:v>3162</c:v>
                </c:pt>
                <c:pt idx="131">
                  <c:v>3186</c:v>
                </c:pt>
                <c:pt idx="132">
                  <c:v>3204.9997560000002</c:v>
                </c:pt>
                <c:pt idx="133">
                  <c:v>3206</c:v>
                </c:pt>
                <c:pt idx="134">
                  <c:v>3222.9997560000002</c:v>
                </c:pt>
                <c:pt idx="135">
                  <c:v>3231</c:v>
                </c:pt>
                <c:pt idx="136">
                  <c:v>3236</c:v>
                </c:pt>
                <c:pt idx="137">
                  <c:v>3231.9997560000002</c:v>
                </c:pt>
                <c:pt idx="138">
                  <c:v>3208</c:v>
                </c:pt>
                <c:pt idx="139">
                  <c:v>3195.9997560000002</c:v>
                </c:pt>
                <c:pt idx="140">
                  <c:v>3194.0002439999998</c:v>
                </c:pt>
                <c:pt idx="141">
                  <c:v>3193</c:v>
                </c:pt>
                <c:pt idx="142">
                  <c:v>3169.0002439999998</c:v>
                </c:pt>
                <c:pt idx="143">
                  <c:v>3143</c:v>
                </c:pt>
                <c:pt idx="144">
                  <c:v>3143.9997560000002</c:v>
                </c:pt>
                <c:pt idx="145">
                  <c:v>3119</c:v>
                </c:pt>
                <c:pt idx="146">
                  <c:v>3113</c:v>
                </c:pt>
                <c:pt idx="147">
                  <c:v>3147</c:v>
                </c:pt>
                <c:pt idx="148">
                  <c:v>3167</c:v>
                </c:pt>
                <c:pt idx="149">
                  <c:v>3194.0002439999998</c:v>
                </c:pt>
                <c:pt idx="150">
                  <c:v>3159</c:v>
                </c:pt>
                <c:pt idx="151">
                  <c:v>3093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1211</c:v>
                </c:pt>
                <c:pt idx="169">
                  <c:v>1550</c:v>
                </c:pt>
                <c:pt idx="170">
                  <c:v>2240</c:v>
                </c:pt>
                <c:pt idx="171">
                  <c:v>2541</c:v>
                </c:pt>
                <c:pt idx="172">
                  <c:v>2613</c:v>
                </c:pt>
                <c:pt idx="173">
                  <c:v>2649.9997560000002</c:v>
                </c:pt>
                <c:pt idx="174">
                  <c:v>2329</c:v>
                </c:pt>
                <c:pt idx="175">
                  <c:v>2591</c:v>
                </c:pt>
                <c:pt idx="176">
                  <c:v>2799.0002439999998</c:v>
                </c:pt>
                <c:pt idx="177">
                  <c:v>2805</c:v>
                </c:pt>
                <c:pt idx="178">
                  <c:v>2833.0002439999998</c:v>
                </c:pt>
                <c:pt idx="179">
                  <c:v>2761</c:v>
                </c:pt>
                <c:pt idx="180">
                  <c:v>2793</c:v>
                </c:pt>
                <c:pt idx="181">
                  <c:v>2760</c:v>
                </c:pt>
                <c:pt idx="182">
                  <c:v>2767</c:v>
                </c:pt>
                <c:pt idx="183">
                  <c:v>2741</c:v>
                </c:pt>
                <c:pt idx="184">
                  <c:v>2712</c:v>
                </c:pt>
                <c:pt idx="185">
                  <c:v>2755</c:v>
                </c:pt>
                <c:pt idx="186">
                  <c:v>2724</c:v>
                </c:pt>
                <c:pt idx="187">
                  <c:v>2760</c:v>
                </c:pt>
                <c:pt idx="188">
                  <c:v>2759</c:v>
                </c:pt>
                <c:pt idx="189">
                  <c:v>2730</c:v>
                </c:pt>
                <c:pt idx="190">
                  <c:v>2762</c:v>
                </c:pt>
                <c:pt idx="191">
                  <c:v>2712</c:v>
                </c:pt>
                <c:pt idx="192">
                  <c:v>2657.0002439999998</c:v>
                </c:pt>
                <c:pt idx="193">
                  <c:v>2667</c:v>
                </c:pt>
                <c:pt idx="194">
                  <c:v>2630</c:v>
                </c:pt>
                <c:pt idx="195">
                  <c:v>2685.9997560000002</c:v>
                </c:pt>
                <c:pt idx="196">
                  <c:v>2646</c:v>
                </c:pt>
                <c:pt idx="197">
                  <c:v>2649</c:v>
                </c:pt>
                <c:pt idx="198">
                  <c:v>2620</c:v>
                </c:pt>
                <c:pt idx="199">
                  <c:v>2582</c:v>
                </c:pt>
                <c:pt idx="200">
                  <c:v>2499</c:v>
                </c:pt>
                <c:pt idx="201">
                  <c:v>2498</c:v>
                </c:pt>
                <c:pt idx="202">
                  <c:v>2423</c:v>
                </c:pt>
                <c:pt idx="203">
                  <c:v>2370</c:v>
                </c:pt>
                <c:pt idx="204">
                  <c:v>2396</c:v>
                </c:pt>
                <c:pt idx="205">
                  <c:v>2385</c:v>
                </c:pt>
                <c:pt idx="206">
                  <c:v>2353</c:v>
                </c:pt>
                <c:pt idx="207">
                  <c:v>2370</c:v>
                </c:pt>
                <c:pt idx="208">
                  <c:v>2348</c:v>
                </c:pt>
                <c:pt idx="209">
                  <c:v>2284</c:v>
                </c:pt>
                <c:pt idx="210">
                  <c:v>2372</c:v>
                </c:pt>
                <c:pt idx="211">
                  <c:v>2279</c:v>
                </c:pt>
                <c:pt idx="212">
                  <c:v>2238</c:v>
                </c:pt>
                <c:pt idx="213">
                  <c:v>2177</c:v>
                </c:pt>
                <c:pt idx="214">
                  <c:v>2182</c:v>
                </c:pt>
                <c:pt idx="215">
                  <c:v>2044</c:v>
                </c:pt>
                <c:pt idx="216">
                  <c:v>2028</c:v>
                </c:pt>
                <c:pt idx="217">
                  <c:v>1984</c:v>
                </c:pt>
                <c:pt idx="218">
                  <c:v>1895</c:v>
                </c:pt>
                <c:pt idx="219">
                  <c:v>1675</c:v>
                </c:pt>
                <c:pt idx="220">
                  <c:v>1615.9998780000001</c:v>
                </c:pt>
                <c:pt idx="221">
                  <c:v>1641.9998780000001</c:v>
                </c:pt>
                <c:pt idx="222">
                  <c:v>1907</c:v>
                </c:pt>
                <c:pt idx="223">
                  <c:v>1146</c:v>
                </c:pt>
              </c:numCache>
            </c:numRef>
          </c:yVal>
          <c:smooth val="0"/>
          <c:extLst xmlns:c16r2="http://schemas.microsoft.com/office/drawing/2015/06/chart">
            <c:ext xmlns:c16="http://schemas.microsoft.com/office/drawing/2014/chart" uri="{C3380CC4-5D6E-409C-BE32-E72D297353CC}">
              <c16:uniqueId val="{00000043-6AC3-49EB-A28A-8F017B4E52E8}"/>
            </c:ext>
          </c:extLst>
        </c:ser>
        <c:ser>
          <c:idx val="68"/>
          <c:order val="68"/>
          <c:tx>
            <c:strRef>
              <c:f>Sheet1!$BR$1</c:f>
              <c:strCache>
                <c:ptCount val="1"/>
                <c:pt idx="0">
                  <c:v>water</c:v>
                </c:pt>
              </c:strCache>
            </c:strRef>
          </c:tx>
          <c:spPr>
            <a:ln w="12700" cap="rnd">
              <a:solidFill>
                <a:srgbClr val="0070C0"/>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Sheet1!$BR$2:$BR$225</c:f>
              <c:numCache>
                <c:formatCode>General</c:formatCode>
                <c:ptCount val="224"/>
                <c:pt idx="0">
                  <c:v>0</c:v>
                </c:pt>
                <c:pt idx="1">
                  <c:v>0</c:v>
                </c:pt>
                <c:pt idx="2">
                  <c:v>89</c:v>
                </c:pt>
                <c:pt idx="3">
                  <c:v>216</c:v>
                </c:pt>
                <c:pt idx="4">
                  <c:v>241</c:v>
                </c:pt>
                <c:pt idx="5">
                  <c:v>245</c:v>
                </c:pt>
                <c:pt idx="6">
                  <c:v>268</c:v>
                </c:pt>
                <c:pt idx="7">
                  <c:v>297</c:v>
                </c:pt>
                <c:pt idx="8">
                  <c:v>326</c:v>
                </c:pt>
                <c:pt idx="9">
                  <c:v>326.99996900000002</c:v>
                </c:pt>
                <c:pt idx="10">
                  <c:v>347</c:v>
                </c:pt>
                <c:pt idx="11">
                  <c:v>351.00003099999998</c:v>
                </c:pt>
                <c:pt idx="12">
                  <c:v>364</c:v>
                </c:pt>
                <c:pt idx="13">
                  <c:v>364</c:v>
                </c:pt>
                <c:pt idx="14">
                  <c:v>368</c:v>
                </c:pt>
                <c:pt idx="15">
                  <c:v>366</c:v>
                </c:pt>
                <c:pt idx="16">
                  <c:v>370</c:v>
                </c:pt>
                <c:pt idx="17">
                  <c:v>363</c:v>
                </c:pt>
                <c:pt idx="18">
                  <c:v>372</c:v>
                </c:pt>
                <c:pt idx="19">
                  <c:v>373.00003099999998</c:v>
                </c:pt>
                <c:pt idx="20">
                  <c:v>366</c:v>
                </c:pt>
                <c:pt idx="21">
                  <c:v>358</c:v>
                </c:pt>
                <c:pt idx="22">
                  <c:v>348.99996900000002</c:v>
                </c:pt>
                <c:pt idx="23">
                  <c:v>350</c:v>
                </c:pt>
                <c:pt idx="24">
                  <c:v>337.99996900000002</c:v>
                </c:pt>
                <c:pt idx="25">
                  <c:v>330</c:v>
                </c:pt>
                <c:pt idx="26">
                  <c:v>325</c:v>
                </c:pt>
                <c:pt idx="27">
                  <c:v>320</c:v>
                </c:pt>
                <c:pt idx="28">
                  <c:v>318.00003099999998</c:v>
                </c:pt>
                <c:pt idx="29">
                  <c:v>321</c:v>
                </c:pt>
                <c:pt idx="30">
                  <c:v>321</c:v>
                </c:pt>
                <c:pt idx="31">
                  <c:v>315</c:v>
                </c:pt>
                <c:pt idx="32">
                  <c:v>314</c:v>
                </c:pt>
                <c:pt idx="33">
                  <c:v>309</c:v>
                </c:pt>
                <c:pt idx="34">
                  <c:v>300</c:v>
                </c:pt>
                <c:pt idx="35">
                  <c:v>301</c:v>
                </c:pt>
                <c:pt idx="36">
                  <c:v>308</c:v>
                </c:pt>
                <c:pt idx="37">
                  <c:v>301</c:v>
                </c:pt>
                <c:pt idx="38">
                  <c:v>306</c:v>
                </c:pt>
                <c:pt idx="39">
                  <c:v>312</c:v>
                </c:pt>
                <c:pt idx="40">
                  <c:v>312</c:v>
                </c:pt>
                <c:pt idx="41">
                  <c:v>316</c:v>
                </c:pt>
                <c:pt idx="42">
                  <c:v>326</c:v>
                </c:pt>
                <c:pt idx="43">
                  <c:v>334</c:v>
                </c:pt>
                <c:pt idx="44">
                  <c:v>314</c:v>
                </c:pt>
                <c:pt idx="45">
                  <c:v>314</c:v>
                </c:pt>
                <c:pt idx="46">
                  <c:v>311</c:v>
                </c:pt>
                <c:pt idx="47">
                  <c:v>311</c:v>
                </c:pt>
                <c:pt idx="48">
                  <c:v>314</c:v>
                </c:pt>
                <c:pt idx="49">
                  <c:v>308</c:v>
                </c:pt>
                <c:pt idx="50">
                  <c:v>305</c:v>
                </c:pt>
                <c:pt idx="51">
                  <c:v>299</c:v>
                </c:pt>
                <c:pt idx="52">
                  <c:v>309</c:v>
                </c:pt>
                <c:pt idx="53">
                  <c:v>302</c:v>
                </c:pt>
                <c:pt idx="54">
                  <c:v>305</c:v>
                </c:pt>
                <c:pt idx="55">
                  <c:v>295</c:v>
                </c:pt>
                <c:pt idx="56">
                  <c:v>299</c:v>
                </c:pt>
                <c:pt idx="57">
                  <c:v>293</c:v>
                </c:pt>
                <c:pt idx="58">
                  <c:v>290</c:v>
                </c:pt>
                <c:pt idx="59">
                  <c:v>279</c:v>
                </c:pt>
                <c:pt idx="60">
                  <c:v>288</c:v>
                </c:pt>
                <c:pt idx="61">
                  <c:v>282</c:v>
                </c:pt>
                <c:pt idx="62">
                  <c:v>275</c:v>
                </c:pt>
                <c:pt idx="63">
                  <c:v>292</c:v>
                </c:pt>
                <c:pt idx="64">
                  <c:v>304</c:v>
                </c:pt>
                <c:pt idx="65">
                  <c:v>291</c:v>
                </c:pt>
                <c:pt idx="66">
                  <c:v>290</c:v>
                </c:pt>
                <c:pt idx="67">
                  <c:v>288</c:v>
                </c:pt>
                <c:pt idx="68">
                  <c:v>292</c:v>
                </c:pt>
                <c:pt idx="69">
                  <c:v>295</c:v>
                </c:pt>
                <c:pt idx="70">
                  <c:v>292</c:v>
                </c:pt>
                <c:pt idx="71">
                  <c:v>288</c:v>
                </c:pt>
                <c:pt idx="72">
                  <c:v>291</c:v>
                </c:pt>
                <c:pt idx="73">
                  <c:v>289</c:v>
                </c:pt>
                <c:pt idx="74">
                  <c:v>289</c:v>
                </c:pt>
                <c:pt idx="75">
                  <c:v>285</c:v>
                </c:pt>
                <c:pt idx="76">
                  <c:v>282</c:v>
                </c:pt>
                <c:pt idx="77">
                  <c:v>281</c:v>
                </c:pt>
                <c:pt idx="78">
                  <c:v>272</c:v>
                </c:pt>
                <c:pt idx="79">
                  <c:v>247.00001499999999</c:v>
                </c:pt>
                <c:pt idx="80">
                  <c:v>220</c:v>
                </c:pt>
                <c:pt idx="81">
                  <c:v>218</c:v>
                </c:pt>
                <c:pt idx="82">
                  <c:v>217</c:v>
                </c:pt>
                <c:pt idx="83">
                  <c:v>231</c:v>
                </c:pt>
                <c:pt idx="84">
                  <c:v>241</c:v>
                </c:pt>
                <c:pt idx="85">
                  <c:v>257</c:v>
                </c:pt>
                <c:pt idx="86">
                  <c:v>264</c:v>
                </c:pt>
                <c:pt idx="87">
                  <c:v>257</c:v>
                </c:pt>
                <c:pt idx="88">
                  <c:v>255</c:v>
                </c:pt>
                <c:pt idx="89">
                  <c:v>250</c:v>
                </c:pt>
                <c:pt idx="90">
                  <c:v>256</c:v>
                </c:pt>
                <c:pt idx="91">
                  <c:v>257</c:v>
                </c:pt>
                <c:pt idx="92">
                  <c:v>265</c:v>
                </c:pt>
                <c:pt idx="93">
                  <c:v>257</c:v>
                </c:pt>
                <c:pt idx="94">
                  <c:v>259</c:v>
                </c:pt>
                <c:pt idx="95">
                  <c:v>257</c:v>
                </c:pt>
                <c:pt idx="96">
                  <c:v>259</c:v>
                </c:pt>
                <c:pt idx="97">
                  <c:v>263</c:v>
                </c:pt>
                <c:pt idx="98">
                  <c:v>266</c:v>
                </c:pt>
                <c:pt idx="99">
                  <c:v>275</c:v>
                </c:pt>
                <c:pt idx="100">
                  <c:v>279</c:v>
                </c:pt>
                <c:pt idx="101">
                  <c:v>259</c:v>
                </c:pt>
                <c:pt idx="102">
                  <c:v>268</c:v>
                </c:pt>
                <c:pt idx="103">
                  <c:v>0</c:v>
                </c:pt>
                <c:pt idx="104">
                  <c:v>0</c:v>
                </c:pt>
                <c:pt idx="105">
                  <c:v>0</c:v>
                </c:pt>
                <c:pt idx="106">
                  <c:v>0</c:v>
                </c:pt>
                <c:pt idx="107">
                  <c:v>0</c:v>
                </c:pt>
                <c:pt idx="108">
                  <c:v>0</c:v>
                </c:pt>
                <c:pt idx="109">
                  <c:v>0</c:v>
                </c:pt>
                <c:pt idx="110">
                  <c:v>0</c:v>
                </c:pt>
                <c:pt idx="111">
                  <c:v>0</c:v>
                </c:pt>
                <c:pt idx="112">
                  <c:v>0</c:v>
                </c:pt>
                <c:pt idx="113">
                  <c:v>0</c:v>
                </c:pt>
                <c:pt idx="114">
                  <c:v>198</c:v>
                </c:pt>
                <c:pt idx="115">
                  <c:v>182</c:v>
                </c:pt>
                <c:pt idx="116">
                  <c:v>185</c:v>
                </c:pt>
                <c:pt idx="117">
                  <c:v>179.99998500000001</c:v>
                </c:pt>
                <c:pt idx="118">
                  <c:v>186</c:v>
                </c:pt>
                <c:pt idx="119">
                  <c:v>200</c:v>
                </c:pt>
                <c:pt idx="120">
                  <c:v>215</c:v>
                </c:pt>
                <c:pt idx="121">
                  <c:v>227</c:v>
                </c:pt>
                <c:pt idx="122">
                  <c:v>236.00001499999999</c:v>
                </c:pt>
                <c:pt idx="123">
                  <c:v>234.99998500000001</c:v>
                </c:pt>
                <c:pt idx="124">
                  <c:v>228</c:v>
                </c:pt>
                <c:pt idx="125">
                  <c:v>232</c:v>
                </c:pt>
                <c:pt idx="126">
                  <c:v>239</c:v>
                </c:pt>
                <c:pt idx="127">
                  <c:v>237</c:v>
                </c:pt>
                <c:pt idx="128">
                  <c:v>231</c:v>
                </c:pt>
                <c:pt idx="129">
                  <c:v>234</c:v>
                </c:pt>
                <c:pt idx="130">
                  <c:v>234</c:v>
                </c:pt>
                <c:pt idx="131">
                  <c:v>234</c:v>
                </c:pt>
                <c:pt idx="132">
                  <c:v>241</c:v>
                </c:pt>
                <c:pt idx="133">
                  <c:v>242</c:v>
                </c:pt>
                <c:pt idx="134">
                  <c:v>241</c:v>
                </c:pt>
                <c:pt idx="135">
                  <c:v>232</c:v>
                </c:pt>
                <c:pt idx="136">
                  <c:v>237</c:v>
                </c:pt>
                <c:pt idx="137">
                  <c:v>233</c:v>
                </c:pt>
                <c:pt idx="138">
                  <c:v>237</c:v>
                </c:pt>
                <c:pt idx="139">
                  <c:v>241</c:v>
                </c:pt>
                <c:pt idx="140">
                  <c:v>230</c:v>
                </c:pt>
                <c:pt idx="141">
                  <c:v>234</c:v>
                </c:pt>
                <c:pt idx="142">
                  <c:v>232</c:v>
                </c:pt>
                <c:pt idx="143">
                  <c:v>223.99998500000001</c:v>
                </c:pt>
                <c:pt idx="144">
                  <c:v>222</c:v>
                </c:pt>
                <c:pt idx="145">
                  <c:v>223.99998500000001</c:v>
                </c:pt>
                <c:pt idx="146">
                  <c:v>212</c:v>
                </c:pt>
                <c:pt idx="147">
                  <c:v>218</c:v>
                </c:pt>
                <c:pt idx="148">
                  <c:v>211</c:v>
                </c:pt>
                <c:pt idx="149">
                  <c:v>214.00001499999999</c:v>
                </c:pt>
                <c:pt idx="150">
                  <c:v>210</c:v>
                </c:pt>
                <c:pt idx="151">
                  <c:v>193</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64</c:v>
                </c:pt>
                <c:pt idx="169">
                  <c:v>54</c:v>
                </c:pt>
                <c:pt idx="170">
                  <c:v>68</c:v>
                </c:pt>
                <c:pt idx="171">
                  <c:v>79</c:v>
                </c:pt>
                <c:pt idx="172">
                  <c:v>81</c:v>
                </c:pt>
                <c:pt idx="173">
                  <c:v>81</c:v>
                </c:pt>
                <c:pt idx="174">
                  <c:v>82</c:v>
                </c:pt>
                <c:pt idx="175">
                  <c:v>76</c:v>
                </c:pt>
                <c:pt idx="176">
                  <c:v>95</c:v>
                </c:pt>
                <c:pt idx="177">
                  <c:v>105</c:v>
                </c:pt>
                <c:pt idx="178">
                  <c:v>92</c:v>
                </c:pt>
                <c:pt idx="179">
                  <c:v>92</c:v>
                </c:pt>
                <c:pt idx="180">
                  <c:v>93</c:v>
                </c:pt>
                <c:pt idx="181">
                  <c:v>111</c:v>
                </c:pt>
                <c:pt idx="182">
                  <c:v>106</c:v>
                </c:pt>
                <c:pt idx="183">
                  <c:v>110</c:v>
                </c:pt>
                <c:pt idx="184">
                  <c:v>100</c:v>
                </c:pt>
                <c:pt idx="185">
                  <c:v>111.99999200000001</c:v>
                </c:pt>
                <c:pt idx="186">
                  <c:v>104</c:v>
                </c:pt>
                <c:pt idx="187">
                  <c:v>107.00000799999999</c:v>
                </c:pt>
                <c:pt idx="188">
                  <c:v>108</c:v>
                </c:pt>
                <c:pt idx="189">
                  <c:v>108</c:v>
                </c:pt>
                <c:pt idx="190">
                  <c:v>114</c:v>
                </c:pt>
                <c:pt idx="191">
                  <c:v>100.99999200000001</c:v>
                </c:pt>
                <c:pt idx="192">
                  <c:v>108</c:v>
                </c:pt>
                <c:pt idx="193">
                  <c:v>111</c:v>
                </c:pt>
                <c:pt idx="194">
                  <c:v>108</c:v>
                </c:pt>
                <c:pt idx="195">
                  <c:v>122.99999200000001</c:v>
                </c:pt>
                <c:pt idx="196">
                  <c:v>114</c:v>
                </c:pt>
                <c:pt idx="197">
                  <c:v>111</c:v>
                </c:pt>
                <c:pt idx="198">
                  <c:v>111.99999200000001</c:v>
                </c:pt>
                <c:pt idx="199">
                  <c:v>117</c:v>
                </c:pt>
                <c:pt idx="200">
                  <c:v>113</c:v>
                </c:pt>
                <c:pt idx="201">
                  <c:v>106</c:v>
                </c:pt>
                <c:pt idx="202">
                  <c:v>114</c:v>
                </c:pt>
                <c:pt idx="203">
                  <c:v>122.99999200000001</c:v>
                </c:pt>
                <c:pt idx="204">
                  <c:v>118.00000799999999</c:v>
                </c:pt>
                <c:pt idx="205">
                  <c:v>121</c:v>
                </c:pt>
                <c:pt idx="206">
                  <c:v>117</c:v>
                </c:pt>
                <c:pt idx="207">
                  <c:v>122</c:v>
                </c:pt>
                <c:pt idx="208">
                  <c:v>104</c:v>
                </c:pt>
                <c:pt idx="209">
                  <c:v>103</c:v>
                </c:pt>
                <c:pt idx="210">
                  <c:v>115</c:v>
                </c:pt>
                <c:pt idx="211">
                  <c:v>93</c:v>
                </c:pt>
                <c:pt idx="212">
                  <c:v>110</c:v>
                </c:pt>
                <c:pt idx="213">
                  <c:v>99</c:v>
                </c:pt>
                <c:pt idx="214">
                  <c:v>124</c:v>
                </c:pt>
                <c:pt idx="215">
                  <c:v>116</c:v>
                </c:pt>
                <c:pt idx="216">
                  <c:v>117</c:v>
                </c:pt>
                <c:pt idx="217">
                  <c:v>95</c:v>
                </c:pt>
                <c:pt idx="218">
                  <c:v>75</c:v>
                </c:pt>
                <c:pt idx="219">
                  <c:v>115</c:v>
                </c:pt>
                <c:pt idx="220">
                  <c:v>141</c:v>
                </c:pt>
                <c:pt idx="221">
                  <c:v>55</c:v>
                </c:pt>
                <c:pt idx="222">
                  <c:v>34</c:v>
                </c:pt>
                <c:pt idx="223">
                  <c:v>0</c:v>
                </c:pt>
              </c:numCache>
            </c:numRef>
          </c:yVal>
          <c:smooth val="0"/>
          <c:extLst xmlns:c16r2="http://schemas.microsoft.com/office/drawing/2015/06/chart">
            <c:ext xmlns:c16="http://schemas.microsoft.com/office/drawing/2014/chart" uri="{C3380CC4-5D6E-409C-BE32-E72D297353CC}">
              <c16:uniqueId val="{00000044-6AC3-49EB-A28A-8F017B4E52E8}"/>
            </c:ext>
          </c:extLst>
        </c:ser>
        <c:ser>
          <c:idx val="69"/>
          <c:order val="69"/>
          <c:tx>
            <c:strRef>
              <c:f>Sheet1!$BS$1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Sheet1!$BS$2:$BS$225</c:f>
              <c:numCache>
                <c:formatCode>General</c:formatCode>
                <c:ptCount val="224"/>
                <c:pt idx="0">
                  <c:v>164</c:v>
                </c:pt>
                <c:pt idx="1">
                  <c:v>193</c:v>
                </c:pt>
                <c:pt idx="2">
                  <c:v>385</c:v>
                </c:pt>
                <c:pt idx="3">
                  <c:v>466</c:v>
                </c:pt>
                <c:pt idx="4">
                  <c:v>496</c:v>
                </c:pt>
                <c:pt idx="5">
                  <c:v>501</c:v>
                </c:pt>
                <c:pt idx="6">
                  <c:v>529</c:v>
                </c:pt>
                <c:pt idx="7">
                  <c:v>580</c:v>
                </c:pt>
                <c:pt idx="8">
                  <c:v>611</c:v>
                </c:pt>
                <c:pt idx="9">
                  <c:v>640</c:v>
                </c:pt>
                <c:pt idx="10">
                  <c:v>681</c:v>
                </c:pt>
                <c:pt idx="11">
                  <c:v>697.99993900000004</c:v>
                </c:pt>
                <c:pt idx="12">
                  <c:v>729</c:v>
                </c:pt>
                <c:pt idx="13">
                  <c:v>756</c:v>
                </c:pt>
                <c:pt idx="14">
                  <c:v>785</c:v>
                </c:pt>
                <c:pt idx="15">
                  <c:v>813</c:v>
                </c:pt>
                <c:pt idx="16">
                  <c:v>842</c:v>
                </c:pt>
                <c:pt idx="17">
                  <c:v>867</c:v>
                </c:pt>
                <c:pt idx="18">
                  <c:v>907</c:v>
                </c:pt>
                <c:pt idx="19">
                  <c:v>939</c:v>
                </c:pt>
                <c:pt idx="20">
                  <c:v>970</c:v>
                </c:pt>
                <c:pt idx="21">
                  <c:v>1007</c:v>
                </c:pt>
                <c:pt idx="22">
                  <c:v>1037</c:v>
                </c:pt>
                <c:pt idx="23">
                  <c:v>1090</c:v>
                </c:pt>
                <c:pt idx="24">
                  <c:v>1116</c:v>
                </c:pt>
                <c:pt idx="25">
                  <c:v>1128</c:v>
                </c:pt>
                <c:pt idx="26">
                  <c:v>1163</c:v>
                </c:pt>
                <c:pt idx="27">
                  <c:v>1196</c:v>
                </c:pt>
                <c:pt idx="28">
                  <c:v>1237</c:v>
                </c:pt>
                <c:pt idx="29">
                  <c:v>1279</c:v>
                </c:pt>
                <c:pt idx="30">
                  <c:v>1311</c:v>
                </c:pt>
                <c:pt idx="31">
                  <c:v>1330</c:v>
                </c:pt>
                <c:pt idx="32">
                  <c:v>1315</c:v>
                </c:pt>
                <c:pt idx="33">
                  <c:v>1324.9998780000001</c:v>
                </c:pt>
                <c:pt idx="34">
                  <c:v>1351.0001219999999</c:v>
                </c:pt>
                <c:pt idx="35">
                  <c:v>1386.0001219999999</c:v>
                </c:pt>
                <c:pt idx="36">
                  <c:v>1461</c:v>
                </c:pt>
                <c:pt idx="37">
                  <c:v>1503</c:v>
                </c:pt>
                <c:pt idx="38">
                  <c:v>1544.9998780000001</c:v>
                </c:pt>
                <c:pt idx="39">
                  <c:v>1636</c:v>
                </c:pt>
                <c:pt idx="40">
                  <c:v>1664</c:v>
                </c:pt>
                <c:pt idx="41">
                  <c:v>1665</c:v>
                </c:pt>
                <c:pt idx="42">
                  <c:v>1693</c:v>
                </c:pt>
                <c:pt idx="43">
                  <c:v>1754</c:v>
                </c:pt>
                <c:pt idx="44">
                  <c:v>1780</c:v>
                </c:pt>
                <c:pt idx="45">
                  <c:v>1794</c:v>
                </c:pt>
                <c:pt idx="46">
                  <c:v>1840</c:v>
                </c:pt>
                <c:pt idx="47">
                  <c:v>1866</c:v>
                </c:pt>
                <c:pt idx="48">
                  <c:v>1922</c:v>
                </c:pt>
                <c:pt idx="49">
                  <c:v>1936</c:v>
                </c:pt>
                <c:pt idx="50">
                  <c:v>1948</c:v>
                </c:pt>
                <c:pt idx="51">
                  <c:v>1966</c:v>
                </c:pt>
                <c:pt idx="52">
                  <c:v>2007</c:v>
                </c:pt>
                <c:pt idx="53">
                  <c:v>2034</c:v>
                </c:pt>
                <c:pt idx="54">
                  <c:v>2068</c:v>
                </c:pt>
                <c:pt idx="55">
                  <c:v>2087</c:v>
                </c:pt>
                <c:pt idx="56">
                  <c:v>2138</c:v>
                </c:pt>
                <c:pt idx="57">
                  <c:v>2204</c:v>
                </c:pt>
                <c:pt idx="58">
                  <c:v>2225</c:v>
                </c:pt>
                <c:pt idx="59">
                  <c:v>2198</c:v>
                </c:pt>
                <c:pt idx="60">
                  <c:v>2381</c:v>
                </c:pt>
                <c:pt idx="61">
                  <c:v>2435</c:v>
                </c:pt>
                <c:pt idx="62">
                  <c:v>2347</c:v>
                </c:pt>
                <c:pt idx="63">
                  <c:v>2521</c:v>
                </c:pt>
                <c:pt idx="64">
                  <c:v>2508.0002439999998</c:v>
                </c:pt>
                <c:pt idx="65">
                  <c:v>2447</c:v>
                </c:pt>
                <c:pt idx="66">
                  <c:v>2448</c:v>
                </c:pt>
                <c:pt idx="67">
                  <c:v>2415</c:v>
                </c:pt>
                <c:pt idx="68">
                  <c:v>2447</c:v>
                </c:pt>
                <c:pt idx="69">
                  <c:v>2481</c:v>
                </c:pt>
                <c:pt idx="70">
                  <c:v>2505</c:v>
                </c:pt>
                <c:pt idx="71">
                  <c:v>2535.0002439999998</c:v>
                </c:pt>
                <c:pt idx="72">
                  <c:v>2561</c:v>
                </c:pt>
                <c:pt idx="73">
                  <c:v>2588.9997560000002</c:v>
                </c:pt>
                <c:pt idx="74">
                  <c:v>2617</c:v>
                </c:pt>
                <c:pt idx="75">
                  <c:v>2648</c:v>
                </c:pt>
                <c:pt idx="76">
                  <c:v>2658.9997560000002</c:v>
                </c:pt>
                <c:pt idx="77">
                  <c:v>2711.0002439999998</c:v>
                </c:pt>
                <c:pt idx="78">
                  <c:v>2772.0002439999998</c:v>
                </c:pt>
                <c:pt idx="79">
                  <c:v>2764.9997560000002</c:v>
                </c:pt>
                <c:pt idx="80">
                  <c:v>2660</c:v>
                </c:pt>
                <c:pt idx="81">
                  <c:v>2667</c:v>
                </c:pt>
                <c:pt idx="82">
                  <c:v>2663</c:v>
                </c:pt>
                <c:pt idx="83">
                  <c:v>2847</c:v>
                </c:pt>
                <c:pt idx="84">
                  <c:v>2999</c:v>
                </c:pt>
                <c:pt idx="85">
                  <c:v>2985</c:v>
                </c:pt>
                <c:pt idx="86">
                  <c:v>2944</c:v>
                </c:pt>
                <c:pt idx="87">
                  <c:v>2939.0002439999998</c:v>
                </c:pt>
                <c:pt idx="88">
                  <c:v>2971</c:v>
                </c:pt>
                <c:pt idx="89">
                  <c:v>2976</c:v>
                </c:pt>
                <c:pt idx="90">
                  <c:v>3006</c:v>
                </c:pt>
                <c:pt idx="91">
                  <c:v>3034</c:v>
                </c:pt>
                <c:pt idx="92">
                  <c:v>3055</c:v>
                </c:pt>
                <c:pt idx="93">
                  <c:v>3067</c:v>
                </c:pt>
                <c:pt idx="94">
                  <c:v>3111</c:v>
                </c:pt>
                <c:pt idx="95">
                  <c:v>3127</c:v>
                </c:pt>
                <c:pt idx="96">
                  <c:v>3104</c:v>
                </c:pt>
                <c:pt idx="97">
                  <c:v>3165</c:v>
                </c:pt>
                <c:pt idx="98">
                  <c:v>3173</c:v>
                </c:pt>
                <c:pt idx="99">
                  <c:v>3195</c:v>
                </c:pt>
                <c:pt idx="100">
                  <c:v>3234</c:v>
                </c:pt>
                <c:pt idx="101">
                  <c:v>3287</c:v>
                </c:pt>
                <c:pt idx="102">
                  <c:v>3285</c:v>
                </c:pt>
                <c:pt idx="103">
                  <c:v>0</c:v>
                </c:pt>
                <c:pt idx="104">
                  <c:v>0</c:v>
                </c:pt>
                <c:pt idx="105">
                  <c:v>0</c:v>
                </c:pt>
                <c:pt idx="106">
                  <c:v>0</c:v>
                </c:pt>
                <c:pt idx="107">
                  <c:v>0</c:v>
                </c:pt>
                <c:pt idx="108">
                  <c:v>0</c:v>
                </c:pt>
                <c:pt idx="109">
                  <c:v>0</c:v>
                </c:pt>
                <c:pt idx="110">
                  <c:v>0</c:v>
                </c:pt>
                <c:pt idx="111">
                  <c:v>0</c:v>
                </c:pt>
                <c:pt idx="112">
                  <c:v>0</c:v>
                </c:pt>
                <c:pt idx="113">
                  <c:v>0</c:v>
                </c:pt>
                <c:pt idx="114">
                  <c:v>2837</c:v>
                </c:pt>
                <c:pt idx="115">
                  <c:v>2658</c:v>
                </c:pt>
                <c:pt idx="116">
                  <c:v>2667</c:v>
                </c:pt>
                <c:pt idx="117">
                  <c:v>2922</c:v>
                </c:pt>
                <c:pt idx="118">
                  <c:v>2745.0002439999998</c:v>
                </c:pt>
                <c:pt idx="119">
                  <c:v>2900</c:v>
                </c:pt>
                <c:pt idx="120">
                  <c:v>3001</c:v>
                </c:pt>
                <c:pt idx="121">
                  <c:v>3026</c:v>
                </c:pt>
                <c:pt idx="122">
                  <c:v>3045.0002439999998</c:v>
                </c:pt>
                <c:pt idx="123">
                  <c:v>3104</c:v>
                </c:pt>
                <c:pt idx="124">
                  <c:v>3134</c:v>
                </c:pt>
                <c:pt idx="125">
                  <c:v>3195.9997560000002</c:v>
                </c:pt>
                <c:pt idx="126">
                  <c:v>3208</c:v>
                </c:pt>
                <c:pt idx="127">
                  <c:v>3242</c:v>
                </c:pt>
                <c:pt idx="128">
                  <c:v>3283</c:v>
                </c:pt>
                <c:pt idx="129">
                  <c:v>3310</c:v>
                </c:pt>
                <c:pt idx="130">
                  <c:v>3353</c:v>
                </c:pt>
                <c:pt idx="131">
                  <c:v>3425</c:v>
                </c:pt>
                <c:pt idx="132">
                  <c:v>3474</c:v>
                </c:pt>
                <c:pt idx="133">
                  <c:v>3553</c:v>
                </c:pt>
                <c:pt idx="134">
                  <c:v>3591.0002439999998</c:v>
                </c:pt>
                <c:pt idx="135">
                  <c:v>3632</c:v>
                </c:pt>
                <c:pt idx="136">
                  <c:v>3662</c:v>
                </c:pt>
                <c:pt idx="137">
                  <c:v>3650</c:v>
                </c:pt>
                <c:pt idx="138">
                  <c:v>3621</c:v>
                </c:pt>
                <c:pt idx="139">
                  <c:v>3607</c:v>
                </c:pt>
                <c:pt idx="140">
                  <c:v>3565.9997560000002</c:v>
                </c:pt>
                <c:pt idx="141">
                  <c:v>3540</c:v>
                </c:pt>
                <c:pt idx="142">
                  <c:v>3472</c:v>
                </c:pt>
                <c:pt idx="143">
                  <c:v>3458.0002439999998</c:v>
                </c:pt>
                <c:pt idx="144">
                  <c:v>3439</c:v>
                </c:pt>
                <c:pt idx="145">
                  <c:v>3452</c:v>
                </c:pt>
                <c:pt idx="146">
                  <c:v>3483</c:v>
                </c:pt>
                <c:pt idx="147">
                  <c:v>3489</c:v>
                </c:pt>
                <c:pt idx="148">
                  <c:v>3550</c:v>
                </c:pt>
                <c:pt idx="149">
                  <c:v>3576</c:v>
                </c:pt>
                <c:pt idx="150">
                  <c:v>3589</c:v>
                </c:pt>
                <c:pt idx="151">
                  <c:v>3498</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1223</c:v>
                </c:pt>
                <c:pt idx="169">
                  <c:v>1621</c:v>
                </c:pt>
                <c:pt idx="170">
                  <c:v>2588</c:v>
                </c:pt>
                <c:pt idx="171">
                  <c:v>2839</c:v>
                </c:pt>
                <c:pt idx="172">
                  <c:v>2935</c:v>
                </c:pt>
                <c:pt idx="173">
                  <c:v>3010.9997560000002</c:v>
                </c:pt>
                <c:pt idx="174">
                  <c:v>2845</c:v>
                </c:pt>
                <c:pt idx="175">
                  <c:v>2899</c:v>
                </c:pt>
                <c:pt idx="176">
                  <c:v>2929</c:v>
                </c:pt>
                <c:pt idx="177">
                  <c:v>2831</c:v>
                </c:pt>
                <c:pt idx="178">
                  <c:v>2776</c:v>
                </c:pt>
                <c:pt idx="179">
                  <c:v>2609</c:v>
                </c:pt>
                <c:pt idx="180">
                  <c:v>2545</c:v>
                </c:pt>
                <c:pt idx="181">
                  <c:v>2470</c:v>
                </c:pt>
                <c:pt idx="182">
                  <c:v>2396</c:v>
                </c:pt>
                <c:pt idx="183">
                  <c:v>2432</c:v>
                </c:pt>
                <c:pt idx="184">
                  <c:v>2415</c:v>
                </c:pt>
                <c:pt idx="185">
                  <c:v>2413</c:v>
                </c:pt>
                <c:pt idx="186">
                  <c:v>2452</c:v>
                </c:pt>
                <c:pt idx="187">
                  <c:v>2472</c:v>
                </c:pt>
                <c:pt idx="188">
                  <c:v>2515</c:v>
                </c:pt>
                <c:pt idx="189">
                  <c:v>2579</c:v>
                </c:pt>
                <c:pt idx="190">
                  <c:v>2600</c:v>
                </c:pt>
                <c:pt idx="191">
                  <c:v>2615</c:v>
                </c:pt>
                <c:pt idx="192">
                  <c:v>2660</c:v>
                </c:pt>
                <c:pt idx="193">
                  <c:v>2687</c:v>
                </c:pt>
                <c:pt idx="194">
                  <c:v>2710</c:v>
                </c:pt>
                <c:pt idx="195">
                  <c:v>2702.0002439999998</c:v>
                </c:pt>
                <c:pt idx="196">
                  <c:v>2669</c:v>
                </c:pt>
                <c:pt idx="197">
                  <c:v>2570.9997560000002</c:v>
                </c:pt>
                <c:pt idx="198">
                  <c:v>2458</c:v>
                </c:pt>
                <c:pt idx="199">
                  <c:v>2334</c:v>
                </c:pt>
                <c:pt idx="200">
                  <c:v>2197</c:v>
                </c:pt>
                <c:pt idx="201">
                  <c:v>2182</c:v>
                </c:pt>
                <c:pt idx="202">
                  <c:v>2110</c:v>
                </c:pt>
                <c:pt idx="203">
                  <c:v>2052</c:v>
                </c:pt>
                <c:pt idx="204">
                  <c:v>2017</c:v>
                </c:pt>
                <c:pt idx="205">
                  <c:v>2026</c:v>
                </c:pt>
                <c:pt idx="206">
                  <c:v>1985.0001219999999</c:v>
                </c:pt>
                <c:pt idx="207">
                  <c:v>2022</c:v>
                </c:pt>
                <c:pt idx="208">
                  <c:v>1964</c:v>
                </c:pt>
                <c:pt idx="209">
                  <c:v>1967.0001219999999</c:v>
                </c:pt>
                <c:pt idx="210">
                  <c:v>2031</c:v>
                </c:pt>
                <c:pt idx="211">
                  <c:v>2036</c:v>
                </c:pt>
                <c:pt idx="212">
                  <c:v>1980</c:v>
                </c:pt>
                <c:pt idx="213">
                  <c:v>1948</c:v>
                </c:pt>
                <c:pt idx="214">
                  <c:v>1971</c:v>
                </c:pt>
                <c:pt idx="215">
                  <c:v>1884</c:v>
                </c:pt>
                <c:pt idx="216">
                  <c:v>1768</c:v>
                </c:pt>
                <c:pt idx="217">
                  <c:v>1617</c:v>
                </c:pt>
                <c:pt idx="218">
                  <c:v>1552</c:v>
                </c:pt>
                <c:pt idx="219">
                  <c:v>1280</c:v>
                </c:pt>
                <c:pt idx="220">
                  <c:v>1309</c:v>
                </c:pt>
                <c:pt idx="221">
                  <c:v>1340</c:v>
                </c:pt>
                <c:pt idx="222">
                  <c:v>1823</c:v>
                </c:pt>
                <c:pt idx="223">
                  <c:v>878.00006099999996</c:v>
                </c:pt>
              </c:numCache>
            </c:numRef>
          </c:yVal>
          <c:smooth val="0"/>
          <c:extLst xmlns:c16r2="http://schemas.microsoft.com/office/drawing/2015/06/chart">
            <c:ext xmlns:c16="http://schemas.microsoft.com/office/drawing/2014/chart" uri="{C3380CC4-5D6E-409C-BE32-E72D297353CC}">
              <c16:uniqueId val="{00000045-6AC3-49EB-A28A-8F017B4E52E8}"/>
            </c:ext>
          </c:extLst>
        </c:ser>
        <c:ser>
          <c:idx val="70"/>
          <c:order val="70"/>
          <c:tx>
            <c:strRef>
              <c:f>Sheet1!$BT$1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Sheet1!$BT$2:$BT$225</c:f>
              <c:numCache>
                <c:formatCode>General</c:formatCode>
                <c:ptCount val="224"/>
                <c:pt idx="0">
                  <c:v>219</c:v>
                </c:pt>
                <c:pt idx="1">
                  <c:v>179.99998500000001</c:v>
                </c:pt>
                <c:pt idx="2">
                  <c:v>414.99996900000002</c:v>
                </c:pt>
                <c:pt idx="3">
                  <c:v>507</c:v>
                </c:pt>
                <c:pt idx="4">
                  <c:v>502.99996900000002</c:v>
                </c:pt>
                <c:pt idx="5">
                  <c:v>522</c:v>
                </c:pt>
                <c:pt idx="6">
                  <c:v>542</c:v>
                </c:pt>
                <c:pt idx="7">
                  <c:v>596</c:v>
                </c:pt>
                <c:pt idx="8">
                  <c:v>629</c:v>
                </c:pt>
                <c:pt idx="9">
                  <c:v>653</c:v>
                </c:pt>
                <c:pt idx="10">
                  <c:v>687</c:v>
                </c:pt>
                <c:pt idx="11">
                  <c:v>719</c:v>
                </c:pt>
                <c:pt idx="12">
                  <c:v>740</c:v>
                </c:pt>
                <c:pt idx="13">
                  <c:v>774</c:v>
                </c:pt>
                <c:pt idx="14">
                  <c:v>794</c:v>
                </c:pt>
                <c:pt idx="15">
                  <c:v>820.99993900000004</c:v>
                </c:pt>
                <c:pt idx="16">
                  <c:v>855</c:v>
                </c:pt>
                <c:pt idx="17">
                  <c:v>876</c:v>
                </c:pt>
                <c:pt idx="18">
                  <c:v>911</c:v>
                </c:pt>
                <c:pt idx="19">
                  <c:v>947</c:v>
                </c:pt>
                <c:pt idx="20">
                  <c:v>976</c:v>
                </c:pt>
                <c:pt idx="21">
                  <c:v>1007</c:v>
                </c:pt>
                <c:pt idx="22">
                  <c:v>1032</c:v>
                </c:pt>
                <c:pt idx="23">
                  <c:v>1083</c:v>
                </c:pt>
                <c:pt idx="24">
                  <c:v>1105</c:v>
                </c:pt>
                <c:pt idx="25">
                  <c:v>1121</c:v>
                </c:pt>
                <c:pt idx="26">
                  <c:v>1151</c:v>
                </c:pt>
                <c:pt idx="27">
                  <c:v>1183</c:v>
                </c:pt>
                <c:pt idx="28">
                  <c:v>1220</c:v>
                </c:pt>
                <c:pt idx="29">
                  <c:v>1257</c:v>
                </c:pt>
                <c:pt idx="30">
                  <c:v>1285</c:v>
                </c:pt>
                <c:pt idx="31">
                  <c:v>1304</c:v>
                </c:pt>
                <c:pt idx="32">
                  <c:v>1293</c:v>
                </c:pt>
                <c:pt idx="33">
                  <c:v>1298.0001219999999</c:v>
                </c:pt>
                <c:pt idx="34">
                  <c:v>1324</c:v>
                </c:pt>
                <c:pt idx="35">
                  <c:v>1361</c:v>
                </c:pt>
                <c:pt idx="36">
                  <c:v>1438</c:v>
                </c:pt>
                <c:pt idx="37">
                  <c:v>1483.0001219999999</c:v>
                </c:pt>
                <c:pt idx="38">
                  <c:v>1523</c:v>
                </c:pt>
                <c:pt idx="39">
                  <c:v>1623</c:v>
                </c:pt>
                <c:pt idx="40">
                  <c:v>1649</c:v>
                </c:pt>
                <c:pt idx="41">
                  <c:v>1649</c:v>
                </c:pt>
                <c:pt idx="42">
                  <c:v>1669</c:v>
                </c:pt>
                <c:pt idx="43">
                  <c:v>1725</c:v>
                </c:pt>
                <c:pt idx="44">
                  <c:v>1754</c:v>
                </c:pt>
                <c:pt idx="45">
                  <c:v>1772</c:v>
                </c:pt>
                <c:pt idx="46">
                  <c:v>1811</c:v>
                </c:pt>
                <c:pt idx="47">
                  <c:v>1838</c:v>
                </c:pt>
                <c:pt idx="48">
                  <c:v>1887</c:v>
                </c:pt>
                <c:pt idx="49">
                  <c:v>1901</c:v>
                </c:pt>
                <c:pt idx="50">
                  <c:v>1919</c:v>
                </c:pt>
                <c:pt idx="51">
                  <c:v>1937</c:v>
                </c:pt>
                <c:pt idx="52">
                  <c:v>1971</c:v>
                </c:pt>
                <c:pt idx="53">
                  <c:v>2002.0001219999999</c:v>
                </c:pt>
                <c:pt idx="54">
                  <c:v>2032</c:v>
                </c:pt>
                <c:pt idx="55">
                  <c:v>2056</c:v>
                </c:pt>
                <c:pt idx="56">
                  <c:v>2107</c:v>
                </c:pt>
                <c:pt idx="57">
                  <c:v>2165</c:v>
                </c:pt>
                <c:pt idx="58">
                  <c:v>2177</c:v>
                </c:pt>
                <c:pt idx="59">
                  <c:v>2157</c:v>
                </c:pt>
                <c:pt idx="60">
                  <c:v>2335</c:v>
                </c:pt>
                <c:pt idx="61">
                  <c:v>2408</c:v>
                </c:pt>
                <c:pt idx="62">
                  <c:v>2268</c:v>
                </c:pt>
                <c:pt idx="63">
                  <c:v>2452</c:v>
                </c:pt>
                <c:pt idx="64">
                  <c:v>2456</c:v>
                </c:pt>
                <c:pt idx="65">
                  <c:v>2407</c:v>
                </c:pt>
                <c:pt idx="66">
                  <c:v>2397</c:v>
                </c:pt>
                <c:pt idx="67">
                  <c:v>2359</c:v>
                </c:pt>
                <c:pt idx="68">
                  <c:v>2394</c:v>
                </c:pt>
                <c:pt idx="69">
                  <c:v>2428</c:v>
                </c:pt>
                <c:pt idx="70">
                  <c:v>2452</c:v>
                </c:pt>
                <c:pt idx="71">
                  <c:v>2480</c:v>
                </c:pt>
                <c:pt idx="72">
                  <c:v>2514</c:v>
                </c:pt>
                <c:pt idx="73">
                  <c:v>2528</c:v>
                </c:pt>
                <c:pt idx="74">
                  <c:v>2556</c:v>
                </c:pt>
                <c:pt idx="75">
                  <c:v>2590</c:v>
                </c:pt>
                <c:pt idx="76">
                  <c:v>2602</c:v>
                </c:pt>
                <c:pt idx="77">
                  <c:v>2651</c:v>
                </c:pt>
                <c:pt idx="78">
                  <c:v>2712</c:v>
                </c:pt>
                <c:pt idx="79">
                  <c:v>2692</c:v>
                </c:pt>
                <c:pt idx="80">
                  <c:v>2579</c:v>
                </c:pt>
                <c:pt idx="81">
                  <c:v>2593</c:v>
                </c:pt>
                <c:pt idx="82">
                  <c:v>2597</c:v>
                </c:pt>
                <c:pt idx="83">
                  <c:v>2773</c:v>
                </c:pt>
                <c:pt idx="84">
                  <c:v>2918</c:v>
                </c:pt>
                <c:pt idx="85">
                  <c:v>2902</c:v>
                </c:pt>
                <c:pt idx="86">
                  <c:v>2857</c:v>
                </c:pt>
                <c:pt idx="87">
                  <c:v>2851.0002439999998</c:v>
                </c:pt>
                <c:pt idx="88">
                  <c:v>2884</c:v>
                </c:pt>
                <c:pt idx="89">
                  <c:v>2887.0002439999998</c:v>
                </c:pt>
                <c:pt idx="90">
                  <c:v>2926</c:v>
                </c:pt>
                <c:pt idx="91">
                  <c:v>2948.0002439999998</c:v>
                </c:pt>
                <c:pt idx="92">
                  <c:v>2960</c:v>
                </c:pt>
                <c:pt idx="93">
                  <c:v>2982</c:v>
                </c:pt>
                <c:pt idx="94">
                  <c:v>2995</c:v>
                </c:pt>
                <c:pt idx="95">
                  <c:v>3013</c:v>
                </c:pt>
                <c:pt idx="96">
                  <c:v>2989</c:v>
                </c:pt>
                <c:pt idx="97">
                  <c:v>3055</c:v>
                </c:pt>
                <c:pt idx="98">
                  <c:v>3072.0002439999998</c:v>
                </c:pt>
                <c:pt idx="99">
                  <c:v>3111</c:v>
                </c:pt>
                <c:pt idx="100">
                  <c:v>3143.9997560000002</c:v>
                </c:pt>
                <c:pt idx="101">
                  <c:v>3217</c:v>
                </c:pt>
                <c:pt idx="102">
                  <c:v>3226</c:v>
                </c:pt>
                <c:pt idx="103">
                  <c:v>0</c:v>
                </c:pt>
                <c:pt idx="104">
                  <c:v>0</c:v>
                </c:pt>
                <c:pt idx="105">
                  <c:v>0</c:v>
                </c:pt>
                <c:pt idx="106">
                  <c:v>0</c:v>
                </c:pt>
                <c:pt idx="107">
                  <c:v>0</c:v>
                </c:pt>
                <c:pt idx="108">
                  <c:v>0</c:v>
                </c:pt>
                <c:pt idx="109">
                  <c:v>0</c:v>
                </c:pt>
                <c:pt idx="110">
                  <c:v>0</c:v>
                </c:pt>
                <c:pt idx="111">
                  <c:v>0</c:v>
                </c:pt>
                <c:pt idx="112">
                  <c:v>0</c:v>
                </c:pt>
                <c:pt idx="113">
                  <c:v>0</c:v>
                </c:pt>
                <c:pt idx="114">
                  <c:v>2748</c:v>
                </c:pt>
                <c:pt idx="115">
                  <c:v>2667</c:v>
                </c:pt>
                <c:pt idx="116">
                  <c:v>2552</c:v>
                </c:pt>
                <c:pt idx="117">
                  <c:v>2702.0002439999998</c:v>
                </c:pt>
                <c:pt idx="118">
                  <c:v>2629</c:v>
                </c:pt>
                <c:pt idx="119">
                  <c:v>2782</c:v>
                </c:pt>
                <c:pt idx="120">
                  <c:v>2878.0002439999998</c:v>
                </c:pt>
                <c:pt idx="121">
                  <c:v>2933</c:v>
                </c:pt>
                <c:pt idx="122">
                  <c:v>2984.0002439999998</c:v>
                </c:pt>
                <c:pt idx="123">
                  <c:v>2994</c:v>
                </c:pt>
                <c:pt idx="124">
                  <c:v>3032</c:v>
                </c:pt>
                <c:pt idx="125">
                  <c:v>3068</c:v>
                </c:pt>
                <c:pt idx="126">
                  <c:v>3102</c:v>
                </c:pt>
                <c:pt idx="127">
                  <c:v>3146</c:v>
                </c:pt>
                <c:pt idx="128">
                  <c:v>3159</c:v>
                </c:pt>
                <c:pt idx="129">
                  <c:v>3208</c:v>
                </c:pt>
                <c:pt idx="130">
                  <c:v>3247</c:v>
                </c:pt>
                <c:pt idx="131">
                  <c:v>3292</c:v>
                </c:pt>
                <c:pt idx="132">
                  <c:v>3362</c:v>
                </c:pt>
                <c:pt idx="133">
                  <c:v>3407.9997560000002</c:v>
                </c:pt>
                <c:pt idx="134">
                  <c:v>3441.9997560000002</c:v>
                </c:pt>
                <c:pt idx="135">
                  <c:v>3489</c:v>
                </c:pt>
                <c:pt idx="136">
                  <c:v>3482</c:v>
                </c:pt>
                <c:pt idx="137">
                  <c:v>3490</c:v>
                </c:pt>
                <c:pt idx="138">
                  <c:v>3480</c:v>
                </c:pt>
                <c:pt idx="139">
                  <c:v>3434</c:v>
                </c:pt>
                <c:pt idx="140">
                  <c:v>3422</c:v>
                </c:pt>
                <c:pt idx="141">
                  <c:v>3396</c:v>
                </c:pt>
                <c:pt idx="142">
                  <c:v>3353.9997560000002</c:v>
                </c:pt>
                <c:pt idx="143">
                  <c:v>3331</c:v>
                </c:pt>
                <c:pt idx="144">
                  <c:v>3315</c:v>
                </c:pt>
                <c:pt idx="145">
                  <c:v>3328</c:v>
                </c:pt>
                <c:pt idx="146">
                  <c:v>3358</c:v>
                </c:pt>
                <c:pt idx="147">
                  <c:v>3371</c:v>
                </c:pt>
                <c:pt idx="148">
                  <c:v>3414</c:v>
                </c:pt>
                <c:pt idx="149">
                  <c:v>3429</c:v>
                </c:pt>
                <c:pt idx="150">
                  <c:v>3443</c:v>
                </c:pt>
                <c:pt idx="151">
                  <c:v>3322</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1313</c:v>
                </c:pt>
                <c:pt idx="169">
                  <c:v>1643</c:v>
                </c:pt>
                <c:pt idx="170">
                  <c:v>2425</c:v>
                </c:pt>
                <c:pt idx="171">
                  <c:v>2626</c:v>
                </c:pt>
                <c:pt idx="172">
                  <c:v>2760</c:v>
                </c:pt>
                <c:pt idx="173">
                  <c:v>2842.0002439999998</c:v>
                </c:pt>
                <c:pt idx="174">
                  <c:v>2816.9997560000002</c:v>
                </c:pt>
                <c:pt idx="175">
                  <c:v>2785</c:v>
                </c:pt>
                <c:pt idx="176">
                  <c:v>2824</c:v>
                </c:pt>
                <c:pt idx="177">
                  <c:v>2727</c:v>
                </c:pt>
                <c:pt idx="178">
                  <c:v>2669</c:v>
                </c:pt>
                <c:pt idx="179">
                  <c:v>2561</c:v>
                </c:pt>
                <c:pt idx="180">
                  <c:v>2495</c:v>
                </c:pt>
                <c:pt idx="181">
                  <c:v>2453</c:v>
                </c:pt>
                <c:pt idx="182">
                  <c:v>2403</c:v>
                </c:pt>
                <c:pt idx="183">
                  <c:v>2418</c:v>
                </c:pt>
                <c:pt idx="184">
                  <c:v>2372</c:v>
                </c:pt>
                <c:pt idx="185">
                  <c:v>2429</c:v>
                </c:pt>
                <c:pt idx="186">
                  <c:v>2435</c:v>
                </c:pt>
                <c:pt idx="187">
                  <c:v>2455</c:v>
                </c:pt>
                <c:pt idx="188">
                  <c:v>2500</c:v>
                </c:pt>
                <c:pt idx="189">
                  <c:v>2518.9997560000002</c:v>
                </c:pt>
                <c:pt idx="190">
                  <c:v>2554</c:v>
                </c:pt>
                <c:pt idx="191">
                  <c:v>2617</c:v>
                </c:pt>
                <c:pt idx="192">
                  <c:v>2615</c:v>
                </c:pt>
                <c:pt idx="193">
                  <c:v>2644</c:v>
                </c:pt>
                <c:pt idx="194">
                  <c:v>2673</c:v>
                </c:pt>
                <c:pt idx="195">
                  <c:v>2687</c:v>
                </c:pt>
                <c:pt idx="196">
                  <c:v>2642</c:v>
                </c:pt>
                <c:pt idx="197">
                  <c:v>2546</c:v>
                </c:pt>
                <c:pt idx="198">
                  <c:v>2466</c:v>
                </c:pt>
                <c:pt idx="199">
                  <c:v>2337</c:v>
                </c:pt>
                <c:pt idx="200">
                  <c:v>2233</c:v>
                </c:pt>
                <c:pt idx="201">
                  <c:v>2185</c:v>
                </c:pt>
                <c:pt idx="202">
                  <c:v>2114</c:v>
                </c:pt>
                <c:pt idx="203">
                  <c:v>2072</c:v>
                </c:pt>
                <c:pt idx="204">
                  <c:v>2064</c:v>
                </c:pt>
                <c:pt idx="205">
                  <c:v>2059</c:v>
                </c:pt>
                <c:pt idx="206">
                  <c:v>2039</c:v>
                </c:pt>
                <c:pt idx="207">
                  <c:v>2039</c:v>
                </c:pt>
                <c:pt idx="208">
                  <c:v>1961</c:v>
                </c:pt>
                <c:pt idx="209">
                  <c:v>2006</c:v>
                </c:pt>
                <c:pt idx="210">
                  <c:v>2050</c:v>
                </c:pt>
                <c:pt idx="211">
                  <c:v>2023</c:v>
                </c:pt>
                <c:pt idx="212">
                  <c:v>1966</c:v>
                </c:pt>
                <c:pt idx="213">
                  <c:v>1967.9998780000001</c:v>
                </c:pt>
                <c:pt idx="214">
                  <c:v>1993.9998780000001</c:v>
                </c:pt>
                <c:pt idx="215">
                  <c:v>1902</c:v>
                </c:pt>
                <c:pt idx="216">
                  <c:v>1817.9998780000001</c:v>
                </c:pt>
                <c:pt idx="217">
                  <c:v>1634</c:v>
                </c:pt>
                <c:pt idx="218">
                  <c:v>1606.9998780000001</c:v>
                </c:pt>
                <c:pt idx="219">
                  <c:v>1379</c:v>
                </c:pt>
                <c:pt idx="220">
                  <c:v>1289.0001219999999</c:v>
                </c:pt>
                <c:pt idx="221">
                  <c:v>1329</c:v>
                </c:pt>
                <c:pt idx="222">
                  <c:v>1791.9998780000001</c:v>
                </c:pt>
                <c:pt idx="223">
                  <c:v>944.00006099999996</c:v>
                </c:pt>
              </c:numCache>
            </c:numRef>
          </c:yVal>
          <c:smooth val="0"/>
          <c:extLst xmlns:c16r2="http://schemas.microsoft.com/office/drawing/2015/06/chart">
            <c:ext xmlns:c16="http://schemas.microsoft.com/office/drawing/2014/chart" uri="{C3380CC4-5D6E-409C-BE32-E72D297353CC}">
              <c16:uniqueId val="{00000046-6AC3-49EB-A28A-8F017B4E52E8}"/>
            </c:ext>
          </c:extLst>
        </c:ser>
        <c:ser>
          <c:idx val="71"/>
          <c:order val="71"/>
          <c:tx>
            <c:strRef>
              <c:f>Sheet1!$BU$1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Sheet1!$BU$2:$BU$225</c:f>
              <c:numCache>
                <c:formatCode>General</c:formatCode>
                <c:ptCount val="224"/>
                <c:pt idx="0">
                  <c:v>199</c:v>
                </c:pt>
                <c:pt idx="1">
                  <c:v>149</c:v>
                </c:pt>
                <c:pt idx="2">
                  <c:v>413</c:v>
                </c:pt>
                <c:pt idx="3">
                  <c:v>457</c:v>
                </c:pt>
                <c:pt idx="4">
                  <c:v>493</c:v>
                </c:pt>
                <c:pt idx="5">
                  <c:v>508</c:v>
                </c:pt>
                <c:pt idx="6">
                  <c:v>554</c:v>
                </c:pt>
                <c:pt idx="7">
                  <c:v>606</c:v>
                </c:pt>
                <c:pt idx="8">
                  <c:v>646</c:v>
                </c:pt>
                <c:pt idx="9">
                  <c:v>688</c:v>
                </c:pt>
                <c:pt idx="10">
                  <c:v>726</c:v>
                </c:pt>
                <c:pt idx="11">
                  <c:v>754.99993900000004</c:v>
                </c:pt>
                <c:pt idx="12">
                  <c:v>789</c:v>
                </c:pt>
                <c:pt idx="13">
                  <c:v>832</c:v>
                </c:pt>
                <c:pt idx="14">
                  <c:v>872</c:v>
                </c:pt>
                <c:pt idx="15">
                  <c:v>907</c:v>
                </c:pt>
                <c:pt idx="16">
                  <c:v>949</c:v>
                </c:pt>
                <c:pt idx="17">
                  <c:v>980</c:v>
                </c:pt>
                <c:pt idx="18">
                  <c:v>1026</c:v>
                </c:pt>
                <c:pt idx="19">
                  <c:v>1078</c:v>
                </c:pt>
                <c:pt idx="20">
                  <c:v>1111</c:v>
                </c:pt>
                <c:pt idx="21">
                  <c:v>1157</c:v>
                </c:pt>
                <c:pt idx="22">
                  <c:v>1192</c:v>
                </c:pt>
                <c:pt idx="23">
                  <c:v>1260</c:v>
                </c:pt>
                <c:pt idx="24">
                  <c:v>1287</c:v>
                </c:pt>
                <c:pt idx="25">
                  <c:v>1310</c:v>
                </c:pt>
                <c:pt idx="26">
                  <c:v>1349</c:v>
                </c:pt>
                <c:pt idx="27">
                  <c:v>1400</c:v>
                </c:pt>
                <c:pt idx="28">
                  <c:v>1435</c:v>
                </c:pt>
                <c:pt idx="29">
                  <c:v>1490</c:v>
                </c:pt>
                <c:pt idx="30">
                  <c:v>1521</c:v>
                </c:pt>
                <c:pt idx="31">
                  <c:v>1546</c:v>
                </c:pt>
                <c:pt idx="32">
                  <c:v>1523</c:v>
                </c:pt>
                <c:pt idx="33">
                  <c:v>1540</c:v>
                </c:pt>
                <c:pt idx="34">
                  <c:v>1568</c:v>
                </c:pt>
                <c:pt idx="35">
                  <c:v>1599</c:v>
                </c:pt>
                <c:pt idx="36">
                  <c:v>1691</c:v>
                </c:pt>
                <c:pt idx="37">
                  <c:v>1747.9998780000001</c:v>
                </c:pt>
                <c:pt idx="38">
                  <c:v>1794</c:v>
                </c:pt>
                <c:pt idx="39">
                  <c:v>1899</c:v>
                </c:pt>
                <c:pt idx="40">
                  <c:v>1939</c:v>
                </c:pt>
                <c:pt idx="41">
                  <c:v>1943</c:v>
                </c:pt>
                <c:pt idx="42">
                  <c:v>1966</c:v>
                </c:pt>
                <c:pt idx="43">
                  <c:v>2029.0001219999999</c:v>
                </c:pt>
                <c:pt idx="44">
                  <c:v>2073</c:v>
                </c:pt>
                <c:pt idx="45">
                  <c:v>2084</c:v>
                </c:pt>
                <c:pt idx="46">
                  <c:v>2130</c:v>
                </c:pt>
                <c:pt idx="47">
                  <c:v>2152</c:v>
                </c:pt>
                <c:pt idx="48">
                  <c:v>2215</c:v>
                </c:pt>
                <c:pt idx="49">
                  <c:v>2227</c:v>
                </c:pt>
                <c:pt idx="50">
                  <c:v>2247</c:v>
                </c:pt>
                <c:pt idx="51">
                  <c:v>2269</c:v>
                </c:pt>
                <c:pt idx="52">
                  <c:v>2310</c:v>
                </c:pt>
                <c:pt idx="53">
                  <c:v>2339</c:v>
                </c:pt>
                <c:pt idx="54">
                  <c:v>2363</c:v>
                </c:pt>
                <c:pt idx="55">
                  <c:v>2400</c:v>
                </c:pt>
                <c:pt idx="56">
                  <c:v>2451</c:v>
                </c:pt>
                <c:pt idx="57">
                  <c:v>2517.0002439999998</c:v>
                </c:pt>
                <c:pt idx="58">
                  <c:v>2544.0002439999998</c:v>
                </c:pt>
                <c:pt idx="59">
                  <c:v>2517.0002439999998</c:v>
                </c:pt>
                <c:pt idx="60">
                  <c:v>2711.0002439999998</c:v>
                </c:pt>
                <c:pt idx="61">
                  <c:v>2764.9997560000002</c:v>
                </c:pt>
                <c:pt idx="62">
                  <c:v>2658</c:v>
                </c:pt>
                <c:pt idx="63">
                  <c:v>2834</c:v>
                </c:pt>
                <c:pt idx="64">
                  <c:v>2836</c:v>
                </c:pt>
                <c:pt idx="65">
                  <c:v>2762</c:v>
                </c:pt>
                <c:pt idx="66">
                  <c:v>2767</c:v>
                </c:pt>
                <c:pt idx="67">
                  <c:v>2716</c:v>
                </c:pt>
                <c:pt idx="68">
                  <c:v>2751</c:v>
                </c:pt>
                <c:pt idx="69">
                  <c:v>2779</c:v>
                </c:pt>
                <c:pt idx="70">
                  <c:v>2811</c:v>
                </c:pt>
                <c:pt idx="71">
                  <c:v>2841</c:v>
                </c:pt>
                <c:pt idx="72">
                  <c:v>2872</c:v>
                </c:pt>
                <c:pt idx="73">
                  <c:v>2900</c:v>
                </c:pt>
                <c:pt idx="74">
                  <c:v>2922.9997560000002</c:v>
                </c:pt>
                <c:pt idx="75">
                  <c:v>2952</c:v>
                </c:pt>
                <c:pt idx="76">
                  <c:v>2966.0002439999998</c:v>
                </c:pt>
                <c:pt idx="77">
                  <c:v>3024</c:v>
                </c:pt>
                <c:pt idx="78">
                  <c:v>3085</c:v>
                </c:pt>
                <c:pt idx="79">
                  <c:v>3066</c:v>
                </c:pt>
                <c:pt idx="80">
                  <c:v>2948.0002439999998</c:v>
                </c:pt>
                <c:pt idx="81">
                  <c:v>2952</c:v>
                </c:pt>
                <c:pt idx="82">
                  <c:v>2956</c:v>
                </c:pt>
                <c:pt idx="83">
                  <c:v>3153</c:v>
                </c:pt>
                <c:pt idx="84">
                  <c:v>3304</c:v>
                </c:pt>
                <c:pt idx="85">
                  <c:v>3288</c:v>
                </c:pt>
                <c:pt idx="86">
                  <c:v>3230.0002439999998</c:v>
                </c:pt>
                <c:pt idx="87">
                  <c:v>3233</c:v>
                </c:pt>
                <c:pt idx="88">
                  <c:v>3260</c:v>
                </c:pt>
                <c:pt idx="89">
                  <c:v>3263</c:v>
                </c:pt>
                <c:pt idx="90">
                  <c:v>3298</c:v>
                </c:pt>
                <c:pt idx="91">
                  <c:v>3325</c:v>
                </c:pt>
                <c:pt idx="92">
                  <c:v>3339</c:v>
                </c:pt>
                <c:pt idx="93">
                  <c:v>3365</c:v>
                </c:pt>
                <c:pt idx="94">
                  <c:v>3380</c:v>
                </c:pt>
                <c:pt idx="95">
                  <c:v>3407.9997560000002</c:v>
                </c:pt>
                <c:pt idx="96">
                  <c:v>3373</c:v>
                </c:pt>
                <c:pt idx="97">
                  <c:v>3373</c:v>
                </c:pt>
                <c:pt idx="98">
                  <c:v>3402</c:v>
                </c:pt>
                <c:pt idx="99">
                  <c:v>3405</c:v>
                </c:pt>
                <c:pt idx="100">
                  <c:v>3514</c:v>
                </c:pt>
                <c:pt idx="101">
                  <c:v>3549</c:v>
                </c:pt>
                <c:pt idx="102">
                  <c:v>3542</c:v>
                </c:pt>
                <c:pt idx="103">
                  <c:v>0</c:v>
                </c:pt>
                <c:pt idx="104">
                  <c:v>0</c:v>
                </c:pt>
                <c:pt idx="105">
                  <c:v>0</c:v>
                </c:pt>
                <c:pt idx="106">
                  <c:v>0</c:v>
                </c:pt>
                <c:pt idx="107">
                  <c:v>0</c:v>
                </c:pt>
                <c:pt idx="108">
                  <c:v>0</c:v>
                </c:pt>
                <c:pt idx="109">
                  <c:v>0</c:v>
                </c:pt>
                <c:pt idx="110">
                  <c:v>0</c:v>
                </c:pt>
                <c:pt idx="111">
                  <c:v>0</c:v>
                </c:pt>
                <c:pt idx="112">
                  <c:v>0</c:v>
                </c:pt>
                <c:pt idx="113">
                  <c:v>0</c:v>
                </c:pt>
                <c:pt idx="114">
                  <c:v>3058</c:v>
                </c:pt>
                <c:pt idx="115">
                  <c:v>2879</c:v>
                </c:pt>
                <c:pt idx="116">
                  <c:v>2885</c:v>
                </c:pt>
                <c:pt idx="117">
                  <c:v>2977</c:v>
                </c:pt>
                <c:pt idx="118">
                  <c:v>3041</c:v>
                </c:pt>
                <c:pt idx="119">
                  <c:v>3174</c:v>
                </c:pt>
                <c:pt idx="120">
                  <c:v>3298</c:v>
                </c:pt>
                <c:pt idx="121">
                  <c:v>3307</c:v>
                </c:pt>
                <c:pt idx="122">
                  <c:v>3357</c:v>
                </c:pt>
                <c:pt idx="123">
                  <c:v>3423</c:v>
                </c:pt>
                <c:pt idx="124">
                  <c:v>3435</c:v>
                </c:pt>
                <c:pt idx="125">
                  <c:v>3467.0002439999998</c:v>
                </c:pt>
                <c:pt idx="126">
                  <c:v>3514</c:v>
                </c:pt>
                <c:pt idx="127">
                  <c:v>3552</c:v>
                </c:pt>
                <c:pt idx="128">
                  <c:v>3583.9997560000002</c:v>
                </c:pt>
                <c:pt idx="129">
                  <c:v>3631</c:v>
                </c:pt>
                <c:pt idx="130">
                  <c:v>3667</c:v>
                </c:pt>
                <c:pt idx="131">
                  <c:v>3730</c:v>
                </c:pt>
                <c:pt idx="132">
                  <c:v>3792</c:v>
                </c:pt>
                <c:pt idx="133">
                  <c:v>3846.0002439999998</c:v>
                </c:pt>
                <c:pt idx="134">
                  <c:v>3899</c:v>
                </c:pt>
                <c:pt idx="135">
                  <c:v>3938</c:v>
                </c:pt>
                <c:pt idx="136">
                  <c:v>3958</c:v>
                </c:pt>
                <c:pt idx="137">
                  <c:v>3965</c:v>
                </c:pt>
                <c:pt idx="138">
                  <c:v>3916.0002439999998</c:v>
                </c:pt>
                <c:pt idx="139">
                  <c:v>3916.0002439999998</c:v>
                </c:pt>
                <c:pt idx="140">
                  <c:v>3860</c:v>
                </c:pt>
                <c:pt idx="141">
                  <c:v>3835</c:v>
                </c:pt>
                <c:pt idx="142">
                  <c:v>3771</c:v>
                </c:pt>
                <c:pt idx="143">
                  <c:v>3720</c:v>
                </c:pt>
                <c:pt idx="144">
                  <c:v>3726</c:v>
                </c:pt>
                <c:pt idx="145">
                  <c:v>3759.9997560000002</c:v>
                </c:pt>
                <c:pt idx="146">
                  <c:v>3790</c:v>
                </c:pt>
                <c:pt idx="147">
                  <c:v>3800</c:v>
                </c:pt>
                <c:pt idx="148">
                  <c:v>3884</c:v>
                </c:pt>
                <c:pt idx="149">
                  <c:v>3883</c:v>
                </c:pt>
                <c:pt idx="150">
                  <c:v>3912</c:v>
                </c:pt>
                <c:pt idx="151">
                  <c:v>3750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1612</c:v>
                </c:pt>
                <c:pt idx="169">
                  <c:v>1929</c:v>
                </c:pt>
                <c:pt idx="170">
                  <c:v>2955</c:v>
                </c:pt>
                <c:pt idx="171">
                  <c:v>3239.0002439999998</c:v>
                </c:pt>
                <c:pt idx="172">
                  <c:v>3338</c:v>
                </c:pt>
                <c:pt idx="173">
                  <c:v>3403</c:v>
                </c:pt>
                <c:pt idx="174">
                  <c:v>3276</c:v>
                </c:pt>
                <c:pt idx="175">
                  <c:v>3317</c:v>
                </c:pt>
                <c:pt idx="176">
                  <c:v>3247</c:v>
                </c:pt>
                <c:pt idx="177">
                  <c:v>3170</c:v>
                </c:pt>
                <c:pt idx="178">
                  <c:v>3054.0002439999998</c:v>
                </c:pt>
                <c:pt idx="179">
                  <c:v>2953</c:v>
                </c:pt>
                <c:pt idx="180">
                  <c:v>2861.9997560000002</c:v>
                </c:pt>
                <c:pt idx="181">
                  <c:v>2771</c:v>
                </c:pt>
                <c:pt idx="182">
                  <c:v>2764.9997560000002</c:v>
                </c:pt>
                <c:pt idx="183">
                  <c:v>2759</c:v>
                </c:pt>
                <c:pt idx="184">
                  <c:v>2735</c:v>
                </c:pt>
                <c:pt idx="185">
                  <c:v>2775</c:v>
                </c:pt>
                <c:pt idx="186">
                  <c:v>2803</c:v>
                </c:pt>
                <c:pt idx="187">
                  <c:v>2802</c:v>
                </c:pt>
                <c:pt idx="188">
                  <c:v>2856</c:v>
                </c:pt>
                <c:pt idx="189">
                  <c:v>2901</c:v>
                </c:pt>
                <c:pt idx="190">
                  <c:v>2893</c:v>
                </c:pt>
                <c:pt idx="191">
                  <c:v>2937</c:v>
                </c:pt>
                <c:pt idx="192">
                  <c:v>2957.0002439999998</c:v>
                </c:pt>
                <c:pt idx="193">
                  <c:v>3006</c:v>
                </c:pt>
                <c:pt idx="194">
                  <c:v>3045.0002439999998</c:v>
                </c:pt>
                <c:pt idx="195">
                  <c:v>3036.0002439999998</c:v>
                </c:pt>
                <c:pt idx="196">
                  <c:v>3016</c:v>
                </c:pt>
                <c:pt idx="197">
                  <c:v>2927</c:v>
                </c:pt>
                <c:pt idx="198">
                  <c:v>2820</c:v>
                </c:pt>
                <c:pt idx="199">
                  <c:v>2644</c:v>
                </c:pt>
                <c:pt idx="200">
                  <c:v>2500.9997560000002</c:v>
                </c:pt>
                <c:pt idx="201">
                  <c:v>2453</c:v>
                </c:pt>
                <c:pt idx="202">
                  <c:v>2353</c:v>
                </c:pt>
                <c:pt idx="203">
                  <c:v>2309</c:v>
                </c:pt>
                <c:pt idx="204">
                  <c:v>2265</c:v>
                </c:pt>
                <c:pt idx="205">
                  <c:v>2244</c:v>
                </c:pt>
                <c:pt idx="206">
                  <c:v>2268</c:v>
                </c:pt>
                <c:pt idx="207">
                  <c:v>2295</c:v>
                </c:pt>
                <c:pt idx="208">
                  <c:v>2212</c:v>
                </c:pt>
                <c:pt idx="209">
                  <c:v>2245</c:v>
                </c:pt>
                <c:pt idx="210">
                  <c:v>2348</c:v>
                </c:pt>
                <c:pt idx="211">
                  <c:v>2228</c:v>
                </c:pt>
                <c:pt idx="212">
                  <c:v>2180</c:v>
                </c:pt>
                <c:pt idx="213">
                  <c:v>2188</c:v>
                </c:pt>
                <c:pt idx="214">
                  <c:v>2225</c:v>
                </c:pt>
                <c:pt idx="215">
                  <c:v>2066</c:v>
                </c:pt>
                <c:pt idx="216">
                  <c:v>1993.9998780000001</c:v>
                </c:pt>
                <c:pt idx="217">
                  <c:v>1914.9998780000001</c:v>
                </c:pt>
                <c:pt idx="218">
                  <c:v>1768</c:v>
                </c:pt>
                <c:pt idx="219">
                  <c:v>1456</c:v>
                </c:pt>
                <c:pt idx="220">
                  <c:v>1361</c:v>
                </c:pt>
                <c:pt idx="221">
                  <c:v>1393</c:v>
                </c:pt>
                <c:pt idx="222">
                  <c:v>1471</c:v>
                </c:pt>
                <c:pt idx="223">
                  <c:v>1166</c:v>
                </c:pt>
              </c:numCache>
            </c:numRef>
          </c:yVal>
          <c:smooth val="0"/>
          <c:extLst xmlns:c16r2="http://schemas.microsoft.com/office/drawing/2015/06/chart">
            <c:ext xmlns:c16="http://schemas.microsoft.com/office/drawing/2014/chart" uri="{C3380CC4-5D6E-409C-BE32-E72D297353CC}">
              <c16:uniqueId val="{00000047-6AC3-49EB-A28A-8F017B4E52E8}"/>
            </c:ext>
          </c:extLst>
        </c:ser>
        <c:ser>
          <c:idx val="72"/>
          <c:order val="72"/>
          <c:tx>
            <c:strRef>
              <c:f>Sheet1!$BV$1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Sheet1!$BV$2:$BV$225</c:f>
              <c:numCache>
                <c:formatCode>General</c:formatCode>
                <c:ptCount val="224"/>
                <c:pt idx="0">
                  <c:v>199</c:v>
                </c:pt>
                <c:pt idx="1">
                  <c:v>149</c:v>
                </c:pt>
                <c:pt idx="2">
                  <c:v>413</c:v>
                </c:pt>
                <c:pt idx="3">
                  <c:v>457</c:v>
                </c:pt>
                <c:pt idx="4">
                  <c:v>493</c:v>
                </c:pt>
                <c:pt idx="5">
                  <c:v>508</c:v>
                </c:pt>
                <c:pt idx="6">
                  <c:v>554</c:v>
                </c:pt>
                <c:pt idx="7">
                  <c:v>606</c:v>
                </c:pt>
                <c:pt idx="8">
                  <c:v>646</c:v>
                </c:pt>
                <c:pt idx="9">
                  <c:v>688</c:v>
                </c:pt>
                <c:pt idx="10">
                  <c:v>726</c:v>
                </c:pt>
                <c:pt idx="11">
                  <c:v>754.99993900000004</c:v>
                </c:pt>
                <c:pt idx="12">
                  <c:v>789</c:v>
                </c:pt>
                <c:pt idx="13">
                  <c:v>832</c:v>
                </c:pt>
                <c:pt idx="14">
                  <c:v>872</c:v>
                </c:pt>
                <c:pt idx="15">
                  <c:v>907</c:v>
                </c:pt>
                <c:pt idx="16">
                  <c:v>949</c:v>
                </c:pt>
                <c:pt idx="17">
                  <c:v>980</c:v>
                </c:pt>
                <c:pt idx="18">
                  <c:v>1026</c:v>
                </c:pt>
                <c:pt idx="19">
                  <c:v>1078</c:v>
                </c:pt>
                <c:pt idx="20">
                  <c:v>1111</c:v>
                </c:pt>
                <c:pt idx="21">
                  <c:v>1157</c:v>
                </c:pt>
                <c:pt idx="22">
                  <c:v>1192</c:v>
                </c:pt>
                <c:pt idx="23">
                  <c:v>1260</c:v>
                </c:pt>
                <c:pt idx="24">
                  <c:v>1287</c:v>
                </c:pt>
                <c:pt idx="25">
                  <c:v>1310</c:v>
                </c:pt>
                <c:pt idx="26">
                  <c:v>1349</c:v>
                </c:pt>
                <c:pt idx="27">
                  <c:v>1400</c:v>
                </c:pt>
                <c:pt idx="28">
                  <c:v>1435</c:v>
                </c:pt>
                <c:pt idx="29">
                  <c:v>1490</c:v>
                </c:pt>
                <c:pt idx="30">
                  <c:v>1521</c:v>
                </c:pt>
                <c:pt idx="31">
                  <c:v>1546</c:v>
                </c:pt>
                <c:pt idx="32">
                  <c:v>1523</c:v>
                </c:pt>
                <c:pt idx="33">
                  <c:v>1540</c:v>
                </c:pt>
                <c:pt idx="34">
                  <c:v>1568</c:v>
                </c:pt>
                <c:pt idx="35">
                  <c:v>1599</c:v>
                </c:pt>
                <c:pt idx="36">
                  <c:v>1691</c:v>
                </c:pt>
                <c:pt idx="37">
                  <c:v>1747.9998780000001</c:v>
                </c:pt>
                <c:pt idx="38">
                  <c:v>1794</c:v>
                </c:pt>
                <c:pt idx="39">
                  <c:v>1899</c:v>
                </c:pt>
                <c:pt idx="40">
                  <c:v>1939</c:v>
                </c:pt>
                <c:pt idx="41">
                  <c:v>1943</c:v>
                </c:pt>
                <c:pt idx="42">
                  <c:v>1966</c:v>
                </c:pt>
                <c:pt idx="43">
                  <c:v>2029.0001219999999</c:v>
                </c:pt>
                <c:pt idx="44">
                  <c:v>2073</c:v>
                </c:pt>
                <c:pt idx="45">
                  <c:v>2084</c:v>
                </c:pt>
                <c:pt idx="46">
                  <c:v>2130</c:v>
                </c:pt>
                <c:pt idx="47">
                  <c:v>2152</c:v>
                </c:pt>
                <c:pt idx="48">
                  <c:v>2215</c:v>
                </c:pt>
                <c:pt idx="49">
                  <c:v>2227</c:v>
                </c:pt>
                <c:pt idx="50">
                  <c:v>2247</c:v>
                </c:pt>
                <c:pt idx="51">
                  <c:v>2269</c:v>
                </c:pt>
                <c:pt idx="52">
                  <c:v>2310</c:v>
                </c:pt>
                <c:pt idx="53">
                  <c:v>2339</c:v>
                </c:pt>
                <c:pt idx="54">
                  <c:v>2363</c:v>
                </c:pt>
                <c:pt idx="55">
                  <c:v>2400</c:v>
                </c:pt>
                <c:pt idx="56">
                  <c:v>2451</c:v>
                </c:pt>
                <c:pt idx="57">
                  <c:v>2517.0002439999998</c:v>
                </c:pt>
                <c:pt idx="58">
                  <c:v>2544.0002439999998</c:v>
                </c:pt>
                <c:pt idx="59">
                  <c:v>2517.0002439999998</c:v>
                </c:pt>
                <c:pt idx="60">
                  <c:v>2711.0002439999998</c:v>
                </c:pt>
                <c:pt idx="61">
                  <c:v>2764.9997560000002</c:v>
                </c:pt>
                <c:pt idx="62">
                  <c:v>2658</c:v>
                </c:pt>
                <c:pt idx="63">
                  <c:v>2834</c:v>
                </c:pt>
                <c:pt idx="64">
                  <c:v>2836</c:v>
                </c:pt>
                <c:pt idx="65">
                  <c:v>2762</c:v>
                </c:pt>
                <c:pt idx="66">
                  <c:v>2767</c:v>
                </c:pt>
                <c:pt idx="67">
                  <c:v>2716</c:v>
                </c:pt>
                <c:pt idx="68">
                  <c:v>2751</c:v>
                </c:pt>
                <c:pt idx="69">
                  <c:v>2779</c:v>
                </c:pt>
                <c:pt idx="70">
                  <c:v>2811</c:v>
                </c:pt>
                <c:pt idx="71">
                  <c:v>2841</c:v>
                </c:pt>
                <c:pt idx="72">
                  <c:v>2872</c:v>
                </c:pt>
                <c:pt idx="73">
                  <c:v>2900</c:v>
                </c:pt>
                <c:pt idx="74">
                  <c:v>2922.9997560000002</c:v>
                </c:pt>
                <c:pt idx="75">
                  <c:v>2952</c:v>
                </c:pt>
                <c:pt idx="76">
                  <c:v>2966.0002439999998</c:v>
                </c:pt>
                <c:pt idx="77">
                  <c:v>3024</c:v>
                </c:pt>
                <c:pt idx="78">
                  <c:v>3085</c:v>
                </c:pt>
                <c:pt idx="79">
                  <c:v>3066</c:v>
                </c:pt>
                <c:pt idx="80">
                  <c:v>2948.0002439999998</c:v>
                </c:pt>
                <c:pt idx="81">
                  <c:v>2952</c:v>
                </c:pt>
                <c:pt idx="82">
                  <c:v>2956</c:v>
                </c:pt>
                <c:pt idx="83">
                  <c:v>3153</c:v>
                </c:pt>
                <c:pt idx="84">
                  <c:v>3304</c:v>
                </c:pt>
                <c:pt idx="85">
                  <c:v>3288</c:v>
                </c:pt>
                <c:pt idx="86">
                  <c:v>3230.0002439999998</c:v>
                </c:pt>
                <c:pt idx="87">
                  <c:v>3233</c:v>
                </c:pt>
                <c:pt idx="88">
                  <c:v>3260</c:v>
                </c:pt>
                <c:pt idx="89">
                  <c:v>3263</c:v>
                </c:pt>
                <c:pt idx="90">
                  <c:v>3298</c:v>
                </c:pt>
                <c:pt idx="91">
                  <c:v>3325</c:v>
                </c:pt>
                <c:pt idx="92">
                  <c:v>3339</c:v>
                </c:pt>
                <c:pt idx="93">
                  <c:v>3365</c:v>
                </c:pt>
                <c:pt idx="94">
                  <c:v>3380</c:v>
                </c:pt>
                <c:pt idx="95">
                  <c:v>3407.9997560000002</c:v>
                </c:pt>
                <c:pt idx="96">
                  <c:v>3373</c:v>
                </c:pt>
                <c:pt idx="97">
                  <c:v>3373</c:v>
                </c:pt>
                <c:pt idx="98">
                  <c:v>3402</c:v>
                </c:pt>
                <c:pt idx="99">
                  <c:v>3405</c:v>
                </c:pt>
                <c:pt idx="100">
                  <c:v>3514</c:v>
                </c:pt>
                <c:pt idx="101">
                  <c:v>3549</c:v>
                </c:pt>
                <c:pt idx="102">
                  <c:v>3542</c:v>
                </c:pt>
                <c:pt idx="103">
                  <c:v>0</c:v>
                </c:pt>
                <c:pt idx="104">
                  <c:v>0</c:v>
                </c:pt>
                <c:pt idx="105">
                  <c:v>0</c:v>
                </c:pt>
                <c:pt idx="106">
                  <c:v>0</c:v>
                </c:pt>
                <c:pt idx="107">
                  <c:v>0</c:v>
                </c:pt>
                <c:pt idx="108">
                  <c:v>0</c:v>
                </c:pt>
                <c:pt idx="109">
                  <c:v>0</c:v>
                </c:pt>
                <c:pt idx="110">
                  <c:v>0</c:v>
                </c:pt>
                <c:pt idx="111">
                  <c:v>0</c:v>
                </c:pt>
                <c:pt idx="112">
                  <c:v>0</c:v>
                </c:pt>
                <c:pt idx="113">
                  <c:v>0</c:v>
                </c:pt>
                <c:pt idx="114">
                  <c:v>3058</c:v>
                </c:pt>
                <c:pt idx="115">
                  <c:v>2879</c:v>
                </c:pt>
                <c:pt idx="116">
                  <c:v>2885</c:v>
                </c:pt>
                <c:pt idx="117">
                  <c:v>2977</c:v>
                </c:pt>
                <c:pt idx="118">
                  <c:v>3041</c:v>
                </c:pt>
                <c:pt idx="119">
                  <c:v>3174</c:v>
                </c:pt>
                <c:pt idx="120">
                  <c:v>3298</c:v>
                </c:pt>
                <c:pt idx="121">
                  <c:v>3307</c:v>
                </c:pt>
                <c:pt idx="122">
                  <c:v>3357</c:v>
                </c:pt>
                <c:pt idx="123">
                  <c:v>3423</c:v>
                </c:pt>
                <c:pt idx="124">
                  <c:v>3435</c:v>
                </c:pt>
                <c:pt idx="125">
                  <c:v>3467.0002439999998</c:v>
                </c:pt>
                <c:pt idx="126">
                  <c:v>3514</c:v>
                </c:pt>
                <c:pt idx="127">
                  <c:v>3552</c:v>
                </c:pt>
                <c:pt idx="128">
                  <c:v>3583.9997560000002</c:v>
                </c:pt>
                <c:pt idx="129">
                  <c:v>3631</c:v>
                </c:pt>
                <c:pt idx="130">
                  <c:v>3667</c:v>
                </c:pt>
                <c:pt idx="131">
                  <c:v>3730</c:v>
                </c:pt>
                <c:pt idx="132">
                  <c:v>3792</c:v>
                </c:pt>
                <c:pt idx="133">
                  <c:v>3846.0002439999998</c:v>
                </c:pt>
                <c:pt idx="134">
                  <c:v>3899</c:v>
                </c:pt>
                <c:pt idx="135">
                  <c:v>3938</c:v>
                </c:pt>
                <c:pt idx="136">
                  <c:v>3958</c:v>
                </c:pt>
                <c:pt idx="137">
                  <c:v>3965</c:v>
                </c:pt>
                <c:pt idx="138">
                  <c:v>3916.0002439999998</c:v>
                </c:pt>
                <c:pt idx="139">
                  <c:v>3916.0002439999998</c:v>
                </c:pt>
                <c:pt idx="140">
                  <c:v>3860</c:v>
                </c:pt>
                <c:pt idx="141">
                  <c:v>3835</c:v>
                </c:pt>
                <c:pt idx="142">
                  <c:v>3771</c:v>
                </c:pt>
                <c:pt idx="143">
                  <c:v>3720</c:v>
                </c:pt>
                <c:pt idx="144">
                  <c:v>3726</c:v>
                </c:pt>
                <c:pt idx="145">
                  <c:v>3759.9997560000002</c:v>
                </c:pt>
                <c:pt idx="146">
                  <c:v>3790</c:v>
                </c:pt>
                <c:pt idx="147">
                  <c:v>3800</c:v>
                </c:pt>
                <c:pt idx="148">
                  <c:v>3884</c:v>
                </c:pt>
                <c:pt idx="149">
                  <c:v>3883</c:v>
                </c:pt>
                <c:pt idx="150">
                  <c:v>3912</c:v>
                </c:pt>
                <c:pt idx="151">
                  <c:v>3750</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1612</c:v>
                </c:pt>
                <c:pt idx="169">
                  <c:v>1929</c:v>
                </c:pt>
                <c:pt idx="170">
                  <c:v>2955</c:v>
                </c:pt>
                <c:pt idx="171">
                  <c:v>3239.0002439999998</c:v>
                </c:pt>
                <c:pt idx="172">
                  <c:v>3338</c:v>
                </c:pt>
                <c:pt idx="173">
                  <c:v>3403</c:v>
                </c:pt>
                <c:pt idx="174">
                  <c:v>3276</c:v>
                </c:pt>
                <c:pt idx="175">
                  <c:v>3317</c:v>
                </c:pt>
                <c:pt idx="176">
                  <c:v>3247</c:v>
                </c:pt>
                <c:pt idx="177">
                  <c:v>3170</c:v>
                </c:pt>
                <c:pt idx="178">
                  <c:v>3054.0002439999998</c:v>
                </c:pt>
                <c:pt idx="179">
                  <c:v>2953</c:v>
                </c:pt>
                <c:pt idx="180">
                  <c:v>2861.9997560000002</c:v>
                </c:pt>
                <c:pt idx="181">
                  <c:v>2771</c:v>
                </c:pt>
                <c:pt idx="182">
                  <c:v>2764.9997560000002</c:v>
                </c:pt>
                <c:pt idx="183">
                  <c:v>2759</c:v>
                </c:pt>
                <c:pt idx="184">
                  <c:v>2735</c:v>
                </c:pt>
                <c:pt idx="185">
                  <c:v>2775</c:v>
                </c:pt>
                <c:pt idx="186">
                  <c:v>2803</c:v>
                </c:pt>
                <c:pt idx="187">
                  <c:v>2802</c:v>
                </c:pt>
                <c:pt idx="188">
                  <c:v>2856</c:v>
                </c:pt>
                <c:pt idx="189">
                  <c:v>2901</c:v>
                </c:pt>
                <c:pt idx="190">
                  <c:v>2893</c:v>
                </c:pt>
                <c:pt idx="191">
                  <c:v>2937</c:v>
                </c:pt>
                <c:pt idx="192">
                  <c:v>2957.0002439999998</c:v>
                </c:pt>
                <c:pt idx="193">
                  <c:v>3006</c:v>
                </c:pt>
                <c:pt idx="194">
                  <c:v>3045.0002439999998</c:v>
                </c:pt>
                <c:pt idx="195">
                  <c:v>3036.0002439999998</c:v>
                </c:pt>
                <c:pt idx="196">
                  <c:v>3016</c:v>
                </c:pt>
                <c:pt idx="197">
                  <c:v>2927</c:v>
                </c:pt>
                <c:pt idx="198">
                  <c:v>2820</c:v>
                </c:pt>
                <c:pt idx="199">
                  <c:v>2644</c:v>
                </c:pt>
                <c:pt idx="200">
                  <c:v>2500.9997560000002</c:v>
                </c:pt>
                <c:pt idx="201">
                  <c:v>2453</c:v>
                </c:pt>
                <c:pt idx="202">
                  <c:v>2353</c:v>
                </c:pt>
                <c:pt idx="203">
                  <c:v>2309</c:v>
                </c:pt>
                <c:pt idx="204">
                  <c:v>2265</c:v>
                </c:pt>
                <c:pt idx="205">
                  <c:v>2244</c:v>
                </c:pt>
                <c:pt idx="206">
                  <c:v>2268</c:v>
                </c:pt>
                <c:pt idx="207">
                  <c:v>2295</c:v>
                </c:pt>
                <c:pt idx="208">
                  <c:v>2212</c:v>
                </c:pt>
                <c:pt idx="209">
                  <c:v>2245</c:v>
                </c:pt>
                <c:pt idx="210">
                  <c:v>2348</c:v>
                </c:pt>
                <c:pt idx="211">
                  <c:v>2228</c:v>
                </c:pt>
                <c:pt idx="212">
                  <c:v>2180</c:v>
                </c:pt>
                <c:pt idx="213">
                  <c:v>2188</c:v>
                </c:pt>
                <c:pt idx="214">
                  <c:v>2225</c:v>
                </c:pt>
                <c:pt idx="215">
                  <c:v>2066</c:v>
                </c:pt>
                <c:pt idx="216">
                  <c:v>1993.9998780000001</c:v>
                </c:pt>
                <c:pt idx="217">
                  <c:v>1914.9998780000001</c:v>
                </c:pt>
                <c:pt idx="218">
                  <c:v>1768</c:v>
                </c:pt>
                <c:pt idx="219">
                  <c:v>1456</c:v>
                </c:pt>
                <c:pt idx="220">
                  <c:v>1361</c:v>
                </c:pt>
                <c:pt idx="221">
                  <c:v>1393</c:v>
                </c:pt>
                <c:pt idx="222">
                  <c:v>1471</c:v>
                </c:pt>
                <c:pt idx="223">
                  <c:v>1166</c:v>
                </c:pt>
              </c:numCache>
            </c:numRef>
          </c:yVal>
          <c:smooth val="0"/>
          <c:extLst xmlns:c16r2="http://schemas.microsoft.com/office/drawing/2015/06/chart">
            <c:ext xmlns:c16="http://schemas.microsoft.com/office/drawing/2014/chart" uri="{C3380CC4-5D6E-409C-BE32-E72D297353CC}">
              <c16:uniqueId val="{00000048-6AC3-49EB-A28A-8F017B4E52E8}"/>
            </c:ext>
          </c:extLst>
        </c:ser>
        <c:ser>
          <c:idx val="73"/>
          <c:order val="73"/>
          <c:tx>
            <c:strRef>
              <c:f>Sheet1!$BW$1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Sheet1!$BW$2:$BW$225</c:f>
              <c:numCache>
                <c:formatCode>General</c:formatCode>
                <c:ptCount val="224"/>
                <c:pt idx="0">
                  <c:v>230</c:v>
                </c:pt>
                <c:pt idx="1">
                  <c:v>185</c:v>
                </c:pt>
                <c:pt idx="2">
                  <c:v>397</c:v>
                </c:pt>
                <c:pt idx="3">
                  <c:v>472.00003099999998</c:v>
                </c:pt>
                <c:pt idx="4">
                  <c:v>489</c:v>
                </c:pt>
                <c:pt idx="5">
                  <c:v>489</c:v>
                </c:pt>
                <c:pt idx="6">
                  <c:v>529</c:v>
                </c:pt>
                <c:pt idx="7">
                  <c:v>577</c:v>
                </c:pt>
                <c:pt idx="8">
                  <c:v>602</c:v>
                </c:pt>
                <c:pt idx="9">
                  <c:v>626</c:v>
                </c:pt>
                <c:pt idx="10">
                  <c:v>659</c:v>
                </c:pt>
                <c:pt idx="11">
                  <c:v>691</c:v>
                </c:pt>
                <c:pt idx="12">
                  <c:v>717</c:v>
                </c:pt>
                <c:pt idx="13">
                  <c:v>741.99993900000004</c:v>
                </c:pt>
                <c:pt idx="14">
                  <c:v>772</c:v>
                </c:pt>
                <c:pt idx="15">
                  <c:v>790.00006099999996</c:v>
                </c:pt>
                <c:pt idx="16">
                  <c:v>828</c:v>
                </c:pt>
                <c:pt idx="17">
                  <c:v>848</c:v>
                </c:pt>
                <c:pt idx="18">
                  <c:v>884</c:v>
                </c:pt>
                <c:pt idx="19">
                  <c:v>916</c:v>
                </c:pt>
                <c:pt idx="20">
                  <c:v>950</c:v>
                </c:pt>
                <c:pt idx="21">
                  <c:v>974.99993900000004</c:v>
                </c:pt>
                <c:pt idx="22">
                  <c:v>1003</c:v>
                </c:pt>
                <c:pt idx="23">
                  <c:v>1068</c:v>
                </c:pt>
                <c:pt idx="24">
                  <c:v>1085</c:v>
                </c:pt>
                <c:pt idx="25">
                  <c:v>1098</c:v>
                </c:pt>
                <c:pt idx="26">
                  <c:v>1128</c:v>
                </c:pt>
                <c:pt idx="27">
                  <c:v>1175</c:v>
                </c:pt>
                <c:pt idx="28">
                  <c:v>1210</c:v>
                </c:pt>
                <c:pt idx="29">
                  <c:v>1254.9998780000001</c:v>
                </c:pt>
                <c:pt idx="30">
                  <c:v>1278</c:v>
                </c:pt>
                <c:pt idx="31">
                  <c:v>1309</c:v>
                </c:pt>
                <c:pt idx="32">
                  <c:v>1289.9998780000001</c:v>
                </c:pt>
                <c:pt idx="33">
                  <c:v>1302</c:v>
                </c:pt>
                <c:pt idx="34">
                  <c:v>1321</c:v>
                </c:pt>
                <c:pt idx="35">
                  <c:v>1366</c:v>
                </c:pt>
                <c:pt idx="36">
                  <c:v>1438</c:v>
                </c:pt>
                <c:pt idx="37">
                  <c:v>1481</c:v>
                </c:pt>
                <c:pt idx="38">
                  <c:v>1530</c:v>
                </c:pt>
                <c:pt idx="39">
                  <c:v>1617</c:v>
                </c:pt>
                <c:pt idx="40">
                  <c:v>1648</c:v>
                </c:pt>
                <c:pt idx="41">
                  <c:v>1647</c:v>
                </c:pt>
                <c:pt idx="42">
                  <c:v>1676.9998780000001</c:v>
                </c:pt>
                <c:pt idx="43">
                  <c:v>1741</c:v>
                </c:pt>
                <c:pt idx="44">
                  <c:v>1761</c:v>
                </c:pt>
                <c:pt idx="45">
                  <c:v>1775</c:v>
                </c:pt>
                <c:pt idx="46">
                  <c:v>1823</c:v>
                </c:pt>
                <c:pt idx="47">
                  <c:v>1845</c:v>
                </c:pt>
                <c:pt idx="48">
                  <c:v>1905</c:v>
                </c:pt>
                <c:pt idx="49">
                  <c:v>1914.9998780000001</c:v>
                </c:pt>
                <c:pt idx="50">
                  <c:v>1932.9998780000001</c:v>
                </c:pt>
                <c:pt idx="51">
                  <c:v>1946</c:v>
                </c:pt>
                <c:pt idx="52">
                  <c:v>1991</c:v>
                </c:pt>
                <c:pt idx="53">
                  <c:v>2020.9998780000001</c:v>
                </c:pt>
                <c:pt idx="54">
                  <c:v>2048</c:v>
                </c:pt>
                <c:pt idx="55">
                  <c:v>2074</c:v>
                </c:pt>
                <c:pt idx="56">
                  <c:v>2124</c:v>
                </c:pt>
                <c:pt idx="57">
                  <c:v>2187</c:v>
                </c:pt>
                <c:pt idx="58">
                  <c:v>2214</c:v>
                </c:pt>
                <c:pt idx="59">
                  <c:v>2181</c:v>
                </c:pt>
                <c:pt idx="60">
                  <c:v>2356</c:v>
                </c:pt>
                <c:pt idx="61">
                  <c:v>2422</c:v>
                </c:pt>
                <c:pt idx="62">
                  <c:v>2322</c:v>
                </c:pt>
                <c:pt idx="63">
                  <c:v>2504</c:v>
                </c:pt>
                <c:pt idx="64">
                  <c:v>2504</c:v>
                </c:pt>
                <c:pt idx="65">
                  <c:v>2437</c:v>
                </c:pt>
                <c:pt idx="66">
                  <c:v>2443</c:v>
                </c:pt>
                <c:pt idx="67">
                  <c:v>2405</c:v>
                </c:pt>
                <c:pt idx="68">
                  <c:v>2440</c:v>
                </c:pt>
                <c:pt idx="69">
                  <c:v>2469</c:v>
                </c:pt>
                <c:pt idx="70">
                  <c:v>2494</c:v>
                </c:pt>
                <c:pt idx="71">
                  <c:v>2520</c:v>
                </c:pt>
                <c:pt idx="72">
                  <c:v>2548</c:v>
                </c:pt>
                <c:pt idx="73">
                  <c:v>2573</c:v>
                </c:pt>
                <c:pt idx="74">
                  <c:v>2604</c:v>
                </c:pt>
                <c:pt idx="75">
                  <c:v>2642</c:v>
                </c:pt>
                <c:pt idx="76">
                  <c:v>2660</c:v>
                </c:pt>
                <c:pt idx="77">
                  <c:v>2716</c:v>
                </c:pt>
                <c:pt idx="78">
                  <c:v>2770</c:v>
                </c:pt>
                <c:pt idx="79">
                  <c:v>2761</c:v>
                </c:pt>
                <c:pt idx="80">
                  <c:v>2615</c:v>
                </c:pt>
                <c:pt idx="81">
                  <c:v>2642</c:v>
                </c:pt>
                <c:pt idx="82">
                  <c:v>2675.0002439999998</c:v>
                </c:pt>
                <c:pt idx="83">
                  <c:v>2845</c:v>
                </c:pt>
                <c:pt idx="84">
                  <c:v>3008</c:v>
                </c:pt>
                <c:pt idx="85">
                  <c:v>2981</c:v>
                </c:pt>
                <c:pt idx="86">
                  <c:v>2922</c:v>
                </c:pt>
                <c:pt idx="87">
                  <c:v>2940</c:v>
                </c:pt>
                <c:pt idx="88">
                  <c:v>2972</c:v>
                </c:pt>
                <c:pt idx="89">
                  <c:v>2972</c:v>
                </c:pt>
                <c:pt idx="90">
                  <c:v>3012</c:v>
                </c:pt>
                <c:pt idx="91">
                  <c:v>3035</c:v>
                </c:pt>
                <c:pt idx="92">
                  <c:v>3058</c:v>
                </c:pt>
                <c:pt idx="93">
                  <c:v>3085</c:v>
                </c:pt>
                <c:pt idx="94">
                  <c:v>3105</c:v>
                </c:pt>
                <c:pt idx="95">
                  <c:v>3131</c:v>
                </c:pt>
                <c:pt idx="96">
                  <c:v>3098.9997560000002</c:v>
                </c:pt>
                <c:pt idx="97">
                  <c:v>3093</c:v>
                </c:pt>
                <c:pt idx="98">
                  <c:v>3120</c:v>
                </c:pt>
                <c:pt idx="99">
                  <c:v>3201</c:v>
                </c:pt>
                <c:pt idx="100">
                  <c:v>3229</c:v>
                </c:pt>
                <c:pt idx="101">
                  <c:v>3294</c:v>
                </c:pt>
                <c:pt idx="102">
                  <c:v>3291.0002439999998</c:v>
                </c:pt>
                <c:pt idx="103">
                  <c:v>0</c:v>
                </c:pt>
                <c:pt idx="104">
                  <c:v>0</c:v>
                </c:pt>
                <c:pt idx="105">
                  <c:v>0</c:v>
                </c:pt>
                <c:pt idx="106">
                  <c:v>0</c:v>
                </c:pt>
                <c:pt idx="107">
                  <c:v>0</c:v>
                </c:pt>
                <c:pt idx="108">
                  <c:v>0</c:v>
                </c:pt>
                <c:pt idx="109">
                  <c:v>0</c:v>
                </c:pt>
                <c:pt idx="110">
                  <c:v>0</c:v>
                </c:pt>
                <c:pt idx="111">
                  <c:v>0</c:v>
                </c:pt>
                <c:pt idx="112">
                  <c:v>0</c:v>
                </c:pt>
                <c:pt idx="113">
                  <c:v>0</c:v>
                </c:pt>
                <c:pt idx="114">
                  <c:v>2713</c:v>
                </c:pt>
                <c:pt idx="115">
                  <c:v>2627</c:v>
                </c:pt>
                <c:pt idx="116">
                  <c:v>2627</c:v>
                </c:pt>
                <c:pt idx="117">
                  <c:v>2816.9997560000002</c:v>
                </c:pt>
                <c:pt idx="118">
                  <c:v>2799.0002439999998</c:v>
                </c:pt>
                <c:pt idx="119">
                  <c:v>2926</c:v>
                </c:pt>
                <c:pt idx="120">
                  <c:v>3008</c:v>
                </c:pt>
                <c:pt idx="121">
                  <c:v>3008</c:v>
                </c:pt>
                <c:pt idx="122">
                  <c:v>3078</c:v>
                </c:pt>
                <c:pt idx="123">
                  <c:v>3118</c:v>
                </c:pt>
                <c:pt idx="124">
                  <c:v>3143.9997560000002</c:v>
                </c:pt>
                <c:pt idx="125">
                  <c:v>3177.9997560000002</c:v>
                </c:pt>
                <c:pt idx="126">
                  <c:v>3229</c:v>
                </c:pt>
                <c:pt idx="127">
                  <c:v>3272</c:v>
                </c:pt>
                <c:pt idx="128">
                  <c:v>3305</c:v>
                </c:pt>
                <c:pt idx="129">
                  <c:v>3319</c:v>
                </c:pt>
                <c:pt idx="130">
                  <c:v>3376</c:v>
                </c:pt>
                <c:pt idx="131">
                  <c:v>3450</c:v>
                </c:pt>
                <c:pt idx="132">
                  <c:v>3511</c:v>
                </c:pt>
                <c:pt idx="133">
                  <c:v>3564.0002439999998</c:v>
                </c:pt>
                <c:pt idx="134">
                  <c:v>3619</c:v>
                </c:pt>
                <c:pt idx="135">
                  <c:v>3666</c:v>
                </c:pt>
                <c:pt idx="136">
                  <c:v>3677</c:v>
                </c:pt>
                <c:pt idx="137">
                  <c:v>3679.0002439999998</c:v>
                </c:pt>
                <c:pt idx="138">
                  <c:v>3664</c:v>
                </c:pt>
                <c:pt idx="139">
                  <c:v>3635.9997560000002</c:v>
                </c:pt>
                <c:pt idx="140">
                  <c:v>3603</c:v>
                </c:pt>
                <c:pt idx="141">
                  <c:v>3555.0002439999998</c:v>
                </c:pt>
                <c:pt idx="142">
                  <c:v>3509</c:v>
                </c:pt>
                <c:pt idx="143">
                  <c:v>3481</c:v>
                </c:pt>
                <c:pt idx="144">
                  <c:v>3453</c:v>
                </c:pt>
                <c:pt idx="145">
                  <c:v>3500</c:v>
                </c:pt>
                <c:pt idx="146">
                  <c:v>3499</c:v>
                </c:pt>
                <c:pt idx="147">
                  <c:v>3519</c:v>
                </c:pt>
                <c:pt idx="148">
                  <c:v>3563</c:v>
                </c:pt>
                <c:pt idx="149">
                  <c:v>3592.9997560000002</c:v>
                </c:pt>
                <c:pt idx="150">
                  <c:v>3565</c:v>
                </c:pt>
                <c:pt idx="151">
                  <c:v>3459</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1390</c:v>
                </c:pt>
                <c:pt idx="169">
                  <c:v>1738.9998780000001</c:v>
                </c:pt>
                <c:pt idx="170">
                  <c:v>2622</c:v>
                </c:pt>
                <c:pt idx="171">
                  <c:v>2825.9997560000002</c:v>
                </c:pt>
                <c:pt idx="172">
                  <c:v>2925</c:v>
                </c:pt>
                <c:pt idx="173">
                  <c:v>2986</c:v>
                </c:pt>
                <c:pt idx="174">
                  <c:v>2872</c:v>
                </c:pt>
                <c:pt idx="175">
                  <c:v>2927</c:v>
                </c:pt>
                <c:pt idx="176">
                  <c:v>2930.0002439999998</c:v>
                </c:pt>
                <c:pt idx="177">
                  <c:v>2794</c:v>
                </c:pt>
                <c:pt idx="178">
                  <c:v>2730</c:v>
                </c:pt>
                <c:pt idx="179">
                  <c:v>2597.9997560000002</c:v>
                </c:pt>
                <c:pt idx="180">
                  <c:v>2534</c:v>
                </c:pt>
                <c:pt idx="181">
                  <c:v>2439</c:v>
                </c:pt>
                <c:pt idx="182">
                  <c:v>2400</c:v>
                </c:pt>
                <c:pt idx="183">
                  <c:v>2416</c:v>
                </c:pt>
                <c:pt idx="184">
                  <c:v>2363</c:v>
                </c:pt>
                <c:pt idx="185">
                  <c:v>2400</c:v>
                </c:pt>
                <c:pt idx="186">
                  <c:v>2449</c:v>
                </c:pt>
                <c:pt idx="187">
                  <c:v>2449</c:v>
                </c:pt>
                <c:pt idx="188">
                  <c:v>2515</c:v>
                </c:pt>
                <c:pt idx="189">
                  <c:v>2542</c:v>
                </c:pt>
                <c:pt idx="190">
                  <c:v>2563</c:v>
                </c:pt>
                <c:pt idx="191">
                  <c:v>2626</c:v>
                </c:pt>
                <c:pt idx="192">
                  <c:v>2645</c:v>
                </c:pt>
                <c:pt idx="193">
                  <c:v>2692</c:v>
                </c:pt>
                <c:pt idx="194">
                  <c:v>2703</c:v>
                </c:pt>
                <c:pt idx="195">
                  <c:v>2706</c:v>
                </c:pt>
                <c:pt idx="196">
                  <c:v>2661</c:v>
                </c:pt>
                <c:pt idx="197">
                  <c:v>2570.9997560000002</c:v>
                </c:pt>
                <c:pt idx="198">
                  <c:v>2450</c:v>
                </c:pt>
                <c:pt idx="199">
                  <c:v>2303</c:v>
                </c:pt>
                <c:pt idx="200">
                  <c:v>2184</c:v>
                </c:pt>
                <c:pt idx="201">
                  <c:v>2131</c:v>
                </c:pt>
                <c:pt idx="202">
                  <c:v>2100</c:v>
                </c:pt>
                <c:pt idx="203">
                  <c:v>2042</c:v>
                </c:pt>
                <c:pt idx="204">
                  <c:v>2007</c:v>
                </c:pt>
                <c:pt idx="205">
                  <c:v>1993.9998780000001</c:v>
                </c:pt>
                <c:pt idx="206">
                  <c:v>1986</c:v>
                </c:pt>
                <c:pt idx="207">
                  <c:v>2017</c:v>
                </c:pt>
                <c:pt idx="208">
                  <c:v>1936</c:v>
                </c:pt>
                <c:pt idx="209">
                  <c:v>1954</c:v>
                </c:pt>
                <c:pt idx="210">
                  <c:v>2046.9998780000001</c:v>
                </c:pt>
                <c:pt idx="211">
                  <c:v>2029.0001219999999</c:v>
                </c:pt>
                <c:pt idx="212">
                  <c:v>1991</c:v>
                </c:pt>
                <c:pt idx="213">
                  <c:v>1941.0001219999999</c:v>
                </c:pt>
                <c:pt idx="214">
                  <c:v>2002.9998780000001</c:v>
                </c:pt>
                <c:pt idx="215">
                  <c:v>1887</c:v>
                </c:pt>
                <c:pt idx="216">
                  <c:v>1816</c:v>
                </c:pt>
                <c:pt idx="217">
                  <c:v>1585</c:v>
                </c:pt>
                <c:pt idx="218">
                  <c:v>1602</c:v>
                </c:pt>
                <c:pt idx="219">
                  <c:v>1304</c:v>
                </c:pt>
                <c:pt idx="220">
                  <c:v>1285</c:v>
                </c:pt>
                <c:pt idx="221">
                  <c:v>1344</c:v>
                </c:pt>
                <c:pt idx="222">
                  <c:v>1729.9998780000001</c:v>
                </c:pt>
                <c:pt idx="223">
                  <c:v>963</c:v>
                </c:pt>
              </c:numCache>
            </c:numRef>
          </c:yVal>
          <c:smooth val="0"/>
          <c:extLst xmlns:c16r2="http://schemas.microsoft.com/office/drawing/2015/06/chart">
            <c:ext xmlns:c16="http://schemas.microsoft.com/office/drawing/2014/chart" uri="{C3380CC4-5D6E-409C-BE32-E72D297353CC}">
              <c16:uniqueId val="{00000049-6AC3-49EB-A28A-8F017B4E52E8}"/>
            </c:ext>
          </c:extLst>
        </c:ser>
        <c:ser>
          <c:idx val="74"/>
          <c:order val="74"/>
          <c:tx>
            <c:strRef>
              <c:f>Sheet1!$BX$1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Sheet1!$BX$2:$BX$225</c:f>
              <c:numCache>
                <c:formatCode>General</c:formatCode>
                <c:ptCount val="224"/>
                <c:pt idx="0">
                  <c:v>189</c:v>
                </c:pt>
                <c:pt idx="1">
                  <c:v>196</c:v>
                </c:pt>
                <c:pt idx="2">
                  <c:v>409</c:v>
                </c:pt>
                <c:pt idx="3">
                  <c:v>475</c:v>
                </c:pt>
                <c:pt idx="4">
                  <c:v>490</c:v>
                </c:pt>
                <c:pt idx="5">
                  <c:v>499</c:v>
                </c:pt>
                <c:pt idx="6">
                  <c:v>534</c:v>
                </c:pt>
                <c:pt idx="7">
                  <c:v>587</c:v>
                </c:pt>
                <c:pt idx="8">
                  <c:v>608</c:v>
                </c:pt>
                <c:pt idx="9">
                  <c:v>631</c:v>
                </c:pt>
                <c:pt idx="10">
                  <c:v>677</c:v>
                </c:pt>
                <c:pt idx="11">
                  <c:v>694</c:v>
                </c:pt>
                <c:pt idx="12">
                  <c:v>722</c:v>
                </c:pt>
                <c:pt idx="13">
                  <c:v>756</c:v>
                </c:pt>
                <c:pt idx="14">
                  <c:v>772</c:v>
                </c:pt>
                <c:pt idx="15">
                  <c:v>806</c:v>
                </c:pt>
                <c:pt idx="16">
                  <c:v>847.00006099999996</c:v>
                </c:pt>
                <c:pt idx="17">
                  <c:v>863</c:v>
                </c:pt>
                <c:pt idx="18">
                  <c:v>894</c:v>
                </c:pt>
                <c:pt idx="19">
                  <c:v>930.99993900000004</c:v>
                </c:pt>
                <c:pt idx="20">
                  <c:v>964</c:v>
                </c:pt>
                <c:pt idx="21">
                  <c:v>996</c:v>
                </c:pt>
                <c:pt idx="22">
                  <c:v>1026</c:v>
                </c:pt>
                <c:pt idx="23">
                  <c:v>1088</c:v>
                </c:pt>
                <c:pt idx="24">
                  <c:v>1107</c:v>
                </c:pt>
                <c:pt idx="25">
                  <c:v>1120</c:v>
                </c:pt>
                <c:pt idx="26">
                  <c:v>1157</c:v>
                </c:pt>
                <c:pt idx="27">
                  <c:v>1195</c:v>
                </c:pt>
                <c:pt idx="28">
                  <c:v>1233</c:v>
                </c:pt>
                <c:pt idx="29">
                  <c:v>1274</c:v>
                </c:pt>
                <c:pt idx="30">
                  <c:v>1309</c:v>
                </c:pt>
                <c:pt idx="31">
                  <c:v>1329</c:v>
                </c:pt>
                <c:pt idx="32">
                  <c:v>1305</c:v>
                </c:pt>
                <c:pt idx="33">
                  <c:v>1323</c:v>
                </c:pt>
                <c:pt idx="34">
                  <c:v>1346</c:v>
                </c:pt>
                <c:pt idx="35">
                  <c:v>1382</c:v>
                </c:pt>
                <c:pt idx="36">
                  <c:v>1460</c:v>
                </c:pt>
                <c:pt idx="37">
                  <c:v>1497</c:v>
                </c:pt>
                <c:pt idx="38">
                  <c:v>1548</c:v>
                </c:pt>
                <c:pt idx="39">
                  <c:v>1641.0001219999999</c:v>
                </c:pt>
                <c:pt idx="40">
                  <c:v>1672</c:v>
                </c:pt>
                <c:pt idx="41">
                  <c:v>1672</c:v>
                </c:pt>
                <c:pt idx="42">
                  <c:v>1701</c:v>
                </c:pt>
                <c:pt idx="43">
                  <c:v>1769</c:v>
                </c:pt>
                <c:pt idx="44">
                  <c:v>1795</c:v>
                </c:pt>
                <c:pt idx="45">
                  <c:v>1813</c:v>
                </c:pt>
                <c:pt idx="46">
                  <c:v>1852.9998780000001</c:v>
                </c:pt>
                <c:pt idx="47">
                  <c:v>1879.9998780000001</c:v>
                </c:pt>
                <c:pt idx="48">
                  <c:v>1941.0001219999999</c:v>
                </c:pt>
                <c:pt idx="49">
                  <c:v>1952</c:v>
                </c:pt>
                <c:pt idx="50">
                  <c:v>1976.9998780000001</c:v>
                </c:pt>
                <c:pt idx="51">
                  <c:v>1995</c:v>
                </c:pt>
                <c:pt idx="52">
                  <c:v>2031</c:v>
                </c:pt>
                <c:pt idx="53">
                  <c:v>2064</c:v>
                </c:pt>
                <c:pt idx="54">
                  <c:v>2104</c:v>
                </c:pt>
                <c:pt idx="55">
                  <c:v>2122</c:v>
                </c:pt>
                <c:pt idx="56">
                  <c:v>2183</c:v>
                </c:pt>
                <c:pt idx="57">
                  <c:v>2248</c:v>
                </c:pt>
                <c:pt idx="58">
                  <c:v>2274</c:v>
                </c:pt>
                <c:pt idx="59">
                  <c:v>2243</c:v>
                </c:pt>
                <c:pt idx="60">
                  <c:v>2423</c:v>
                </c:pt>
                <c:pt idx="61">
                  <c:v>2470</c:v>
                </c:pt>
                <c:pt idx="62">
                  <c:v>2387</c:v>
                </c:pt>
                <c:pt idx="63">
                  <c:v>2556</c:v>
                </c:pt>
                <c:pt idx="64">
                  <c:v>2563</c:v>
                </c:pt>
                <c:pt idx="65">
                  <c:v>2498</c:v>
                </c:pt>
                <c:pt idx="66">
                  <c:v>2502</c:v>
                </c:pt>
                <c:pt idx="67">
                  <c:v>2462</c:v>
                </c:pt>
                <c:pt idx="68">
                  <c:v>2502</c:v>
                </c:pt>
                <c:pt idx="69">
                  <c:v>2534</c:v>
                </c:pt>
                <c:pt idx="70">
                  <c:v>2570</c:v>
                </c:pt>
                <c:pt idx="71">
                  <c:v>2592</c:v>
                </c:pt>
                <c:pt idx="72">
                  <c:v>2627</c:v>
                </c:pt>
                <c:pt idx="73">
                  <c:v>2642</c:v>
                </c:pt>
                <c:pt idx="74">
                  <c:v>2679</c:v>
                </c:pt>
                <c:pt idx="75">
                  <c:v>2716</c:v>
                </c:pt>
                <c:pt idx="76">
                  <c:v>2727</c:v>
                </c:pt>
                <c:pt idx="77">
                  <c:v>2777</c:v>
                </c:pt>
                <c:pt idx="78">
                  <c:v>2842.0002439999998</c:v>
                </c:pt>
                <c:pt idx="79">
                  <c:v>2819</c:v>
                </c:pt>
                <c:pt idx="80">
                  <c:v>2702.0002439999998</c:v>
                </c:pt>
                <c:pt idx="81">
                  <c:v>2702.0002439999998</c:v>
                </c:pt>
                <c:pt idx="82">
                  <c:v>2721</c:v>
                </c:pt>
                <c:pt idx="83">
                  <c:v>2903</c:v>
                </c:pt>
                <c:pt idx="84">
                  <c:v>3068</c:v>
                </c:pt>
                <c:pt idx="85">
                  <c:v>3031</c:v>
                </c:pt>
                <c:pt idx="86">
                  <c:v>2990</c:v>
                </c:pt>
                <c:pt idx="87">
                  <c:v>3001.9997560000002</c:v>
                </c:pt>
                <c:pt idx="88">
                  <c:v>3018.0002439999998</c:v>
                </c:pt>
                <c:pt idx="89">
                  <c:v>3028</c:v>
                </c:pt>
                <c:pt idx="90">
                  <c:v>3063.0002439999998</c:v>
                </c:pt>
                <c:pt idx="91">
                  <c:v>3087</c:v>
                </c:pt>
                <c:pt idx="92">
                  <c:v>3106.0002439999998</c:v>
                </c:pt>
                <c:pt idx="93">
                  <c:v>3125.9997560000002</c:v>
                </c:pt>
                <c:pt idx="94">
                  <c:v>3146</c:v>
                </c:pt>
                <c:pt idx="95">
                  <c:v>3161</c:v>
                </c:pt>
                <c:pt idx="96">
                  <c:v>3137</c:v>
                </c:pt>
                <c:pt idx="97">
                  <c:v>3190</c:v>
                </c:pt>
                <c:pt idx="98">
                  <c:v>3211</c:v>
                </c:pt>
                <c:pt idx="99">
                  <c:v>3247</c:v>
                </c:pt>
                <c:pt idx="100">
                  <c:v>3339</c:v>
                </c:pt>
                <c:pt idx="101">
                  <c:v>3353.9997560000002</c:v>
                </c:pt>
                <c:pt idx="102">
                  <c:v>3379.0002439999998</c:v>
                </c:pt>
                <c:pt idx="103">
                  <c:v>0</c:v>
                </c:pt>
                <c:pt idx="104">
                  <c:v>0</c:v>
                </c:pt>
                <c:pt idx="105">
                  <c:v>0</c:v>
                </c:pt>
                <c:pt idx="106">
                  <c:v>0</c:v>
                </c:pt>
                <c:pt idx="107">
                  <c:v>0</c:v>
                </c:pt>
                <c:pt idx="108">
                  <c:v>0</c:v>
                </c:pt>
                <c:pt idx="109">
                  <c:v>0</c:v>
                </c:pt>
                <c:pt idx="110">
                  <c:v>0</c:v>
                </c:pt>
                <c:pt idx="111">
                  <c:v>0</c:v>
                </c:pt>
                <c:pt idx="112">
                  <c:v>0</c:v>
                </c:pt>
                <c:pt idx="113">
                  <c:v>0</c:v>
                </c:pt>
                <c:pt idx="114">
                  <c:v>2770</c:v>
                </c:pt>
                <c:pt idx="115">
                  <c:v>2646</c:v>
                </c:pt>
                <c:pt idx="116">
                  <c:v>2630</c:v>
                </c:pt>
                <c:pt idx="117">
                  <c:v>2847</c:v>
                </c:pt>
                <c:pt idx="118">
                  <c:v>2766</c:v>
                </c:pt>
                <c:pt idx="119">
                  <c:v>2907</c:v>
                </c:pt>
                <c:pt idx="120">
                  <c:v>2989</c:v>
                </c:pt>
                <c:pt idx="121">
                  <c:v>3027.0002439999998</c:v>
                </c:pt>
                <c:pt idx="122">
                  <c:v>3083</c:v>
                </c:pt>
                <c:pt idx="123">
                  <c:v>3121</c:v>
                </c:pt>
                <c:pt idx="124">
                  <c:v>3163</c:v>
                </c:pt>
                <c:pt idx="125">
                  <c:v>3190</c:v>
                </c:pt>
                <c:pt idx="126">
                  <c:v>3227</c:v>
                </c:pt>
                <c:pt idx="127">
                  <c:v>3261</c:v>
                </c:pt>
                <c:pt idx="128">
                  <c:v>3300.0002439999998</c:v>
                </c:pt>
                <c:pt idx="129">
                  <c:v>3321</c:v>
                </c:pt>
                <c:pt idx="130">
                  <c:v>3383</c:v>
                </c:pt>
                <c:pt idx="131">
                  <c:v>3439</c:v>
                </c:pt>
                <c:pt idx="132">
                  <c:v>3519</c:v>
                </c:pt>
                <c:pt idx="133">
                  <c:v>3571</c:v>
                </c:pt>
                <c:pt idx="134">
                  <c:v>3628</c:v>
                </c:pt>
                <c:pt idx="135">
                  <c:v>3662.9997560000002</c:v>
                </c:pt>
                <c:pt idx="136">
                  <c:v>3690</c:v>
                </c:pt>
                <c:pt idx="137">
                  <c:v>3689</c:v>
                </c:pt>
                <c:pt idx="138">
                  <c:v>3661.0002439999998</c:v>
                </c:pt>
                <c:pt idx="139">
                  <c:v>3625</c:v>
                </c:pt>
                <c:pt idx="140">
                  <c:v>3605</c:v>
                </c:pt>
                <c:pt idx="141">
                  <c:v>3565.9997560000002</c:v>
                </c:pt>
                <c:pt idx="142">
                  <c:v>3516</c:v>
                </c:pt>
                <c:pt idx="143">
                  <c:v>3482</c:v>
                </c:pt>
                <c:pt idx="144">
                  <c:v>3461</c:v>
                </c:pt>
                <c:pt idx="145">
                  <c:v>3490</c:v>
                </c:pt>
                <c:pt idx="146">
                  <c:v>3495.9997560000002</c:v>
                </c:pt>
                <c:pt idx="147">
                  <c:v>3531</c:v>
                </c:pt>
                <c:pt idx="148">
                  <c:v>3561</c:v>
                </c:pt>
                <c:pt idx="149">
                  <c:v>3598</c:v>
                </c:pt>
                <c:pt idx="150">
                  <c:v>3612</c:v>
                </c:pt>
                <c:pt idx="151">
                  <c:v>3511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1271</c:v>
                </c:pt>
                <c:pt idx="169">
                  <c:v>1577</c:v>
                </c:pt>
                <c:pt idx="170">
                  <c:v>2533</c:v>
                </c:pt>
                <c:pt idx="171">
                  <c:v>2800</c:v>
                </c:pt>
                <c:pt idx="172">
                  <c:v>2892</c:v>
                </c:pt>
                <c:pt idx="173">
                  <c:v>3009.0002439999998</c:v>
                </c:pt>
                <c:pt idx="174">
                  <c:v>2843.9997560000002</c:v>
                </c:pt>
                <c:pt idx="175">
                  <c:v>2925</c:v>
                </c:pt>
                <c:pt idx="176">
                  <c:v>2928</c:v>
                </c:pt>
                <c:pt idx="177">
                  <c:v>2830</c:v>
                </c:pt>
                <c:pt idx="178">
                  <c:v>2716</c:v>
                </c:pt>
                <c:pt idx="179">
                  <c:v>2573</c:v>
                </c:pt>
                <c:pt idx="180">
                  <c:v>2512</c:v>
                </c:pt>
                <c:pt idx="181">
                  <c:v>2447</c:v>
                </c:pt>
                <c:pt idx="182">
                  <c:v>2403</c:v>
                </c:pt>
                <c:pt idx="183">
                  <c:v>2401</c:v>
                </c:pt>
                <c:pt idx="184">
                  <c:v>2362</c:v>
                </c:pt>
                <c:pt idx="185">
                  <c:v>2413</c:v>
                </c:pt>
                <c:pt idx="186">
                  <c:v>2436</c:v>
                </c:pt>
                <c:pt idx="187">
                  <c:v>2465</c:v>
                </c:pt>
                <c:pt idx="188">
                  <c:v>2504</c:v>
                </c:pt>
                <c:pt idx="189">
                  <c:v>2545</c:v>
                </c:pt>
                <c:pt idx="190">
                  <c:v>2585</c:v>
                </c:pt>
                <c:pt idx="191">
                  <c:v>2632.0002439999998</c:v>
                </c:pt>
                <c:pt idx="192">
                  <c:v>2648</c:v>
                </c:pt>
                <c:pt idx="193">
                  <c:v>2685.9997560000002</c:v>
                </c:pt>
                <c:pt idx="194">
                  <c:v>2698</c:v>
                </c:pt>
                <c:pt idx="195">
                  <c:v>2687</c:v>
                </c:pt>
                <c:pt idx="196">
                  <c:v>2661</c:v>
                </c:pt>
                <c:pt idx="197">
                  <c:v>2563</c:v>
                </c:pt>
                <c:pt idx="198">
                  <c:v>2446</c:v>
                </c:pt>
                <c:pt idx="199">
                  <c:v>2312</c:v>
                </c:pt>
                <c:pt idx="200">
                  <c:v>2188</c:v>
                </c:pt>
                <c:pt idx="201">
                  <c:v>2154</c:v>
                </c:pt>
                <c:pt idx="202">
                  <c:v>2105</c:v>
                </c:pt>
                <c:pt idx="203">
                  <c:v>2052</c:v>
                </c:pt>
                <c:pt idx="204">
                  <c:v>2016</c:v>
                </c:pt>
                <c:pt idx="205">
                  <c:v>2015</c:v>
                </c:pt>
                <c:pt idx="206">
                  <c:v>2023</c:v>
                </c:pt>
                <c:pt idx="207">
                  <c:v>2022</c:v>
                </c:pt>
                <c:pt idx="208">
                  <c:v>1976.9998780000001</c:v>
                </c:pt>
                <c:pt idx="209">
                  <c:v>1958.9998780000001</c:v>
                </c:pt>
                <c:pt idx="210">
                  <c:v>2023</c:v>
                </c:pt>
                <c:pt idx="211">
                  <c:v>2000</c:v>
                </c:pt>
                <c:pt idx="212">
                  <c:v>1951</c:v>
                </c:pt>
                <c:pt idx="213">
                  <c:v>1946</c:v>
                </c:pt>
                <c:pt idx="214">
                  <c:v>1998</c:v>
                </c:pt>
                <c:pt idx="215">
                  <c:v>1881</c:v>
                </c:pt>
                <c:pt idx="216">
                  <c:v>1775</c:v>
                </c:pt>
                <c:pt idx="217">
                  <c:v>1648</c:v>
                </c:pt>
                <c:pt idx="218">
                  <c:v>1596</c:v>
                </c:pt>
                <c:pt idx="219">
                  <c:v>1301</c:v>
                </c:pt>
                <c:pt idx="220">
                  <c:v>1280</c:v>
                </c:pt>
                <c:pt idx="221">
                  <c:v>1286</c:v>
                </c:pt>
                <c:pt idx="222">
                  <c:v>1609</c:v>
                </c:pt>
                <c:pt idx="223">
                  <c:v>1034</c:v>
                </c:pt>
              </c:numCache>
            </c:numRef>
          </c:yVal>
          <c:smooth val="0"/>
          <c:extLst xmlns:c16r2="http://schemas.microsoft.com/office/drawing/2015/06/chart">
            <c:ext xmlns:c16="http://schemas.microsoft.com/office/drawing/2014/chart" uri="{C3380CC4-5D6E-409C-BE32-E72D297353CC}">
              <c16:uniqueId val="{0000004A-6AC3-49EB-A28A-8F017B4E52E8}"/>
            </c:ext>
          </c:extLst>
        </c:ser>
        <c:ser>
          <c:idx val="75"/>
          <c:order val="75"/>
          <c:tx>
            <c:strRef>
              <c:f>Sheet1!$BY$1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Sheet1!$BY$2:$BY$225</c:f>
              <c:numCache>
                <c:formatCode>General</c:formatCode>
                <c:ptCount val="224"/>
                <c:pt idx="0">
                  <c:v>219</c:v>
                </c:pt>
                <c:pt idx="1">
                  <c:v>216</c:v>
                </c:pt>
                <c:pt idx="2">
                  <c:v>356</c:v>
                </c:pt>
                <c:pt idx="3">
                  <c:v>486</c:v>
                </c:pt>
                <c:pt idx="4">
                  <c:v>511</c:v>
                </c:pt>
                <c:pt idx="5">
                  <c:v>514</c:v>
                </c:pt>
                <c:pt idx="6">
                  <c:v>553</c:v>
                </c:pt>
                <c:pt idx="7">
                  <c:v>590</c:v>
                </c:pt>
                <c:pt idx="8">
                  <c:v>629</c:v>
                </c:pt>
                <c:pt idx="9">
                  <c:v>660</c:v>
                </c:pt>
                <c:pt idx="10">
                  <c:v>697.99993900000004</c:v>
                </c:pt>
                <c:pt idx="11">
                  <c:v>730</c:v>
                </c:pt>
                <c:pt idx="12">
                  <c:v>753</c:v>
                </c:pt>
                <c:pt idx="13">
                  <c:v>788</c:v>
                </c:pt>
                <c:pt idx="14">
                  <c:v>807</c:v>
                </c:pt>
                <c:pt idx="15">
                  <c:v>839</c:v>
                </c:pt>
                <c:pt idx="16">
                  <c:v>873.99993900000004</c:v>
                </c:pt>
                <c:pt idx="17">
                  <c:v>897</c:v>
                </c:pt>
                <c:pt idx="18">
                  <c:v>935.00006099999996</c:v>
                </c:pt>
                <c:pt idx="19">
                  <c:v>965</c:v>
                </c:pt>
                <c:pt idx="20">
                  <c:v>999</c:v>
                </c:pt>
                <c:pt idx="21">
                  <c:v>1035</c:v>
                </c:pt>
                <c:pt idx="22">
                  <c:v>1059</c:v>
                </c:pt>
                <c:pt idx="23">
                  <c:v>1124</c:v>
                </c:pt>
                <c:pt idx="24">
                  <c:v>1137</c:v>
                </c:pt>
                <c:pt idx="25">
                  <c:v>1159</c:v>
                </c:pt>
                <c:pt idx="26">
                  <c:v>1195</c:v>
                </c:pt>
                <c:pt idx="27">
                  <c:v>1228</c:v>
                </c:pt>
                <c:pt idx="28">
                  <c:v>1275</c:v>
                </c:pt>
                <c:pt idx="29">
                  <c:v>1316.0001219999999</c:v>
                </c:pt>
                <c:pt idx="30">
                  <c:v>1345</c:v>
                </c:pt>
                <c:pt idx="31">
                  <c:v>1357</c:v>
                </c:pt>
                <c:pt idx="32">
                  <c:v>1341</c:v>
                </c:pt>
                <c:pt idx="33">
                  <c:v>1351.9998780000001</c:v>
                </c:pt>
                <c:pt idx="34">
                  <c:v>1382</c:v>
                </c:pt>
                <c:pt idx="35">
                  <c:v>1412</c:v>
                </c:pt>
                <c:pt idx="36">
                  <c:v>1483.9998780000001</c:v>
                </c:pt>
                <c:pt idx="37">
                  <c:v>1540</c:v>
                </c:pt>
                <c:pt idx="38">
                  <c:v>1577</c:v>
                </c:pt>
                <c:pt idx="39">
                  <c:v>1669</c:v>
                </c:pt>
                <c:pt idx="40">
                  <c:v>1696</c:v>
                </c:pt>
                <c:pt idx="41">
                  <c:v>1700</c:v>
                </c:pt>
                <c:pt idx="42">
                  <c:v>1720</c:v>
                </c:pt>
                <c:pt idx="43">
                  <c:v>1777</c:v>
                </c:pt>
                <c:pt idx="44">
                  <c:v>1807</c:v>
                </c:pt>
                <c:pt idx="45">
                  <c:v>1825</c:v>
                </c:pt>
                <c:pt idx="46">
                  <c:v>1858</c:v>
                </c:pt>
                <c:pt idx="47">
                  <c:v>1890</c:v>
                </c:pt>
                <c:pt idx="48">
                  <c:v>1939</c:v>
                </c:pt>
                <c:pt idx="49">
                  <c:v>1952</c:v>
                </c:pt>
                <c:pt idx="50">
                  <c:v>1966</c:v>
                </c:pt>
                <c:pt idx="51">
                  <c:v>1979</c:v>
                </c:pt>
                <c:pt idx="52">
                  <c:v>2018</c:v>
                </c:pt>
                <c:pt idx="53">
                  <c:v>2049</c:v>
                </c:pt>
                <c:pt idx="54">
                  <c:v>2072</c:v>
                </c:pt>
                <c:pt idx="55">
                  <c:v>2096</c:v>
                </c:pt>
                <c:pt idx="56">
                  <c:v>2147</c:v>
                </c:pt>
                <c:pt idx="57">
                  <c:v>2207</c:v>
                </c:pt>
                <c:pt idx="58">
                  <c:v>2235</c:v>
                </c:pt>
                <c:pt idx="59">
                  <c:v>2203</c:v>
                </c:pt>
                <c:pt idx="60">
                  <c:v>2394</c:v>
                </c:pt>
                <c:pt idx="61">
                  <c:v>2451</c:v>
                </c:pt>
                <c:pt idx="62">
                  <c:v>2329</c:v>
                </c:pt>
                <c:pt idx="63">
                  <c:v>2511</c:v>
                </c:pt>
                <c:pt idx="64">
                  <c:v>2516</c:v>
                </c:pt>
                <c:pt idx="65">
                  <c:v>2444</c:v>
                </c:pt>
                <c:pt idx="66">
                  <c:v>2445</c:v>
                </c:pt>
                <c:pt idx="67">
                  <c:v>2407</c:v>
                </c:pt>
                <c:pt idx="68">
                  <c:v>2438</c:v>
                </c:pt>
                <c:pt idx="69">
                  <c:v>2465</c:v>
                </c:pt>
                <c:pt idx="70">
                  <c:v>2504</c:v>
                </c:pt>
                <c:pt idx="71">
                  <c:v>2520</c:v>
                </c:pt>
                <c:pt idx="72">
                  <c:v>2563</c:v>
                </c:pt>
                <c:pt idx="73">
                  <c:v>2573</c:v>
                </c:pt>
                <c:pt idx="74">
                  <c:v>2610</c:v>
                </c:pt>
                <c:pt idx="75">
                  <c:v>2644</c:v>
                </c:pt>
                <c:pt idx="76">
                  <c:v>2658</c:v>
                </c:pt>
                <c:pt idx="77">
                  <c:v>2712</c:v>
                </c:pt>
                <c:pt idx="78">
                  <c:v>2768</c:v>
                </c:pt>
                <c:pt idx="79">
                  <c:v>2753</c:v>
                </c:pt>
                <c:pt idx="80">
                  <c:v>2625</c:v>
                </c:pt>
                <c:pt idx="81">
                  <c:v>2640.9997560000002</c:v>
                </c:pt>
                <c:pt idx="82">
                  <c:v>2675.0002439999998</c:v>
                </c:pt>
                <c:pt idx="83">
                  <c:v>2852</c:v>
                </c:pt>
                <c:pt idx="84">
                  <c:v>2988</c:v>
                </c:pt>
                <c:pt idx="85">
                  <c:v>2984.0002439999998</c:v>
                </c:pt>
                <c:pt idx="86">
                  <c:v>2930.0002439999998</c:v>
                </c:pt>
                <c:pt idx="87">
                  <c:v>2934</c:v>
                </c:pt>
                <c:pt idx="88">
                  <c:v>2966.0002439999998</c:v>
                </c:pt>
                <c:pt idx="89">
                  <c:v>2969</c:v>
                </c:pt>
                <c:pt idx="90">
                  <c:v>3009.0002439999998</c:v>
                </c:pt>
                <c:pt idx="91">
                  <c:v>3035</c:v>
                </c:pt>
                <c:pt idx="92">
                  <c:v>3037</c:v>
                </c:pt>
                <c:pt idx="93">
                  <c:v>3075</c:v>
                </c:pt>
                <c:pt idx="94">
                  <c:v>3097</c:v>
                </c:pt>
                <c:pt idx="95">
                  <c:v>3124.0002439999998</c:v>
                </c:pt>
                <c:pt idx="96">
                  <c:v>3091</c:v>
                </c:pt>
                <c:pt idx="97">
                  <c:v>3127</c:v>
                </c:pt>
                <c:pt idx="98">
                  <c:v>3120</c:v>
                </c:pt>
                <c:pt idx="99">
                  <c:v>3216</c:v>
                </c:pt>
                <c:pt idx="100">
                  <c:v>3267</c:v>
                </c:pt>
                <c:pt idx="101">
                  <c:v>3317</c:v>
                </c:pt>
                <c:pt idx="102">
                  <c:v>3306</c:v>
                </c:pt>
                <c:pt idx="103">
                  <c:v>0</c:v>
                </c:pt>
                <c:pt idx="104">
                  <c:v>0</c:v>
                </c:pt>
                <c:pt idx="105">
                  <c:v>0</c:v>
                </c:pt>
                <c:pt idx="106">
                  <c:v>0</c:v>
                </c:pt>
                <c:pt idx="107">
                  <c:v>0</c:v>
                </c:pt>
                <c:pt idx="108">
                  <c:v>0</c:v>
                </c:pt>
                <c:pt idx="109">
                  <c:v>0</c:v>
                </c:pt>
                <c:pt idx="110">
                  <c:v>0</c:v>
                </c:pt>
                <c:pt idx="111">
                  <c:v>0</c:v>
                </c:pt>
                <c:pt idx="112">
                  <c:v>0</c:v>
                </c:pt>
                <c:pt idx="113">
                  <c:v>0</c:v>
                </c:pt>
                <c:pt idx="114">
                  <c:v>2793</c:v>
                </c:pt>
                <c:pt idx="115">
                  <c:v>2667</c:v>
                </c:pt>
                <c:pt idx="116">
                  <c:v>2626</c:v>
                </c:pt>
                <c:pt idx="117">
                  <c:v>2868</c:v>
                </c:pt>
                <c:pt idx="118">
                  <c:v>2816.9997560000002</c:v>
                </c:pt>
                <c:pt idx="119">
                  <c:v>2904.9997560000002</c:v>
                </c:pt>
                <c:pt idx="120">
                  <c:v>3008</c:v>
                </c:pt>
                <c:pt idx="121">
                  <c:v>3031</c:v>
                </c:pt>
                <c:pt idx="122">
                  <c:v>3080.9997560000002</c:v>
                </c:pt>
                <c:pt idx="123">
                  <c:v>3134.9997560000002</c:v>
                </c:pt>
                <c:pt idx="124">
                  <c:v>3151.0002439999998</c:v>
                </c:pt>
                <c:pt idx="125">
                  <c:v>3198</c:v>
                </c:pt>
                <c:pt idx="126">
                  <c:v>3239.0002439999998</c:v>
                </c:pt>
                <c:pt idx="127">
                  <c:v>3272</c:v>
                </c:pt>
                <c:pt idx="128">
                  <c:v>3295</c:v>
                </c:pt>
                <c:pt idx="129">
                  <c:v>3336.0002439999998</c:v>
                </c:pt>
                <c:pt idx="130">
                  <c:v>3371</c:v>
                </c:pt>
                <c:pt idx="131">
                  <c:v>3445</c:v>
                </c:pt>
                <c:pt idx="132">
                  <c:v>3516</c:v>
                </c:pt>
                <c:pt idx="133">
                  <c:v>3559</c:v>
                </c:pt>
                <c:pt idx="134">
                  <c:v>3595</c:v>
                </c:pt>
                <c:pt idx="135">
                  <c:v>3648</c:v>
                </c:pt>
                <c:pt idx="136">
                  <c:v>3667</c:v>
                </c:pt>
                <c:pt idx="137">
                  <c:v>3676</c:v>
                </c:pt>
                <c:pt idx="138">
                  <c:v>3644.9997560000002</c:v>
                </c:pt>
                <c:pt idx="139">
                  <c:v>3625</c:v>
                </c:pt>
                <c:pt idx="140">
                  <c:v>3589</c:v>
                </c:pt>
                <c:pt idx="141">
                  <c:v>3563</c:v>
                </c:pt>
                <c:pt idx="142">
                  <c:v>3499</c:v>
                </c:pt>
                <c:pt idx="143">
                  <c:v>3471</c:v>
                </c:pt>
                <c:pt idx="144">
                  <c:v>3453</c:v>
                </c:pt>
                <c:pt idx="145">
                  <c:v>3500</c:v>
                </c:pt>
                <c:pt idx="146">
                  <c:v>3495</c:v>
                </c:pt>
                <c:pt idx="147">
                  <c:v>3535</c:v>
                </c:pt>
                <c:pt idx="148">
                  <c:v>3582.0002439999998</c:v>
                </c:pt>
                <c:pt idx="149">
                  <c:v>3592</c:v>
                </c:pt>
                <c:pt idx="150">
                  <c:v>3643.0002439999998</c:v>
                </c:pt>
                <c:pt idx="151">
                  <c:v>3531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1228</c:v>
                </c:pt>
                <c:pt idx="169">
                  <c:v>1587</c:v>
                </c:pt>
                <c:pt idx="170">
                  <c:v>2652</c:v>
                </c:pt>
                <c:pt idx="171">
                  <c:v>2893</c:v>
                </c:pt>
                <c:pt idx="172">
                  <c:v>2970</c:v>
                </c:pt>
                <c:pt idx="173">
                  <c:v>3054.0002439999998</c:v>
                </c:pt>
                <c:pt idx="174">
                  <c:v>2846</c:v>
                </c:pt>
                <c:pt idx="175">
                  <c:v>2955</c:v>
                </c:pt>
                <c:pt idx="176">
                  <c:v>3016</c:v>
                </c:pt>
                <c:pt idx="177">
                  <c:v>2849</c:v>
                </c:pt>
                <c:pt idx="178">
                  <c:v>2785</c:v>
                </c:pt>
                <c:pt idx="179">
                  <c:v>2633</c:v>
                </c:pt>
                <c:pt idx="180">
                  <c:v>2556</c:v>
                </c:pt>
                <c:pt idx="181">
                  <c:v>2498</c:v>
                </c:pt>
                <c:pt idx="182">
                  <c:v>2452</c:v>
                </c:pt>
                <c:pt idx="183">
                  <c:v>2452</c:v>
                </c:pt>
                <c:pt idx="184">
                  <c:v>2435</c:v>
                </c:pt>
                <c:pt idx="185">
                  <c:v>2474</c:v>
                </c:pt>
                <c:pt idx="186">
                  <c:v>2488</c:v>
                </c:pt>
                <c:pt idx="187">
                  <c:v>2507</c:v>
                </c:pt>
                <c:pt idx="188">
                  <c:v>2566</c:v>
                </c:pt>
                <c:pt idx="189">
                  <c:v>2600</c:v>
                </c:pt>
                <c:pt idx="190">
                  <c:v>2635</c:v>
                </c:pt>
                <c:pt idx="191">
                  <c:v>2667.9997560000002</c:v>
                </c:pt>
                <c:pt idx="192">
                  <c:v>2697</c:v>
                </c:pt>
                <c:pt idx="193">
                  <c:v>2732</c:v>
                </c:pt>
                <c:pt idx="194">
                  <c:v>2755</c:v>
                </c:pt>
                <c:pt idx="195">
                  <c:v>2736</c:v>
                </c:pt>
                <c:pt idx="196">
                  <c:v>2715</c:v>
                </c:pt>
                <c:pt idx="197">
                  <c:v>2626</c:v>
                </c:pt>
                <c:pt idx="198">
                  <c:v>2508.0002439999998</c:v>
                </c:pt>
                <c:pt idx="199">
                  <c:v>2372</c:v>
                </c:pt>
                <c:pt idx="200">
                  <c:v>2256</c:v>
                </c:pt>
                <c:pt idx="201">
                  <c:v>2185</c:v>
                </c:pt>
                <c:pt idx="202">
                  <c:v>2171</c:v>
                </c:pt>
                <c:pt idx="203">
                  <c:v>2077</c:v>
                </c:pt>
                <c:pt idx="204">
                  <c:v>2032</c:v>
                </c:pt>
                <c:pt idx="205">
                  <c:v>2060</c:v>
                </c:pt>
                <c:pt idx="206">
                  <c:v>2066</c:v>
                </c:pt>
                <c:pt idx="207">
                  <c:v>2070</c:v>
                </c:pt>
                <c:pt idx="208">
                  <c:v>2027</c:v>
                </c:pt>
                <c:pt idx="209">
                  <c:v>2023</c:v>
                </c:pt>
                <c:pt idx="210">
                  <c:v>2062</c:v>
                </c:pt>
                <c:pt idx="211">
                  <c:v>2055</c:v>
                </c:pt>
                <c:pt idx="212">
                  <c:v>1991</c:v>
                </c:pt>
                <c:pt idx="213">
                  <c:v>1973</c:v>
                </c:pt>
                <c:pt idx="214">
                  <c:v>2062</c:v>
                </c:pt>
                <c:pt idx="215">
                  <c:v>1914.0001219999999</c:v>
                </c:pt>
                <c:pt idx="216">
                  <c:v>1825</c:v>
                </c:pt>
                <c:pt idx="217">
                  <c:v>1650.9998780000001</c:v>
                </c:pt>
                <c:pt idx="218">
                  <c:v>1694.0001219999999</c:v>
                </c:pt>
                <c:pt idx="219">
                  <c:v>1328</c:v>
                </c:pt>
                <c:pt idx="220">
                  <c:v>1311</c:v>
                </c:pt>
                <c:pt idx="221">
                  <c:v>1293</c:v>
                </c:pt>
                <c:pt idx="222">
                  <c:v>1628</c:v>
                </c:pt>
                <c:pt idx="223">
                  <c:v>1286</c:v>
                </c:pt>
              </c:numCache>
            </c:numRef>
          </c:yVal>
          <c:smooth val="0"/>
          <c:extLst xmlns:c16r2="http://schemas.microsoft.com/office/drawing/2015/06/chart">
            <c:ext xmlns:c16="http://schemas.microsoft.com/office/drawing/2014/chart" uri="{C3380CC4-5D6E-409C-BE32-E72D297353CC}">
              <c16:uniqueId val="{0000004B-6AC3-49EB-A28A-8F017B4E52E8}"/>
            </c:ext>
          </c:extLst>
        </c:ser>
        <c:ser>
          <c:idx val="76"/>
          <c:order val="76"/>
          <c:tx>
            <c:strRef>
              <c:f>Sheet1!$BZ$1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Sheet1!$BZ$2:$BZ$225</c:f>
              <c:numCache>
                <c:formatCode>General</c:formatCode>
                <c:ptCount val="224"/>
                <c:pt idx="0">
                  <c:v>253</c:v>
                </c:pt>
                <c:pt idx="1">
                  <c:v>198</c:v>
                </c:pt>
                <c:pt idx="2">
                  <c:v>411</c:v>
                </c:pt>
                <c:pt idx="3">
                  <c:v>501</c:v>
                </c:pt>
                <c:pt idx="4">
                  <c:v>479</c:v>
                </c:pt>
                <c:pt idx="5">
                  <c:v>497</c:v>
                </c:pt>
                <c:pt idx="6">
                  <c:v>524</c:v>
                </c:pt>
                <c:pt idx="7">
                  <c:v>581</c:v>
                </c:pt>
                <c:pt idx="8">
                  <c:v>611</c:v>
                </c:pt>
                <c:pt idx="9">
                  <c:v>651</c:v>
                </c:pt>
                <c:pt idx="10">
                  <c:v>677</c:v>
                </c:pt>
                <c:pt idx="11">
                  <c:v>702.00006099999996</c:v>
                </c:pt>
                <c:pt idx="12">
                  <c:v>736</c:v>
                </c:pt>
                <c:pt idx="13">
                  <c:v>766</c:v>
                </c:pt>
                <c:pt idx="14">
                  <c:v>789</c:v>
                </c:pt>
                <c:pt idx="15">
                  <c:v>809</c:v>
                </c:pt>
                <c:pt idx="16">
                  <c:v>848</c:v>
                </c:pt>
                <c:pt idx="17">
                  <c:v>876</c:v>
                </c:pt>
                <c:pt idx="18">
                  <c:v>919</c:v>
                </c:pt>
                <c:pt idx="19">
                  <c:v>949</c:v>
                </c:pt>
                <c:pt idx="20">
                  <c:v>978</c:v>
                </c:pt>
                <c:pt idx="21">
                  <c:v>1016</c:v>
                </c:pt>
                <c:pt idx="22">
                  <c:v>1041</c:v>
                </c:pt>
                <c:pt idx="23">
                  <c:v>1106</c:v>
                </c:pt>
                <c:pt idx="24">
                  <c:v>1125</c:v>
                </c:pt>
                <c:pt idx="25">
                  <c:v>1140</c:v>
                </c:pt>
                <c:pt idx="26">
                  <c:v>1173</c:v>
                </c:pt>
                <c:pt idx="27">
                  <c:v>1208</c:v>
                </c:pt>
                <c:pt idx="28">
                  <c:v>1253</c:v>
                </c:pt>
                <c:pt idx="29">
                  <c:v>1296</c:v>
                </c:pt>
                <c:pt idx="30">
                  <c:v>1324.9998780000001</c:v>
                </c:pt>
                <c:pt idx="31">
                  <c:v>1340</c:v>
                </c:pt>
                <c:pt idx="32">
                  <c:v>1320</c:v>
                </c:pt>
                <c:pt idx="33">
                  <c:v>1333.9998780000001</c:v>
                </c:pt>
                <c:pt idx="34">
                  <c:v>1359</c:v>
                </c:pt>
                <c:pt idx="35">
                  <c:v>1389</c:v>
                </c:pt>
                <c:pt idx="36">
                  <c:v>1470</c:v>
                </c:pt>
                <c:pt idx="37">
                  <c:v>1525</c:v>
                </c:pt>
                <c:pt idx="38">
                  <c:v>1573</c:v>
                </c:pt>
                <c:pt idx="39">
                  <c:v>1676.9998780000001</c:v>
                </c:pt>
                <c:pt idx="40">
                  <c:v>1703.9998780000001</c:v>
                </c:pt>
                <c:pt idx="41">
                  <c:v>1701</c:v>
                </c:pt>
                <c:pt idx="42">
                  <c:v>1729.9998780000001</c:v>
                </c:pt>
                <c:pt idx="43">
                  <c:v>1795</c:v>
                </c:pt>
                <c:pt idx="44">
                  <c:v>1821</c:v>
                </c:pt>
                <c:pt idx="45">
                  <c:v>1833</c:v>
                </c:pt>
                <c:pt idx="46">
                  <c:v>1877</c:v>
                </c:pt>
                <c:pt idx="47">
                  <c:v>1901</c:v>
                </c:pt>
                <c:pt idx="48">
                  <c:v>1954</c:v>
                </c:pt>
                <c:pt idx="49">
                  <c:v>1962</c:v>
                </c:pt>
                <c:pt idx="50">
                  <c:v>1979</c:v>
                </c:pt>
                <c:pt idx="51">
                  <c:v>2004</c:v>
                </c:pt>
                <c:pt idx="52">
                  <c:v>2028</c:v>
                </c:pt>
                <c:pt idx="53">
                  <c:v>2064</c:v>
                </c:pt>
                <c:pt idx="54">
                  <c:v>2091</c:v>
                </c:pt>
                <c:pt idx="55">
                  <c:v>2107</c:v>
                </c:pt>
                <c:pt idx="56">
                  <c:v>2161</c:v>
                </c:pt>
                <c:pt idx="57">
                  <c:v>2226</c:v>
                </c:pt>
                <c:pt idx="58">
                  <c:v>2233</c:v>
                </c:pt>
                <c:pt idx="59">
                  <c:v>2213</c:v>
                </c:pt>
                <c:pt idx="60">
                  <c:v>2383</c:v>
                </c:pt>
                <c:pt idx="61">
                  <c:v>2456</c:v>
                </c:pt>
                <c:pt idx="62">
                  <c:v>2336</c:v>
                </c:pt>
                <c:pt idx="63">
                  <c:v>2512</c:v>
                </c:pt>
                <c:pt idx="64">
                  <c:v>2506</c:v>
                </c:pt>
                <c:pt idx="65">
                  <c:v>2443</c:v>
                </c:pt>
                <c:pt idx="66">
                  <c:v>2440</c:v>
                </c:pt>
                <c:pt idx="67">
                  <c:v>2402</c:v>
                </c:pt>
                <c:pt idx="68">
                  <c:v>2429</c:v>
                </c:pt>
                <c:pt idx="69">
                  <c:v>2454</c:v>
                </c:pt>
                <c:pt idx="70">
                  <c:v>2489</c:v>
                </c:pt>
                <c:pt idx="71">
                  <c:v>2512</c:v>
                </c:pt>
                <c:pt idx="72">
                  <c:v>2540</c:v>
                </c:pt>
                <c:pt idx="73">
                  <c:v>2563</c:v>
                </c:pt>
                <c:pt idx="74">
                  <c:v>2583</c:v>
                </c:pt>
                <c:pt idx="75">
                  <c:v>2630</c:v>
                </c:pt>
                <c:pt idx="76">
                  <c:v>2640</c:v>
                </c:pt>
                <c:pt idx="77">
                  <c:v>2689</c:v>
                </c:pt>
                <c:pt idx="78">
                  <c:v>2752</c:v>
                </c:pt>
                <c:pt idx="79">
                  <c:v>2728.9997560000002</c:v>
                </c:pt>
                <c:pt idx="80">
                  <c:v>2606.9997560000002</c:v>
                </c:pt>
                <c:pt idx="81">
                  <c:v>2623.0002439999998</c:v>
                </c:pt>
                <c:pt idx="82">
                  <c:v>2630</c:v>
                </c:pt>
                <c:pt idx="83">
                  <c:v>2818</c:v>
                </c:pt>
                <c:pt idx="84">
                  <c:v>2953</c:v>
                </c:pt>
                <c:pt idx="85">
                  <c:v>2929</c:v>
                </c:pt>
                <c:pt idx="86">
                  <c:v>2883</c:v>
                </c:pt>
                <c:pt idx="87">
                  <c:v>2887.0002439999998</c:v>
                </c:pt>
                <c:pt idx="88">
                  <c:v>2916</c:v>
                </c:pt>
                <c:pt idx="89">
                  <c:v>2927</c:v>
                </c:pt>
                <c:pt idx="90">
                  <c:v>2954</c:v>
                </c:pt>
                <c:pt idx="91">
                  <c:v>2977</c:v>
                </c:pt>
                <c:pt idx="92">
                  <c:v>2992.9997560000002</c:v>
                </c:pt>
                <c:pt idx="93">
                  <c:v>3023</c:v>
                </c:pt>
                <c:pt idx="94">
                  <c:v>3030</c:v>
                </c:pt>
                <c:pt idx="95">
                  <c:v>3057</c:v>
                </c:pt>
                <c:pt idx="96">
                  <c:v>3024</c:v>
                </c:pt>
                <c:pt idx="97">
                  <c:v>3045.0002439999998</c:v>
                </c:pt>
                <c:pt idx="98">
                  <c:v>3069</c:v>
                </c:pt>
                <c:pt idx="99">
                  <c:v>3119</c:v>
                </c:pt>
                <c:pt idx="100">
                  <c:v>3157</c:v>
                </c:pt>
                <c:pt idx="101">
                  <c:v>3227</c:v>
                </c:pt>
                <c:pt idx="102">
                  <c:v>3222</c:v>
                </c:pt>
                <c:pt idx="103">
                  <c:v>0</c:v>
                </c:pt>
                <c:pt idx="104">
                  <c:v>0</c:v>
                </c:pt>
                <c:pt idx="105">
                  <c:v>0</c:v>
                </c:pt>
                <c:pt idx="106">
                  <c:v>0</c:v>
                </c:pt>
                <c:pt idx="107">
                  <c:v>0</c:v>
                </c:pt>
                <c:pt idx="108">
                  <c:v>0</c:v>
                </c:pt>
                <c:pt idx="109">
                  <c:v>0</c:v>
                </c:pt>
                <c:pt idx="110">
                  <c:v>0</c:v>
                </c:pt>
                <c:pt idx="111">
                  <c:v>0</c:v>
                </c:pt>
                <c:pt idx="112">
                  <c:v>0</c:v>
                </c:pt>
                <c:pt idx="113">
                  <c:v>0</c:v>
                </c:pt>
                <c:pt idx="114">
                  <c:v>2690</c:v>
                </c:pt>
                <c:pt idx="115">
                  <c:v>2663</c:v>
                </c:pt>
                <c:pt idx="116">
                  <c:v>2512</c:v>
                </c:pt>
                <c:pt idx="117">
                  <c:v>2604</c:v>
                </c:pt>
                <c:pt idx="118">
                  <c:v>2674</c:v>
                </c:pt>
                <c:pt idx="119">
                  <c:v>2773</c:v>
                </c:pt>
                <c:pt idx="120">
                  <c:v>2868</c:v>
                </c:pt>
                <c:pt idx="121">
                  <c:v>2883</c:v>
                </c:pt>
                <c:pt idx="122">
                  <c:v>2922.9997560000002</c:v>
                </c:pt>
                <c:pt idx="123">
                  <c:v>2978</c:v>
                </c:pt>
                <c:pt idx="124">
                  <c:v>3003</c:v>
                </c:pt>
                <c:pt idx="125">
                  <c:v>3033</c:v>
                </c:pt>
                <c:pt idx="126">
                  <c:v>3084</c:v>
                </c:pt>
                <c:pt idx="127">
                  <c:v>3098.9997560000002</c:v>
                </c:pt>
                <c:pt idx="128">
                  <c:v>3118</c:v>
                </c:pt>
                <c:pt idx="129">
                  <c:v>3194.0002439999998</c:v>
                </c:pt>
                <c:pt idx="130">
                  <c:v>3221.0002439999998</c:v>
                </c:pt>
                <c:pt idx="131">
                  <c:v>3272</c:v>
                </c:pt>
                <c:pt idx="132">
                  <c:v>3330</c:v>
                </c:pt>
                <c:pt idx="133">
                  <c:v>3401</c:v>
                </c:pt>
                <c:pt idx="134">
                  <c:v>3422</c:v>
                </c:pt>
                <c:pt idx="135">
                  <c:v>3479</c:v>
                </c:pt>
                <c:pt idx="136">
                  <c:v>3498</c:v>
                </c:pt>
                <c:pt idx="137">
                  <c:v>3502</c:v>
                </c:pt>
                <c:pt idx="138">
                  <c:v>3485.0002439999998</c:v>
                </c:pt>
                <c:pt idx="139">
                  <c:v>3456</c:v>
                </c:pt>
                <c:pt idx="140">
                  <c:v>3414</c:v>
                </c:pt>
                <c:pt idx="141">
                  <c:v>3402</c:v>
                </c:pt>
                <c:pt idx="142">
                  <c:v>3371</c:v>
                </c:pt>
                <c:pt idx="143">
                  <c:v>3325</c:v>
                </c:pt>
                <c:pt idx="144">
                  <c:v>3318.0002439999998</c:v>
                </c:pt>
                <c:pt idx="145">
                  <c:v>3345.0002439999998</c:v>
                </c:pt>
                <c:pt idx="146">
                  <c:v>3336.0002439999998</c:v>
                </c:pt>
                <c:pt idx="147">
                  <c:v>3374</c:v>
                </c:pt>
                <c:pt idx="148">
                  <c:v>3432</c:v>
                </c:pt>
                <c:pt idx="149">
                  <c:v>3421</c:v>
                </c:pt>
                <c:pt idx="150">
                  <c:v>3431</c:v>
                </c:pt>
                <c:pt idx="151">
                  <c:v>3391</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1365</c:v>
                </c:pt>
                <c:pt idx="169">
                  <c:v>1679</c:v>
                </c:pt>
                <c:pt idx="170">
                  <c:v>2435</c:v>
                </c:pt>
                <c:pt idx="171">
                  <c:v>2661</c:v>
                </c:pt>
                <c:pt idx="172">
                  <c:v>2731</c:v>
                </c:pt>
                <c:pt idx="173">
                  <c:v>2828</c:v>
                </c:pt>
                <c:pt idx="174">
                  <c:v>2764</c:v>
                </c:pt>
                <c:pt idx="175">
                  <c:v>2757</c:v>
                </c:pt>
                <c:pt idx="176">
                  <c:v>2809</c:v>
                </c:pt>
                <c:pt idx="177">
                  <c:v>2696</c:v>
                </c:pt>
                <c:pt idx="178">
                  <c:v>2631</c:v>
                </c:pt>
                <c:pt idx="179">
                  <c:v>2507</c:v>
                </c:pt>
                <c:pt idx="180">
                  <c:v>2388</c:v>
                </c:pt>
                <c:pt idx="181">
                  <c:v>2374</c:v>
                </c:pt>
                <c:pt idx="182">
                  <c:v>2313</c:v>
                </c:pt>
                <c:pt idx="183">
                  <c:v>2328</c:v>
                </c:pt>
                <c:pt idx="184">
                  <c:v>2302</c:v>
                </c:pt>
                <c:pt idx="185">
                  <c:v>2329</c:v>
                </c:pt>
                <c:pt idx="186">
                  <c:v>2372</c:v>
                </c:pt>
                <c:pt idx="187">
                  <c:v>2390</c:v>
                </c:pt>
                <c:pt idx="188">
                  <c:v>2428</c:v>
                </c:pt>
                <c:pt idx="189">
                  <c:v>2450</c:v>
                </c:pt>
                <c:pt idx="190">
                  <c:v>2481</c:v>
                </c:pt>
                <c:pt idx="191">
                  <c:v>2509.9997560000002</c:v>
                </c:pt>
                <c:pt idx="192">
                  <c:v>2522</c:v>
                </c:pt>
                <c:pt idx="193">
                  <c:v>2546</c:v>
                </c:pt>
                <c:pt idx="194">
                  <c:v>2567</c:v>
                </c:pt>
                <c:pt idx="195">
                  <c:v>2585</c:v>
                </c:pt>
                <c:pt idx="196">
                  <c:v>2557</c:v>
                </c:pt>
                <c:pt idx="197">
                  <c:v>2479</c:v>
                </c:pt>
                <c:pt idx="198">
                  <c:v>2363</c:v>
                </c:pt>
                <c:pt idx="199">
                  <c:v>2243</c:v>
                </c:pt>
                <c:pt idx="200">
                  <c:v>2122</c:v>
                </c:pt>
                <c:pt idx="201">
                  <c:v>2081</c:v>
                </c:pt>
                <c:pt idx="202">
                  <c:v>2053</c:v>
                </c:pt>
                <c:pt idx="203">
                  <c:v>2011.0001219999999</c:v>
                </c:pt>
                <c:pt idx="204">
                  <c:v>1957</c:v>
                </c:pt>
                <c:pt idx="205">
                  <c:v>1948</c:v>
                </c:pt>
                <c:pt idx="206">
                  <c:v>1947</c:v>
                </c:pt>
                <c:pt idx="207">
                  <c:v>1967.9998780000001</c:v>
                </c:pt>
                <c:pt idx="208">
                  <c:v>1925</c:v>
                </c:pt>
                <c:pt idx="209">
                  <c:v>1910</c:v>
                </c:pt>
                <c:pt idx="210">
                  <c:v>1954</c:v>
                </c:pt>
                <c:pt idx="211">
                  <c:v>1953</c:v>
                </c:pt>
                <c:pt idx="212">
                  <c:v>1883</c:v>
                </c:pt>
                <c:pt idx="213">
                  <c:v>1879.9998780000001</c:v>
                </c:pt>
                <c:pt idx="214">
                  <c:v>1914.9998780000001</c:v>
                </c:pt>
                <c:pt idx="215">
                  <c:v>1849</c:v>
                </c:pt>
                <c:pt idx="216">
                  <c:v>1735</c:v>
                </c:pt>
                <c:pt idx="217">
                  <c:v>1590</c:v>
                </c:pt>
                <c:pt idx="218">
                  <c:v>1575</c:v>
                </c:pt>
                <c:pt idx="219">
                  <c:v>1286</c:v>
                </c:pt>
                <c:pt idx="220">
                  <c:v>1249</c:v>
                </c:pt>
                <c:pt idx="221">
                  <c:v>1327</c:v>
                </c:pt>
                <c:pt idx="222">
                  <c:v>1590</c:v>
                </c:pt>
                <c:pt idx="223">
                  <c:v>864</c:v>
                </c:pt>
              </c:numCache>
            </c:numRef>
          </c:yVal>
          <c:smooth val="0"/>
          <c:extLst xmlns:c16r2="http://schemas.microsoft.com/office/drawing/2015/06/chart">
            <c:ext xmlns:c16="http://schemas.microsoft.com/office/drawing/2014/chart" uri="{C3380CC4-5D6E-409C-BE32-E72D297353CC}">
              <c16:uniqueId val="{0000004C-6AC3-49EB-A28A-8F017B4E52E8}"/>
            </c:ext>
          </c:extLst>
        </c:ser>
        <c:ser>
          <c:idx val="77"/>
          <c:order val="77"/>
          <c:tx>
            <c:strRef>
              <c:f>Sheet1!$CA$1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Sheet1!$CA$2:$CA$225</c:f>
              <c:numCache>
                <c:formatCode>General</c:formatCode>
                <c:ptCount val="224"/>
                <c:pt idx="0">
                  <c:v>118.00000799999999</c:v>
                </c:pt>
                <c:pt idx="1">
                  <c:v>211</c:v>
                </c:pt>
                <c:pt idx="2">
                  <c:v>405</c:v>
                </c:pt>
                <c:pt idx="3">
                  <c:v>469</c:v>
                </c:pt>
                <c:pt idx="4">
                  <c:v>493</c:v>
                </c:pt>
                <c:pt idx="5">
                  <c:v>493</c:v>
                </c:pt>
                <c:pt idx="6">
                  <c:v>509</c:v>
                </c:pt>
                <c:pt idx="7">
                  <c:v>562</c:v>
                </c:pt>
                <c:pt idx="8">
                  <c:v>596</c:v>
                </c:pt>
                <c:pt idx="9">
                  <c:v>621</c:v>
                </c:pt>
                <c:pt idx="10">
                  <c:v>653</c:v>
                </c:pt>
                <c:pt idx="11">
                  <c:v>683</c:v>
                </c:pt>
                <c:pt idx="12">
                  <c:v>705</c:v>
                </c:pt>
                <c:pt idx="13">
                  <c:v>732.99993900000004</c:v>
                </c:pt>
                <c:pt idx="14">
                  <c:v>763</c:v>
                </c:pt>
                <c:pt idx="15">
                  <c:v>785.99993900000004</c:v>
                </c:pt>
                <c:pt idx="16">
                  <c:v>819</c:v>
                </c:pt>
                <c:pt idx="17">
                  <c:v>840</c:v>
                </c:pt>
                <c:pt idx="18">
                  <c:v>878.00006099999996</c:v>
                </c:pt>
                <c:pt idx="19">
                  <c:v>912</c:v>
                </c:pt>
                <c:pt idx="20">
                  <c:v>943</c:v>
                </c:pt>
                <c:pt idx="21">
                  <c:v>981</c:v>
                </c:pt>
                <c:pt idx="22">
                  <c:v>1003</c:v>
                </c:pt>
                <c:pt idx="23">
                  <c:v>1064</c:v>
                </c:pt>
                <c:pt idx="24">
                  <c:v>1077</c:v>
                </c:pt>
                <c:pt idx="25">
                  <c:v>1098</c:v>
                </c:pt>
                <c:pt idx="26">
                  <c:v>1135</c:v>
                </c:pt>
                <c:pt idx="27">
                  <c:v>1177</c:v>
                </c:pt>
                <c:pt idx="28">
                  <c:v>1209</c:v>
                </c:pt>
                <c:pt idx="29">
                  <c:v>1262</c:v>
                </c:pt>
                <c:pt idx="30">
                  <c:v>1286</c:v>
                </c:pt>
                <c:pt idx="31">
                  <c:v>1309</c:v>
                </c:pt>
                <c:pt idx="32">
                  <c:v>1284</c:v>
                </c:pt>
                <c:pt idx="33">
                  <c:v>1304</c:v>
                </c:pt>
                <c:pt idx="34">
                  <c:v>1326</c:v>
                </c:pt>
                <c:pt idx="35">
                  <c:v>1357</c:v>
                </c:pt>
                <c:pt idx="36">
                  <c:v>1439.0001219999999</c:v>
                </c:pt>
                <c:pt idx="37">
                  <c:v>1483.0001219999999</c:v>
                </c:pt>
                <c:pt idx="38">
                  <c:v>1524</c:v>
                </c:pt>
                <c:pt idx="39">
                  <c:v>1615.9998780000001</c:v>
                </c:pt>
                <c:pt idx="40">
                  <c:v>1647</c:v>
                </c:pt>
                <c:pt idx="41">
                  <c:v>1649</c:v>
                </c:pt>
                <c:pt idx="42">
                  <c:v>1676</c:v>
                </c:pt>
                <c:pt idx="43">
                  <c:v>1731</c:v>
                </c:pt>
                <c:pt idx="44">
                  <c:v>1760</c:v>
                </c:pt>
                <c:pt idx="45">
                  <c:v>1787</c:v>
                </c:pt>
                <c:pt idx="46">
                  <c:v>1826.9998780000001</c:v>
                </c:pt>
                <c:pt idx="47">
                  <c:v>1859</c:v>
                </c:pt>
                <c:pt idx="48">
                  <c:v>1910</c:v>
                </c:pt>
                <c:pt idx="49">
                  <c:v>1920</c:v>
                </c:pt>
                <c:pt idx="50">
                  <c:v>1938</c:v>
                </c:pt>
                <c:pt idx="51">
                  <c:v>1955</c:v>
                </c:pt>
                <c:pt idx="52">
                  <c:v>1993.9998780000001</c:v>
                </c:pt>
                <c:pt idx="53">
                  <c:v>2036</c:v>
                </c:pt>
                <c:pt idx="54">
                  <c:v>2067</c:v>
                </c:pt>
                <c:pt idx="55">
                  <c:v>2091</c:v>
                </c:pt>
                <c:pt idx="56">
                  <c:v>2139</c:v>
                </c:pt>
                <c:pt idx="57">
                  <c:v>2205</c:v>
                </c:pt>
                <c:pt idx="58">
                  <c:v>2231</c:v>
                </c:pt>
                <c:pt idx="59">
                  <c:v>2199</c:v>
                </c:pt>
                <c:pt idx="60">
                  <c:v>2383</c:v>
                </c:pt>
                <c:pt idx="61">
                  <c:v>2437</c:v>
                </c:pt>
                <c:pt idx="62">
                  <c:v>2346</c:v>
                </c:pt>
                <c:pt idx="63">
                  <c:v>2523</c:v>
                </c:pt>
                <c:pt idx="64">
                  <c:v>2515</c:v>
                </c:pt>
                <c:pt idx="65">
                  <c:v>2453</c:v>
                </c:pt>
                <c:pt idx="66">
                  <c:v>2455</c:v>
                </c:pt>
                <c:pt idx="67">
                  <c:v>2419</c:v>
                </c:pt>
                <c:pt idx="68">
                  <c:v>2461</c:v>
                </c:pt>
                <c:pt idx="69">
                  <c:v>2486</c:v>
                </c:pt>
                <c:pt idx="70">
                  <c:v>2516</c:v>
                </c:pt>
                <c:pt idx="71">
                  <c:v>2548</c:v>
                </c:pt>
                <c:pt idx="72">
                  <c:v>2574</c:v>
                </c:pt>
                <c:pt idx="73">
                  <c:v>2593</c:v>
                </c:pt>
                <c:pt idx="74">
                  <c:v>2629</c:v>
                </c:pt>
                <c:pt idx="75">
                  <c:v>2664</c:v>
                </c:pt>
                <c:pt idx="76">
                  <c:v>2679</c:v>
                </c:pt>
                <c:pt idx="77">
                  <c:v>2732</c:v>
                </c:pt>
                <c:pt idx="78">
                  <c:v>2787</c:v>
                </c:pt>
                <c:pt idx="79">
                  <c:v>2789</c:v>
                </c:pt>
                <c:pt idx="80">
                  <c:v>2682</c:v>
                </c:pt>
                <c:pt idx="81">
                  <c:v>2692</c:v>
                </c:pt>
                <c:pt idx="82">
                  <c:v>2693.0002439999998</c:v>
                </c:pt>
                <c:pt idx="83">
                  <c:v>2872</c:v>
                </c:pt>
                <c:pt idx="84">
                  <c:v>3012</c:v>
                </c:pt>
                <c:pt idx="85">
                  <c:v>3001.9997560000002</c:v>
                </c:pt>
                <c:pt idx="86">
                  <c:v>2963</c:v>
                </c:pt>
                <c:pt idx="87">
                  <c:v>2969</c:v>
                </c:pt>
                <c:pt idx="88">
                  <c:v>3004</c:v>
                </c:pt>
                <c:pt idx="89">
                  <c:v>3005</c:v>
                </c:pt>
                <c:pt idx="90">
                  <c:v>3030</c:v>
                </c:pt>
                <c:pt idx="91">
                  <c:v>3060</c:v>
                </c:pt>
                <c:pt idx="92">
                  <c:v>3084</c:v>
                </c:pt>
                <c:pt idx="93">
                  <c:v>3115.0002439999998</c:v>
                </c:pt>
                <c:pt idx="94">
                  <c:v>3143.9997560000002</c:v>
                </c:pt>
                <c:pt idx="95">
                  <c:v>3161</c:v>
                </c:pt>
                <c:pt idx="96">
                  <c:v>3137</c:v>
                </c:pt>
                <c:pt idx="97">
                  <c:v>3121</c:v>
                </c:pt>
                <c:pt idx="98">
                  <c:v>3191</c:v>
                </c:pt>
                <c:pt idx="99">
                  <c:v>3224</c:v>
                </c:pt>
                <c:pt idx="100">
                  <c:v>3298</c:v>
                </c:pt>
                <c:pt idx="101">
                  <c:v>3345.0002439999998</c:v>
                </c:pt>
                <c:pt idx="102">
                  <c:v>3348</c:v>
                </c:pt>
                <c:pt idx="103">
                  <c:v>0</c:v>
                </c:pt>
                <c:pt idx="104">
                  <c:v>0</c:v>
                </c:pt>
                <c:pt idx="105">
                  <c:v>0</c:v>
                </c:pt>
                <c:pt idx="106">
                  <c:v>0</c:v>
                </c:pt>
                <c:pt idx="107">
                  <c:v>0</c:v>
                </c:pt>
                <c:pt idx="108">
                  <c:v>0</c:v>
                </c:pt>
                <c:pt idx="109">
                  <c:v>0</c:v>
                </c:pt>
                <c:pt idx="110">
                  <c:v>0</c:v>
                </c:pt>
                <c:pt idx="111">
                  <c:v>0</c:v>
                </c:pt>
                <c:pt idx="112">
                  <c:v>0</c:v>
                </c:pt>
                <c:pt idx="113">
                  <c:v>0</c:v>
                </c:pt>
                <c:pt idx="114">
                  <c:v>2850</c:v>
                </c:pt>
                <c:pt idx="115">
                  <c:v>2727</c:v>
                </c:pt>
                <c:pt idx="116">
                  <c:v>2687</c:v>
                </c:pt>
                <c:pt idx="117">
                  <c:v>2884</c:v>
                </c:pt>
                <c:pt idx="118">
                  <c:v>2736</c:v>
                </c:pt>
                <c:pt idx="119">
                  <c:v>2873</c:v>
                </c:pt>
                <c:pt idx="120">
                  <c:v>3004</c:v>
                </c:pt>
                <c:pt idx="121">
                  <c:v>3027.0002439999998</c:v>
                </c:pt>
                <c:pt idx="122">
                  <c:v>3089.9997560000002</c:v>
                </c:pt>
                <c:pt idx="123">
                  <c:v>3131</c:v>
                </c:pt>
                <c:pt idx="124">
                  <c:v>3143</c:v>
                </c:pt>
                <c:pt idx="125">
                  <c:v>3182</c:v>
                </c:pt>
                <c:pt idx="126">
                  <c:v>3235</c:v>
                </c:pt>
                <c:pt idx="127">
                  <c:v>3259</c:v>
                </c:pt>
                <c:pt idx="128">
                  <c:v>3295</c:v>
                </c:pt>
                <c:pt idx="129">
                  <c:v>3341</c:v>
                </c:pt>
                <c:pt idx="130">
                  <c:v>3389.9997560000002</c:v>
                </c:pt>
                <c:pt idx="131">
                  <c:v>3445</c:v>
                </c:pt>
                <c:pt idx="132">
                  <c:v>3516</c:v>
                </c:pt>
                <c:pt idx="133">
                  <c:v>3581</c:v>
                </c:pt>
                <c:pt idx="134">
                  <c:v>3631</c:v>
                </c:pt>
                <c:pt idx="135">
                  <c:v>3657</c:v>
                </c:pt>
                <c:pt idx="136">
                  <c:v>3687</c:v>
                </c:pt>
                <c:pt idx="137">
                  <c:v>3676</c:v>
                </c:pt>
                <c:pt idx="138">
                  <c:v>3662.9997560000002</c:v>
                </c:pt>
                <c:pt idx="139">
                  <c:v>3649</c:v>
                </c:pt>
                <c:pt idx="140">
                  <c:v>3602</c:v>
                </c:pt>
                <c:pt idx="141">
                  <c:v>3572</c:v>
                </c:pt>
                <c:pt idx="142">
                  <c:v>3522</c:v>
                </c:pt>
                <c:pt idx="143">
                  <c:v>3495</c:v>
                </c:pt>
                <c:pt idx="144">
                  <c:v>3477.9997560000002</c:v>
                </c:pt>
                <c:pt idx="145">
                  <c:v>3508</c:v>
                </c:pt>
                <c:pt idx="146">
                  <c:v>3533</c:v>
                </c:pt>
                <c:pt idx="147">
                  <c:v>3543</c:v>
                </c:pt>
                <c:pt idx="148">
                  <c:v>3600.0002439999998</c:v>
                </c:pt>
                <c:pt idx="149">
                  <c:v>3598</c:v>
                </c:pt>
                <c:pt idx="150">
                  <c:v>3582.0002439999998</c:v>
                </c:pt>
                <c:pt idx="151">
                  <c:v>3534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1324</c:v>
                </c:pt>
                <c:pt idx="169">
                  <c:v>1654</c:v>
                </c:pt>
                <c:pt idx="170">
                  <c:v>2564</c:v>
                </c:pt>
                <c:pt idx="171">
                  <c:v>2831</c:v>
                </c:pt>
                <c:pt idx="172">
                  <c:v>2933</c:v>
                </c:pt>
                <c:pt idx="173">
                  <c:v>3001.9997560000002</c:v>
                </c:pt>
                <c:pt idx="174">
                  <c:v>2843.9997560000002</c:v>
                </c:pt>
                <c:pt idx="175">
                  <c:v>2911</c:v>
                </c:pt>
                <c:pt idx="176">
                  <c:v>2966.0002439999998</c:v>
                </c:pt>
                <c:pt idx="177">
                  <c:v>2824</c:v>
                </c:pt>
                <c:pt idx="178">
                  <c:v>2741</c:v>
                </c:pt>
                <c:pt idx="179">
                  <c:v>2609</c:v>
                </c:pt>
                <c:pt idx="180">
                  <c:v>2517.0002439999998</c:v>
                </c:pt>
                <c:pt idx="181">
                  <c:v>2454</c:v>
                </c:pt>
                <c:pt idx="182">
                  <c:v>2396</c:v>
                </c:pt>
                <c:pt idx="183">
                  <c:v>2424</c:v>
                </c:pt>
                <c:pt idx="184">
                  <c:v>2395</c:v>
                </c:pt>
                <c:pt idx="185">
                  <c:v>2413</c:v>
                </c:pt>
                <c:pt idx="186">
                  <c:v>2446</c:v>
                </c:pt>
                <c:pt idx="187">
                  <c:v>2462</c:v>
                </c:pt>
                <c:pt idx="188">
                  <c:v>2534</c:v>
                </c:pt>
                <c:pt idx="189">
                  <c:v>2578.0002439999998</c:v>
                </c:pt>
                <c:pt idx="190">
                  <c:v>2600</c:v>
                </c:pt>
                <c:pt idx="191">
                  <c:v>2644</c:v>
                </c:pt>
                <c:pt idx="192">
                  <c:v>2667</c:v>
                </c:pt>
                <c:pt idx="193">
                  <c:v>2682</c:v>
                </c:pt>
                <c:pt idx="194">
                  <c:v>2722</c:v>
                </c:pt>
                <c:pt idx="195">
                  <c:v>2710</c:v>
                </c:pt>
                <c:pt idx="196">
                  <c:v>2684.0002439999998</c:v>
                </c:pt>
                <c:pt idx="197">
                  <c:v>2586</c:v>
                </c:pt>
                <c:pt idx="198">
                  <c:v>2458</c:v>
                </c:pt>
                <c:pt idx="199">
                  <c:v>2320</c:v>
                </c:pt>
                <c:pt idx="200">
                  <c:v>2206</c:v>
                </c:pt>
                <c:pt idx="201">
                  <c:v>2159</c:v>
                </c:pt>
                <c:pt idx="202">
                  <c:v>2114</c:v>
                </c:pt>
                <c:pt idx="203">
                  <c:v>2057</c:v>
                </c:pt>
                <c:pt idx="204">
                  <c:v>2026</c:v>
                </c:pt>
                <c:pt idx="205">
                  <c:v>2004</c:v>
                </c:pt>
                <c:pt idx="206">
                  <c:v>2011.9998780000001</c:v>
                </c:pt>
                <c:pt idx="207">
                  <c:v>2040</c:v>
                </c:pt>
                <c:pt idx="208">
                  <c:v>1941.0001219999999</c:v>
                </c:pt>
                <c:pt idx="209">
                  <c:v>1952</c:v>
                </c:pt>
                <c:pt idx="210">
                  <c:v>2008</c:v>
                </c:pt>
                <c:pt idx="211">
                  <c:v>2035</c:v>
                </c:pt>
                <c:pt idx="212">
                  <c:v>1960</c:v>
                </c:pt>
                <c:pt idx="213">
                  <c:v>1978</c:v>
                </c:pt>
                <c:pt idx="214">
                  <c:v>1998</c:v>
                </c:pt>
                <c:pt idx="215">
                  <c:v>1855</c:v>
                </c:pt>
                <c:pt idx="216">
                  <c:v>1757</c:v>
                </c:pt>
                <c:pt idx="217">
                  <c:v>1593</c:v>
                </c:pt>
                <c:pt idx="218">
                  <c:v>1534</c:v>
                </c:pt>
                <c:pt idx="219">
                  <c:v>1301</c:v>
                </c:pt>
                <c:pt idx="220">
                  <c:v>1280</c:v>
                </c:pt>
                <c:pt idx="221">
                  <c:v>1311</c:v>
                </c:pt>
                <c:pt idx="222">
                  <c:v>1609</c:v>
                </c:pt>
                <c:pt idx="223">
                  <c:v>1034</c:v>
                </c:pt>
              </c:numCache>
            </c:numRef>
          </c:yVal>
          <c:smooth val="0"/>
          <c:extLst xmlns:c16r2="http://schemas.microsoft.com/office/drawing/2015/06/chart">
            <c:ext xmlns:c16="http://schemas.microsoft.com/office/drawing/2014/chart" uri="{C3380CC4-5D6E-409C-BE32-E72D297353CC}">
              <c16:uniqueId val="{0000004D-6AC3-49EB-A28A-8F017B4E52E8}"/>
            </c:ext>
          </c:extLst>
        </c:ser>
        <c:ser>
          <c:idx val="78"/>
          <c:order val="78"/>
          <c:tx>
            <c:strRef>
              <c:f>Sheet1!$CB$1</c:f>
              <c:strCache>
                <c:ptCount val="1"/>
                <c:pt idx="0">
                  <c:v>annual_grass</c:v>
                </c:pt>
              </c:strCache>
            </c:strRef>
          </c:tx>
          <c:spPr>
            <a:ln w="12700" cap="rnd">
              <a:solidFill>
                <a:schemeClr val="accent6">
                  <a:lumMod val="40000"/>
                  <a:lumOff val="60000"/>
                </a:schemeClr>
              </a:solidFill>
              <a:round/>
            </a:ln>
            <a:effectLst/>
          </c:spPr>
          <c:marker>
            <c:symbol val="none"/>
          </c:marker>
          <c:xVal>
            <c:numRef>
              <c:f>Sheet1!$A$2:$A$225</c:f>
              <c:numCache>
                <c:formatCode>General</c:formatCode>
                <c:ptCount val="224"/>
                <c:pt idx="0">
                  <c:v>365.92980999999997</c:v>
                </c:pt>
                <c:pt idx="1">
                  <c:v>375.59399400000001</c:v>
                </c:pt>
                <c:pt idx="2">
                  <c:v>385.26251200000002</c:v>
                </c:pt>
                <c:pt idx="3">
                  <c:v>394.93548600000003</c:v>
                </c:pt>
                <c:pt idx="4">
                  <c:v>404.61291499999999</c:v>
                </c:pt>
                <c:pt idx="5">
                  <c:v>414.29458599999998</c:v>
                </c:pt>
                <c:pt idx="6">
                  <c:v>423.98080399999998</c:v>
                </c:pt>
                <c:pt idx="7">
                  <c:v>433.67129499999999</c:v>
                </c:pt>
                <c:pt idx="8">
                  <c:v>443.36621100000002</c:v>
                </c:pt>
                <c:pt idx="9">
                  <c:v>453.06549100000001</c:v>
                </c:pt>
                <c:pt idx="10">
                  <c:v>462.76919600000002</c:v>
                </c:pt>
                <c:pt idx="11">
                  <c:v>472.47729500000003</c:v>
                </c:pt>
                <c:pt idx="12">
                  <c:v>482.18978900000002</c:v>
                </c:pt>
                <c:pt idx="13">
                  <c:v>491.906586</c:v>
                </c:pt>
                <c:pt idx="14">
                  <c:v>501.62789900000001</c:v>
                </c:pt>
                <c:pt idx="15">
                  <c:v>511.35348499999998</c:v>
                </c:pt>
                <c:pt idx="16">
                  <c:v>521.083618</c:v>
                </c:pt>
                <c:pt idx="17">
                  <c:v>530.817993</c:v>
                </c:pt>
                <c:pt idx="18">
                  <c:v>540.55682400000001</c:v>
                </c:pt>
                <c:pt idx="19">
                  <c:v>550.29998799999998</c:v>
                </c:pt>
                <c:pt idx="20">
                  <c:v>560.047729</c:v>
                </c:pt>
                <c:pt idx="21">
                  <c:v>569.799622</c:v>
                </c:pt>
                <c:pt idx="22">
                  <c:v>579.55602999999996</c:v>
                </c:pt>
                <c:pt idx="23">
                  <c:v>589.31677200000001</c:v>
                </c:pt>
                <c:pt idx="24">
                  <c:v>599.081909</c:v>
                </c:pt>
                <c:pt idx="25">
                  <c:v>608.85150099999998</c:v>
                </c:pt>
                <c:pt idx="26">
                  <c:v>618.62542699999995</c:v>
                </c:pt>
                <c:pt idx="27">
                  <c:v>628.40368699999999</c:v>
                </c:pt>
                <c:pt idx="28">
                  <c:v>638.18652299999997</c:v>
                </c:pt>
                <c:pt idx="29">
                  <c:v>647.97357199999999</c:v>
                </c:pt>
                <c:pt idx="30">
                  <c:v>657.76507600000002</c:v>
                </c:pt>
                <c:pt idx="31">
                  <c:v>667.56097399999999</c:v>
                </c:pt>
                <c:pt idx="32">
                  <c:v>655.79229699999996</c:v>
                </c:pt>
                <c:pt idx="33">
                  <c:v>665.59942599999999</c:v>
                </c:pt>
                <c:pt idx="34">
                  <c:v>675.40118399999994</c:v>
                </c:pt>
                <c:pt idx="35">
                  <c:v>685.19787599999995</c:v>
                </c:pt>
                <c:pt idx="36">
                  <c:v>694.98937999999998</c:v>
                </c:pt>
                <c:pt idx="37">
                  <c:v>704.77557400000001</c:v>
                </c:pt>
                <c:pt idx="38">
                  <c:v>714.55658000000005</c:v>
                </c:pt>
                <c:pt idx="39">
                  <c:v>724.33252000000005</c:v>
                </c:pt>
                <c:pt idx="40">
                  <c:v>734.10308799999996</c:v>
                </c:pt>
                <c:pt idx="41">
                  <c:v>743.86852999999996</c:v>
                </c:pt>
                <c:pt idx="42">
                  <c:v>753.62872300000004</c:v>
                </c:pt>
                <c:pt idx="43">
                  <c:v>763.38372800000002</c:v>
                </c:pt>
                <c:pt idx="44">
                  <c:v>773.13348399999995</c:v>
                </c:pt>
                <c:pt idx="45">
                  <c:v>782.87811299999998</c:v>
                </c:pt>
                <c:pt idx="46">
                  <c:v>792.61737100000005</c:v>
                </c:pt>
                <c:pt idx="47">
                  <c:v>802.35162400000002</c:v>
                </c:pt>
                <c:pt idx="48">
                  <c:v>812.08050500000002</c:v>
                </c:pt>
                <c:pt idx="49">
                  <c:v>821.80432099999996</c:v>
                </c:pt>
                <c:pt idx="50">
                  <c:v>831.52282700000001</c:v>
                </c:pt>
                <c:pt idx="51">
                  <c:v>841.23608400000001</c:v>
                </c:pt>
                <c:pt idx="52">
                  <c:v>850.94421399999999</c:v>
                </c:pt>
                <c:pt idx="53">
                  <c:v>860.64709500000004</c:v>
                </c:pt>
                <c:pt idx="54">
                  <c:v>870.34478799999999</c:v>
                </c:pt>
                <c:pt idx="55">
                  <c:v>880.03716999999995</c:v>
                </c:pt>
                <c:pt idx="56">
                  <c:v>889.72448699999995</c:v>
                </c:pt>
                <c:pt idx="57">
                  <c:v>899.40661599999999</c:v>
                </c:pt>
                <c:pt idx="58">
                  <c:v>909.08337400000005</c:v>
                </c:pt>
                <c:pt idx="59">
                  <c:v>918.75512700000002</c:v>
                </c:pt>
                <c:pt idx="60">
                  <c:v>928.42138699999998</c:v>
                </c:pt>
                <c:pt idx="61">
                  <c:v>938.08270300000004</c:v>
                </c:pt>
                <c:pt idx="62">
                  <c:v>947.73870799999997</c:v>
                </c:pt>
                <c:pt idx="63">
                  <c:v>957.38952600000005</c:v>
                </c:pt>
                <c:pt idx="64">
                  <c:v>967.03509499999996</c:v>
                </c:pt>
                <c:pt idx="65">
                  <c:v>976.675476</c:v>
                </c:pt>
                <c:pt idx="66">
                  <c:v>986.310608</c:v>
                </c:pt>
                <c:pt idx="67">
                  <c:v>995.94061299999998</c:v>
                </c:pt>
                <c:pt idx="68">
                  <c:v>1005.565002</c:v>
                </c:pt>
                <c:pt idx="69">
                  <c:v>1015.184998</c:v>
                </c:pt>
                <c:pt idx="70">
                  <c:v>1024.7989500000001</c:v>
                </c:pt>
                <c:pt idx="71">
                  <c:v>1034.4079589999999</c:v>
                </c:pt>
                <c:pt idx="72">
                  <c:v>1044.0119629999999</c:v>
                </c:pt>
                <c:pt idx="73">
                  <c:v>1053.610962</c:v>
                </c:pt>
                <c:pt idx="74">
                  <c:v>1063.2039789999999</c:v>
                </c:pt>
                <c:pt idx="75">
                  <c:v>1072.7929690000001</c:v>
                </c:pt>
                <c:pt idx="76">
                  <c:v>1082.3759769999999</c:v>
                </c:pt>
                <c:pt idx="77">
                  <c:v>1091.9539789999999</c:v>
                </c:pt>
                <c:pt idx="78">
                  <c:v>1101.526001</c:v>
                </c:pt>
                <c:pt idx="79">
                  <c:v>1111.0939940000001</c:v>
                </c:pt>
                <c:pt idx="80">
                  <c:v>1120.6560059999999</c:v>
                </c:pt>
                <c:pt idx="81">
                  <c:v>1130.213013</c:v>
                </c:pt>
                <c:pt idx="82">
                  <c:v>1139.7650149999999</c:v>
                </c:pt>
                <c:pt idx="83">
                  <c:v>1149.3110349999999</c:v>
                </c:pt>
                <c:pt idx="84">
                  <c:v>1158.8530270000001</c:v>
                </c:pt>
                <c:pt idx="85">
                  <c:v>1168.389038</c:v>
                </c:pt>
                <c:pt idx="86">
                  <c:v>1177.920044</c:v>
                </c:pt>
                <c:pt idx="87">
                  <c:v>1187.4460449999999</c:v>
                </c:pt>
                <c:pt idx="88">
                  <c:v>1196.965942</c:v>
                </c:pt>
                <c:pt idx="89">
                  <c:v>1206.4820560000001</c:v>
                </c:pt>
                <c:pt idx="90">
                  <c:v>1215.991943</c:v>
                </c:pt>
                <c:pt idx="91">
                  <c:v>1225.496948</c:v>
                </c:pt>
                <c:pt idx="92">
                  <c:v>1234.9959719999999</c:v>
                </c:pt>
                <c:pt idx="93">
                  <c:v>1244.490967</c:v>
                </c:pt>
                <c:pt idx="94">
                  <c:v>1253.9799800000001</c:v>
                </c:pt>
                <c:pt idx="95">
                  <c:v>1263.4639890000001</c:v>
                </c:pt>
                <c:pt idx="96">
                  <c:v>1253.373047</c:v>
                </c:pt>
                <c:pt idx="97">
                  <c:v>1263.345947</c:v>
                </c:pt>
                <c:pt idx="98">
                  <c:v>1273.3179929999999</c:v>
                </c:pt>
                <c:pt idx="99">
                  <c:v>1283.2910159999999</c:v>
                </c:pt>
                <c:pt idx="100">
                  <c:v>1293.2619629999999</c:v>
                </c:pt>
                <c:pt idx="101">
                  <c:v>1303.234009</c:v>
                </c:pt>
                <c:pt idx="102">
                  <c:v>1313.2060550000001</c:v>
                </c:pt>
                <c:pt idx="103">
                  <c:v>1323.1770019999999</c:v>
                </c:pt>
                <c:pt idx="104">
                  <c:v>1333.1479489999999</c:v>
                </c:pt>
                <c:pt idx="105">
                  <c:v>1343.119019</c:v>
                </c:pt>
                <c:pt idx="106">
                  <c:v>1353.0889890000001</c:v>
                </c:pt>
                <c:pt idx="107">
                  <c:v>1363.0600589999999</c:v>
                </c:pt>
                <c:pt idx="108">
                  <c:v>1373.030029</c:v>
                </c:pt>
                <c:pt idx="109">
                  <c:v>1383</c:v>
                </c:pt>
                <c:pt idx="110">
                  <c:v>1392.9689940000001</c:v>
                </c:pt>
                <c:pt idx="111">
                  <c:v>1402.9389650000001</c:v>
                </c:pt>
                <c:pt idx="112">
                  <c:v>1412.9079589999999</c:v>
                </c:pt>
                <c:pt idx="113">
                  <c:v>1422.876953</c:v>
                </c:pt>
                <c:pt idx="114">
                  <c:v>1432.844971</c:v>
                </c:pt>
                <c:pt idx="115">
                  <c:v>1442.8139650000001</c:v>
                </c:pt>
                <c:pt idx="116">
                  <c:v>1452.781982</c:v>
                </c:pt>
                <c:pt idx="117">
                  <c:v>1462.75</c:v>
                </c:pt>
                <c:pt idx="118">
                  <c:v>1472.718018</c:v>
                </c:pt>
                <c:pt idx="119">
                  <c:v>1482.6850589999999</c:v>
                </c:pt>
                <c:pt idx="120">
                  <c:v>1492.6519780000001</c:v>
                </c:pt>
                <c:pt idx="121">
                  <c:v>1502.619019</c:v>
                </c:pt>
                <c:pt idx="122">
                  <c:v>1512.5860600000001</c:v>
                </c:pt>
                <c:pt idx="123">
                  <c:v>1522.5520019999999</c:v>
                </c:pt>
                <c:pt idx="124">
                  <c:v>1532.5179439999999</c:v>
                </c:pt>
                <c:pt idx="125">
                  <c:v>1542.484009</c:v>
                </c:pt>
                <c:pt idx="126">
                  <c:v>1552.4499510000001</c:v>
                </c:pt>
                <c:pt idx="127">
                  <c:v>1562.4160159999999</c:v>
                </c:pt>
                <c:pt idx="128">
                  <c:v>1572.380981</c:v>
                </c:pt>
                <c:pt idx="129">
                  <c:v>1582.345947</c:v>
                </c:pt>
                <c:pt idx="130">
                  <c:v>1592.3110349999999</c:v>
                </c:pt>
                <c:pt idx="131">
                  <c:v>1602.275024</c:v>
                </c:pt>
                <c:pt idx="132">
                  <c:v>1612.23999</c:v>
                </c:pt>
                <c:pt idx="133">
                  <c:v>1622.2039789999999</c:v>
                </c:pt>
                <c:pt idx="134">
                  <c:v>1632.1669919999999</c:v>
                </c:pt>
                <c:pt idx="135">
                  <c:v>1642.130981</c:v>
                </c:pt>
                <c:pt idx="136">
                  <c:v>1652.0939940000001</c:v>
                </c:pt>
                <c:pt idx="137">
                  <c:v>1662.0570070000001</c:v>
                </c:pt>
                <c:pt idx="138">
                  <c:v>1672.0200199999999</c:v>
                </c:pt>
                <c:pt idx="139">
                  <c:v>1681.9830320000001</c:v>
                </c:pt>
                <c:pt idx="140">
                  <c:v>1691.9449460000001</c:v>
                </c:pt>
                <c:pt idx="141">
                  <c:v>1701.906982</c:v>
                </c:pt>
                <c:pt idx="142">
                  <c:v>1711.869019</c:v>
                </c:pt>
                <c:pt idx="143">
                  <c:v>1721.8310550000001</c:v>
                </c:pt>
                <c:pt idx="144">
                  <c:v>1731.7919919999999</c:v>
                </c:pt>
                <c:pt idx="145">
                  <c:v>1741.753052</c:v>
                </c:pt>
                <c:pt idx="146">
                  <c:v>1751.7139890000001</c:v>
                </c:pt>
                <c:pt idx="147">
                  <c:v>1761.6750489999999</c:v>
                </c:pt>
                <c:pt idx="148">
                  <c:v>1771.63501</c:v>
                </c:pt>
                <c:pt idx="149">
                  <c:v>1781.595947</c:v>
                </c:pt>
                <c:pt idx="150">
                  <c:v>1791.55603</c:v>
                </c:pt>
                <c:pt idx="151">
                  <c:v>1801.5150149999999</c:v>
                </c:pt>
                <c:pt idx="152">
                  <c:v>1811.474976</c:v>
                </c:pt>
                <c:pt idx="153">
                  <c:v>1821.4339600000001</c:v>
                </c:pt>
                <c:pt idx="154">
                  <c:v>1831.3929439999999</c:v>
                </c:pt>
                <c:pt idx="155">
                  <c:v>1841.3520510000001</c:v>
                </c:pt>
                <c:pt idx="156">
                  <c:v>1851.3100589999999</c:v>
                </c:pt>
                <c:pt idx="157">
                  <c:v>1861.269043</c:v>
                </c:pt>
                <c:pt idx="158">
                  <c:v>1871.2270510000001</c:v>
                </c:pt>
                <c:pt idx="159">
                  <c:v>1872.384033</c:v>
                </c:pt>
                <c:pt idx="160">
                  <c:v>1866.864014</c:v>
                </c:pt>
                <c:pt idx="161">
                  <c:v>1876.9250489999999</c:v>
                </c:pt>
                <c:pt idx="162">
                  <c:v>1886.9849850000001</c:v>
                </c:pt>
                <c:pt idx="163">
                  <c:v>1897.0419919999999</c:v>
                </c:pt>
                <c:pt idx="164">
                  <c:v>1907.095947</c:v>
                </c:pt>
                <c:pt idx="165">
                  <c:v>1917.1479489999999</c:v>
                </c:pt>
                <c:pt idx="166">
                  <c:v>1927.1979980000001</c:v>
                </c:pt>
                <c:pt idx="167">
                  <c:v>1937.2459719999999</c:v>
                </c:pt>
                <c:pt idx="168">
                  <c:v>1947.2919919999999</c:v>
                </c:pt>
                <c:pt idx="169">
                  <c:v>1957.334961</c:v>
                </c:pt>
                <c:pt idx="170">
                  <c:v>1967.375</c:v>
                </c:pt>
                <c:pt idx="171">
                  <c:v>1977.4139399999999</c:v>
                </c:pt>
                <c:pt idx="172">
                  <c:v>1987.4499510000001</c:v>
                </c:pt>
                <c:pt idx="173">
                  <c:v>1997.484009</c:v>
                </c:pt>
                <c:pt idx="174">
                  <c:v>2007.5150149999999</c:v>
                </c:pt>
                <c:pt idx="175">
                  <c:v>2017.545044</c:v>
                </c:pt>
                <c:pt idx="176">
                  <c:v>2027.5720209999999</c:v>
                </c:pt>
                <c:pt idx="177">
                  <c:v>2037.595947</c:v>
                </c:pt>
                <c:pt idx="178">
                  <c:v>2047.619019</c:v>
                </c:pt>
                <c:pt idx="179">
                  <c:v>2057.6389159999999</c:v>
                </c:pt>
                <c:pt idx="180">
                  <c:v>2067.6560060000002</c:v>
                </c:pt>
                <c:pt idx="181">
                  <c:v>2077.6721189999998</c:v>
                </c:pt>
                <c:pt idx="182">
                  <c:v>2087.6850589999999</c:v>
                </c:pt>
                <c:pt idx="183">
                  <c:v>2097.6960450000001</c:v>
                </c:pt>
                <c:pt idx="184">
                  <c:v>2107.7041020000001</c:v>
                </c:pt>
                <c:pt idx="185">
                  <c:v>2117.709961</c:v>
                </c:pt>
                <c:pt idx="186">
                  <c:v>2127.7141109999998</c:v>
                </c:pt>
                <c:pt idx="187">
                  <c:v>2137.7160640000002</c:v>
                </c:pt>
                <c:pt idx="188">
                  <c:v>2147.7150879999999</c:v>
                </c:pt>
                <c:pt idx="189">
                  <c:v>2157.711914</c:v>
                </c:pt>
                <c:pt idx="190">
                  <c:v>2167.7070309999999</c:v>
                </c:pt>
                <c:pt idx="191">
                  <c:v>2177.6989749999998</c:v>
                </c:pt>
                <c:pt idx="192">
                  <c:v>2187.6889649999998</c:v>
                </c:pt>
                <c:pt idx="193">
                  <c:v>2197.6770019999999</c:v>
                </c:pt>
                <c:pt idx="194">
                  <c:v>2207.6621089999999</c:v>
                </c:pt>
                <c:pt idx="195">
                  <c:v>2217.6450199999999</c:v>
                </c:pt>
                <c:pt idx="196">
                  <c:v>2227.6259770000001</c:v>
                </c:pt>
                <c:pt idx="197">
                  <c:v>2237.6040039999998</c:v>
                </c:pt>
                <c:pt idx="198">
                  <c:v>2247.5810550000001</c:v>
                </c:pt>
                <c:pt idx="199">
                  <c:v>2257.5539549999999</c:v>
                </c:pt>
                <c:pt idx="200">
                  <c:v>2267.5258789999998</c:v>
                </c:pt>
                <c:pt idx="201">
                  <c:v>2277.4951169999999</c:v>
                </c:pt>
                <c:pt idx="202">
                  <c:v>2287.461914</c:v>
                </c:pt>
                <c:pt idx="203">
                  <c:v>2297.4270019999999</c:v>
                </c:pt>
                <c:pt idx="204">
                  <c:v>2307.3889159999999</c:v>
                </c:pt>
                <c:pt idx="205">
                  <c:v>2317.3491210000002</c:v>
                </c:pt>
                <c:pt idx="206">
                  <c:v>2327.306885</c:v>
                </c:pt>
                <c:pt idx="207">
                  <c:v>2337.2619629999999</c:v>
                </c:pt>
                <c:pt idx="208">
                  <c:v>2347.2160640000002</c:v>
                </c:pt>
                <c:pt idx="209">
                  <c:v>2357.1669919999999</c:v>
                </c:pt>
                <c:pt idx="210">
                  <c:v>2367.11499</c:v>
                </c:pt>
                <c:pt idx="211">
                  <c:v>2377.0610350000002</c:v>
                </c:pt>
                <c:pt idx="212">
                  <c:v>2387.0048830000001</c:v>
                </c:pt>
                <c:pt idx="213">
                  <c:v>2396.9470209999999</c:v>
                </c:pt>
                <c:pt idx="214">
                  <c:v>2406.8859859999998</c:v>
                </c:pt>
                <c:pt idx="215">
                  <c:v>2416.8229980000001</c:v>
                </c:pt>
                <c:pt idx="216">
                  <c:v>2426.758057</c:v>
                </c:pt>
                <c:pt idx="217">
                  <c:v>2436.6899410000001</c:v>
                </c:pt>
                <c:pt idx="218">
                  <c:v>2446.6201169999999</c:v>
                </c:pt>
                <c:pt idx="219">
                  <c:v>2456.548096</c:v>
                </c:pt>
                <c:pt idx="220">
                  <c:v>2466.4729000000002</c:v>
                </c:pt>
                <c:pt idx="221">
                  <c:v>2476.3959960000002</c:v>
                </c:pt>
                <c:pt idx="222">
                  <c:v>2486.3168949999999</c:v>
                </c:pt>
                <c:pt idx="223">
                  <c:v>2496.2360840000001</c:v>
                </c:pt>
              </c:numCache>
            </c:numRef>
          </c:xVal>
          <c:yVal>
            <c:numRef>
              <c:f>Sheet1!$CB$2:$CB$225</c:f>
              <c:numCache>
                <c:formatCode>General</c:formatCode>
                <c:ptCount val="224"/>
                <c:pt idx="0">
                  <c:v>118.00000799999999</c:v>
                </c:pt>
                <c:pt idx="1">
                  <c:v>211</c:v>
                </c:pt>
                <c:pt idx="2">
                  <c:v>405</c:v>
                </c:pt>
                <c:pt idx="3">
                  <c:v>469</c:v>
                </c:pt>
                <c:pt idx="4">
                  <c:v>493</c:v>
                </c:pt>
                <c:pt idx="5">
                  <c:v>493</c:v>
                </c:pt>
                <c:pt idx="6">
                  <c:v>509</c:v>
                </c:pt>
                <c:pt idx="7">
                  <c:v>562</c:v>
                </c:pt>
                <c:pt idx="8">
                  <c:v>596</c:v>
                </c:pt>
                <c:pt idx="9">
                  <c:v>621</c:v>
                </c:pt>
                <c:pt idx="10">
                  <c:v>653</c:v>
                </c:pt>
                <c:pt idx="11">
                  <c:v>683</c:v>
                </c:pt>
                <c:pt idx="12">
                  <c:v>705</c:v>
                </c:pt>
                <c:pt idx="13">
                  <c:v>732.99993900000004</c:v>
                </c:pt>
                <c:pt idx="14">
                  <c:v>763</c:v>
                </c:pt>
                <c:pt idx="15">
                  <c:v>785.99993900000004</c:v>
                </c:pt>
                <c:pt idx="16">
                  <c:v>819</c:v>
                </c:pt>
                <c:pt idx="17">
                  <c:v>840</c:v>
                </c:pt>
                <c:pt idx="18">
                  <c:v>878.00006099999996</c:v>
                </c:pt>
                <c:pt idx="19">
                  <c:v>912</c:v>
                </c:pt>
                <c:pt idx="20">
                  <c:v>943</c:v>
                </c:pt>
                <c:pt idx="21">
                  <c:v>981</c:v>
                </c:pt>
                <c:pt idx="22">
                  <c:v>1003</c:v>
                </c:pt>
                <c:pt idx="23">
                  <c:v>1064</c:v>
                </c:pt>
                <c:pt idx="24">
                  <c:v>1077</c:v>
                </c:pt>
                <c:pt idx="25">
                  <c:v>1098</c:v>
                </c:pt>
                <c:pt idx="26">
                  <c:v>1135</c:v>
                </c:pt>
                <c:pt idx="27">
                  <c:v>1177</c:v>
                </c:pt>
                <c:pt idx="28">
                  <c:v>1209</c:v>
                </c:pt>
                <c:pt idx="29">
                  <c:v>1262</c:v>
                </c:pt>
                <c:pt idx="30">
                  <c:v>1286</c:v>
                </c:pt>
                <c:pt idx="31">
                  <c:v>1309</c:v>
                </c:pt>
                <c:pt idx="32">
                  <c:v>1284</c:v>
                </c:pt>
                <c:pt idx="33">
                  <c:v>1304</c:v>
                </c:pt>
                <c:pt idx="34">
                  <c:v>1326</c:v>
                </c:pt>
                <c:pt idx="35">
                  <c:v>1357</c:v>
                </c:pt>
                <c:pt idx="36">
                  <c:v>1439.0001219999999</c:v>
                </c:pt>
                <c:pt idx="37">
                  <c:v>1483.0001219999999</c:v>
                </c:pt>
                <c:pt idx="38">
                  <c:v>1524</c:v>
                </c:pt>
                <c:pt idx="39">
                  <c:v>1615.9998780000001</c:v>
                </c:pt>
                <c:pt idx="40">
                  <c:v>1647</c:v>
                </c:pt>
                <c:pt idx="41">
                  <c:v>1649</c:v>
                </c:pt>
                <c:pt idx="42">
                  <c:v>1676</c:v>
                </c:pt>
                <c:pt idx="43">
                  <c:v>1731</c:v>
                </c:pt>
                <c:pt idx="44">
                  <c:v>1760</c:v>
                </c:pt>
                <c:pt idx="45">
                  <c:v>1787</c:v>
                </c:pt>
                <c:pt idx="46">
                  <c:v>1826.9998780000001</c:v>
                </c:pt>
                <c:pt idx="47">
                  <c:v>1859</c:v>
                </c:pt>
                <c:pt idx="48">
                  <c:v>1910</c:v>
                </c:pt>
                <c:pt idx="49">
                  <c:v>1920</c:v>
                </c:pt>
                <c:pt idx="50">
                  <c:v>1938</c:v>
                </c:pt>
                <c:pt idx="51">
                  <c:v>1955</c:v>
                </c:pt>
                <c:pt idx="52">
                  <c:v>1993.9998780000001</c:v>
                </c:pt>
                <c:pt idx="53">
                  <c:v>2036</c:v>
                </c:pt>
                <c:pt idx="54">
                  <c:v>2067</c:v>
                </c:pt>
                <c:pt idx="55">
                  <c:v>2091</c:v>
                </c:pt>
                <c:pt idx="56">
                  <c:v>2139</c:v>
                </c:pt>
                <c:pt idx="57">
                  <c:v>2205</c:v>
                </c:pt>
                <c:pt idx="58">
                  <c:v>2231</c:v>
                </c:pt>
                <c:pt idx="59">
                  <c:v>2199</c:v>
                </c:pt>
                <c:pt idx="60">
                  <c:v>2383</c:v>
                </c:pt>
                <c:pt idx="61">
                  <c:v>2437</c:v>
                </c:pt>
                <c:pt idx="62">
                  <c:v>2346</c:v>
                </c:pt>
                <c:pt idx="63">
                  <c:v>2523</c:v>
                </c:pt>
                <c:pt idx="64">
                  <c:v>2515</c:v>
                </c:pt>
                <c:pt idx="65">
                  <c:v>2453</c:v>
                </c:pt>
                <c:pt idx="66">
                  <c:v>2455</c:v>
                </c:pt>
                <c:pt idx="67">
                  <c:v>2419</c:v>
                </c:pt>
                <c:pt idx="68">
                  <c:v>2461</c:v>
                </c:pt>
                <c:pt idx="69">
                  <c:v>2486</c:v>
                </c:pt>
                <c:pt idx="70">
                  <c:v>2516</c:v>
                </c:pt>
                <c:pt idx="71">
                  <c:v>2548</c:v>
                </c:pt>
                <c:pt idx="72">
                  <c:v>2574</c:v>
                </c:pt>
                <c:pt idx="73">
                  <c:v>2593</c:v>
                </c:pt>
                <c:pt idx="74">
                  <c:v>2629</c:v>
                </c:pt>
                <c:pt idx="75">
                  <c:v>2664</c:v>
                </c:pt>
                <c:pt idx="76">
                  <c:v>2679</c:v>
                </c:pt>
                <c:pt idx="77">
                  <c:v>2732</c:v>
                </c:pt>
                <c:pt idx="78">
                  <c:v>2787</c:v>
                </c:pt>
                <c:pt idx="79">
                  <c:v>2789</c:v>
                </c:pt>
                <c:pt idx="80">
                  <c:v>2682</c:v>
                </c:pt>
                <c:pt idx="81">
                  <c:v>2692</c:v>
                </c:pt>
                <c:pt idx="82">
                  <c:v>2693.0002439999998</c:v>
                </c:pt>
                <c:pt idx="83">
                  <c:v>2872</c:v>
                </c:pt>
                <c:pt idx="84">
                  <c:v>3012</c:v>
                </c:pt>
                <c:pt idx="85">
                  <c:v>3001.9997560000002</c:v>
                </c:pt>
                <c:pt idx="86">
                  <c:v>2963</c:v>
                </c:pt>
                <c:pt idx="87">
                  <c:v>2969</c:v>
                </c:pt>
                <c:pt idx="88">
                  <c:v>3004</c:v>
                </c:pt>
                <c:pt idx="89">
                  <c:v>3005</c:v>
                </c:pt>
                <c:pt idx="90">
                  <c:v>3030</c:v>
                </c:pt>
                <c:pt idx="91">
                  <c:v>3060</c:v>
                </c:pt>
                <c:pt idx="92">
                  <c:v>3084</c:v>
                </c:pt>
                <c:pt idx="93">
                  <c:v>3115.0002439999998</c:v>
                </c:pt>
                <c:pt idx="94">
                  <c:v>3143.9997560000002</c:v>
                </c:pt>
                <c:pt idx="95">
                  <c:v>3161</c:v>
                </c:pt>
                <c:pt idx="96">
                  <c:v>3137</c:v>
                </c:pt>
                <c:pt idx="97">
                  <c:v>3121</c:v>
                </c:pt>
                <c:pt idx="98">
                  <c:v>3191</c:v>
                </c:pt>
                <c:pt idx="99">
                  <c:v>3224</c:v>
                </c:pt>
                <c:pt idx="100">
                  <c:v>3298</c:v>
                </c:pt>
                <c:pt idx="101">
                  <c:v>3345.0002439999998</c:v>
                </c:pt>
                <c:pt idx="102">
                  <c:v>3348</c:v>
                </c:pt>
                <c:pt idx="103">
                  <c:v>0</c:v>
                </c:pt>
                <c:pt idx="104">
                  <c:v>0</c:v>
                </c:pt>
                <c:pt idx="105">
                  <c:v>0</c:v>
                </c:pt>
                <c:pt idx="106">
                  <c:v>0</c:v>
                </c:pt>
                <c:pt idx="107">
                  <c:v>0</c:v>
                </c:pt>
                <c:pt idx="108">
                  <c:v>0</c:v>
                </c:pt>
                <c:pt idx="109">
                  <c:v>0</c:v>
                </c:pt>
                <c:pt idx="110">
                  <c:v>0</c:v>
                </c:pt>
                <c:pt idx="111">
                  <c:v>0</c:v>
                </c:pt>
                <c:pt idx="112">
                  <c:v>0</c:v>
                </c:pt>
                <c:pt idx="113">
                  <c:v>0</c:v>
                </c:pt>
                <c:pt idx="114">
                  <c:v>2850</c:v>
                </c:pt>
                <c:pt idx="115">
                  <c:v>2727</c:v>
                </c:pt>
                <c:pt idx="116">
                  <c:v>2687</c:v>
                </c:pt>
                <c:pt idx="117">
                  <c:v>2884</c:v>
                </c:pt>
                <c:pt idx="118">
                  <c:v>2736</c:v>
                </c:pt>
                <c:pt idx="119">
                  <c:v>2873</c:v>
                </c:pt>
                <c:pt idx="120">
                  <c:v>3004</c:v>
                </c:pt>
                <c:pt idx="121">
                  <c:v>3027.0002439999998</c:v>
                </c:pt>
                <c:pt idx="122">
                  <c:v>3089.9997560000002</c:v>
                </c:pt>
                <c:pt idx="123">
                  <c:v>3131</c:v>
                </c:pt>
                <c:pt idx="124">
                  <c:v>3143</c:v>
                </c:pt>
                <c:pt idx="125">
                  <c:v>3182</c:v>
                </c:pt>
                <c:pt idx="126">
                  <c:v>3235</c:v>
                </c:pt>
                <c:pt idx="127">
                  <c:v>3259</c:v>
                </c:pt>
                <c:pt idx="128">
                  <c:v>3295</c:v>
                </c:pt>
                <c:pt idx="129">
                  <c:v>3341</c:v>
                </c:pt>
                <c:pt idx="130">
                  <c:v>3389.9997560000002</c:v>
                </c:pt>
                <c:pt idx="131">
                  <c:v>3445</c:v>
                </c:pt>
                <c:pt idx="132">
                  <c:v>3516</c:v>
                </c:pt>
                <c:pt idx="133">
                  <c:v>3581</c:v>
                </c:pt>
                <c:pt idx="134">
                  <c:v>3631</c:v>
                </c:pt>
                <c:pt idx="135">
                  <c:v>3657</c:v>
                </c:pt>
                <c:pt idx="136">
                  <c:v>3687</c:v>
                </c:pt>
                <c:pt idx="137">
                  <c:v>3676</c:v>
                </c:pt>
                <c:pt idx="138">
                  <c:v>3662.9997560000002</c:v>
                </c:pt>
                <c:pt idx="139">
                  <c:v>3649</c:v>
                </c:pt>
                <c:pt idx="140">
                  <c:v>3602</c:v>
                </c:pt>
                <c:pt idx="141">
                  <c:v>3572</c:v>
                </c:pt>
                <c:pt idx="142">
                  <c:v>3522</c:v>
                </c:pt>
                <c:pt idx="143">
                  <c:v>3495</c:v>
                </c:pt>
                <c:pt idx="144">
                  <c:v>3477.9997560000002</c:v>
                </c:pt>
                <c:pt idx="145">
                  <c:v>3508</c:v>
                </c:pt>
                <c:pt idx="146">
                  <c:v>3533</c:v>
                </c:pt>
                <c:pt idx="147">
                  <c:v>3543</c:v>
                </c:pt>
                <c:pt idx="148">
                  <c:v>3600.0002439999998</c:v>
                </c:pt>
                <c:pt idx="149">
                  <c:v>3598</c:v>
                </c:pt>
                <c:pt idx="150">
                  <c:v>3582.0002439999998</c:v>
                </c:pt>
                <c:pt idx="151">
                  <c:v>3534</c:v>
                </c:pt>
                <c:pt idx="152">
                  <c:v>0</c:v>
                </c:pt>
                <c:pt idx="153">
                  <c:v>0</c:v>
                </c:pt>
                <c:pt idx="154">
                  <c:v>0</c:v>
                </c:pt>
                <c:pt idx="155">
                  <c:v>0</c:v>
                </c:pt>
                <c:pt idx="156">
                  <c:v>0</c:v>
                </c:pt>
                <c:pt idx="157">
                  <c:v>0</c:v>
                </c:pt>
                <c:pt idx="158">
                  <c:v>0</c:v>
                </c:pt>
                <c:pt idx="159">
                  <c:v>0</c:v>
                </c:pt>
                <c:pt idx="160">
                  <c:v>0</c:v>
                </c:pt>
                <c:pt idx="161">
                  <c:v>0</c:v>
                </c:pt>
                <c:pt idx="162">
                  <c:v>0</c:v>
                </c:pt>
                <c:pt idx="163">
                  <c:v>0</c:v>
                </c:pt>
                <c:pt idx="164">
                  <c:v>0</c:v>
                </c:pt>
                <c:pt idx="165">
                  <c:v>0</c:v>
                </c:pt>
                <c:pt idx="166">
                  <c:v>0</c:v>
                </c:pt>
                <c:pt idx="167">
                  <c:v>0</c:v>
                </c:pt>
                <c:pt idx="168">
                  <c:v>1324</c:v>
                </c:pt>
                <c:pt idx="169">
                  <c:v>1654</c:v>
                </c:pt>
                <c:pt idx="170">
                  <c:v>2564</c:v>
                </c:pt>
                <c:pt idx="171">
                  <c:v>2831</c:v>
                </c:pt>
                <c:pt idx="172">
                  <c:v>2933</c:v>
                </c:pt>
                <c:pt idx="173">
                  <c:v>3001.9997560000002</c:v>
                </c:pt>
                <c:pt idx="174">
                  <c:v>2843.9997560000002</c:v>
                </c:pt>
                <c:pt idx="175">
                  <c:v>2911</c:v>
                </c:pt>
                <c:pt idx="176">
                  <c:v>2966.0002439999998</c:v>
                </c:pt>
                <c:pt idx="177">
                  <c:v>2824</c:v>
                </c:pt>
                <c:pt idx="178">
                  <c:v>2741</c:v>
                </c:pt>
                <c:pt idx="179">
                  <c:v>2609</c:v>
                </c:pt>
                <c:pt idx="180">
                  <c:v>2517.0002439999998</c:v>
                </c:pt>
                <c:pt idx="181">
                  <c:v>2454</c:v>
                </c:pt>
                <c:pt idx="182">
                  <c:v>2396</c:v>
                </c:pt>
                <c:pt idx="183">
                  <c:v>2424</c:v>
                </c:pt>
                <c:pt idx="184">
                  <c:v>2395</c:v>
                </c:pt>
                <c:pt idx="185">
                  <c:v>2413</c:v>
                </c:pt>
                <c:pt idx="186">
                  <c:v>2446</c:v>
                </c:pt>
                <c:pt idx="187">
                  <c:v>2462</c:v>
                </c:pt>
                <c:pt idx="188">
                  <c:v>2534</c:v>
                </c:pt>
                <c:pt idx="189">
                  <c:v>2578.0002439999998</c:v>
                </c:pt>
                <c:pt idx="190">
                  <c:v>2600</c:v>
                </c:pt>
                <c:pt idx="191">
                  <c:v>2644</c:v>
                </c:pt>
                <c:pt idx="192">
                  <c:v>2667</c:v>
                </c:pt>
                <c:pt idx="193">
                  <c:v>2682</c:v>
                </c:pt>
                <c:pt idx="194">
                  <c:v>2722</c:v>
                </c:pt>
                <c:pt idx="195">
                  <c:v>2710</c:v>
                </c:pt>
                <c:pt idx="196">
                  <c:v>2684.0002439999998</c:v>
                </c:pt>
                <c:pt idx="197">
                  <c:v>2586</c:v>
                </c:pt>
                <c:pt idx="198">
                  <c:v>2458</c:v>
                </c:pt>
                <c:pt idx="199">
                  <c:v>2320</c:v>
                </c:pt>
                <c:pt idx="200">
                  <c:v>2206</c:v>
                </c:pt>
                <c:pt idx="201">
                  <c:v>2159</c:v>
                </c:pt>
                <c:pt idx="202">
                  <c:v>2114</c:v>
                </c:pt>
                <c:pt idx="203">
                  <c:v>2057</c:v>
                </c:pt>
                <c:pt idx="204">
                  <c:v>2026</c:v>
                </c:pt>
                <c:pt idx="205">
                  <c:v>2004</c:v>
                </c:pt>
                <c:pt idx="206">
                  <c:v>2011.9998780000001</c:v>
                </c:pt>
                <c:pt idx="207">
                  <c:v>2040</c:v>
                </c:pt>
                <c:pt idx="208">
                  <c:v>1941.0001219999999</c:v>
                </c:pt>
                <c:pt idx="209">
                  <c:v>1952</c:v>
                </c:pt>
                <c:pt idx="210">
                  <c:v>2008</c:v>
                </c:pt>
                <c:pt idx="211">
                  <c:v>2035</c:v>
                </c:pt>
                <c:pt idx="212">
                  <c:v>1960</c:v>
                </c:pt>
                <c:pt idx="213">
                  <c:v>1978</c:v>
                </c:pt>
                <c:pt idx="214">
                  <c:v>1998</c:v>
                </c:pt>
                <c:pt idx="215">
                  <c:v>1855</c:v>
                </c:pt>
                <c:pt idx="216">
                  <c:v>1757</c:v>
                </c:pt>
                <c:pt idx="217">
                  <c:v>1593</c:v>
                </c:pt>
                <c:pt idx="218">
                  <c:v>1534</c:v>
                </c:pt>
                <c:pt idx="219">
                  <c:v>1301</c:v>
                </c:pt>
                <c:pt idx="220">
                  <c:v>1280</c:v>
                </c:pt>
                <c:pt idx="221">
                  <c:v>1311</c:v>
                </c:pt>
                <c:pt idx="222">
                  <c:v>1609</c:v>
                </c:pt>
                <c:pt idx="223">
                  <c:v>1034</c:v>
                </c:pt>
              </c:numCache>
            </c:numRef>
          </c:yVal>
          <c:smooth val="0"/>
          <c:extLst xmlns:c16r2="http://schemas.microsoft.com/office/drawing/2015/06/chart">
            <c:ext xmlns:c16="http://schemas.microsoft.com/office/drawing/2014/chart" uri="{C3380CC4-5D6E-409C-BE32-E72D297353CC}">
              <c16:uniqueId val="{0000004E-6AC3-49EB-A28A-8F017B4E52E8}"/>
            </c:ext>
          </c:extLst>
        </c:ser>
        <c:dLbls>
          <c:showLegendKey val="0"/>
          <c:showVal val="0"/>
          <c:showCatName val="0"/>
          <c:showSerName val="0"/>
          <c:showPercent val="0"/>
          <c:showBubbleSize val="0"/>
        </c:dLbls>
        <c:axId val="141003464"/>
        <c:axId val="141245392"/>
      </c:scatterChart>
      <c:valAx>
        <c:axId val="141003464"/>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800" dirty="0">
                    <a:latin typeface="Century Gothic" panose="020B0502020202020204" pitchFamily="34" charset="0"/>
                  </a:rPr>
                  <a:t>wavelength (nm)</a:t>
                </a:r>
              </a:p>
            </c:rich>
          </c:tx>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41245392"/>
        <c:crosses val="autoZero"/>
        <c:crossBetween val="midCat"/>
      </c:valAx>
      <c:valAx>
        <c:axId val="141245392"/>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1800" dirty="0">
                    <a:latin typeface="Century Gothic" panose="020B0502020202020204" pitchFamily="34" charset="0"/>
                  </a:rPr>
                  <a:t>Reflectance (x10,000)</a:t>
                </a:r>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crossAx val="14100346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'2016 all plots comparison'!$J$1</c:f>
              <c:strCache>
                <c:ptCount val="1"/>
                <c:pt idx="0">
                  <c:v>fal_mean</c:v>
                </c:pt>
              </c:strCache>
            </c:strRef>
          </c:tx>
          <c:spPr>
            <a:ln w="19050" cap="rnd">
              <a:noFill/>
              <a:round/>
            </a:ln>
            <a:effectLst/>
          </c:spPr>
          <c:marker>
            <c:symbol val="circle"/>
            <c:size val="5"/>
            <c:spPr>
              <a:solidFill>
                <a:schemeClr val="accent1"/>
              </a:solidFill>
              <a:ln w="9525">
                <a:solidFill>
                  <a:schemeClr val="accent1"/>
                </a:solidFill>
              </a:ln>
              <a:effectLst/>
            </c:spPr>
          </c:marker>
          <c:trendline>
            <c:spPr>
              <a:ln w="19050" cap="rnd">
                <a:solidFill>
                  <a:schemeClr val="accent1"/>
                </a:solidFill>
                <a:prstDash val="solid"/>
              </a:ln>
              <a:effectLst/>
            </c:spPr>
            <c:trendlineType val="linear"/>
            <c:forward val="6"/>
            <c:backward val="25"/>
            <c:dispRSqr val="0"/>
            <c:dispEq val="0"/>
          </c:trendline>
          <c:xVal>
            <c:numRef>
              <c:f>'2016 all plots comparison'!$G$2:$G$23</c:f>
              <c:numCache>
                <c:formatCode>General</c:formatCode>
                <c:ptCount val="22"/>
                <c:pt idx="0">
                  <c:v>1.25</c:v>
                </c:pt>
                <c:pt idx="1">
                  <c:v>1.3</c:v>
                </c:pt>
                <c:pt idx="2">
                  <c:v>1.63</c:v>
                </c:pt>
                <c:pt idx="3">
                  <c:v>1.7</c:v>
                </c:pt>
                <c:pt idx="4">
                  <c:v>1.8</c:v>
                </c:pt>
                <c:pt idx="5">
                  <c:v>1.9</c:v>
                </c:pt>
                <c:pt idx="6">
                  <c:v>2.1</c:v>
                </c:pt>
                <c:pt idx="7">
                  <c:v>2.2000000000000002</c:v>
                </c:pt>
                <c:pt idx="8">
                  <c:v>2.5</c:v>
                </c:pt>
                <c:pt idx="9">
                  <c:v>2.6</c:v>
                </c:pt>
                <c:pt idx="10">
                  <c:v>2.6</c:v>
                </c:pt>
                <c:pt idx="11">
                  <c:v>2.6</c:v>
                </c:pt>
                <c:pt idx="12">
                  <c:v>2.89</c:v>
                </c:pt>
                <c:pt idx="13">
                  <c:v>2.9</c:v>
                </c:pt>
                <c:pt idx="14">
                  <c:v>3</c:v>
                </c:pt>
                <c:pt idx="15">
                  <c:v>3.1</c:v>
                </c:pt>
                <c:pt idx="16">
                  <c:v>3.2</c:v>
                </c:pt>
                <c:pt idx="17">
                  <c:v>3.3</c:v>
                </c:pt>
                <c:pt idx="18">
                  <c:v>3.6</c:v>
                </c:pt>
                <c:pt idx="19">
                  <c:v>3.7</c:v>
                </c:pt>
                <c:pt idx="20">
                  <c:v>3.7</c:v>
                </c:pt>
                <c:pt idx="21">
                  <c:v>4</c:v>
                </c:pt>
              </c:numCache>
            </c:numRef>
          </c:xVal>
          <c:yVal>
            <c:numRef>
              <c:f>'2016 all plots comparison'!$J$2:$J$23</c:f>
              <c:numCache>
                <c:formatCode>General</c:formatCode>
                <c:ptCount val="22"/>
                <c:pt idx="0">
                  <c:v>0.41635848581790902</c:v>
                </c:pt>
                <c:pt idx="2">
                  <c:v>0.52862479537725404</c:v>
                </c:pt>
                <c:pt idx="3">
                  <c:v>0.86039006710052501</c:v>
                </c:pt>
                <c:pt idx="4">
                  <c:v>0.72993007302284196</c:v>
                </c:pt>
                <c:pt idx="5">
                  <c:v>0.78702664375305198</c:v>
                </c:pt>
                <c:pt idx="6">
                  <c:v>0.37018107374509202</c:v>
                </c:pt>
                <c:pt idx="7">
                  <c:v>0.39920233333333299</c:v>
                </c:pt>
                <c:pt idx="8">
                  <c:v>0.85106498003006004</c:v>
                </c:pt>
                <c:pt idx="9">
                  <c:v>0.565291047096252</c:v>
                </c:pt>
                <c:pt idx="10">
                  <c:v>0.8514275</c:v>
                </c:pt>
                <c:pt idx="11">
                  <c:v>0.31431979249999997</c:v>
                </c:pt>
                <c:pt idx="12">
                  <c:v>0.61044540999999997</c:v>
                </c:pt>
                <c:pt idx="14">
                  <c:v>0.39982265</c:v>
                </c:pt>
                <c:pt idx="15">
                  <c:v>0.203622296452522</c:v>
                </c:pt>
                <c:pt idx="16">
                  <c:v>0.63044753500000006</c:v>
                </c:pt>
                <c:pt idx="17">
                  <c:v>0.51235199719667401</c:v>
                </c:pt>
                <c:pt idx="18">
                  <c:v>0.61111548542976402</c:v>
                </c:pt>
                <c:pt idx="19">
                  <c:v>0.70514357089996305</c:v>
                </c:pt>
                <c:pt idx="20">
                  <c:v>0.34154641628265398</c:v>
                </c:pt>
                <c:pt idx="21">
                  <c:v>0.56122749999999999</c:v>
                </c:pt>
              </c:numCache>
            </c:numRef>
          </c:yVal>
          <c:smooth val="0"/>
          <c:extLst xmlns:c16r2="http://schemas.microsoft.com/office/drawing/2015/06/chart">
            <c:ext xmlns:c16="http://schemas.microsoft.com/office/drawing/2014/chart" uri="{C3380CC4-5D6E-409C-BE32-E72D297353CC}">
              <c16:uniqueId val="{00000000-584C-450F-AC33-C21033425946}"/>
            </c:ext>
          </c:extLst>
        </c:ser>
        <c:ser>
          <c:idx val="1"/>
          <c:order val="1"/>
          <c:tx>
            <c:v>thresh</c:v>
          </c:tx>
          <c:spPr>
            <a:ln w="25400" cap="rnd">
              <a:noFill/>
              <a:round/>
            </a:ln>
            <a:effectLst/>
          </c:spPr>
          <c:marker>
            <c:symbol val="none"/>
          </c:marker>
          <c:errBars>
            <c:errDir val="x"/>
            <c:errBarType val="minus"/>
            <c:errValType val="percentage"/>
            <c:noEndCap val="1"/>
            <c:val val="100"/>
            <c:spPr>
              <a:noFill/>
              <a:ln w="25400" cap="flat" cmpd="sng" algn="ctr">
                <a:solidFill>
                  <a:schemeClr val="tx1"/>
                </a:solidFill>
                <a:prstDash val="sysDash"/>
                <a:round/>
              </a:ln>
              <a:effectLst/>
            </c:spPr>
          </c:errBars>
          <c:errBars>
            <c:errDir val="y"/>
            <c:errBarType val="minus"/>
            <c:errValType val="percentage"/>
            <c:noEndCap val="1"/>
            <c:val val="100"/>
            <c:spPr>
              <a:noFill/>
              <a:ln w="25400" cap="flat" cmpd="sng" algn="ctr">
                <a:solidFill>
                  <a:schemeClr val="tx1"/>
                </a:solidFill>
                <a:prstDash val="sysDash"/>
                <a:round/>
              </a:ln>
              <a:effectLst/>
            </c:spPr>
          </c:errBars>
          <c:xVal>
            <c:numLit>
              <c:formatCode>General</c:formatCode>
              <c:ptCount val="1"/>
              <c:pt idx="0">
                <c:v>3.2</c:v>
              </c:pt>
            </c:numLit>
          </c:xVal>
          <c:yVal>
            <c:numLit>
              <c:formatCode>General</c:formatCode>
              <c:ptCount val="1"/>
              <c:pt idx="0">
                <c:v>0.54310000000000003</c:v>
              </c:pt>
            </c:numLit>
          </c:yVal>
          <c:smooth val="0"/>
          <c:extLst xmlns:c16r2="http://schemas.microsoft.com/office/drawing/2015/06/chart">
            <c:ext xmlns:c16="http://schemas.microsoft.com/office/drawing/2014/chart" uri="{C3380CC4-5D6E-409C-BE32-E72D297353CC}">
              <c16:uniqueId val="{00000001-584C-450F-AC33-C21033425946}"/>
            </c:ext>
          </c:extLst>
        </c:ser>
        <c:dLbls>
          <c:showLegendKey val="0"/>
          <c:showVal val="0"/>
          <c:showCatName val="0"/>
          <c:showSerName val="0"/>
          <c:showPercent val="0"/>
          <c:showBubbleSize val="0"/>
        </c:dLbls>
        <c:axId val="142479712"/>
        <c:axId val="142480104"/>
      </c:scatterChart>
      <c:valAx>
        <c:axId val="142479712"/>
        <c:scaling>
          <c:orientation val="minMax"/>
          <c:max val="4"/>
          <c:min val="1"/>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r>
                  <a:rPr lang="en-US" sz="1400" dirty="0">
                    <a:solidFill>
                      <a:sysClr val="windowText" lastClr="000000"/>
                    </a:solidFill>
                    <a:latin typeface="Garamond" panose="02020404030301010803" pitchFamily="18" charset="0"/>
                  </a:rPr>
                  <a:t>Field Condition</a:t>
                </a:r>
                <a:r>
                  <a:rPr lang="en-US" sz="1400" baseline="0" dirty="0">
                    <a:solidFill>
                      <a:sysClr val="windowText" lastClr="000000"/>
                    </a:solidFill>
                    <a:latin typeface="Garamond" panose="02020404030301010803" pitchFamily="18" charset="0"/>
                  </a:rPr>
                  <a:t> </a:t>
                </a:r>
                <a:r>
                  <a:rPr lang="en-US" sz="1400" dirty="0">
                    <a:solidFill>
                      <a:sysClr val="windowText" lastClr="000000"/>
                    </a:solidFill>
                    <a:latin typeface="Garamond" panose="02020404030301010803" pitchFamily="18" charset="0"/>
                  </a:rPr>
                  <a:t>(Sept.</a:t>
                </a:r>
                <a:r>
                  <a:rPr lang="en-US" sz="1400" baseline="0" dirty="0">
                    <a:solidFill>
                      <a:sysClr val="windowText" lastClr="000000"/>
                    </a:solidFill>
                    <a:latin typeface="Garamond" panose="02020404030301010803" pitchFamily="18" charset="0"/>
                  </a:rPr>
                  <a:t> - Oct. 2016)</a:t>
                </a:r>
                <a:endParaRPr lang="en-US" sz="1400" dirty="0">
                  <a:solidFill>
                    <a:sysClr val="windowText" lastClr="000000"/>
                  </a:solidFill>
                  <a:latin typeface="Garamond" panose="02020404030301010803" pitchFamily="18" charset="0"/>
                </a:endParaRPr>
              </a:p>
            </c:rich>
          </c:tx>
          <c:layout/>
          <c:overlay val="0"/>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Garamond" panose="02020404030301010803" pitchFamily="18" charset="0"/>
                <a:ea typeface="+mn-ea"/>
                <a:cs typeface="+mn-cs"/>
              </a:defRPr>
            </a:pPr>
            <a:endParaRPr lang="en-US"/>
          </a:p>
        </c:txPr>
        <c:crossAx val="142480104"/>
        <c:crosses val="autoZero"/>
        <c:crossBetween val="midCat"/>
      </c:valAx>
      <c:valAx>
        <c:axId val="142480104"/>
        <c:scaling>
          <c:orientation val="minMax"/>
          <c:max val="1"/>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r>
                  <a:rPr lang="en-US" sz="1400" dirty="0">
                    <a:solidFill>
                      <a:sysClr val="windowText" lastClr="000000"/>
                    </a:solidFill>
                    <a:latin typeface="Garamond" panose="02020404030301010803" pitchFamily="18" charset="0"/>
                  </a:rPr>
                  <a:t>AVIRIS Relative Fraction</a:t>
                </a:r>
                <a:r>
                  <a:rPr lang="en-US" sz="1400" baseline="0" dirty="0">
                    <a:solidFill>
                      <a:sysClr val="windowText" lastClr="000000"/>
                    </a:solidFill>
                    <a:latin typeface="Garamond" panose="02020404030301010803" pitchFamily="18" charset="0"/>
                  </a:rPr>
                  <a:t> </a:t>
                </a:r>
                <a:r>
                  <a:rPr lang="en-US" sz="1400" dirty="0">
                    <a:solidFill>
                      <a:sysClr val="windowText" lastClr="000000"/>
                    </a:solidFill>
                    <a:latin typeface="Garamond" panose="02020404030301010803" pitchFamily="18" charset="0"/>
                  </a:rPr>
                  <a:t>Alive (Jun. 2016) </a:t>
                </a:r>
              </a:p>
            </c:rich>
          </c:tx>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ysClr val="windowText" lastClr="000000"/>
                </a:solidFill>
                <a:latin typeface="Garamond" panose="02020404030301010803" pitchFamily="18" charset="0"/>
                <a:ea typeface="+mn-ea"/>
                <a:cs typeface="+mn-cs"/>
              </a:defRPr>
            </a:pPr>
            <a:endParaRPr lang="en-US"/>
          </a:p>
        </c:txPr>
        <c:crossAx val="142479712"/>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j-lt"/>
                <a:ea typeface="+mn-ea"/>
                <a:cs typeface="+mn-cs"/>
              </a:defRPr>
            </a:pPr>
            <a:r>
              <a:rPr lang="en-US" sz="1600">
                <a:latin typeface="+mj-lt"/>
              </a:rPr>
              <a:t>Understanding</a:t>
            </a:r>
            <a:r>
              <a:rPr lang="en-US" sz="1600" baseline="0">
                <a:latin typeface="+mj-lt"/>
              </a:rPr>
              <a:t> the Condition Metric</a:t>
            </a:r>
            <a:endParaRPr lang="en-US" sz="1600">
              <a:latin typeface="+mj-lt"/>
            </a:endParaRPr>
          </a:p>
        </c:rich>
      </c:tx>
      <c:layout/>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j-lt"/>
              <a:ea typeface="+mn-ea"/>
              <a:cs typeface="+mn-cs"/>
            </a:defRPr>
          </a:pPr>
          <a:endParaRPr lang="en-US"/>
        </a:p>
      </c:txPr>
    </c:title>
    <c:autoTitleDeleted val="0"/>
    <c:plotArea>
      <c:layout/>
      <c:scatterChart>
        <c:scatterStyle val="lineMarker"/>
        <c:varyColors val="0"/>
        <c:ser>
          <c:idx val="1"/>
          <c:order val="0"/>
          <c:tx>
            <c:v>threshold value</c:v>
          </c:tx>
          <c:spPr>
            <a:ln w="25400" cap="rnd">
              <a:noFill/>
              <a:round/>
            </a:ln>
            <a:effectLst/>
          </c:spPr>
          <c:marker>
            <c:symbol val="none"/>
          </c:marker>
          <c:errBars>
            <c:errDir val="x"/>
            <c:errBarType val="minus"/>
            <c:errValType val="percentage"/>
            <c:noEndCap val="1"/>
            <c:val val="100"/>
            <c:spPr>
              <a:noFill/>
              <a:ln w="25400" cap="flat" cmpd="sng" algn="ctr">
                <a:solidFill>
                  <a:schemeClr val="tx1">
                    <a:lumMod val="65000"/>
                    <a:lumOff val="35000"/>
                  </a:schemeClr>
                </a:solidFill>
                <a:prstDash val="sysDash"/>
                <a:round/>
              </a:ln>
              <a:effectLst/>
            </c:spPr>
          </c:errBars>
          <c:errBars>
            <c:errDir val="y"/>
            <c:errBarType val="minus"/>
            <c:errValType val="percentage"/>
            <c:noEndCap val="1"/>
            <c:val val="100"/>
            <c:spPr>
              <a:noFill/>
              <a:ln w="25400" cap="flat" cmpd="sng" algn="ctr">
                <a:solidFill>
                  <a:schemeClr val="tx1">
                    <a:lumMod val="65000"/>
                    <a:lumOff val="35000"/>
                  </a:schemeClr>
                </a:solidFill>
                <a:prstDash val="sysDash"/>
                <a:round/>
              </a:ln>
              <a:effectLst/>
            </c:spPr>
          </c:errBars>
          <c:xVal>
            <c:numLit>
              <c:formatCode>General</c:formatCode>
              <c:ptCount val="1"/>
              <c:pt idx="0">
                <c:v>3.2</c:v>
              </c:pt>
            </c:numLit>
          </c:xVal>
          <c:yVal>
            <c:numLit>
              <c:formatCode>General</c:formatCode>
              <c:ptCount val="1"/>
              <c:pt idx="0">
                <c:v>0.36830000000000002</c:v>
              </c:pt>
            </c:numLit>
          </c:yVal>
          <c:smooth val="0"/>
          <c:extLst xmlns:c16r2="http://schemas.microsoft.com/office/drawing/2015/06/chart">
            <c:ext xmlns:c16="http://schemas.microsoft.com/office/drawing/2014/chart" uri="{C3380CC4-5D6E-409C-BE32-E72D297353CC}">
              <c16:uniqueId val="{00000000-6AD6-43FB-9899-AADC652F50E3}"/>
            </c:ext>
          </c:extLst>
        </c:ser>
        <c:ser>
          <c:idx val="0"/>
          <c:order val="1"/>
          <c:tx>
            <c:v>field fraction alive verification</c:v>
          </c:tx>
          <c:spPr>
            <a:ln w="25400" cap="rnd">
              <a:noFill/>
              <a:round/>
            </a:ln>
            <a:effectLst/>
          </c:spPr>
          <c:marker>
            <c:symbol val="circle"/>
            <c:size val="5"/>
            <c:spPr>
              <a:solidFill>
                <a:schemeClr val="accent1"/>
              </a:solidFill>
              <a:ln w="9525">
                <a:solidFill>
                  <a:schemeClr val="accent1"/>
                </a:solidFill>
              </a:ln>
              <a:effectLst/>
            </c:spPr>
          </c:marker>
          <c:trendline>
            <c:spPr>
              <a:ln w="19050" cap="rnd">
                <a:solidFill>
                  <a:schemeClr val="accent1"/>
                </a:solidFill>
                <a:prstDash val="solid"/>
              </a:ln>
              <a:effectLst/>
            </c:spPr>
            <c:trendlineType val="linear"/>
            <c:forward val="0.30000000000000004"/>
            <c:backward val="1.2"/>
            <c:dispRSqr val="1"/>
            <c:dispEq val="1"/>
            <c:trendlineLbl>
              <c:layout>
                <c:manualLayout>
                  <c:x val="3.8762422539275233E-2"/>
                  <c:y val="-0.55124534478126519"/>
                </c:manualLayout>
              </c:layout>
              <c:numFmt formatCode="General" sourceLinked="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en-US"/>
                </a:p>
              </c:txPr>
            </c:trendlineLbl>
          </c:trendline>
          <c:xVal>
            <c:numRef>
              <c:f>field_plot_validation!$F$2:$F$11</c:f>
              <c:numCache>
                <c:formatCode>General</c:formatCode>
                <c:ptCount val="10"/>
                <c:pt idx="0">
                  <c:v>1.25</c:v>
                </c:pt>
                <c:pt idx="1">
                  <c:v>2.89</c:v>
                </c:pt>
                <c:pt idx="2">
                  <c:v>3</c:v>
                </c:pt>
                <c:pt idx="3">
                  <c:v>2.1</c:v>
                </c:pt>
                <c:pt idx="4">
                  <c:v>1.3</c:v>
                </c:pt>
                <c:pt idx="5">
                  <c:v>3.1</c:v>
                </c:pt>
                <c:pt idx="6">
                  <c:v>2.6</c:v>
                </c:pt>
                <c:pt idx="7">
                  <c:v>2.64</c:v>
                </c:pt>
                <c:pt idx="8">
                  <c:v>3.7</c:v>
                </c:pt>
                <c:pt idx="9">
                  <c:v>3.2</c:v>
                </c:pt>
              </c:numCache>
            </c:numRef>
          </c:xVal>
          <c:yVal>
            <c:numRef>
              <c:f>field_plot_validation!$G$2:$G$11</c:f>
              <c:numCache>
                <c:formatCode>General</c:formatCode>
                <c:ptCount val="10"/>
                <c:pt idx="0">
                  <c:v>0.42122448979591837</c:v>
                </c:pt>
                <c:pt idx="1">
                  <c:v>0.38778409090909094</c:v>
                </c:pt>
                <c:pt idx="2">
                  <c:v>0.57205882352941173</c:v>
                </c:pt>
                <c:pt idx="3">
                  <c:v>0.37975903614457834</c:v>
                </c:pt>
                <c:pt idx="4">
                  <c:v>0.42619318181818183</c:v>
                </c:pt>
                <c:pt idx="5">
                  <c:v>0.36195767195767192</c:v>
                </c:pt>
                <c:pt idx="6">
                  <c:v>0.40607329842931938</c:v>
                </c:pt>
                <c:pt idx="7">
                  <c:v>0.38382352941176467</c:v>
                </c:pt>
                <c:pt idx="8">
                  <c:v>0.19999999999999998</c:v>
                </c:pt>
                <c:pt idx="9">
                  <c:v>0.39217391304347798</c:v>
                </c:pt>
              </c:numCache>
            </c:numRef>
          </c:yVal>
          <c:smooth val="0"/>
          <c:extLst xmlns:c16r2="http://schemas.microsoft.com/office/drawing/2015/06/chart">
            <c:ext xmlns:c16="http://schemas.microsoft.com/office/drawing/2014/chart" uri="{C3380CC4-5D6E-409C-BE32-E72D297353CC}">
              <c16:uniqueId val="{00000001-6AD6-43FB-9899-AADC652F50E3}"/>
            </c:ext>
          </c:extLst>
        </c:ser>
        <c:dLbls>
          <c:showLegendKey val="0"/>
          <c:showVal val="0"/>
          <c:showCatName val="0"/>
          <c:showSerName val="0"/>
          <c:showPercent val="0"/>
          <c:showBubbleSize val="0"/>
        </c:dLbls>
        <c:axId val="142480888"/>
        <c:axId val="142481280"/>
      </c:scatterChart>
      <c:valAx>
        <c:axId val="142480888"/>
        <c:scaling>
          <c:orientation val="minMax"/>
          <c:max val="4"/>
          <c:min val="1"/>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r>
                  <a:rPr lang="en-US" sz="1200">
                    <a:latin typeface="+mj-lt"/>
                  </a:rPr>
                  <a:t>Field Condition</a:t>
                </a:r>
              </a:p>
            </c:rich>
          </c:tx>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en-US"/>
          </a:p>
        </c:txPr>
        <c:crossAx val="142481280"/>
        <c:crosses val="autoZero"/>
        <c:crossBetween val="midCat"/>
      </c:valAx>
      <c:valAx>
        <c:axId val="142481280"/>
        <c:scaling>
          <c:orientation val="minMax"/>
          <c:max val="1"/>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r>
                  <a:rPr lang="en-US" sz="1200">
                    <a:latin typeface="+mj-lt"/>
                  </a:rPr>
                  <a:t>Field Fraction</a:t>
                </a:r>
                <a:r>
                  <a:rPr lang="en-US" sz="1200" baseline="0">
                    <a:latin typeface="+mj-lt"/>
                  </a:rPr>
                  <a:t> Alive</a:t>
                </a:r>
                <a:endParaRPr lang="en-US" sz="1200">
                  <a:latin typeface="+mj-lt"/>
                </a:endParaRPr>
              </a:p>
            </c:rich>
          </c:tx>
          <c:layout/>
          <c:overlay val="0"/>
          <c:spPr>
            <a:noFill/>
            <a:ln>
              <a:noFill/>
            </a:ln>
            <a:effectLst/>
          </c:spPr>
          <c:txPr>
            <a:bodyPr rot="-540000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en-US"/>
          </a:p>
        </c:txPr>
        <c:crossAx val="142480888"/>
        <c:crosses val="autoZero"/>
        <c:crossBetween val="midCat"/>
      </c:valAx>
      <c:spPr>
        <a:noFill/>
        <a:ln>
          <a:noFill/>
        </a:ln>
        <a:effectLst/>
      </c:spPr>
    </c:plotArea>
    <c:plotVisOnly val="1"/>
    <c:dispBlanksAs val="gap"/>
    <c:showDLblsOverMax val="0"/>
  </c:chart>
  <c:spPr>
    <a:noFill/>
    <a:ln>
      <a:noFill/>
    </a:ln>
    <a:effectLst/>
  </c:spPr>
  <c:txPr>
    <a:bodyPr/>
    <a:lstStyle/>
    <a:p>
      <a:pPr>
        <a:defRPr>
          <a:latin typeface="Garamond" panose="02020404030301010803" pitchFamily="18"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sz="2000" dirty="0"/>
              <a:t>Cumulative</a:t>
            </a:r>
            <a:r>
              <a:rPr lang="en-US" sz="2000" baseline="0" dirty="0"/>
              <a:t> Precipitation (Water Year)</a:t>
            </a:r>
            <a:endParaRPr lang="en-US" sz="2000" dirty="0"/>
          </a:p>
        </c:rich>
      </c:tx>
      <c:layout/>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lineMarker"/>
        <c:varyColors val="0"/>
        <c:ser>
          <c:idx val="0"/>
          <c:order val="0"/>
          <c:tx>
            <c:strRef>
              <c:f>Sheet1!$B$12</c:f>
              <c:strCache>
                <c:ptCount val="1"/>
                <c:pt idx="0">
                  <c:v>mean precip</c:v>
                </c:pt>
              </c:strCache>
            </c:strRef>
          </c:tx>
          <c:spPr>
            <a:ln w="19050" cap="rnd">
              <a:solidFill>
                <a:schemeClr val="accent1"/>
              </a:solidFill>
              <a:round/>
            </a:ln>
            <a:effectLst/>
          </c:spPr>
          <c:marker>
            <c:symbol val="circle"/>
            <c:size val="5"/>
            <c:spPr>
              <a:solidFill>
                <a:schemeClr val="accent1"/>
              </a:solidFill>
              <a:ln w="9525">
                <a:solidFill>
                  <a:schemeClr val="accent1"/>
                </a:solidFill>
              </a:ln>
              <a:effectLst/>
            </c:spPr>
          </c:marker>
          <c:xVal>
            <c:numRef>
              <c:f>Sheet1!$A$13:$A$20</c:f>
              <c:numCache>
                <c:formatCode>General</c:formatCode>
                <c:ptCount val="8"/>
                <c:pt idx="0">
                  <c:v>2010</c:v>
                </c:pt>
                <c:pt idx="1">
                  <c:v>2011</c:v>
                </c:pt>
                <c:pt idx="2">
                  <c:v>2012</c:v>
                </c:pt>
                <c:pt idx="3">
                  <c:v>2013</c:v>
                </c:pt>
                <c:pt idx="4">
                  <c:v>2014</c:v>
                </c:pt>
                <c:pt idx="5">
                  <c:v>2015</c:v>
                </c:pt>
                <c:pt idx="6">
                  <c:v>2016</c:v>
                </c:pt>
                <c:pt idx="7">
                  <c:v>2017</c:v>
                </c:pt>
              </c:numCache>
            </c:numRef>
          </c:xVal>
          <c:yVal>
            <c:numRef>
              <c:f>Sheet1!$B$13:$B$20</c:f>
              <c:numCache>
                <c:formatCode>General</c:formatCode>
                <c:ptCount val="8"/>
                <c:pt idx="0">
                  <c:v>18.489999999999998</c:v>
                </c:pt>
                <c:pt idx="1">
                  <c:v>22.431000000000001</c:v>
                </c:pt>
                <c:pt idx="2">
                  <c:v>9.9160000000000004</c:v>
                </c:pt>
                <c:pt idx="3">
                  <c:v>7.1379999999999999</c:v>
                </c:pt>
                <c:pt idx="4">
                  <c:v>5.8840000000000003</c:v>
                </c:pt>
                <c:pt idx="5">
                  <c:v>10.318</c:v>
                </c:pt>
                <c:pt idx="6">
                  <c:v>7.7270000000000003</c:v>
                </c:pt>
                <c:pt idx="7">
                  <c:v>18.698</c:v>
                </c:pt>
              </c:numCache>
            </c:numRef>
          </c:yVal>
          <c:smooth val="0"/>
          <c:extLst xmlns:c16r2="http://schemas.microsoft.com/office/drawing/2015/06/chart">
            <c:ext xmlns:c16="http://schemas.microsoft.com/office/drawing/2014/chart" uri="{C3380CC4-5D6E-409C-BE32-E72D297353CC}">
              <c16:uniqueId val="{00000000-CC27-4894-9EA7-BA771D802025}"/>
            </c:ext>
          </c:extLst>
        </c:ser>
        <c:dLbls>
          <c:showLegendKey val="0"/>
          <c:showVal val="0"/>
          <c:showCatName val="0"/>
          <c:showSerName val="0"/>
          <c:showPercent val="0"/>
          <c:showBubbleSize val="0"/>
        </c:dLbls>
        <c:axId val="142482064"/>
        <c:axId val="142482456"/>
      </c:scatterChart>
      <c:valAx>
        <c:axId val="142482064"/>
        <c:scaling>
          <c:orientation val="minMax"/>
          <c:max val="2017"/>
          <c:min val="2010"/>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2000" dirty="0"/>
                  <a:t>Year</a:t>
                </a:r>
              </a:p>
            </c:rich>
          </c:tx>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142482456"/>
        <c:crosses val="autoZero"/>
        <c:crossBetween val="midCat"/>
      </c:valAx>
      <c:valAx>
        <c:axId val="142482456"/>
        <c:scaling>
          <c:orientation val="minMax"/>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2000" dirty="0"/>
                  <a:t>Precipitation</a:t>
                </a:r>
                <a:r>
                  <a:rPr lang="en-US" sz="2000" baseline="0" dirty="0"/>
                  <a:t> (in)</a:t>
                </a:r>
                <a:endParaRPr lang="en-US" sz="2000" dirty="0"/>
              </a:p>
            </c:rich>
          </c:tx>
          <c:layout/>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spPr>
          <a:noFill/>
          <a:ln w="9525" cap="flat" cmpd="sng" algn="ctr">
            <a:solidFill>
              <a:schemeClr val="tx1">
                <a:lumMod val="25000"/>
                <a:lumOff val="75000"/>
              </a:schemeClr>
            </a:solidFill>
            <a:round/>
          </a:ln>
          <a:effectLst/>
        </c:spPr>
        <c:txPr>
          <a:bodyPr rot="-60000000" spcFirstLastPara="1" vertOverflow="ellipsis" vert="horz" wrap="square" anchor="ctr" anchorCtr="1"/>
          <a:lstStyle/>
          <a:p>
            <a:pPr>
              <a:defRPr sz="1800" b="0" i="0" u="none" strike="noStrike" kern="1200" baseline="0">
                <a:solidFill>
                  <a:schemeClr val="tx1">
                    <a:lumMod val="65000"/>
                    <a:lumOff val="35000"/>
                  </a:schemeClr>
                </a:solidFill>
                <a:latin typeface="+mn-lt"/>
                <a:ea typeface="+mn-ea"/>
                <a:cs typeface="+mn-cs"/>
              </a:defRPr>
            </a:pPr>
            <a:endParaRPr lang="en-US"/>
          </a:p>
        </c:txPr>
        <c:crossAx val="142482064"/>
        <c:crosses val="autoZero"/>
        <c:crossBetween val="midCat"/>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BB0551F6-EE6B-48C5-A43A-C7EC1BD5F541}" type="datetimeFigureOut">
              <a:rPr lang="en-US" smtClean="0"/>
              <a:t>11/28/2017</a:t>
            </a:fld>
            <a:endParaRPr lang="en-US"/>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928FD7A-8741-478D-8671-F6E4624C3B84}" type="slidenum">
              <a:rPr lang="en-US" smtClean="0"/>
              <a:t>‹#›</a:t>
            </a:fld>
            <a:endParaRPr lang="en-US"/>
          </a:p>
        </p:txBody>
      </p:sp>
    </p:spTree>
    <p:extLst>
      <p:ext uri="{BB962C8B-B14F-4D97-AF65-F5344CB8AC3E}">
        <p14:creationId xmlns:p14="http://schemas.microsoft.com/office/powerpoint/2010/main" val="406757347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610F9C2-AEC2-40AC-908E-7B015EE0924C}" type="datetimeFigureOut">
              <a:rPr lang="en-US" smtClean="0"/>
              <a:t>11/28/2017</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535C12C-436B-478B-9EA8-7D7AB2695871}" type="slidenum">
              <a:rPr lang="en-US" smtClean="0"/>
              <a:t>‹#›</a:t>
            </a:fld>
            <a:endParaRPr lang="en-US"/>
          </a:p>
        </p:txBody>
      </p:sp>
    </p:spTree>
    <p:extLst>
      <p:ext uri="{BB962C8B-B14F-4D97-AF65-F5344CB8AC3E}">
        <p14:creationId xmlns:p14="http://schemas.microsoft.com/office/powerpoint/2010/main" val="250919568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sz="1200" dirty="0">
              <a:solidFill>
                <a:srgbClr val="FF0000"/>
              </a:solidFill>
            </a:endParaRPr>
          </a:p>
        </p:txBody>
      </p:sp>
      <p:sp>
        <p:nvSpPr>
          <p:cNvPr id="4" name="Slide Number Placeholder 3"/>
          <p:cNvSpPr>
            <a:spLocks noGrp="1"/>
          </p:cNvSpPr>
          <p:nvPr>
            <p:ph type="sldNum" sz="quarter" idx="10"/>
          </p:nvPr>
        </p:nvSpPr>
        <p:spPr/>
        <p:txBody>
          <a:bodyPr/>
          <a:lstStyle/>
          <a:p>
            <a:fld id="{0535C12C-436B-478B-9EA8-7D7AB2695871}" type="slidenum">
              <a:rPr lang="en-US" smtClean="0"/>
              <a:t>1</a:t>
            </a:fld>
            <a:endParaRPr lang="en-US"/>
          </a:p>
        </p:txBody>
      </p:sp>
    </p:spTree>
    <p:extLst>
      <p:ext uri="{BB962C8B-B14F-4D97-AF65-F5344CB8AC3E}">
        <p14:creationId xmlns:p14="http://schemas.microsoft.com/office/powerpoint/2010/main" val="97895572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order to</a:t>
            </a:r>
            <a:r>
              <a:rPr lang="en-US" baseline="0" dirty="0" smtClean="0"/>
              <a:t> find the dieback threshold we</a:t>
            </a:r>
          </a:p>
          <a:p>
            <a:pPr marL="228600" indent="-228600">
              <a:buAutoNum type="arabicPeriod"/>
            </a:pPr>
            <a:r>
              <a:rPr lang="en-US" baseline="0" dirty="0" smtClean="0"/>
              <a:t>Received field plot data from our partners that scored the health of the oaks within each plot and overlaid the RFAL</a:t>
            </a:r>
          </a:p>
          <a:p>
            <a:pPr marL="685800" lvl="1" indent="-228600">
              <a:buFont typeface="+mj-lt"/>
              <a:buAutoNum type="alphaLcParenR"/>
            </a:pPr>
            <a:r>
              <a:rPr lang="en-US" baseline="0" dirty="0" smtClean="0"/>
              <a:t>The RFAL pixels were masked to the field plot data and averaged to get the mean RFAL for each field plot</a:t>
            </a:r>
          </a:p>
          <a:p>
            <a:pPr marL="228600" lvl="0" indent="-228600">
              <a:buAutoNum type="arabicPeriod"/>
            </a:pPr>
            <a:r>
              <a:rPr lang="en-US" baseline="0" dirty="0" smtClean="0"/>
              <a:t>Plot the RFAL against the field data and find a trend line</a:t>
            </a:r>
          </a:p>
          <a:p>
            <a:pPr marL="228600" lvl="0" indent="-228600">
              <a:buAutoNum type="arabicPeriod"/>
            </a:pPr>
            <a:r>
              <a:rPr lang="en-US" baseline="0" dirty="0" smtClean="0"/>
              <a:t>the equation from the trend line with the highest R2 value was used to calculate the dieback threshold for RFAL </a:t>
            </a:r>
          </a:p>
          <a:p>
            <a:pPr marL="228600" lvl="0" indent="-228600">
              <a:buAutoNum type="arabicPeriod"/>
            </a:pPr>
            <a:endParaRPr lang="en-US" baseline="0"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This map shows the </a:t>
            </a:r>
            <a:r>
              <a:rPr lang="en-US" dirty="0" err="1" smtClean="0"/>
              <a:t>Trippet</a:t>
            </a:r>
            <a:r>
              <a:rPr lang="en-US" dirty="0" smtClean="0"/>
              <a:t> Ranch</a:t>
            </a:r>
            <a:r>
              <a:rPr lang="en-US" baseline="0" dirty="0" smtClean="0"/>
              <a:t> Field site with field plots found to contain mostly dead oak trees outlined in pink and field plots found to contain mostly alive oak trees outlined in black.  The RFAL (relative fraction alive) shows what the Spring 2017 term’s results are from performing MESMA to find substrate, non-photosynthetic, and photosynthetic vegetation and calculating relative fraction alive. NAIP imagery is used as a base map because it was taken in the same year as the data was collected.  Ideally, we would see the dead field plots (pink) to be in areas that are red/yellow (indicating that RFAL is low) and alive field plots (black) to be in areas that are green (indicating that RFAL is high)</a:t>
            </a:r>
          </a:p>
          <a:p>
            <a:pPr marL="228600" lvl="0" indent="-228600">
              <a:buAutoNum type="arabicPeriod"/>
            </a:pPr>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0535C12C-436B-478B-9EA8-7D7AB2695871}" type="slidenum">
              <a:rPr lang="en-US" smtClean="0"/>
              <a:t>10</a:t>
            </a:fld>
            <a:endParaRPr lang="en-US"/>
          </a:p>
        </p:txBody>
      </p:sp>
    </p:spTree>
    <p:extLst>
      <p:ext uri="{BB962C8B-B14F-4D97-AF65-F5344CB8AC3E}">
        <p14:creationId xmlns:p14="http://schemas.microsoft.com/office/powerpoint/2010/main" val="388065406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smtClean="0"/>
              <a:t>Flow chart of methods for species mapping</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11</a:t>
            </a:fld>
            <a:endParaRPr lang="en-US"/>
          </a:p>
        </p:txBody>
      </p:sp>
    </p:spTree>
    <p:extLst>
      <p:ext uri="{BB962C8B-B14F-4D97-AF65-F5344CB8AC3E}">
        <p14:creationId xmlns:p14="http://schemas.microsoft.com/office/powerpoint/2010/main" val="88537325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a:t>
            </a:r>
            <a:r>
              <a:rPr lang="en-US" baseline="0" dirty="0" smtClean="0"/>
              <a:t> find pure representations of one of my target cover types, or ‘endmembers’, we used several tools. We used a vegetation map provided by the National Park Service as reference for where certain vegetation types should be. To corroborate this, we </a:t>
            </a:r>
            <a:r>
              <a:rPr lang="en-US" baseline="0" dirty="0" smtClean="0"/>
              <a:t>used </a:t>
            </a:r>
            <a:r>
              <a:rPr lang="en-US" baseline="0" dirty="0" smtClean="0"/>
              <a:t>NAIP Orthoimagery, which has 1m resolution, to confirm the presence of that cover type. Here you can see an oak woodland delineated by the NPS vegetation </a:t>
            </a:r>
            <a:r>
              <a:rPr lang="en-US" baseline="0" dirty="0" smtClean="0"/>
              <a:t>map.</a:t>
            </a:r>
          </a:p>
          <a:p>
            <a:endParaRPr lang="en-US" sz="1200" baseline="0" dirty="0" smtClean="0">
              <a:latin typeface="Century Gothic" panose="020B0502020202020204" pitchFamily="34" charset="0"/>
            </a:endParaRPr>
          </a:p>
          <a:p>
            <a:r>
              <a:rPr lang="en-US" sz="1200" dirty="0" smtClean="0">
                <a:latin typeface="Century Gothic" panose="020B0502020202020204" pitchFamily="34" charset="0"/>
              </a:rPr>
              <a:t>Data source: National Agriculture Imagery Program (NAIP), National Park Service (NPS)</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12</a:t>
            </a:fld>
            <a:endParaRPr lang="en-US"/>
          </a:p>
        </p:txBody>
      </p:sp>
    </p:spTree>
    <p:extLst>
      <p:ext uri="{BB962C8B-B14F-4D97-AF65-F5344CB8AC3E}">
        <p14:creationId xmlns:p14="http://schemas.microsoft.com/office/powerpoint/2010/main" val="78510211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Then</a:t>
            </a:r>
            <a:r>
              <a:rPr lang="en-US" baseline="0" dirty="0" smtClean="0"/>
              <a:t> we would draw our own polygons where the vegetation seemed most dense, </a:t>
            </a:r>
            <a:r>
              <a:rPr lang="en-US" baseline="0" dirty="0" smtClean="0"/>
              <a:t>because </a:t>
            </a:r>
            <a:r>
              <a:rPr lang="en-US" baseline="0" dirty="0" smtClean="0"/>
              <a:t>we would not want the oak spectra to be mixed with soil or rock or another vegetation type</a:t>
            </a:r>
            <a:r>
              <a:rPr lang="en-US" baseline="0" dirty="0" smtClean="0"/>
              <a:t>.</a:t>
            </a:r>
          </a:p>
          <a:p>
            <a:endParaRPr lang="en-US"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smtClean="0">
                <a:latin typeface="Century Gothic" panose="020B0502020202020204" pitchFamily="34" charset="0"/>
              </a:rPr>
              <a:t>Data source: National Agriculture Imagery Program (NAIP), National Park Service (NPS)</a:t>
            </a:r>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13</a:t>
            </a:fld>
            <a:endParaRPr lang="en-US"/>
          </a:p>
        </p:txBody>
      </p:sp>
    </p:spTree>
    <p:extLst>
      <p:ext uri="{BB962C8B-B14F-4D97-AF65-F5344CB8AC3E}">
        <p14:creationId xmlns:p14="http://schemas.microsoft.com/office/powerpoint/2010/main" val="241216974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 scale up to AVIRIS </a:t>
            </a:r>
            <a:r>
              <a:rPr lang="en-US" dirty="0" smtClean="0"/>
              <a:t>spatial</a:t>
            </a:r>
            <a:r>
              <a:rPr lang="en-US" baseline="0" dirty="0" smtClean="0"/>
              <a:t> </a:t>
            </a:r>
            <a:r>
              <a:rPr lang="en-US" baseline="0" dirty="0" smtClean="0"/>
              <a:t>resolution, which is about 15m, we would overlay the AVIRIS imagery and make sure our target areas appeared to line up with the NAIP imagery</a:t>
            </a:r>
            <a:r>
              <a:rPr lang="en-US" baseline="0" dirty="0" smtClean="0"/>
              <a:t>.</a:t>
            </a:r>
          </a:p>
          <a:p>
            <a:endParaRPr lang="en-US"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smtClean="0">
                <a:latin typeface="Century Gothic" panose="020B0502020202020204" pitchFamily="34" charset="0"/>
              </a:rPr>
              <a:t>Data source: AVIRIS, National Park Service (NPS)</a:t>
            </a:r>
          </a:p>
          <a:p>
            <a:r>
              <a:rPr lang="en-US" baseline="0" dirty="0" smtClean="0"/>
              <a:t>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14</a:t>
            </a:fld>
            <a:endParaRPr lang="en-US"/>
          </a:p>
        </p:txBody>
      </p:sp>
    </p:spTree>
    <p:extLst>
      <p:ext uri="{BB962C8B-B14F-4D97-AF65-F5344CB8AC3E}">
        <p14:creationId xmlns:p14="http://schemas.microsoft.com/office/powerpoint/2010/main" val="12333004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Then we</a:t>
            </a:r>
            <a:r>
              <a:rPr lang="en-US" baseline="0" dirty="0" smtClean="0"/>
              <a:t> would select every point that fell completely within our polygons to be an endmember for our spectral library. We created at least 10 polygons of confirmed presence for each of the 11 classes we defined. Once all the endmember points were collected, we used Viper Tools to extract the spectra from each pixel that we had denoted as an endmember, which resulted in over 2000 spectra in the spectral library. </a:t>
            </a:r>
            <a:endParaRPr lang="en-US" baseline="0" dirty="0" smtClean="0"/>
          </a:p>
          <a:p>
            <a:endParaRPr lang="en-US" baseline="0" dirty="0" smtClean="0"/>
          </a:p>
          <a:p>
            <a:pPr marL="0" marR="0" indent="0" algn="l" defTabSz="914400" rtl="0" eaLnBrk="1" fontAlgn="auto" latinLnBrk="0" hangingPunct="1">
              <a:lnSpc>
                <a:spcPct val="100000"/>
              </a:lnSpc>
              <a:spcBef>
                <a:spcPts val="0"/>
              </a:spcBef>
              <a:spcAft>
                <a:spcPts val="0"/>
              </a:spcAft>
              <a:buClrTx/>
              <a:buSzTx/>
              <a:buFontTx/>
              <a:buNone/>
              <a:tabLst/>
              <a:defRPr/>
            </a:pPr>
            <a:r>
              <a:rPr lang="en-US" sz="1200" dirty="0" smtClean="0">
                <a:latin typeface="Century Gothic" panose="020B0502020202020204" pitchFamily="34" charset="0"/>
              </a:rPr>
              <a:t>Data source: AVIRIS, National Park Service (NPS)</a:t>
            </a:r>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15</a:t>
            </a:fld>
            <a:endParaRPr lang="en-US"/>
          </a:p>
        </p:txBody>
      </p:sp>
    </p:spTree>
    <p:extLst>
      <p:ext uri="{BB962C8B-B14F-4D97-AF65-F5344CB8AC3E}">
        <p14:creationId xmlns:p14="http://schemas.microsoft.com/office/powerpoint/2010/main" val="28695402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Using 2000 spectra for</a:t>
            </a:r>
            <a:r>
              <a:rPr lang="en-US" baseline="0" dirty="0" smtClean="0"/>
              <a:t> our classification technique, MESMA, would be extremely computationally efficient. So instead we used a feature in Viper Tools that calculates the Endmember Average Root mean square error (EAR) for each spectra. This helps us find spectra that cannot easily model other spectra in the library, which in turn gives us more distinct classes. So we first found the 20 spectra from each class with the lowest EAR. As you can see, there were still a few spectra that appear to be outliers, and many that overlap a great deal with other classes.</a:t>
            </a:r>
            <a:endParaRPr lang="en-US" dirty="0"/>
          </a:p>
        </p:txBody>
      </p:sp>
      <p:sp>
        <p:nvSpPr>
          <p:cNvPr id="4" name="Slide Number Placeholder 3"/>
          <p:cNvSpPr>
            <a:spLocks noGrp="1"/>
          </p:cNvSpPr>
          <p:nvPr>
            <p:ph type="sldNum" sz="quarter" idx="10"/>
          </p:nvPr>
        </p:nvSpPr>
        <p:spPr/>
        <p:txBody>
          <a:bodyPr/>
          <a:lstStyle/>
          <a:p>
            <a:fld id="{36E867B2-B15D-42F7-A931-3D914D3E7348}" type="slidenum">
              <a:rPr lang="en-US" smtClean="0"/>
              <a:t>16</a:t>
            </a:fld>
            <a:endParaRPr lang="en-US"/>
          </a:p>
        </p:txBody>
      </p:sp>
    </p:spTree>
    <p:extLst>
      <p:ext uri="{BB962C8B-B14F-4D97-AF65-F5344CB8AC3E}">
        <p14:creationId xmlns:p14="http://schemas.microsoft.com/office/powerpoint/2010/main" val="103254399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Our</a:t>
            </a:r>
            <a:r>
              <a:rPr lang="en-US" baseline="0" dirty="0" smtClean="0"/>
              <a:t> next step was to manually pare down that library to delete the spectra that may give bad classifications. </a:t>
            </a:r>
            <a:endParaRPr lang="en-US" dirty="0"/>
          </a:p>
        </p:txBody>
      </p:sp>
      <p:sp>
        <p:nvSpPr>
          <p:cNvPr id="4" name="Slide Number Placeholder 3"/>
          <p:cNvSpPr>
            <a:spLocks noGrp="1"/>
          </p:cNvSpPr>
          <p:nvPr>
            <p:ph type="sldNum" sz="quarter" idx="10"/>
          </p:nvPr>
        </p:nvSpPr>
        <p:spPr/>
        <p:txBody>
          <a:bodyPr/>
          <a:lstStyle/>
          <a:p>
            <a:fld id="{36E867B2-B15D-42F7-A931-3D914D3E7348}" type="slidenum">
              <a:rPr lang="en-US" smtClean="0"/>
              <a:t>17</a:t>
            </a:fld>
            <a:endParaRPr lang="en-US"/>
          </a:p>
        </p:txBody>
      </p:sp>
    </p:spTree>
    <p:extLst>
      <p:ext uri="{BB962C8B-B14F-4D97-AF65-F5344CB8AC3E}">
        <p14:creationId xmlns:p14="http://schemas.microsoft.com/office/powerpoint/2010/main" val="419249982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smtClean="0"/>
              <a:t>Then, we randomly selected half of this library to go to training. For the other half, we would use the original points that the spectra were drawn from to validate the classification. This was the final spectral library for classification</a:t>
            </a:r>
            <a:endParaRPr lang="en-US" dirty="0" smtClean="0"/>
          </a:p>
          <a:p>
            <a:endParaRPr lang="en-US" dirty="0"/>
          </a:p>
        </p:txBody>
      </p:sp>
      <p:sp>
        <p:nvSpPr>
          <p:cNvPr id="4" name="Slide Number Placeholder 3"/>
          <p:cNvSpPr>
            <a:spLocks noGrp="1"/>
          </p:cNvSpPr>
          <p:nvPr>
            <p:ph type="sldNum" sz="quarter" idx="10"/>
          </p:nvPr>
        </p:nvSpPr>
        <p:spPr/>
        <p:txBody>
          <a:bodyPr/>
          <a:lstStyle/>
          <a:p>
            <a:fld id="{36E867B2-B15D-42F7-A931-3D914D3E7348}" type="slidenum">
              <a:rPr lang="en-US" smtClean="0"/>
              <a:t>18</a:t>
            </a:fld>
            <a:endParaRPr lang="en-US"/>
          </a:p>
        </p:txBody>
      </p:sp>
    </p:spTree>
    <p:extLst>
      <p:ext uri="{BB962C8B-B14F-4D97-AF65-F5344CB8AC3E}">
        <p14:creationId xmlns:p14="http://schemas.microsoft.com/office/powerpoint/2010/main" val="222175265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smtClean="0"/>
              <a:t>Flow chart of methods for regression</a:t>
            </a:r>
            <a:r>
              <a:rPr lang="en-US" baseline="0" dirty="0" smtClean="0"/>
              <a:t> analysis</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19</a:t>
            </a:fld>
            <a:endParaRPr lang="en-US"/>
          </a:p>
        </p:txBody>
      </p:sp>
    </p:spTree>
    <p:extLst>
      <p:ext uri="{BB962C8B-B14F-4D97-AF65-F5344CB8AC3E}">
        <p14:creationId xmlns:p14="http://schemas.microsoft.com/office/powerpoint/2010/main" val="315244725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457200" lvl="0" indent="-304800" rtl="0">
              <a:lnSpc>
                <a:spcPct val="115000"/>
              </a:lnSpc>
              <a:spcBef>
                <a:spcPts val="1000"/>
              </a:spcBef>
              <a:buClr>
                <a:srgbClr val="3F3F3F"/>
              </a:buClr>
              <a:buSzPct val="100000"/>
              <a:buFont typeface="Calibri"/>
              <a:buChar char="●"/>
            </a:pPr>
            <a:r>
              <a:rPr lang="en-US" dirty="0">
                <a:solidFill>
                  <a:srgbClr val="3F3F3F"/>
                </a:solidFill>
              </a:rPr>
              <a:t>Oak woodlands in particular have been recognized as providing considerable benefits to their home environment, including carbon sequestration, slope stability, flood control, temperature moderation, and aesthetic value among many others.</a:t>
            </a:r>
          </a:p>
          <a:p>
            <a:pPr marL="457200" lvl="0" indent="-304800" rtl="0">
              <a:lnSpc>
                <a:spcPct val="115000"/>
              </a:lnSpc>
              <a:spcBef>
                <a:spcPts val="1000"/>
              </a:spcBef>
              <a:buClr>
                <a:srgbClr val="3F3F3F"/>
              </a:buClr>
              <a:buSzPct val="100000"/>
              <a:buFont typeface="Calibri"/>
              <a:buChar char="●"/>
            </a:pPr>
            <a:r>
              <a:rPr lang="en-US" dirty="0">
                <a:solidFill>
                  <a:srgbClr val="3F3F3F"/>
                </a:solidFill>
              </a:rPr>
              <a:t>In 1982, Los Angeles County was among the first in the state to take action towards protecting the oaks, with the Oak Tree Ordinance that declared oak trees as “significant and valuable historical, aesthetic, and ecological resources”</a:t>
            </a:r>
          </a:p>
          <a:p>
            <a:pPr marL="0" marR="0" lvl="0" indent="0" algn="l" rtl="0">
              <a:spcBef>
                <a:spcPts val="0"/>
              </a:spcBef>
              <a:spcAft>
                <a:spcPts val="0"/>
              </a:spcAft>
              <a:buSzPct val="25000"/>
              <a:buNone/>
            </a:pPr>
            <a:endParaRPr lang="en-US" sz="1200" b="0" i="0" u="none" strike="noStrike" cap="none" dirty="0">
              <a:solidFill>
                <a:schemeClr val="dk1"/>
              </a:solidFill>
              <a:latin typeface="+mn-lt"/>
              <a:ea typeface="Calibri"/>
              <a:cs typeface="Calibri"/>
              <a:sym typeface="Calibri"/>
            </a:endParaRPr>
          </a:p>
          <a:p>
            <a:pPr marL="0" marR="0" lvl="0" indent="0" algn="l" rtl="0">
              <a:lnSpc>
                <a:spcPct val="100000"/>
              </a:lnSpc>
              <a:spcBef>
                <a:spcPts val="0"/>
              </a:spcBef>
              <a:spcAft>
                <a:spcPts val="0"/>
              </a:spcAft>
              <a:buClr>
                <a:schemeClr val="dk1"/>
              </a:buClr>
              <a:buSzPct val="25000"/>
              <a:buFont typeface="Calibri"/>
              <a:buNone/>
            </a:pPr>
            <a:r>
              <a:rPr lang="en-US" dirty="0"/>
              <a:t>Image source: Santa Monica Mountains Eco II Team,</a:t>
            </a:r>
            <a:r>
              <a:rPr lang="en-US" baseline="0" dirty="0"/>
              <a:t> Nick Rousseau</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2</a:t>
            </a:fld>
            <a:endParaRPr lang="en-US"/>
          </a:p>
        </p:txBody>
      </p:sp>
    </p:spTree>
    <p:extLst>
      <p:ext uri="{BB962C8B-B14F-4D97-AF65-F5344CB8AC3E}">
        <p14:creationId xmlns:p14="http://schemas.microsoft.com/office/powerpoint/2010/main" val="279950881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graph</a:t>
            </a:r>
            <a:r>
              <a:rPr lang="en-US" baseline="0" dirty="0" smtClean="0"/>
              <a:t> shows that while Relative Fraction Alive decreases, field plot condition also worsens. The low R2 value can be attributed to the low sample size and the difference in data collection times (field plots from September– October and AVIRIS imagery from June). Our partner’s told us that trees tend to die within months meaning that the RFAL could be much better than when the field condition data was collected.</a:t>
            </a:r>
          </a:p>
        </p:txBody>
      </p:sp>
      <p:sp>
        <p:nvSpPr>
          <p:cNvPr id="4" name="Slide Number Placeholder 3"/>
          <p:cNvSpPr>
            <a:spLocks noGrp="1"/>
          </p:cNvSpPr>
          <p:nvPr>
            <p:ph type="sldNum" sz="quarter" idx="10"/>
          </p:nvPr>
        </p:nvSpPr>
        <p:spPr/>
        <p:txBody>
          <a:bodyPr/>
          <a:lstStyle/>
          <a:p>
            <a:fld id="{0535C12C-436B-478B-9EA8-7D7AB2695871}" type="slidenum">
              <a:rPr lang="en-US" smtClean="0"/>
              <a:t>21</a:t>
            </a:fld>
            <a:endParaRPr lang="en-US"/>
          </a:p>
        </p:txBody>
      </p:sp>
    </p:spTree>
    <p:extLst>
      <p:ext uri="{BB962C8B-B14F-4D97-AF65-F5344CB8AC3E}">
        <p14:creationId xmlns:p14="http://schemas.microsoft.com/office/powerpoint/2010/main" val="245332697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dirty="0" smtClean="0"/>
              <a:t>This is a species map of all the requested classes from the project partners. It was created using the spectral library shown on the previous slide and the spectral</a:t>
            </a:r>
            <a:r>
              <a:rPr lang="en-US" baseline="0" dirty="0" smtClean="0"/>
              <a:t> unmixing method </a:t>
            </a:r>
            <a:r>
              <a:rPr lang="en-US" dirty="0" smtClean="0"/>
              <a:t>Multiple</a:t>
            </a:r>
            <a:r>
              <a:rPr lang="en-US" baseline="0" dirty="0" smtClean="0"/>
              <a:t> Endmember Spectral Mixture Analysis (MESMA) with Viper</a:t>
            </a:r>
            <a:r>
              <a:rPr lang="en-US" dirty="0" smtClean="0"/>
              <a:t> Tools from University of California – Santa Barbara</a:t>
            </a:r>
            <a:r>
              <a:rPr lang="en-US" baseline="0" dirty="0" smtClean="0"/>
              <a:t> Viper Lab. The image is divided into Eco Zones, shown in white, another dataset provided by the partner. There are several different classes within the broader vegetation types of chaparral and coastal sage scrub.</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22</a:t>
            </a:fld>
            <a:endParaRPr lang="en-US"/>
          </a:p>
        </p:txBody>
      </p:sp>
    </p:spTree>
    <p:extLst>
      <p:ext uri="{BB962C8B-B14F-4D97-AF65-F5344CB8AC3E}">
        <p14:creationId xmlns:p14="http://schemas.microsoft.com/office/powerpoint/2010/main" val="27090628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confusion matrix shows the accuracy of the classification based on the validation points</a:t>
            </a:r>
            <a:r>
              <a:rPr lang="en-US" baseline="0" dirty="0" smtClean="0"/>
              <a:t> that were randomly set aside during the creation of the spectral library. The overall accuracy tells us the number of correct points out of total number of points, and in this case is 81%. Because this is an average value for all classifications, it also helps us to see the user’s and producer’s accuracies for each class. User’s accuracy: for a given class, how many of the pixels on the map are actually what they say they are? Producer’s accuracy: for a given class, how many pixels are labeled correctly? For this classification, the average user’s accuracy is 82%, with low accuracy in coastal sage-summer active, laurel sumac (</a:t>
            </a:r>
            <a:r>
              <a:rPr lang="en-US" i="1" baseline="0" dirty="0" smtClean="0"/>
              <a:t>Malosma laurina</a:t>
            </a:r>
            <a:r>
              <a:rPr lang="en-US" i="0" baseline="0" dirty="0" smtClean="0"/>
              <a:t>), and substrate. The average producer’s accuracy is 78%, with low accuracy in </a:t>
            </a:r>
            <a:r>
              <a:rPr lang="en-US" i="1" baseline="0" dirty="0" smtClean="0"/>
              <a:t>Ceanothus megacarpus</a:t>
            </a:r>
            <a:r>
              <a:rPr lang="en-US" i="0" baseline="0" dirty="0" smtClean="0"/>
              <a:t>, both coastal sage types, and laurel sumac. </a:t>
            </a:r>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23</a:t>
            </a:fld>
            <a:endParaRPr lang="en-US"/>
          </a:p>
        </p:txBody>
      </p:sp>
    </p:spTree>
    <p:extLst>
      <p:ext uri="{BB962C8B-B14F-4D97-AF65-F5344CB8AC3E}">
        <p14:creationId xmlns:p14="http://schemas.microsoft.com/office/powerpoint/2010/main" val="394908257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questioning the reliability of the map, it is also useful to look at the RMSE output from Viper Tools. This shows us areas where RMSE is higher (approaching white) and lower (approaching black). We would have lower confidence in the brighter areas. However, when incorporating some land cover data provided by our partners, most of these bright areas can be explained (see next).</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24</a:t>
            </a:fld>
            <a:endParaRPr lang="en-US"/>
          </a:p>
        </p:txBody>
      </p:sp>
    </p:spTree>
    <p:extLst>
      <p:ext uri="{BB962C8B-B14F-4D97-AF65-F5344CB8AC3E}">
        <p14:creationId xmlns:p14="http://schemas.microsoft.com/office/powerpoint/2010/main" val="114981776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Here we can see that most of the high RMSE areas from the</a:t>
            </a:r>
            <a:r>
              <a:rPr lang="en-US" baseline="0" dirty="0" smtClean="0"/>
              <a:t> classification consists of either urban areas, agriculture, or recent fires.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25</a:t>
            </a:fld>
            <a:endParaRPr lang="en-US"/>
          </a:p>
        </p:txBody>
      </p:sp>
    </p:spTree>
    <p:extLst>
      <p:ext uri="{BB962C8B-B14F-4D97-AF65-F5344CB8AC3E}">
        <p14:creationId xmlns:p14="http://schemas.microsoft.com/office/powerpoint/2010/main" val="408730919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smtClean="0"/>
              <a:t>Finally, because some</a:t>
            </a:r>
            <a:r>
              <a:rPr lang="en-US" baseline="0" dirty="0" smtClean="0"/>
              <a:t> of the more particular species had lower accuracies, we also created a map that shows the chaparral and coastal sage scrub classes merged together. We did not create a new spectral library for this, rather merged together the layers we already had. We computed a new confusion matrix for this map (see next).</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26</a:t>
            </a:fld>
            <a:endParaRPr lang="en-US"/>
          </a:p>
        </p:txBody>
      </p:sp>
    </p:spTree>
    <p:extLst>
      <p:ext uri="{BB962C8B-B14F-4D97-AF65-F5344CB8AC3E}">
        <p14:creationId xmlns:p14="http://schemas.microsoft.com/office/powerpoint/2010/main" val="82629115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With a simple merge of the chaparral and coastal</a:t>
            </a:r>
            <a:r>
              <a:rPr lang="en-US" baseline="0" dirty="0" smtClean="0"/>
              <a:t> sage subclasses, we see the overall accuracy increase to 88.6% and the kappa statistic increase to 0.865.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27</a:t>
            </a:fld>
            <a:endParaRPr lang="en-US"/>
          </a:p>
        </p:txBody>
      </p:sp>
    </p:spTree>
    <p:extLst>
      <p:ext uri="{BB962C8B-B14F-4D97-AF65-F5344CB8AC3E}">
        <p14:creationId xmlns:p14="http://schemas.microsoft.com/office/powerpoint/2010/main" val="345878987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a:t>
            </a:r>
            <a:r>
              <a:rPr lang="en-US" baseline="0" dirty="0"/>
              <a:t> see some areas that received more rain and that 2017 had by far the most days of precipitation </a:t>
            </a:r>
            <a:endParaRPr lang="en-US" dirty="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28</a:t>
            </a:fld>
            <a:endParaRPr lang="en-US"/>
          </a:p>
        </p:txBody>
      </p:sp>
    </p:spTree>
    <p:extLst>
      <p:ext uri="{BB962C8B-B14F-4D97-AF65-F5344CB8AC3E}">
        <p14:creationId xmlns:p14="http://schemas.microsoft.com/office/powerpoint/2010/main" val="323159479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a:t>
            </a:r>
            <a:r>
              <a:rPr lang="en-US" baseline="0" dirty="0"/>
              <a:t> see the area that has the most </a:t>
            </a:r>
            <a:r>
              <a:rPr lang="en-US" baseline="0" dirty="0" smtClean="0"/>
              <a:t>rain is in the lower region on the Santa Monica Mountains</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29</a:t>
            </a:fld>
            <a:endParaRPr lang="en-US"/>
          </a:p>
        </p:txBody>
      </p:sp>
    </p:spTree>
    <p:extLst>
      <p:ext uri="{BB962C8B-B14F-4D97-AF65-F5344CB8AC3E}">
        <p14:creationId xmlns:p14="http://schemas.microsoft.com/office/powerpoint/2010/main" val="427302564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smtClean="0"/>
              <a:t>The mean</a:t>
            </a:r>
            <a:r>
              <a:rPr lang="en-US" baseline="0" dirty="0" smtClean="0"/>
              <a:t> annual temp was for the most part the same throughout the study region</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30</a:t>
            </a:fld>
            <a:endParaRPr lang="en-US"/>
          </a:p>
        </p:txBody>
      </p:sp>
    </p:spTree>
    <p:extLst>
      <p:ext uri="{BB962C8B-B14F-4D97-AF65-F5344CB8AC3E}">
        <p14:creationId xmlns:p14="http://schemas.microsoft.com/office/powerpoint/2010/main" val="360105962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lvl="0" indent="-171450" rtl="0">
              <a:spcBef>
                <a:spcPts val="0"/>
              </a:spcBef>
              <a:buClr>
                <a:schemeClr val="dk1"/>
              </a:buClr>
              <a:buSzPct val="25000"/>
              <a:buFont typeface="Arial" panose="020B0604020202020204" pitchFamily="34" charset="0"/>
              <a:buChar char="•"/>
            </a:pPr>
            <a:r>
              <a:rPr lang="en-US" sz="1200" kern="1200" dirty="0">
                <a:solidFill>
                  <a:schemeClr val="tx1"/>
                </a:solidFill>
                <a:effectLst/>
                <a:latin typeface="+mn-lt"/>
                <a:ea typeface="+mn-ea"/>
                <a:cs typeface="+mn-cs"/>
              </a:rPr>
              <a:t>These hardy trees are accustomed to surviving years of lower rainfall and periodic drought stress, but the recent drought from 2011-2017 was unusual in its severity and </a:t>
            </a:r>
            <a:r>
              <a:rPr lang="en-US" sz="1200" kern="1200" dirty="0" smtClean="0">
                <a:solidFill>
                  <a:schemeClr val="tx1"/>
                </a:solidFill>
                <a:effectLst/>
                <a:latin typeface="+mn-lt"/>
                <a:ea typeface="+mn-ea"/>
                <a:cs typeface="+mn-cs"/>
              </a:rPr>
              <a:t>duration,</a:t>
            </a:r>
            <a:r>
              <a:rPr lang="en-US" sz="1200" kern="1200" baseline="0" dirty="0" smtClean="0">
                <a:solidFill>
                  <a:schemeClr val="tx1"/>
                </a:solidFill>
                <a:effectLst/>
                <a:latin typeface="+mn-lt"/>
                <a:ea typeface="+mn-ea"/>
                <a:cs typeface="+mn-cs"/>
              </a:rPr>
              <a:t> taking </a:t>
            </a:r>
            <a:r>
              <a:rPr lang="en-US" sz="1200" kern="1200" dirty="0" smtClean="0">
                <a:solidFill>
                  <a:schemeClr val="tx1"/>
                </a:solidFill>
                <a:effectLst/>
                <a:latin typeface="+mn-lt"/>
                <a:ea typeface="+mn-ea"/>
                <a:cs typeface="+mn-cs"/>
              </a:rPr>
              <a:t>a </a:t>
            </a:r>
            <a:r>
              <a:rPr lang="en-US" sz="1200" kern="1200" dirty="0">
                <a:solidFill>
                  <a:schemeClr val="tx1"/>
                </a:solidFill>
                <a:effectLst/>
                <a:latin typeface="+mn-lt"/>
                <a:ea typeface="+mn-ea"/>
                <a:cs typeface="+mn-cs"/>
              </a:rPr>
              <a:t>heavy toll on the oak woodlands. </a:t>
            </a:r>
          </a:p>
          <a:p>
            <a:pPr marL="171450" lvl="0" indent="-171450" rtl="0">
              <a:spcBef>
                <a:spcPts val="0"/>
              </a:spcBef>
              <a:buClr>
                <a:schemeClr val="dk1"/>
              </a:buClr>
              <a:buSzPct val="25000"/>
              <a:buFont typeface="Arial" panose="020B0604020202020204" pitchFamily="34" charset="0"/>
              <a:buChar char="•"/>
            </a:pPr>
            <a:r>
              <a:rPr lang="en-US" sz="1200" kern="1200" dirty="0">
                <a:solidFill>
                  <a:schemeClr val="tx1"/>
                </a:solidFill>
                <a:effectLst/>
                <a:latin typeface="+mn-lt"/>
                <a:ea typeface="+mn-ea"/>
                <a:cs typeface="+mn-cs"/>
              </a:rPr>
              <a:t>On top of inflicting physical stress on the trees, the drought also leaves them more susceptible to damage from harmful beetles such as the invasive Polyphagous Shot Hole Borer and the native Western Oak Bark Beetle.</a:t>
            </a:r>
          </a:p>
          <a:p>
            <a:pPr marL="0" lvl="0" indent="0" rtl="0">
              <a:spcBef>
                <a:spcPts val="0"/>
              </a:spcBef>
              <a:buClr>
                <a:schemeClr val="dk1"/>
              </a:buClr>
              <a:buSzPct val="25000"/>
              <a:buFont typeface="Arial" panose="020B0604020202020204" pitchFamily="34" charset="0"/>
              <a:buNone/>
            </a:pPr>
            <a:endParaRPr lang="en-US" dirty="0"/>
          </a:p>
          <a:p>
            <a:pPr lvl="0" rtl="0">
              <a:spcBef>
                <a:spcPts val="0"/>
              </a:spcBef>
              <a:buClr>
                <a:schemeClr val="dk1"/>
              </a:buClr>
              <a:buSzPct val="25000"/>
              <a:buFont typeface="Calibri"/>
              <a:buNone/>
            </a:pPr>
            <a:r>
              <a:rPr lang="en-US" dirty="0"/>
              <a:t>Image source: Santa Monica Mountains Eco II Team,</a:t>
            </a:r>
            <a:r>
              <a:rPr lang="en-US" baseline="0" dirty="0"/>
              <a:t> Nick Rousseau</a:t>
            </a: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3</a:t>
            </a:fld>
            <a:endParaRPr lang="en-US"/>
          </a:p>
        </p:txBody>
      </p:sp>
    </p:spTree>
    <p:extLst>
      <p:ext uri="{BB962C8B-B14F-4D97-AF65-F5344CB8AC3E}">
        <p14:creationId xmlns:p14="http://schemas.microsoft.com/office/powerpoint/2010/main" val="51878450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a:t>
            </a:r>
            <a:r>
              <a:rPr lang="en-US" baseline="0" dirty="0" smtClean="0"/>
              <a:t> shows how the upper right corner of the Santa Monica Mountains has more days over 95 than anywhere else</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31</a:t>
            </a:fld>
            <a:endParaRPr lang="en-US"/>
          </a:p>
        </p:txBody>
      </p:sp>
    </p:spTree>
    <p:extLst>
      <p:ext uri="{BB962C8B-B14F-4D97-AF65-F5344CB8AC3E}">
        <p14:creationId xmlns:p14="http://schemas.microsoft.com/office/powerpoint/2010/main" val="148539209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For all nine species</a:t>
            </a:r>
            <a:r>
              <a:rPr lang="en-US" baseline="0" dirty="0" smtClean="0"/>
              <a:t> looked at, the highest R-squared value for their relationship to climatic variables had to do with precipitation. For eight out of the nine, the number of precipitation days was the strongest, while for </a:t>
            </a:r>
            <a:r>
              <a:rPr lang="en-US" i="1" baseline="0" dirty="0" err="1" smtClean="0"/>
              <a:t>Ceanothus</a:t>
            </a:r>
            <a:r>
              <a:rPr lang="en-US" i="1" baseline="0" dirty="0" smtClean="0"/>
              <a:t> </a:t>
            </a:r>
            <a:r>
              <a:rPr lang="en-US" i="1" baseline="0" dirty="0" err="1" smtClean="0"/>
              <a:t>spinosus</a:t>
            </a:r>
            <a:r>
              <a:rPr lang="en-US" i="0" baseline="0" dirty="0" smtClean="0"/>
              <a:t> the annual cumulative precipitation edged out number of precipitation days by a small margin. </a:t>
            </a:r>
            <a:endParaRPr lang="en-US" dirty="0" smtClean="0"/>
          </a:p>
        </p:txBody>
      </p:sp>
      <p:sp>
        <p:nvSpPr>
          <p:cNvPr id="4" name="Slide Number Placeholder 3"/>
          <p:cNvSpPr>
            <a:spLocks noGrp="1"/>
          </p:cNvSpPr>
          <p:nvPr>
            <p:ph type="sldNum" sz="quarter" idx="10"/>
          </p:nvPr>
        </p:nvSpPr>
        <p:spPr/>
        <p:txBody>
          <a:bodyPr/>
          <a:lstStyle/>
          <a:p>
            <a:fld id="{0535C12C-436B-478B-9EA8-7D7AB2695871}" type="slidenum">
              <a:rPr lang="en-US" smtClean="0"/>
              <a:t>32</a:t>
            </a:fld>
            <a:endParaRPr lang="en-US"/>
          </a:p>
        </p:txBody>
      </p:sp>
    </p:spTree>
    <p:extLst>
      <p:ext uri="{BB962C8B-B14F-4D97-AF65-F5344CB8AC3E}">
        <p14:creationId xmlns:p14="http://schemas.microsoft.com/office/powerpoint/2010/main" val="3216121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The</a:t>
            </a:r>
            <a:r>
              <a:rPr lang="en-US" baseline="0" dirty="0" smtClean="0"/>
              <a:t> graphs of each species with the climate variable they had the highest R-squared value with. Annual grass had the strongest relationship with number of </a:t>
            </a:r>
            <a:r>
              <a:rPr lang="en-US" baseline="0" dirty="0" err="1" smtClean="0"/>
              <a:t>precip</a:t>
            </a:r>
            <a:r>
              <a:rPr lang="en-US" baseline="0" dirty="0" smtClean="0"/>
              <a:t> days out of all the veg types, with an R-squared value of .3894.</a:t>
            </a:r>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33</a:t>
            </a:fld>
            <a:endParaRPr lang="en-US"/>
          </a:p>
        </p:txBody>
      </p:sp>
    </p:spTree>
    <p:extLst>
      <p:ext uri="{BB962C8B-B14F-4D97-AF65-F5344CB8AC3E}">
        <p14:creationId xmlns:p14="http://schemas.microsoft.com/office/powerpoint/2010/main" val="8093317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The remaining</a:t>
            </a:r>
            <a:r>
              <a:rPr lang="en-US" baseline="0" dirty="0" smtClean="0"/>
              <a:t> five species and their graphs of percent vegetation alive and number of precipitation days. The different years (shown in different colors) each have a distinct rainfall regime for that period. </a:t>
            </a:r>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34</a:t>
            </a:fld>
            <a:endParaRPr lang="en-US"/>
          </a:p>
        </p:txBody>
      </p:sp>
    </p:spTree>
    <p:extLst>
      <p:ext uri="{BB962C8B-B14F-4D97-AF65-F5344CB8AC3E}">
        <p14:creationId xmlns:p14="http://schemas.microsoft.com/office/powerpoint/2010/main" val="267008241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So,</a:t>
            </a:r>
            <a:r>
              <a:rPr lang="en-US" baseline="0" dirty="0" smtClean="0"/>
              <a:t> during the term, we were able to acquire LiDAR data of the SMM </a:t>
            </a:r>
            <a:r>
              <a:rPr lang="en-US" dirty="0" smtClean="0"/>
              <a:t>from the Los Angeles Region Imagery Consortium (LAIAC), Internal</a:t>
            </a:r>
            <a:r>
              <a:rPr lang="en-US" baseline="0" dirty="0" smtClean="0"/>
              <a:t> Services Department and think on some ways we might be able to use it.  Eventually, along with RFAL, we aimed to see if we might be able to generate maps of Fire Danger to specific parts of the SMM.</a:t>
            </a:r>
          </a:p>
          <a:p>
            <a:endParaRPr lang="en-US" baseline="0" dirty="0" smtClean="0"/>
          </a:p>
          <a:p>
            <a:r>
              <a:rPr lang="en-US" dirty="0" smtClean="0"/>
              <a:t>This</a:t>
            </a:r>
            <a:r>
              <a:rPr lang="en-US" baseline="0" dirty="0" smtClean="0"/>
              <a:t> is a workflow diagram of the process of using data from LiDAR, which is a very large compilation of LAS Dataset Files, excluding a portion of the Ventura County side of the Santa Monica Mountains which was not covered.  Each square represents a LAS file which can be imported into ArcGIS that each cover a 4 km^2 area.  The data also contains a resolution of 1 m X 1 m binned cells in the point cloud.  The LiDAR Data was taken on January 29, 2016 (The more .las files that are added, the greater the task of ArcGIS).  </a:t>
            </a:r>
          </a:p>
          <a:p>
            <a:endParaRPr lang="en-US" baseline="0" dirty="0" smtClean="0"/>
          </a:p>
          <a:p>
            <a:r>
              <a:rPr lang="en-US" baseline="0" dirty="0" smtClean="0"/>
              <a:t>This slide shows an example where we chose 1 .las file from the set that covered </a:t>
            </a:r>
            <a:r>
              <a:rPr lang="en-US" baseline="0" dirty="0" err="1" smtClean="0"/>
              <a:t>Trippet</a:t>
            </a:r>
            <a:r>
              <a:rPr lang="en-US" baseline="0" dirty="0" smtClean="0"/>
              <a:t> Ranch seen on the right.  We added the dead oak polygons given to us by the RCD SMM. The native format of the point cloud can be altered to show various filter settings such as elevation, aspect, slope and contours. Dead oak polygons given to us by the RCD SMM we added for comparison of </a:t>
            </a:r>
            <a:r>
              <a:rPr lang="en-US" baseline="0" dirty="0" err="1" smtClean="0"/>
              <a:t>vegetaion</a:t>
            </a:r>
            <a:r>
              <a:rPr lang="en-US" baseline="0" dirty="0" smtClean="0"/>
              <a:t>..</a:t>
            </a:r>
          </a:p>
        </p:txBody>
      </p:sp>
      <p:sp>
        <p:nvSpPr>
          <p:cNvPr id="4" name="Slide Number Placeholder 3"/>
          <p:cNvSpPr>
            <a:spLocks noGrp="1"/>
          </p:cNvSpPr>
          <p:nvPr>
            <p:ph type="sldNum" sz="quarter" idx="10"/>
          </p:nvPr>
        </p:nvSpPr>
        <p:spPr/>
        <p:txBody>
          <a:bodyPr/>
          <a:lstStyle/>
          <a:p>
            <a:fld id="{0CC95234-7451-4F6C-89C9-3B223BFAB105}" type="slidenum">
              <a:rPr lang="en-US" smtClean="0"/>
              <a:t>35</a:t>
            </a:fld>
            <a:endParaRPr lang="en-US"/>
          </a:p>
        </p:txBody>
      </p:sp>
    </p:spTree>
    <p:extLst>
      <p:ext uri="{BB962C8B-B14F-4D97-AF65-F5344CB8AC3E}">
        <p14:creationId xmlns:p14="http://schemas.microsoft.com/office/powerpoint/2010/main" val="146136643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Using the same LAS</a:t>
            </a:r>
            <a:r>
              <a:rPr lang="en-US" baseline="0" dirty="0" smtClean="0"/>
              <a:t> </a:t>
            </a:r>
            <a:r>
              <a:rPr lang="en-US" baseline="0" dirty="0" err="1" smtClean="0"/>
              <a:t>Trippet</a:t>
            </a:r>
            <a:r>
              <a:rPr lang="en-US" baseline="0" dirty="0" smtClean="0"/>
              <a:t> Ranch File, we also imported into ENVI to provide further imaging o demonstrate LiDAR’s other capabilities.  ENVI provides similar tools to enhance vegetation and highlight slope in the detailed cross section.  Again, the colors are showing change in elevation.</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36</a:t>
            </a:fld>
            <a:endParaRPr lang="en-US"/>
          </a:p>
        </p:txBody>
      </p:sp>
    </p:spTree>
    <p:extLst>
      <p:ext uri="{BB962C8B-B14F-4D97-AF65-F5344CB8AC3E}">
        <p14:creationId xmlns:p14="http://schemas.microsoft.com/office/powerpoint/2010/main" val="224523642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Using LiDAR in ArcGIS: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smtClean="0"/>
          </a:p>
          <a:p>
            <a:pPr marL="171450" marR="0" lvl="0" indent="-171450" algn="l" defTabSz="914400" rtl="0" eaLnBrk="1" fontAlgn="auto" latinLnBrk="0" hangingPunct="1">
              <a:lnSpc>
                <a:spcPct val="100000"/>
              </a:lnSpc>
              <a:spcBef>
                <a:spcPts val="0"/>
              </a:spcBef>
              <a:spcAft>
                <a:spcPts val="0"/>
              </a:spcAft>
              <a:buClrTx/>
              <a:buSzTx/>
              <a:buFontTx/>
              <a:buChar char="-"/>
              <a:tabLst/>
              <a:defRPr/>
            </a:pPr>
            <a:r>
              <a:rPr lang="en-US" dirty="0" smtClean="0"/>
              <a:t>We created a Digital</a:t>
            </a:r>
            <a:r>
              <a:rPr lang="en-US" baseline="0" dirty="0" smtClean="0"/>
              <a:t> Elevation Model (</a:t>
            </a:r>
            <a:r>
              <a:rPr lang="en-US" dirty="0" smtClean="0"/>
              <a:t>DEM) and a Digital Surface Model (DSM) using an “LAS dataset to</a:t>
            </a:r>
            <a:r>
              <a:rPr lang="en-US" baseline="0" dirty="0" smtClean="0"/>
              <a:t> Raster” tool which processes all the data points in a raster surface.  The interpolation requires that ground points are classified for a DEM and return points for DSM.  By subtracting both DSM and DEM </a:t>
            </a:r>
            <a:r>
              <a:rPr lang="en-US" baseline="0" dirty="0" err="1" smtClean="0"/>
              <a:t>rasters</a:t>
            </a:r>
            <a:r>
              <a:rPr lang="en-US" baseline="0" dirty="0" smtClean="0"/>
              <a:t> in Raster Calculator, we were able to derive our forest Canopy Height Model (CHM) in order to attain a potential Fire Danger Map.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aseline="0" dirty="0" smtClean="0"/>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smtClean="0"/>
              <a:t>-   Additionally, by knowing our Canopy Height, we were able to ensure that the LiDAR Datasets were in correlation with our other maps and our DEM was projected correctly.</a:t>
            </a:r>
            <a:endParaRPr lang="en-US" dirty="0" smtClean="0"/>
          </a:p>
        </p:txBody>
      </p:sp>
      <p:sp>
        <p:nvSpPr>
          <p:cNvPr id="4" name="Slide Number Placeholder 3"/>
          <p:cNvSpPr>
            <a:spLocks noGrp="1"/>
          </p:cNvSpPr>
          <p:nvPr>
            <p:ph type="sldNum" sz="quarter" idx="10"/>
          </p:nvPr>
        </p:nvSpPr>
        <p:spPr/>
        <p:txBody>
          <a:bodyPr/>
          <a:lstStyle/>
          <a:p>
            <a:fld id="{0535C12C-436B-478B-9EA8-7D7AB2695871}" type="slidenum">
              <a:rPr lang="en-US" smtClean="0"/>
              <a:t>37</a:t>
            </a:fld>
            <a:endParaRPr lang="en-US"/>
          </a:p>
        </p:txBody>
      </p:sp>
    </p:spTree>
    <p:extLst>
      <p:ext uri="{BB962C8B-B14F-4D97-AF65-F5344CB8AC3E}">
        <p14:creationId xmlns:p14="http://schemas.microsoft.com/office/powerpoint/2010/main" val="234967675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is a color-coded map of</a:t>
            </a:r>
            <a:r>
              <a:rPr lang="en-US" baseline="0" dirty="0" smtClean="0"/>
              <a:t> our Forest Canopy Height (</a:t>
            </a:r>
            <a:r>
              <a:rPr lang="en-US" baseline="0" dirty="0" err="1" smtClean="0"/>
              <a:t>ft</a:t>
            </a:r>
            <a:r>
              <a:rPr lang="en-US" baseline="0" dirty="0" smtClean="0"/>
              <a:t>) map to verify that the tree heights were at a reasonable number.  This is important when the DEM is incorporated in the processing of our Canopy Density map.</a:t>
            </a:r>
            <a:endParaRPr lang="en-US" dirty="0"/>
          </a:p>
        </p:txBody>
      </p:sp>
      <p:sp>
        <p:nvSpPr>
          <p:cNvPr id="4" name="Slide Number Placeholder 3"/>
          <p:cNvSpPr>
            <a:spLocks noGrp="1"/>
          </p:cNvSpPr>
          <p:nvPr>
            <p:ph type="sldNum" sz="quarter" idx="10"/>
          </p:nvPr>
        </p:nvSpPr>
        <p:spPr/>
        <p:txBody>
          <a:bodyPr/>
          <a:lstStyle/>
          <a:p>
            <a:fld id="{0CC95234-7451-4F6C-89C9-3B223BFAB105}" type="slidenum">
              <a:rPr lang="en-US" smtClean="0"/>
              <a:t>38</a:t>
            </a:fld>
            <a:endParaRPr lang="en-US"/>
          </a:p>
        </p:txBody>
      </p:sp>
    </p:spTree>
    <p:extLst>
      <p:ext uri="{BB962C8B-B14F-4D97-AF65-F5344CB8AC3E}">
        <p14:creationId xmlns:p14="http://schemas.microsoft.com/office/powerpoint/2010/main" val="167918298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Estimating Forest Canopy Density was based on dividing</a:t>
            </a:r>
            <a:r>
              <a:rPr lang="en-US" baseline="0" dirty="0" smtClean="0"/>
              <a:t> the study area into many smaller, equally-sized units through rasterization.  Then the raster cell compares the above ground points with the total number of points.</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39</a:t>
            </a:fld>
            <a:endParaRPr lang="en-US"/>
          </a:p>
        </p:txBody>
      </p:sp>
    </p:spTree>
    <p:extLst>
      <p:ext uri="{BB962C8B-B14F-4D97-AF65-F5344CB8AC3E}">
        <p14:creationId xmlns:p14="http://schemas.microsoft.com/office/powerpoint/2010/main" val="43905455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smtClean="0"/>
              <a:t>Using the calculated Canopy Density, we imported a SMM-wide map of RFAL, and calculated (1 – RFAL) to get the Relative Fraction Dead.</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0CC95234-7451-4F6C-89C9-3B223BFAB105}" type="slidenum">
              <a:rPr lang="en-US" smtClean="0"/>
              <a:t>40</a:t>
            </a:fld>
            <a:endParaRPr lang="en-US"/>
          </a:p>
        </p:txBody>
      </p:sp>
    </p:spTree>
    <p:extLst>
      <p:ext uri="{BB962C8B-B14F-4D97-AF65-F5344CB8AC3E}">
        <p14:creationId xmlns:p14="http://schemas.microsoft.com/office/powerpoint/2010/main" val="24445466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
                <a:schemeClr val="dk1"/>
              </a:buClr>
              <a:buSzPct val="25000"/>
              <a:buFont typeface="Arial" panose="020B0604020202020204" pitchFamily="34" charset="0"/>
              <a:buNone/>
              <a:tabLst/>
              <a:defRPr/>
            </a:pPr>
            <a:r>
              <a:rPr lang="en-US" sz="1200" kern="1200" dirty="0" smtClean="0">
                <a:solidFill>
                  <a:schemeClr val="tx1"/>
                </a:solidFill>
                <a:effectLst/>
                <a:latin typeface="+mn-lt"/>
                <a:ea typeface="+mn-ea"/>
                <a:cs typeface="+mn-cs"/>
              </a:rPr>
              <a:t>Our</a:t>
            </a:r>
            <a:r>
              <a:rPr lang="en-US" sz="1200" kern="1200" baseline="0" dirty="0" smtClean="0">
                <a:solidFill>
                  <a:schemeClr val="tx1"/>
                </a:solidFill>
                <a:effectLst/>
                <a:latin typeface="+mn-lt"/>
                <a:ea typeface="+mn-ea"/>
                <a:cs typeface="+mn-cs"/>
              </a:rPr>
              <a:t> partners include many interested stakeholders from the RCD of the SMM and California Department of Parks and Recreation, Los Angeles District, to CAL FIRE. </a:t>
            </a:r>
            <a:endParaRPr lang="en-US" dirty="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4</a:t>
            </a:fld>
            <a:endParaRPr lang="en-US"/>
          </a:p>
        </p:txBody>
      </p:sp>
    </p:spTree>
    <p:extLst>
      <p:ext uri="{BB962C8B-B14F-4D97-AF65-F5344CB8AC3E}">
        <p14:creationId xmlns:p14="http://schemas.microsoft.com/office/powerpoint/2010/main" val="28903347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Zoomed out, we see potential</a:t>
            </a:r>
            <a:r>
              <a:rPr lang="en-US" baseline="0" dirty="0" smtClean="0"/>
              <a:t> Fire Danger levels where we have LiDAR data.</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41</a:t>
            </a:fld>
            <a:endParaRPr lang="en-US"/>
          </a:p>
        </p:txBody>
      </p:sp>
    </p:spTree>
    <p:extLst>
      <p:ext uri="{BB962C8B-B14F-4D97-AF65-F5344CB8AC3E}">
        <p14:creationId xmlns:p14="http://schemas.microsoft.com/office/powerpoint/2010/main" val="417874649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number</a:t>
            </a:r>
            <a:r>
              <a:rPr lang="en-US" baseline="0" dirty="0" smtClean="0"/>
              <a:t> of oaks lost (both in terms of acreage and number of trees) according to our species map is significant, with a heavy cost of $2.5 million in the form of ecosystem services. This is a conservative estimate while the RCD estimate may be slightly high, so the number may be somewhere in the middle of the two.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42</a:t>
            </a:fld>
            <a:endParaRPr lang="en-US"/>
          </a:p>
        </p:txBody>
      </p:sp>
    </p:spTree>
    <p:extLst>
      <p:ext uri="{BB962C8B-B14F-4D97-AF65-F5344CB8AC3E}">
        <p14:creationId xmlns:p14="http://schemas.microsoft.com/office/powerpoint/2010/main" val="65227418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 varying spatial resolutions of the</a:t>
            </a:r>
            <a:r>
              <a:rPr lang="en-US" baseline="0" dirty="0" smtClean="0"/>
              <a:t> airborne and satellite sensors we used for this project allow for a completely new understanding of vegetation response to drought in the SMM.</a:t>
            </a:r>
            <a:endParaRPr lang="en-US" dirty="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43</a:t>
            </a:fld>
            <a:endParaRPr lang="en-US"/>
          </a:p>
        </p:txBody>
      </p:sp>
    </p:spTree>
    <p:extLst>
      <p:ext uri="{BB962C8B-B14F-4D97-AF65-F5344CB8AC3E}">
        <p14:creationId xmlns:p14="http://schemas.microsoft.com/office/powerpoint/2010/main" val="383231499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pPr marL="171450" indent="-171450">
              <a:buFont typeface="Arial" panose="020B0604020202020204" pitchFamily="34" charset="0"/>
              <a:buChar char="•"/>
            </a:pPr>
            <a:r>
              <a:rPr lang="en-US" dirty="0" smtClean="0"/>
              <a:t>The low r2 values could be due to difference in data acquisition time:</a:t>
            </a:r>
          </a:p>
          <a:p>
            <a:pPr marL="628650" lvl="1" indent="-171450">
              <a:buFont typeface="Arial" panose="020B0604020202020204" pitchFamily="34" charset="0"/>
              <a:buChar char="•"/>
            </a:pPr>
            <a:r>
              <a:rPr lang="en-US" dirty="0" smtClean="0"/>
              <a:t>Flights</a:t>
            </a:r>
            <a:r>
              <a:rPr lang="en-US" baseline="0" dirty="0" smtClean="0"/>
              <a:t> = May – June</a:t>
            </a:r>
          </a:p>
          <a:p>
            <a:pPr marL="628650" lvl="1" indent="-171450">
              <a:buFont typeface="Arial" panose="020B0604020202020204" pitchFamily="34" charset="0"/>
              <a:buChar char="•"/>
            </a:pPr>
            <a:r>
              <a:rPr lang="en-US" baseline="0" dirty="0" smtClean="0"/>
              <a:t>Field data =  September – October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44</a:t>
            </a:fld>
            <a:endParaRPr lang="en-US"/>
          </a:p>
        </p:txBody>
      </p:sp>
    </p:spTree>
    <p:extLst>
      <p:ext uri="{BB962C8B-B14F-4D97-AF65-F5344CB8AC3E}">
        <p14:creationId xmlns:p14="http://schemas.microsoft.com/office/powerpoint/2010/main" val="45225680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a:t>
            </a:r>
            <a:r>
              <a:rPr lang="en-US" baseline="0" dirty="0" smtClean="0"/>
              <a:t> is a lot of space for future work as we did not have time to investigate everything we set out to do at the beginning of the term. A deeper look into the impact of harmful beetles as well as wildfire risk would be a great next step for future work.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45</a:t>
            </a:fld>
            <a:endParaRPr lang="en-US"/>
          </a:p>
        </p:txBody>
      </p:sp>
    </p:spTree>
    <p:extLst>
      <p:ext uri="{BB962C8B-B14F-4D97-AF65-F5344CB8AC3E}">
        <p14:creationId xmlns:p14="http://schemas.microsoft.com/office/powerpoint/2010/main" val="422345271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wish to thank our</a:t>
            </a:r>
            <a:r>
              <a:rPr lang="en-US" baseline="0" dirty="0" smtClean="0"/>
              <a:t> amazing science advisor Dr. Natasha Stavros, Erika </a:t>
            </a:r>
            <a:r>
              <a:rPr lang="en-US" baseline="0" dirty="0" err="1" smtClean="0"/>
              <a:t>Higa</a:t>
            </a:r>
            <a:r>
              <a:rPr lang="en-US" baseline="0" dirty="0" smtClean="0"/>
              <a:t> our Center Lead, </a:t>
            </a:r>
            <a:r>
              <a:rPr lang="en-US" baseline="0" dirty="0" err="1" smtClean="0"/>
              <a:t>Rosi</a:t>
            </a:r>
            <a:r>
              <a:rPr lang="en-US" baseline="0" dirty="0" smtClean="0"/>
              <a:t> </a:t>
            </a:r>
            <a:r>
              <a:rPr lang="en-US" baseline="0" dirty="0" err="1" smtClean="0"/>
              <a:t>Dagit</a:t>
            </a:r>
            <a:r>
              <a:rPr lang="en-US" baseline="0" dirty="0" smtClean="0"/>
              <a:t> our wonderful point of contact at the RCD, and Emily Chang who along with Natalie and Nick was on the first term for this project.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46</a:t>
            </a:fld>
            <a:endParaRPr lang="en-US"/>
          </a:p>
        </p:txBody>
      </p:sp>
    </p:spTree>
    <p:extLst>
      <p:ext uri="{BB962C8B-B14F-4D97-AF65-F5344CB8AC3E}">
        <p14:creationId xmlns:p14="http://schemas.microsoft.com/office/powerpoint/2010/main" val="131902685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Image source: Santa Monica Mountains Eco II Team,</a:t>
            </a:r>
            <a:r>
              <a:rPr lang="en-US" baseline="0" dirty="0"/>
              <a:t> Nick Rousseau</a:t>
            </a:r>
            <a:endParaRPr lang="en-US" dirty="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47</a:t>
            </a:fld>
            <a:endParaRPr lang="en-US"/>
          </a:p>
        </p:txBody>
      </p:sp>
    </p:spTree>
    <p:extLst>
      <p:ext uri="{BB962C8B-B14F-4D97-AF65-F5344CB8AC3E}">
        <p14:creationId xmlns:p14="http://schemas.microsoft.com/office/powerpoint/2010/main" val="340688148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This</a:t>
            </a:r>
            <a:r>
              <a:rPr lang="en-US" baseline="0" dirty="0" smtClean="0"/>
              <a:t> shows how the upper right corner of the Santa Monica Mountains has more days over 90 than anywhere else</a:t>
            </a:r>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49</a:t>
            </a:fld>
            <a:endParaRPr lang="en-US"/>
          </a:p>
        </p:txBody>
      </p:sp>
    </p:spTree>
    <p:extLst>
      <p:ext uri="{BB962C8B-B14F-4D97-AF65-F5344CB8AC3E}">
        <p14:creationId xmlns:p14="http://schemas.microsoft.com/office/powerpoint/2010/main" val="117783317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Areas</a:t>
            </a:r>
            <a:r>
              <a:rPr lang="en-US" baseline="0" dirty="0" smtClean="0"/>
              <a:t> in the Santa Monica Mountains with dead vegetation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50</a:t>
            </a:fld>
            <a:endParaRPr lang="en-US"/>
          </a:p>
        </p:txBody>
      </p:sp>
    </p:spTree>
    <p:extLst>
      <p:ext uri="{BB962C8B-B14F-4D97-AF65-F5344CB8AC3E}">
        <p14:creationId xmlns:p14="http://schemas.microsoft.com/office/powerpoint/2010/main" val="331595660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0535C12C-436B-478B-9EA8-7D7AB2695871}" type="slidenum">
              <a:rPr lang="en-US" smtClean="0"/>
              <a:t>51</a:t>
            </a:fld>
            <a:endParaRPr lang="en-US"/>
          </a:p>
        </p:txBody>
      </p:sp>
    </p:spTree>
    <p:extLst>
      <p:ext uri="{BB962C8B-B14F-4D97-AF65-F5344CB8AC3E}">
        <p14:creationId xmlns:p14="http://schemas.microsoft.com/office/powerpoint/2010/main" val="179006889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
                <a:schemeClr val="dk1"/>
              </a:buClr>
              <a:buSzPct val="25000"/>
              <a:buFont typeface="Arial" panose="020B0604020202020204" pitchFamily="34" charset="0"/>
              <a:buChar char="•"/>
              <a:tabLst/>
              <a:defRPr/>
            </a:pPr>
            <a:r>
              <a:rPr lang="en-US" sz="1200" kern="1200" dirty="0">
                <a:solidFill>
                  <a:schemeClr val="tx1"/>
                </a:solidFill>
                <a:effectLst/>
                <a:latin typeface="+mn-lt"/>
                <a:ea typeface="+mn-ea"/>
                <a:cs typeface="+mn-cs"/>
              </a:rPr>
              <a:t>Through research, habitat restoration and conservation planning, the RCDSMM works to preserve native habitats and prevent the spread of invasive species</a:t>
            </a:r>
            <a:endParaRPr lang="en-US" dirty="0"/>
          </a:p>
          <a:p>
            <a:pPr lvl="0" rtl="0">
              <a:spcBef>
                <a:spcPts val="0"/>
              </a:spcBef>
              <a:buClr>
                <a:schemeClr val="dk1"/>
              </a:buClr>
              <a:buSzPct val="25000"/>
              <a:buFont typeface="Calibri"/>
              <a:buNone/>
            </a:pPr>
            <a:endParaRPr lang="en-US" dirty="0"/>
          </a:p>
          <a:p>
            <a:pPr lvl="0" rtl="0">
              <a:spcBef>
                <a:spcPts val="0"/>
              </a:spcBef>
              <a:buClr>
                <a:schemeClr val="dk1"/>
              </a:buClr>
              <a:buSzPct val="25000"/>
              <a:buFont typeface="Calibri"/>
              <a:buNone/>
            </a:pPr>
            <a:r>
              <a:rPr lang="en-US" dirty="0"/>
              <a:t>Mission</a:t>
            </a:r>
            <a:r>
              <a:rPr lang="en-US" baseline="0" dirty="0"/>
              <a:t> taken from http://www.rcdsmm.org/who-we-are/about-us/</a:t>
            </a:r>
            <a:endParaRPr lang="en-US" dirty="0"/>
          </a:p>
          <a:p>
            <a:pPr lvl="0" rtl="0">
              <a:spcBef>
                <a:spcPts val="0"/>
              </a:spcBef>
              <a:buClr>
                <a:schemeClr val="dk1"/>
              </a:buClr>
              <a:buSzPct val="25000"/>
              <a:buFont typeface="Calibri"/>
              <a:buNone/>
            </a:pPr>
            <a:endParaRPr lang="en-US" dirty="0"/>
          </a:p>
          <a:p>
            <a:endParaRPr lang="en-US" dirty="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a:t>
            </a:fld>
            <a:endParaRPr lang="en-US"/>
          </a:p>
        </p:txBody>
      </p:sp>
    </p:spTree>
    <p:extLst>
      <p:ext uri="{BB962C8B-B14F-4D97-AF65-F5344CB8AC3E}">
        <p14:creationId xmlns:p14="http://schemas.microsoft.com/office/powerpoint/2010/main" val="419957424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t>
            </a:r>
            <a:r>
              <a:rPr lang="en-US" baseline="0" dirty="0" smtClean="0"/>
              <a:t> annual grass alive and its relationship with climatic variables from 2013-2016 across the Santa Monica Mountains.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52</a:t>
            </a:fld>
            <a:endParaRPr lang="en-US"/>
          </a:p>
        </p:txBody>
      </p:sp>
    </p:spTree>
    <p:extLst>
      <p:ext uri="{BB962C8B-B14F-4D97-AF65-F5344CB8AC3E}">
        <p14:creationId xmlns:p14="http://schemas.microsoft.com/office/powerpoint/2010/main" val="31720618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a:t>
            </a:r>
            <a:r>
              <a:rPr lang="en-US" baseline="0" dirty="0" smtClean="0"/>
              <a:t> </a:t>
            </a:r>
            <a:r>
              <a:rPr lang="en-US" i="1" baseline="0" dirty="0" err="1" smtClean="0"/>
              <a:t>Ceanothus</a:t>
            </a:r>
            <a:r>
              <a:rPr lang="en-US" i="1" baseline="0" dirty="0" smtClean="0"/>
              <a:t> </a:t>
            </a:r>
            <a:r>
              <a:rPr lang="en-US" i="1" baseline="0" dirty="0" err="1" smtClean="0"/>
              <a:t>megacarpus</a:t>
            </a:r>
            <a:r>
              <a:rPr lang="en-US" i="0" baseline="0" dirty="0" smtClean="0"/>
              <a:t> alive</a:t>
            </a:r>
            <a:r>
              <a:rPr lang="en-US" baseline="0" dirty="0" smtClean="0"/>
              <a:t> and its relationship with climatic variables from 2013-2016 across the Santa Monica Mountains. </a:t>
            </a:r>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53</a:t>
            </a:fld>
            <a:endParaRPr lang="en-US"/>
          </a:p>
        </p:txBody>
      </p:sp>
    </p:spTree>
    <p:extLst>
      <p:ext uri="{BB962C8B-B14F-4D97-AF65-F5344CB8AC3E}">
        <p14:creationId xmlns:p14="http://schemas.microsoft.com/office/powerpoint/2010/main" val="427813179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a:t>
            </a:r>
            <a:r>
              <a:rPr lang="en-US" baseline="0" dirty="0" smtClean="0"/>
              <a:t> </a:t>
            </a:r>
            <a:r>
              <a:rPr lang="en-US" i="1" baseline="0" dirty="0" err="1" smtClean="0"/>
              <a:t>Ceanothus</a:t>
            </a:r>
            <a:r>
              <a:rPr lang="en-US" i="1" baseline="0" dirty="0" smtClean="0"/>
              <a:t> </a:t>
            </a:r>
            <a:r>
              <a:rPr lang="en-US" i="1" baseline="0" dirty="0" err="1" smtClean="0"/>
              <a:t>spinosus</a:t>
            </a:r>
            <a:r>
              <a:rPr lang="en-US" i="0" baseline="0" dirty="0" smtClean="0"/>
              <a:t> alive</a:t>
            </a:r>
            <a:r>
              <a:rPr lang="en-US" baseline="0" dirty="0" smtClean="0"/>
              <a:t> and its relationship with climatic variables from 2013-2016 across the Santa Monica Mountains. </a:t>
            </a:r>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54</a:t>
            </a:fld>
            <a:endParaRPr lang="en-US"/>
          </a:p>
        </p:txBody>
      </p:sp>
    </p:spTree>
    <p:extLst>
      <p:ext uri="{BB962C8B-B14F-4D97-AF65-F5344CB8AC3E}">
        <p14:creationId xmlns:p14="http://schemas.microsoft.com/office/powerpoint/2010/main" val="217657763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a:t>
            </a:r>
            <a:r>
              <a:rPr lang="en-US" baseline="0" dirty="0" smtClean="0"/>
              <a:t> </a:t>
            </a:r>
            <a:r>
              <a:rPr lang="en-US" i="0" baseline="0" dirty="0" smtClean="0"/>
              <a:t>chaparral alive</a:t>
            </a:r>
            <a:r>
              <a:rPr lang="en-US" baseline="0" dirty="0" smtClean="0"/>
              <a:t> and its relationship with climatic variables from 2013-2016 across the Santa Monica Mountains. </a:t>
            </a:r>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55</a:t>
            </a:fld>
            <a:endParaRPr lang="en-US"/>
          </a:p>
        </p:txBody>
      </p:sp>
    </p:spTree>
    <p:extLst>
      <p:ext uri="{BB962C8B-B14F-4D97-AF65-F5344CB8AC3E}">
        <p14:creationId xmlns:p14="http://schemas.microsoft.com/office/powerpoint/2010/main" val="84961567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a:t>
            </a:r>
            <a:r>
              <a:rPr lang="en-US" baseline="0" dirty="0" smtClean="0"/>
              <a:t> </a:t>
            </a:r>
            <a:r>
              <a:rPr lang="en-US" i="0" baseline="0" dirty="0" smtClean="0"/>
              <a:t>coastal sage scrub drought deciduous alive</a:t>
            </a:r>
            <a:r>
              <a:rPr lang="en-US" baseline="0" dirty="0" smtClean="0"/>
              <a:t> and its relationship with climatic variables from 2013-2016 across the Santa Monica Mountains. </a:t>
            </a:r>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56</a:t>
            </a:fld>
            <a:endParaRPr lang="en-US"/>
          </a:p>
        </p:txBody>
      </p:sp>
    </p:spTree>
    <p:extLst>
      <p:ext uri="{BB962C8B-B14F-4D97-AF65-F5344CB8AC3E}">
        <p14:creationId xmlns:p14="http://schemas.microsoft.com/office/powerpoint/2010/main" val="147119363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a:t>
            </a:r>
            <a:r>
              <a:rPr lang="en-US" baseline="0" dirty="0" smtClean="0"/>
              <a:t> </a:t>
            </a:r>
            <a:r>
              <a:rPr lang="en-US" i="0" baseline="0" dirty="0" smtClean="0"/>
              <a:t>coastal sage scrub summer active alive</a:t>
            </a:r>
            <a:r>
              <a:rPr lang="en-US" baseline="0" dirty="0" smtClean="0"/>
              <a:t> and its relationship with climatic variables from 2013-2016 across the Santa Monica Mountains. </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57</a:t>
            </a:fld>
            <a:endParaRPr lang="en-US"/>
          </a:p>
        </p:txBody>
      </p:sp>
    </p:spTree>
    <p:extLst>
      <p:ext uri="{BB962C8B-B14F-4D97-AF65-F5344CB8AC3E}">
        <p14:creationId xmlns:p14="http://schemas.microsoft.com/office/powerpoint/2010/main" val="230656456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a:t>
            </a:r>
            <a:r>
              <a:rPr lang="en-US" baseline="0" dirty="0" smtClean="0"/>
              <a:t> </a:t>
            </a:r>
            <a:r>
              <a:rPr lang="en-US" i="1" baseline="0" dirty="0" err="1" smtClean="0"/>
              <a:t>Malosma</a:t>
            </a:r>
            <a:r>
              <a:rPr lang="en-US" i="1" baseline="0" dirty="0" smtClean="0"/>
              <a:t> </a:t>
            </a:r>
            <a:r>
              <a:rPr lang="en-US" i="1" baseline="0" dirty="0" err="1" smtClean="0"/>
              <a:t>laurina</a:t>
            </a:r>
            <a:r>
              <a:rPr lang="en-US" i="0" baseline="0" dirty="0" smtClean="0"/>
              <a:t> and</a:t>
            </a:r>
            <a:r>
              <a:rPr lang="en-US" baseline="0" dirty="0" smtClean="0"/>
              <a:t> its relationship with climatic variables from 2013-2016 across the Santa Monica Mountains. </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58</a:t>
            </a:fld>
            <a:endParaRPr lang="en-US"/>
          </a:p>
        </p:txBody>
      </p:sp>
    </p:spTree>
    <p:extLst>
      <p:ext uri="{BB962C8B-B14F-4D97-AF65-F5344CB8AC3E}">
        <p14:creationId xmlns:p14="http://schemas.microsoft.com/office/powerpoint/2010/main" val="100912630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a:t>
            </a:r>
            <a:r>
              <a:rPr lang="en-US" baseline="0" dirty="0" smtClean="0"/>
              <a:t> </a:t>
            </a:r>
            <a:r>
              <a:rPr lang="en-US" i="0" baseline="0" dirty="0" smtClean="0"/>
              <a:t>riparian alive</a:t>
            </a:r>
            <a:r>
              <a:rPr lang="en-US" baseline="0" dirty="0" smtClean="0"/>
              <a:t> and its relationship with climatic variables from 2013-2016 across the Santa Monica Mountains. </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59</a:t>
            </a:fld>
            <a:endParaRPr lang="en-US"/>
          </a:p>
        </p:txBody>
      </p:sp>
    </p:spTree>
    <p:extLst>
      <p:ext uri="{BB962C8B-B14F-4D97-AF65-F5344CB8AC3E}">
        <p14:creationId xmlns:p14="http://schemas.microsoft.com/office/powerpoint/2010/main" val="182534793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a:t>
            </a:r>
            <a:r>
              <a:rPr lang="en-US" baseline="0" dirty="0" smtClean="0"/>
              <a:t> </a:t>
            </a:r>
            <a:r>
              <a:rPr lang="en-US" i="0" baseline="0" dirty="0" smtClean="0"/>
              <a:t>oak woodlands alive</a:t>
            </a:r>
            <a:r>
              <a:rPr lang="en-US" baseline="0" dirty="0" smtClean="0"/>
              <a:t> and its relationship with climatic variables from 2013-2016 across the Santa Monica Mountains. </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60</a:t>
            </a:fld>
            <a:endParaRPr lang="en-US"/>
          </a:p>
        </p:txBody>
      </p:sp>
    </p:spTree>
    <p:extLst>
      <p:ext uri="{BB962C8B-B14F-4D97-AF65-F5344CB8AC3E}">
        <p14:creationId xmlns:p14="http://schemas.microsoft.com/office/powerpoint/2010/main" val="228666730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smtClean="0"/>
              <a:t>This</a:t>
            </a:r>
            <a:r>
              <a:rPr lang="en-US" baseline="0" dirty="0" smtClean="0"/>
              <a:t> graph shows the time period of the drought</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61</a:t>
            </a:fld>
            <a:endParaRPr lang="en-US"/>
          </a:p>
        </p:txBody>
      </p:sp>
    </p:spTree>
    <p:extLst>
      <p:ext uri="{BB962C8B-B14F-4D97-AF65-F5344CB8AC3E}">
        <p14:creationId xmlns:p14="http://schemas.microsoft.com/office/powerpoint/2010/main" val="9238555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Study area:</a:t>
            </a:r>
            <a:r>
              <a:rPr lang="en-US" baseline="0" dirty="0"/>
              <a:t> Santa Monica Mountains National Recreation Area </a:t>
            </a:r>
          </a:p>
          <a:p>
            <a:r>
              <a:rPr lang="en-US" baseline="0" dirty="0"/>
              <a:t>Study period: 2013 – 2017</a:t>
            </a:r>
          </a:p>
          <a:p>
            <a:pPr marL="628650" lvl="1" indent="-171450">
              <a:buFont typeface="Arial" panose="020B0604020202020204" pitchFamily="34" charset="0"/>
              <a:buChar char="•"/>
            </a:pPr>
            <a:r>
              <a:rPr lang="en-US" baseline="0" dirty="0"/>
              <a:t>Didn’t start at beginning of recent drought because </a:t>
            </a:r>
            <a:r>
              <a:rPr lang="en-US" baseline="0" dirty="0" smtClean="0"/>
              <a:t>AVIRIS </a:t>
            </a:r>
            <a:r>
              <a:rPr lang="en-US" baseline="0" dirty="0"/>
              <a:t>data </a:t>
            </a:r>
            <a:r>
              <a:rPr lang="en-US" baseline="0" dirty="0" smtClean="0"/>
              <a:t>wasn’t available for those years</a:t>
            </a:r>
            <a:endParaRPr lang="en-US" dirty="0"/>
          </a:p>
          <a:p>
            <a:endParaRPr lang="en-US" dirty="0"/>
          </a:p>
          <a:p>
            <a:r>
              <a:rPr lang="en-US" dirty="0"/>
              <a:t>Base</a:t>
            </a:r>
            <a:r>
              <a:rPr lang="en-US" baseline="0" dirty="0"/>
              <a:t> Layer Source: </a:t>
            </a:r>
            <a:r>
              <a:rPr lang="en-US" baseline="0" dirty="0" err="1"/>
              <a:t>Esri</a:t>
            </a:r>
            <a:r>
              <a:rPr lang="en-US" baseline="0" dirty="0"/>
              <a:t>, GEBCO, NOAA, National Geographic, </a:t>
            </a:r>
            <a:r>
              <a:rPr lang="en-US" baseline="0" dirty="0" err="1"/>
              <a:t>DeLorme</a:t>
            </a:r>
            <a:r>
              <a:rPr lang="en-US" baseline="0" dirty="0"/>
              <a:t>, HERE, Geonames.org, and other contributors</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6</a:t>
            </a:fld>
            <a:endParaRPr lang="en-US"/>
          </a:p>
        </p:txBody>
      </p:sp>
    </p:spTree>
    <p:extLst>
      <p:ext uri="{BB962C8B-B14F-4D97-AF65-F5344CB8AC3E}">
        <p14:creationId xmlns:p14="http://schemas.microsoft.com/office/powerpoint/2010/main" val="295296026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Our</a:t>
            </a:r>
            <a:r>
              <a:rPr lang="en-US" baseline="0" dirty="0" smtClean="0"/>
              <a:t> objectives were decided at a beginning of the term meeting with our partners at the RCD in the Santa Monica Mountains. </a:t>
            </a: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7</a:t>
            </a:fld>
            <a:endParaRPr lang="en-US"/>
          </a:p>
        </p:txBody>
      </p:sp>
    </p:spTree>
    <p:extLst>
      <p:ext uri="{BB962C8B-B14F-4D97-AF65-F5344CB8AC3E}">
        <p14:creationId xmlns:p14="http://schemas.microsoft.com/office/powerpoint/2010/main" val="350332759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rtl="0">
              <a:spcBef>
                <a:spcPts val="0"/>
              </a:spcBef>
              <a:buSzPct val="25000"/>
              <a:buNone/>
            </a:pPr>
            <a:r>
              <a:rPr lang="en-US" dirty="0"/>
              <a:t>SRTM for DEM, aspect,</a:t>
            </a:r>
            <a:r>
              <a:rPr lang="en-US" baseline="0" dirty="0"/>
              <a:t> slope</a:t>
            </a:r>
          </a:p>
          <a:p>
            <a:pPr marL="0" marR="0" lvl="0" indent="0" algn="l" rtl="0">
              <a:spcBef>
                <a:spcPts val="0"/>
              </a:spcBef>
              <a:buSzPct val="25000"/>
              <a:buNone/>
            </a:pPr>
            <a:endParaRPr lang="en-US" baseline="0" dirty="0"/>
          </a:p>
          <a:p>
            <a:pPr marL="0" marR="0" lvl="0" indent="0" algn="l" rtl="0">
              <a:spcBef>
                <a:spcPts val="0"/>
              </a:spcBef>
              <a:buSzPct val="25000"/>
              <a:buNone/>
            </a:pPr>
            <a:r>
              <a:rPr lang="en-US" baseline="0" dirty="0"/>
              <a:t>AVIRIS for species mapping and calculation of relative fraction alive (FAL</a:t>
            </a:r>
            <a:r>
              <a:rPr lang="en-US" baseline="0" dirty="0" smtClean="0"/>
              <a:t>) vegetation</a:t>
            </a:r>
            <a:endParaRPr lang="en-US" dirty="0"/>
          </a:p>
          <a:p>
            <a:pPr marL="0" marR="0" lvl="0" indent="0" algn="l" rtl="0">
              <a:spcBef>
                <a:spcPts val="0"/>
              </a:spcBef>
              <a:buSzPct val="25000"/>
              <a:buNone/>
            </a:pPr>
            <a:endParaRPr lang="en-US" dirty="0"/>
          </a:p>
          <a:p>
            <a:pPr marL="0" marR="0" lvl="0" indent="0" algn="l" rtl="0">
              <a:spcBef>
                <a:spcPts val="0"/>
              </a:spcBef>
              <a:buSzPct val="25000"/>
              <a:buNone/>
            </a:pPr>
            <a:r>
              <a:rPr lang="en-US" dirty="0"/>
              <a:t>Image Source: http://www.devpedia.developexchange.com/dp/index.php?title=List_of_Satellite_Pictures</a:t>
            </a:r>
          </a:p>
          <a:p>
            <a:endParaRPr lang="en-US" dirty="0"/>
          </a:p>
          <a:p>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8</a:t>
            </a:fld>
            <a:endParaRPr lang="en-US"/>
          </a:p>
        </p:txBody>
      </p:sp>
    </p:spTree>
    <p:extLst>
      <p:ext uri="{BB962C8B-B14F-4D97-AF65-F5344CB8AC3E}">
        <p14:creationId xmlns:p14="http://schemas.microsoft.com/office/powerpoint/2010/main" val="40638827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order to</a:t>
            </a:r>
            <a:r>
              <a:rPr lang="en-US" baseline="0" dirty="0" smtClean="0"/>
              <a:t> find the dieback threshold we</a:t>
            </a:r>
          </a:p>
          <a:p>
            <a:pPr marL="228600" indent="-228600">
              <a:buAutoNum type="arabicPeriod"/>
            </a:pPr>
            <a:r>
              <a:rPr lang="en-US" baseline="0" dirty="0" smtClean="0"/>
              <a:t>Received field plot data from our partners that scored the health of the oaks within each plot and overlaid the RFAL</a:t>
            </a:r>
          </a:p>
          <a:p>
            <a:pPr marL="685800" lvl="1" indent="-228600">
              <a:buFont typeface="+mj-lt"/>
              <a:buAutoNum type="alphaLcParenR"/>
            </a:pPr>
            <a:r>
              <a:rPr lang="en-US" baseline="0" dirty="0" smtClean="0"/>
              <a:t>The RFAL pixels were masked to the field plot data and averaged to get the mean RFAL for each field plot</a:t>
            </a:r>
          </a:p>
          <a:p>
            <a:pPr marL="228600" lvl="0" indent="-228600">
              <a:buAutoNum type="arabicPeriod"/>
            </a:pPr>
            <a:r>
              <a:rPr lang="en-US" baseline="0" dirty="0" smtClean="0"/>
              <a:t>Plot the RFAL against the field data and find a trend line</a:t>
            </a:r>
          </a:p>
          <a:p>
            <a:pPr marL="228600" lvl="0" indent="-228600">
              <a:buAutoNum type="arabicPeriod"/>
            </a:pPr>
            <a:r>
              <a:rPr lang="en-US" baseline="0" dirty="0" smtClean="0"/>
              <a:t>the equation from the trend line with the highest R2 value was used to calculate the dieback threshold for RFAL </a:t>
            </a:r>
          </a:p>
          <a:p>
            <a:pPr marL="228600" indent="-228600">
              <a:buAutoNum type="arabicPeriod"/>
            </a:pPr>
            <a:endParaRPr lang="en-US" dirty="0"/>
          </a:p>
        </p:txBody>
      </p:sp>
      <p:sp>
        <p:nvSpPr>
          <p:cNvPr id="4" name="Slide Number Placeholder 3"/>
          <p:cNvSpPr>
            <a:spLocks noGrp="1"/>
          </p:cNvSpPr>
          <p:nvPr>
            <p:ph type="sldNum" sz="quarter" idx="10"/>
          </p:nvPr>
        </p:nvSpPr>
        <p:spPr/>
        <p:txBody>
          <a:bodyPr/>
          <a:lstStyle/>
          <a:p>
            <a:fld id="{0535C12C-436B-478B-9EA8-7D7AB2695871}" type="slidenum">
              <a:rPr lang="en-US" smtClean="0"/>
              <a:t>9</a:t>
            </a:fld>
            <a:endParaRPr lang="en-US"/>
          </a:p>
        </p:txBody>
      </p:sp>
    </p:spTree>
    <p:extLst>
      <p:ext uri="{BB962C8B-B14F-4D97-AF65-F5344CB8AC3E}">
        <p14:creationId xmlns:p14="http://schemas.microsoft.com/office/powerpoint/2010/main" val="3468605818"/>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6.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8" name="Picture 7"/>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953751" y="238125"/>
            <a:ext cx="870608" cy="741586"/>
          </a:xfrm>
          <a:prstGeom prst="rect">
            <a:avLst/>
          </a:prstGeom>
        </p:spPr>
      </p:pic>
      <p:sp>
        <p:nvSpPr>
          <p:cNvPr id="9" name="TextBox 8"/>
          <p:cNvSpPr txBox="1"/>
          <p:nvPr userDrawn="1"/>
        </p:nvSpPr>
        <p:spPr>
          <a:xfrm>
            <a:off x="8944500" y="442912"/>
            <a:ext cx="1962150" cy="415498"/>
          </a:xfrm>
          <a:prstGeom prst="rect">
            <a:avLst/>
          </a:prstGeom>
          <a:noFill/>
        </p:spPr>
        <p:txBody>
          <a:bodyPr wrap="square" rtlCol="0">
            <a:spAutoFit/>
          </a:bodyPr>
          <a:lstStyle/>
          <a:p>
            <a:pPr algn="r"/>
            <a:r>
              <a:rPr lang="en-US" sz="1050" dirty="0">
                <a:latin typeface="Arial" panose="020B0604020202020204" pitchFamily="34" charset="0"/>
                <a:cs typeface="Arial" panose="020B0604020202020204" pitchFamily="34" charset="0"/>
              </a:rPr>
              <a:t>National</a:t>
            </a:r>
            <a:r>
              <a:rPr lang="en-US" sz="1050" baseline="0" dirty="0">
                <a:latin typeface="Arial" panose="020B0604020202020204" pitchFamily="34" charset="0"/>
                <a:cs typeface="Arial" panose="020B0604020202020204" pitchFamily="34" charset="0"/>
              </a:rPr>
              <a:t> Aeronautics and</a:t>
            </a:r>
          </a:p>
          <a:p>
            <a:pPr algn="r"/>
            <a:r>
              <a:rPr lang="en-US" sz="1050" baseline="0" dirty="0">
                <a:latin typeface="Arial" panose="020B0604020202020204" pitchFamily="34" charset="0"/>
                <a:cs typeface="Arial" panose="020B0604020202020204" pitchFamily="34" charset="0"/>
              </a:rPr>
              <a:t>Space Administration</a:t>
            </a:r>
            <a:endParaRPr lang="en-US" sz="1050" dirty="0">
              <a:latin typeface="Arial" panose="020B0604020202020204" pitchFamily="34" charset="0"/>
              <a:cs typeface="Arial" panose="020B0604020202020204" pitchFamily="34" charset="0"/>
            </a:endParaRPr>
          </a:p>
        </p:txBody>
      </p:sp>
      <p:cxnSp>
        <p:nvCxnSpPr>
          <p:cNvPr id="10" name="Straight Connector 9"/>
          <p:cNvCxnSpPr/>
          <p:nvPr userDrawn="1"/>
        </p:nvCxnSpPr>
        <p:spPr>
          <a:xfrm>
            <a:off x="10930200" y="304800"/>
            <a:ext cx="0" cy="616952"/>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1637668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55FD0C9-6084-4F9A-AC4E-F25A0E369AD1}" type="datetimeFigureOut">
              <a:rPr lang="en-US" smtClean="0"/>
              <a:t>11/28/2017</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EB8334-B081-4E2E-BBAA-5386776C3F66}" type="slidenum">
              <a:rPr lang="en-US" smtClean="0"/>
              <a:t>‹#›</a:t>
            </a:fld>
            <a:endParaRPr lang="en-US"/>
          </a:p>
        </p:txBody>
      </p:sp>
    </p:spTree>
    <p:extLst>
      <p:ext uri="{BB962C8B-B14F-4D97-AF65-F5344CB8AC3E}">
        <p14:creationId xmlns:p14="http://schemas.microsoft.com/office/powerpoint/2010/main" val="194015069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5" name="Picture 1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33004" y="133045"/>
            <a:ext cx="382562" cy="382562"/>
          </a:xfrm>
          <a:prstGeom prst="rect">
            <a:avLst/>
          </a:prstGeom>
        </p:spPr>
      </p:pic>
      <p:sp>
        <p:nvSpPr>
          <p:cNvPr id="2" name="Title 1"/>
          <p:cNvSpPr>
            <a:spLocks noGrp="1"/>
          </p:cNvSpPr>
          <p:nvPr>
            <p:ph type="title" hasCustomPrompt="1"/>
          </p:nvPr>
        </p:nvSpPr>
        <p:spPr>
          <a:xfrm>
            <a:off x="1000125" y="365124"/>
            <a:ext cx="9413277" cy="479425"/>
          </a:xfrm>
        </p:spPr>
        <p:txBody>
          <a:bodyPr>
            <a:noAutofit/>
          </a:bodyPr>
          <a:lstStyle>
            <a:lvl1pPr>
              <a:defRPr sz="4800" b="0">
                <a:solidFill>
                  <a:srgbClr val="2E8652"/>
                </a:solidFill>
              </a:defRPr>
            </a:lvl1pPr>
          </a:lstStyle>
          <a:p>
            <a:r>
              <a:rPr lang="en-US" dirty="0"/>
              <a:t>Slide Title</a:t>
            </a:r>
          </a:p>
        </p:txBody>
      </p:sp>
      <p:sp>
        <p:nvSpPr>
          <p:cNvPr id="9" name="Picture Placeholder 2"/>
          <p:cNvSpPr>
            <a:spLocks noGrp="1"/>
          </p:cNvSpPr>
          <p:nvPr>
            <p:ph type="pic" idx="10" hasCustomPrompt="1"/>
          </p:nvPr>
        </p:nvSpPr>
        <p:spPr>
          <a:xfrm>
            <a:off x="5183187" y="931498"/>
            <a:ext cx="7008813" cy="5880783"/>
          </a:xfrm>
        </p:spPr>
        <p:txBody>
          <a:bodyPr anchor="ctr">
            <a:normAutofit/>
          </a:bodyPr>
          <a:lstStyle>
            <a:lvl1pPr marL="0" indent="0" algn="ctr">
              <a:buNone/>
              <a:defRPr sz="5400" b="1">
                <a:solidFill>
                  <a:schemeClr val="bg1">
                    <a:lumMod val="6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Imagery</a:t>
            </a:r>
          </a:p>
        </p:txBody>
      </p:sp>
      <p:sp>
        <p:nvSpPr>
          <p:cNvPr id="10" name="Text Placeholder 3"/>
          <p:cNvSpPr>
            <a:spLocks noGrp="1"/>
          </p:cNvSpPr>
          <p:nvPr>
            <p:ph type="body" sz="half" idx="2" hasCustomPrompt="1"/>
          </p:nvPr>
        </p:nvSpPr>
        <p:spPr>
          <a:xfrm>
            <a:off x="1000125" y="931498"/>
            <a:ext cx="3743997" cy="5880783"/>
          </a:xfrm>
        </p:spPr>
        <p:txBody>
          <a:bodyPr>
            <a:normAutofit/>
          </a:bodyPr>
          <a:lstStyle>
            <a:lvl1pPr marL="0" indent="0">
              <a:buNone/>
              <a:defRPr sz="20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Body Text Here</a:t>
            </a:r>
          </a:p>
        </p:txBody>
      </p:sp>
      <p:sp>
        <p:nvSpPr>
          <p:cNvPr id="4" name="Rectangle 3"/>
          <p:cNvSpPr/>
          <p:nvPr userDrawn="1"/>
        </p:nvSpPr>
        <p:spPr>
          <a:xfrm>
            <a:off x="0" y="6812281"/>
            <a:ext cx="12192000" cy="45719"/>
          </a:xfrm>
          <a:prstGeom prst="rect">
            <a:avLst/>
          </a:prstGeom>
          <a:solidFill>
            <a:srgbClr val="2E86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228882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and Content 2">
    <p:spTree>
      <p:nvGrpSpPr>
        <p:cNvPr id="1" name=""/>
        <p:cNvGrpSpPr/>
        <p:nvPr/>
      </p:nvGrpSpPr>
      <p:grpSpPr>
        <a:xfrm>
          <a:off x="0" y="0"/>
          <a:ext cx="0" cy="0"/>
          <a:chOff x="0" y="0"/>
          <a:chExt cx="0" cy="0"/>
        </a:xfrm>
      </p:grpSpPr>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21" name="Picture 2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33004" y="133045"/>
            <a:ext cx="382562" cy="382562"/>
          </a:xfrm>
          <a:prstGeom prst="rect">
            <a:avLst/>
          </a:prstGeom>
        </p:spPr>
      </p:pic>
      <p:sp>
        <p:nvSpPr>
          <p:cNvPr id="13" name="Title 1"/>
          <p:cNvSpPr>
            <a:spLocks noGrp="1"/>
          </p:cNvSpPr>
          <p:nvPr>
            <p:ph type="title" hasCustomPrompt="1"/>
          </p:nvPr>
        </p:nvSpPr>
        <p:spPr>
          <a:xfrm>
            <a:off x="1000125" y="365124"/>
            <a:ext cx="10233148" cy="479425"/>
          </a:xfrm>
        </p:spPr>
        <p:txBody>
          <a:bodyPr>
            <a:noAutofit/>
          </a:bodyPr>
          <a:lstStyle>
            <a:lvl1pPr>
              <a:defRPr sz="4800" b="0">
                <a:solidFill>
                  <a:srgbClr val="2E8652"/>
                </a:solidFill>
              </a:defRPr>
            </a:lvl1pPr>
          </a:lstStyle>
          <a:p>
            <a:r>
              <a:rPr lang="en-US" dirty="0"/>
              <a:t>Slide Title</a:t>
            </a:r>
          </a:p>
        </p:txBody>
      </p:sp>
      <p:sp>
        <p:nvSpPr>
          <p:cNvPr id="9" name="Picture Placeholder 2"/>
          <p:cNvSpPr>
            <a:spLocks noGrp="1"/>
          </p:cNvSpPr>
          <p:nvPr>
            <p:ph type="pic" idx="10" hasCustomPrompt="1"/>
          </p:nvPr>
        </p:nvSpPr>
        <p:spPr>
          <a:xfrm>
            <a:off x="0" y="931498"/>
            <a:ext cx="7008813" cy="5880479"/>
          </a:xfrm>
        </p:spPr>
        <p:txBody>
          <a:bodyPr anchor="ctr">
            <a:normAutofit/>
          </a:bodyPr>
          <a:lstStyle>
            <a:lvl1pPr marL="0" indent="0" algn="ctr">
              <a:buNone/>
              <a:defRPr sz="5400" b="1">
                <a:solidFill>
                  <a:schemeClr val="bg1">
                    <a:lumMod val="6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Imagery</a:t>
            </a:r>
          </a:p>
        </p:txBody>
      </p:sp>
      <p:sp>
        <p:nvSpPr>
          <p:cNvPr id="10" name="Text Placeholder 3"/>
          <p:cNvSpPr>
            <a:spLocks noGrp="1"/>
          </p:cNvSpPr>
          <p:nvPr>
            <p:ph type="body" sz="half" idx="2" hasCustomPrompt="1"/>
          </p:nvPr>
        </p:nvSpPr>
        <p:spPr>
          <a:xfrm>
            <a:off x="7436065" y="931499"/>
            <a:ext cx="3797208" cy="5880478"/>
          </a:xfrm>
        </p:spPr>
        <p:txBody>
          <a:bodyPr>
            <a:normAutofit/>
          </a:bodyPr>
          <a:lstStyle>
            <a:lvl1pPr marL="0" indent="0">
              <a:buNone/>
              <a:defRPr sz="20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Body Text Here</a:t>
            </a:r>
          </a:p>
        </p:txBody>
      </p:sp>
      <p:sp>
        <p:nvSpPr>
          <p:cNvPr id="8" name="Rectangle 7"/>
          <p:cNvSpPr/>
          <p:nvPr userDrawn="1"/>
        </p:nvSpPr>
        <p:spPr>
          <a:xfrm>
            <a:off x="0" y="6820367"/>
            <a:ext cx="12192000" cy="45719"/>
          </a:xfrm>
          <a:prstGeom prst="rect">
            <a:avLst/>
          </a:prstGeom>
          <a:solidFill>
            <a:srgbClr val="2E86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435430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nd Content H">
    <p:spTree>
      <p:nvGrpSpPr>
        <p:cNvPr id="1" name=""/>
        <p:cNvGrpSpPr/>
        <p:nvPr/>
      </p:nvGrpSpPr>
      <p:grpSpPr>
        <a:xfrm>
          <a:off x="0" y="0"/>
          <a:ext cx="0" cy="0"/>
          <a:chOff x="0" y="0"/>
          <a:chExt cx="0" cy="0"/>
        </a:xfrm>
      </p:grpSpPr>
      <p:pic>
        <p:nvPicPr>
          <p:cNvPr id="22" name="Picture 2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3437552"/>
            <a:ext cx="12192000" cy="6858000"/>
          </a:xfrm>
          <a:prstGeom prst="rect">
            <a:avLst/>
          </a:prstGeom>
        </p:spPr>
      </p:pic>
      <p:pic>
        <p:nvPicPr>
          <p:cNvPr id="23" name="Picture 2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33004" y="3570597"/>
            <a:ext cx="382562" cy="382562"/>
          </a:xfrm>
          <a:prstGeom prst="rect">
            <a:avLst/>
          </a:prstGeom>
        </p:spPr>
      </p:pic>
      <p:sp>
        <p:nvSpPr>
          <p:cNvPr id="13" name="Title 1"/>
          <p:cNvSpPr>
            <a:spLocks noGrp="1"/>
          </p:cNvSpPr>
          <p:nvPr>
            <p:ph type="title" hasCustomPrompt="1"/>
          </p:nvPr>
        </p:nvSpPr>
        <p:spPr>
          <a:xfrm>
            <a:off x="1000125" y="3794124"/>
            <a:ext cx="10233148" cy="479425"/>
          </a:xfrm>
        </p:spPr>
        <p:txBody>
          <a:bodyPr>
            <a:noAutofit/>
          </a:bodyPr>
          <a:lstStyle>
            <a:lvl1pPr>
              <a:defRPr sz="4800" b="0">
                <a:solidFill>
                  <a:srgbClr val="2E8652"/>
                </a:solidFill>
              </a:defRPr>
            </a:lvl1pPr>
          </a:lstStyle>
          <a:p>
            <a:r>
              <a:rPr lang="en-US" dirty="0"/>
              <a:t>Slide Title</a:t>
            </a:r>
          </a:p>
        </p:txBody>
      </p:sp>
      <p:sp>
        <p:nvSpPr>
          <p:cNvPr id="9" name="Picture Placeholder 2"/>
          <p:cNvSpPr>
            <a:spLocks noGrp="1"/>
          </p:cNvSpPr>
          <p:nvPr>
            <p:ph type="pic" idx="10" hasCustomPrompt="1"/>
          </p:nvPr>
        </p:nvSpPr>
        <p:spPr>
          <a:xfrm>
            <a:off x="0" y="46648"/>
            <a:ext cx="12192000" cy="3390904"/>
          </a:xfrm>
        </p:spPr>
        <p:txBody>
          <a:bodyPr anchor="ctr">
            <a:normAutofit/>
          </a:bodyPr>
          <a:lstStyle>
            <a:lvl1pPr marL="0" indent="0" algn="ctr">
              <a:buNone/>
              <a:defRPr sz="5400" b="1">
                <a:solidFill>
                  <a:schemeClr val="bg1">
                    <a:lumMod val="6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Imagery</a:t>
            </a:r>
          </a:p>
        </p:txBody>
      </p:sp>
      <p:sp>
        <p:nvSpPr>
          <p:cNvPr id="10" name="Text Placeholder 3"/>
          <p:cNvSpPr>
            <a:spLocks noGrp="1"/>
          </p:cNvSpPr>
          <p:nvPr>
            <p:ph type="body" sz="half" idx="2" hasCustomPrompt="1"/>
          </p:nvPr>
        </p:nvSpPr>
        <p:spPr>
          <a:xfrm>
            <a:off x="1000125" y="4432151"/>
            <a:ext cx="10233148" cy="2194560"/>
          </a:xfrm>
        </p:spPr>
        <p:txBody>
          <a:bodyPr>
            <a:normAutofit/>
          </a:bodyPr>
          <a:lstStyle>
            <a:lvl1pPr marL="0" indent="0">
              <a:buNone/>
              <a:defRPr sz="20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Body Text Here</a:t>
            </a:r>
          </a:p>
        </p:txBody>
      </p:sp>
      <p:sp>
        <p:nvSpPr>
          <p:cNvPr id="8" name="Rectangle 7"/>
          <p:cNvSpPr/>
          <p:nvPr userDrawn="1"/>
        </p:nvSpPr>
        <p:spPr>
          <a:xfrm>
            <a:off x="0" y="0"/>
            <a:ext cx="12192000" cy="45719"/>
          </a:xfrm>
          <a:prstGeom prst="rect">
            <a:avLst/>
          </a:prstGeom>
          <a:solidFill>
            <a:srgbClr val="2E86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779747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itle and Content H2">
    <p:spTree>
      <p:nvGrpSpPr>
        <p:cNvPr id="1" name=""/>
        <p:cNvGrpSpPr/>
        <p:nvPr/>
      </p:nvGrpSpPr>
      <p:grpSpPr>
        <a:xfrm>
          <a:off x="0" y="0"/>
          <a:ext cx="0" cy="0"/>
          <a:chOff x="0" y="0"/>
          <a:chExt cx="0" cy="0"/>
        </a:xfrm>
      </p:grpSpPr>
      <p:pic>
        <p:nvPicPr>
          <p:cNvPr id="20" name="Picture 1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21" name="Picture 20"/>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33004" y="133045"/>
            <a:ext cx="382562" cy="382562"/>
          </a:xfrm>
          <a:prstGeom prst="rect">
            <a:avLst/>
          </a:prstGeom>
        </p:spPr>
      </p:pic>
      <p:sp>
        <p:nvSpPr>
          <p:cNvPr id="13" name="Title 1"/>
          <p:cNvSpPr>
            <a:spLocks noGrp="1"/>
          </p:cNvSpPr>
          <p:nvPr>
            <p:ph type="title" hasCustomPrompt="1"/>
          </p:nvPr>
        </p:nvSpPr>
        <p:spPr>
          <a:xfrm>
            <a:off x="1000125" y="365124"/>
            <a:ext cx="10233148" cy="479425"/>
          </a:xfrm>
        </p:spPr>
        <p:txBody>
          <a:bodyPr>
            <a:noAutofit/>
          </a:bodyPr>
          <a:lstStyle>
            <a:lvl1pPr>
              <a:defRPr sz="4800" b="0">
                <a:solidFill>
                  <a:srgbClr val="2E8652"/>
                </a:solidFill>
              </a:defRPr>
            </a:lvl1pPr>
          </a:lstStyle>
          <a:p>
            <a:r>
              <a:rPr lang="en-US" dirty="0"/>
              <a:t>Slide Title</a:t>
            </a:r>
          </a:p>
        </p:txBody>
      </p:sp>
      <p:sp>
        <p:nvSpPr>
          <p:cNvPr id="9" name="Picture Placeholder 2"/>
          <p:cNvSpPr>
            <a:spLocks noGrp="1"/>
          </p:cNvSpPr>
          <p:nvPr>
            <p:ph type="pic" idx="10" hasCustomPrompt="1"/>
          </p:nvPr>
        </p:nvSpPr>
        <p:spPr>
          <a:xfrm>
            <a:off x="0" y="3456417"/>
            <a:ext cx="12192000" cy="3354936"/>
          </a:xfrm>
        </p:spPr>
        <p:txBody>
          <a:bodyPr anchor="ctr">
            <a:normAutofit/>
          </a:bodyPr>
          <a:lstStyle>
            <a:lvl1pPr marL="0" indent="0" algn="ctr">
              <a:buNone/>
              <a:defRPr sz="5400" b="1">
                <a:solidFill>
                  <a:schemeClr val="bg1">
                    <a:lumMod val="65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Imagery</a:t>
            </a:r>
          </a:p>
        </p:txBody>
      </p:sp>
      <p:sp>
        <p:nvSpPr>
          <p:cNvPr id="10" name="Text Placeholder 3"/>
          <p:cNvSpPr>
            <a:spLocks noGrp="1"/>
          </p:cNvSpPr>
          <p:nvPr>
            <p:ph type="body" sz="half" idx="2" hasCustomPrompt="1"/>
          </p:nvPr>
        </p:nvSpPr>
        <p:spPr>
          <a:xfrm>
            <a:off x="1000125" y="993665"/>
            <a:ext cx="10233148" cy="2186052"/>
          </a:xfrm>
        </p:spPr>
        <p:txBody>
          <a:bodyPr>
            <a:normAutofit/>
          </a:bodyPr>
          <a:lstStyle>
            <a:lvl1pPr marL="0" indent="0">
              <a:buNone/>
              <a:defRPr sz="20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Body Text Here</a:t>
            </a:r>
          </a:p>
        </p:txBody>
      </p:sp>
      <p:sp>
        <p:nvSpPr>
          <p:cNvPr id="8" name="Rectangle 7"/>
          <p:cNvSpPr/>
          <p:nvPr userDrawn="1"/>
        </p:nvSpPr>
        <p:spPr>
          <a:xfrm>
            <a:off x="0" y="6818138"/>
            <a:ext cx="12192000" cy="45719"/>
          </a:xfrm>
          <a:prstGeom prst="rect">
            <a:avLst/>
          </a:prstGeom>
          <a:solidFill>
            <a:srgbClr val="2E86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0264261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Key Points">
    <p:spTree>
      <p:nvGrpSpPr>
        <p:cNvPr id="1" name=""/>
        <p:cNvGrpSpPr/>
        <p:nvPr/>
      </p:nvGrpSpPr>
      <p:grpSpPr>
        <a:xfrm>
          <a:off x="0" y="0"/>
          <a:ext cx="0" cy="0"/>
          <a:chOff x="0" y="0"/>
          <a:chExt cx="0" cy="0"/>
        </a:xfrm>
      </p:grpSpPr>
      <p:pic>
        <p:nvPicPr>
          <p:cNvPr id="26" name="Picture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27" name="Picture 2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33004" y="133045"/>
            <a:ext cx="382562" cy="382562"/>
          </a:xfrm>
          <a:prstGeom prst="rect">
            <a:avLst/>
          </a:prstGeom>
        </p:spPr>
      </p:pic>
      <p:sp>
        <p:nvSpPr>
          <p:cNvPr id="7" name="Section Body Text"/>
          <p:cNvSpPr>
            <a:spLocks noGrp="1"/>
          </p:cNvSpPr>
          <p:nvPr>
            <p:ph type="body" sz="quarter" idx="11" hasCustomPrompt="1"/>
          </p:nvPr>
        </p:nvSpPr>
        <p:spPr>
          <a:xfrm>
            <a:off x="4833257" y="5695688"/>
            <a:ext cx="6400015" cy="1114212"/>
          </a:xfrm>
          <a:prstGeom prst="rect">
            <a:avLst/>
          </a:prstGeom>
        </p:spPr>
        <p:txBody>
          <a:bodyPr anchor="t">
            <a:normAutofit/>
          </a:bodyPr>
          <a:lstStyle>
            <a:lvl1pPr marL="0" indent="0">
              <a:buNone/>
              <a:defRPr sz="2000" baseline="0">
                <a:solidFill>
                  <a:schemeClr val="tx1">
                    <a:lumMod val="75000"/>
                    <a:lumOff val="25000"/>
                  </a:schemeClr>
                </a:solidFill>
                <a:latin typeface="Century Gothic" panose="020B0502020202020204" pitchFamily="34" charset="0"/>
              </a:defRPr>
            </a:lvl1pPr>
          </a:lstStyle>
          <a:p>
            <a:pPr lvl="0"/>
            <a:r>
              <a:rPr lang="en-US" dirty="0"/>
              <a:t>Point elaboration</a:t>
            </a:r>
          </a:p>
        </p:txBody>
      </p:sp>
      <p:sp>
        <p:nvSpPr>
          <p:cNvPr id="11" name="Text Placeholder 3"/>
          <p:cNvSpPr>
            <a:spLocks noGrp="1"/>
          </p:cNvSpPr>
          <p:nvPr>
            <p:ph type="body" sz="quarter" idx="15" hasCustomPrompt="1"/>
          </p:nvPr>
        </p:nvSpPr>
        <p:spPr>
          <a:xfrm>
            <a:off x="1000125" y="1165799"/>
            <a:ext cx="3393745" cy="1042733"/>
          </a:xfrm>
          <a:prstGeom prst="rect">
            <a:avLst/>
          </a:prstGeom>
        </p:spPr>
        <p:txBody>
          <a:bodyPr anchor="b">
            <a:normAutofit/>
          </a:bodyPr>
          <a:lstStyle>
            <a:lvl1pPr marL="0" indent="0" algn="r">
              <a:buNone/>
              <a:defRPr sz="3600" b="0" baseline="0">
                <a:solidFill>
                  <a:srgbClr val="2E8652"/>
                </a:solidFill>
                <a:latin typeface="Century Gothic" panose="020B0502020202020204" pitchFamily="34" charset="0"/>
              </a:defRPr>
            </a:lvl1pPr>
          </a:lstStyle>
          <a:p>
            <a:pPr lvl="0"/>
            <a:r>
              <a:rPr lang="en-US" dirty="0"/>
              <a:t>Key Point 1</a:t>
            </a:r>
          </a:p>
        </p:txBody>
      </p:sp>
      <p:sp>
        <p:nvSpPr>
          <p:cNvPr id="12" name="Section Body Text"/>
          <p:cNvSpPr>
            <a:spLocks noGrp="1"/>
          </p:cNvSpPr>
          <p:nvPr>
            <p:ph type="body" sz="quarter" idx="16" hasCustomPrompt="1"/>
          </p:nvPr>
        </p:nvSpPr>
        <p:spPr>
          <a:xfrm>
            <a:off x="4833257" y="1805049"/>
            <a:ext cx="6400015" cy="1127840"/>
          </a:xfrm>
          <a:prstGeom prst="rect">
            <a:avLst/>
          </a:prstGeom>
        </p:spPr>
        <p:txBody>
          <a:bodyPr anchor="t">
            <a:normAutofit/>
          </a:bodyPr>
          <a:lstStyle>
            <a:lvl1pPr marL="0" indent="0">
              <a:buNone/>
              <a:defRPr sz="2000" baseline="0">
                <a:solidFill>
                  <a:schemeClr val="tx1">
                    <a:lumMod val="75000"/>
                    <a:lumOff val="25000"/>
                  </a:schemeClr>
                </a:solidFill>
                <a:latin typeface="Century Gothic" panose="020B0502020202020204" pitchFamily="34" charset="0"/>
              </a:defRPr>
            </a:lvl1pPr>
          </a:lstStyle>
          <a:p>
            <a:pPr lvl="0"/>
            <a:r>
              <a:rPr lang="en-US" dirty="0"/>
              <a:t>Point elaboration</a:t>
            </a:r>
          </a:p>
        </p:txBody>
      </p:sp>
      <p:sp>
        <p:nvSpPr>
          <p:cNvPr id="13" name="Text Placeholder 3"/>
          <p:cNvSpPr>
            <a:spLocks noGrp="1"/>
          </p:cNvSpPr>
          <p:nvPr>
            <p:ph type="body" sz="quarter" idx="17" hasCustomPrompt="1"/>
          </p:nvPr>
        </p:nvSpPr>
        <p:spPr>
          <a:xfrm>
            <a:off x="1000125" y="5058581"/>
            <a:ext cx="3393745" cy="1042733"/>
          </a:xfrm>
          <a:prstGeom prst="rect">
            <a:avLst/>
          </a:prstGeom>
        </p:spPr>
        <p:txBody>
          <a:bodyPr anchor="b">
            <a:normAutofit/>
          </a:bodyPr>
          <a:lstStyle>
            <a:lvl1pPr marL="0" indent="0" algn="r">
              <a:buNone/>
              <a:defRPr sz="3600" b="0" baseline="0">
                <a:solidFill>
                  <a:srgbClr val="2E8652"/>
                </a:solidFill>
                <a:latin typeface="Century Gothic" panose="020B0502020202020204" pitchFamily="34" charset="0"/>
              </a:defRPr>
            </a:lvl1pPr>
          </a:lstStyle>
          <a:p>
            <a:pPr lvl="0"/>
            <a:r>
              <a:rPr lang="en-US" dirty="0"/>
              <a:t>Key Point 3</a:t>
            </a:r>
          </a:p>
        </p:txBody>
      </p:sp>
      <p:sp>
        <p:nvSpPr>
          <p:cNvPr id="14" name="Text Placeholder 3"/>
          <p:cNvSpPr>
            <a:spLocks noGrp="1"/>
          </p:cNvSpPr>
          <p:nvPr>
            <p:ph type="body" sz="quarter" idx="18" hasCustomPrompt="1"/>
          </p:nvPr>
        </p:nvSpPr>
        <p:spPr>
          <a:xfrm>
            <a:off x="1000125" y="3063682"/>
            <a:ext cx="3393745" cy="1042733"/>
          </a:xfrm>
          <a:prstGeom prst="rect">
            <a:avLst/>
          </a:prstGeom>
        </p:spPr>
        <p:txBody>
          <a:bodyPr anchor="b">
            <a:normAutofit/>
          </a:bodyPr>
          <a:lstStyle>
            <a:lvl1pPr marL="0" indent="0" algn="r">
              <a:buNone/>
              <a:defRPr sz="3600" b="0" baseline="0">
                <a:solidFill>
                  <a:srgbClr val="2E8652"/>
                </a:solidFill>
                <a:latin typeface="Century Gothic" panose="020B0502020202020204" pitchFamily="34" charset="0"/>
              </a:defRPr>
            </a:lvl1pPr>
          </a:lstStyle>
          <a:p>
            <a:pPr lvl="0"/>
            <a:r>
              <a:rPr lang="en-US" dirty="0"/>
              <a:t>Key Point 2</a:t>
            </a:r>
          </a:p>
        </p:txBody>
      </p:sp>
      <p:sp>
        <p:nvSpPr>
          <p:cNvPr id="15" name="Section Body Text"/>
          <p:cNvSpPr>
            <a:spLocks noGrp="1"/>
          </p:cNvSpPr>
          <p:nvPr>
            <p:ph type="body" sz="quarter" idx="19" hasCustomPrompt="1"/>
          </p:nvPr>
        </p:nvSpPr>
        <p:spPr>
          <a:xfrm>
            <a:off x="4833257" y="3732286"/>
            <a:ext cx="6400015" cy="1127840"/>
          </a:xfrm>
          <a:prstGeom prst="rect">
            <a:avLst/>
          </a:prstGeom>
        </p:spPr>
        <p:txBody>
          <a:bodyPr anchor="t">
            <a:normAutofit/>
          </a:bodyPr>
          <a:lstStyle>
            <a:lvl1pPr marL="0" indent="0">
              <a:buNone/>
              <a:defRPr sz="2000" baseline="0">
                <a:solidFill>
                  <a:schemeClr val="tx1">
                    <a:lumMod val="75000"/>
                    <a:lumOff val="25000"/>
                  </a:schemeClr>
                </a:solidFill>
                <a:latin typeface="Century Gothic" panose="020B0502020202020204" pitchFamily="34" charset="0"/>
              </a:defRPr>
            </a:lvl1pPr>
          </a:lstStyle>
          <a:p>
            <a:pPr lvl="0"/>
            <a:r>
              <a:rPr lang="en-US" dirty="0"/>
              <a:t>Point elaboration</a:t>
            </a:r>
          </a:p>
        </p:txBody>
      </p:sp>
      <p:sp>
        <p:nvSpPr>
          <p:cNvPr id="18" name="Rectangle 17"/>
          <p:cNvSpPr/>
          <p:nvPr userDrawn="1"/>
        </p:nvSpPr>
        <p:spPr>
          <a:xfrm>
            <a:off x="0" y="6818138"/>
            <a:ext cx="12192000" cy="45719"/>
          </a:xfrm>
          <a:prstGeom prst="rect">
            <a:avLst/>
          </a:prstGeom>
          <a:solidFill>
            <a:srgbClr val="2E86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itle 1"/>
          <p:cNvSpPr>
            <a:spLocks noGrp="1"/>
          </p:cNvSpPr>
          <p:nvPr>
            <p:ph type="title" hasCustomPrompt="1"/>
          </p:nvPr>
        </p:nvSpPr>
        <p:spPr>
          <a:xfrm>
            <a:off x="1000125" y="365124"/>
            <a:ext cx="10233148" cy="479425"/>
          </a:xfrm>
        </p:spPr>
        <p:txBody>
          <a:bodyPr>
            <a:noAutofit/>
          </a:bodyPr>
          <a:lstStyle>
            <a:lvl1pPr>
              <a:defRPr sz="4800" b="0">
                <a:solidFill>
                  <a:srgbClr val="2E8652"/>
                </a:solidFill>
              </a:defRPr>
            </a:lvl1pPr>
          </a:lstStyle>
          <a:p>
            <a:r>
              <a:rPr lang="en-US" dirty="0"/>
              <a:t>Slide Title</a:t>
            </a:r>
          </a:p>
        </p:txBody>
      </p:sp>
    </p:spTree>
    <p:extLst>
      <p:ext uri="{BB962C8B-B14F-4D97-AF65-F5344CB8AC3E}">
        <p14:creationId xmlns:p14="http://schemas.microsoft.com/office/powerpoint/2010/main" val="1698387655"/>
      </p:ext>
    </p:extLst>
  </p:cSld>
  <p:clrMapOvr>
    <a:masterClrMapping/>
  </p:clrMapOvr>
  <p:extLst mod="1">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Key Points 2">
    <p:spTree>
      <p:nvGrpSpPr>
        <p:cNvPr id="1" name=""/>
        <p:cNvGrpSpPr/>
        <p:nvPr/>
      </p:nvGrpSpPr>
      <p:grpSpPr>
        <a:xfrm>
          <a:off x="0" y="0"/>
          <a:ext cx="0" cy="0"/>
          <a:chOff x="0" y="0"/>
          <a:chExt cx="0" cy="0"/>
        </a:xfrm>
      </p:grpSpPr>
      <p:pic>
        <p:nvPicPr>
          <p:cNvPr id="26" name="Picture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27" name="Picture 2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33004" y="133045"/>
            <a:ext cx="382562" cy="382562"/>
          </a:xfrm>
          <a:prstGeom prst="rect">
            <a:avLst/>
          </a:prstGeom>
        </p:spPr>
      </p:pic>
      <p:sp>
        <p:nvSpPr>
          <p:cNvPr id="20" name="Title 1"/>
          <p:cNvSpPr>
            <a:spLocks noGrp="1"/>
          </p:cNvSpPr>
          <p:nvPr>
            <p:ph type="title" hasCustomPrompt="1"/>
          </p:nvPr>
        </p:nvSpPr>
        <p:spPr>
          <a:xfrm>
            <a:off x="1000125" y="365124"/>
            <a:ext cx="10233148" cy="479425"/>
          </a:xfrm>
        </p:spPr>
        <p:txBody>
          <a:bodyPr>
            <a:noAutofit/>
          </a:bodyPr>
          <a:lstStyle>
            <a:lvl1pPr>
              <a:defRPr sz="4800" b="0">
                <a:solidFill>
                  <a:srgbClr val="2E8652"/>
                </a:solidFill>
              </a:defRPr>
            </a:lvl1pPr>
          </a:lstStyle>
          <a:p>
            <a:r>
              <a:rPr lang="en-US" dirty="0"/>
              <a:t>Slide Title</a:t>
            </a:r>
          </a:p>
        </p:txBody>
      </p:sp>
      <p:sp>
        <p:nvSpPr>
          <p:cNvPr id="7" name="Section Body Text"/>
          <p:cNvSpPr>
            <a:spLocks noGrp="1"/>
          </p:cNvSpPr>
          <p:nvPr>
            <p:ph type="body" sz="quarter" idx="11" hasCustomPrompt="1"/>
          </p:nvPr>
        </p:nvSpPr>
        <p:spPr>
          <a:xfrm>
            <a:off x="8261871" y="2383475"/>
            <a:ext cx="2961573" cy="4421730"/>
          </a:xfrm>
          <a:prstGeom prst="rect">
            <a:avLst/>
          </a:prstGeom>
        </p:spPr>
        <p:txBody>
          <a:bodyPr anchor="t">
            <a:normAutofit/>
          </a:bodyPr>
          <a:lstStyle>
            <a:lvl1pPr marL="0" indent="0">
              <a:buNone/>
              <a:defRPr sz="2000" baseline="0">
                <a:solidFill>
                  <a:schemeClr val="tx1">
                    <a:lumMod val="75000"/>
                    <a:lumOff val="25000"/>
                  </a:schemeClr>
                </a:solidFill>
                <a:latin typeface="Century Gothic" panose="020B0502020202020204" pitchFamily="34" charset="0"/>
              </a:defRPr>
            </a:lvl1pPr>
          </a:lstStyle>
          <a:p>
            <a:pPr lvl="0"/>
            <a:r>
              <a:rPr lang="en-US" dirty="0"/>
              <a:t>Point elaboration</a:t>
            </a:r>
          </a:p>
        </p:txBody>
      </p:sp>
      <p:sp>
        <p:nvSpPr>
          <p:cNvPr id="11" name="Text Placeholder 3"/>
          <p:cNvSpPr>
            <a:spLocks noGrp="1"/>
          </p:cNvSpPr>
          <p:nvPr>
            <p:ph type="body" sz="quarter" idx="15" hasCustomPrompt="1"/>
          </p:nvPr>
        </p:nvSpPr>
        <p:spPr>
          <a:xfrm>
            <a:off x="1000126" y="1102299"/>
            <a:ext cx="2958688" cy="1042733"/>
          </a:xfrm>
          <a:prstGeom prst="rect">
            <a:avLst/>
          </a:prstGeom>
        </p:spPr>
        <p:txBody>
          <a:bodyPr anchor="b">
            <a:normAutofit/>
          </a:bodyPr>
          <a:lstStyle>
            <a:lvl1pPr marL="0" indent="0" algn="l">
              <a:buNone/>
              <a:defRPr sz="3600" b="0" baseline="0">
                <a:solidFill>
                  <a:srgbClr val="2E8652"/>
                </a:solidFill>
                <a:latin typeface="Century Gothic" panose="020B0502020202020204" pitchFamily="34" charset="0"/>
              </a:defRPr>
            </a:lvl1pPr>
          </a:lstStyle>
          <a:p>
            <a:pPr lvl="0"/>
            <a:r>
              <a:rPr lang="en-US" dirty="0"/>
              <a:t>Key Point 1</a:t>
            </a:r>
          </a:p>
        </p:txBody>
      </p:sp>
      <p:sp>
        <p:nvSpPr>
          <p:cNvPr id="12" name="Section Body Text"/>
          <p:cNvSpPr>
            <a:spLocks noGrp="1"/>
          </p:cNvSpPr>
          <p:nvPr>
            <p:ph type="body" sz="quarter" idx="16" hasCustomPrompt="1"/>
          </p:nvPr>
        </p:nvSpPr>
        <p:spPr>
          <a:xfrm>
            <a:off x="1000125" y="2376662"/>
            <a:ext cx="2958689" cy="4428544"/>
          </a:xfrm>
          <a:prstGeom prst="rect">
            <a:avLst/>
          </a:prstGeom>
        </p:spPr>
        <p:txBody>
          <a:bodyPr anchor="t">
            <a:normAutofit/>
          </a:bodyPr>
          <a:lstStyle>
            <a:lvl1pPr marL="0" indent="0">
              <a:buNone/>
              <a:defRPr sz="2000" baseline="0">
                <a:solidFill>
                  <a:schemeClr val="tx1">
                    <a:lumMod val="75000"/>
                    <a:lumOff val="25000"/>
                  </a:schemeClr>
                </a:solidFill>
                <a:latin typeface="Century Gothic" panose="020B0502020202020204" pitchFamily="34" charset="0"/>
              </a:defRPr>
            </a:lvl1pPr>
          </a:lstStyle>
          <a:p>
            <a:pPr lvl="0"/>
            <a:r>
              <a:rPr lang="en-US" dirty="0"/>
              <a:t>Point elaboration</a:t>
            </a:r>
          </a:p>
        </p:txBody>
      </p:sp>
      <p:sp>
        <p:nvSpPr>
          <p:cNvPr id="13" name="Text Placeholder 3"/>
          <p:cNvSpPr>
            <a:spLocks noGrp="1"/>
          </p:cNvSpPr>
          <p:nvPr>
            <p:ph type="body" sz="quarter" idx="17" hasCustomPrompt="1"/>
          </p:nvPr>
        </p:nvSpPr>
        <p:spPr>
          <a:xfrm>
            <a:off x="8261871" y="1097604"/>
            <a:ext cx="2961573" cy="1042733"/>
          </a:xfrm>
          <a:prstGeom prst="rect">
            <a:avLst/>
          </a:prstGeom>
        </p:spPr>
        <p:txBody>
          <a:bodyPr anchor="b">
            <a:normAutofit/>
          </a:bodyPr>
          <a:lstStyle>
            <a:lvl1pPr marL="0" indent="0" algn="l">
              <a:buNone/>
              <a:defRPr sz="3600" b="0" baseline="0">
                <a:solidFill>
                  <a:srgbClr val="2E8652"/>
                </a:solidFill>
                <a:latin typeface="Century Gothic" panose="020B0502020202020204" pitchFamily="34" charset="0"/>
              </a:defRPr>
            </a:lvl1pPr>
          </a:lstStyle>
          <a:p>
            <a:pPr lvl="0"/>
            <a:r>
              <a:rPr lang="en-US" dirty="0"/>
              <a:t>Key Point 3</a:t>
            </a:r>
          </a:p>
        </p:txBody>
      </p:sp>
      <p:sp>
        <p:nvSpPr>
          <p:cNvPr id="14" name="Text Placeholder 3"/>
          <p:cNvSpPr>
            <a:spLocks noGrp="1"/>
          </p:cNvSpPr>
          <p:nvPr>
            <p:ph type="body" sz="quarter" idx="18" hasCustomPrompt="1"/>
          </p:nvPr>
        </p:nvSpPr>
        <p:spPr>
          <a:xfrm>
            <a:off x="4496695" y="1097605"/>
            <a:ext cx="3227295" cy="1042733"/>
          </a:xfrm>
          <a:prstGeom prst="rect">
            <a:avLst/>
          </a:prstGeom>
        </p:spPr>
        <p:txBody>
          <a:bodyPr anchor="b">
            <a:normAutofit/>
          </a:bodyPr>
          <a:lstStyle>
            <a:lvl1pPr marL="0" indent="0" algn="l">
              <a:buNone/>
              <a:defRPr sz="3600" b="0" baseline="0">
                <a:solidFill>
                  <a:srgbClr val="2E8652"/>
                </a:solidFill>
                <a:latin typeface="Century Gothic" panose="020B0502020202020204" pitchFamily="34" charset="0"/>
              </a:defRPr>
            </a:lvl1pPr>
          </a:lstStyle>
          <a:p>
            <a:pPr lvl="0"/>
            <a:r>
              <a:rPr lang="en-US" dirty="0"/>
              <a:t>Key Point 2</a:t>
            </a:r>
          </a:p>
        </p:txBody>
      </p:sp>
      <p:sp>
        <p:nvSpPr>
          <p:cNvPr id="15" name="Section Body Text"/>
          <p:cNvSpPr>
            <a:spLocks noGrp="1"/>
          </p:cNvSpPr>
          <p:nvPr>
            <p:ph type="body" sz="quarter" idx="19" hasCustomPrompt="1"/>
          </p:nvPr>
        </p:nvSpPr>
        <p:spPr>
          <a:xfrm>
            <a:off x="4496695" y="2376662"/>
            <a:ext cx="3227295" cy="4428544"/>
          </a:xfrm>
          <a:prstGeom prst="rect">
            <a:avLst/>
          </a:prstGeom>
        </p:spPr>
        <p:txBody>
          <a:bodyPr anchor="t">
            <a:normAutofit/>
          </a:bodyPr>
          <a:lstStyle>
            <a:lvl1pPr marL="0" indent="0">
              <a:buNone/>
              <a:defRPr sz="2000" baseline="0">
                <a:solidFill>
                  <a:schemeClr val="tx1">
                    <a:lumMod val="75000"/>
                    <a:lumOff val="25000"/>
                  </a:schemeClr>
                </a:solidFill>
                <a:latin typeface="Century Gothic" panose="020B0502020202020204" pitchFamily="34" charset="0"/>
              </a:defRPr>
            </a:lvl1pPr>
          </a:lstStyle>
          <a:p>
            <a:pPr lvl="0"/>
            <a:r>
              <a:rPr lang="en-US" dirty="0"/>
              <a:t>Point elaboration</a:t>
            </a:r>
          </a:p>
        </p:txBody>
      </p:sp>
      <p:sp>
        <p:nvSpPr>
          <p:cNvPr id="18" name="Rectangle 17"/>
          <p:cNvSpPr/>
          <p:nvPr userDrawn="1"/>
        </p:nvSpPr>
        <p:spPr>
          <a:xfrm>
            <a:off x="0" y="6818138"/>
            <a:ext cx="12192000" cy="45719"/>
          </a:xfrm>
          <a:prstGeom prst="rect">
            <a:avLst/>
          </a:prstGeom>
          <a:solidFill>
            <a:srgbClr val="2E86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0514609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New Section">
    <p:spTree>
      <p:nvGrpSpPr>
        <p:cNvPr id="1" name=""/>
        <p:cNvGrpSpPr/>
        <p:nvPr/>
      </p:nvGrpSpPr>
      <p:grpSpPr>
        <a:xfrm>
          <a:off x="0" y="0"/>
          <a:ext cx="0" cy="0"/>
          <a:chOff x="0" y="0"/>
          <a:chExt cx="0" cy="0"/>
        </a:xfrm>
      </p:grpSpPr>
      <p:pic>
        <p:nvPicPr>
          <p:cNvPr id="14" name="Picture 1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15" name="Picture 1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79744" y="657113"/>
            <a:ext cx="903642" cy="903642"/>
          </a:xfrm>
          <a:prstGeom prst="rect">
            <a:avLst/>
          </a:prstGeom>
        </p:spPr>
      </p:pic>
      <p:sp>
        <p:nvSpPr>
          <p:cNvPr id="2" name="Title 1"/>
          <p:cNvSpPr>
            <a:spLocks noGrp="1"/>
          </p:cNvSpPr>
          <p:nvPr>
            <p:ph type="title" hasCustomPrompt="1"/>
          </p:nvPr>
        </p:nvSpPr>
        <p:spPr>
          <a:xfrm>
            <a:off x="2291379" y="1129553"/>
            <a:ext cx="7562625" cy="1065007"/>
          </a:xfrm>
        </p:spPr>
        <p:txBody>
          <a:bodyPr>
            <a:noAutofit/>
          </a:bodyPr>
          <a:lstStyle>
            <a:lvl1pPr>
              <a:defRPr sz="4800" b="0">
                <a:solidFill>
                  <a:srgbClr val="2E8652"/>
                </a:solidFill>
              </a:defRPr>
            </a:lvl1pPr>
          </a:lstStyle>
          <a:p>
            <a:r>
              <a:rPr lang="en-US" dirty="0"/>
              <a:t>Section Title</a:t>
            </a:r>
          </a:p>
        </p:txBody>
      </p:sp>
      <p:pic>
        <p:nvPicPr>
          <p:cNvPr id="8" name="Picture 7"/>
          <p:cNvPicPr>
            <a:picLocks noChangeAspect="1"/>
          </p:cNvPicPr>
          <p:nvPr userDrawn="1"/>
        </p:nvPicPr>
        <p:blipFill>
          <a:blip r:embed="rId4" cstate="print">
            <a:extLst>
              <a:ext uri="{28A0092B-C50C-407E-A947-70E740481C1C}">
                <a14:useLocalDpi xmlns:a14="http://schemas.microsoft.com/office/drawing/2010/main" val="0"/>
              </a:ext>
            </a:extLst>
          </a:blip>
          <a:stretch>
            <a:fillRect/>
          </a:stretch>
        </p:blipFill>
        <p:spPr>
          <a:xfrm>
            <a:off x="8680330" y="2622254"/>
            <a:ext cx="912020" cy="912020"/>
          </a:xfrm>
          <a:prstGeom prst="rect">
            <a:avLst/>
          </a:prstGeom>
        </p:spPr>
      </p:pic>
      <p:sp>
        <p:nvSpPr>
          <p:cNvPr id="16" name="Text Placeholder 3"/>
          <p:cNvSpPr>
            <a:spLocks noGrp="1"/>
          </p:cNvSpPr>
          <p:nvPr>
            <p:ph type="body" sz="half" idx="2" hasCustomPrompt="1"/>
          </p:nvPr>
        </p:nvSpPr>
        <p:spPr>
          <a:xfrm>
            <a:off x="2291379" y="2302136"/>
            <a:ext cx="7562625" cy="4055633"/>
          </a:xfrm>
        </p:spPr>
        <p:txBody>
          <a:bodyPr>
            <a:normAutofit/>
          </a:bodyPr>
          <a:lstStyle>
            <a:lvl1pPr marL="0" indent="0">
              <a:buNone/>
              <a:defRPr sz="2000">
                <a:solidFill>
                  <a:schemeClr val="tx1">
                    <a:lumMod val="75000"/>
                    <a:lumOff val="25000"/>
                  </a:schemeClr>
                </a:solidFill>
              </a:defRPr>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dirty="0"/>
              <a:t>Body Text Here</a:t>
            </a:r>
          </a:p>
        </p:txBody>
      </p:sp>
      <p:sp>
        <p:nvSpPr>
          <p:cNvPr id="7" name="Rectangle 6"/>
          <p:cNvSpPr/>
          <p:nvPr userDrawn="1"/>
        </p:nvSpPr>
        <p:spPr>
          <a:xfrm>
            <a:off x="0" y="6812673"/>
            <a:ext cx="12192000" cy="45719"/>
          </a:xfrm>
          <a:prstGeom prst="rect">
            <a:avLst/>
          </a:prstGeom>
          <a:solidFill>
            <a:srgbClr val="2E86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19895282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Acknowledgements">
    <p:spTree>
      <p:nvGrpSpPr>
        <p:cNvPr id="1" name=""/>
        <p:cNvGrpSpPr/>
        <p:nvPr/>
      </p:nvGrpSpPr>
      <p:grpSpPr>
        <a:xfrm>
          <a:off x="0" y="0"/>
          <a:ext cx="0" cy="0"/>
          <a:chOff x="0" y="0"/>
          <a:chExt cx="0" cy="0"/>
        </a:xfrm>
      </p:grpSpPr>
      <p:pic>
        <p:nvPicPr>
          <p:cNvPr id="16" name="Picture 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25" name="Title 1"/>
          <p:cNvSpPr>
            <a:spLocks noGrp="1"/>
          </p:cNvSpPr>
          <p:nvPr>
            <p:ph type="title" hasCustomPrompt="1"/>
          </p:nvPr>
        </p:nvSpPr>
        <p:spPr>
          <a:xfrm>
            <a:off x="1000125" y="365124"/>
            <a:ext cx="9413277" cy="479425"/>
          </a:xfrm>
        </p:spPr>
        <p:txBody>
          <a:bodyPr>
            <a:noAutofit/>
          </a:bodyPr>
          <a:lstStyle>
            <a:lvl1pPr>
              <a:defRPr sz="4800" b="0">
                <a:solidFill>
                  <a:srgbClr val="2E8652"/>
                </a:solidFill>
              </a:defRPr>
            </a:lvl1pPr>
          </a:lstStyle>
          <a:p>
            <a:r>
              <a:rPr lang="en-US" dirty="0"/>
              <a:t>Slide Title</a:t>
            </a:r>
          </a:p>
        </p:txBody>
      </p:sp>
      <p:sp>
        <p:nvSpPr>
          <p:cNvPr id="4" name="Hexagon 3"/>
          <p:cNvSpPr/>
          <p:nvPr userDrawn="1"/>
        </p:nvSpPr>
        <p:spPr>
          <a:xfrm>
            <a:off x="11144250" y="88726"/>
            <a:ext cx="577565" cy="495474"/>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userDrawn="1"/>
        </p:nvSpPr>
        <p:spPr>
          <a:xfrm>
            <a:off x="0" y="6818138"/>
            <a:ext cx="12192000" cy="45719"/>
          </a:xfrm>
          <a:prstGeom prst="rect">
            <a:avLst/>
          </a:prstGeom>
          <a:solidFill>
            <a:srgbClr val="2E865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Placeholder 4"/>
          <p:cNvSpPr>
            <a:spLocks noGrp="1"/>
          </p:cNvSpPr>
          <p:nvPr>
            <p:ph type="body" sz="quarter" idx="10" hasCustomPrompt="1"/>
          </p:nvPr>
        </p:nvSpPr>
        <p:spPr>
          <a:xfrm>
            <a:off x="1172583" y="1697389"/>
            <a:ext cx="9818921" cy="704088"/>
          </a:xfrm>
          <a:prstGeom prst="rect">
            <a:avLst/>
          </a:prstGeom>
        </p:spPr>
        <p:txBody>
          <a:bodyPr>
            <a:normAutofit/>
          </a:bodyPr>
          <a:lstStyle>
            <a:lvl1pPr marL="0" indent="0">
              <a:buNone/>
              <a:defRPr sz="2000" baseline="0">
                <a:solidFill>
                  <a:schemeClr val="tx1">
                    <a:lumMod val="75000"/>
                    <a:lumOff val="25000"/>
                  </a:schemeClr>
                </a:solidFill>
              </a:defRPr>
            </a:lvl1pPr>
          </a:lstStyle>
          <a:p>
            <a:pPr lvl="0"/>
            <a:r>
              <a:rPr lang="en-US" dirty="0"/>
              <a:t>Name, Affiliation</a:t>
            </a:r>
          </a:p>
        </p:txBody>
      </p:sp>
      <p:sp>
        <p:nvSpPr>
          <p:cNvPr id="20" name="Text Placeholder 4"/>
          <p:cNvSpPr>
            <a:spLocks noGrp="1"/>
          </p:cNvSpPr>
          <p:nvPr>
            <p:ph type="body" sz="quarter" idx="11" hasCustomPrompt="1"/>
          </p:nvPr>
        </p:nvSpPr>
        <p:spPr>
          <a:xfrm>
            <a:off x="1172582" y="3287942"/>
            <a:ext cx="9818921" cy="704088"/>
          </a:xfrm>
          <a:prstGeom prst="rect">
            <a:avLst/>
          </a:prstGeom>
        </p:spPr>
        <p:txBody>
          <a:bodyPr>
            <a:normAutofit/>
          </a:bodyPr>
          <a:lstStyle>
            <a:lvl1pPr marL="0" indent="0">
              <a:buNone/>
              <a:defRPr sz="2000" baseline="0">
                <a:solidFill>
                  <a:schemeClr val="tx1">
                    <a:lumMod val="75000"/>
                    <a:lumOff val="25000"/>
                  </a:schemeClr>
                </a:solidFill>
              </a:defRPr>
            </a:lvl1pPr>
          </a:lstStyle>
          <a:p>
            <a:pPr lvl="0"/>
            <a:r>
              <a:rPr lang="en-US" dirty="0"/>
              <a:t>Name, Affiliation</a:t>
            </a:r>
          </a:p>
        </p:txBody>
      </p:sp>
      <p:sp>
        <p:nvSpPr>
          <p:cNvPr id="21" name="Text Placeholder 4"/>
          <p:cNvSpPr>
            <a:spLocks noGrp="1"/>
          </p:cNvSpPr>
          <p:nvPr>
            <p:ph type="body" sz="quarter" idx="12" hasCustomPrompt="1"/>
          </p:nvPr>
        </p:nvSpPr>
        <p:spPr>
          <a:xfrm>
            <a:off x="1172584" y="4904822"/>
            <a:ext cx="9818920" cy="704088"/>
          </a:xfrm>
          <a:prstGeom prst="rect">
            <a:avLst/>
          </a:prstGeom>
        </p:spPr>
        <p:txBody>
          <a:bodyPr>
            <a:normAutofit/>
          </a:bodyPr>
          <a:lstStyle>
            <a:lvl1pPr marL="0" indent="0">
              <a:buNone/>
              <a:defRPr sz="2000" baseline="0">
                <a:solidFill>
                  <a:schemeClr val="tx1">
                    <a:lumMod val="75000"/>
                    <a:lumOff val="25000"/>
                  </a:schemeClr>
                </a:solidFill>
              </a:defRPr>
            </a:lvl1pPr>
          </a:lstStyle>
          <a:p>
            <a:pPr lvl="0"/>
            <a:r>
              <a:rPr lang="en-US" dirty="0"/>
              <a:t>Name, Affiliation</a:t>
            </a:r>
          </a:p>
        </p:txBody>
      </p:sp>
      <p:sp>
        <p:nvSpPr>
          <p:cNvPr id="22" name="contract info"/>
          <p:cNvSpPr/>
          <p:nvPr userDrawn="1"/>
        </p:nvSpPr>
        <p:spPr>
          <a:xfrm>
            <a:off x="0" y="6420217"/>
            <a:ext cx="12192000" cy="430887"/>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
                <a:schemeClr val="dk1"/>
              </a:buClr>
              <a:buSzPct val="25000"/>
              <a:buFontTx/>
              <a:buNone/>
              <a:tabLst/>
              <a:defRPr/>
            </a:pPr>
            <a:r>
              <a:rPr lang="en-US" sz="800" i="1" dirty="0">
                <a:solidFill>
                  <a:schemeClr val="bg2">
                    <a:lumMod val="50000"/>
                  </a:schemeClr>
                </a:solidFill>
              </a:rPr>
              <a:t>This material is based upon work supported by NASA through contract NNL16AA05C and cooperative agreement NNX14AB60A. Any mention of a commercial product, service, or activity in this material does not constitute NASA endorsement. Any opinions, findings, and conclusions or recommendations expressed in this material are those of the author(s) and do not necessarily reflect the views of the National Aeronautics and Space Administration and partner organizations. </a:t>
            </a:r>
          </a:p>
          <a:p>
            <a:pPr lvl="0" algn="ctr">
              <a:buClr>
                <a:schemeClr val="dk1"/>
              </a:buClr>
              <a:buSzPct val="25000"/>
            </a:pPr>
            <a:endParaRPr lang="en-US" sz="600" i="1" dirty="0">
              <a:solidFill>
                <a:schemeClr val="bg2">
                  <a:lumMod val="50000"/>
                </a:schemeClr>
              </a:solidFill>
              <a:latin typeface="Arial" panose="020B0604020202020204" pitchFamily="34" charset="0"/>
              <a:cs typeface="Arial" panose="020B0604020202020204" pitchFamily="34" charset="0"/>
            </a:endParaRPr>
          </a:p>
        </p:txBody>
      </p:sp>
      <p:pic>
        <p:nvPicPr>
          <p:cNvPr id="23" name="Picture 2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212104" y="114549"/>
            <a:ext cx="422909" cy="427953"/>
          </a:xfrm>
          <a:prstGeom prst="rect">
            <a:avLst/>
          </a:prstGeom>
        </p:spPr>
      </p:pic>
    </p:spTree>
    <p:extLst>
      <p:ext uri="{BB962C8B-B14F-4D97-AF65-F5344CB8AC3E}">
        <p14:creationId xmlns:p14="http://schemas.microsoft.com/office/powerpoint/2010/main" val="41349391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4647205"/>
      </p:ext>
    </p:extLst>
  </p:cSld>
  <p:clrMap bg1="lt1" tx1="dk1" bg2="lt2" tx2="dk2" accent1="accent1" accent2="accent2" accent3="accent3" accent4="accent4" accent5="accent5" accent6="accent6" hlink="hlink" folHlink="folHlink"/>
  <p:sldLayoutIdLst>
    <p:sldLayoutId id="2147483649" r:id="rId1"/>
    <p:sldLayoutId id="2147483682" r:id="rId2"/>
    <p:sldLayoutId id="2147483666" r:id="rId3"/>
    <p:sldLayoutId id="2147483667" r:id="rId4"/>
    <p:sldLayoutId id="2147483668" r:id="rId5"/>
    <p:sldLayoutId id="2147483669" r:id="rId6"/>
    <p:sldLayoutId id="2147483680" r:id="rId7"/>
    <p:sldLayoutId id="2147483673" r:id="rId8"/>
    <p:sldLayoutId id="2147483683" r:id="rId9"/>
    <p:sldLayoutId id="2147483684" r:id="rId10"/>
  </p:sldLayoutIdLst>
  <p:txStyles>
    <p:titleStyle>
      <a:lvl1pPr algn="l" defTabSz="914400" rtl="0" eaLnBrk="1" latinLnBrk="0" hangingPunct="1">
        <a:lnSpc>
          <a:spcPct val="90000"/>
        </a:lnSpc>
        <a:spcBef>
          <a:spcPct val="0"/>
        </a:spcBef>
        <a:buNone/>
        <a:defRPr sz="4400" kern="1200">
          <a:solidFill>
            <a:schemeClr val="tx1"/>
          </a:solidFill>
          <a:latin typeface="Century Gothic" panose="020B050202020202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entury Gothic" panose="020B050202020202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entury Gothic" panose="020B050202020202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entury Gothic" panose="020B050202020202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entury Gothic" panose="020B050202020202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entury Gothic" panose="020B0502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openxmlformats.org/officeDocument/2006/relationships/image" Target="../media/image22.pn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2.xml"/><Relationship Id="rId1" Type="http://schemas.openxmlformats.org/officeDocument/2006/relationships/slideLayout" Target="../slideLayouts/slideLayout2.xml"/><Relationship Id="rId4" Type="http://schemas.openxmlformats.org/officeDocument/2006/relationships/image" Target="../media/image12.jpg"/></Relationships>
</file>

<file path=ppt/slides/_rels/slide20.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32.PNG"/></Relationships>
</file>

<file path=ppt/slides/_rels/slide2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8.xml"/><Relationship Id="rId1" Type="http://schemas.openxmlformats.org/officeDocument/2006/relationships/slideLayout" Target="../slideLayouts/slideLayout3.xml"/><Relationship Id="rId4" Type="http://schemas.openxmlformats.org/officeDocument/2006/relationships/image" Target="../media/image34.PNG"/></Relationships>
</file>

<file path=ppt/slides/_rels/slide3.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12.jpg"/></Relationships>
</file>

<file path=ppt/slides/_rels/slide30.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9.xml"/><Relationship Id="rId1" Type="http://schemas.openxmlformats.org/officeDocument/2006/relationships/slideLayout" Target="../slideLayouts/slideLayout3.xml"/><Relationship Id="rId4" Type="http://schemas.openxmlformats.org/officeDocument/2006/relationships/image" Target="../media/image36.PNG"/></Relationships>
</file>

<file path=ppt/slides/_rels/slide3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0.xml"/><Relationship Id="rId1" Type="http://schemas.openxmlformats.org/officeDocument/2006/relationships/slideLayout" Target="../slideLayouts/slideLayout3.xml"/><Relationship Id="rId4" Type="http://schemas.openxmlformats.org/officeDocument/2006/relationships/image" Target="../media/image38.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2.xml"/><Relationship Id="rId1" Type="http://schemas.openxmlformats.org/officeDocument/2006/relationships/slideLayout" Target="../slideLayouts/slideLayout3.xml"/><Relationship Id="rId6" Type="http://schemas.openxmlformats.org/officeDocument/2006/relationships/image" Target="../media/image42.png"/><Relationship Id="rId5" Type="http://schemas.openxmlformats.org/officeDocument/2006/relationships/image" Target="../media/image41.png"/><Relationship Id="rId4" Type="http://schemas.openxmlformats.org/officeDocument/2006/relationships/image" Target="../media/image40.png"/></Relationships>
</file>

<file path=ppt/slides/_rels/slide34.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47.png"/><Relationship Id="rId2" Type="http://schemas.openxmlformats.org/officeDocument/2006/relationships/notesSlide" Target="../notesSlides/notesSlide33.xml"/><Relationship Id="rId1" Type="http://schemas.openxmlformats.org/officeDocument/2006/relationships/slideLayout" Target="../slideLayouts/slideLayout3.xml"/><Relationship Id="rId6" Type="http://schemas.openxmlformats.org/officeDocument/2006/relationships/image" Target="../media/image46.png"/><Relationship Id="rId5" Type="http://schemas.openxmlformats.org/officeDocument/2006/relationships/image" Target="../media/image45.png"/><Relationship Id="rId4" Type="http://schemas.openxmlformats.org/officeDocument/2006/relationships/image" Target="../media/image44.png"/></Relationships>
</file>

<file path=ppt/slides/_rels/slide35.xml.rels><?xml version="1.0" encoding="UTF-8" standalone="yes"?>
<Relationships xmlns="http://schemas.openxmlformats.org/package/2006/relationships"><Relationship Id="rId3" Type="http://schemas.openxmlformats.org/officeDocument/2006/relationships/image" Target="../media/image48.jpg"/><Relationship Id="rId2" Type="http://schemas.openxmlformats.org/officeDocument/2006/relationships/notesSlide" Target="../notesSlides/notesSlide34.xml"/><Relationship Id="rId1" Type="http://schemas.openxmlformats.org/officeDocument/2006/relationships/slideLayout" Target="../slideLayouts/slideLayout2.xml"/><Relationship Id="rId5" Type="http://schemas.openxmlformats.org/officeDocument/2006/relationships/image" Target="../media/image50.png"/><Relationship Id="rId4" Type="http://schemas.openxmlformats.org/officeDocument/2006/relationships/image" Target="../media/image49.png"/></Relationships>
</file>

<file path=ppt/slides/_rels/slide36.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5.xml"/><Relationship Id="rId1" Type="http://schemas.openxmlformats.org/officeDocument/2006/relationships/slideLayout" Target="../slideLayouts/slideLayout2.xml"/><Relationship Id="rId5" Type="http://schemas.openxmlformats.org/officeDocument/2006/relationships/image" Target="../media/image53.jpg"/><Relationship Id="rId4" Type="http://schemas.openxmlformats.org/officeDocument/2006/relationships/image" Target="../media/image52.jpeg"/></Relationships>
</file>

<file path=ppt/slides/_rels/slide37.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notesSlide" Target="../notesSlides/notesSlide36.xml"/><Relationship Id="rId1" Type="http://schemas.openxmlformats.org/officeDocument/2006/relationships/slideLayout" Target="../slideLayouts/slideLayout2.xml"/><Relationship Id="rId5" Type="http://schemas.openxmlformats.org/officeDocument/2006/relationships/image" Target="../media/image56.jpeg"/><Relationship Id="rId4" Type="http://schemas.openxmlformats.org/officeDocument/2006/relationships/image" Target="../media/image55.jpeg"/></Relationships>
</file>

<file path=ppt/slides/_rels/slide38.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58.jpg"/><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image" Target="../media/image59.jp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8" Type="http://schemas.openxmlformats.org/officeDocument/2006/relationships/image" Target="../media/image65.jpeg"/><Relationship Id="rId3" Type="http://schemas.openxmlformats.org/officeDocument/2006/relationships/image" Target="../media/image60.jpeg"/><Relationship Id="rId7" Type="http://schemas.openxmlformats.org/officeDocument/2006/relationships/image" Target="../media/image64.emf"/><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media/image63.jpg"/><Relationship Id="rId5" Type="http://schemas.openxmlformats.org/officeDocument/2006/relationships/image" Target="../media/image62.jpg"/><Relationship Id="rId4" Type="http://schemas.openxmlformats.org/officeDocument/2006/relationships/image" Target="../media/image61.jpg"/></Relationships>
</file>

<file path=ppt/slides/_rels/slide41.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40.xml"/><Relationship Id="rId1" Type="http://schemas.openxmlformats.org/officeDocument/2006/relationships/slideLayout" Target="../slideLayouts/slideLayout3.xml"/><Relationship Id="rId6" Type="http://schemas.openxmlformats.org/officeDocument/2006/relationships/image" Target="../media/image68.jpeg"/><Relationship Id="rId5" Type="http://schemas.openxmlformats.org/officeDocument/2006/relationships/image" Target="../media/image64.emf"/><Relationship Id="rId4" Type="http://schemas.openxmlformats.org/officeDocument/2006/relationships/image" Target="../media/image67.jp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47.xml"/><Relationship Id="rId1" Type="http://schemas.openxmlformats.org/officeDocument/2006/relationships/slideLayout" Target="../slideLayouts/slideLayout3.xml"/><Relationship Id="rId4" Type="http://schemas.openxmlformats.org/officeDocument/2006/relationships/image" Target="../media/image71.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48.xml"/><Relationship Id="rId1" Type="http://schemas.openxmlformats.org/officeDocument/2006/relationships/slideLayout" Target="../slideLayouts/slideLayout3.xml"/><Relationship Id="rId4" Type="http://schemas.openxmlformats.org/officeDocument/2006/relationships/image" Target="../media/image73.PNG"/></Relationships>
</file>

<file path=ppt/slides/_rels/slide51.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49.xml"/><Relationship Id="rId1" Type="http://schemas.openxmlformats.org/officeDocument/2006/relationships/slideLayout" Target="../slideLayouts/slideLayout3.xml"/><Relationship Id="rId5" Type="http://schemas.openxmlformats.org/officeDocument/2006/relationships/image" Target="../media/image75.png"/><Relationship Id="rId4" Type="http://schemas.openxmlformats.org/officeDocument/2006/relationships/image" Target="../media/image74.png"/></Relationships>
</file>

<file path=ppt/slides/_rels/slide52.xml.rels><?xml version="1.0" encoding="UTF-8" standalone="yes"?>
<Relationships xmlns="http://schemas.openxmlformats.org/package/2006/relationships"><Relationship Id="rId3" Type="http://schemas.openxmlformats.org/officeDocument/2006/relationships/image" Target="../media/image76.png"/><Relationship Id="rId7" Type="http://schemas.openxmlformats.org/officeDocument/2006/relationships/image" Target="../media/image39.png"/><Relationship Id="rId2" Type="http://schemas.openxmlformats.org/officeDocument/2006/relationships/notesSlide" Target="../notesSlides/notesSlide50.xml"/><Relationship Id="rId1" Type="http://schemas.openxmlformats.org/officeDocument/2006/relationships/slideLayout" Target="../slideLayouts/slideLayout10.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53.xml.rels><?xml version="1.0" encoding="UTF-8" standalone="yes"?>
<Relationships xmlns="http://schemas.openxmlformats.org/package/2006/relationships"><Relationship Id="rId3" Type="http://schemas.openxmlformats.org/officeDocument/2006/relationships/image" Target="../media/image40.png"/><Relationship Id="rId7" Type="http://schemas.openxmlformats.org/officeDocument/2006/relationships/image" Target="../media/image83.png"/><Relationship Id="rId2" Type="http://schemas.openxmlformats.org/officeDocument/2006/relationships/notesSlide" Target="../notesSlides/notesSlide51.xml"/><Relationship Id="rId1" Type="http://schemas.openxmlformats.org/officeDocument/2006/relationships/slideLayout" Target="../slideLayouts/slideLayout10.xml"/><Relationship Id="rId6" Type="http://schemas.openxmlformats.org/officeDocument/2006/relationships/image" Target="../media/image82.png"/><Relationship Id="rId5" Type="http://schemas.openxmlformats.org/officeDocument/2006/relationships/image" Target="../media/image81.png"/><Relationship Id="rId4" Type="http://schemas.openxmlformats.org/officeDocument/2006/relationships/image" Target="../media/image80.png"/></Relationships>
</file>

<file path=ppt/slides/_rels/slide54.xml.rels><?xml version="1.0" encoding="UTF-8" standalone="yes"?>
<Relationships xmlns="http://schemas.openxmlformats.org/package/2006/relationships"><Relationship Id="rId3" Type="http://schemas.openxmlformats.org/officeDocument/2006/relationships/image" Target="../media/image84.png"/><Relationship Id="rId7" Type="http://schemas.openxmlformats.org/officeDocument/2006/relationships/image" Target="../media/image41.png"/><Relationship Id="rId2" Type="http://schemas.openxmlformats.org/officeDocument/2006/relationships/notesSlide" Target="../notesSlides/notesSlide52.xml"/><Relationship Id="rId1" Type="http://schemas.openxmlformats.org/officeDocument/2006/relationships/slideLayout" Target="../slideLayouts/slideLayout10.xml"/><Relationship Id="rId6" Type="http://schemas.openxmlformats.org/officeDocument/2006/relationships/image" Target="../media/image87.png"/><Relationship Id="rId5" Type="http://schemas.openxmlformats.org/officeDocument/2006/relationships/image" Target="../media/image86.png"/><Relationship Id="rId4" Type="http://schemas.openxmlformats.org/officeDocument/2006/relationships/image" Target="../media/image85.png"/></Relationships>
</file>

<file path=ppt/slides/_rels/slide55.xml.rels><?xml version="1.0" encoding="UTF-8" standalone="yes"?>
<Relationships xmlns="http://schemas.openxmlformats.org/package/2006/relationships"><Relationship Id="rId3" Type="http://schemas.openxmlformats.org/officeDocument/2006/relationships/image" Target="../media/image42.png"/><Relationship Id="rId7" Type="http://schemas.openxmlformats.org/officeDocument/2006/relationships/image" Target="../media/image91.png"/><Relationship Id="rId2" Type="http://schemas.openxmlformats.org/officeDocument/2006/relationships/notesSlide" Target="../notesSlides/notesSlide53.xml"/><Relationship Id="rId1" Type="http://schemas.openxmlformats.org/officeDocument/2006/relationships/slideLayout" Target="../slideLayouts/slideLayout10.xml"/><Relationship Id="rId6" Type="http://schemas.openxmlformats.org/officeDocument/2006/relationships/image" Target="../media/image90.png"/><Relationship Id="rId5" Type="http://schemas.openxmlformats.org/officeDocument/2006/relationships/image" Target="../media/image89.png"/><Relationship Id="rId4" Type="http://schemas.openxmlformats.org/officeDocument/2006/relationships/image" Target="../media/image88.png"/></Relationships>
</file>

<file path=ppt/slides/_rels/slide56.xml.rels><?xml version="1.0" encoding="UTF-8" standalone="yes"?>
<Relationships xmlns="http://schemas.openxmlformats.org/package/2006/relationships"><Relationship Id="rId3" Type="http://schemas.openxmlformats.org/officeDocument/2006/relationships/image" Target="../media/image92.png"/><Relationship Id="rId7" Type="http://schemas.openxmlformats.org/officeDocument/2006/relationships/image" Target="../media/image95.png"/><Relationship Id="rId2" Type="http://schemas.openxmlformats.org/officeDocument/2006/relationships/notesSlide" Target="../notesSlides/notesSlide54.xml"/><Relationship Id="rId1" Type="http://schemas.openxmlformats.org/officeDocument/2006/relationships/slideLayout" Target="../slideLayouts/slideLayout10.xml"/><Relationship Id="rId6" Type="http://schemas.openxmlformats.org/officeDocument/2006/relationships/image" Target="../media/image94.png"/><Relationship Id="rId5" Type="http://schemas.openxmlformats.org/officeDocument/2006/relationships/image" Target="../media/image46.png"/><Relationship Id="rId4" Type="http://schemas.openxmlformats.org/officeDocument/2006/relationships/image" Target="../media/image93.png"/></Relationships>
</file>

<file path=ppt/slides/_rels/slide57.xml.rels><?xml version="1.0" encoding="UTF-8" standalone="yes"?>
<Relationships xmlns="http://schemas.openxmlformats.org/package/2006/relationships"><Relationship Id="rId3" Type="http://schemas.openxmlformats.org/officeDocument/2006/relationships/image" Target="../media/image45.png"/><Relationship Id="rId7" Type="http://schemas.openxmlformats.org/officeDocument/2006/relationships/image" Target="../media/image99.png"/><Relationship Id="rId2" Type="http://schemas.openxmlformats.org/officeDocument/2006/relationships/notesSlide" Target="../notesSlides/notesSlide55.xml"/><Relationship Id="rId1" Type="http://schemas.openxmlformats.org/officeDocument/2006/relationships/slideLayout" Target="../slideLayouts/slideLayout10.xml"/><Relationship Id="rId6" Type="http://schemas.openxmlformats.org/officeDocument/2006/relationships/image" Target="../media/image98.png"/><Relationship Id="rId5" Type="http://schemas.openxmlformats.org/officeDocument/2006/relationships/image" Target="../media/image97.png"/><Relationship Id="rId4" Type="http://schemas.openxmlformats.org/officeDocument/2006/relationships/image" Target="../media/image96.png"/></Relationships>
</file>

<file path=ppt/slides/_rels/slide58.xml.rels><?xml version="1.0" encoding="UTF-8" standalone="yes"?>
<Relationships xmlns="http://schemas.openxmlformats.org/package/2006/relationships"><Relationship Id="rId3" Type="http://schemas.openxmlformats.org/officeDocument/2006/relationships/image" Target="../media/image44.png"/><Relationship Id="rId7" Type="http://schemas.openxmlformats.org/officeDocument/2006/relationships/image" Target="../media/image103.png"/><Relationship Id="rId2" Type="http://schemas.openxmlformats.org/officeDocument/2006/relationships/notesSlide" Target="../notesSlides/notesSlide56.xml"/><Relationship Id="rId1" Type="http://schemas.openxmlformats.org/officeDocument/2006/relationships/slideLayout" Target="../slideLayouts/slideLayout10.xml"/><Relationship Id="rId6" Type="http://schemas.openxmlformats.org/officeDocument/2006/relationships/image" Target="../media/image102.png"/><Relationship Id="rId5" Type="http://schemas.openxmlformats.org/officeDocument/2006/relationships/image" Target="../media/image101.png"/><Relationship Id="rId4" Type="http://schemas.openxmlformats.org/officeDocument/2006/relationships/image" Target="../media/image100.png"/></Relationships>
</file>

<file path=ppt/slides/_rels/slide59.xml.rels><?xml version="1.0" encoding="UTF-8" standalone="yes"?>
<Relationships xmlns="http://schemas.openxmlformats.org/package/2006/relationships"><Relationship Id="rId3" Type="http://schemas.openxmlformats.org/officeDocument/2006/relationships/image" Target="../media/image43.png"/><Relationship Id="rId7" Type="http://schemas.openxmlformats.org/officeDocument/2006/relationships/image" Target="../media/image107.png"/><Relationship Id="rId2" Type="http://schemas.openxmlformats.org/officeDocument/2006/relationships/notesSlide" Target="../notesSlides/notesSlide57.xml"/><Relationship Id="rId1" Type="http://schemas.openxmlformats.org/officeDocument/2006/relationships/slideLayout" Target="../slideLayouts/slideLayout10.xml"/><Relationship Id="rId6" Type="http://schemas.openxmlformats.org/officeDocument/2006/relationships/image" Target="../media/image106.png"/><Relationship Id="rId5" Type="http://schemas.openxmlformats.org/officeDocument/2006/relationships/image" Target="../media/image105.png"/><Relationship Id="rId4" Type="http://schemas.openxmlformats.org/officeDocument/2006/relationships/image" Target="../media/image104.png"/></Relationships>
</file>

<file path=ppt/slides/_rels/slide6.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47.png"/><Relationship Id="rId7" Type="http://schemas.openxmlformats.org/officeDocument/2006/relationships/image" Target="../media/image111.png"/><Relationship Id="rId2" Type="http://schemas.openxmlformats.org/officeDocument/2006/relationships/notesSlide" Target="../notesSlides/notesSlide58.xml"/><Relationship Id="rId1" Type="http://schemas.openxmlformats.org/officeDocument/2006/relationships/slideLayout" Target="../slideLayouts/slideLayout10.xml"/><Relationship Id="rId6" Type="http://schemas.openxmlformats.org/officeDocument/2006/relationships/image" Target="../media/image110.png"/><Relationship Id="rId5" Type="http://schemas.openxmlformats.org/officeDocument/2006/relationships/image" Target="../media/image109.png"/><Relationship Id="rId4" Type="http://schemas.openxmlformats.org/officeDocument/2006/relationships/image" Target="../media/image108.png"/></Relationships>
</file>

<file path=ppt/slides/_rels/slide6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3.xml"/><Relationship Id="rId4" Type="http://schemas.openxmlformats.org/officeDocument/2006/relationships/image" Target="../media/image15.png"/></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a:extLst>
              <a:ext uri="{28A0092B-C50C-407E-A947-70E740481C1C}">
                <a14:useLocalDpi xmlns:a14="http://schemas.microsoft.com/office/drawing/2010/main" val="0"/>
              </a:ext>
            </a:extLst>
          </a:blip>
          <a:srcRect l="5527"/>
          <a:stretch/>
        </p:blipFill>
        <p:spPr>
          <a:xfrm>
            <a:off x="-19050" y="0"/>
            <a:ext cx="6722616" cy="6858000"/>
          </a:xfrm>
          <a:prstGeom prst="rect">
            <a:avLst/>
          </a:prstGeom>
        </p:spPr>
      </p:pic>
      <p:pic>
        <p:nvPicPr>
          <p:cNvPr id="20" name="Picture 19"/>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pic>
        <p:nvPicPr>
          <p:cNvPr id="21" name="Picture 2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1102666" y="5916930"/>
            <a:ext cx="709962" cy="709962"/>
          </a:xfrm>
          <a:prstGeom prst="rect">
            <a:avLst/>
          </a:prstGeom>
        </p:spPr>
      </p:pic>
      <p:sp>
        <p:nvSpPr>
          <p:cNvPr id="8" name="Title 1"/>
          <p:cNvSpPr txBox="1">
            <a:spLocks/>
          </p:cNvSpPr>
          <p:nvPr/>
        </p:nvSpPr>
        <p:spPr>
          <a:xfrm>
            <a:off x="5604733" y="1123208"/>
            <a:ext cx="5647765" cy="1436914"/>
          </a:xfrm>
          <a:prstGeom prst="rect">
            <a:avLst/>
          </a:prstGeom>
        </p:spPr>
        <p:txBody>
          <a:bodyPr anchor="ctr">
            <a:normAutofit fontScale="77500" lnSpcReduction="20000"/>
          </a:bodyPr>
          <a:lstStyle>
            <a:lvl1pPr algn="ctr" defTabSz="914400" rtl="0" eaLnBrk="1" latinLnBrk="0" hangingPunct="1">
              <a:lnSpc>
                <a:spcPct val="90000"/>
              </a:lnSpc>
              <a:spcBef>
                <a:spcPct val="0"/>
              </a:spcBef>
              <a:buNone/>
              <a:defRPr sz="4800" b="1" kern="1200" spc="200" baseline="0">
                <a:solidFill>
                  <a:srgbClr val="E97845"/>
                </a:solidFill>
                <a:latin typeface="Century Gothic" panose="020B0502020202020204" pitchFamily="34" charset="0"/>
                <a:ea typeface="+mj-ea"/>
                <a:cs typeface="+mj-cs"/>
              </a:defRPr>
            </a:lvl1pPr>
          </a:lstStyle>
          <a:p>
            <a:r>
              <a:rPr lang="en-US" dirty="0">
                <a:solidFill>
                  <a:srgbClr val="2E8652"/>
                </a:solidFill>
              </a:rPr>
              <a:t>Santa Monica Mountains Ecological Forecasting II</a:t>
            </a:r>
          </a:p>
        </p:txBody>
      </p:sp>
      <p:sp>
        <p:nvSpPr>
          <p:cNvPr id="9" name="Subtitle 2"/>
          <p:cNvSpPr txBox="1">
            <a:spLocks/>
          </p:cNvSpPr>
          <p:nvPr/>
        </p:nvSpPr>
        <p:spPr>
          <a:xfrm>
            <a:off x="5604734" y="2593819"/>
            <a:ext cx="5647764" cy="1418107"/>
          </a:xfrm>
          <a:prstGeom prst="rect">
            <a:avLst/>
          </a:prstGeom>
        </p:spPr>
        <p:txBody>
          <a:bodyPr/>
          <a:lstStyle>
            <a:lvl1pPr marL="0" indent="0" algn="ctr" defTabSz="914400" rtl="0" eaLnBrk="1" latinLnBrk="0" hangingPunct="1">
              <a:lnSpc>
                <a:spcPct val="90000"/>
              </a:lnSpc>
              <a:spcBef>
                <a:spcPts val="1000"/>
              </a:spcBef>
              <a:buFont typeface="Arial" panose="020B0604020202020204" pitchFamily="34" charset="0"/>
              <a:buNone/>
              <a:defRPr sz="2400" kern="1200" baseline="0">
                <a:solidFill>
                  <a:srgbClr val="E97845"/>
                </a:solidFill>
                <a:latin typeface="Century Gothic" panose="020B0502020202020204" pitchFamily="34" charset="0"/>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Century Gothic" panose="020B0502020202020204" pitchFamily="34" charset="0"/>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Century Gothic" panose="020B0502020202020204" pitchFamily="34" charset="0"/>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Century Gothic" panose="020B0502020202020204" pitchFamily="34" charset="0"/>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Century Gothic" panose="020B0502020202020204" pitchFamily="34" charset="0"/>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r>
              <a:rPr lang="en-US" sz="2000" dirty="0">
                <a:solidFill>
                  <a:srgbClr val="2E8652"/>
                </a:solidFill>
              </a:rPr>
              <a:t>Utilizing NASA Earth </a:t>
            </a:r>
            <a:r>
              <a:rPr lang="en-US" sz="2000" dirty="0" smtClean="0">
                <a:solidFill>
                  <a:srgbClr val="2E8652"/>
                </a:solidFill>
              </a:rPr>
              <a:t>Observations </a:t>
            </a:r>
            <a:r>
              <a:rPr lang="en-US" sz="2000" dirty="0">
                <a:solidFill>
                  <a:srgbClr val="2E8652"/>
                </a:solidFill>
              </a:rPr>
              <a:t>to Determine Drought Dieback and Insect-related Damage in the Santa Monica Mountains, California</a:t>
            </a:r>
          </a:p>
        </p:txBody>
      </p:sp>
      <p:sp>
        <p:nvSpPr>
          <p:cNvPr id="22" name="TextBox 21"/>
          <p:cNvSpPr txBox="1"/>
          <p:nvPr/>
        </p:nvSpPr>
        <p:spPr>
          <a:xfrm>
            <a:off x="5225140" y="5932485"/>
            <a:ext cx="5628425" cy="338554"/>
          </a:xfrm>
          <a:prstGeom prst="rect">
            <a:avLst/>
          </a:prstGeom>
          <a:noFill/>
        </p:spPr>
        <p:txBody>
          <a:bodyPr wrap="square" rtlCol="0">
            <a:spAutoFit/>
          </a:bodyPr>
          <a:lstStyle/>
          <a:p>
            <a:r>
              <a:rPr lang="en-US" sz="1600" b="1" dirty="0">
                <a:solidFill>
                  <a:schemeClr val="bg1"/>
                </a:solidFill>
                <a:latin typeface="Century Gothic" panose="020B0502020202020204" pitchFamily="34" charset="0"/>
              </a:rPr>
              <a:t>California - JPL</a:t>
            </a:r>
          </a:p>
        </p:txBody>
      </p:sp>
      <p:sp>
        <p:nvSpPr>
          <p:cNvPr id="15" name="Text Placeholder 17"/>
          <p:cNvSpPr txBox="1">
            <a:spLocks/>
          </p:cNvSpPr>
          <p:nvPr/>
        </p:nvSpPr>
        <p:spPr>
          <a:xfrm>
            <a:off x="5982344" y="4745004"/>
            <a:ext cx="1785344" cy="27643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800" dirty="0">
                <a:solidFill>
                  <a:schemeClr val="tx1">
                    <a:lumMod val="75000"/>
                    <a:lumOff val="25000"/>
                  </a:schemeClr>
                </a:solidFill>
                <a:latin typeface="Century Gothic" panose="020B0502020202020204" pitchFamily="34" charset="0"/>
              </a:rPr>
              <a:t>Kelsey </a:t>
            </a:r>
            <a:r>
              <a:rPr lang="en-US" sz="1800" dirty="0" smtClean="0">
                <a:solidFill>
                  <a:schemeClr val="tx1">
                    <a:lumMod val="75000"/>
                    <a:lumOff val="25000"/>
                  </a:schemeClr>
                </a:solidFill>
                <a:latin typeface="Century Gothic" panose="020B0502020202020204" pitchFamily="34" charset="0"/>
              </a:rPr>
              <a:t>Foster</a:t>
            </a:r>
            <a:endParaRPr lang="en-US" sz="1800" strike="sngStrike" dirty="0">
              <a:solidFill>
                <a:srgbClr val="FF0000"/>
              </a:solidFill>
              <a:latin typeface="Century Gothic" panose="020B0502020202020204" pitchFamily="34" charset="0"/>
            </a:endParaRPr>
          </a:p>
        </p:txBody>
      </p:sp>
      <p:sp>
        <p:nvSpPr>
          <p:cNvPr id="23" name="Text Placeholder 17"/>
          <p:cNvSpPr txBox="1">
            <a:spLocks/>
          </p:cNvSpPr>
          <p:nvPr/>
        </p:nvSpPr>
        <p:spPr>
          <a:xfrm>
            <a:off x="5983404" y="5170320"/>
            <a:ext cx="2387512" cy="27643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dirty="0">
                <a:solidFill>
                  <a:schemeClr val="tx1">
                    <a:lumMod val="75000"/>
                    <a:lumOff val="25000"/>
                  </a:schemeClr>
                </a:solidFill>
                <a:latin typeface="Century Gothic" panose="020B0502020202020204" pitchFamily="34" charset="0"/>
              </a:rPr>
              <a:t>Ariana </a:t>
            </a:r>
            <a:r>
              <a:rPr lang="en-US" sz="1800" dirty="0" err="1">
                <a:solidFill>
                  <a:schemeClr val="tx1">
                    <a:lumMod val="75000"/>
                    <a:lumOff val="25000"/>
                  </a:schemeClr>
                </a:solidFill>
                <a:latin typeface="Century Gothic" panose="020B0502020202020204" pitchFamily="34" charset="0"/>
              </a:rPr>
              <a:t>Nickmeyer</a:t>
            </a:r>
            <a:endParaRPr lang="en-US" sz="1800" dirty="0">
              <a:solidFill>
                <a:schemeClr val="tx1">
                  <a:lumMod val="75000"/>
                  <a:lumOff val="25000"/>
                </a:schemeClr>
              </a:solidFill>
              <a:latin typeface="Century Gothic" panose="020B0502020202020204" pitchFamily="34" charset="0"/>
            </a:endParaRPr>
          </a:p>
        </p:txBody>
      </p:sp>
      <p:sp>
        <p:nvSpPr>
          <p:cNvPr id="25" name="Text Placeholder 17"/>
          <p:cNvSpPr txBox="1">
            <a:spLocks/>
          </p:cNvSpPr>
          <p:nvPr/>
        </p:nvSpPr>
        <p:spPr>
          <a:xfrm>
            <a:off x="9139324" y="4745004"/>
            <a:ext cx="2114132" cy="27643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dirty="0">
                <a:solidFill>
                  <a:schemeClr val="tx1">
                    <a:lumMod val="75000"/>
                    <a:lumOff val="25000"/>
                  </a:schemeClr>
                </a:solidFill>
                <a:latin typeface="Century Gothic" panose="020B0502020202020204" pitchFamily="34" charset="0"/>
              </a:rPr>
              <a:t>Natalie </a:t>
            </a:r>
            <a:r>
              <a:rPr lang="en-US" sz="1800" dirty="0" err="1">
                <a:solidFill>
                  <a:schemeClr val="tx1">
                    <a:lumMod val="75000"/>
                    <a:lumOff val="25000"/>
                  </a:schemeClr>
                </a:solidFill>
                <a:latin typeface="Century Gothic" panose="020B0502020202020204" pitchFamily="34" charset="0"/>
              </a:rPr>
              <a:t>Queally</a:t>
            </a:r>
            <a:endParaRPr lang="en-US" sz="1800" dirty="0">
              <a:solidFill>
                <a:schemeClr val="tx1">
                  <a:lumMod val="75000"/>
                  <a:lumOff val="25000"/>
                </a:schemeClr>
              </a:solidFill>
              <a:latin typeface="Century Gothic" panose="020B0502020202020204" pitchFamily="34" charset="0"/>
            </a:endParaRPr>
          </a:p>
        </p:txBody>
      </p:sp>
      <p:sp>
        <p:nvSpPr>
          <p:cNvPr id="26" name="Text Placeholder 17"/>
          <p:cNvSpPr txBox="1">
            <a:spLocks/>
          </p:cNvSpPr>
          <p:nvPr/>
        </p:nvSpPr>
        <p:spPr>
          <a:xfrm>
            <a:off x="9139324" y="5170320"/>
            <a:ext cx="2114132" cy="276436"/>
          </a:xfrm>
          <a:prstGeom prst="rect">
            <a:avLst/>
          </a:prstGeom>
        </p:spPr>
        <p:txBody>
          <a:bodyPr>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1800" dirty="0">
                <a:solidFill>
                  <a:schemeClr val="tx1">
                    <a:lumMod val="75000"/>
                    <a:lumOff val="25000"/>
                  </a:schemeClr>
                </a:solidFill>
                <a:latin typeface="Century Gothic" panose="020B0502020202020204" pitchFamily="34" charset="0"/>
              </a:rPr>
              <a:t>Nick Rousseau</a:t>
            </a:r>
          </a:p>
        </p:txBody>
      </p:sp>
      <p:sp>
        <p:nvSpPr>
          <p:cNvPr id="16" name="TextBox 15"/>
          <p:cNvSpPr txBox="1"/>
          <p:nvPr/>
        </p:nvSpPr>
        <p:spPr>
          <a:xfrm>
            <a:off x="5221217" y="6304565"/>
            <a:ext cx="5628425" cy="338554"/>
          </a:xfrm>
          <a:prstGeom prst="rect">
            <a:avLst/>
          </a:prstGeom>
          <a:noFill/>
        </p:spPr>
        <p:txBody>
          <a:bodyPr wrap="square" rtlCol="0">
            <a:spAutoFit/>
          </a:bodyPr>
          <a:lstStyle/>
          <a:p>
            <a:r>
              <a:rPr lang="en-US" sz="1600" i="1" dirty="0">
                <a:solidFill>
                  <a:schemeClr val="bg1"/>
                </a:solidFill>
                <a:latin typeface="Century Gothic" panose="020B0502020202020204" pitchFamily="34" charset="0"/>
              </a:rPr>
              <a:t>Fall 2017</a:t>
            </a:r>
          </a:p>
        </p:txBody>
      </p:sp>
    </p:spTree>
    <p:extLst>
      <p:ext uri="{BB962C8B-B14F-4D97-AF65-F5344CB8AC3E}">
        <p14:creationId xmlns:p14="http://schemas.microsoft.com/office/powerpoint/2010/main" val="35697346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Finding Dieback Thresholds</a:t>
            </a:r>
            <a:endParaRPr lang="en-US" sz="4200" dirty="0">
              <a:latin typeface="Century Gothic" panose="020B0502020202020204" pitchFamily="34" charset="0"/>
            </a:endParaRPr>
          </a:p>
        </p:txBody>
      </p:sp>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329716" y="1549720"/>
            <a:ext cx="7532569" cy="5021712"/>
          </a:xfrm>
          <a:prstGeom prst="rect">
            <a:avLst/>
          </a:prstGeom>
        </p:spPr>
      </p:pic>
      <p:sp>
        <p:nvSpPr>
          <p:cNvPr id="355" name="Shape 155"/>
          <p:cNvSpPr txBox="1">
            <a:spLocks/>
          </p:cNvSpPr>
          <p:nvPr/>
        </p:nvSpPr>
        <p:spPr>
          <a:xfrm>
            <a:off x="0" y="945170"/>
            <a:ext cx="12192000" cy="634497"/>
          </a:xfrm>
          <a:prstGeom prst="rect">
            <a:avLst/>
          </a:prstGeom>
          <a:noFill/>
          <a:ln>
            <a:noFill/>
          </a:ln>
        </p:spPr>
        <p:txBody>
          <a:bodyPr vert="horz" wrap="square" lIns="91425" tIns="45700" rIns="91425" bIns="45700" rtlCol="0" anchor="ctr" anchorCtr="0">
            <a:noAutofit/>
          </a:bodyPr>
          <a:lstStyle>
            <a:lvl1pPr algn="l" defTabSz="914400" rtl="0" eaLnBrk="1" latinLnBrk="0" hangingPunct="1">
              <a:lnSpc>
                <a:spcPct val="90000"/>
              </a:lnSpc>
              <a:spcBef>
                <a:spcPct val="0"/>
              </a:spcBef>
              <a:buNone/>
              <a:defRPr sz="4800" b="0" kern="1200">
                <a:solidFill>
                  <a:srgbClr val="2E8652"/>
                </a:solidFill>
                <a:latin typeface="Century Gothic" panose="020B0502020202020204" pitchFamily="34" charset="0"/>
                <a:ea typeface="+mj-ea"/>
                <a:cs typeface="+mj-cs"/>
              </a:defRPr>
            </a:lvl1pPr>
          </a:lstStyle>
          <a:p>
            <a:pPr algn="ctr">
              <a:spcBef>
                <a:spcPts val="0"/>
              </a:spcBef>
              <a:buClr>
                <a:srgbClr val="2E8652"/>
              </a:buClr>
              <a:buSzPct val="25000"/>
            </a:pPr>
            <a:r>
              <a:rPr lang="en-US" sz="2800" b="1" dirty="0" err="1" smtClean="0"/>
              <a:t>Trippet</a:t>
            </a:r>
            <a:r>
              <a:rPr lang="en-US" sz="2800" b="1" dirty="0" smtClean="0"/>
              <a:t> Ranch Field Site</a:t>
            </a:r>
            <a:endParaRPr lang="en-US" sz="2800" b="1" dirty="0"/>
          </a:p>
        </p:txBody>
      </p:sp>
      <p:grpSp>
        <p:nvGrpSpPr>
          <p:cNvPr id="357" name="Group 347"/>
          <p:cNvGrpSpPr>
            <a:grpSpLocks noChangeAspect="1"/>
          </p:cNvGrpSpPr>
          <p:nvPr/>
        </p:nvGrpSpPr>
        <p:grpSpPr bwMode="auto">
          <a:xfrm>
            <a:off x="163297" y="2312895"/>
            <a:ext cx="1978721" cy="3389056"/>
            <a:chOff x="135" y="1397"/>
            <a:chExt cx="1396" cy="2391"/>
          </a:xfrm>
        </p:grpSpPr>
        <p:sp>
          <p:nvSpPr>
            <p:cNvPr id="358" name="AutoShape 346"/>
            <p:cNvSpPr>
              <a:spLocks noChangeAspect="1" noChangeArrowheads="1" noTextEdit="1"/>
            </p:cNvSpPr>
            <p:nvPr/>
          </p:nvSpPr>
          <p:spPr bwMode="auto">
            <a:xfrm>
              <a:off x="135" y="1399"/>
              <a:ext cx="1288" cy="23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59" name="Group 548"/>
            <p:cNvGrpSpPr>
              <a:grpSpLocks/>
            </p:cNvGrpSpPr>
            <p:nvPr/>
          </p:nvGrpSpPr>
          <p:grpSpPr bwMode="auto">
            <a:xfrm>
              <a:off x="135" y="1397"/>
              <a:ext cx="1396" cy="1140"/>
              <a:chOff x="135" y="1397"/>
              <a:chExt cx="1396" cy="1140"/>
            </a:xfrm>
          </p:grpSpPr>
          <p:sp>
            <p:nvSpPr>
              <p:cNvPr id="499" name="Rectangle 348"/>
              <p:cNvSpPr>
                <a:spLocks noChangeArrowheads="1"/>
              </p:cNvSpPr>
              <p:nvPr/>
            </p:nvSpPr>
            <p:spPr bwMode="auto">
              <a:xfrm>
                <a:off x="135" y="1397"/>
                <a:ext cx="501"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700" b="1" i="0" u="none" strike="noStrike" cap="none" normalizeH="0" baseline="0" dirty="0" smtClean="0">
                    <a:ln>
                      <a:noFill/>
                    </a:ln>
                    <a:solidFill>
                      <a:srgbClr val="000000"/>
                    </a:solidFill>
                    <a:effectLst/>
                    <a:latin typeface="+mn-lt"/>
                  </a:rPr>
                  <a:t>Legend</a:t>
                </a:r>
                <a:endParaRPr kumimoji="0" lang="en-US" altLang="en-US" sz="1800" b="0" i="0" u="none" strike="noStrike" cap="none" normalizeH="0" baseline="0" dirty="0" smtClean="0">
                  <a:ln>
                    <a:noFill/>
                  </a:ln>
                  <a:solidFill>
                    <a:schemeClr val="tx1"/>
                  </a:solidFill>
                  <a:effectLst/>
                  <a:latin typeface="+mn-lt"/>
                </a:endParaRPr>
              </a:p>
            </p:txBody>
          </p:sp>
          <p:sp>
            <p:nvSpPr>
              <p:cNvPr id="500" name="Rectangle 349"/>
              <p:cNvSpPr>
                <a:spLocks noChangeArrowheads="1"/>
              </p:cNvSpPr>
              <p:nvPr/>
            </p:nvSpPr>
            <p:spPr bwMode="auto">
              <a:xfrm>
                <a:off x="135" y="1632"/>
                <a:ext cx="274" cy="137"/>
              </a:xfrm>
              <a:prstGeom prst="rect">
                <a:avLst/>
              </a:prstGeom>
              <a:noFill/>
              <a:ln w="3810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1" name="Rectangle 350"/>
              <p:cNvSpPr>
                <a:spLocks noChangeArrowheads="1"/>
              </p:cNvSpPr>
              <p:nvPr/>
            </p:nvSpPr>
            <p:spPr bwMode="auto">
              <a:xfrm>
                <a:off x="459" y="1640"/>
                <a:ext cx="1072"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Century Gothic" panose="020B0502020202020204" pitchFamily="34" charset="0"/>
                  </a:rPr>
                  <a:t>2016 Alive Field Plots</a:t>
                </a:r>
                <a:endParaRPr kumimoji="0" lang="en-US" altLang="en-US" sz="1800" b="0" i="0" u="none" strike="noStrike" cap="none" normalizeH="0" baseline="0" dirty="0" smtClean="0">
                  <a:ln>
                    <a:noFill/>
                  </a:ln>
                  <a:solidFill>
                    <a:schemeClr val="tx1"/>
                  </a:solidFill>
                  <a:effectLst/>
                  <a:latin typeface="Arial" panose="020B0604020202020204" pitchFamily="34" charset="0"/>
                </a:endParaRPr>
              </a:p>
            </p:txBody>
          </p:sp>
          <p:sp>
            <p:nvSpPr>
              <p:cNvPr id="502" name="Rectangle 351"/>
              <p:cNvSpPr>
                <a:spLocks noChangeArrowheads="1"/>
              </p:cNvSpPr>
              <p:nvPr/>
            </p:nvSpPr>
            <p:spPr bwMode="auto">
              <a:xfrm>
                <a:off x="135" y="1818"/>
                <a:ext cx="274" cy="137"/>
              </a:xfrm>
              <a:prstGeom prst="rect">
                <a:avLst/>
              </a:prstGeom>
              <a:noFill/>
              <a:ln w="38100">
                <a:solidFill>
                  <a:srgbClr val="E600A9"/>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3" name="Rectangle 352"/>
              <p:cNvSpPr>
                <a:spLocks noChangeArrowheads="1"/>
              </p:cNvSpPr>
              <p:nvPr/>
            </p:nvSpPr>
            <p:spPr bwMode="auto">
              <a:xfrm>
                <a:off x="459" y="1837"/>
                <a:ext cx="99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mn-lt"/>
                  </a:rPr>
                  <a:t>2016 Dead Field Plots</a:t>
                </a:r>
                <a:endParaRPr kumimoji="0" lang="en-US" altLang="en-US" sz="1800" b="0" i="0" u="none" strike="noStrike" cap="none" normalizeH="0" baseline="0" dirty="0" smtClean="0">
                  <a:ln>
                    <a:noFill/>
                  </a:ln>
                  <a:solidFill>
                    <a:schemeClr val="tx1"/>
                  </a:solidFill>
                  <a:effectLst/>
                  <a:latin typeface="+mn-lt"/>
                </a:endParaRPr>
              </a:p>
            </p:txBody>
          </p:sp>
          <p:sp>
            <p:nvSpPr>
              <p:cNvPr id="504" name="Rectangle 353"/>
              <p:cNvSpPr>
                <a:spLocks noChangeArrowheads="1"/>
              </p:cNvSpPr>
              <p:nvPr/>
            </p:nvSpPr>
            <p:spPr bwMode="auto">
              <a:xfrm>
                <a:off x="135" y="2173"/>
                <a:ext cx="616"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smtClean="0">
                    <a:ln>
                      <a:noFill/>
                    </a:ln>
                    <a:solidFill>
                      <a:srgbClr val="000000"/>
                    </a:solidFill>
                    <a:effectLst/>
                    <a:latin typeface="+mn-lt"/>
                  </a:rPr>
                  <a:t>2016 RFAL</a:t>
                </a:r>
                <a:endParaRPr kumimoji="0" lang="en-US" altLang="en-US" sz="1800" b="0" i="0" u="none" strike="noStrike" cap="none" normalizeH="0" baseline="0" dirty="0" smtClean="0">
                  <a:ln>
                    <a:noFill/>
                  </a:ln>
                  <a:solidFill>
                    <a:schemeClr val="tx1"/>
                  </a:solidFill>
                  <a:effectLst/>
                  <a:latin typeface="+mn-lt"/>
                </a:endParaRPr>
              </a:p>
            </p:txBody>
          </p:sp>
          <p:sp>
            <p:nvSpPr>
              <p:cNvPr id="506" name="Line 355"/>
              <p:cNvSpPr>
                <a:spLocks noChangeShapeType="1"/>
              </p:cNvSpPr>
              <p:nvPr/>
            </p:nvSpPr>
            <p:spPr bwMode="auto">
              <a:xfrm>
                <a:off x="387" y="2378"/>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07" name="Rectangle 356"/>
              <p:cNvSpPr>
                <a:spLocks noChangeArrowheads="1"/>
              </p:cNvSpPr>
              <p:nvPr/>
            </p:nvSpPr>
            <p:spPr bwMode="auto">
              <a:xfrm>
                <a:off x="135" y="2378"/>
                <a:ext cx="252" cy="1"/>
              </a:xfrm>
              <a:prstGeom prst="rect">
                <a:avLst/>
              </a:prstGeom>
              <a:solidFill>
                <a:srgbClr val="36912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8" name="Rectangle 357"/>
              <p:cNvSpPr>
                <a:spLocks noChangeArrowheads="1"/>
              </p:cNvSpPr>
              <p:nvPr/>
            </p:nvSpPr>
            <p:spPr bwMode="auto">
              <a:xfrm>
                <a:off x="135" y="2379"/>
                <a:ext cx="252" cy="1"/>
              </a:xfrm>
              <a:prstGeom prst="rect">
                <a:avLst/>
              </a:prstGeom>
              <a:solidFill>
                <a:srgbClr val="36912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9" name="Rectangle 358"/>
              <p:cNvSpPr>
                <a:spLocks noChangeArrowheads="1"/>
              </p:cNvSpPr>
              <p:nvPr/>
            </p:nvSpPr>
            <p:spPr bwMode="auto">
              <a:xfrm>
                <a:off x="135" y="2380"/>
                <a:ext cx="252" cy="1"/>
              </a:xfrm>
              <a:prstGeom prst="rect">
                <a:avLst/>
              </a:prstGeom>
              <a:solidFill>
                <a:srgbClr val="3894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0" name="Rectangle 359"/>
              <p:cNvSpPr>
                <a:spLocks noChangeArrowheads="1"/>
              </p:cNvSpPr>
              <p:nvPr/>
            </p:nvSpPr>
            <p:spPr bwMode="auto">
              <a:xfrm>
                <a:off x="135" y="2380"/>
                <a:ext cx="252" cy="1"/>
              </a:xfrm>
              <a:prstGeom prst="rect">
                <a:avLst/>
              </a:prstGeom>
              <a:solidFill>
                <a:srgbClr val="3A942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1" name="Rectangle 360"/>
              <p:cNvSpPr>
                <a:spLocks noChangeArrowheads="1"/>
              </p:cNvSpPr>
              <p:nvPr/>
            </p:nvSpPr>
            <p:spPr bwMode="auto">
              <a:xfrm>
                <a:off x="135" y="2381"/>
                <a:ext cx="252" cy="1"/>
              </a:xfrm>
              <a:prstGeom prst="rect">
                <a:avLst/>
              </a:prstGeom>
              <a:solidFill>
                <a:srgbClr val="3B94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2" name="Rectangle 361"/>
              <p:cNvSpPr>
                <a:spLocks noChangeArrowheads="1"/>
              </p:cNvSpPr>
              <p:nvPr/>
            </p:nvSpPr>
            <p:spPr bwMode="auto">
              <a:xfrm>
                <a:off x="135" y="2382"/>
                <a:ext cx="252" cy="1"/>
              </a:xfrm>
              <a:prstGeom prst="rect">
                <a:avLst/>
              </a:prstGeom>
              <a:solidFill>
                <a:srgbClr val="3B942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3" name="Rectangle 362"/>
              <p:cNvSpPr>
                <a:spLocks noChangeArrowheads="1"/>
              </p:cNvSpPr>
              <p:nvPr/>
            </p:nvSpPr>
            <p:spPr bwMode="auto">
              <a:xfrm>
                <a:off x="135" y="2383"/>
                <a:ext cx="252" cy="1"/>
              </a:xfrm>
              <a:prstGeom prst="rect">
                <a:avLst/>
              </a:prstGeom>
              <a:solidFill>
                <a:srgbClr val="3D96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4" name="Rectangle 363"/>
              <p:cNvSpPr>
                <a:spLocks noChangeArrowheads="1"/>
              </p:cNvSpPr>
              <p:nvPr/>
            </p:nvSpPr>
            <p:spPr bwMode="auto">
              <a:xfrm>
                <a:off x="135" y="2384"/>
                <a:ext cx="252" cy="1"/>
              </a:xfrm>
              <a:prstGeom prst="rect">
                <a:avLst/>
              </a:prstGeom>
              <a:solidFill>
                <a:srgbClr val="3D962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5" name="Rectangle 364"/>
              <p:cNvSpPr>
                <a:spLocks noChangeArrowheads="1"/>
              </p:cNvSpPr>
              <p:nvPr/>
            </p:nvSpPr>
            <p:spPr bwMode="auto">
              <a:xfrm>
                <a:off x="135" y="2385"/>
                <a:ext cx="252" cy="1"/>
              </a:xfrm>
              <a:prstGeom prst="rect">
                <a:avLst/>
              </a:prstGeom>
              <a:solidFill>
                <a:srgbClr val="4096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6" name="Rectangle 365"/>
              <p:cNvSpPr>
                <a:spLocks noChangeArrowheads="1"/>
              </p:cNvSpPr>
              <p:nvPr/>
            </p:nvSpPr>
            <p:spPr bwMode="auto">
              <a:xfrm>
                <a:off x="135" y="2386"/>
                <a:ext cx="252" cy="1"/>
              </a:xfrm>
              <a:prstGeom prst="rect">
                <a:avLst/>
              </a:prstGeom>
              <a:solidFill>
                <a:srgbClr val="4096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7" name="Rectangle 366"/>
              <p:cNvSpPr>
                <a:spLocks noChangeArrowheads="1"/>
              </p:cNvSpPr>
              <p:nvPr/>
            </p:nvSpPr>
            <p:spPr bwMode="auto">
              <a:xfrm>
                <a:off x="135" y="2387"/>
                <a:ext cx="252" cy="1"/>
              </a:xfrm>
              <a:prstGeom prst="rect">
                <a:avLst/>
              </a:prstGeom>
              <a:solidFill>
                <a:srgbClr val="4399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8" name="Rectangle 367"/>
              <p:cNvSpPr>
                <a:spLocks noChangeArrowheads="1"/>
              </p:cNvSpPr>
              <p:nvPr/>
            </p:nvSpPr>
            <p:spPr bwMode="auto">
              <a:xfrm>
                <a:off x="135" y="2387"/>
                <a:ext cx="252" cy="1"/>
              </a:xfrm>
              <a:prstGeom prst="rect">
                <a:avLst/>
              </a:prstGeom>
              <a:solidFill>
                <a:srgbClr val="4399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9" name="Rectangle 368"/>
              <p:cNvSpPr>
                <a:spLocks noChangeArrowheads="1"/>
              </p:cNvSpPr>
              <p:nvPr/>
            </p:nvSpPr>
            <p:spPr bwMode="auto">
              <a:xfrm>
                <a:off x="135" y="2388"/>
                <a:ext cx="252" cy="1"/>
              </a:xfrm>
              <a:prstGeom prst="rect">
                <a:avLst/>
              </a:prstGeom>
              <a:solidFill>
                <a:srgbClr val="4499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0" name="Rectangle 369"/>
              <p:cNvSpPr>
                <a:spLocks noChangeArrowheads="1"/>
              </p:cNvSpPr>
              <p:nvPr/>
            </p:nvSpPr>
            <p:spPr bwMode="auto">
              <a:xfrm>
                <a:off x="135" y="2389"/>
                <a:ext cx="252" cy="1"/>
              </a:xfrm>
              <a:prstGeom prst="rect">
                <a:avLst/>
              </a:prstGeom>
              <a:solidFill>
                <a:srgbClr val="44992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1" name="Rectangle 370"/>
              <p:cNvSpPr>
                <a:spLocks noChangeArrowheads="1"/>
              </p:cNvSpPr>
              <p:nvPr/>
            </p:nvSpPr>
            <p:spPr bwMode="auto">
              <a:xfrm>
                <a:off x="135" y="2390"/>
                <a:ext cx="252" cy="1"/>
              </a:xfrm>
              <a:prstGeom prst="rect">
                <a:avLst/>
              </a:prstGeom>
              <a:solidFill>
                <a:srgbClr val="479C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2" name="Rectangle 371"/>
              <p:cNvSpPr>
                <a:spLocks noChangeArrowheads="1"/>
              </p:cNvSpPr>
              <p:nvPr/>
            </p:nvSpPr>
            <p:spPr bwMode="auto">
              <a:xfrm>
                <a:off x="135" y="2391"/>
                <a:ext cx="252" cy="1"/>
              </a:xfrm>
              <a:prstGeom prst="rect">
                <a:avLst/>
              </a:prstGeom>
              <a:solidFill>
                <a:srgbClr val="489C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3" name="Rectangle 372"/>
              <p:cNvSpPr>
                <a:spLocks noChangeArrowheads="1"/>
              </p:cNvSpPr>
              <p:nvPr/>
            </p:nvSpPr>
            <p:spPr bwMode="auto">
              <a:xfrm>
                <a:off x="135" y="2392"/>
                <a:ext cx="252" cy="1"/>
              </a:xfrm>
              <a:prstGeom prst="rect">
                <a:avLst/>
              </a:prstGeom>
              <a:solidFill>
                <a:srgbClr val="489C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4" name="Rectangle 373"/>
              <p:cNvSpPr>
                <a:spLocks noChangeArrowheads="1"/>
              </p:cNvSpPr>
              <p:nvPr/>
            </p:nvSpPr>
            <p:spPr bwMode="auto">
              <a:xfrm>
                <a:off x="135" y="2393"/>
                <a:ext cx="252" cy="1"/>
              </a:xfrm>
              <a:prstGeom prst="rect">
                <a:avLst/>
              </a:prstGeom>
              <a:solidFill>
                <a:srgbClr val="499C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5" name="Rectangle 374"/>
              <p:cNvSpPr>
                <a:spLocks noChangeArrowheads="1"/>
              </p:cNvSpPr>
              <p:nvPr/>
            </p:nvSpPr>
            <p:spPr bwMode="auto">
              <a:xfrm>
                <a:off x="135" y="2393"/>
                <a:ext cx="252" cy="1"/>
              </a:xfrm>
              <a:prstGeom prst="rect">
                <a:avLst/>
              </a:prstGeom>
              <a:solidFill>
                <a:srgbClr val="4A9E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6" name="Rectangle 375"/>
              <p:cNvSpPr>
                <a:spLocks noChangeArrowheads="1"/>
              </p:cNvSpPr>
              <p:nvPr/>
            </p:nvSpPr>
            <p:spPr bwMode="auto">
              <a:xfrm>
                <a:off x="135" y="2394"/>
                <a:ext cx="252" cy="1"/>
              </a:xfrm>
              <a:prstGeom prst="rect">
                <a:avLst/>
              </a:prstGeom>
              <a:solidFill>
                <a:srgbClr val="4D9E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7" name="Rectangle 376"/>
              <p:cNvSpPr>
                <a:spLocks noChangeArrowheads="1"/>
              </p:cNvSpPr>
              <p:nvPr/>
            </p:nvSpPr>
            <p:spPr bwMode="auto">
              <a:xfrm>
                <a:off x="135" y="2395"/>
                <a:ext cx="252" cy="1"/>
              </a:xfrm>
              <a:prstGeom prst="rect">
                <a:avLst/>
              </a:prstGeom>
              <a:solidFill>
                <a:srgbClr val="4D9E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8" name="Rectangle 377"/>
              <p:cNvSpPr>
                <a:spLocks noChangeArrowheads="1"/>
              </p:cNvSpPr>
              <p:nvPr/>
            </p:nvSpPr>
            <p:spPr bwMode="auto">
              <a:xfrm>
                <a:off x="135" y="2396"/>
                <a:ext cx="252" cy="1"/>
              </a:xfrm>
              <a:prstGeom prst="rect">
                <a:avLst/>
              </a:prstGeom>
              <a:solidFill>
                <a:srgbClr val="4FA1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9" name="Rectangle 378"/>
              <p:cNvSpPr>
                <a:spLocks noChangeArrowheads="1"/>
              </p:cNvSpPr>
              <p:nvPr/>
            </p:nvSpPr>
            <p:spPr bwMode="auto">
              <a:xfrm>
                <a:off x="135" y="2397"/>
                <a:ext cx="252" cy="1"/>
              </a:xfrm>
              <a:prstGeom prst="rect">
                <a:avLst/>
              </a:prstGeom>
              <a:solidFill>
                <a:srgbClr val="50A1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0" name="Rectangle 379"/>
              <p:cNvSpPr>
                <a:spLocks noChangeArrowheads="1"/>
              </p:cNvSpPr>
              <p:nvPr/>
            </p:nvSpPr>
            <p:spPr bwMode="auto">
              <a:xfrm>
                <a:off x="135" y="2398"/>
                <a:ext cx="252" cy="1"/>
              </a:xfrm>
              <a:prstGeom prst="rect">
                <a:avLst/>
              </a:prstGeom>
              <a:solidFill>
                <a:srgbClr val="50A1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1" name="Rectangle 380"/>
              <p:cNvSpPr>
                <a:spLocks noChangeArrowheads="1"/>
              </p:cNvSpPr>
              <p:nvPr/>
            </p:nvSpPr>
            <p:spPr bwMode="auto">
              <a:xfrm>
                <a:off x="135" y="2399"/>
                <a:ext cx="252" cy="1"/>
              </a:xfrm>
              <a:prstGeom prst="rect">
                <a:avLst/>
              </a:prstGeom>
              <a:solidFill>
                <a:srgbClr val="53A1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2" name="Rectangle 381"/>
              <p:cNvSpPr>
                <a:spLocks noChangeArrowheads="1"/>
              </p:cNvSpPr>
              <p:nvPr/>
            </p:nvSpPr>
            <p:spPr bwMode="auto">
              <a:xfrm>
                <a:off x="135" y="2400"/>
                <a:ext cx="252" cy="1"/>
              </a:xfrm>
              <a:prstGeom prst="rect">
                <a:avLst/>
              </a:prstGeom>
              <a:solidFill>
                <a:srgbClr val="54A3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3" name="Rectangle 382"/>
              <p:cNvSpPr>
                <a:spLocks noChangeArrowheads="1"/>
              </p:cNvSpPr>
              <p:nvPr/>
            </p:nvSpPr>
            <p:spPr bwMode="auto">
              <a:xfrm>
                <a:off x="135" y="2400"/>
                <a:ext cx="252" cy="1"/>
              </a:xfrm>
              <a:prstGeom prst="rect">
                <a:avLst/>
              </a:prstGeom>
              <a:solidFill>
                <a:srgbClr val="54A3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4" name="Rectangle 383"/>
              <p:cNvSpPr>
                <a:spLocks noChangeArrowheads="1"/>
              </p:cNvSpPr>
              <p:nvPr/>
            </p:nvSpPr>
            <p:spPr bwMode="auto">
              <a:xfrm>
                <a:off x="135" y="2401"/>
                <a:ext cx="252" cy="1"/>
              </a:xfrm>
              <a:prstGeom prst="rect">
                <a:avLst/>
              </a:prstGeom>
              <a:solidFill>
                <a:srgbClr val="55A3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5" name="Rectangle 384"/>
              <p:cNvSpPr>
                <a:spLocks noChangeArrowheads="1"/>
              </p:cNvSpPr>
              <p:nvPr/>
            </p:nvSpPr>
            <p:spPr bwMode="auto">
              <a:xfrm>
                <a:off x="135" y="2402"/>
                <a:ext cx="252" cy="1"/>
              </a:xfrm>
              <a:prstGeom prst="rect">
                <a:avLst/>
              </a:prstGeom>
              <a:solidFill>
                <a:srgbClr val="55A33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6" name="Rectangle 385"/>
              <p:cNvSpPr>
                <a:spLocks noChangeArrowheads="1"/>
              </p:cNvSpPr>
              <p:nvPr/>
            </p:nvSpPr>
            <p:spPr bwMode="auto">
              <a:xfrm>
                <a:off x="135" y="2403"/>
                <a:ext cx="252" cy="1"/>
              </a:xfrm>
              <a:prstGeom prst="rect">
                <a:avLst/>
              </a:prstGeom>
              <a:solidFill>
                <a:srgbClr val="5AA6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7" name="Rectangle 386"/>
              <p:cNvSpPr>
                <a:spLocks noChangeArrowheads="1"/>
              </p:cNvSpPr>
              <p:nvPr/>
            </p:nvSpPr>
            <p:spPr bwMode="auto">
              <a:xfrm>
                <a:off x="135" y="2404"/>
                <a:ext cx="252" cy="1"/>
              </a:xfrm>
              <a:prstGeom prst="rect">
                <a:avLst/>
              </a:prstGeom>
              <a:solidFill>
                <a:srgbClr val="5AA6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8" name="Rectangle 387"/>
              <p:cNvSpPr>
                <a:spLocks noChangeArrowheads="1"/>
              </p:cNvSpPr>
              <p:nvPr/>
            </p:nvSpPr>
            <p:spPr bwMode="auto">
              <a:xfrm>
                <a:off x="135" y="2405"/>
                <a:ext cx="252" cy="1"/>
              </a:xfrm>
              <a:prstGeom prst="rect">
                <a:avLst/>
              </a:prstGeom>
              <a:solidFill>
                <a:srgbClr val="5AA6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9" name="Rectangle 388"/>
              <p:cNvSpPr>
                <a:spLocks noChangeArrowheads="1"/>
              </p:cNvSpPr>
              <p:nvPr/>
            </p:nvSpPr>
            <p:spPr bwMode="auto">
              <a:xfrm>
                <a:off x="135" y="2406"/>
                <a:ext cx="252" cy="1"/>
              </a:xfrm>
              <a:prstGeom prst="rect">
                <a:avLst/>
              </a:prstGeom>
              <a:solidFill>
                <a:srgbClr val="5BA6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0" name="Rectangle 389"/>
              <p:cNvSpPr>
                <a:spLocks noChangeArrowheads="1"/>
              </p:cNvSpPr>
              <p:nvPr/>
            </p:nvSpPr>
            <p:spPr bwMode="auto">
              <a:xfrm>
                <a:off x="135" y="2406"/>
                <a:ext cx="252" cy="1"/>
              </a:xfrm>
              <a:prstGeom prst="rect">
                <a:avLst/>
              </a:prstGeom>
              <a:solidFill>
                <a:srgbClr val="5CA83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1" name="Rectangle 390"/>
              <p:cNvSpPr>
                <a:spLocks noChangeArrowheads="1"/>
              </p:cNvSpPr>
              <p:nvPr/>
            </p:nvSpPr>
            <p:spPr bwMode="auto">
              <a:xfrm>
                <a:off x="135" y="2407"/>
                <a:ext cx="252" cy="1"/>
              </a:xfrm>
              <a:prstGeom prst="rect">
                <a:avLst/>
              </a:prstGeom>
              <a:solidFill>
                <a:srgbClr val="5FA8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2" name="Rectangle 391"/>
              <p:cNvSpPr>
                <a:spLocks noChangeArrowheads="1"/>
              </p:cNvSpPr>
              <p:nvPr/>
            </p:nvSpPr>
            <p:spPr bwMode="auto">
              <a:xfrm>
                <a:off x="135" y="2408"/>
                <a:ext cx="252" cy="1"/>
              </a:xfrm>
              <a:prstGeom prst="rect">
                <a:avLst/>
              </a:prstGeom>
              <a:solidFill>
                <a:srgbClr val="5FA8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3" name="Rectangle 392"/>
              <p:cNvSpPr>
                <a:spLocks noChangeArrowheads="1"/>
              </p:cNvSpPr>
              <p:nvPr/>
            </p:nvSpPr>
            <p:spPr bwMode="auto">
              <a:xfrm>
                <a:off x="135" y="2409"/>
                <a:ext cx="252" cy="1"/>
              </a:xfrm>
              <a:prstGeom prst="rect">
                <a:avLst/>
              </a:prstGeom>
              <a:solidFill>
                <a:srgbClr val="61AB4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4" name="Rectangle 393"/>
              <p:cNvSpPr>
                <a:spLocks noChangeArrowheads="1"/>
              </p:cNvSpPr>
              <p:nvPr/>
            </p:nvSpPr>
            <p:spPr bwMode="auto">
              <a:xfrm>
                <a:off x="135" y="2410"/>
                <a:ext cx="252" cy="1"/>
              </a:xfrm>
              <a:prstGeom prst="rect">
                <a:avLst/>
              </a:prstGeom>
              <a:solidFill>
                <a:srgbClr val="62AB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5" name="Rectangle 394"/>
              <p:cNvSpPr>
                <a:spLocks noChangeArrowheads="1"/>
              </p:cNvSpPr>
              <p:nvPr/>
            </p:nvSpPr>
            <p:spPr bwMode="auto">
              <a:xfrm>
                <a:off x="135" y="2411"/>
                <a:ext cx="252" cy="1"/>
              </a:xfrm>
              <a:prstGeom prst="rect">
                <a:avLst/>
              </a:prstGeom>
              <a:solidFill>
                <a:srgbClr val="62AB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6" name="Rectangle 395"/>
              <p:cNvSpPr>
                <a:spLocks noChangeArrowheads="1"/>
              </p:cNvSpPr>
              <p:nvPr/>
            </p:nvSpPr>
            <p:spPr bwMode="auto">
              <a:xfrm>
                <a:off x="135" y="2412"/>
                <a:ext cx="252" cy="1"/>
              </a:xfrm>
              <a:prstGeom prst="rect">
                <a:avLst/>
              </a:prstGeom>
              <a:solidFill>
                <a:srgbClr val="64AB4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7" name="Rectangle 396"/>
              <p:cNvSpPr>
                <a:spLocks noChangeArrowheads="1"/>
              </p:cNvSpPr>
              <p:nvPr/>
            </p:nvSpPr>
            <p:spPr bwMode="auto">
              <a:xfrm>
                <a:off x="135" y="2413"/>
                <a:ext cx="252" cy="1"/>
              </a:xfrm>
              <a:prstGeom prst="rect">
                <a:avLst/>
              </a:prstGeom>
              <a:solidFill>
                <a:srgbClr val="66AD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8" name="Rectangle 397"/>
              <p:cNvSpPr>
                <a:spLocks noChangeArrowheads="1"/>
              </p:cNvSpPr>
              <p:nvPr/>
            </p:nvSpPr>
            <p:spPr bwMode="auto">
              <a:xfrm>
                <a:off x="135" y="2413"/>
                <a:ext cx="252" cy="1"/>
              </a:xfrm>
              <a:prstGeom prst="rect">
                <a:avLst/>
              </a:prstGeom>
              <a:solidFill>
                <a:srgbClr val="66AD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9" name="Rectangle 398"/>
              <p:cNvSpPr>
                <a:spLocks noChangeArrowheads="1"/>
              </p:cNvSpPr>
              <p:nvPr/>
            </p:nvSpPr>
            <p:spPr bwMode="auto">
              <a:xfrm>
                <a:off x="135" y="2414"/>
                <a:ext cx="252" cy="1"/>
              </a:xfrm>
              <a:prstGeom prst="rect">
                <a:avLst/>
              </a:prstGeom>
              <a:solidFill>
                <a:srgbClr val="67AD4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0" name="Rectangle 399"/>
              <p:cNvSpPr>
                <a:spLocks noChangeArrowheads="1"/>
              </p:cNvSpPr>
              <p:nvPr/>
            </p:nvSpPr>
            <p:spPr bwMode="auto">
              <a:xfrm>
                <a:off x="135" y="2415"/>
                <a:ext cx="252" cy="1"/>
              </a:xfrm>
              <a:prstGeom prst="rect">
                <a:avLst/>
              </a:prstGeom>
              <a:solidFill>
                <a:srgbClr val="67AD4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1" name="Rectangle 400"/>
              <p:cNvSpPr>
                <a:spLocks noChangeArrowheads="1"/>
              </p:cNvSpPr>
              <p:nvPr/>
            </p:nvSpPr>
            <p:spPr bwMode="auto">
              <a:xfrm>
                <a:off x="135" y="2416"/>
                <a:ext cx="252" cy="1"/>
              </a:xfrm>
              <a:prstGeom prst="rect">
                <a:avLst/>
              </a:prstGeom>
              <a:solidFill>
                <a:srgbClr val="6BB04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2" name="Rectangle 401"/>
              <p:cNvSpPr>
                <a:spLocks noChangeArrowheads="1"/>
              </p:cNvSpPr>
              <p:nvPr/>
            </p:nvSpPr>
            <p:spPr bwMode="auto">
              <a:xfrm>
                <a:off x="135" y="2417"/>
                <a:ext cx="252" cy="1"/>
              </a:xfrm>
              <a:prstGeom prst="rect">
                <a:avLst/>
              </a:prstGeom>
              <a:solidFill>
                <a:srgbClr val="6CB0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3" name="Rectangle 402"/>
              <p:cNvSpPr>
                <a:spLocks noChangeArrowheads="1"/>
              </p:cNvSpPr>
              <p:nvPr/>
            </p:nvSpPr>
            <p:spPr bwMode="auto">
              <a:xfrm>
                <a:off x="135" y="2418"/>
                <a:ext cx="252" cy="1"/>
              </a:xfrm>
              <a:prstGeom prst="rect">
                <a:avLst/>
              </a:prstGeom>
              <a:solidFill>
                <a:srgbClr val="6CB0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4" name="Rectangle 403"/>
              <p:cNvSpPr>
                <a:spLocks noChangeArrowheads="1"/>
              </p:cNvSpPr>
              <p:nvPr/>
            </p:nvSpPr>
            <p:spPr bwMode="auto">
              <a:xfrm>
                <a:off x="135" y="2419"/>
                <a:ext cx="252" cy="1"/>
              </a:xfrm>
              <a:prstGeom prst="rect">
                <a:avLst/>
              </a:prstGeom>
              <a:solidFill>
                <a:srgbClr val="6DB34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5" name="Rectangle 404"/>
              <p:cNvSpPr>
                <a:spLocks noChangeArrowheads="1"/>
              </p:cNvSpPr>
              <p:nvPr/>
            </p:nvSpPr>
            <p:spPr bwMode="auto">
              <a:xfrm>
                <a:off x="135" y="2419"/>
                <a:ext cx="252" cy="1"/>
              </a:xfrm>
              <a:prstGeom prst="rect">
                <a:avLst/>
              </a:prstGeom>
              <a:solidFill>
                <a:srgbClr val="6FB3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6" name="Rectangle 405"/>
              <p:cNvSpPr>
                <a:spLocks noChangeArrowheads="1"/>
              </p:cNvSpPr>
              <p:nvPr/>
            </p:nvSpPr>
            <p:spPr bwMode="auto">
              <a:xfrm>
                <a:off x="135" y="2420"/>
                <a:ext cx="252" cy="1"/>
              </a:xfrm>
              <a:prstGeom prst="rect">
                <a:avLst/>
              </a:prstGeom>
              <a:solidFill>
                <a:srgbClr val="70B3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7" name="Rectangle 406"/>
              <p:cNvSpPr>
                <a:spLocks noChangeArrowheads="1"/>
              </p:cNvSpPr>
              <p:nvPr/>
            </p:nvSpPr>
            <p:spPr bwMode="auto">
              <a:xfrm>
                <a:off x="135" y="2421"/>
                <a:ext cx="252" cy="1"/>
              </a:xfrm>
              <a:prstGeom prst="rect">
                <a:avLst/>
              </a:prstGeom>
              <a:solidFill>
                <a:srgbClr val="70B34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8" name="Rectangle 407"/>
              <p:cNvSpPr>
                <a:spLocks noChangeArrowheads="1"/>
              </p:cNvSpPr>
              <p:nvPr/>
            </p:nvSpPr>
            <p:spPr bwMode="auto">
              <a:xfrm>
                <a:off x="135" y="2422"/>
                <a:ext cx="252" cy="1"/>
              </a:xfrm>
              <a:prstGeom prst="rect">
                <a:avLst/>
              </a:prstGeom>
              <a:solidFill>
                <a:srgbClr val="73B5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9" name="Rectangle 408"/>
              <p:cNvSpPr>
                <a:spLocks noChangeArrowheads="1"/>
              </p:cNvSpPr>
              <p:nvPr/>
            </p:nvSpPr>
            <p:spPr bwMode="auto">
              <a:xfrm>
                <a:off x="135" y="2423"/>
                <a:ext cx="252" cy="1"/>
              </a:xfrm>
              <a:prstGeom prst="rect">
                <a:avLst/>
              </a:prstGeom>
              <a:solidFill>
                <a:srgbClr val="73B5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0" name="Rectangle 409"/>
              <p:cNvSpPr>
                <a:spLocks noChangeArrowheads="1"/>
              </p:cNvSpPr>
              <p:nvPr/>
            </p:nvSpPr>
            <p:spPr bwMode="auto">
              <a:xfrm>
                <a:off x="135" y="2424"/>
                <a:ext cx="252" cy="1"/>
              </a:xfrm>
              <a:prstGeom prst="rect">
                <a:avLst/>
              </a:prstGeom>
              <a:solidFill>
                <a:srgbClr val="73B55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1" name="Rectangle 410"/>
              <p:cNvSpPr>
                <a:spLocks noChangeArrowheads="1"/>
              </p:cNvSpPr>
              <p:nvPr/>
            </p:nvSpPr>
            <p:spPr bwMode="auto">
              <a:xfrm>
                <a:off x="135" y="2425"/>
                <a:ext cx="252" cy="1"/>
              </a:xfrm>
              <a:prstGeom prst="rect">
                <a:avLst/>
              </a:prstGeom>
              <a:solidFill>
                <a:srgbClr val="76B55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2" name="Rectangle 411"/>
              <p:cNvSpPr>
                <a:spLocks noChangeArrowheads="1"/>
              </p:cNvSpPr>
              <p:nvPr/>
            </p:nvSpPr>
            <p:spPr bwMode="auto">
              <a:xfrm>
                <a:off x="135" y="2426"/>
                <a:ext cx="252" cy="1"/>
              </a:xfrm>
              <a:prstGeom prst="rect">
                <a:avLst/>
              </a:prstGeom>
              <a:solidFill>
                <a:srgbClr val="78B85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3" name="Rectangle 412"/>
              <p:cNvSpPr>
                <a:spLocks noChangeArrowheads="1"/>
              </p:cNvSpPr>
              <p:nvPr/>
            </p:nvSpPr>
            <p:spPr bwMode="auto">
              <a:xfrm>
                <a:off x="135" y="2426"/>
                <a:ext cx="252" cy="1"/>
              </a:xfrm>
              <a:prstGeom prst="rect">
                <a:avLst/>
              </a:prstGeom>
              <a:solidFill>
                <a:srgbClr val="78B85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4" name="Rectangle 413"/>
              <p:cNvSpPr>
                <a:spLocks noChangeArrowheads="1"/>
              </p:cNvSpPr>
              <p:nvPr/>
            </p:nvSpPr>
            <p:spPr bwMode="auto">
              <a:xfrm>
                <a:off x="135" y="2427"/>
                <a:ext cx="252" cy="1"/>
              </a:xfrm>
              <a:prstGeom prst="rect">
                <a:avLst/>
              </a:prstGeom>
              <a:solidFill>
                <a:srgbClr val="79B8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5" name="Rectangle 414"/>
              <p:cNvSpPr>
                <a:spLocks noChangeArrowheads="1"/>
              </p:cNvSpPr>
              <p:nvPr/>
            </p:nvSpPr>
            <p:spPr bwMode="auto">
              <a:xfrm>
                <a:off x="135" y="2428"/>
                <a:ext cx="252" cy="1"/>
              </a:xfrm>
              <a:prstGeom prst="rect">
                <a:avLst/>
              </a:prstGeom>
              <a:solidFill>
                <a:srgbClr val="7AB8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6" name="Rectangle 415"/>
              <p:cNvSpPr>
                <a:spLocks noChangeArrowheads="1"/>
              </p:cNvSpPr>
              <p:nvPr/>
            </p:nvSpPr>
            <p:spPr bwMode="auto">
              <a:xfrm>
                <a:off x="135" y="2429"/>
                <a:ext cx="252" cy="1"/>
              </a:xfrm>
              <a:prstGeom prst="rect">
                <a:avLst/>
              </a:prstGeom>
              <a:solidFill>
                <a:srgbClr val="7CBA5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7" name="Rectangle 416"/>
              <p:cNvSpPr>
                <a:spLocks noChangeArrowheads="1"/>
              </p:cNvSpPr>
              <p:nvPr/>
            </p:nvSpPr>
            <p:spPr bwMode="auto">
              <a:xfrm>
                <a:off x="135" y="2430"/>
                <a:ext cx="252" cy="1"/>
              </a:xfrm>
              <a:prstGeom prst="rect">
                <a:avLst/>
              </a:prstGeom>
              <a:solidFill>
                <a:srgbClr val="7DBA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8" name="Rectangle 417"/>
              <p:cNvSpPr>
                <a:spLocks noChangeArrowheads="1"/>
              </p:cNvSpPr>
              <p:nvPr/>
            </p:nvSpPr>
            <p:spPr bwMode="auto">
              <a:xfrm>
                <a:off x="135" y="2431"/>
                <a:ext cx="252" cy="1"/>
              </a:xfrm>
              <a:prstGeom prst="rect">
                <a:avLst/>
              </a:prstGeom>
              <a:solidFill>
                <a:srgbClr val="7DBA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9" name="Rectangle 418"/>
              <p:cNvSpPr>
                <a:spLocks noChangeArrowheads="1"/>
              </p:cNvSpPr>
              <p:nvPr/>
            </p:nvSpPr>
            <p:spPr bwMode="auto">
              <a:xfrm>
                <a:off x="135" y="2432"/>
                <a:ext cx="252" cy="1"/>
              </a:xfrm>
              <a:prstGeom prst="rect">
                <a:avLst/>
              </a:prstGeom>
              <a:solidFill>
                <a:srgbClr val="7FBD5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0" name="Rectangle 419"/>
              <p:cNvSpPr>
                <a:spLocks noChangeArrowheads="1"/>
              </p:cNvSpPr>
              <p:nvPr/>
            </p:nvSpPr>
            <p:spPr bwMode="auto">
              <a:xfrm>
                <a:off x="135" y="2432"/>
                <a:ext cx="252" cy="1"/>
              </a:xfrm>
              <a:prstGeom prst="rect">
                <a:avLst/>
              </a:prstGeom>
              <a:solidFill>
                <a:srgbClr val="82BD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1" name="Rectangle 420"/>
              <p:cNvSpPr>
                <a:spLocks noChangeArrowheads="1"/>
              </p:cNvSpPr>
              <p:nvPr/>
            </p:nvSpPr>
            <p:spPr bwMode="auto">
              <a:xfrm>
                <a:off x="135" y="2433"/>
                <a:ext cx="252" cy="1"/>
              </a:xfrm>
              <a:prstGeom prst="rect">
                <a:avLst/>
              </a:prstGeom>
              <a:solidFill>
                <a:srgbClr val="82BD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2" name="Rectangle 421"/>
              <p:cNvSpPr>
                <a:spLocks noChangeArrowheads="1"/>
              </p:cNvSpPr>
              <p:nvPr/>
            </p:nvSpPr>
            <p:spPr bwMode="auto">
              <a:xfrm>
                <a:off x="135" y="2434"/>
                <a:ext cx="252" cy="1"/>
              </a:xfrm>
              <a:prstGeom prst="rect">
                <a:avLst/>
              </a:prstGeom>
              <a:solidFill>
                <a:srgbClr val="82BD5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3" name="Rectangle 422"/>
              <p:cNvSpPr>
                <a:spLocks noChangeArrowheads="1"/>
              </p:cNvSpPr>
              <p:nvPr/>
            </p:nvSpPr>
            <p:spPr bwMode="auto">
              <a:xfrm>
                <a:off x="135" y="2435"/>
                <a:ext cx="252" cy="1"/>
              </a:xfrm>
              <a:prstGeom prst="rect">
                <a:avLst/>
              </a:prstGeom>
              <a:solidFill>
                <a:srgbClr val="85BF5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4" name="Rectangle 423"/>
              <p:cNvSpPr>
                <a:spLocks noChangeArrowheads="1"/>
              </p:cNvSpPr>
              <p:nvPr/>
            </p:nvSpPr>
            <p:spPr bwMode="auto">
              <a:xfrm>
                <a:off x="135" y="2436"/>
                <a:ext cx="252" cy="1"/>
              </a:xfrm>
              <a:prstGeom prst="rect">
                <a:avLst/>
              </a:prstGeom>
              <a:solidFill>
                <a:srgbClr val="86BF5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5" name="Rectangle 424"/>
              <p:cNvSpPr>
                <a:spLocks noChangeArrowheads="1"/>
              </p:cNvSpPr>
              <p:nvPr/>
            </p:nvSpPr>
            <p:spPr bwMode="auto">
              <a:xfrm>
                <a:off x="135" y="2437"/>
                <a:ext cx="252" cy="1"/>
              </a:xfrm>
              <a:prstGeom prst="rect">
                <a:avLst/>
              </a:prstGeom>
              <a:solidFill>
                <a:srgbClr val="86BF5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6" name="Rectangle 425"/>
              <p:cNvSpPr>
                <a:spLocks noChangeArrowheads="1"/>
              </p:cNvSpPr>
              <p:nvPr/>
            </p:nvSpPr>
            <p:spPr bwMode="auto">
              <a:xfrm>
                <a:off x="135" y="2438"/>
                <a:ext cx="252" cy="1"/>
              </a:xfrm>
              <a:prstGeom prst="rect">
                <a:avLst/>
              </a:prstGeom>
              <a:solidFill>
                <a:srgbClr val="87BF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7" name="Rectangle 426"/>
              <p:cNvSpPr>
                <a:spLocks noChangeArrowheads="1"/>
              </p:cNvSpPr>
              <p:nvPr/>
            </p:nvSpPr>
            <p:spPr bwMode="auto">
              <a:xfrm>
                <a:off x="135" y="2439"/>
                <a:ext cx="252" cy="1"/>
              </a:xfrm>
              <a:prstGeom prst="rect">
                <a:avLst/>
              </a:prstGeom>
              <a:solidFill>
                <a:srgbClr val="89C26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8" name="Rectangle 427"/>
              <p:cNvSpPr>
                <a:spLocks noChangeArrowheads="1"/>
              </p:cNvSpPr>
              <p:nvPr/>
            </p:nvSpPr>
            <p:spPr bwMode="auto">
              <a:xfrm>
                <a:off x="135" y="2439"/>
                <a:ext cx="252" cy="1"/>
              </a:xfrm>
              <a:prstGeom prst="rect">
                <a:avLst/>
              </a:prstGeom>
              <a:solidFill>
                <a:srgbClr val="8BC26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9" name="Rectangle 428"/>
              <p:cNvSpPr>
                <a:spLocks noChangeArrowheads="1"/>
              </p:cNvSpPr>
              <p:nvPr/>
            </p:nvSpPr>
            <p:spPr bwMode="auto">
              <a:xfrm>
                <a:off x="135" y="2440"/>
                <a:ext cx="252" cy="1"/>
              </a:xfrm>
              <a:prstGeom prst="rect">
                <a:avLst/>
              </a:prstGeom>
              <a:solidFill>
                <a:srgbClr val="8CC2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0" name="Rectangle 429"/>
              <p:cNvSpPr>
                <a:spLocks noChangeArrowheads="1"/>
              </p:cNvSpPr>
              <p:nvPr/>
            </p:nvSpPr>
            <p:spPr bwMode="auto">
              <a:xfrm>
                <a:off x="135" y="2441"/>
                <a:ext cx="252" cy="1"/>
              </a:xfrm>
              <a:prstGeom prst="rect">
                <a:avLst/>
              </a:prstGeom>
              <a:solidFill>
                <a:srgbClr val="8EC4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1" name="Rectangle 430"/>
              <p:cNvSpPr>
                <a:spLocks noChangeArrowheads="1"/>
              </p:cNvSpPr>
              <p:nvPr/>
            </p:nvSpPr>
            <p:spPr bwMode="auto">
              <a:xfrm>
                <a:off x="135" y="2442"/>
                <a:ext cx="252" cy="1"/>
              </a:xfrm>
              <a:prstGeom prst="rect">
                <a:avLst/>
              </a:prstGeom>
              <a:solidFill>
                <a:srgbClr val="8EC46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2" name="Rectangle 431"/>
              <p:cNvSpPr>
                <a:spLocks noChangeArrowheads="1"/>
              </p:cNvSpPr>
              <p:nvPr/>
            </p:nvSpPr>
            <p:spPr bwMode="auto">
              <a:xfrm>
                <a:off x="135" y="2443"/>
                <a:ext cx="252" cy="1"/>
              </a:xfrm>
              <a:prstGeom prst="rect">
                <a:avLst/>
              </a:prstGeom>
              <a:solidFill>
                <a:srgbClr val="91C4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3" name="Rectangle 432"/>
              <p:cNvSpPr>
                <a:spLocks noChangeArrowheads="1"/>
              </p:cNvSpPr>
              <p:nvPr/>
            </p:nvSpPr>
            <p:spPr bwMode="auto">
              <a:xfrm>
                <a:off x="135" y="2444"/>
                <a:ext cx="252" cy="1"/>
              </a:xfrm>
              <a:prstGeom prst="rect">
                <a:avLst/>
              </a:prstGeom>
              <a:solidFill>
                <a:srgbClr val="91C46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4" name="Rectangle 433"/>
              <p:cNvSpPr>
                <a:spLocks noChangeArrowheads="1"/>
              </p:cNvSpPr>
              <p:nvPr/>
            </p:nvSpPr>
            <p:spPr bwMode="auto">
              <a:xfrm>
                <a:off x="135" y="2445"/>
                <a:ext cx="252" cy="1"/>
              </a:xfrm>
              <a:prstGeom prst="rect">
                <a:avLst/>
              </a:prstGeom>
              <a:solidFill>
                <a:srgbClr val="92C7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5" name="Rectangle 434"/>
              <p:cNvSpPr>
                <a:spLocks noChangeArrowheads="1"/>
              </p:cNvSpPr>
              <p:nvPr/>
            </p:nvSpPr>
            <p:spPr bwMode="auto">
              <a:xfrm>
                <a:off x="135" y="2445"/>
                <a:ext cx="252" cy="1"/>
              </a:xfrm>
              <a:prstGeom prst="rect">
                <a:avLst/>
              </a:prstGeom>
              <a:solidFill>
                <a:srgbClr val="93C7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6" name="Rectangle 435"/>
              <p:cNvSpPr>
                <a:spLocks noChangeArrowheads="1"/>
              </p:cNvSpPr>
              <p:nvPr/>
            </p:nvSpPr>
            <p:spPr bwMode="auto">
              <a:xfrm>
                <a:off x="135" y="2446"/>
                <a:ext cx="252" cy="1"/>
              </a:xfrm>
              <a:prstGeom prst="rect">
                <a:avLst/>
              </a:prstGeom>
              <a:solidFill>
                <a:srgbClr val="95C7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7" name="Rectangle 436"/>
              <p:cNvSpPr>
                <a:spLocks noChangeArrowheads="1"/>
              </p:cNvSpPr>
              <p:nvPr/>
            </p:nvSpPr>
            <p:spPr bwMode="auto">
              <a:xfrm>
                <a:off x="135" y="2447"/>
                <a:ext cx="252" cy="1"/>
              </a:xfrm>
              <a:prstGeom prst="rect">
                <a:avLst/>
              </a:prstGeom>
              <a:solidFill>
                <a:srgbClr val="95C76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8" name="Rectangle 437"/>
              <p:cNvSpPr>
                <a:spLocks noChangeArrowheads="1"/>
              </p:cNvSpPr>
              <p:nvPr/>
            </p:nvSpPr>
            <p:spPr bwMode="auto">
              <a:xfrm>
                <a:off x="135" y="2448"/>
                <a:ext cx="252" cy="1"/>
              </a:xfrm>
              <a:prstGeom prst="rect">
                <a:avLst/>
              </a:prstGeom>
              <a:solidFill>
                <a:srgbClr val="98C9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9" name="Rectangle 438"/>
              <p:cNvSpPr>
                <a:spLocks noChangeArrowheads="1"/>
              </p:cNvSpPr>
              <p:nvPr/>
            </p:nvSpPr>
            <p:spPr bwMode="auto">
              <a:xfrm>
                <a:off x="135" y="2449"/>
                <a:ext cx="252" cy="1"/>
              </a:xfrm>
              <a:prstGeom prst="rect">
                <a:avLst/>
              </a:prstGeom>
              <a:solidFill>
                <a:srgbClr val="98C9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0" name="Rectangle 439"/>
              <p:cNvSpPr>
                <a:spLocks noChangeArrowheads="1"/>
              </p:cNvSpPr>
              <p:nvPr/>
            </p:nvSpPr>
            <p:spPr bwMode="auto">
              <a:xfrm>
                <a:off x="135" y="2450"/>
                <a:ext cx="252" cy="1"/>
              </a:xfrm>
              <a:prstGeom prst="rect">
                <a:avLst/>
              </a:prstGeom>
              <a:solidFill>
                <a:srgbClr val="9AC9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1" name="Rectangle 440"/>
              <p:cNvSpPr>
                <a:spLocks noChangeArrowheads="1"/>
              </p:cNvSpPr>
              <p:nvPr/>
            </p:nvSpPr>
            <p:spPr bwMode="auto">
              <a:xfrm>
                <a:off x="135" y="2451"/>
                <a:ext cx="252" cy="1"/>
              </a:xfrm>
              <a:prstGeom prst="rect">
                <a:avLst/>
              </a:prstGeom>
              <a:solidFill>
                <a:srgbClr val="9DCC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2" name="Rectangle 441"/>
              <p:cNvSpPr>
                <a:spLocks noChangeArrowheads="1"/>
              </p:cNvSpPr>
              <p:nvPr/>
            </p:nvSpPr>
            <p:spPr bwMode="auto">
              <a:xfrm>
                <a:off x="135" y="2452"/>
                <a:ext cx="252" cy="1"/>
              </a:xfrm>
              <a:prstGeom prst="rect">
                <a:avLst/>
              </a:prstGeom>
              <a:solidFill>
                <a:srgbClr val="9DCC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3" name="Rectangle 442"/>
              <p:cNvSpPr>
                <a:spLocks noChangeArrowheads="1"/>
              </p:cNvSpPr>
              <p:nvPr/>
            </p:nvSpPr>
            <p:spPr bwMode="auto">
              <a:xfrm>
                <a:off x="135" y="2452"/>
                <a:ext cx="252" cy="1"/>
              </a:xfrm>
              <a:prstGeom prst="rect">
                <a:avLst/>
              </a:prstGeom>
              <a:solidFill>
                <a:srgbClr val="9DCC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4" name="Rectangle 443"/>
              <p:cNvSpPr>
                <a:spLocks noChangeArrowheads="1"/>
              </p:cNvSpPr>
              <p:nvPr/>
            </p:nvSpPr>
            <p:spPr bwMode="auto">
              <a:xfrm>
                <a:off x="135" y="2453"/>
                <a:ext cx="252" cy="1"/>
              </a:xfrm>
              <a:prstGeom prst="rect">
                <a:avLst/>
              </a:prstGeom>
              <a:solidFill>
                <a:srgbClr val="9ECC7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5" name="Rectangle 444"/>
              <p:cNvSpPr>
                <a:spLocks noChangeArrowheads="1"/>
              </p:cNvSpPr>
              <p:nvPr/>
            </p:nvSpPr>
            <p:spPr bwMode="auto">
              <a:xfrm>
                <a:off x="135" y="2454"/>
                <a:ext cx="252" cy="1"/>
              </a:xfrm>
              <a:prstGeom prst="rect">
                <a:avLst/>
              </a:prstGeom>
              <a:solidFill>
                <a:srgbClr val="A1CF7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6" name="Rectangle 445"/>
              <p:cNvSpPr>
                <a:spLocks noChangeArrowheads="1"/>
              </p:cNvSpPr>
              <p:nvPr/>
            </p:nvSpPr>
            <p:spPr bwMode="auto">
              <a:xfrm>
                <a:off x="135" y="2455"/>
                <a:ext cx="252" cy="1"/>
              </a:xfrm>
              <a:prstGeom prst="rect">
                <a:avLst/>
              </a:prstGeom>
              <a:solidFill>
                <a:srgbClr val="A1CF7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7" name="Rectangle 446"/>
              <p:cNvSpPr>
                <a:spLocks noChangeArrowheads="1"/>
              </p:cNvSpPr>
              <p:nvPr/>
            </p:nvSpPr>
            <p:spPr bwMode="auto">
              <a:xfrm>
                <a:off x="135" y="2456"/>
                <a:ext cx="252" cy="1"/>
              </a:xfrm>
              <a:prstGeom prst="rect">
                <a:avLst/>
              </a:prstGeom>
              <a:solidFill>
                <a:srgbClr val="A3CF7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8" name="Rectangle 447"/>
              <p:cNvSpPr>
                <a:spLocks noChangeArrowheads="1"/>
              </p:cNvSpPr>
              <p:nvPr/>
            </p:nvSpPr>
            <p:spPr bwMode="auto">
              <a:xfrm>
                <a:off x="135" y="2457"/>
                <a:ext cx="252" cy="1"/>
              </a:xfrm>
              <a:prstGeom prst="rect">
                <a:avLst/>
              </a:prstGeom>
              <a:solidFill>
                <a:srgbClr val="A6D1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9" name="Rectangle 448"/>
              <p:cNvSpPr>
                <a:spLocks noChangeArrowheads="1"/>
              </p:cNvSpPr>
              <p:nvPr/>
            </p:nvSpPr>
            <p:spPr bwMode="auto">
              <a:xfrm>
                <a:off x="135" y="2458"/>
                <a:ext cx="252" cy="1"/>
              </a:xfrm>
              <a:prstGeom prst="rect">
                <a:avLst/>
              </a:prstGeom>
              <a:solidFill>
                <a:srgbClr val="A6D1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0" name="Rectangle 449"/>
              <p:cNvSpPr>
                <a:spLocks noChangeArrowheads="1"/>
              </p:cNvSpPr>
              <p:nvPr/>
            </p:nvSpPr>
            <p:spPr bwMode="auto">
              <a:xfrm>
                <a:off x="135" y="2458"/>
                <a:ext cx="252" cy="1"/>
              </a:xfrm>
              <a:prstGeom prst="rect">
                <a:avLst/>
              </a:prstGeom>
              <a:solidFill>
                <a:srgbClr val="A6D1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1" name="Rectangle 450"/>
              <p:cNvSpPr>
                <a:spLocks noChangeArrowheads="1"/>
              </p:cNvSpPr>
              <p:nvPr/>
            </p:nvSpPr>
            <p:spPr bwMode="auto">
              <a:xfrm>
                <a:off x="135" y="2459"/>
                <a:ext cx="252" cy="1"/>
              </a:xfrm>
              <a:prstGeom prst="rect">
                <a:avLst/>
              </a:prstGeom>
              <a:solidFill>
                <a:srgbClr val="A8D17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2" name="Rectangle 451"/>
              <p:cNvSpPr>
                <a:spLocks noChangeArrowheads="1"/>
              </p:cNvSpPr>
              <p:nvPr/>
            </p:nvSpPr>
            <p:spPr bwMode="auto">
              <a:xfrm>
                <a:off x="135" y="2460"/>
                <a:ext cx="252" cy="1"/>
              </a:xfrm>
              <a:prstGeom prst="rect">
                <a:avLst/>
              </a:prstGeom>
              <a:solidFill>
                <a:srgbClr val="AAD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3" name="Rectangle 452"/>
              <p:cNvSpPr>
                <a:spLocks noChangeArrowheads="1"/>
              </p:cNvSpPr>
              <p:nvPr/>
            </p:nvSpPr>
            <p:spPr bwMode="auto">
              <a:xfrm>
                <a:off x="135" y="2461"/>
                <a:ext cx="252" cy="1"/>
              </a:xfrm>
              <a:prstGeom prst="rect">
                <a:avLst/>
              </a:prstGeom>
              <a:solidFill>
                <a:srgbClr val="AAD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4" name="Rectangle 453"/>
              <p:cNvSpPr>
                <a:spLocks noChangeArrowheads="1"/>
              </p:cNvSpPr>
              <p:nvPr/>
            </p:nvSpPr>
            <p:spPr bwMode="auto">
              <a:xfrm>
                <a:off x="135" y="2462"/>
                <a:ext cx="252" cy="1"/>
              </a:xfrm>
              <a:prstGeom prst="rect">
                <a:avLst/>
              </a:prstGeom>
              <a:solidFill>
                <a:srgbClr val="ACD47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5" name="Rectangle 454"/>
              <p:cNvSpPr>
                <a:spLocks noChangeArrowheads="1"/>
              </p:cNvSpPr>
              <p:nvPr/>
            </p:nvSpPr>
            <p:spPr bwMode="auto">
              <a:xfrm>
                <a:off x="135" y="2463"/>
                <a:ext cx="252" cy="1"/>
              </a:xfrm>
              <a:prstGeom prst="rect">
                <a:avLst/>
              </a:prstGeom>
              <a:solidFill>
                <a:srgbClr val="ADD47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6" name="Rectangle 455"/>
              <p:cNvSpPr>
                <a:spLocks noChangeArrowheads="1"/>
              </p:cNvSpPr>
              <p:nvPr/>
            </p:nvSpPr>
            <p:spPr bwMode="auto">
              <a:xfrm>
                <a:off x="135" y="2464"/>
                <a:ext cx="252" cy="1"/>
              </a:xfrm>
              <a:prstGeom prst="rect">
                <a:avLst/>
              </a:prstGeom>
              <a:solidFill>
                <a:srgbClr val="AFD6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7" name="Rectangle 456"/>
              <p:cNvSpPr>
                <a:spLocks noChangeArrowheads="1"/>
              </p:cNvSpPr>
              <p:nvPr/>
            </p:nvSpPr>
            <p:spPr bwMode="auto">
              <a:xfrm>
                <a:off x="135" y="2465"/>
                <a:ext cx="252" cy="1"/>
              </a:xfrm>
              <a:prstGeom prst="rect">
                <a:avLst/>
              </a:prstGeom>
              <a:solidFill>
                <a:srgbClr val="B0D6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8" name="Rectangle 457"/>
              <p:cNvSpPr>
                <a:spLocks noChangeArrowheads="1"/>
              </p:cNvSpPr>
              <p:nvPr/>
            </p:nvSpPr>
            <p:spPr bwMode="auto">
              <a:xfrm>
                <a:off x="135" y="2465"/>
                <a:ext cx="252" cy="1"/>
              </a:xfrm>
              <a:prstGeom prst="rect">
                <a:avLst/>
              </a:prstGeom>
              <a:solidFill>
                <a:srgbClr val="B1D68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9" name="Rectangle 458"/>
              <p:cNvSpPr>
                <a:spLocks noChangeArrowheads="1"/>
              </p:cNvSpPr>
              <p:nvPr/>
            </p:nvSpPr>
            <p:spPr bwMode="auto">
              <a:xfrm>
                <a:off x="135" y="2466"/>
                <a:ext cx="252" cy="1"/>
              </a:xfrm>
              <a:prstGeom prst="rect">
                <a:avLst/>
              </a:prstGeom>
              <a:solidFill>
                <a:srgbClr val="B3D9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0" name="Rectangle 459"/>
              <p:cNvSpPr>
                <a:spLocks noChangeArrowheads="1"/>
              </p:cNvSpPr>
              <p:nvPr/>
            </p:nvSpPr>
            <p:spPr bwMode="auto">
              <a:xfrm>
                <a:off x="135" y="2467"/>
                <a:ext cx="252" cy="1"/>
              </a:xfrm>
              <a:prstGeom prst="rect">
                <a:avLst/>
              </a:prstGeom>
              <a:solidFill>
                <a:srgbClr val="B5D9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1" name="Rectangle 460"/>
              <p:cNvSpPr>
                <a:spLocks noChangeArrowheads="1"/>
              </p:cNvSpPr>
              <p:nvPr/>
            </p:nvSpPr>
            <p:spPr bwMode="auto">
              <a:xfrm>
                <a:off x="135" y="2468"/>
                <a:ext cx="252" cy="1"/>
              </a:xfrm>
              <a:prstGeom prst="rect">
                <a:avLst/>
              </a:prstGeom>
              <a:solidFill>
                <a:srgbClr val="B6D98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2" name="Rectangle 461"/>
              <p:cNvSpPr>
                <a:spLocks noChangeArrowheads="1"/>
              </p:cNvSpPr>
              <p:nvPr/>
            </p:nvSpPr>
            <p:spPr bwMode="auto">
              <a:xfrm>
                <a:off x="135" y="2469"/>
                <a:ext cx="252" cy="1"/>
              </a:xfrm>
              <a:prstGeom prst="rect">
                <a:avLst/>
              </a:prstGeom>
              <a:solidFill>
                <a:srgbClr val="B6D98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3" name="Rectangle 462"/>
              <p:cNvSpPr>
                <a:spLocks noChangeArrowheads="1"/>
              </p:cNvSpPr>
              <p:nvPr/>
            </p:nvSpPr>
            <p:spPr bwMode="auto">
              <a:xfrm>
                <a:off x="135" y="2470"/>
                <a:ext cx="252" cy="1"/>
              </a:xfrm>
              <a:prstGeom prst="rect">
                <a:avLst/>
              </a:prstGeom>
              <a:solidFill>
                <a:srgbClr val="B9DB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4" name="Rectangle 463"/>
              <p:cNvSpPr>
                <a:spLocks noChangeArrowheads="1"/>
              </p:cNvSpPr>
              <p:nvPr/>
            </p:nvSpPr>
            <p:spPr bwMode="auto">
              <a:xfrm>
                <a:off x="135" y="2471"/>
                <a:ext cx="252" cy="1"/>
              </a:xfrm>
              <a:prstGeom prst="rect">
                <a:avLst/>
              </a:prstGeom>
              <a:solidFill>
                <a:srgbClr val="B9DB8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5" name="Rectangle 464"/>
              <p:cNvSpPr>
                <a:spLocks noChangeArrowheads="1"/>
              </p:cNvSpPr>
              <p:nvPr/>
            </p:nvSpPr>
            <p:spPr bwMode="auto">
              <a:xfrm>
                <a:off x="135" y="2471"/>
                <a:ext cx="252" cy="1"/>
              </a:xfrm>
              <a:prstGeom prst="rect">
                <a:avLst/>
              </a:prstGeom>
              <a:solidFill>
                <a:srgbClr val="BADB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6" name="Rectangle 465"/>
              <p:cNvSpPr>
                <a:spLocks noChangeArrowheads="1"/>
              </p:cNvSpPr>
              <p:nvPr/>
            </p:nvSpPr>
            <p:spPr bwMode="auto">
              <a:xfrm>
                <a:off x="135" y="2472"/>
                <a:ext cx="252" cy="1"/>
              </a:xfrm>
              <a:prstGeom prst="rect">
                <a:avLst/>
              </a:prstGeom>
              <a:solidFill>
                <a:srgbClr val="BEDE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7" name="Rectangle 466"/>
              <p:cNvSpPr>
                <a:spLocks noChangeArrowheads="1"/>
              </p:cNvSpPr>
              <p:nvPr/>
            </p:nvSpPr>
            <p:spPr bwMode="auto">
              <a:xfrm>
                <a:off x="135" y="2473"/>
                <a:ext cx="252" cy="1"/>
              </a:xfrm>
              <a:prstGeom prst="rect">
                <a:avLst/>
              </a:prstGeom>
              <a:solidFill>
                <a:srgbClr val="BEDE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8" name="Rectangle 467"/>
              <p:cNvSpPr>
                <a:spLocks noChangeArrowheads="1"/>
              </p:cNvSpPr>
              <p:nvPr/>
            </p:nvSpPr>
            <p:spPr bwMode="auto">
              <a:xfrm>
                <a:off x="135" y="2474"/>
                <a:ext cx="252" cy="1"/>
              </a:xfrm>
              <a:prstGeom prst="rect">
                <a:avLst/>
              </a:prstGeom>
              <a:solidFill>
                <a:srgbClr val="BEDE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9" name="Rectangle 468"/>
              <p:cNvSpPr>
                <a:spLocks noChangeArrowheads="1"/>
              </p:cNvSpPr>
              <p:nvPr/>
            </p:nvSpPr>
            <p:spPr bwMode="auto">
              <a:xfrm>
                <a:off x="135" y="2475"/>
                <a:ext cx="252" cy="1"/>
              </a:xfrm>
              <a:prstGeom prst="rect">
                <a:avLst/>
              </a:prstGeom>
              <a:solidFill>
                <a:srgbClr val="C0DE8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0" name="Rectangle 469"/>
              <p:cNvSpPr>
                <a:spLocks noChangeArrowheads="1"/>
              </p:cNvSpPr>
              <p:nvPr/>
            </p:nvSpPr>
            <p:spPr bwMode="auto">
              <a:xfrm>
                <a:off x="135" y="2476"/>
                <a:ext cx="252" cy="1"/>
              </a:xfrm>
              <a:prstGeom prst="rect">
                <a:avLst/>
              </a:prstGeom>
              <a:solidFill>
                <a:srgbClr val="C2E0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1" name="Rectangle 470"/>
              <p:cNvSpPr>
                <a:spLocks noChangeArrowheads="1"/>
              </p:cNvSpPr>
              <p:nvPr/>
            </p:nvSpPr>
            <p:spPr bwMode="auto">
              <a:xfrm>
                <a:off x="135" y="2477"/>
                <a:ext cx="252" cy="1"/>
              </a:xfrm>
              <a:prstGeom prst="rect">
                <a:avLst/>
              </a:prstGeom>
              <a:solidFill>
                <a:srgbClr val="C2E0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2" name="Rectangle 471"/>
              <p:cNvSpPr>
                <a:spLocks noChangeArrowheads="1"/>
              </p:cNvSpPr>
              <p:nvPr/>
            </p:nvSpPr>
            <p:spPr bwMode="auto">
              <a:xfrm>
                <a:off x="135" y="2478"/>
                <a:ext cx="252" cy="1"/>
              </a:xfrm>
              <a:prstGeom prst="rect">
                <a:avLst/>
              </a:prstGeom>
              <a:solidFill>
                <a:srgbClr val="C4E09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3" name="Rectangle 472"/>
              <p:cNvSpPr>
                <a:spLocks noChangeArrowheads="1"/>
              </p:cNvSpPr>
              <p:nvPr/>
            </p:nvSpPr>
            <p:spPr bwMode="auto">
              <a:xfrm>
                <a:off x="135" y="2478"/>
                <a:ext cx="252" cy="1"/>
              </a:xfrm>
              <a:prstGeom prst="rect">
                <a:avLst/>
              </a:prstGeom>
              <a:solidFill>
                <a:srgbClr val="C4E09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4" name="Rectangle 473"/>
              <p:cNvSpPr>
                <a:spLocks noChangeArrowheads="1"/>
              </p:cNvSpPr>
              <p:nvPr/>
            </p:nvSpPr>
            <p:spPr bwMode="auto">
              <a:xfrm>
                <a:off x="135" y="2479"/>
                <a:ext cx="252" cy="1"/>
              </a:xfrm>
              <a:prstGeom prst="rect">
                <a:avLst/>
              </a:prstGeom>
              <a:solidFill>
                <a:srgbClr val="C6E3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5" name="Rectangle 474"/>
              <p:cNvSpPr>
                <a:spLocks noChangeArrowheads="1"/>
              </p:cNvSpPr>
              <p:nvPr/>
            </p:nvSpPr>
            <p:spPr bwMode="auto">
              <a:xfrm>
                <a:off x="135" y="2480"/>
                <a:ext cx="252" cy="1"/>
              </a:xfrm>
              <a:prstGeom prst="rect">
                <a:avLst/>
              </a:prstGeom>
              <a:solidFill>
                <a:srgbClr val="C8E3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6" name="Rectangle 475"/>
              <p:cNvSpPr>
                <a:spLocks noChangeArrowheads="1"/>
              </p:cNvSpPr>
              <p:nvPr/>
            </p:nvSpPr>
            <p:spPr bwMode="auto">
              <a:xfrm>
                <a:off x="135" y="2481"/>
                <a:ext cx="252" cy="1"/>
              </a:xfrm>
              <a:prstGeom prst="rect">
                <a:avLst/>
              </a:prstGeom>
              <a:solidFill>
                <a:srgbClr val="C8E3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7" name="Rectangle 476"/>
              <p:cNvSpPr>
                <a:spLocks noChangeArrowheads="1"/>
              </p:cNvSpPr>
              <p:nvPr/>
            </p:nvSpPr>
            <p:spPr bwMode="auto">
              <a:xfrm>
                <a:off x="135" y="2482"/>
                <a:ext cx="252" cy="1"/>
              </a:xfrm>
              <a:prstGeom prst="rect">
                <a:avLst/>
              </a:prstGeom>
              <a:solidFill>
                <a:srgbClr val="CCE6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8" name="Rectangle 477"/>
              <p:cNvSpPr>
                <a:spLocks noChangeArrowheads="1"/>
              </p:cNvSpPr>
              <p:nvPr/>
            </p:nvSpPr>
            <p:spPr bwMode="auto">
              <a:xfrm>
                <a:off x="135" y="2483"/>
                <a:ext cx="252" cy="1"/>
              </a:xfrm>
              <a:prstGeom prst="rect">
                <a:avLst/>
              </a:prstGeom>
              <a:solidFill>
                <a:srgbClr val="CCE69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9" name="Rectangle 478"/>
              <p:cNvSpPr>
                <a:spLocks noChangeArrowheads="1"/>
              </p:cNvSpPr>
              <p:nvPr/>
            </p:nvSpPr>
            <p:spPr bwMode="auto">
              <a:xfrm>
                <a:off x="135" y="2484"/>
                <a:ext cx="252" cy="1"/>
              </a:xfrm>
              <a:prstGeom prst="rect">
                <a:avLst/>
              </a:prstGeom>
              <a:solidFill>
                <a:srgbClr val="CDE69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0" name="Rectangle 479"/>
              <p:cNvSpPr>
                <a:spLocks noChangeArrowheads="1"/>
              </p:cNvSpPr>
              <p:nvPr/>
            </p:nvSpPr>
            <p:spPr bwMode="auto">
              <a:xfrm>
                <a:off x="135" y="2484"/>
                <a:ext cx="252" cy="1"/>
              </a:xfrm>
              <a:prstGeom prst="rect">
                <a:avLst/>
              </a:prstGeom>
              <a:solidFill>
                <a:srgbClr val="CEE69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1" name="Rectangle 480"/>
              <p:cNvSpPr>
                <a:spLocks noChangeArrowheads="1"/>
              </p:cNvSpPr>
              <p:nvPr/>
            </p:nvSpPr>
            <p:spPr bwMode="auto">
              <a:xfrm>
                <a:off x="135" y="2485"/>
                <a:ext cx="252" cy="1"/>
              </a:xfrm>
              <a:prstGeom prst="rect">
                <a:avLst/>
              </a:prstGeom>
              <a:solidFill>
                <a:srgbClr val="D0E8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2" name="Rectangle 481"/>
              <p:cNvSpPr>
                <a:spLocks noChangeArrowheads="1"/>
              </p:cNvSpPr>
              <p:nvPr/>
            </p:nvSpPr>
            <p:spPr bwMode="auto">
              <a:xfrm>
                <a:off x="135" y="2486"/>
                <a:ext cx="252" cy="1"/>
              </a:xfrm>
              <a:prstGeom prst="rect">
                <a:avLst/>
              </a:prstGeom>
              <a:solidFill>
                <a:srgbClr val="D2E89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3" name="Rectangle 482"/>
              <p:cNvSpPr>
                <a:spLocks noChangeArrowheads="1"/>
              </p:cNvSpPr>
              <p:nvPr/>
            </p:nvSpPr>
            <p:spPr bwMode="auto">
              <a:xfrm>
                <a:off x="135" y="2487"/>
                <a:ext cx="252" cy="1"/>
              </a:xfrm>
              <a:prstGeom prst="rect">
                <a:avLst/>
              </a:prstGeom>
              <a:solidFill>
                <a:srgbClr val="D2E8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4" name="Rectangle 483"/>
              <p:cNvSpPr>
                <a:spLocks noChangeArrowheads="1"/>
              </p:cNvSpPr>
              <p:nvPr/>
            </p:nvSpPr>
            <p:spPr bwMode="auto">
              <a:xfrm>
                <a:off x="135" y="2488"/>
                <a:ext cx="252" cy="1"/>
              </a:xfrm>
              <a:prstGeom prst="rect">
                <a:avLst/>
              </a:prstGeom>
              <a:solidFill>
                <a:srgbClr val="D6EB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5" name="Rectangle 484"/>
              <p:cNvSpPr>
                <a:spLocks noChangeArrowheads="1"/>
              </p:cNvSpPr>
              <p:nvPr/>
            </p:nvSpPr>
            <p:spPr bwMode="auto">
              <a:xfrm>
                <a:off x="135" y="2489"/>
                <a:ext cx="252" cy="1"/>
              </a:xfrm>
              <a:prstGeom prst="rect">
                <a:avLst/>
              </a:prstGeom>
              <a:solidFill>
                <a:srgbClr val="D6EB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6" name="Rectangle 485"/>
              <p:cNvSpPr>
                <a:spLocks noChangeArrowheads="1"/>
              </p:cNvSpPr>
              <p:nvPr/>
            </p:nvSpPr>
            <p:spPr bwMode="auto">
              <a:xfrm>
                <a:off x="135" y="2490"/>
                <a:ext cx="252" cy="1"/>
              </a:xfrm>
              <a:prstGeom prst="rect">
                <a:avLst/>
              </a:prstGeom>
              <a:solidFill>
                <a:srgbClr val="D7EB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7" name="Rectangle 486"/>
              <p:cNvSpPr>
                <a:spLocks noChangeArrowheads="1"/>
              </p:cNvSpPr>
              <p:nvPr/>
            </p:nvSpPr>
            <p:spPr bwMode="auto">
              <a:xfrm>
                <a:off x="135" y="2491"/>
                <a:ext cx="252" cy="1"/>
              </a:xfrm>
              <a:prstGeom prst="rect">
                <a:avLst/>
              </a:prstGeom>
              <a:solidFill>
                <a:srgbClr val="D8EB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8" name="Rectangle 487"/>
              <p:cNvSpPr>
                <a:spLocks noChangeArrowheads="1"/>
              </p:cNvSpPr>
              <p:nvPr/>
            </p:nvSpPr>
            <p:spPr bwMode="auto">
              <a:xfrm>
                <a:off x="135" y="2491"/>
                <a:ext cx="252" cy="1"/>
              </a:xfrm>
              <a:prstGeom prst="rect">
                <a:avLst/>
              </a:prstGeom>
              <a:solidFill>
                <a:srgbClr val="DAEDA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9" name="Rectangle 488"/>
              <p:cNvSpPr>
                <a:spLocks noChangeArrowheads="1"/>
              </p:cNvSpPr>
              <p:nvPr/>
            </p:nvSpPr>
            <p:spPr bwMode="auto">
              <a:xfrm>
                <a:off x="135" y="2492"/>
                <a:ext cx="252" cy="1"/>
              </a:xfrm>
              <a:prstGeom prst="rect">
                <a:avLst/>
              </a:prstGeom>
              <a:solidFill>
                <a:srgbClr val="DBEDA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0" name="Rectangle 489"/>
              <p:cNvSpPr>
                <a:spLocks noChangeArrowheads="1"/>
              </p:cNvSpPr>
              <p:nvPr/>
            </p:nvSpPr>
            <p:spPr bwMode="auto">
              <a:xfrm>
                <a:off x="135" y="2493"/>
                <a:ext cx="252" cy="1"/>
              </a:xfrm>
              <a:prstGeom prst="rect">
                <a:avLst/>
              </a:prstGeom>
              <a:solidFill>
                <a:srgbClr val="DCED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1" name="Rectangle 490"/>
              <p:cNvSpPr>
                <a:spLocks noChangeArrowheads="1"/>
              </p:cNvSpPr>
              <p:nvPr/>
            </p:nvSpPr>
            <p:spPr bwMode="auto">
              <a:xfrm>
                <a:off x="135" y="2494"/>
                <a:ext cx="252" cy="1"/>
              </a:xfrm>
              <a:prstGeom prst="rect">
                <a:avLst/>
              </a:prstGeom>
              <a:solidFill>
                <a:srgbClr val="DDED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2" name="Rectangle 491"/>
              <p:cNvSpPr>
                <a:spLocks noChangeArrowheads="1"/>
              </p:cNvSpPr>
              <p:nvPr/>
            </p:nvSpPr>
            <p:spPr bwMode="auto">
              <a:xfrm>
                <a:off x="135" y="2495"/>
                <a:ext cx="252" cy="1"/>
              </a:xfrm>
              <a:prstGeom prst="rect">
                <a:avLst/>
              </a:prstGeom>
              <a:solidFill>
                <a:srgbClr val="E0F0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3" name="Rectangle 492"/>
              <p:cNvSpPr>
                <a:spLocks noChangeArrowheads="1"/>
              </p:cNvSpPr>
              <p:nvPr/>
            </p:nvSpPr>
            <p:spPr bwMode="auto">
              <a:xfrm>
                <a:off x="135" y="2496"/>
                <a:ext cx="252" cy="1"/>
              </a:xfrm>
              <a:prstGeom prst="rect">
                <a:avLst/>
              </a:prstGeom>
              <a:solidFill>
                <a:srgbClr val="E1F0A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4" name="Rectangle 493"/>
              <p:cNvSpPr>
                <a:spLocks noChangeArrowheads="1"/>
              </p:cNvSpPr>
              <p:nvPr/>
            </p:nvSpPr>
            <p:spPr bwMode="auto">
              <a:xfrm>
                <a:off x="135" y="2497"/>
                <a:ext cx="252" cy="1"/>
              </a:xfrm>
              <a:prstGeom prst="rect">
                <a:avLst/>
              </a:prstGeom>
              <a:solidFill>
                <a:srgbClr val="E1F0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5" name="Rectangle 494"/>
              <p:cNvSpPr>
                <a:spLocks noChangeArrowheads="1"/>
              </p:cNvSpPr>
              <p:nvPr/>
            </p:nvSpPr>
            <p:spPr bwMode="auto">
              <a:xfrm>
                <a:off x="135" y="2497"/>
                <a:ext cx="252" cy="1"/>
              </a:xfrm>
              <a:prstGeom prst="rect">
                <a:avLst/>
              </a:prstGeom>
              <a:solidFill>
                <a:srgbClr val="E5F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6" name="Rectangle 495"/>
              <p:cNvSpPr>
                <a:spLocks noChangeArrowheads="1"/>
              </p:cNvSpPr>
              <p:nvPr/>
            </p:nvSpPr>
            <p:spPr bwMode="auto">
              <a:xfrm>
                <a:off x="135" y="2498"/>
                <a:ext cx="252" cy="1"/>
              </a:xfrm>
              <a:prstGeom prst="rect">
                <a:avLst/>
              </a:prstGeom>
              <a:solidFill>
                <a:srgbClr val="E5F2A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7" name="Rectangle 496"/>
              <p:cNvSpPr>
                <a:spLocks noChangeArrowheads="1"/>
              </p:cNvSpPr>
              <p:nvPr/>
            </p:nvSpPr>
            <p:spPr bwMode="auto">
              <a:xfrm>
                <a:off x="135" y="2499"/>
                <a:ext cx="252" cy="1"/>
              </a:xfrm>
              <a:prstGeom prst="rect">
                <a:avLst/>
              </a:prstGeom>
              <a:solidFill>
                <a:srgbClr val="E7F2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8" name="Rectangle 497"/>
              <p:cNvSpPr>
                <a:spLocks noChangeArrowheads="1"/>
              </p:cNvSpPr>
              <p:nvPr/>
            </p:nvSpPr>
            <p:spPr bwMode="auto">
              <a:xfrm>
                <a:off x="135" y="2500"/>
                <a:ext cx="252" cy="1"/>
              </a:xfrm>
              <a:prstGeom prst="rect">
                <a:avLst/>
              </a:prstGeom>
              <a:solidFill>
                <a:srgbClr val="E7F2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9" name="Rectangle 498"/>
              <p:cNvSpPr>
                <a:spLocks noChangeArrowheads="1"/>
              </p:cNvSpPr>
              <p:nvPr/>
            </p:nvSpPr>
            <p:spPr bwMode="auto">
              <a:xfrm>
                <a:off x="135" y="2501"/>
                <a:ext cx="252" cy="1"/>
              </a:xfrm>
              <a:prstGeom prst="rect">
                <a:avLst/>
              </a:prstGeom>
              <a:solidFill>
                <a:srgbClr val="EAF5A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0" name="Rectangle 499"/>
              <p:cNvSpPr>
                <a:spLocks noChangeArrowheads="1"/>
              </p:cNvSpPr>
              <p:nvPr/>
            </p:nvSpPr>
            <p:spPr bwMode="auto">
              <a:xfrm>
                <a:off x="135" y="2502"/>
                <a:ext cx="252" cy="1"/>
              </a:xfrm>
              <a:prstGeom prst="rect">
                <a:avLst/>
              </a:prstGeom>
              <a:solidFill>
                <a:srgbClr val="EAF5A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1" name="Rectangle 500"/>
              <p:cNvSpPr>
                <a:spLocks noChangeArrowheads="1"/>
              </p:cNvSpPr>
              <p:nvPr/>
            </p:nvSpPr>
            <p:spPr bwMode="auto">
              <a:xfrm>
                <a:off x="135" y="2503"/>
                <a:ext cx="252" cy="1"/>
              </a:xfrm>
              <a:prstGeom prst="rect">
                <a:avLst/>
              </a:prstGeom>
              <a:solidFill>
                <a:srgbClr val="ECF5B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2" name="Rectangle 501"/>
              <p:cNvSpPr>
                <a:spLocks noChangeArrowheads="1"/>
              </p:cNvSpPr>
              <p:nvPr/>
            </p:nvSpPr>
            <p:spPr bwMode="auto">
              <a:xfrm>
                <a:off x="135" y="2504"/>
                <a:ext cx="252" cy="1"/>
              </a:xfrm>
              <a:prstGeom prst="rect">
                <a:avLst/>
              </a:prstGeom>
              <a:solidFill>
                <a:srgbClr val="EEF7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3" name="Rectangle 502"/>
              <p:cNvSpPr>
                <a:spLocks noChangeArrowheads="1"/>
              </p:cNvSpPr>
              <p:nvPr/>
            </p:nvSpPr>
            <p:spPr bwMode="auto">
              <a:xfrm>
                <a:off x="135" y="2504"/>
                <a:ext cx="252" cy="1"/>
              </a:xfrm>
              <a:prstGeom prst="rect">
                <a:avLst/>
              </a:prstGeom>
              <a:solidFill>
                <a:srgbClr val="EFF7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4" name="Rectangle 503"/>
              <p:cNvSpPr>
                <a:spLocks noChangeArrowheads="1"/>
              </p:cNvSpPr>
              <p:nvPr/>
            </p:nvSpPr>
            <p:spPr bwMode="auto">
              <a:xfrm>
                <a:off x="135" y="2505"/>
                <a:ext cx="252" cy="1"/>
              </a:xfrm>
              <a:prstGeom prst="rect">
                <a:avLst/>
              </a:prstGeom>
              <a:solidFill>
                <a:srgbClr val="F0F7B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5" name="Rectangle 504"/>
              <p:cNvSpPr>
                <a:spLocks noChangeArrowheads="1"/>
              </p:cNvSpPr>
              <p:nvPr/>
            </p:nvSpPr>
            <p:spPr bwMode="auto">
              <a:xfrm>
                <a:off x="135" y="2506"/>
                <a:ext cx="252" cy="1"/>
              </a:xfrm>
              <a:prstGeom prst="rect">
                <a:avLst/>
              </a:prstGeom>
              <a:solidFill>
                <a:srgbClr val="F1F7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6" name="Rectangle 505"/>
              <p:cNvSpPr>
                <a:spLocks noChangeArrowheads="1"/>
              </p:cNvSpPr>
              <p:nvPr/>
            </p:nvSpPr>
            <p:spPr bwMode="auto">
              <a:xfrm>
                <a:off x="135" y="2507"/>
                <a:ext cx="252" cy="1"/>
              </a:xfrm>
              <a:prstGeom prst="rect">
                <a:avLst/>
              </a:prstGeom>
              <a:solidFill>
                <a:srgbClr val="F4FAB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7" name="Rectangle 506"/>
              <p:cNvSpPr>
                <a:spLocks noChangeArrowheads="1"/>
              </p:cNvSpPr>
              <p:nvPr/>
            </p:nvSpPr>
            <p:spPr bwMode="auto">
              <a:xfrm>
                <a:off x="135" y="2508"/>
                <a:ext cx="252" cy="1"/>
              </a:xfrm>
              <a:prstGeom prst="rect">
                <a:avLst/>
              </a:prstGeom>
              <a:solidFill>
                <a:srgbClr val="F4FAB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8" name="Rectangle 507"/>
              <p:cNvSpPr>
                <a:spLocks noChangeArrowheads="1"/>
              </p:cNvSpPr>
              <p:nvPr/>
            </p:nvSpPr>
            <p:spPr bwMode="auto">
              <a:xfrm>
                <a:off x="135" y="2509"/>
                <a:ext cx="252" cy="1"/>
              </a:xfrm>
              <a:prstGeom prst="rect">
                <a:avLst/>
              </a:prstGeom>
              <a:solidFill>
                <a:srgbClr val="F5FAB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9" name="Rectangle 508"/>
              <p:cNvSpPr>
                <a:spLocks noChangeArrowheads="1"/>
              </p:cNvSpPr>
              <p:nvPr/>
            </p:nvSpPr>
            <p:spPr bwMode="auto">
              <a:xfrm>
                <a:off x="135" y="2510"/>
                <a:ext cx="252" cy="1"/>
              </a:xfrm>
              <a:prstGeom prst="rect">
                <a:avLst/>
              </a:prstGeom>
              <a:solidFill>
                <a:srgbClr val="F9FC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0" name="Rectangle 509"/>
              <p:cNvSpPr>
                <a:spLocks noChangeArrowheads="1"/>
              </p:cNvSpPr>
              <p:nvPr/>
            </p:nvSpPr>
            <p:spPr bwMode="auto">
              <a:xfrm>
                <a:off x="135" y="2510"/>
                <a:ext cx="252" cy="1"/>
              </a:xfrm>
              <a:prstGeom prst="rect">
                <a:avLst/>
              </a:prstGeom>
              <a:solidFill>
                <a:srgbClr val="F9FC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1" name="Rectangle 510"/>
              <p:cNvSpPr>
                <a:spLocks noChangeArrowheads="1"/>
              </p:cNvSpPr>
              <p:nvPr/>
            </p:nvSpPr>
            <p:spPr bwMode="auto">
              <a:xfrm>
                <a:off x="135" y="2511"/>
                <a:ext cx="252" cy="1"/>
              </a:xfrm>
              <a:prstGeom prst="rect">
                <a:avLst/>
              </a:prstGeom>
              <a:solidFill>
                <a:srgbClr val="FAFC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2" name="Rectangle 511"/>
              <p:cNvSpPr>
                <a:spLocks noChangeArrowheads="1"/>
              </p:cNvSpPr>
              <p:nvPr/>
            </p:nvSpPr>
            <p:spPr bwMode="auto">
              <a:xfrm>
                <a:off x="135" y="2512"/>
                <a:ext cx="252" cy="1"/>
              </a:xfrm>
              <a:prstGeom prst="rect">
                <a:avLst/>
              </a:prstGeom>
              <a:solidFill>
                <a:srgbClr val="FBFCB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3" name="Rectangle 512"/>
              <p:cNvSpPr>
                <a:spLocks noChangeArrowheads="1"/>
              </p:cNvSpPr>
              <p:nvPr/>
            </p:nvSpPr>
            <p:spPr bwMode="auto">
              <a:xfrm>
                <a:off x="135" y="2513"/>
                <a:ext cx="252" cy="1"/>
              </a:xfrm>
              <a:prstGeom prst="rect">
                <a:avLst/>
              </a:prstGeom>
              <a:solidFill>
                <a:srgbClr val="FEF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4" name="Rectangle 513"/>
              <p:cNvSpPr>
                <a:spLocks noChangeArrowheads="1"/>
              </p:cNvSpPr>
              <p:nvPr/>
            </p:nvSpPr>
            <p:spPr bwMode="auto">
              <a:xfrm>
                <a:off x="135" y="2514"/>
                <a:ext cx="252" cy="1"/>
              </a:xfrm>
              <a:prstGeom prst="rect">
                <a:avLst/>
              </a:prstGeom>
              <a:solidFill>
                <a:srgbClr val="FFF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5" name="Rectangle 514"/>
              <p:cNvSpPr>
                <a:spLocks noChangeArrowheads="1"/>
              </p:cNvSpPr>
              <p:nvPr/>
            </p:nvSpPr>
            <p:spPr bwMode="auto">
              <a:xfrm>
                <a:off x="459" y="2328"/>
                <a:ext cx="346"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mn-lt"/>
                  </a:rPr>
                  <a:t>High : 1</a:t>
                </a:r>
                <a:endParaRPr kumimoji="0" lang="en-US" altLang="en-US" sz="1800" b="0" i="0" u="none" strike="noStrike" cap="none" normalizeH="0" baseline="0" dirty="0" smtClean="0">
                  <a:ln>
                    <a:noFill/>
                  </a:ln>
                  <a:solidFill>
                    <a:schemeClr val="tx1"/>
                  </a:solidFill>
                  <a:effectLst/>
                  <a:latin typeface="+mn-lt"/>
                </a:endParaRPr>
              </a:p>
            </p:txBody>
          </p:sp>
          <p:sp>
            <p:nvSpPr>
              <p:cNvPr id="666" name="Line 515"/>
              <p:cNvSpPr>
                <a:spLocks noChangeShapeType="1"/>
              </p:cNvSpPr>
              <p:nvPr/>
            </p:nvSpPr>
            <p:spPr bwMode="auto">
              <a:xfrm>
                <a:off x="387" y="2509"/>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667" name="Rectangle 516"/>
              <p:cNvSpPr>
                <a:spLocks noChangeArrowheads="1"/>
              </p:cNvSpPr>
              <p:nvPr/>
            </p:nvSpPr>
            <p:spPr bwMode="auto">
              <a:xfrm>
                <a:off x="135" y="2509"/>
                <a:ext cx="252" cy="1"/>
              </a:xfrm>
              <a:prstGeom prst="rect">
                <a:avLst/>
              </a:prstGeom>
              <a:solidFill>
                <a:srgbClr val="FFFF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8" name="Rectangle 517"/>
              <p:cNvSpPr>
                <a:spLocks noChangeArrowheads="1"/>
              </p:cNvSpPr>
              <p:nvPr/>
            </p:nvSpPr>
            <p:spPr bwMode="auto">
              <a:xfrm>
                <a:off x="135" y="2510"/>
                <a:ext cx="252" cy="1"/>
              </a:xfrm>
              <a:prstGeom prst="rect">
                <a:avLst/>
              </a:prstGeom>
              <a:solidFill>
                <a:srgbClr val="FFFE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9" name="Rectangle 518"/>
              <p:cNvSpPr>
                <a:spLocks noChangeArrowheads="1"/>
              </p:cNvSpPr>
              <p:nvPr/>
            </p:nvSpPr>
            <p:spPr bwMode="auto">
              <a:xfrm>
                <a:off x="135" y="2510"/>
                <a:ext cx="252" cy="1"/>
              </a:xfrm>
              <a:prstGeom prst="rect">
                <a:avLst/>
              </a:prstGeom>
              <a:solidFill>
                <a:srgbClr val="FFFCB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0" name="Rectangle 519"/>
              <p:cNvSpPr>
                <a:spLocks noChangeArrowheads="1"/>
              </p:cNvSpPr>
              <p:nvPr/>
            </p:nvSpPr>
            <p:spPr bwMode="auto">
              <a:xfrm>
                <a:off x="135" y="2511"/>
                <a:ext cx="252" cy="1"/>
              </a:xfrm>
              <a:prstGeom prst="rect">
                <a:avLst/>
              </a:prstGeom>
              <a:solidFill>
                <a:srgbClr val="FFFA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1" name="Rectangle 520"/>
              <p:cNvSpPr>
                <a:spLocks noChangeArrowheads="1"/>
              </p:cNvSpPr>
              <p:nvPr/>
            </p:nvSpPr>
            <p:spPr bwMode="auto">
              <a:xfrm>
                <a:off x="135" y="2512"/>
                <a:ext cx="252" cy="1"/>
              </a:xfrm>
              <a:prstGeom prst="rect">
                <a:avLst/>
              </a:prstGeom>
              <a:solidFill>
                <a:srgbClr val="FFF9B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2" name="Rectangle 521"/>
              <p:cNvSpPr>
                <a:spLocks noChangeArrowheads="1"/>
              </p:cNvSpPr>
              <p:nvPr/>
            </p:nvSpPr>
            <p:spPr bwMode="auto">
              <a:xfrm>
                <a:off x="135" y="2513"/>
                <a:ext cx="252" cy="1"/>
              </a:xfrm>
              <a:prstGeom prst="rect">
                <a:avLst/>
              </a:prstGeom>
              <a:solidFill>
                <a:srgbClr val="FFF8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3" name="Rectangle 522"/>
              <p:cNvSpPr>
                <a:spLocks noChangeArrowheads="1"/>
              </p:cNvSpPr>
              <p:nvPr/>
            </p:nvSpPr>
            <p:spPr bwMode="auto">
              <a:xfrm>
                <a:off x="135" y="2514"/>
                <a:ext cx="252" cy="1"/>
              </a:xfrm>
              <a:prstGeom prst="rect">
                <a:avLst/>
              </a:prstGeom>
              <a:solidFill>
                <a:srgbClr val="FFF7B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4" name="Rectangle 523"/>
              <p:cNvSpPr>
                <a:spLocks noChangeArrowheads="1"/>
              </p:cNvSpPr>
              <p:nvPr/>
            </p:nvSpPr>
            <p:spPr bwMode="auto">
              <a:xfrm>
                <a:off x="135" y="2515"/>
                <a:ext cx="252" cy="1"/>
              </a:xfrm>
              <a:prstGeom prst="rect">
                <a:avLst/>
              </a:prstGeom>
              <a:solidFill>
                <a:srgbClr val="FFF5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5" name="Rectangle 524"/>
              <p:cNvSpPr>
                <a:spLocks noChangeArrowheads="1"/>
              </p:cNvSpPr>
              <p:nvPr/>
            </p:nvSpPr>
            <p:spPr bwMode="auto">
              <a:xfrm>
                <a:off x="135" y="2516"/>
                <a:ext cx="252" cy="1"/>
              </a:xfrm>
              <a:prstGeom prst="rect">
                <a:avLst/>
              </a:prstGeom>
              <a:solidFill>
                <a:srgbClr val="FFF4B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6" name="Rectangle 525"/>
              <p:cNvSpPr>
                <a:spLocks noChangeArrowheads="1"/>
              </p:cNvSpPr>
              <p:nvPr/>
            </p:nvSpPr>
            <p:spPr bwMode="auto">
              <a:xfrm>
                <a:off x="135" y="2517"/>
                <a:ext cx="252" cy="1"/>
              </a:xfrm>
              <a:prstGeom prst="rect">
                <a:avLst/>
              </a:prstGeom>
              <a:solidFill>
                <a:srgbClr val="FCF0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7" name="Rectangle 526"/>
              <p:cNvSpPr>
                <a:spLocks noChangeArrowheads="1"/>
              </p:cNvSpPr>
              <p:nvPr/>
            </p:nvSpPr>
            <p:spPr bwMode="auto">
              <a:xfrm>
                <a:off x="135" y="2517"/>
                <a:ext cx="252" cy="1"/>
              </a:xfrm>
              <a:prstGeom prst="rect">
                <a:avLst/>
              </a:prstGeom>
              <a:solidFill>
                <a:srgbClr val="FCEFB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8" name="Rectangle 527"/>
              <p:cNvSpPr>
                <a:spLocks noChangeArrowheads="1"/>
              </p:cNvSpPr>
              <p:nvPr/>
            </p:nvSpPr>
            <p:spPr bwMode="auto">
              <a:xfrm>
                <a:off x="135" y="2518"/>
                <a:ext cx="252" cy="1"/>
              </a:xfrm>
              <a:prstGeom prst="rect">
                <a:avLst/>
              </a:prstGeom>
              <a:solidFill>
                <a:srgbClr val="FCEDA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9" name="Rectangle 528"/>
              <p:cNvSpPr>
                <a:spLocks noChangeArrowheads="1"/>
              </p:cNvSpPr>
              <p:nvPr/>
            </p:nvSpPr>
            <p:spPr bwMode="auto">
              <a:xfrm>
                <a:off x="135" y="2519"/>
                <a:ext cx="252" cy="1"/>
              </a:xfrm>
              <a:prstGeom prst="rect">
                <a:avLst/>
              </a:prstGeom>
              <a:solidFill>
                <a:srgbClr val="FCEBA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0" name="Rectangle 529"/>
              <p:cNvSpPr>
                <a:spLocks noChangeArrowheads="1"/>
              </p:cNvSpPr>
              <p:nvPr/>
            </p:nvSpPr>
            <p:spPr bwMode="auto">
              <a:xfrm>
                <a:off x="135" y="2520"/>
                <a:ext cx="252" cy="1"/>
              </a:xfrm>
              <a:prstGeom prst="rect">
                <a:avLst/>
              </a:prstGeom>
              <a:solidFill>
                <a:srgbClr val="FCEA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1" name="Rectangle 530"/>
              <p:cNvSpPr>
                <a:spLocks noChangeArrowheads="1"/>
              </p:cNvSpPr>
              <p:nvPr/>
            </p:nvSpPr>
            <p:spPr bwMode="auto">
              <a:xfrm>
                <a:off x="135" y="2521"/>
                <a:ext cx="252" cy="1"/>
              </a:xfrm>
              <a:prstGeom prst="rect">
                <a:avLst/>
              </a:prstGeom>
              <a:solidFill>
                <a:srgbClr val="FCE8A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2" name="Rectangle 531"/>
              <p:cNvSpPr>
                <a:spLocks noChangeArrowheads="1"/>
              </p:cNvSpPr>
              <p:nvPr/>
            </p:nvSpPr>
            <p:spPr bwMode="auto">
              <a:xfrm>
                <a:off x="135" y="2522"/>
                <a:ext cx="252" cy="1"/>
              </a:xfrm>
              <a:prstGeom prst="rect">
                <a:avLst/>
              </a:prstGeom>
              <a:solidFill>
                <a:srgbClr val="FCE6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3" name="Rectangle 532"/>
              <p:cNvSpPr>
                <a:spLocks noChangeArrowheads="1"/>
              </p:cNvSpPr>
              <p:nvPr/>
            </p:nvSpPr>
            <p:spPr bwMode="auto">
              <a:xfrm>
                <a:off x="135" y="2523"/>
                <a:ext cx="252" cy="1"/>
              </a:xfrm>
              <a:prstGeom prst="rect">
                <a:avLst/>
              </a:prstGeom>
              <a:solidFill>
                <a:srgbClr val="FCE6A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4" name="Rectangle 533"/>
              <p:cNvSpPr>
                <a:spLocks noChangeArrowheads="1"/>
              </p:cNvSpPr>
              <p:nvPr/>
            </p:nvSpPr>
            <p:spPr bwMode="auto">
              <a:xfrm>
                <a:off x="135" y="2523"/>
                <a:ext cx="252" cy="1"/>
              </a:xfrm>
              <a:prstGeom prst="rect">
                <a:avLst/>
              </a:prstGeom>
              <a:solidFill>
                <a:srgbClr val="FCE4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5" name="Rectangle 534"/>
              <p:cNvSpPr>
                <a:spLocks noChangeArrowheads="1"/>
              </p:cNvSpPr>
              <p:nvPr/>
            </p:nvSpPr>
            <p:spPr bwMode="auto">
              <a:xfrm>
                <a:off x="135" y="2524"/>
                <a:ext cx="252" cy="1"/>
              </a:xfrm>
              <a:prstGeom prst="rect">
                <a:avLst/>
              </a:prstGeom>
              <a:solidFill>
                <a:srgbClr val="FCE3A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6" name="Rectangle 535"/>
              <p:cNvSpPr>
                <a:spLocks noChangeArrowheads="1"/>
              </p:cNvSpPr>
              <p:nvPr/>
            </p:nvSpPr>
            <p:spPr bwMode="auto">
              <a:xfrm>
                <a:off x="135" y="2525"/>
                <a:ext cx="252" cy="1"/>
              </a:xfrm>
              <a:prstGeom prst="rect">
                <a:avLst/>
              </a:prstGeom>
              <a:solidFill>
                <a:srgbClr val="FCE2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7" name="Rectangle 536"/>
              <p:cNvSpPr>
                <a:spLocks noChangeArrowheads="1"/>
              </p:cNvSpPr>
              <p:nvPr/>
            </p:nvSpPr>
            <p:spPr bwMode="auto">
              <a:xfrm>
                <a:off x="135" y="2526"/>
                <a:ext cx="252" cy="1"/>
              </a:xfrm>
              <a:prstGeom prst="rect">
                <a:avLst/>
              </a:prstGeom>
              <a:solidFill>
                <a:srgbClr val="FCE0A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8" name="Rectangle 537"/>
              <p:cNvSpPr>
                <a:spLocks noChangeArrowheads="1"/>
              </p:cNvSpPr>
              <p:nvPr/>
            </p:nvSpPr>
            <p:spPr bwMode="auto">
              <a:xfrm>
                <a:off x="135" y="2527"/>
                <a:ext cx="252" cy="1"/>
              </a:xfrm>
              <a:prstGeom prst="rect">
                <a:avLst/>
              </a:prstGeom>
              <a:solidFill>
                <a:srgbClr val="FADC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9" name="Rectangle 538"/>
              <p:cNvSpPr>
                <a:spLocks noChangeArrowheads="1"/>
              </p:cNvSpPr>
              <p:nvPr/>
            </p:nvSpPr>
            <p:spPr bwMode="auto">
              <a:xfrm>
                <a:off x="135" y="2528"/>
                <a:ext cx="252" cy="1"/>
              </a:xfrm>
              <a:prstGeom prst="rect">
                <a:avLst/>
              </a:prstGeom>
              <a:solidFill>
                <a:srgbClr val="FADCA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0" name="Rectangle 539"/>
              <p:cNvSpPr>
                <a:spLocks noChangeArrowheads="1"/>
              </p:cNvSpPr>
              <p:nvPr/>
            </p:nvSpPr>
            <p:spPr bwMode="auto">
              <a:xfrm>
                <a:off x="135" y="2529"/>
                <a:ext cx="252" cy="1"/>
              </a:xfrm>
              <a:prstGeom prst="rect">
                <a:avLst/>
              </a:prstGeom>
              <a:solidFill>
                <a:srgbClr val="FADA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1" name="Rectangle 540"/>
              <p:cNvSpPr>
                <a:spLocks noChangeArrowheads="1"/>
              </p:cNvSpPr>
              <p:nvPr/>
            </p:nvSpPr>
            <p:spPr bwMode="auto">
              <a:xfrm>
                <a:off x="135" y="2529"/>
                <a:ext cx="252" cy="1"/>
              </a:xfrm>
              <a:prstGeom prst="rect">
                <a:avLst/>
              </a:prstGeom>
              <a:solidFill>
                <a:srgbClr val="FAD8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2" name="Rectangle 541"/>
              <p:cNvSpPr>
                <a:spLocks noChangeArrowheads="1"/>
              </p:cNvSpPr>
              <p:nvPr/>
            </p:nvSpPr>
            <p:spPr bwMode="auto">
              <a:xfrm>
                <a:off x="135" y="2530"/>
                <a:ext cx="252" cy="1"/>
              </a:xfrm>
              <a:prstGeom prst="rect">
                <a:avLst/>
              </a:prstGeom>
              <a:solidFill>
                <a:srgbClr val="FAD7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3" name="Rectangle 542"/>
              <p:cNvSpPr>
                <a:spLocks noChangeArrowheads="1"/>
              </p:cNvSpPr>
              <p:nvPr/>
            </p:nvSpPr>
            <p:spPr bwMode="auto">
              <a:xfrm>
                <a:off x="135" y="2531"/>
                <a:ext cx="252" cy="1"/>
              </a:xfrm>
              <a:prstGeom prst="rect">
                <a:avLst/>
              </a:prstGeom>
              <a:solidFill>
                <a:srgbClr val="FAD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4" name="Rectangle 543"/>
              <p:cNvSpPr>
                <a:spLocks noChangeArrowheads="1"/>
              </p:cNvSpPr>
              <p:nvPr/>
            </p:nvSpPr>
            <p:spPr bwMode="auto">
              <a:xfrm>
                <a:off x="135" y="2532"/>
                <a:ext cx="252" cy="1"/>
              </a:xfrm>
              <a:prstGeom prst="rect">
                <a:avLst/>
              </a:prstGeom>
              <a:solidFill>
                <a:srgbClr val="FAD59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5" name="Rectangle 544"/>
              <p:cNvSpPr>
                <a:spLocks noChangeArrowheads="1"/>
              </p:cNvSpPr>
              <p:nvPr/>
            </p:nvSpPr>
            <p:spPr bwMode="auto">
              <a:xfrm>
                <a:off x="135" y="2533"/>
                <a:ext cx="252" cy="1"/>
              </a:xfrm>
              <a:prstGeom prst="rect">
                <a:avLst/>
              </a:prstGeom>
              <a:solidFill>
                <a:srgbClr val="FAD3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6" name="Rectangle 545"/>
              <p:cNvSpPr>
                <a:spLocks noChangeArrowheads="1"/>
              </p:cNvSpPr>
              <p:nvPr/>
            </p:nvSpPr>
            <p:spPr bwMode="auto">
              <a:xfrm>
                <a:off x="135" y="2534"/>
                <a:ext cx="252" cy="1"/>
              </a:xfrm>
              <a:prstGeom prst="rect">
                <a:avLst/>
              </a:prstGeom>
              <a:solidFill>
                <a:srgbClr val="FAD39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7" name="Rectangle 546"/>
              <p:cNvSpPr>
                <a:spLocks noChangeArrowheads="1"/>
              </p:cNvSpPr>
              <p:nvPr/>
            </p:nvSpPr>
            <p:spPr bwMode="auto">
              <a:xfrm>
                <a:off x="135" y="2535"/>
                <a:ext cx="252" cy="1"/>
              </a:xfrm>
              <a:prstGeom prst="rect">
                <a:avLst/>
              </a:prstGeom>
              <a:solidFill>
                <a:srgbClr val="FAD09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8" name="Rectangle 547"/>
              <p:cNvSpPr>
                <a:spLocks noChangeArrowheads="1"/>
              </p:cNvSpPr>
              <p:nvPr/>
            </p:nvSpPr>
            <p:spPr bwMode="auto">
              <a:xfrm>
                <a:off x="135" y="2536"/>
                <a:ext cx="252" cy="1"/>
              </a:xfrm>
              <a:prstGeom prst="rect">
                <a:avLst/>
              </a:prstGeom>
              <a:solidFill>
                <a:srgbClr val="F7CE9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60" name="Rectangle 549"/>
            <p:cNvSpPr>
              <a:spLocks noChangeArrowheads="1"/>
            </p:cNvSpPr>
            <p:nvPr/>
          </p:nvSpPr>
          <p:spPr bwMode="auto">
            <a:xfrm>
              <a:off x="135" y="2536"/>
              <a:ext cx="252" cy="1"/>
            </a:xfrm>
            <a:prstGeom prst="rect">
              <a:avLst/>
            </a:prstGeom>
            <a:solidFill>
              <a:srgbClr val="F7CB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1" name="Rectangle 550"/>
            <p:cNvSpPr>
              <a:spLocks noChangeArrowheads="1"/>
            </p:cNvSpPr>
            <p:nvPr/>
          </p:nvSpPr>
          <p:spPr bwMode="auto">
            <a:xfrm>
              <a:off x="135" y="2537"/>
              <a:ext cx="252" cy="1"/>
            </a:xfrm>
            <a:prstGeom prst="rect">
              <a:avLst/>
            </a:prstGeom>
            <a:solidFill>
              <a:srgbClr val="F7CB9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2" name="Rectangle 551"/>
            <p:cNvSpPr>
              <a:spLocks noChangeArrowheads="1"/>
            </p:cNvSpPr>
            <p:nvPr/>
          </p:nvSpPr>
          <p:spPr bwMode="auto">
            <a:xfrm>
              <a:off x="135" y="2538"/>
              <a:ext cx="252" cy="1"/>
            </a:xfrm>
            <a:prstGeom prst="rect">
              <a:avLst/>
            </a:prstGeom>
            <a:solidFill>
              <a:srgbClr val="F7C9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3" name="Rectangle 552"/>
            <p:cNvSpPr>
              <a:spLocks noChangeArrowheads="1"/>
            </p:cNvSpPr>
            <p:nvPr/>
          </p:nvSpPr>
          <p:spPr bwMode="auto">
            <a:xfrm>
              <a:off x="135" y="2539"/>
              <a:ext cx="252" cy="1"/>
            </a:xfrm>
            <a:prstGeom prst="rect">
              <a:avLst/>
            </a:prstGeom>
            <a:solidFill>
              <a:srgbClr val="F7C98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4" name="Rectangle 553"/>
            <p:cNvSpPr>
              <a:spLocks noChangeArrowheads="1"/>
            </p:cNvSpPr>
            <p:nvPr/>
          </p:nvSpPr>
          <p:spPr bwMode="auto">
            <a:xfrm>
              <a:off x="135" y="2540"/>
              <a:ext cx="252" cy="1"/>
            </a:xfrm>
            <a:prstGeom prst="rect">
              <a:avLst/>
            </a:prstGeom>
            <a:solidFill>
              <a:srgbClr val="F7C6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5" name="Rectangle 554"/>
            <p:cNvSpPr>
              <a:spLocks noChangeArrowheads="1"/>
            </p:cNvSpPr>
            <p:nvPr/>
          </p:nvSpPr>
          <p:spPr bwMode="auto">
            <a:xfrm>
              <a:off x="135" y="2541"/>
              <a:ext cx="252" cy="1"/>
            </a:xfrm>
            <a:prstGeom prst="rect">
              <a:avLst/>
            </a:prstGeom>
            <a:solidFill>
              <a:srgbClr val="F7C68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6" name="Rectangle 555"/>
            <p:cNvSpPr>
              <a:spLocks noChangeArrowheads="1"/>
            </p:cNvSpPr>
            <p:nvPr/>
          </p:nvSpPr>
          <p:spPr bwMode="auto">
            <a:xfrm>
              <a:off x="135" y="2542"/>
              <a:ext cx="252" cy="1"/>
            </a:xfrm>
            <a:prstGeom prst="rect">
              <a:avLst/>
            </a:prstGeom>
            <a:solidFill>
              <a:srgbClr val="F7C5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7" name="Rectangle 556"/>
            <p:cNvSpPr>
              <a:spLocks noChangeArrowheads="1"/>
            </p:cNvSpPr>
            <p:nvPr/>
          </p:nvSpPr>
          <p:spPr bwMode="auto">
            <a:xfrm>
              <a:off x="135" y="2542"/>
              <a:ext cx="252" cy="1"/>
            </a:xfrm>
            <a:prstGeom prst="rect">
              <a:avLst/>
            </a:prstGeom>
            <a:solidFill>
              <a:srgbClr val="F7C38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8" name="Rectangle 557"/>
            <p:cNvSpPr>
              <a:spLocks noChangeArrowheads="1"/>
            </p:cNvSpPr>
            <p:nvPr/>
          </p:nvSpPr>
          <p:spPr bwMode="auto">
            <a:xfrm>
              <a:off x="135" y="2543"/>
              <a:ext cx="252" cy="1"/>
            </a:xfrm>
            <a:prstGeom prst="rect">
              <a:avLst/>
            </a:prstGeom>
            <a:solidFill>
              <a:srgbClr val="F5C18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9" name="Rectangle 558"/>
            <p:cNvSpPr>
              <a:spLocks noChangeArrowheads="1"/>
            </p:cNvSpPr>
            <p:nvPr/>
          </p:nvSpPr>
          <p:spPr bwMode="auto">
            <a:xfrm>
              <a:off x="135" y="2544"/>
              <a:ext cx="252" cy="1"/>
            </a:xfrm>
            <a:prstGeom prst="rect">
              <a:avLst/>
            </a:prstGeom>
            <a:solidFill>
              <a:srgbClr val="F5BE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0" name="Rectangle 559"/>
            <p:cNvSpPr>
              <a:spLocks noChangeArrowheads="1"/>
            </p:cNvSpPr>
            <p:nvPr/>
          </p:nvSpPr>
          <p:spPr bwMode="auto">
            <a:xfrm>
              <a:off x="135" y="2545"/>
              <a:ext cx="252" cy="1"/>
            </a:xfrm>
            <a:prstGeom prst="rect">
              <a:avLst/>
            </a:prstGeom>
            <a:solidFill>
              <a:srgbClr val="F5BE8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1" name="Rectangle 560"/>
            <p:cNvSpPr>
              <a:spLocks noChangeArrowheads="1"/>
            </p:cNvSpPr>
            <p:nvPr/>
          </p:nvSpPr>
          <p:spPr bwMode="auto">
            <a:xfrm>
              <a:off x="135" y="2546"/>
              <a:ext cx="252" cy="1"/>
            </a:xfrm>
            <a:prstGeom prst="rect">
              <a:avLst/>
            </a:prstGeom>
            <a:solidFill>
              <a:srgbClr val="F5BC8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2" name="Rectangle 561"/>
            <p:cNvSpPr>
              <a:spLocks noChangeArrowheads="1"/>
            </p:cNvSpPr>
            <p:nvPr/>
          </p:nvSpPr>
          <p:spPr bwMode="auto">
            <a:xfrm>
              <a:off x="135" y="2547"/>
              <a:ext cx="252" cy="1"/>
            </a:xfrm>
            <a:prstGeom prst="rect">
              <a:avLst/>
            </a:prstGeom>
            <a:solidFill>
              <a:srgbClr val="F5BB8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3" name="Rectangle 562"/>
            <p:cNvSpPr>
              <a:spLocks noChangeArrowheads="1"/>
            </p:cNvSpPr>
            <p:nvPr/>
          </p:nvSpPr>
          <p:spPr bwMode="auto">
            <a:xfrm>
              <a:off x="135" y="2548"/>
              <a:ext cx="252" cy="1"/>
            </a:xfrm>
            <a:prstGeom prst="rect">
              <a:avLst/>
            </a:prstGeom>
            <a:solidFill>
              <a:srgbClr val="F5B9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4" name="Rectangle 563"/>
            <p:cNvSpPr>
              <a:spLocks noChangeArrowheads="1"/>
            </p:cNvSpPr>
            <p:nvPr/>
          </p:nvSpPr>
          <p:spPr bwMode="auto">
            <a:xfrm>
              <a:off x="135" y="2549"/>
              <a:ext cx="252" cy="1"/>
            </a:xfrm>
            <a:prstGeom prst="rect">
              <a:avLst/>
            </a:prstGeom>
            <a:solidFill>
              <a:srgbClr val="F5B7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5" name="Rectangle 564"/>
            <p:cNvSpPr>
              <a:spLocks noChangeArrowheads="1"/>
            </p:cNvSpPr>
            <p:nvPr/>
          </p:nvSpPr>
          <p:spPr bwMode="auto">
            <a:xfrm>
              <a:off x="135" y="2549"/>
              <a:ext cx="252" cy="1"/>
            </a:xfrm>
            <a:prstGeom prst="rect">
              <a:avLst/>
            </a:prstGeom>
            <a:solidFill>
              <a:srgbClr val="F5B67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6" name="Rectangle 565"/>
            <p:cNvSpPr>
              <a:spLocks noChangeArrowheads="1"/>
            </p:cNvSpPr>
            <p:nvPr/>
          </p:nvSpPr>
          <p:spPr bwMode="auto">
            <a:xfrm>
              <a:off x="135" y="2550"/>
              <a:ext cx="252" cy="1"/>
            </a:xfrm>
            <a:prstGeom prst="rect">
              <a:avLst/>
            </a:prstGeom>
            <a:solidFill>
              <a:srgbClr val="F2B4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7" name="Rectangle 566"/>
            <p:cNvSpPr>
              <a:spLocks noChangeArrowheads="1"/>
            </p:cNvSpPr>
            <p:nvPr/>
          </p:nvSpPr>
          <p:spPr bwMode="auto">
            <a:xfrm>
              <a:off x="135" y="2551"/>
              <a:ext cx="252" cy="1"/>
            </a:xfrm>
            <a:prstGeom prst="rect">
              <a:avLst/>
            </a:prstGeom>
            <a:solidFill>
              <a:srgbClr val="F2B27E"/>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8" name="Rectangle 567"/>
            <p:cNvSpPr>
              <a:spLocks noChangeArrowheads="1"/>
            </p:cNvSpPr>
            <p:nvPr/>
          </p:nvSpPr>
          <p:spPr bwMode="auto">
            <a:xfrm>
              <a:off x="135" y="2552"/>
              <a:ext cx="252" cy="1"/>
            </a:xfrm>
            <a:prstGeom prst="rect">
              <a:avLst/>
            </a:prstGeom>
            <a:solidFill>
              <a:srgbClr val="F2B1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9" name="Rectangle 568"/>
            <p:cNvSpPr>
              <a:spLocks noChangeArrowheads="1"/>
            </p:cNvSpPr>
            <p:nvPr/>
          </p:nvSpPr>
          <p:spPr bwMode="auto">
            <a:xfrm>
              <a:off x="135" y="2553"/>
              <a:ext cx="252" cy="1"/>
            </a:xfrm>
            <a:prstGeom prst="rect">
              <a:avLst/>
            </a:prstGeom>
            <a:solidFill>
              <a:srgbClr val="F2B1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0" name="Rectangle 569"/>
            <p:cNvSpPr>
              <a:spLocks noChangeArrowheads="1"/>
            </p:cNvSpPr>
            <p:nvPr/>
          </p:nvSpPr>
          <p:spPr bwMode="auto">
            <a:xfrm>
              <a:off x="135" y="2554"/>
              <a:ext cx="252" cy="1"/>
            </a:xfrm>
            <a:prstGeom prst="rect">
              <a:avLst/>
            </a:prstGeom>
            <a:solidFill>
              <a:srgbClr val="F2AE7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1" name="Rectangle 570"/>
            <p:cNvSpPr>
              <a:spLocks noChangeArrowheads="1"/>
            </p:cNvSpPr>
            <p:nvPr/>
          </p:nvSpPr>
          <p:spPr bwMode="auto">
            <a:xfrm>
              <a:off x="135" y="2555"/>
              <a:ext cx="252" cy="1"/>
            </a:xfrm>
            <a:prstGeom prst="rect">
              <a:avLst/>
            </a:prstGeom>
            <a:solidFill>
              <a:srgbClr val="F2AE7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2" name="Rectangle 571"/>
            <p:cNvSpPr>
              <a:spLocks noChangeArrowheads="1"/>
            </p:cNvSpPr>
            <p:nvPr/>
          </p:nvSpPr>
          <p:spPr bwMode="auto">
            <a:xfrm>
              <a:off x="135" y="2555"/>
              <a:ext cx="252" cy="1"/>
            </a:xfrm>
            <a:prstGeom prst="rect">
              <a:avLst/>
            </a:prstGeom>
            <a:solidFill>
              <a:srgbClr val="F2AC7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3" name="Rectangle 572"/>
            <p:cNvSpPr>
              <a:spLocks noChangeArrowheads="1"/>
            </p:cNvSpPr>
            <p:nvPr/>
          </p:nvSpPr>
          <p:spPr bwMode="auto">
            <a:xfrm>
              <a:off x="135" y="2556"/>
              <a:ext cx="252" cy="1"/>
            </a:xfrm>
            <a:prstGeom prst="rect">
              <a:avLst/>
            </a:prstGeom>
            <a:solidFill>
              <a:srgbClr val="F0AA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4" name="Rectangle 573"/>
            <p:cNvSpPr>
              <a:spLocks noChangeArrowheads="1"/>
            </p:cNvSpPr>
            <p:nvPr/>
          </p:nvSpPr>
          <p:spPr bwMode="auto">
            <a:xfrm>
              <a:off x="135" y="2557"/>
              <a:ext cx="252" cy="1"/>
            </a:xfrm>
            <a:prstGeom prst="rect">
              <a:avLst/>
            </a:prstGeom>
            <a:solidFill>
              <a:srgbClr val="F0A87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5" name="Rectangle 574"/>
            <p:cNvSpPr>
              <a:spLocks noChangeArrowheads="1"/>
            </p:cNvSpPr>
            <p:nvPr/>
          </p:nvSpPr>
          <p:spPr bwMode="auto">
            <a:xfrm>
              <a:off x="135" y="2558"/>
              <a:ext cx="252" cy="1"/>
            </a:xfrm>
            <a:prstGeom prst="rect">
              <a:avLst/>
            </a:prstGeom>
            <a:solidFill>
              <a:srgbClr val="F0A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6" name="Rectangle 575"/>
            <p:cNvSpPr>
              <a:spLocks noChangeArrowheads="1"/>
            </p:cNvSpPr>
            <p:nvPr/>
          </p:nvSpPr>
          <p:spPr bwMode="auto">
            <a:xfrm>
              <a:off x="135" y="2559"/>
              <a:ext cx="252" cy="1"/>
            </a:xfrm>
            <a:prstGeom prst="rect">
              <a:avLst/>
            </a:prstGeom>
            <a:solidFill>
              <a:srgbClr val="F0A77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7" name="Rectangle 576"/>
            <p:cNvSpPr>
              <a:spLocks noChangeArrowheads="1"/>
            </p:cNvSpPr>
            <p:nvPr/>
          </p:nvSpPr>
          <p:spPr bwMode="auto">
            <a:xfrm>
              <a:off x="135" y="2560"/>
              <a:ext cx="252" cy="1"/>
            </a:xfrm>
            <a:prstGeom prst="rect">
              <a:avLst/>
            </a:prstGeom>
            <a:solidFill>
              <a:srgbClr val="F0A3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8" name="Rectangle 577"/>
            <p:cNvSpPr>
              <a:spLocks noChangeArrowheads="1"/>
            </p:cNvSpPr>
            <p:nvPr/>
          </p:nvSpPr>
          <p:spPr bwMode="auto">
            <a:xfrm>
              <a:off x="135" y="2561"/>
              <a:ext cx="252" cy="1"/>
            </a:xfrm>
            <a:prstGeom prst="rect">
              <a:avLst/>
            </a:prstGeom>
            <a:solidFill>
              <a:srgbClr val="F0A37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9" name="Rectangle 578"/>
            <p:cNvSpPr>
              <a:spLocks noChangeArrowheads="1"/>
            </p:cNvSpPr>
            <p:nvPr/>
          </p:nvSpPr>
          <p:spPr bwMode="auto">
            <a:xfrm>
              <a:off x="135" y="2562"/>
              <a:ext cx="252" cy="1"/>
            </a:xfrm>
            <a:prstGeom prst="rect">
              <a:avLst/>
            </a:prstGeom>
            <a:solidFill>
              <a:srgbClr val="EDA0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0" name="Rectangle 579"/>
            <p:cNvSpPr>
              <a:spLocks noChangeArrowheads="1"/>
            </p:cNvSpPr>
            <p:nvPr/>
          </p:nvSpPr>
          <p:spPr bwMode="auto">
            <a:xfrm>
              <a:off x="135" y="2562"/>
              <a:ext cx="252" cy="1"/>
            </a:xfrm>
            <a:prstGeom prst="rect">
              <a:avLst/>
            </a:prstGeom>
            <a:solidFill>
              <a:srgbClr val="EDA0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1" name="Rectangle 580"/>
            <p:cNvSpPr>
              <a:spLocks noChangeArrowheads="1"/>
            </p:cNvSpPr>
            <p:nvPr/>
          </p:nvSpPr>
          <p:spPr bwMode="auto">
            <a:xfrm>
              <a:off x="135" y="2563"/>
              <a:ext cx="252" cy="1"/>
            </a:xfrm>
            <a:prstGeom prst="rect">
              <a:avLst/>
            </a:prstGeom>
            <a:solidFill>
              <a:srgbClr val="ED9E6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2" name="Rectangle 581"/>
            <p:cNvSpPr>
              <a:spLocks noChangeArrowheads="1"/>
            </p:cNvSpPr>
            <p:nvPr/>
          </p:nvSpPr>
          <p:spPr bwMode="auto">
            <a:xfrm>
              <a:off x="135" y="2564"/>
              <a:ext cx="252" cy="1"/>
            </a:xfrm>
            <a:prstGeom prst="rect">
              <a:avLst/>
            </a:prstGeom>
            <a:solidFill>
              <a:srgbClr val="ED9D6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3" name="Rectangle 582"/>
            <p:cNvSpPr>
              <a:spLocks noChangeArrowheads="1"/>
            </p:cNvSpPr>
            <p:nvPr/>
          </p:nvSpPr>
          <p:spPr bwMode="auto">
            <a:xfrm>
              <a:off x="135" y="2565"/>
              <a:ext cx="252" cy="1"/>
            </a:xfrm>
            <a:prstGeom prst="rect">
              <a:avLst/>
            </a:prstGeom>
            <a:solidFill>
              <a:srgbClr val="ED9D6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4" name="Rectangle 583"/>
            <p:cNvSpPr>
              <a:spLocks noChangeArrowheads="1"/>
            </p:cNvSpPr>
            <p:nvPr/>
          </p:nvSpPr>
          <p:spPr bwMode="auto">
            <a:xfrm>
              <a:off x="135" y="2566"/>
              <a:ext cx="252" cy="1"/>
            </a:xfrm>
            <a:prstGeom prst="rect">
              <a:avLst/>
            </a:prstGeom>
            <a:solidFill>
              <a:srgbClr val="ED9B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5" name="Rectangle 584"/>
            <p:cNvSpPr>
              <a:spLocks noChangeArrowheads="1"/>
            </p:cNvSpPr>
            <p:nvPr/>
          </p:nvSpPr>
          <p:spPr bwMode="auto">
            <a:xfrm>
              <a:off x="135" y="2567"/>
              <a:ext cx="252" cy="1"/>
            </a:xfrm>
            <a:prstGeom prst="rect">
              <a:avLst/>
            </a:prstGeom>
            <a:solidFill>
              <a:srgbClr val="ED996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6" name="Rectangle 585"/>
            <p:cNvSpPr>
              <a:spLocks noChangeArrowheads="1"/>
            </p:cNvSpPr>
            <p:nvPr/>
          </p:nvSpPr>
          <p:spPr bwMode="auto">
            <a:xfrm>
              <a:off x="135" y="2568"/>
              <a:ext cx="252" cy="1"/>
            </a:xfrm>
            <a:prstGeom prst="rect">
              <a:avLst/>
            </a:prstGeom>
            <a:solidFill>
              <a:srgbClr val="EB976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7" name="Rectangle 586"/>
            <p:cNvSpPr>
              <a:spLocks noChangeArrowheads="1"/>
            </p:cNvSpPr>
            <p:nvPr/>
          </p:nvSpPr>
          <p:spPr bwMode="auto">
            <a:xfrm>
              <a:off x="135" y="2568"/>
              <a:ext cx="252" cy="1"/>
            </a:xfrm>
            <a:prstGeom prst="rect">
              <a:avLst/>
            </a:prstGeom>
            <a:solidFill>
              <a:srgbClr val="EB96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8" name="Rectangle 587"/>
            <p:cNvSpPr>
              <a:spLocks noChangeArrowheads="1"/>
            </p:cNvSpPr>
            <p:nvPr/>
          </p:nvSpPr>
          <p:spPr bwMode="auto">
            <a:xfrm>
              <a:off x="135" y="2569"/>
              <a:ext cx="252" cy="1"/>
            </a:xfrm>
            <a:prstGeom prst="rect">
              <a:avLst/>
            </a:prstGeom>
            <a:solidFill>
              <a:srgbClr val="EB966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9" name="Rectangle 588"/>
            <p:cNvSpPr>
              <a:spLocks noChangeArrowheads="1"/>
            </p:cNvSpPr>
            <p:nvPr/>
          </p:nvSpPr>
          <p:spPr bwMode="auto">
            <a:xfrm>
              <a:off x="135" y="2570"/>
              <a:ext cx="252" cy="1"/>
            </a:xfrm>
            <a:prstGeom prst="rect">
              <a:avLst/>
            </a:prstGeom>
            <a:solidFill>
              <a:srgbClr val="EB92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0" name="Rectangle 589"/>
            <p:cNvSpPr>
              <a:spLocks noChangeArrowheads="1"/>
            </p:cNvSpPr>
            <p:nvPr/>
          </p:nvSpPr>
          <p:spPr bwMode="auto">
            <a:xfrm>
              <a:off x="135" y="2571"/>
              <a:ext cx="252" cy="1"/>
            </a:xfrm>
            <a:prstGeom prst="rect">
              <a:avLst/>
            </a:prstGeom>
            <a:solidFill>
              <a:srgbClr val="EB926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1" name="Rectangle 590"/>
            <p:cNvSpPr>
              <a:spLocks noChangeArrowheads="1"/>
            </p:cNvSpPr>
            <p:nvPr/>
          </p:nvSpPr>
          <p:spPr bwMode="auto">
            <a:xfrm>
              <a:off x="135" y="2572"/>
              <a:ext cx="252" cy="1"/>
            </a:xfrm>
            <a:prstGeom prst="rect">
              <a:avLst/>
            </a:prstGeom>
            <a:solidFill>
              <a:srgbClr val="EB916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2" name="Rectangle 591"/>
            <p:cNvSpPr>
              <a:spLocks noChangeArrowheads="1"/>
            </p:cNvSpPr>
            <p:nvPr/>
          </p:nvSpPr>
          <p:spPr bwMode="auto">
            <a:xfrm>
              <a:off x="135" y="2573"/>
              <a:ext cx="252" cy="1"/>
            </a:xfrm>
            <a:prstGeom prst="rect">
              <a:avLst/>
            </a:prstGeom>
            <a:solidFill>
              <a:srgbClr val="E88F5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3" name="Rectangle 592"/>
            <p:cNvSpPr>
              <a:spLocks noChangeArrowheads="1"/>
            </p:cNvSpPr>
            <p:nvPr/>
          </p:nvSpPr>
          <p:spPr bwMode="auto">
            <a:xfrm>
              <a:off x="135" y="2574"/>
              <a:ext cx="252" cy="1"/>
            </a:xfrm>
            <a:prstGeom prst="rect">
              <a:avLst/>
            </a:prstGeom>
            <a:solidFill>
              <a:srgbClr val="E88D5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4" name="Rectangle 593"/>
            <p:cNvSpPr>
              <a:spLocks noChangeArrowheads="1"/>
            </p:cNvSpPr>
            <p:nvPr/>
          </p:nvSpPr>
          <p:spPr bwMode="auto">
            <a:xfrm>
              <a:off x="135" y="2575"/>
              <a:ext cx="252" cy="1"/>
            </a:xfrm>
            <a:prstGeom prst="rect">
              <a:avLst/>
            </a:prstGeom>
            <a:solidFill>
              <a:srgbClr val="E88B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Rectangle 594"/>
            <p:cNvSpPr>
              <a:spLocks noChangeArrowheads="1"/>
            </p:cNvSpPr>
            <p:nvPr/>
          </p:nvSpPr>
          <p:spPr bwMode="auto">
            <a:xfrm>
              <a:off x="135" y="2575"/>
              <a:ext cx="252" cy="1"/>
            </a:xfrm>
            <a:prstGeom prst="rect">
              <a:avLst/>
            </a:prstGeom>
            <a:solidFill>
              <a:srgbClr val="E88B5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Rectangle 595"/>
            <p:cNvSpPr>
              <a:spLocks noChangeArrowheads="1"/>
            </p:cNvSpPr>
            <p:nvPr/>
          </p:nvSpPr>
          <p:spPr bwMode="auto">
            <a:xfrm>
              <a:off x="135" y="2576"/>
              <a:ext cx="252" cy="1"/>
            </a:xfrm>
            <a:prstGeom prst="rect">
              <a:avLst/>
            </a:prstGeom>
            <a:solidFill>
              <a:srgbClr val="E88A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Rectangle 596"/>
            <p:cNvSpPr>
              <a:spLocks noChangeArrowheads="1"/>
            </p:cNvSpPr>
            <p:nvPr/>
          </p:nvSpPr>
          <p:spPr bwMode="auto">
            <a:xfrm>
              <a:off x="135" y="2577"/>
              <a:ext cx="252" cy="1"/>
            </a:xfrm>
            <a:prstGeom prst="rect">
              <a:avLst/>
            </a:prstGeom>
            <a:solidFill>
              <a:srgbClr val="E686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8" name="Rectangle 597"/>
            <p:cNvSpPr>
              <a:spLocks noChangeArrowheads="1"/>
            </p:cNvSpPr>
            <p:nvPr/>
          </p:nvSpPr>
          <p:spPr bwMode="auto">
            <a:xfrm>
              <a:off x="135" y="2578"/>
              <a:ext cx="252" cy="1"/>
            </a:xfrm>
            <a:prstGeom prst="rect">
              <a:avLst/>
            </a:prstGeom>
            <a:solidFill>
              <a:srgbClr val="E6865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Rectangle 598"/>
            <p:cNvSpPr>
              <a:spLocks noChangeArrowheads="1"/>
            </p:cNvSpPr>
            <p:nvPr/>
          </p:nvSpPr>
          <p:spPr bwMode="auto">
            <a:xfrm>
              <a:off x="135" y="2579"/>
              <a:ext cx="252" cy="1"/>
            </a:xfrm>
            <a:prstGeom prst="rect">
              <a:avLst/>
            </a:prstGeom>
            <a:solidFill>
              <a:srgbClr val="E684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Rectangle 599"/>
            <p:cNvSpPr>
              <a:spLocks noChangeArrowheads="1"/>
            </p:cNvSpPr>
            <p:nvPr/>
          </p:nvSpPr>
          <p:spPr bwMode="auto">
            <a:xfrm>
              <a:off x="135" y="2580"/>
              <a:ext cx="252" cy="1"/>
            </a:xfrm>
            <a:prstGeom prst="rect">
              <a:avLst/>
            </a:prstGeom>
            <a:solidFill>
              <a:srgbClr val="E6845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Rectangle 600"/>
            <p:cNvSpPr>
              <a:spLocks noChangeArrowheads="1"/>
            </p:cNvSpPr>
            <p:nvPr/>
          </p:nvSpPr>
          <p:spPr bwMode="auto">
            <a:xfrm>
              <a:off x="135" y="2581"/>
              <a:ext cx="252" cy="1"/>
            </a:xfrm>
            <a:prstGeom prst="rect">
              <a:avLst/>
            </a:prstGeom>
            <a:solidFill>
              <a:srgbClr val="E683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Rectangle 601"/>
            <p:cNvSpPr>
              <a:spLocks noChangeArrowheads="1"/>
            </p:cNvSpPr>
            <p:nvPr/>
          </p:nvSpPr>
          <p:spPr bwMode="auto">
            <a:xfrm>
              <a:off x="135" y="2581"/>
              <a:ext cx="252" cy="1"/>
            </a:xfrm>
            <a:prstGeom prst="rect">
              <a:avLst/>
            </a:prstGeom>
            <a:solidFill>
              <a:srgbClr val="E6805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Rectangle 602"/>
            <p:cNvSpPr>
              <a:spLocks noChangeArrowheads="1"/>
            </p:cNvSpPr>
            <p:nvPr/>
          </p:nvSpPr>
          <p:spPr bwMode="auto">
            <a:xfrm>
              <a:off x="135" y="2582"/>
              <a:ext cx="252" cy="1"/>
            </a:xfrm>
            <a:prstGeom prst="rect">
              <a:avLst/>
            </a:prstGeom>
            <a:solidFill>
              <a:srgbClr val="E37F5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Rectangle 603"/>
            <p:cNvSpPr>
              <a:spLocks noChangeArrowheads="1"/>
            </p:cNvSpPr>
            <p:nvPr/>
          </p:nvSpPr>
          <p:spPr bwMode="auto">
            <a:xfrm>
              <a:off x="135" y="2583"/>
              <a:ext cx="252" cy="1"/>
            </a:xfrm>
            <a:prstGeom prst="rect">
              <a:avLst/>
            </a:prstGeom>
            <a:solidFill>
              <a:srgbClr val="E37D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Rectangle 604"/>
            <p:cNvSpPr>
              <a:spLocks noChangeArrowheads="1"/>
            </p:cNvSpPr>
            <p:nvPr/>
          </p:nvSpPr>
          <p:spPr bwMode="auto">
            <a:xfrm>
              <a:off x="135" y="2584"/>
              <a:ext cx="252" cy="1"/>
            </a:xfrm>
            <a:prstGeom prst="rect">
              <a:avLst/>
            </a:prstGeom>
            <a:solidFill>
              <a:srgbClr val="E37D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Rectangle 605"/>
            <p:cNvSpPr>
              <a:spLocks noChangeArrowheads="1"/>
            </p:cNvSpPr>
            <p:nvPr/>
          </p:nvSpPr>
          <p:spPr bwMode="auto">
            <a:xfrm>
              <a:off x="135" y="2585"/>
              <a:ext cx="252" cy="1"/>
            </a:xfrm>
            <a:prstGeom prst="rect">
              <a:avLst/>
            </a:prstGeom>
            <a:solidFill>
              <a:srgbClr val="E37D5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Rectangle 606"/>
            <p:cNvSpPr>
              <a:spLocks noChangeArrowheads="1"/>
            </p:cNvSpPr>
            <p:nvPr/>
          </p:nvSpPr>
          <p:spPr bwMode="auto">
            <a:xfrm>
              <a:off x="135" y="2586"/>
              <a:ext cx="252" cy="1"/>
            </a:xfrm>
            <a:prstGeom prst="rect">
              <a:avLst/>
            </a:prstGeom>
            <a:solidFill>
              <a:srgbClr val="E379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Rectangle 607"/>
            <p:cNvSpPr>
              <a:spLocks noChangeArrowheads="1"/>
            </p:cNvSpPr>
            <p:nvPr/>
          </p:nvSpPr>
          <p:spPr bwMode="auto">
            <a:xfrm>
              <a:off x="135" y="2587"/>
              <a:ext cx="252" cy="1"/>
            </a:xfrm>
            <a:prstGeom prst="rect">
              <a:avLst/>
            </a:prstGeom>
            <a:solidFill>
              <a:srgbClr val="E0784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Rectangle 608"/>
            <p:cNvSpPr>
              <a:spLocks noChangeArrowheads="1"/>
            </p:cNvSpPr>
            <p:nvPr/>
          </p:nvSpPr>
          <p:spPr bwMode="auto">
            <a:xfrm>
              <a:off x="135" y="2588"/>
              <a:ext cx="252" cy="1"/>
            </a:xfrm>
            <a:prstGeom prst="rect">
              <a:avLst/>
            </a:prstGeom>
            <a:solidFill>
              <a:srgbClr val="E076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Rectangle 609"/>
            <p:cNvSpPr>
              <a:spLocks noChangeArrowheads="1"/>
            </p:cNvSpPr>
            <p:nvPr/>
          </p:nvSpPr>
          <p:spPr bwMode="auto">
            <a:xfrm>
              <a:off x="135" y="2588"/>
              <a:ext cx="252" cy="1"/>
            </a:xfrm>
            <a:prstGeom prst="rect">
              <a:avLst/>
            </a:prstGeom>
            <a:solidFill>
              <a:srgbClr val="E076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Rectangle 610"/>
            <p:cNvSpPr>
              <a:spLocks noChangeArrowheads="1"/>
            </p:cNvSpPr>
            <p:nvPr/>
          </p:nvSpPr>
          <p:spPr bwMode="auto">
            <a:xfrm>
              <a:off x="135" y="2589"/>
              <a:ext cx="252" cy="1"/>
            </a:xfrm>
            <a:prstGeom prst="rect">
              <a:avLst/>
            </a:prstGeom>
            <a:solidFill>
              <a:srgbClr val="E0764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2" name="Rectangle 611"/>
            <p:cNvSpPr>
              <a:spLocks noChangeArrowheads="1"/>
            </p:cNvSpPr>
            <p:nvPr/>
          </p:nvSpPr>
          <p:spPr bwMode="auto">
            <a:xfrm>
              <a:off x="135" y="2590"/>
              <a:ext cx="252" cy="1"/>
            </a:xfrm>
            <a:prstGeom prst="rect">
              <a:avLst/>
            </a:prstGeom>
            <a:solidFill>
              <a:srgbClr val="E0724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3" name="Rectangle 612"/>
            <p:cNvSpPr>
              <a:spLocks noChangeArrowheads="1"/>
            </p:cNvSpPr>
            <p:nvPr/>
          </p:nvSpPr>
          <p:spPr bwMode="auto">
            <a:xfrm>
              <a:off x="135" y="2591"/>
              <a:ext cx="252" cy="1"/>
            </a:xfrm>
            <a:prstGeom prst="rect">
              <a:avLst/>
            </a:prstGeom>
            <a:solidFill>
              <a:srgbClr val="DE714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4" name="Rectangle 613"/>
            <p:cNvSpPr>
              <a:spLocks noChangeArrowheads="1"/>
            </p:cNvSpPr>
            <p:nvPr/>
          </p:nvSpPr>
          <p:spPr bwMode="auto">
            <a:xfrm>
              <a:off x="135" y="2592"/>
              <a:ext cx="252" cy="1"/>
            </a:xfrm>
            <a:prstGeom prst="rect">
              <a:avLst/>
            </a:prstGeom>
            <a:solidFill>
              <a:srgbClr val="DE6F4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5" name="Rectangle 614"/>
            <p:cNvSpPr>
              <a:spLocks noChangeArrowheads="1"/>
            </p:cNvSpPr>
            <p:nvPr/>
          </p:nvSpPr>
          <p:spPr bwMode="auto">
            <a:xfrm>
              <a:off x="135" y="2593"/>
              <a:ext cx="252" cy="1"/>
            </a:xfrm>
            <a:prstGeom prst="rect">
              <a:avLst/>
            </a:prstGeom>
            <a:solidFill>
              <a:srgbClr val="DE6F4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6" name="Rectangle 615"/>
            <p:cNvSpPr>
              <a:spLocks noChangeArrowheads="1"/>
            </p:cNvSpPr>
            <p:nvPr/>
          </p:nvSpPr>
          <p:spPr bwMode="auto">
            <a:xfrm>
              <a:off x="135" y="2594"/>
              <a:ext cx="252" cy="1"/>
            </a:xfrm>
            <a:prstGeom prst="rect">
              <a:avLst/>
            </a:prstGeom>
            <a:solidFill>
              <a:srgbClr val="DE6D4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7" name="Rectangle 616"/>
            <p:cNvSpPr>
              <a:spLocks noChangeArrowheads="1"/>
            </p:cNvSpPr>
            <p:nvPr/>
          </p:nvSpPr>
          <p:spPr bwMode="auto">
            <a:xfrm>
              <a:off x="135" y="2594"/>
              <a:ext cx="252" cy="1"/>
            </a:xfrm>
            <a:prstGeom prst="rect">
              <a:avLst/>
            </a:prstGeom>
            <a:solidFill>
              <a:srgbClr val="DE6B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8" name="Rectangle 617"/>
            <p:cNvSpPr>
              <a:spLocks noChangeArrowheads="1"/>
            </p:cNvSpPr>
            <p:nvPr/>
          </p:nvSpPr>
          <p:spPr bwMode="auto">
            <a:xfrm>
              <a:off x="135" y="2595"/>
              <a:ext cx="252" cy="1"/>
            </a:xfrm>
            <a:prstGeom prst="rect">
              <a:avLst/>
            </a:prstGeom>
            <a:solidFill>
              <a:srgbClr val="DB6A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9" name="Rectangle 618"/>
            <p:cNvSpPr>
              <a:spLocks noChangeArrowheads="1"/>
            </p:cNvSpPr>
            <p:nvPr/>
          </p:nvSpPr>
          <p:spPr bwMode="auto">
            <a:xfrm>
              <a:off x="135" y="2596"/>
              <a:ext cx="252" cy="1"/>
            </a:xfrm>
            <a:prstGeom prst="rect">
              <a:avLst/>
            </a:prstGeom>
            <a:solidFill>
              <a:srgbClr val="DB6A4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0" name="Rectangle 619"/>
            <p:cNvSpPr>
              <a:spLocks noChangeArrowheads="1"/>
            </p:cNvSpPr>
            <p:nvPr/>
          </p:nvSpPr>
          <p:spPr bwMode="auto">
            <a:xfrm>
              <a:off x="135" y="2597"/>
              <a:ext cx="252" cy="1"/>
            </a:xfrm>
            <a:prstGeom prst="rect">
              <a:avLst/>
            </a:prstGeom>
            <a:solidFill>
              <a:srgbClr val="DB68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1" name="Rectangle 620"/>
            <p:cNvSpPr>
              <a:spLocks noChangeArrowheads="1"/>
            </p:cNvSpPr>
            <p:nvPr/>
          </p:nvSpPr>
          <p:spPr bwMode="auto">
            <a:xfrm>
              <a:off x="135" y="2598"/>
              <a:ext cx="252" cy="1"/>
            </a:xfrm>
            <a:prstGeom prst="rect">
              <a:avLst/>
            </a:prstGeom>
            <a:solidFill>
              <a:srgbClr val="DB684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2" name="Rectangle 621"/>
            <p:cNvSpPr>
              <a:spLocks noChangeArrowheads="1"/>
            </p:cNvSpPr>
            <p:nvPr/>
          </p:nvSpPr>
          <p:spPr bwMode="auto">
            <a:xfrm>
              <a:off x="135" y="2599"/>
              <a:ext cx="252" cy="1"/>
            </a:xfrm>
            <a:prstGeom prst="rect">
              <a:avLst/>
            </a:prstGeom>
            <a:solidFill>
              <a:srgbClr val="DB644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3" name="Rectangle 622"/>
            <p:cNvSpPr>
              <a:spLocks noChangeArrowheads="1"/>
            </p:cNvSpPr>
            <p:nvPr/>
          </p:nvSpPr>
          <p:spPr bwMode="auto">
            <a:xfrm>
              <a:off x="135" y="2600"/>
              <a:ext cx="252" cy="1"/>
            </a:xfrm>
            <a:prstGeom prst="rect">
              <a:avLst/>
            </a:prstGeom>
            <a:solidFill>
              <a:srgbClr val="D963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4" name="Rectangle 623"/>
            <p:cNvSpPr>
              <a:spLocks noChangeArrowheads="1"/>
            </p:cNvSpPr>
            <p:nvPr/>
          </p:nvSpPr>
          <p:spPr bwMode="auto">
            <a:xfrm>
              <a:off x="135" y="2601"/>
              <a:ext cx="252" cy="1"/>
            </a:xfrm>
            <a:prstGeom prst="rect">
              <a:avLst/>
            </a:prstGeom>
            <a:solidFill>
              <a:srgbClr val="D9633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5" name="Rectangle 624"/>
            <p:cNvSpPr>
              <a:spLocks noChangeArrowheads="1"/>
            </p:cNvSpPr>
            <p:nvPr/>
          </p:nvSpPr>
          <p:spPr bwMode="auto">
            <a:xfrm>
              <a:off x="135" y="2601"/>
              <a:ext cx="252" cy="1"/>
            </a:xfrm>
            <a:prstGeom prst="rect">
              <a:avLst/>
            </a:prstGeom>
            <a:solidFill>
              <a:srgbClr val="D961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6" name="Rectangle 625"/>
            <p:cNvSpPr>
              <a:spLocks noChangeArrowheads="1"/>
            </p:cNvSpPr>
            <p:nvPr/>
          </p:nvSpPr>
          <p:spPr bwMode="auto">
            <a:xfrm>
              <a:off x="135" y="2602"/>
              <a:ext cx="252" cy="1"/>
            </a:xfrm>
            <a:prstGeom prst="rect">
              <a:avLst/>
            </a:prstGeom>
            <a:solidFill>
              <a:srgbClr val="D961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7" name="Rectangle 626"/>
            <p:cNvSpPr>
              <a:spLocks noChangeArrowheads="1"/>
            </p:cNvSpPr>
            <p:nvPr/>
          </p:nvSpPr>
          <p:spPr bwMode="auto">
            <a:xfrm>
              <a:off x="135" y="2603"/>
              <a:ext cx="252" cy="1"/>
            </a:xfrm>
            <a:prstGeom prst="rect">
              <a:avLst/>
            </a:prstGeom>
            <a:solidFill>
              <a:srgbClr val="D95F3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8" name="Rectangle 627"/>
            <p:cNvSpPr>
              <a:spLocks noChangeArrowheads="1"/>
            </p:cNvSpPr>
            <p:nvPr/>
          </p:nvSpPr>
          <p:spPr bwMode="auto">
            <a:xfrm>
              <a:off x="135" y="2604"/>
              <a:ext cx="252" cy="1"/>
            </a:xfrm>
            <a:prstGeom prst="rect">
              <a:avLst/>
            </a:prstGeom>
            <a:solidFill>
              <a:srgbClr val="D65C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9" name="Rectangle 628"/>
            <p:cNvSpPr>
              <a:spLocks noChangeArrowheads="1"/>
            </p:cNvSpPr>
            <p:nvPr/>
          </p:nvSpPr>
          <p:spPr bwMode="auto">
            <a:xfrm>
              <a:off x="135" y="2605"/>
              <a:ext cx="252" cy="1"/>
            </a:xfrm>
            <a:prstGeom prst="rect">
              <a:avLst/>
            </a:prstGeom>
            <a:solidFill>
              <a:srgbClr val="D65C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0" name="Rectangle 629"/>
            <p:cNvSpPr>
              <a:spLocks noChangeArrowheads="1"/>
            </p:cNvSpPr>
            <p:nvPr/>
          </p:nvSpPr>
          <p:spPr bwMode="auto">
            <a:xfrm>
              <a:off x="135" y="2606"/>
              <a:ext cx="252" cy="1"/>
            </a:xfrm>
            <a:prstGeom prst="rect">
              <a:avLst/>
            </a:prstGeom>
            <a:solidFill>
              <a:srgbClr val="D65C3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1" name="Rectangle 630"/>
            <p:cNvSpPr>
              <a:spLocks noChangeArrowheads="1"/>
            </p:cNvSpPr>
            <p:nvPr/>
          </p:nvSpPr>
          <p:spPr bwMode="auto">
            <a:xfrm>
              <a:off x="135" y="2607"/>
              <a:ext cx="252" cy="1"/>
            </a:xfrm>
            <a:prstGeom prst="rect">
              <a:avLst/>
            </a:prstGeom>
            <a:solidFill>
              <a:srgbClr val="D65A3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2" name="Rectangle 631"/>
            <p:cNvSpPr>
              <a:spLocks noChangeArrowheads="1"/>
            </p:cNvSpPr>
            <p:nvPr/>
          </p:nvSpPr>
          <p:spPr bwMode="auto">
            <a:xfrm>
              <a:off x="135" y="2607"/>
              <a:ext cx="252" cy="1"/>
            </a:xfrm>
            <a:prstGeom prst="rect">
              <a:avLst/>
            </a:prstGeom>
            <a:solidFill>
              <a:srgbClr val="D4563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3" name="Rectangle 632"/>
            <p:cNvSpPr>
              <a:spLocks noChangeArrowheads="1"/>
            </p:cNvSpPr>
            <p:nvPr/>
          </p:nvSpPr>
          <p:spPr bwMode="auto">
            <a:xfrm>
              <a:off x="135" y="2608"/>
              <a:ext cx="252" cy="1"/>
            </a:xfrm>
            <a:prstGeom prst="rect">
              <a:avLst/>
            </a:prstGeom>
            <a:solidFill>
              <a:srgbClr val="D45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4" name="Rectangle 633"/>
            <p:cNvSpPr>
              <a:spLocks noChangeArrowheads="1"/>
            </p:cNvSpPr>
            <p:nvPr/>
          </p:nvSpPr>
          <p:spPr bwMode="auto">
            <a:xfrm>
              <a:off x="135" y="2609"/>
              <a:ext cx="252" cy="1"/>
            </a:xfrm>
            <a:prstGeom prst="rect">
              <a:avLst/>
            </a:prstGeom>
            <a:solidFill>
              <a:srgbClr val="D45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5" name="Rectangle 634"/>
            <p:cNvSpPr>
              <a:spLocks noChangeArrowheads="1"/>
            </p:cNvSpPr>
            <p:nvPr/>
          </p:nvSpPr>
          <p:spPr bwMode="auto">
            <a:xfrm>
              <a:off x="135" y="2610"/>
              <a:ext cx="252" cy="1"/>
            </a:xfrm>
            <a:prstGeom prst="rect">
              <a:avLst/>
            </a:prstGeom>
            <a:solidFill>
              <a:srgbClr val="D45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6" name="Rectangle 635"/>
            <p:cNvSpPr>
              <a:spLocks noChangeArrowheads="1"/>
            </p:cNvSpPr>
            <p:nvPr/>
          </p:nvSpPr>
          <p:spPr bwMode="auto">
            <a:xfrm>
              <a:off x="135" y="2611"/>
              <a:ext cx="252" cy="1"/>
            </a:xfrm>
            <a:prstGeom prst="rect">
              <a:avLst/>
            </a:prstGeom>
            <a:solidFill>
              <a:srgbClr val="D453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7" name="Rectangle 636"/>
            <p:cNvSpPr>
              <a:spLocks noChangeArrowheads="1"/>
            </p:cNvSpPr>
            <p:nvPr/>
          </p:nvSpPr>
          <p:spPr bwMode="auto">
            <a:xfrm>
              <a:off x="135" y="2612"/>
              <a:ext cx="252" cy="1"/>
            </a:xfrm>
            <a:prstGeom prst="rect">
              <a:avLst/>
            </a:prstGeom>
            <a:solidFill>
              <a:srgbClr val="D14F3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8" name="Rectangle 637"/>
            <p:cNvSpPr>
              <a:spLocks noChangeArrowheads="1"/>
            </p:cNvSpPr>
            <p:nvPr/>
          </p:nvSpPr>
          <p:spPr bwMode="auto">
            <a:xfrm>
              <a:off x="135" y="2613"/>
              <a:ext cx="252" cy="1"/>
            </a:xfrm>
            <a:prstGeom prst="rect">
              <a:avLst/>
            </a:prstGeom>
            <a:solidFill>
              <a:srgbClr val="D14F3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9" name="Rectangle 638"/>
            <p:cNvSpPr>
              <a:spLocks noChangeArrowheads="1"/>
            </p:cNvSpPr>
            <p:nvPr/>
          </p:nvSpPr>
          <p:spPr bwMode="auto">
            <a:xfrm>
              <a:off x="135" y="2614"/>
              <a:ext cx="252" cy="1"/>
            </a:xfrm>
            <a:prstGeom prst="rect">
              <a:avLst/>
            </a:prstGeom>
            <a:solidFill>
              <a:srgbClr val="D14E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0" name="Rectangle 639"/>
            <p:cNvSpPr>
              <a:spLocks noChangeArrowheads="1"/>
            </p:cNvSpPr>
            <p:nvPr/>
          </p:nvSpPr>
          <p:spPr bwMode="auto">
            <a:xfrm>
              <a:off x="135" y="2614"/>
              <a:ext cx="252" cy="1"/>
            </a:xfrm>
            <a:prstGeom prst="rect">
              <a:avLst/>
            </a:prstGeom>
            <a:solidFill>
              <a:srgbClr val="D14E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1" name="Rectangle 640"/>
            <p:cNvSpPr>
              <a:spLocks noChangeArrowheads="1"/>
            </p:cNvSpPr>
            <p:nvPr/>
          </p:nvSpPr>
          <p:spPr bwMode="auto">
            <a:xfrm>
              <a:off x="135" y="2615"/>
              <a:ext cx="252" cy="1"/>
            </a:xfrm>
            <a:prstGeom prst="rect">
              <a:avLst/>
            </a:prstGeom>
            <a:solidFill>
              <a:srgbClr val="CF4A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2" name="Rectangle 641"/>
            <p:cNvSpPr>
              <a:spLocks noChangeArrowheads="1"/>
            </p:cNvSpPr>
            <p:nvPr/>
          </p:nvSpPr>
          <p:spPr bwMode="auto">
            <a:xfrm>
              <a:off x="135" y="2616"/>
              <a:ext cx="252" cy="1"/>
            </a:xfrm>
            <a:prstGeom prst="rect">
              <a:avLst/>
            </a:prstGeom>
            <a:solidFill>
              <a:srgbClr val="CF48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3" name="Rectangle 642"/>
            <p:cNvSpPr>
              <a:spLocks noChangeArrowheads="1"/>
            </p:cNvSpPr>
            <p:nvPr/>
          </p:nvSpPr>
          <p:spPr bwMode="auto">
            <a:xfrm>
              <a:off x="135" y="2617"/>
              <a:ext cx="252" cy="1"/>
            </a:xfrm>
            <a:prstGeom prst="rect">
              <a:avLst/>
            </a:prstGeom>
            <a:solidFill>
              <a:srgbClr val="CF482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4" name="Rectangle 643"/>
            <p:cNvSpPr>
              <a:spLocks noChangeArrowheads="1"/>
            </p:cNvSpPr>
            <p:nvPr/>
          </p:nvSpPr>
          <p:spPr bwMode="auto">
            <a:xfrm>
              <a:off x="135" y="2618"/>
              <a:ext cx="252" cy="1"/>
            </a:xfrm>
            <a:prstGeom prst="rect">
              <a:avLst/>
            </a:prstGeom>
            <a:solidFill>
              <a:srgbClr val="CF47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5" name="Rectangle 644"/>
            <p:cNvSpPr>
              <a:spLocks noChangeArrowheads="1"/>
            </p:cNvSpPr>
            <p:nvPr/>
          </p:nvSpPr>
          <p:spPr bwMode="auto">
            <a:xfrm>
              <a:off x="135" y="2619"/>
              <a:ext cx="252" cy="1"/>
            </a:xfrm>
            <a:prstGeom prst="rect">
              <a:avLst/>
            </a:prstGeom>
            <a:solidFill>
              <a:srgbClr val="CC46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6" name="Rectangle 645"/>
            <p:cNvSpPr>
              <a:spLocks noChangeArrowheads="1"/>
            </p:cNvSpPr>
            <p:nvPr/>
          </p:nvSpPr>
          <p:spPr bwMode="auto">
            <a:xfrm>
              <a:off x="135" y="2620"/>
              <a:ext cx="252" cy="1"/>
            </a:xfrm>
            <a:prstGeom prst="rect">
              <a:avLst/>
            </a:prstGeom>
            <a:solidFill>
              <a:srgbClr val="CC43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7" name="Rectangle 646"/>
            <p:cNvSpPr>
              <a:spLocks noChangeArrowheads="1"/>
            </p:cNvSpPr>
            <p:nvPr/>
          </p:nvSpPr>
          <p:spPr bwMode="auto">
            <a:xfrm>
              <a:off x="135" y="2620"/>
              <a:ext cx="252" cy="1"/>
            </a:xfrm>
            <a:prstGeom prst="rect">
              <a:avLst/>
            </a:prstGeom>
            <a:solidFill>
              <a:srgbClr val="CC41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8" name="Rectangle 647"/>
            <p:cNvSpPr>
              <a:spLocks noChangeArrowheads="1"/>
            </p:cNvSpPr>
            <p:nvPr/>
          </p:nvSpPr>
          <p:spPr bwMode="auto">
            <a:xfrm>
              <a:off x="135" y="2621"/>
              <a:ext cx="252" cy="1"/>
            </a:xfrm>
            <a:prstGeom prst="rect">
              <a:avLst/>
            </a:prstGeom>
            <a:solidFill>
              <a:srgbClr val="CC41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9" name="Rectangle 648"/>
            <p:cNvSpPr>
              <a:spLocks noChangeArrowheads="1"/>
            </p:cNvSpPr>
            <p:nvPr/>
          </p:nvSpPr>
          <p:spPr bwMode="auto">
            <a:xfrm>
              <a:off x="135" y="2622"/>
              <a:ext cx="252" cy="1"/>
            </a:xfrm>
            <a:prstGeom prst="rect">
              <a:avLst/>
            </a:prstGeom>
            <a:solidFill>
              <a:srgbClr val="CC412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0" name="Rectangle 649"/>
            <p:cNvSpPr>
              <a:spLocks noChangeArrowheads="1"/>
            </p:cNvSpPr>
            <p:nvPr/>
          </p:nvSpPr>
          <p:spPr bwMode="auto">
            <a:xfrm>
              <a:off x="135" y="2623"/>
              <a:ext cx="252" cy="1"/>
            </a:xfrm>
            <a:prstGeom prst="rect">
              <a:avLst/>
            </a:prstGeom>
            <a:solidFill>
              <a:srgbClr val="C93C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1" name="Rectangle 650"/>
            <p:cNvSpPr>
              <a:spLocks noChangeArrowheads="1"/>
            </p:cNvSpPr>
            <p:nvPr/>
          </p:nvSpPr>
          <p:spPr bwMode="auto">
            <a:xfrm>
              <a:off x="135" y="2624"/>
              <a:ext cx="252" cy="1"/>
            </a:xfrm>
            <a:prstGeom prst="rect">
              <a:avLst/>
            </a:prstGeom>
            <a:solidFill>
              <a:srgbClr val="C93C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2" name="Rectangle 651"/>
            <p:cNvSpPr>
              <a:spLocks noChangeArrowheads="1"/>
            </p:cNvSpPr>
            <p:nvPr/>
          </p:nvSpPr>
          <p:spPr bwMode="auto">
            <a:xfrm>
              <a:off x="135" y="2625"/>
              <a:ext cx="252" cy="1"/>
            </a:xfrm>
            <a:prstGeom prst="rect">
              <a:avLst/>
            </a:prstGeom>
            <a:solidFill>
              <a:srgbClr val="C93C2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3" name="Rectangle 652"/>
            <p:cNvSpPr>
              <a:spLocks noChangeArrowheads="1"/>
            </p:cNvSpPr>
            <p:nvPr/>
          </p:nvSpPr>
          <p:spPr bwMode="auto">
            <a:xfrm>
              <a:off x="135" y="2626"/>
              <a:ext cx="252" cy="1"/>
            </a:xfrm>
            <a:prstGeom prst="rect">
              <a:avLst/>
            </a:prstGeom>
            <a:solidFill>
              <a:srgbClr val="C93A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4" name="Rectangle 653"/>
            <p:cNvSpPr>
              <a:spLocks noChangeArrowheads="1"/>
            </p:cNvSpPr>
            <p:nvPr/>
          </p:nvSpPr>
          <p:spPr bwMode="auto">
            <a:xfrm>
              <a:off x="135" y="2627"/>
              <a:ext cx="252" cy="1"/>
            </a:xfrm>
            <a:prstGeom prst="rect">
              <a:avLst/>
            </a:prstGeom>
            <a:solidFill>
              <a:srgbClr val="C73A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5" name="Rectangle 654"/>
            <p:cNvSpPr>
              <a:spLocks noChangeArrowheads="1"/>
            </p:cNvSpPr>
            <p:nvPr/>
          </p:nvSpPr>
          <p:spPr bwMode="auto">
            <a:xfrm>
              <a:off x="135" y="2627"/>
              <a:ext cx="252" cy="1"/>
            </a:xfrm>
            <a:prstGeom prst="rect">
              <a:avLst/>
            </a:prstGeom>
            <a:solidFill>
              <a:srgbClr val="C7372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6" name="Rectangle 655"/>
            <p:cNvSpPr>
              <a:spLocks noChangeArrowheads="1"/>
            </p:cNvSpPr>
            <p:nvPr/>
          </p:nvSpPr>
          <p:spPr bwMode="auto">
            <a:xfrm>
              <a:off x="135" y="2628"/>
              <a:ext cx="252" cy="1"/>
            </a:xfrm>
            <a:prstGeom prst="rect">
              <a:avLst/>
            </a:prstGeom>
            <a:solidFill>
              <a:srgbClr val="C7352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7" name="Rectangle 656"/>
            <p:cNvSpPr>
              <a:spLocks noChangeArrowheads="1"/>
            </p:cNvSpPr>
            <p:nvPr/>
          </p:nvSpPr>
          <p:spPr bwMode="auto">
            <a:xfrm>
              <a:off x="135" y="2629"/>
              <a:ext cx="252" cy="1"/>
            </a:xfrm>
            <a:prstGeom prst="rect">
              <a:avLst/>
            </a:prstGeom>
            <a:solidFill>
              <a:srgbClr val="C7352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8" name="Rectangle 657"/>
            <p:cNvSpPr>
              <a:spLocks noChangeArrowheads="1"/>
            </p:cNvSpPr>
            <p:nvPr/>
          </p:nvSpPr>
          <p:spPr bwMode="auto">
            <a:xfrm>
              <a:off x="135" y="2630"/>
              <a:ext cx="252" cy="1"/>
            </a:xfrm>
            <a:prstGeom prst="rect">
              <a:avLst/>
            </a:prstGeom>
            <a:solidFill>
              <a:srgbClr val="C4322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9" name="Rectangle 658"/>
            <p:cNvSpPr>
              <a:spLocks noChangeArrowheads="1"/>
            </p:cNvSpPr>
            <p:nvPr/>
          </p:nvSpPr>
          <p:spPr bwMode="auto">
            <a:xfrm>
              <a:off x="135" y="2631"/>
              <a:ext cx="252" cy="1"/>
            </a:xfrm>
            <a:prstGeom prst="rect">
              <a:avLst/>
            </a:prstGeom>
            <a:solidFill>
              <a:srgbClr val="C4301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0" name="Rectangle 659"/>
            <p:cNvSpPr>
              <a:spLocks noChangeArrowheads="1"/>
            </p:cNvSpPr>
            <p:nvPr/>
          </p:nvSpPr>
          <p:spPr bwMode="auto">
            <a:xfrm>
              <a:off x="135" y="2632"/>
              <a:ext cx="252" cy="1"/>
            </a:xfrm>
            <a:prstGeom prst="rect">
              <a:avLst/>
            </a:prstGeom>
            <a:solidFill>
              <a:srgbClr val="C4301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1" name="Rectangle 660"/>
            <p:cNvSpPr>
              <a:spLocks noChangeArrowheads="1"/>
            </p:cNvSpPr>
            <p:nvPr/>
          </p:nvSpPr>
          <p:spPr bwMode="auto">
            <a:xfrm>
              <a:off x="135" y="2633"/>
              <a:ext cx="252" cy="1"/>
            </a:xfrm>
            <a:prstGeom prst="rect">
              <a:avLst/>
            </a:prstGeom>
            <a:solidFill>
              <a:srgbClr val="C4301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Rectangle 661"/>
            <p:cNvSpPr>
              <a:spLocks noChangeArrowheads="1"/>
            </p:cNvSpPr>
            <p:nvPr/>
          </p:nvSpPr>
          <p:spPr bwMode="auto">
            <a:xfrm>
              <a:off x="135" y="2633"/>
              <a:ext cx="252" cy="1"/>
            </a:xfrm>
            <a:prstGeom prst="rect">
              <a:avLst/>
            </a:prstGeom>
            <a:solidFill>
              <a:srgbClr val="C22B1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Rectangle 662"/>
            <p:cNvSpPr>
              <a:spLocks noChangeArrowheads="1"/>
            </p:cNvSpPr>
            <p:nvPr/>
          </p:nvSpPr>
          <p:spPr bwMode="auto">
            <a:xfrm>
              <a:off x="135" y="2634"/>
              <a:ext cx="252" cy="1"/>
            </a:xfrm>
            <a:prstGeom prst="rect">
              <a:avLst/>
            </a:prstGeom>
            <a:solidFill>
              <a:srgbClr val="C22B1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Rectangle 663"/>
            <p:cNvSpPr>
              <a:spLocks noChangeArrowheads="1"/>
            </p:cNvSpPr>
            <p:nvPr/>
          </p:nvSpPr>
          <p:spPr bwMode="auto">
            <a:xfrm>
              <a:off x="135" y="2635"/>
              <a:ext cx="252" cy="1"/>
            </a:xfrm>
            <a:prstGeom prst="rect">
              <a:avLst/>
            </a:prstGeom>
            <a:solidFill>
              <a:srgbClr val="C22B1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Rectangle 664"/>
            <p:cNvSpPr>
              <a:spLocks noChangeArrowheads="1"/>
            </p:cNvSpPr>
            <p:nvPr/>
          </p:nvSpPr>
          <p:spPr bwMode="auto">
            <a:xfrm>
              <a:off x="135" y="2636"/>
              <a:ext cx="252" cy="1"/>
            </a:xfrm>
            <a:prstGeom prst="rect">
              <a:avLst/>
            </a:prstGeom>
            <a:solidFill>
              <a:srgbClr val="C226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Rectangle 665"/>
            <p:cNvSpPr>
              <a:spLocks noChangeArrowheads="1"/>
            </p:cNvSpPr>
            <p:nvPr/>
          </p:nvSpPr>
          <p:spPr bwMode="auto">
            <a:xfrm>
              <a:off x="135" y="2637"/>
              <a:ext cx="252" cy="1"/>
            </a:xfrm>
            <a:prstGeom prst="rect">
              <a:avLst/>
            </a:prstGeom>
            <a:solidFill>
              <a:srgbClr val="BF26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7" name="Rectangle 666"/>
            <p:cNvSpPr>
              <a:spLocks noChangeArrowheads="1"/>
            </p:cNvSpPr>
            <p:nvPr/>
          </p:nvSpPr>
          <p:spPr bwMode="auto">
            <a:xfrm>
              <a:off x="135" y="2638"/>
              <a:ext cx="252" cy="1"/>
            </a:xfrm>
            <a:prstGeom prst="rect">
              <a:avLst/>
            </a:prstGeom>
            <a:solidFill>
              <a:srgbClr val="BF261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8" name="Rectangle 667"/>
            <p:cNvSpPr>
              <a:spLocks noChangeArrowheads="1"/>
            </p:cNvSpPr>
            <p:nvPr/>
          </p:nvSpPr>
          <p:spPr bwMode="auto">
            <a:xfrm>
              <a:off x="135" y="2639"/>
              <a:ext cx="252" cy="1"/>
            </a:xfrm>
            <a:prstGeom prst="rect">
              <a:avLst/>
            </a:prstGeom>
            <a:solidFill>
              <a:srgbClr val="BF21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Rectangle 668"/>
            <p:cNvSpPr>
              <a:spLocks noChangeArrowheads="1"/>
            </p:cNvSpPr>
            <p:nvPr/>
          </p:nvSpPr>
          <p:spPr bwMode="auto">
            <a:xfrm>
              <a:off x="135" y="2640"/>
              <a:ext cx="252" cy="1"/>
            </a:xfrm>
            <a:prstGeom prst="rect">
              <a:avLst/>
            </a:prstGeom>
            <a:solidFill>
              <a:srgbClr val="BF21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0" name="Rectangle 669"/>
            <p:cNvSpPr>
              <a:spLocks noChangeArrowheads="1"/>
            </p:cNvSpPr>
            <p:nvPr/>
          </p:nvSpPr>
          <p:spPr bwMode="auto">
            <a:xfrm>
              <a:off x="135" y="2640"/>
              <a:ext cx="252" cy="1"/>
            </a:xfrm>
            <a:prstGeom prst="rect">
              <a:avLst/>
            </a:prstGeom>
            <a:solidFill>
              <a:srgbClr val="BD1E1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1" name="Rectangle 670"/>
            <p:cNvSpPr>
              <a:spLocks noChangeArrowheads="1"/>
            </p:cNvSpPr>
            <p:nvPr/>
          </p:nvSpPr>
          <p:spPr bwMode="auto">
            <a:xfrm>
              <a:off x="135" y="2641"/>
              <a:ext cx="252" cy="1"/>
            </a:xfrm>
            <a:prstGeom prst="rect">
              <a:avLst/>
            </a:prstGeom>
            <a:solidFill>
              <a:srgbClr val="BD1C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2" name="Rectangle 671"/>
            <p:cNvSpPr>
              <a:spLocks noChangeArrowheads="1"/>
            </p:cNvSpPr>
            <p:nvPr/>
          </p:nvSpPr>
          <p:spPr bwMode="auto">
            <a:xfrm>
              <a:off x="135" y="2642"/>
              <a:ext cx="252" cy="1"/>
            </a:xfrm>
            <a:prstGeom prst="rect">
              <a:avLst/>
            </a:prstGeom>
            <a:solidFill>
              <a:srgbClr val="BD1C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3" name="Rectangle 672"/>
            <p:cNvSpPr>
              <a:spLocks noChangeArrowheads="1"/>
            </p:cNvSpPr>
            <p:nvPr/>
          </p:nvSpPr>
          <p:spPr bwMode="auto">
            <a:xfrm>
              <a:off x="135" y="2643"/>
              <a:ext cx="252" cy="1"/>
            </a:xfrm>
            <a:prstGeom prst="rect">
              <a:avLst/>
            </a:prstGeom>
            <a:solidFill>
              <a:srgbClr val="BD1917"/>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4" name="Rectangle 673"/>
            <p:cNvSpPr>
              <a:spLocks noChangeArrowheads="1"/>
            </p:cNvSpPr>
            <p:nvPr/>
          </p:nvSpPr>
          <p:spPr bwMode="auto">
            <a:xfrm>
              <a:off x="135" y="2644"/>
              <a:ext cx="252" cy="1"/>
            </a:xfrm>
            <a:prstGeom prst="rect">
              <a:avLst/>
            </a:prstGeom>
            <a:solidFill>
              <a:srgbClr val="BA17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Rectangle 674"/>
            <p:cNvSpPr>
              <a:spLocks noChangeArrowheads="1"/>
            </p:cNvSpPr>
            <p:nvPr/>
          </p:nvSpPr>
          <p:spPr bwMode="auto">
            <a:xfrm>
              <a:off x="135" y="2645"/>
              <a:ext cx="252" cy="1"/>
            </a:xfrm>
            <a:prstGeom prst="rect">
              <a:avLst/>
            </a:prstGeom>
            <a:solidFill>
              <a:srgbClr val="BA141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6" name="Line 675"/>
            <p:cNvSpPr>
              <a:spLocks noChangeShapeType="1"/>
            </p:cNvSpPr>
            <p:nvPr/>
          </p:nvSpPr>
          <p:spPr bwMode="auto">
            <a:xfrm>
              <a:off x="387" y="2645"/>
              <a:ext cx="22" cy="0"/>
            </a:xfrm>
            <a:prstGeom prst="line">
              <a:avLst/>
            </a:prstGeom>
            <a:noFill/>
            <a:ln w="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87" name="Rectangle 676"/>
            <p:cNvSpPr>
              <a:spLocks noChangeArrowheads="1"/>
            </p:cNvSpPr>
            <p:nvPr/>
          </p:nvSpPr>
          <p:spPr bwMode="auto">
            <a:xfrm>
              <a:off x="459" y="2596"/>
              <a:ext cx="87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mn-lt"/>
                </a:rPr>
                <a:t>Low : 1.18761e-006</a:t>
              </a:r>
              <a:endParaRPr kumimoji="0" lang="en-US" altLang="en-US" sz="1800" b="0" i="0" u="none" strike="noStrike" cap="none" normalizeH="0" baseline="0" dirty="0" smtClean="0">
                <a:ln>
                  <a:noFill/>
                </a:ln>
                <a:solidFill>
                  <a:schemeClr val="tx1"/>
                </a:solidFill>
                <a:effectLst/>
                <a:latin typeface="+mn-lt"/>
              </a:endParaRPr>
            </a:p>
          </p:txBody>
        </p:sp>
        <p:sp>
          <p:nvSpPr>
            <p:cNvPr id="488" name="Rectangle 677"/>
            <p:cNvSpPr>
              <a:spLocks noChangeArrowheads="1"/>
            </p:cNvSpPr>
            <p:nvPr/>
          </p:nvSpPr>
          <p:spPr bwMode="auto">
            <a:xfrm>
              <a:off x="135" y="2901"/>
              <a:ext cx="1193"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600" b="1" i="0" u="none" strike="noStrike" cap="none" normalizeH="0" baseline="0" dirty="0" smtClean="0">
                  <a:ln>
                    <a:noFill/>
                  </a:ln>
                  <a:solidFill>
                    <a:srgbClr val="000000"/>
                  </a:solidFill>
                  <a:effectLst/>
                  <a:latin typeface="+mn-lt"/>
                </a:rPr>
                <a:t>2016 NAIP Imagery</a:t>
              </a:r>
              <a:endParaRPr kumimoji="0" lang="en-US" altLang="en-US" sz="1800" b="0" i="0" u="none" strike="noStrike" cap="none" normalizeH="0" baseline="0" dirty="0" smtClean="0">
                <a:ln>
                  <a:noFill/>
                </a:ln>
                <a:solidFill>
                  <a:schemeClr val="tx1"/>
                </a:solidFill>
                <a:effectLst/>
                <a:latin typeface="+mn-lt"/>
              </a:endParaRPr>
            </a:p>
          </p:txBody>
        </p:sp>
        <p:sp>
          <p:nvSpPr>
            <p:cNvPr id="489" name="Rectangle 678"/>
            <p:cNvSpPr>
              <a:spLocks noChangeArrowheads="1"/>
            </p:cNvSpPr>
            <p:nvPr/>
          </p:nvSpPr>
          <p:spPr bwMode="auto">
            <a:xfrm>
              <a:off x="135" y="3096"/>
              <a:ext cx="243" cy="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500" b="1" i="0" u="none" strike="noStrike" cap="none" normalizeH="0" baseline="0" dirty="0" smtClean="0">
                  <a:ln>
                    <a:noFill/>
                  </a:ln>
                  <a:solidFill>
                    <a:srgbClr val="000000"/>
                  </a:solidFill>
                  <a:effectLst/>
                  <a:latin typeface="+mn-lt"/>
                </a:rPr>
                <a:t>RGB</a:t>
              </a:r>
              <a:endParaRPr kumimoji="0" lang="en-US" altLang="en-US" sz="1800" b="0" i="0" u="none" strike="noStrike" cap="none" normalizeH="0" baseline="0" dirty="0" smtClean="0">
                <a:ln>
                  <a:noFill/>
                </a:ln>
                <a:solidFill>
                  <a:schemeClr val="tx1"/>
                </a:solidFill>
                <a:effectLst/>
                <a:latin typeface="+mn-lt"/>
              </a:endParaRPr>
            </a:p>
          </p:txBody>
        </p:sp>
        <p:sp>
          <p:nvSpPr>
            <p:cNvPr id="490" name="Rectangle 679"/>
            <p:cNvSpPr>
              <a:spLocks noChangeArrowheads="1"/>
            </p:cNvSpPr>
            <p:nvPr/>
          </p:nvSpPr>
          <p:spPr bwMode="auto">
            <a:xfrm>
              <a:off x="135" y="3275"/>
              <a:ext cx="274" cy="136"/>
            </a:xfrm>
            <a:prstGeom prst="rect">
              <a:avLst/>
            </a:prstGeom>
            <a:solidFill>
              <a:srgbClr val="FF00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1" name="Rectangle 680"/>
            <p:cNvSpPr>
              <a:spLocks noChangeArrowheads="1"/>
            </p:cNvSpPr>
            <p:nvPr/>
          </p:nvSpPr>
          <p:spPr bwMode="auto">
            <a:xfrm>
              <a:off x="135" y="3275"/>
              <a:ext cx="274" cy="136"/>
            </a:xfrm>
            <a:prstGeom prst="rect">
              <a:avLst/>
            </a:prstGeom>
            <a:noFill/>
            <a:ln w="9525">
              <a:solidFill>
                <a:srgbClr val="6E6E6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2" name="Rectangle 681"/>
            <p:cNvSpPr>
              <a:spLocks noChangeArrowheads="1"/>
            </p:cNvSpPr>
            <p:nvPr/>
          </p:nvSpPr>
          <p:spPr bwMode="auto">
            <a:xfrm>
              <a:off x="459" y="3293"/>
              <a:ext cx="67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mn-lt"/>
                </a:rPr>
                <a:t>Red:    Band_1</a:t>
              </a:r>
              <a:endParaRPr kumimoji="0" lang="en-US" altLang="en-US" sz="1800" b="0" i="0" u="none" strike="noStrike" cap="none" normalizeH="0" baseline="0" dirty="0" smtClean="0">
                <a:ln>
                  <a:noFill/>
                </a:ln>
                <a:solidFill>
                  <a:schemeClr val="tx1"/>
                </a:solidFill>
                <a:effectLst/>
                <a:latin typeface="+mn-lt"/>
              </a:endParaRPr>
            </a:p>
          </p:txBody>
        </p:sp>
        <p:sp>
          <p:nvSpPr>
            <p:cNvPr id="493" name="Rectangle 682"/>
            <p:cNvSpPr>
              <a:spLocks noChangeArrowheads="1"/>
            </p:cNvSpPr>
            <p:nvPr/>
          </p:nvSpPr>
          <p:spPr bwMode="auto">
            <a:xfrm>
              <a:off x="135" y="3460"/>
              <a:ext cx="274" cy="137"/>
            </a:xfrm>
            <a:prstGeom prst="rect">
              <a:avLst/>
            </a:prstGeom>
            <a:solidFill>
              <a:srgbClr val="00FF00"/>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4" name="Rectangle 683"/>
            <p:cNvSpPr>
              <a:spLocks noChangeArrowheads="1"/>
            </p:cNvSpPr>
            <p:nvPr/>
          </p:nvSpPr>
          <p:spPr bwMode="auto">
            <a:xfrm>
              <a:off x="135" y="3460"/>
              <a:ext cx="274" cy="137"/>
            </a:xfrm>
            <a:prstGeom prst="rect">
              <a:avLst/>
            </a:prstGeom>
            <a:noFill/>
            <a:ln w="9525">
              <a:solidFill>
                <a:srgbClr val="6E6E6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5" name="Rectangle 684"/>
            <p:cNvSpPr>
              <a:spLocks noChangeArrowheads="1"/>
            </p:cNvSpPr>
            <p:nvPr/>
          </p:nvSpPr>
          <p:spPr bwMode="auto">
            <a:xfrm>
              <a:off x="459" y="3479"/>
              <a:ext cx="704"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mn-lt"/>
                </a:rPr>
                <a:t>Green: Band_2</a:t>
              </a:r>
              <a:endParaRPr kumimoji="0" lang="en-US" altLang="en-US" sz="1800" b="0" i="0" u="none" strike="noStrike" cap="none" normalizeH="0" baseline="0" dirty="0" smtClean="0">
                <a:ln>
                  <a:noFill/>
                </a:ln>
                <a:solidFill>
                  <a:schemeClr val="tx1"/>
                </a:solidFill>
                <a:effectLst/>
                <a:latin typeface="+mn-lt"/>
              </a:endParaRPr>
            </a:p>
          </p:txBody>
        </p:sp>
        <p:sp>
          <p:nvSpPr>
            <p:cNvPr id="496" name="Rectangle 685"/>
            <p:cNvSpPr>
              <a:spLocks noChangeArrowheads="1"/>
            </p:cNvSpPr>
            <p:nvPr/>
          </p:nvSpPr>
          <p:spPr bwMode="auto">
            <a:xfrm>
              <a:off x="135" y="3645"/>
              <a:ext cx="274" cy="137"/>
            </a:xfrm>
            <a:prstGeom prst="rect">
              <a:avLst/>
            </a:prstGeom>
            <a:solidFill>
              <a:srgbClr val="0000FF"/>
            </a:solidFill>
            <a:ln w="0">
              <a:solidFill>
                <a:srgbClr val="000000"/>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7" name="Rectangle 686"/>
            <p:cNvSpPr>
              <a:spLocks noChangeArrowheads="1"/>
            </p:cNvSpPr>
            <p:nvPr/>
          </p:nvSpPr>
          <p:spPr bwMode="auto">
            <a:xfrm>
              <a:off x="135" y="3645"/>
              <a:ext cx="274" cy="137"/>
            </a:xfrm>
            <a:prstGeom prst="rect">
              <a:avLst/>
            </a:prstGeom>
            <a:noFill/>
            <a:ln w="9525">
              <a:solidFill>
                <a:srgbClr val="6E6E6E"/>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498" name="Rectangle 687"/>
            <p:cNvSpPr>
              <a:spLocks noChangeArrowheads="1"/>
            </p:cNvSpPr>
            <p:nvPr/>
          </p:nvSpPr>
          <p:spPr bwMode="auto">
            <a:xfrm>
              <a:off x="459" y="3664"/>
              <a:ext cx="655"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smtClean="0">
                  <a:ln>
                    <a:noFill/>
                  </a:ln>
                  <a:solidFill>
                    <a:srgbClr val="000000"/>
                  </a:solidFill>
                  <a:effectLst/>
                  <a:latin typeface="+mn-lt"/>
                </a:rPr>
                <a:t>Blue:   Band_3</a:t>
              </a:r>
              <a:endParaRPr kumimoji="0" lang="en-US" altLang="en-US" sz="1800" b="0" i="0" u="none" strike="noStrike" cap="none" normalizeH="0" baseline="0" dirty="0" smtClean="0">
                <a:ln>
                  <a:noFill/>
                </a:ln>
                <a:solidFill>
                  <a:schemeClr val="tx1"/>
                </a:solidFill>
                <a:effectLst/>
                <a:latin typeface="+mn-lt"/>
              </a:endParaRPr>
            </a:p>
          </p:txBody>
        </p:sp>
      </p:grpSp>
      <p:pic>
        <p:nvPicPr>
          <p:cNvPr id="6" name="Picture 5"/>
          <p:cNvPicPr>
            <a:picLocks noChangeAspect="1"/>
          </p:cNvPicPr>
          <p:nvPr/>
        </p:nvPicPr>
        <p:blipFill>
          <a:blip r:embed="rId4"/>
          <a:stretch>
            <a:fillRect/>
          </a:stretch>
        </p:blipFill>
        <p:spPr>
          <a:xfrm>
            <a:off x="7029170" y="2122079"/>
            <a:ext cx="3911823" cy="3945030"/>
          </a:xfrm>
          <a:prstGeom prst="rect">
            <a:avLst/>
          </a:prstGeom>
          <a:ln w="38100">
            <a:solidFill>
              <a:schemeClr val="tx1"/>
            </a:solidFill>
          </a:ln>
        </p:spPr>
      </p:pic>
      <p:cxnSp>
        <p:nvCxnSpPr>
          <p:cNvPr id="10" name="Straight Connector 9"/>
          <p:cNvCxnSpPr/>
          <p:nvPr/>
        </p:nvCxnSpPr>
        <p:spPr>
          <a:xfrm flipV="1">
            <a:off x="4101898" y="2109818"/>
            <a:ext cx="2901695" cy="2415290"/>
          </a:xfrm>
          <a:prstGeom prst="line">
            <a:avLst/>
          </a:prstGeom>
          <a:ln w="38100"/>
        </p:spPr>
        <p:style>
          <a:lnRef idx="1">
            <a:schemeClr val="dk1"/>
          </a:lnRef>
          <a:fillRef idx="0">
            <a:schemeClr val="dk1"/>
          </a:fillRef>
          <a:effectRef idx="0">
            <a:schemeClr val="dk1"/>
          </a:effectRef>
          <a:fontRef idx="minor">
            <a:schemeClr val="tx1"/>
          </a:fontRef>
        </p:style>
      </p:cxnSp>
      <p:cxnSp>
        <p:nvCxnSpPr>
          <p:cNvPr id="12" name="Straight Connector 11"/>
          <p:cNvCxnSpPr/>
          <p:nvPr/>
        </p:nvCxnSpPr>
        <p:spPr>
          <a:xfrm>
            <a:off x="4101898" y="4721095"/>
            <a:ext cx="2914483" cy="1347582"/>
          </a:xfrm>
          <a:prstGeom prst="line">
            <a:avLst/>
          </a:prstGeom>
          <a:ln w="38100"/>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663795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a:t>Methods - Species Mapping</a:t>
            </a:r>
          </a:p>
        </p:txBody>
      </p:sp>
      <p:sp>
        <p:nvSpPr>
          <p:cNvPr id="8" name="Shape 200"/>
          <p:cNvSpPr/>
          <p:nvPr/>
        </p:nvSpPr>
        <p:spPr>
          <a:xfrm>
            <a:off x="734773" y="1756479"/>
            <a:ext cx="1908000" cy="21945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a:solidFill>
                  <a:schemeClr val="bg2">
                    <a:lumMod val="50000"/>
                  </a:schemeClr>
                </a:solidFill>
                <a:latin typeface="Century Gothic"/>
                <a:ea typeface="Century Gothic"/>
                <a:cs typeface="Century Gothic"/>
                <a:sym typeface="Century Gothic"/>
              </a:rPr>
              <a:t>Build</a:t>
            </a:r>
            <a:r>
              <a:rPr lang="en-US" sz="2000" dirty="0">
                <a:solidFill>
                  <a:schemeClr val="bg2">
                    <a:lumMod val="50000"/>
                  </a:schemeClr>
                </a:solidFill>
                <a:latin typeface="Century Gothic"/>
                <a:ea typeface="Century Gothic"/>
                <a:cs typeface="Century Gothic"/>
                <a:sym typeface="Century Gothic"/>
              </a:rPr>
              <a:t> spectral library using NPS </a:t>
            </a:r>
            <a:r>
              <a:rPr lang="en-US" sz="2000" dirty="0" smtClean="0">
                <a:solidFill>
                  <a:schemeClr val="bg2">
                    <a:lumMod val="50000"/>
                  </a:schemeClr>
                </a:solidFill>
                <a:latin typeface="Century Gothic"/>
                <a:ea typeface="Century Gothic"/>
                <a:cs typeface="Century Gothic"/>
                <a:sym typeface="Century Gothic"/>
              </a:rPr>
              <a:t>vegetation map as reference</a:t>
            </a:r>
            <a:endParaRPr lang="en-US" sz="2000" dirty="0">
              <a:solidFill>
                <a:schemeClr val="bg2">
                  <a:lumMod val="50000"/>
                </a:schemeClr>
              </a:solidFill>
              <a:latin typeface="Century Gothic"/>
              <a:ea typeface="Century Gothic"/>
              <a:cs typeface="Century Gothic"/>
              <a:sym typeface="Century Gothic"/>
            </a:endParaRPr>
          </a:p>
        </p:txBody>
      </p:sp>
      <p:sp>
        <p:nvSpPr>
          <p:cNvPr id="9" name="Shape 201"/>
          <p:cNvSpPr/>
          <p:nvPr/>
        </p:nvSpPr>
        <p:spPr>
          <a:xfrm>
            <a:off x="2979861" y="1756504"/>
            <a:ext cx="1842600" cy="21945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dirty="0">
                <a:solidFill>
                  <a:schemeClr val="bg2">
                    <a:lumMod val="50000"/>
                  </a:schemeClr>
                </a:solidFill>
                <a:latin typeface="Century Gothic"/>
                <a:ea typeface="Century Gothic"/>
                <a:cs typeface="Century Gothic"/>
                <a:sym typeface="Century Gothic"/>
              </a:rPr>
              <a:t>Use MESMA to </a:t>
            </a:r>
            <a:r>
              <a:rPr lang="en-US" b="1" dirty="0">
                <a:solidFill>
                  <a:schemeClr val="bg2">
                    <a:lumMod val="50000"/>
                  </a:schemeClr>
                </a:solidFill>
                <a:latin typeface="Century Gothic"/>
                <a:ea typeface="Century Gothic"/>
                <a:cs typeface="Century Gothic"/>
                <a:sym typeface="Century Gothic"/>
              </a:rPr>
              <a:t>map</a:t>
            </a:r>
            <a:r>
              <a:rPr lang="en-US" dirty="0">
                <a:solidFill>
                  <a:schemeClr val="bg2">
                    <a:lumMod val="50000"/>
                  </a:schemeClr>
                </a:solidFill>
                <a:latin typeface="Century Gothic"/>
                <a:ea typeface="Century Gothic"/>
                <a:cs typeface="Century Gothic"/>
                <a:sym typeface="Century Gothic"/>
              </a:rPr>
              <a:t> target vegetation types </a:t>
            </a:r>
            <a:r>
              <a:rPr lang="en-US" dirty="0" smtClean="0">
                <a:solidFill>
                  <a:schemeClr val="bg2">
                    <a:lumMod val="50000"/>
                  </a:schemeClr>
                </a:solidFill>
                <a:latin typeface="Century Gothic"/>
                <a:ea typeface="Century Gothic"/>
                <a:cs typeface="Century Gothic"/>
                <a:sym typeface="Century Gothic"/>
              </a:rPr>
              <a:t>in 2013 (earliest available year) </a:t>
            </a:r>
            <a:endParaRPr lang="en-US" dirty="0">
              <a:solidFill>
                <a:schemeClr val="bg2">
                  <a:lumMod val="50000"/>
                </a:schemeClr>
              </a:solidFill>
              <a:latin typeface="Century Gothic"/>
              <a:ea typeface="Century Gothic"/>
              <a:cs typeface="Century Gothic"/>
              <a:sym typeface="Century Gothic"/>
            </a:endParaRPr>
          </a:p>
        </p:txBody>
      </p:sp>
      <p:sp>
        <p:nvSpPr>
          <p:cNvPr id="10" name="Shape 202"/>
          <p:cNvSpPr/>
          <p:nvPr/>
        </p:nvSpPr>
        <p:spPr>
          <a:xfrm>
            <a:off x="5076448" y="4478791"/>
            <a:ext cx="1908000" cy="17490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dirty="0">
                <a:solidFill>
                  <a:schemeClr val="bg2">
                    <a:lumMod val="50000"/>
                  </a:schemeClr>
                </a:solidFill>
                <a:latin typeface="Century Gothic"/>
                <a:ea typeface="Century Gothic"/>
                <a:cs typeface="Century Gothic"/>
                <a:sym typeface="Century Gothic"/>
              </a:rPr>
              <a:t>Decide dieback </a:t>
            </a:r>
            <a:r>
              <a:rPr lang="en-US" sz="2000" b="1" dirty="0">
                <a:solidFill>
                  <a:schemeClr val="bg2">
                    <a:lumMod val="50000"/>
                  </a:schemeClr>
                </a:solidFill>
                <a:latin typeface="Century Gothic"/>
                <a:ea typeface="Century Gothic"/>
                <a:cs typeface="Century Gothic"/>
                <a:sym typeface="Century Gothic"/>
              </a:rPr>
              <a:t>threshold</a:t>
            </a:r>
            <a:r>
              <a:rPr lang="en-US" sz="2000" dirty="0">
                <a:solidFill>
                  <a:schemeClr val="bg2">
                    <a:lumMod val="50000"/>
                  </a:schemeClr>
                </a:solidFill>
                <a:latin typeface="Century Gothic"/>
                <a:ea typeface="Century Gothic"/>
                <a:cs typeface="Century Gothic"/>
                <a:sym typeface="Century Gothic"/>
              </a:rPr>
              <a:t> for </a:t>
            </a:r>
            <a:r>
              <a:rPr lang="en-US" sz="2000" dirty="0" smtClean="0">
                <a:solidFill>
                  <a:schemeClr val="bg2">
                    <a:lumMod val="50000"/>
                  </a:schemeClr>
                </a:solidFill>
                <a:latin typeface="Century Gothic"/>
                <a:ea typeface="Century Gothic"/>
                <a:cs typeface="Century Gothic"/>
                <a:sym typeface="Century Gothic"/>
              </a:rPr>
              <a:t>RFAL</a:t>
            </a:r>
            <a:endParaRPr lang="en-US" sz="2000" dirty="0">
              <a:solidFill>
                <a:schemeClr val="bg2">
                  <a:lumMod val="50000"/>
                </a:schemeClr>
              </a:solidFill>
              <a:latin typeface="Century Gothic"/>
              <a:ea typeface="Century Gothic"/>
              <a:cs typeface="Century Gothic"/>
              <a:sym typeface="Century Gothic"/>
            </a:endParaRPr>
          </a:p>
        </p:txBody>
      </p:sp>
      <p:sp>
        <p:nvSpPr>
          <p:cNvPr id="11" name="Shape 203"/>
          <p:cNvSpPr/>
          <p:nvPr/>
        </p:nvSpPr>
        <p:spPr>
          <a:xfrm>
            <a:off x="5159548" y="1756479"/>
            <a:ext cx="1741800" cy="21945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smtClean="0">
                <a:solidFill>
                  <a:schemeClr val="bg2">
                    <a:lumMod val="50000"/>
                  </a:schemeClr>
                </a:solidFill>
                <a:latin typeface="Century Gothic"/>
                <a:ea typeface="Century Gothic"/>
                <a:cs typeface="Century Gothic"/>
                <a:sym typeface="Century Gothic"/>
              </a:rPr>
              <a:t>Locate</a:t>
            </a:r>
            <a:r>
              <a:rPr lang="en-US" sz="2000" dirty="0" smtClean="0">
                <a:solidFill>
                  <a:schemeClr val="bg2">
                    <a:lumMod val="50000"/>
                  </a:schemeClr>
                </a:solidFill>
                <a:latin typeface="Century Gothic"/>
                <a:ea typeface="Century Gothic"/>
                <a:cs typeface="Century Gothic"/>
                <a:sym typeface="Century Gothic"/>
              </a:rPr>
              <a:t> “dead</a:t>
            </a:r>
            <a:r>
              <a:rPr lang="en-US" sz="2000" dirty="0">
                <a:solidFill>
                  <a:schemeClr val="bg2">
                    <a:lumMod val="50000"/>
                  </a:schemeClr>
                </a:solidFill>
                <a:latin typeface="Century Gothic"/>
                <a:ea typeface="Century Gothic"/>
                <a:cs typeface="Century Gothic"/>
                <a:sym typeface="Century Gothic"/>
              </a:rPr>
              <a:t>” pixels for each veg </a:t>
            </a:r>
            <a:r>
              <a:rPr lang="en-US" sz="2000" dirty="0" smtClean="0">
                <a:solidFill>
                  <a:schemeClr val="bg2">
                    <a:lumMod val="50000"/>
                  </a:schemeClr>
                </a:solidFill>
                <a:latin typeface="Century Gothic"/>
                <a:ea typeface="Century Gothic"/>
                <a:cs typeface="Century Gothic"/>
                <a:sym typeface="Century Gothic"/>
              </a:rPr>
              <a:t>type using RFAL data</a:t>
            </a:r>
            <a:endParaRPr lang="en-US" sz="2000" dirty="0">
              <a:solidFill>
                <a:schemeClr val="bg2">
                  <a:lumMod val="50000"/>
                </a:schemeClr>
              </a:solidFill>
              <a:latin typeface="Century Gothic"/>
              <a:ea typeface="Century Gothic"/>
              <a:cs typeface="Century Gothic"/>
              <a:sym typeface="Century Gothic"/>
            </a:endParaRPr>
          </a:p>
        </p:txBody>
      </p:sp>
      <p:sp>
        <p:nvSpPr>
          <p:cNvPr id="12" name="Shape 204"/>
          <p:cNvSpPr/>
          <p:nvPr/>
        </p:nvSpPr>
        <p:spPr>
          <a:xfrm>
            <a:off x="7338448" y="1794304"/>
            <a:ext cx="1741800" cy="21189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smtClean="0">
                <a:solidFill>
                  <a:schemeClr val="bg2">
                    <a:lumMod val="50000"/>
                  </a:schemeClr>
                </a:solidFill>
                <a:latin typeface="Century Gothic"/>
                <a:ea typeface="Century Gothic"/>
                <a:cs typeface="Century Gothic"/>
                <a:sym typeface="Century Gothic"/>
              </a:rPr>
              <a:t>Measure</a:t>
            </a:r>
            <a:r>
              <a:rPr lang="en-US" sz="2000" dirty="0" smtClean="0">
                <a:solidFill>
                  <a:schemeClr val="bg2">
                    <a:lumMod val="50000"/>
                  </a:schemeClr>
                </a:solidFill>
                <a:latin typeface="Century Gothic"/>
                <a:ea typeface="Century Gothic"/>
                <a:cs typeface="Century Gothic"/>
                <a:sym typeface="Century Gothic"/>
              </a:rPr>
              <a:t> </a:t>
            </a:r>
            <a:r>
              <a:rPr lang="en-US" sz="2000" dirty="0">
                <a:solidFill>
                  <a:schemeClr val="bg2">
                    <a:lumMod val="50000"/>
                  </a:schemeClr>
                </a:solidFill>
                <a:latin typeface="Century Gothic"/>
                <a:ea typeface="Century Gothic"/>
                <a:cs typeface="Century Gothic"/>
                <a:sym typeface="Century Gothic"/>
              </a:rPr>
              <a:t>change in # dead pixels per veg type from 2013 to 2016</a:t>
            </a:r>
          </a:p>
        </p:txBody>
      </p:sp>
      <p:sp>
        <p:nvSpPr>
          <p:cNvPr id="14" name="Shape 205"/>
          <p:cNvSpPr/>
          <p:nvPr/>
        </p:nvSpPr>
        <p:spPr>
          <a:xfrm>
            <a:off x="9418123" y="1794304"/>
            <a:ext cx="1908000" cy="21189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a:solidFill>
                  <a:schemeClr val="bg2">
                    <a:lumMod val="50000"/>
                  </a:schemeClr>
                </a:solidFill>
                <a:latin typeface="Century Gothic"/>
                <a:ea typeface="Century Gothic"/>
                <a:cs typeface="Century Gothic"/>
                <a:sym typeface="Century Gothic"/>
              </a:rPr>
              <a:t>Calculate</a:t>
            </a:r>
            <a:r>
              <a:rPr lang="en-US" sz="2000" dirty="0">
                <a:solidFill>
                  <a:schemeClr val="bg2">
                    <a:lumMod val="50000"/>
                  </a:schemeClr>
                </a:solidFill>
                <a:latin typeface="Century Gothic"/>
                <a:ea typeface="Century Gothic"/>
                <a:cs typeface="Century Gothic"/>
                <a:sym typeface="Century Gothic"/>
              </a:rPr>
              <a:t> acreage lost per veg type</a:t>
            </a:r>
          </a:p>
        </p:txBody>
      </p:sp>
      <p:cxnSp>
        <p:nvCxnSpPr>
          <p:cNvPr id="15" name="Shape 206"/>
          <p:cNvCxnSpPr>
            <a:stCxn id="8" idx="3"/>
            <a:endCxn id="9" idx="1"/>
          </p:cNvCxnSpPr>
          <p:nvPr/>
        </p:nvCxnSpPr>
        <p:spPr>
          <a:xfrm>
            <a:off x="2642773" y="2853729"/>
            <a:ext cx="337200" cy="0"/>
          </a:xfrm>
          <a:prstGeom prst="straightConnector1">
            <a:avLst/>
          </a:prstGeom>
          <a:noFill/>
          <a:ln w="9525" cap="flat" cmpd="sng">
            <a:solidFill>
              <a:srgbClr val="38761D"/>
            </a:solidFill>
            <a:prstDash val="solid"/>
            <a:round/>
            <a:headEnd type="none" w="lg" len="lg"/>
            <a:tailEnd type="triangle" w="lg" len="lg"/>
          </a:ln>
        </p:spPr>
      </p:cxnSp>
      <p:cxnSp>
        <p:nvCxnSpPr>
          <p:cNvPr id="16" name="Shape 207"/>
          <p:cNvCxnSpPr>
            <a:stCxn id="9" idx="3"/>
            <a:endCxn id="11" idx="1"/>
          </p:cNvCxnSpPr>
          <p:nvPr/>
        </p:nvCxnSpPr>
        <p:spPr>
          <a:xfrm>
            <a:off x="4822461" y="2853754"/>
            <a:ext cx="337200" cy="0"/>
          </a:xfrm>
          <a:prstGeom prst="straightConnector1">
            <a:avLst/>
          </a:prstGeom>
          <a:noFill/>
          <a:ln w="9525" cap="flat" cmpd="sng">
            <a:solidFill>
              <a:srgbClr val="38761D"/>
            </a:solidFill>
            <a:prstDash val="solid"/>
            <a:round/>
            <a:headEnd type="none" w="lg" len="lg"/>
            <a:tailEnd type="triangle" w="lg" len="lg"/>
          </a:ln>
        </p:spPr>
      </p:cxnSp>
      <p:cxnSp>
        <p:nvCxnSpPr>
          <p:cNvPr id="17" name="Shape 208"/>
          <p:cNvCxnSpPr>
            <a:stCxn id="11" idx="3"/>
            <a:endCxn id="12" idx="1"/>
          </p:cNvCxnSpPr>
          <p:nvPr/>
        </p:nvCxnSpPr>
        <p:spPr>
          <a:xfrm>
            <a:off x="6901348" y="2853729"/>
            <a:ext cx="437100" cy="0"/>
          </a:xfrm>
          <a:prstGeom prst="straightConnector1">
            <a:avLst/>
          </a:prstGeom>
          <a:noFill/>
          <a:ln w="9525" cap="flat" cmpd="sng">
            <a:solidFill>
              <a:srgbClr val="38761D"/>
            </a:solidFill>
            <a:prstDash val="solid"/>
            <a:round/>
            <a:headEnd type="none" w="lg" len="lg"/>
            <a:tailEnd type="triangle" w="lg" len="lg"/>
          </a:ln>
        </p:spPr>
      </p:cxnSp>
      <p:cxnSp>
        <p:nvCxnSpPr>
          <p:cNvPr id="18" name="Shape 209"/>
          <p:cNvCxnSpPr>
            <a:stCxn id="12" idx="3"/>
            <a:endCxn id="14" idx="1"/>
          </p:cNvCxnSpPr>
          <p:nvPr/>
        </p:nvCxnSpPr>
        <p:spPr>
          <a:xfrm>
            <a:off x="9080248" y="2853754"/>
            <a:ext cx="337800" cy="0"/>
          </a:xfrm>
          <a:prstGeom prst="straightConnector1">
            <a:avLst/>
          </a:prstGeom>
          <a:noFill/>
          <a:ln w="9525" cap="flat" cmpd="sng">
            <a:solidFill>
              <a:srgbClr val="38761D"/>
            </a:solidFill>
            <a:prstDash val="solid"/>
            <a:round/>
            <a:headEnd type="none" w="lg" len="lg"/>
            <a:tailEnd type="triangle" w="lg" len="lg"/>
          </a:ln>
        </p:spPr>
      </p:cxnSp>
      <p:cxnSp>
        <p:nvCxnSpPr>
          <p:cNvPr id="19" name="Shape 210"/>
          <p:cNvCxnSpPr>
            <a:stCxn id="10" idx="0"/>
            <a:endCxn id="11" idx="2"/>
          </p:cNvCxnSpPr>
          <p:nvPr/>
        </p:nvCxnSpPr>
        <p:spPr>
          <a:xfrm rot="10800000">
            <a:off x="6030448" y="3951091"/>
            <a:ext cx="0" cy="527700"/>
          </a:xfrm>
          <a:prstGeom prst="straightConnector1">
            <a:avLst/>
          </a:prstGeom>
          <a:noFill/>
          <a:ln w="9525" cap="flat" cmpd="sng">
            <a:solidFill>
              <a:srgbClr val="38761D"/>
            </a:solidFill>
            <a:prstDash val="solid"/>
            <a:round/>
            <a:headEnd type="none" w="lg" len="lg"/>
            <a:tailEnd type="triangle" w="lg" len="lg"/>
          </a:ln>
        </p:spPr>
      </p:cxnSp>
    </p:spTree>
    <p:extLst>
      <p:ext uri="{BB962C8B-B14F-4D97-AF65-F5344CB8AC3E}">
        <p14:creationId xmlns:p14="http://schemas.microsoft.com/office/powerpoint/2010/main" val="7503863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Methods – choosing endmembers</a:t>
            </a:r>
            <a:endParaRPr lang="en-US" sz="4200" dirty="0">
              <a:latin typeface="Century Gothic" panose="020B0502020202020204" pitchFamily="34" charset="0"/>
            </a:endParaRPr>
          </a:p>
        </p:txBody>
      </p:sp>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t="10563" b="4763"/>
          <a:stretch/>
        </p:blipFill>
        <p:spPr>
          <a:xfrm>
            <a:off x="1658470" y="843148"/>
            <a:ext cx="8875059" cy="5807034"/>
          </a:xfrm>
          <a:prstGeom prst="rect">
            <a:avLst/>
          </a:prstGeom>
        </p:spPr>
      </p:pic>
      <p:sp>
        <p:nvSpPr>
          <p:cNvPr id="3" name="TextBox 2"/>
          <p:cNvSpPr txBox="1"/>
          <p:nvPr/>
        </p:nvSpPr>
        <p:spPr>
          <a:xfrm>
            <a:off x="5832911" y="6173128"/>
            <a:ext cx="3996084" cy="523220"/>
          </a:xfrm>
          <a:prstGeom prst="rect">
            <a:avLst/>
          </a:prstGeom>
          <a:noFill/>
        </p:spPr>
        <p:txBody>
          <a:bodyPr wrap="square" rtlCol="0">
            <a:spAutoFit/>
          </a:bodyPr>
          <a:lstStyle/>
          <a:p>
            <a:pPr algn="just"/>
            <a:r>
              <a:rPr lang="en-US" sz="1400" dirty="0" smtClean="0">
                <a:latin typeface="Century Gothic" panose="020B0502020202020204" pitchFamily="34" charset="0"/>
              </a:rPr>
              <a:t>Data source: National Agriculture Imagery </a:t>
            </a:r>
            <a:r>
              <a:rPr lang="en-US" sz="1400" dirty="0" smtClean="0">
                <a:latin typeface="Century Gothic" panose="020B0502020202020204" pitchFamily="34" charset="0"/>
              </a:rPr>
              <a:t>Program </a:t>
            </a:r>
            <a:r>
              <a:rPr lang="en-US" sz="1400" dirty="0" smtClean="0">
                <a:latin typeface="Century Gothic" panose="020B0502020202020204" pitchFamily="34" charset="0"/>
              </a:rPr>
              <a:t>(NAIP), National Park Service (NPS)</a:t>
            </a:r>
            <a:endParaRPr lang="en-US" sz="1400" dirty="0">
              <a:latin typeface="Century Gothic" panose="020B0502020202020204" pitchFamily="34" charset="0"/>
            </a:endParaRPr>
          </a:p>
        </p:txBody>
      </p:sp>
      <p:sp>
        <p:nvSpPr>
          <p:cNvPr id="23" name="Rectangle 22"/>
          <p:cNvSpPr/>
          <p:nvPr/>
        </p:nvSpPr>
        <p:spPr>
          <a:xfrm>
            <a:off x="9880386" y="3195125"/>
            <a:ext cx="220337" cy="165253"/>
          </a:xfrm>
          <a:prstGeom prst="rect">
            <a:avLst/>
          </a:prstGeom>
          <a:noFill/>
          <a:ln w="28575">
            <a:solidFill>
              <a:srgbClr val="BFE9F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24" name="TextBox 23"/>
          <p:cNvSpPr txBox="1"/>
          <p:nvPr/>
        </p:nvSpPr>
        <p:spPr>
          <a:xfrm>
            <a:off x="10058940" y="3078972"/>
            <a:ext cx="2042016" cy="1200329"/>
          </a:xfrm>
          <a:prstGeom prst="rect">
            <a:avLst/>
          </a:prstGeom>
          <a:noFill/>
        </p:spPr>
        <p:txBody>
          <a:bodyPr wrap="square" rtlCol="0">
            <a:spAutoFit/>
          </a:bodyPr>
          <a:lstStyle/>
          <a:p>
            <a:r>
              <a:rPr lang="en-US" dirty="0" smtClean="0">
                <a:latin typeface="Century Gothic" panose="020B0502020202020204" pitchFamily="34" charset="0"/>
              </a:rPr>
              <a:t>Oak woodland extent (NPS vegetation map)</a:t>
            </a:r>
            <a:endParaRPr lang="en-US" dirty="0">
              <a:latin typeface="Century Gothic" panose="020B0502020202020204" pitchFamily="34" charset="0"/>
            </a:endParaRPr>
          </a:p>
        </p:txBody>
      </p:sp>
    </p:spTree>
    <p:extLst>
      <p:ext uri="{BB962C8B-B14F-4D97-AF65-F5344CB8AC3E}">
        <p14:creationId xmlns:p14="http://schemas.microsoft.com/office/powerpoint/2010/main" val="195311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Methods – choosing endmembers</a:t>
            </a:r>
            <a:endParaRPr lang="en-US" sz="4200" dirty="0">
              <a:latin typeface="Century Gothic" panose="020B0502020202020204" pitchFamily="34" charset="0"/>
            </a:endParaRPr>
          </a:p>
        </p:txBody>
      </p:sp>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t="10389" b="3895"/>
          <a:stretch/>
        </p:blipFill>
        <p:spPr>
          <a:xfrm>
            <a:off x="1658470" y="831273"/>
            <a:ext cx="8875058" cy="5878286"/>
          </a:xfrm>
          <a:prstGeom prst="rect">
            <a:avLst/>
          </a:prstGeom>
        </p:spPr>
      </p:pic>
      <p:sp>
        <p:nvSpPr>
          <p:cNvPr id="4" name="Rectangle 3"/>
          <p:cNvSpPr/>
          <p:nvPr/>
        </p:nvSpPr>
        <p:spPr>
          <a:xfrm>
            <a:off x="9880386" y="3195125"/>
            <a:ext cx="220337" cy="165253"/>
          </a:xfrm>
          <a:prstGeom prst="rect">
            <a:avLst/>
          </a:prstGeom>
          <a:noFill/>
          <a:ln w="28575">
            <a:solidFill>
              <a:srgbClr val="BFE9F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5" name="TextBox 4"/>
          <p:cNvSpPr txBox="1"/>
          <p:nvPr/>
        </p:nvSpPr>
        <p:spPr>
          <a:xfrm>
            <a:off x="10058940" y="3078972"/>
            <a:ext cx="2042016" cy="923330"/>
          </a:xfrm>
          <a:prstGeom prst="rect">
            <a:avLst/>
          </a:prstGeom>
          <a:noFill/>
        </p:spPr>
        <p:txBody>
          <a:bodyPr wrap="square" rtlCol="0">
            <a:spAutoFit/>
          </a:bodyPr>
          <a:lstStyle/>
          <a:p>
            <a:r>
              <a:rPr lang="en-US" dirty="0" smtClean="0">
                <a:latin typeface="Century Gothic" panose="020B0502020202020204" pitchFamily="34" charset="0"/>
              </a:rPr>
              <a:t>NPS boundary: </a:t>
            </a:r>
            <a:r>
              <a:rPr lang="en-US" i="1" dirty="0" smtClean="0">
                <a:latin typeface="Century Gothic" panose="020B0502020202020204" pitchFamily="34" charset="0"/>
              </a:rPr>
              <a:t>Quercus agrifolia</a:t>
            </a:r>
            <a:endParaRPr lang="en-US" i="1" dirty="0">
              <a:latin typeface="Century Gothic" panose="020B0502020202020204" pitchFamily="34" charset="0"/>
            </a:endParaRPr>
          </a:p>
        </p:txBody>
      </p:sp>
      <p:sp>
        <p:nvSpPr>
          <p:cNvPr id="6" name="Rectangle 5"/>
          <p:cNvSpPr/>
          <p:nvPr/>
        </p:nvSpPr>
        <p:spPr>
          <a:xfrm>
            <a:off x="9880385" y="4312827"/>
            <a:ext cx="220337" cy="16525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 name="TextBox 6"/>
          <p:cNvSpPr txBox="1"/>
          <p:nvPr/>
        </p:nvSpPr>
        <p:spPr>
          <a:xfrm>
            <a:off x="10058940" y="4192070"/>
            <a:ext cx="2042016" cy="923330"/>
          </a:xfrm>
          <a:prstGeom prst="rect">
            <a:avLst/>
          </a:prstGeom>
          <a:noFill/>
        </p:spPr>
        <p:txBody>
          <a:bodyPr wrap="square" rtlCol="0">
            <a:spAutoFit/>
          </a:bodyPr>
          <a:lstStyle/>
          <a:p>
            <a:r>
              <a:rPr lang="en-US" dirty="0" smtClean="0">
                <a:latin typeface="Century Gothic" panose="020B0502020202020204" pitchFamily="34" charset="0"/>
              </a:rPr>
              <a:t>Confirmed presence (visual)</a:t>
            </a:r>
            <a:endParaRPr lang="en-US" dirty="0">
              <a:latin typeface="Century Gothic" panose="020B0502020202020204" pitchFamily="34" charset="0"/>
            </a:endParaRPr>
          </a:p>
        </p:txBody>
      </p:sp>
      <p:sp>
        <p:nvSpPr>
          <p:cNvPr id="9" name="TextBox 8"/>
          <p:cNvSpPr txBox="1"/>
          <p:nvPr/>
        </p:nvSpPr>
        <p:spPr>
          <a:xfrm>
            <a:off x="5832911" y="6173128"/>
            <a:ext cx="3996084" cy="523220"/>
          </a:xfrm>
          <a:prstGeom prst="rect">
            <a:avLst/>
          </a:prstGeom>
          <a:noFill/>
        </p:spPr>
        <p:txBody>
          <a:bodyPr wrap="square" rtlCol="0">
            <a:spAutoFit/>
          </a:bodyPr>
          <a:lstStyle/>
          <a:p>
            <a:pPr algn="just"/>
            <a:r>
              <a:rPr lang="en-US" sz="1400" dirty="0" smtClean="0">
                <a:latin typeface="Century Gothic" panose="020B0502020202020204" pitchFamily="34" charset="0"/>
              </a:rPr>
              <a:t>Data source: National Agriculture Imagery </a:t>
            </a:r>
            <a:r>
              <a:rPr lang="en-US" sz="1400" dirty="0" smtClean="0">
                <a:latin typeface="Century Gothic" panose="020B0502020202020204" pitchFamily="34" charset="0"/>
              </a:rPr>
              <a:t>Program </a:t>
            </a:r>
            <a:r>
              <a:rPr lang="en-US" sz="1400" dirty="0" smtClean="0">
                <a:latin typeface="Century Gothic" panose="020B0502020202020204" pitchFamily="34" charset="0"/>
              </a:rPr>
              <a:t>(NAIP), National Park Service (NPS)</a:t>
            </a:r>
            <a:endParaRPr lang="en-US" sz="1400" dirty="0">
              <a:latin typeface="Century Gothic" panose="020B0502020202020204" pitchFamily="34" charset="0"/>
            </a:endParaRPr>
          </a:p>
        </p:txBody>
      </p:sp>
    </p:spTree>
    <p:extLst>
      <p:ext uri="{BB962C8B-B14F-4D97-AF65-F5344CB8AC3E}">
        <p14:creationId xmlns:p14="http://schemas.microsoft.com/office/powerpoint/2010/main" val="1659350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Methods – choosing endmembers</a:t>
            </a:r>
            <a:endParaRPr lang="en-US" sz="4200" dirty="0">
              <a:latin typeface="Century Gothic" panose="020B0502020202020204" pitchFamily="34" charset="0"/>
            </a:endParaRPr>
          </a:p>
        </p:txBody>
      </p:sp>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t="10217" b="4762"/>
          <a:stretch/>
        </p:blipFill>
        <p:spPr>
          <a:xfrm>
            <a:off x="1658470" y="819397"/>
            <a:ext cx="8875058" cy="5830786"/>
          </a:xfrm>
          <a:prstGeom prst="rect">
            <a:avLst/>
          </a:prstGeom>
        </p:spPr>
      </p:pic>
      <p:sp>
        <p:nvSpPr>
          <p:cNvPr id="4" name="Rectangle 3"/>
          <p:cNvSpPr/>
          <p:nvPr/>
        </p:nvSpPr>
        <p:spPr>
          <a:xfrm>
            <a:off x="9880386" y="3195125"/>
            <a:ext cx="220337" cy="165253"/>
          </a:xfrm>
          <a:prstGeom prst="rect">
            <a:avLst/>
          </a:prstGeom>
          <a:noFill/>
          <a:ln w="28575">
            <a:solidFill>
              <a:srgbClr val="BFE9F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5" name="TextBox 4"/>
          <p:cNvSpPr txBox="1"/>
          <p:nvPr/>
        </p:nvSpPr>
        <p:spPr>
          <a:xfrm>
            <a:off x="10058940" y="3078972"/>
            <a:ext cx="2042016" cy="923330"/>
          </a:xfrm>
          <a:prstGeom prst="rect">
            <a:avLst/>
          </a:prstGeom>
          <a:noFill/>
        </p:spPr>
        <p:txBody>
          <a:bodyPr wrap="square" rtlCol="0">
            <a:spAutoFit/>
          </a:bodyPr>
          <a:lstStyle/>
          <a:p>
            <a:r>
              <a:rPr lang="en-US" dirty="0" smtClean="0">
                <a:latin typeface="Century Gothic" panose="020B0502020202020204" pitchFamily="34" charset="0"/>
              </a:rPr>
              <a:t>NPS boundary: </a:t>
            </a:r>
            <a:r>
              <a:rPr lang="en-US" i="1" dirty="0" smtClean="0">
                <a:latin typeface="Century Gothic" panose="020B0502020202020204" pitchFamily="34" charset="0"/>
              </a:rPr>
              <a:t>Quercus agrifolia</a:t>
            </a:r>
            <a:endParaRPr lang="en-US" i="1" dirty="0">
              <a:latin typeface="Century Gothic" panose="020B0502020202020204" pitchFamily="34" charset="0"/>
            </a:endParaRPr>
          </a:p>
        </p:txBody>
      </p:sp>
      <p:sp>
        <p:nvSpPr>
          <p:cNvPr id="6" name="Rectangle 5"/>
          <p:cNvSpPr/>
          <p:nvPr/>
        </p:nvSpPr>
        <p:spPr>
          <a:xfrm>
            <a:off x="9880385" y="4312827"/>
            <a:ext cx="220337" cy="16525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 name="TextBox 6"/>
          <p:cNvSpPr txBox="1"/>
          <p:nvPr/>
        </p:nvSpPr>
        <p:spPr>
          <a:xfrm>
            <a:off x="10058940" y="4192070"/>
            <a:ext cx="2042016" cy="923330"/>
          </a:xfrm>
          <a:prstGeom prst="rect">
            <a:avLst/>
          </a:prstGeom>
          <a:noFill/>
        </p:spPr>
        <p:txBody>
          <a:bodyPr wrap="square" rtlCol="0">
            <a:spAutoFit/>
          </a:bodyPr>
          <a:lstStyle/>
          <a:p>
            <a:r>
              <a:rPr lang="en-US" dirty="0" smtClean="0">
                <a:latin typeface="Century Gothic" panose="020B0502020202020204" pitchFamily="34" charset="0"/>
              </a:rPr>
              <a:t>Confirmed presence (visual)</a:t>
            </a:r>
            <a:endParaRPr lang="en-US" dirty="0">
              <a:latin typeface="Century Gothic" panose="020B0502020202020204" pitchFamily="34" charset="0"/>
            </a:endParaRPr>
          </a:p>
        </p:txBody>
      </p:sp>
      <p:sp>
        <p:nvSpPr>
          <p:cNvPr id="8" name="TextBox 7"/>
          <p:cNvSpPr txBox="1"/>
          <p:nvPr/>
        </p:nvSpPr>
        <p:spPr>
          <a:xfrm>
            <a:off x="5537530" y="6233840"/>
            <a:ext cx="4342856" cy="307777"/>
          </a:xfrm>
          <a:prstGeom prst="rect">
            <a:avLst/>
          </a:prstGeom>
          <a:noFill/>
        </p:spPr>
        <p:txBody>
          <a:bodyPr wrap="none" rtlCol="0">
            <a:spAutoFit/>
          </a:bodyPr>
          <a:lstStyle/>
          <a:p>
            <a:pPr algn="r"/>
            <a:r>
              <a:rPr lang="en-US" sz="1400" dirty="0" smtClean="0">
                <a:latin typeface="Century Gothic" panose="020B0502020202020204" pitchFamily="34" charset="0"/>
              </a:rPr>
              <a:t>Data source: AVIRIS, National Park Service (NPS)</a:t>
            </a:r>
            <a:endParaRPr lang="en-US" sz="1400" dirty="0">
              <a:latin typeface="Century Gothic" panose="020B0502020202020204" pitchFamily="34" charset="0"/>
            </a:endParaRPr>
          </a:p>
        </p:txBody>
      </p:sp>
    </p:spTree>
    <p:extLst>
      <p:ext uri="{BB962C8B-B14F-4D97-AF65-F5344CB8AC3E}">
        <p14:creationId xmlns:p14="http://schemas.microsoft.com/office/powerpoint/2010/main" val="3864477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Methods – choosing endmembers</a:t>
            </a:r>
            <a:endParaRPr lang="en-US" sz="4200" dirty="0">
              <a:latin typeface="Century Gothic" panose="020B0502020202020204" pitchFamily="34" charset="0"/>
            </a:endParaRPr>
          </a:p>
        </p:txBody>
      </p:sp>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t="10736" b="4069"/>
          <a:stretch/>
        </p:blipFill>
        <p:spPr>
          <a:xfrm>
            <a:off x="1658470" y="855023"/>
            <a:ext cx="8875058" cy="5842660"/>
          </a:xfrm>
          <a:prstGeom prst="rect">
            <a:avLst/>
          </a:prstGeom>
        </p:spPr>
      </p:pic>
      <p:sp>
        <p:nvSpPr>
          <p:cNvPr id="4" name="TextBox 3"/>
          <p:cNvSpPr txBox="1"/>
          <p:nvPr/>
        </p:nvSpPr>
        <p:spPr>
          <a:xfrm>
            <a:off x="5537530" y="6233840"/>
            <a:ext cx="4342856" cy="307777"/>
          </a:xfrm>
          <a:prstGeom prst="rect">
            <a:avLst/>
          </a:prstGeom>
          <a:noFill/>
        </p:spPr>
        <p:txBody>
          <a:bodyPr wrap="none" rtlCol="0">
            <a:spAutoFit/>
          </a:bodyPr>
          <a:lstStyle/>
          <a:p>
            <a:pPr algn="r"/>
            <a:r>
              <a:rPr lang="en-US" sz="1400" dirty="0" smtClean="0">
                <a:latin typeface="Century Gothic" panose="020B0502020202020204" pitchFamily="34" charset="0"/>
              </a:rPr>
              <a:t>Data source: AVIRIS, National Park Service (NPS)</a:t>
            </a:r>
            <a:endParaRPr lang="en-US" sz="1400" dirty="0">
              <a:latin typeface="Century Gothic" panose="020B0502020202020204" pitchFamily="34" charset="0"/>
            </a:endParaRPr>
          </a:p>
        </p:txBody>
      </p:sp>
      <p:sp>
        <p:nvSpPr>
          <p:cNvPr id="5" name="Rectangle 4"/>
          <p:cNvSpPr/>
          <p:nvPr/>
        </p:nvSpPr>
        <p:spPr>
          <a:xfrm>
            <a:off x="9880386" y="3195125"/>
            <a:ext cx="220337" cy="165253"/>
          </a:xfrm>
          <a:prstGeom prst="rect">
            <a:avLst/>
          </a:prstGeom>
          <a:noFill/>
          <a:ln w="28575">
            <a:solidFill>
              <a:srgbClr val="BFE9F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6" name="TextBox 5"/>
          <p:cNvSpPr txBox="1"/>
          <p:nvPr/>
        </p:nvSpPr>
        <p:spPr>
          <a:xfrm>
            <a:off x="10058940" y="3078972"/>
            <a:ext cx="2042016" cy="923330"/>
          </a:xfrm>
          <a:prstGeom prst="rect">
            <a:avLst/>
          </a:prstGeom>
          <a:noFill/>
        </p:spPr>
        <p:txBody>
          <a:bodyPr wrap="square" rtlCol="0">
            <a:spAutoFit/>
          </a:bodyPr>
          <a:lstStyle/>
          <a:p>
            <a:r>
              <a:rPr lang="en-US" dirty="0" smtClean="0">
                <a:latin typeface="Century Gothic" panose="020B0502020202020204" pitchFamily="34" charset="0"/>
              </a:rPr>
              <a:t>NPS boundary: </a:t>
            </a:r>
            <a:r>
              <a:rPr lang="en-US" i="1" dirty="0" smtClean="0">
                <a:latin typeface="Century Gothic" panose="020B0502020202020204" pitchFamily="34" charset="0"/>
              </a:rPr>
              <a:t>Quercus agrifolia</a:t>
            </a:r>
            <a:endParaRPr lang="en-US" i="1" dirty="0">
              <a:latin typeface="Century Gothic" panose="020B0502020202020204" pitchFamily="34" charset="0"/>
            </a:endParaRPr>
          </a:p>
        </p:txBody>
      </p:sp>
      <p:sp>
        <p:nvSpPr>
          <p:cNvPr id="7" name="Rectangle 6"/>
          <p:cNvSpPr/>
          <p:nvPr/>
        </p:nvSpPr>
        <p:spPr>
          <a:xfrm>
            <a:off x="9880386" y="4312827"/>
            <a:ext cx="220337" cy="165253"/>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 name="TextBox 7"/>
          <p:cNvSpPr txBox="1"/>
          <p:nvPr/>
        </p:nvSpPr>
        <p:spPr>
          <a:xfrm>
            <a:off x="10058940" y="4192070"/>
            <a:ext cx="2042016" cy="923330"/>
          </a:xfrm>
          <a:prstGeom prst="rect">
            <a:avLst/>
          </a:prstGeom>
          <a:noFill/>
        </p:spPr>
        <p:txBody>
          <a:bodyPr wrap="square" rtlCol="0">
            <a:spAutoFit/>
          </a:bodyPr>
          <a:lstStyle/>
          <a:p>
            <a:r>
              <a:rPr lang="en-US" dirty="0" smtClean="0">
                <a:latin typeface="Century Gothic" panose="020B0502020202020204" pitchFamily="34" charset="0"/>
              </a:rPr>
              <a:t>Confirmed presence (visual)</a:t>
            </a:r>
            <a:endParaRPr lang="en-US" dirty="0">
              <a:latin typeface="Century Gothic" panose="020B0502020202020204" pitchFamily="34" charset="0"/>
            </a:endParaRPr>
          </a:p>
        </p:txBody>
      </p:sp>
      <p:sp>
        <p:nvSpPr>
          <p:cNvPr id="3" name="Oval 2"/>
          <p:cNvSpPr/>
          <p:nvPr/>
        </p:nvSpPr>
        <p:spPr>
          <a:xfrm>
            <a:off x="9973658" y="5332020"/>
            <a:ext cx="91440" cy="91440"/>
          </a:xfrm>
          <a:prstGeom prst="ellipse">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0076973" y="5176782"/>
            <a:ext cx="2042016" cy="369332"/>
          </a:xfrm>
          <a:prstGeom prst="rect">
            <a:avLst/>
          </a:prstGeom>
          <a:noFill/>
        </p:spPr>
        <p:txBody>
          <a:bodyPr wrap="square" rtlCol="0">
            <a:spAutoFit/>
          </a:bodyPr>
          <a:lstStyle/>
          <a:p>
            <a:r>
              <a:rPr lang="en-US" dirty="0" smtClean="0">
                <a:latin typeface="Century Gothic" panose="020B0502020202020204" pitchFamily="34" charset="0"/>
              </a:rPr>
              <a:t>endmember</a:t>
            </a:r>
            <a:endParaRPr lang="en-US" dirty="0">
              <a:latin typeface="Century Gothic" panose="020B0502020202020204" pitchFamily="34" charset="0"/>
            </a:endParaRPr>
          </a:p>
        </p:txBody>
      </p:sp>
    </p:spTree>
    <p:extLst>
      <p:ext uri="{BB962C8B-B14F-4D97-AF65-F5344CB8AC3E}">
        <p14:creationId xmlns:p14="http://schemas.microsoft.com/office/powerpoint/2010/main" val="3929699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Methods – choosing endmembers</a:t>
            </a:r>
            <a:endParaRPr lang="en-US" sz="4200" dirty="0">
              <a:latin typeface="Century Gothic" panose="020B0502020202020204" pitchFamily="34" charset="0"/>
            </a:endParaRPr>
          </a:p>
        </p:txBody>
      </p:sp>
      <p:graphicFrame>
        <p:nvGraphicFramePr>
          <p:cNvPr id="6" name="Chart 5"/>
          <p:cNvGraphicFramePr>
            <a:graphicFrameLocks/>
          </p:cNvGraphicFramePr>
          <p:nvPr>
            <p:extLst/>
          </p:nvPr>
        </p:nvGraphicFramePr>
        <p:xfrm>
          <a:off x="402307" y="850874"/>
          <a:ext cx="9683496" cy="5916168"/>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p:cNvSpPr/>
          <p:nvPr/>
        </p:nvSpPr>
        <p:spPr>
          <a:xfrm>
            <a:off x="8831386" y="2974755"/>
            <a:ext cx="2935627" cy="3249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Placeholder 3"/>
          <p:cNvSpPr>
            <a:spLocks noGrp="1"/>
          </p:cNvSpPr>
          <p:nvPr>
            <p:ph type="body" sz="half" idx="2"/>
          </p:nvPr>
        </p:nvSpPr>
        <p:spPr>
          <a:xfrm>
            <a:off x="8157291" y="1287829"/>
            <a:ext cx="3797208" cy="1740449"/>
          </a:xfrm>
          <a:solidFill>
            <a:schemeClr val="bg1"/>
          </a:solidFill>
        </p:spPr>
        <p:txBody>
          <a:bodyPr/>
          <a:lstStyle/>
          <a:p>
            <a:pPr marL="342900" indent="-342900">
              <a:buFont typeface="Arial" panose="020B0604020202020204" pitchFamily="34" charset="0"/>
              <a:buChar char="•"/>
            </a:pPr>
            <a:r>
              <a:rPr lang="en-US" dirty="0" smtClean="0">
                <a:latin typeface="Century Gothic" panose="020B0502020202020204" pitchFamily="34" charset="0"/>
              </a:rPr>
              <a:t>Use Viper tools to calculate Endmember </a:t>
            </a:r>
            <a:r>
              <a:rPr lang="en-US" dirty="0">
                <a:latin typeface="Century Gothic" panose="020B0502020202020204" pitchFamily="34" charset="0"/>
              </a:rPr>
              <a:t>A</a:t>
            </a:r>
            <a:r>
              <a:rPr lang="en-US" dirty="0" smtClean="0">
                <a:latin typeface="Century Gothic" panose="020B0502020202020204" pitchFamily="34" charset="0"/>
              </a:rPr>
              <a:t>verage </a:t>
            </a:r>
            <a:r>
              <a:rPr lang="en-US" dirty="0">
                <a:latin typeface="Century Gothic" panose="020B0502020202020204" pitchFamily="34" charset="0"/>
              </a:rPr>
              <a:t>R</a:t>
            </a:r>
            <a:r>
              <a:rPr lang="en-US" dirty="0" smtClean="0">
                <a:latin typeface="Century Gothic" panose="020B0502020202020204" pitchFamily="34" charset="0"/>
              </a:rPr>
              <a:t>oot mean square error (EAR)</a:t>
            </a:r>
          </a:p>
          <a:p>
            <a:pPr marL="342900" indent="-342900">
              <a:buFont typeface="Arial" panose="020B0604020202020204" pitchFamily="34" charset="0"/>
              <a:buChar char="•"/>
            </a:pPr>
            <a:r>
              <a:rPr lang="en-US" dirty="0" smtClean="0">
                <a:latin typeface="Century Gothic" panose="020B0502020202020204" pitchFamily="34" charset="0"/>
              </a:rPr>
              <a:t>Keep 20 lowest EAR</a:t>
            </a:r>
            <a:endParaRPr lang="en-US" dirty="0">
              <a:latin typeface="Century Gothic" panose="020B0502020202020204" pitchFamily="34" charset="0"/>
            </a:endParaRPr>
          </a:p>
        </p:txBody>
      </p:sp>
      <p:sp>
        <p:nvSpPr>
          <p:cNvPr id="7" name="Rectangle 6"/>
          <p:cNvSpPr/>
          <p:nvPr/>
        </p:nvSpPr>
        <p:spPr>
          <a:xfrm>
            <a:off x="8969690" y="3096175"/>
            <a:ext cx="220337" cy="27432"/>
          </a:xfrm>
          <a:prstGeom prst="rect">
            <a:avLst/>
          </a:prstGeom>
          <a:solidFill>
            <a:srgbClr val="C5E0B4"/>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8969687" y="3375636"/>
            <a:ext cx="220337" cy="27432"/>
          </a:xfrm>
          <a:prstGeom prst="rect">
            <a:avLst/>
          </a:prstGeom>
          <a:solidFill>
            <a:srgbClr val="FF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969687" y="3655097"/>
            <a:ext cx="220337" cy="27432"/>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8960752" y="5748987"/>
            <a:ext cx="220337" cy="27432"/>
          </a:xfrm>
          <a:prstGeom prst="rect">
            <a:avLst/>
          </a:prstGeom>
          <a:solidFill>
            <a:srgbClr val="85680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8969688" y="3934558"/>
            <a:ext cx="220337" cy="2743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8969688" y="4214019"/>
            <a:ext cx="220337" cy="27432"/>
          </a:xfrm>
          <a:prstGeom prst="rect">
            <a:avLst/>
          </a:prstGeom>
          <a:solidFill>
            <a:srgbClr val="CD0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8960754" y="4631143"/>
            <a:ext cx="220337" cy="27432"/>
          </a:xfrm>
          <a:prstGeom prst="rect">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8960751" y="5189515"/>
            <a:ext cx="220337" cy="2743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8960751" y="4914507"/>
            <a:ext cx="220337" cy="36576"/>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8960755" y="5469526"/>
            <a:ext cx="220337" cy="27432"/>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8960751" y="6028450"/>
            <a:ext cx="220337" cy="2743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p:cNvSpPr txBox="1"/>
          <p:nvPr/>
        </p:nvSpPr>
        <p:spPr>
          <a:xfrm>
            <a:off x="9148240" y="2955502"/>
            <a:ext cx="1112356" cy="307777"/>
          </a:xfrm>
          <a:prstGeom prst="rect">
            <a:avLst/>
          </a:prstGeom>
          <a:noFill/>
        </p:spPr>
        <p:txBody>
          <a:bodyPr wrap="none" rtlCol="0">
            <a:spAutoFit/>
          </a:bodyPr>
          <a:lstStyle/>
          <a:p>
            <a:r>
              <a:rPr lang="en-US" sz="1400" dirty="0" smtClean="0"/>
              <a:t>Annual grass</a:t>
            </a:r>
            <a:endParaRPr lang="en-US" sz="1400" dirty="0"/>
          </a:p>
        </p:txBody>
      </p:sp>
      <p:sp>
        <p:nvSpPr>
          <p:cNvPr id="19" name="TextBox 18"/>
          <p:cNvSpPr txBox="1"/>
          <p:nvPr/>
        </p:nvSpPr>
        <p:spPr>
          <a:xfrm>
            <a:off x="9148240" y="3234173"/>
            <a:ext cx="1897122" cy="307777"/>
          </a:xfrm>
          <a:prstGeom prst="rect">
            <a:avLst/>
          </a:prstGeom>
          <a:noFill/>
        </p:spPr>
        <p:txBody>
          <a:bodyPr wrap="none" rtlCol="0">
            <a:spAutoFit/>
          </a:bodyPr>
          <a:lstStyle/>
          <a:p>
            <a:r>
              <a:rPr lang="en-US" sz="1400" i="1" dirty="0" smtClean="0"/>
              <a:t>Ceanothus megacarpus</a:t>
            </a:r>
            <a:endParaRPr lang="en-US" sz="1400" i="1" dirty="0"/>
          </a:p>
        </p:txBody>
      </p:sp>
      <p:sp>
        <p:nvSpPr>
          <p:cNvPr id="20" name="TextBox 19"/>
          <p:cNvSpPr txBox="1"/>
          <p:nvPr/>
        </p:nvSpPr>
        <p:spPr>
          <a:xfrm>
            <a:off x="9148240" y="3512844"/>
            <a:ext cx="1622560" cy="307777"/>
          </a:xfrm>
          <a:prstGeom prst="rect">
            <a:avLst/>
          </a:prstGeom>
          <a:noFill/>
        </p:spPr>
        <p:txBody>
          <a:bodyPr wrap="none" rtlCol="0">
            <a:spAutoFit/>
          </a:bodyPr>
          <a:lstStyle/>
          <a:p>
            <a:r>
              <a:rPr lang="en-US" sz="1400" i="1" dirty="0" smtClean="0"/>
              <a:t>Ceanothus spinosus</a:t>
            </a:r>
            <a:endParaRPr lang="en-US" sz="1400" i="1" dirty="0"/>
          </a:p>
        </p:txBody>
      </p:sp>
      <p:sp>
        <p:nvSpPr>
          <p:cNvPr id="21" name="TextBox 20"/>
          <p:cNvSpPr txBox="1"/>
          <p:nvPr/>
        </p:nvSpPr>
        <p:spPr>
          <a:xfrm>
            <a:off x="9148240" y="3791515"/>
            <a:ext cx="1670329" cy="307777"/>
          </a:xfrm>
          <a:prstGeom prst="rect">
            <a:avLst/>
          </a:prstGeom>
          <a:noFill/>
        </p:spPr>
        <p:txBody>
          <a:bodyPr wrap="none" rtlCol="0">
            <a:spAutoFit/>
          </a:bodyPr>
          <a:lstStyle/>
          <a:p>
            <a:r>
              <a:rPr lang="en-US" sz="1400" dirty="0" smtClean="0"/>
              <a:t>Chaparral - common</a:t>
            </a:r>
            <a:endParaRPr lang="en-US" sz="1400" dirty="0"/>
          </a:p>
        </p:txBody>
      </p:sp>
      <p:sp>
        <p:nvSpPr>
          <p:cNvPr id="22" name="TextBox 21"/>
          <p:cNvSpPr txBox="1"/>
          <p:nvPr/>
        </p:nvSpPr>
        <p:spPr>
          <a:xfrm>
            <a:off x="9148240" y="4070186"/>
            <a:ext cx="2797324" cy="523220"/>
          </a:xfrm>
          <a:prstGeom prst="rect">
            <a:avLst/>
          </a:prstGeom>
          <a:noFill/>
        </p:spPr>
        <p:txBody>
          <a:bodyPr wrap="square" rtlCol="0">
            <a:spAutoFit/>
          </a:bodyPr>
          <a:lstStyle/>
          <a:p>
            <a:r>
              <a:rPr lang="en-US" sz="1400" dirty="0" smtClean="0"/>
              <a:t>Coastal sage – drought deciduous</a:t>
            </a:r>
            <a:endParaRPr lang="en-US" sz="1400" dirty="0"/>
          </a:p>
        </p:txBody>
      </p:sp>
      <p:sp>
        <p:nvSpPr>
          <p:cNvPr id="23" name="TextBox 22"/>
          <p:cNvSpPr txBox="1"/>
          <p:nvPr/>
        </p:nvSpPr>
        <p:spPr>
          <a:xfrm>
            <a:off x="9139305" y="4486520"/>
            <a:ext cx="2815194" cy="307777"/>
          </a:xfrm>
          <a:prstGeom prst="rect">
            <a:avLst/>
          </a:prstGeom>
          <a:noFill/>
        </p:spPr>
        <p:txBody>
          <a:bodyPr wrap="none" rtlCol="0">
            <a:spAutoFit/>
          </a:bodyPr>
          <a:lstStyle/>
          <a:p>
            <a:r>
              <a:rPr lang="en-US" sz="1400" dirty="0" smtClean="0"/>
              <a:t>Coastal sage – summer active</a:t>
            </a:r>
            <a:endParaRPr lang="en-US" sz="1400" dirty="0"/>
          </a:p>
        </p:txBody>
      </p:sp>
      <p:sp>
        <p:nvSpPr>
          <p:cNvPr id="24" name="TextBox 23"/>
          <p:cNvSpPr txBox="1"/>
          <p:nvPr/>
        </p:nvSpPr>
        <p:spPr>
          <a:xfrm>
            <a:off x="9139305" y="4765191"/>
            <a:ext cx="1426994" cy="307777"/>
          </a:xfrm>
          <a:prstGeom prst="rect">
            <a:avLst/>
          </a:prstGeom>
          <a:noFill/>
        </p:spPr>
        <p:txBody>
          <a:bodyPr wrap="none" rtlCol="0">
            <a:spAutoFit/>
          </a:bodyPr>
          <a:lstStyle/>
          <a:p>
            <a:r>
              <a:rPr lang="en-US" sz="1400" i="1" dirty="0" smtClean="0"/>
              <a:t>Malosma laurina</a:t>
            </a:r>
            <a:endParaRPr lang="en-US" sz="1400" i="1" dirty="0"/>
          </a:p>
        </p:txBody>
      </p:sp>
      <p:sp>
        <p:nvSpPr>
          <p:cNvPr id="25" name="TextBox 24"/>
          <p:cNvSpPr txBox="1"/>
          <p:nvPr/>
        </p:nvSpPr>
        <p:spPr>
          <a:xfrm>
            <a:off x="9139305" y="5043862"/>
            <a:ext cx="1955407" cy="307777"/>
          </a:xfrm>
          <a:prstGeom prst="rect">
            <a:avLst/>
          </a:prstGeom>
          <a:noFill/>
        </p:spPr>
        <p:txBody>
          <a:bodyPr wrap="none" rtlCol="0">
            <a:spAutoFit/>
          </a:bodyPr>
          <a:lstStyle/>
          <a:p>
            <a:r>
              <a:rPr lang="en-US" sz="1400" dirty="0" smtClean="0"/>
              <a:t>Coast live oak woodland</a:t>
            </a:r>
            <a:endParaRPr lang="en-US" sz="1400" dirty="0"/>
          </a:p>
        </p:txBody>
      </p:sp>
      <p:sp>
        <p:nvSpPr>
          <p:cNvPr id="26" name="TextBox 25"/>
          <p:cNvSpPr txBox="1"/>
          <p:nvPr/>
        </p:nvSpPr>
        <p:spPr>
          <a:xfrm>
            <a:off x="9139305" y="5322533"/>
            <a:ext cx="790601" cy="307777"/>
          </a:xfrm>
          <a:prstGeom prst="rect">
            <a:avLst/>
          </a:prstGeom>
          <a:noFill/>
        </p:spPr>
        <p:txBody>
          <a:bodyPr wrap="none" rtlCol="0">
            <a:spAutoFit/>
          </a:bodyPr>
          <a:lstStyle/>
          <a:p>
            <a:r>
              <a:rPr lang="en-US" sz="1400" dirty="0" smtClean="0"/>
              <a:t>Riparian</a:t>
            </a:r>
            <a:endParaRPr lang="en-US" sz="1400" dirty="0"/>
          </a:p>
        </p:txBody>
      </p:sp>
      <p:sp>
        <p:nvSpPr>
          <p:cNvPr id="27" name="TextBox 26"/>
          <p:cNvSpPr txBox="1"/>
          <p:nvPr/>
        </p:nvSpPr>
        <p:spPr>
          <a:xfrm>
            <a:off x="9139305" y="5601204"/>
            <a:ext cx="876650" cy="307777"/>
          </a:xfrm>
          <a:prstGeom prst="rect">
            <a:avLst/>
          </a:prstGeom>
          <a:noFill/>
        </p:spPr>
        <p:txBody>
          <a:bodyPr wrap="none" rtlCol="0">
            <a:spAutoFit/>
          </a:bodyPr>
          <a:lstStyle/>
          <a:p>
            <a:r>
              <a:rPr lang="en-US" sz="1400" dirty="0" smtClean="0"/>
              <a:t>Substrate</a:t>
            </a:r>
            <a:endParaRPr lang="en-US" sz="1400" dirty="0"/>
          </a:p>
        </p:txBody>
      </p:sp>
      <p:sp>
        <p:nvSpPr>
          <p:cNvPr id="28" name="TextBox 27"/>
          <p:cNvSpPr txBox="1"/>
          <p:nvPr/>
        </p:nvSpPr>
        <p:spPr>
          <a:xfrm>
            <a:off x="9139305" y="5879875"/>
            <a:ext cx="634917" cy="307777"/>
          </a:xfrm>
          <a:prstGeom prst="rect">
            <a:avLst/>
          </a:prstGeom>
          <a:noFill/>
        </p:spPr>
        <p:txBody>
          <a:bodyPr wrap="none" rtlCol="0">
            <a:spAutoFit/>
          </a:bodyPr>
          <a:lstStyle/>
          <a:p>
            <a:r>
              <a:rPr lang="en-US" sz="1400" dirty="0" smtClean="0"/>
              <a:t>Water</a:t>
            </a:r>
            <a:endParaRPr lang="en-US" sz="1400" dirty="0"/>
          </a:p>
        </p:txBody>
      </p:sp>
    </p:spTree>
    <p:extLst>
      <p:ext uri="{BB962C8B-B14F-4D97-AF65-F5344CB8AC3E}">
        <p14:creationId xmlns:p14="http://schemas.microsoft.com/office/powerpoint/2010/main" val="3973863101"/>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Methods – choosing endmembers</a:t>
            </a:r>
            <a:endParaRPr lang="en-US" sz="4200" dirty="0">
              <a:latin typeface="Century Gothic" panose="020B0502020202020204" pitchFamily="34" charset="0"/>
            </a:endParaRPr>
          </a:p>
        </p:txBody>
      </p:sp>
      <p:graphicFrame>
        <p:nvGraphicFramePr>
          <p:cNvPr id="7" name="Chart 6"/>
          <p:cNvGraphicFramePr>
            <a:graphicFrameLocks/>
          </p:cNvGraphicFramePr>
          <p:nvPr>
            <p:extLst/>
          </p:nvPr>
        </p:nvGraphicFramePr>
        <p:xfrm>
          <a:off x="402336" y="850392"/>
          <a:ext cx="9682163" cy="591502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 Placeholder 3"/>
          <p:cNvSpPr>
            <a:spLocks noGrp="1"/>
          </p:cNvSpPr>
          <p:nvPr>
            <p:ph type="body" sz="half" idx="2"/>
          </p:nvPr>
        </p:nvSpPr>
        <p:spPr>
          <a:xfrm>
            <a:off x="8157291" y="1287829"/>
            <a:ext cx="3797208" cy="1740449"/>
          </a:xfrm>
          <a:solidFill>
            <a:schemeClr val="bg1"/>
          </a:solidFill>
        </p:spPr>
        <p:txBody>
          <a:bodyPr/>
          <a:lstStyle/>
          <a:p>
            <a:pPr marL="342900" indent="-342900">
              <a:buFont typeface="Arial" panose="020B0604020202020204" pitchFamily="34" charset="0"/>
              <a:buChar char="•"/>
            </a:pPr>
            <a:r>
              <a:rPr lang="en-US" dirty="0" smtClean="0">
                <a:latin typeface="Century Gothic" panose="020B0502020202020204" pitchFamily="34" charset="0"/>
              </a:rPr>
              <a:t>Manually remove outlier spectra </a:t>
            </a:r>
          </a:p>
          <a:p>
            <a:pPr marL="342900" indent="-342900">
              <a:buFont typeface="Arial" panose="020B0604020202020204" pitchFamily="34" charset="0"/>
              <a:buChar char="•"/>
            </a:pPr>
            <a:r>
              <a:rPr lang="en-US" dirty="0" smtClean="0">
                <a:latin typeface="Century Gothic" panose="020B0502020202020204" pitchFamily="34" charset="0"/>
              </a:rPr>
              <a:t>Randomly set aside half training, half validation</a:t>
            </a:r>
            <a:endParaRPr lang="en-US" dirty="0">
              <a:latin typeface="Century Gothic" panose="020B0502020202020204" pitchFamily="34" charset="0"/>
            </a:endParaRPr>
          </a:p>
        </p:txBody>
      </p:sp>
      <p:sp>
        <p:nvSpPr>
          <p:cNvPr id="30" name="Rectangle 29"/>
          <p:cNvSpPr/>
          <p:nvPr/>
        </p:nvSpPr>
        <p:spPr>
          <a:xfrm>
            <a:off x="8983388" y="3118363"/>
            <a:ext cx="220337" cy="27432"/>
          </a:xfrm>
          <a:prstGeom prst="rect">
            <a:avLst/>
          </a:prstGeom>
          <a:solidFill>
            <a:srgbClr val="C5E0B4"/>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8983385" y="3397824"/>
            <a:ext cx="220337" cy="27432"/>
          </a:xfrm>
          <a:prstGeom prst="rect">
            <a:avLst/>
          </a:prstGeom>
          <a:solidFill>
            <a:srgbClr val="FF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8983385" y="3677285"/>
            <a:ext cx="220337" cy="27432"/>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8974450" y="5771175"/>
            <a:ext cx="220337" cy="27432"/>
          </a:xfrm>
          <a:prstGeom prst="rect">
            <a:avLst/>
          </a:prstGeom>
          <a:solidFill>
            <a:srgbClr val="85680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8983386" y="3956746"/>
            <a:ext cx="220337" cy="2743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8983386" y="4236207"/>
            <a:ext cx="220337" cy="27432"/>
          </a:xfrm>
          <a:prstGeom prst="rect">
            <a:avLst/>
          </a:prstGeom>
          <a:solidFill>
            <a:srgbClr val="CD0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p:cNvSpPr/>
          <p:nvPr/>
        </p:nvSpPr>
        <p:spPr>
          <a:xfrm>
            <a:off x="8974452" y="4653331"/>
            <a:ext cx="220337" cy="27432"/>
          </a:xfrm>
          <a:prstGeom prst="rect">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Rectangle 36"/>
          <p:cNvSpPr/>
          <p:nvPr/>
        </p:nvSpPr>
        <p:spPr>
          <a:xfrm>
            <a:off x="8974449" y="5211703"/>
            <a:ext cx="220337" cy="2743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a:off x="8974449" y="4936695"/>
            <a:ext cx="220337" cy="36576"/>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p:cNvSpPr/>
          <p:nvPr/>
        </p:nvSpPr>
        <p:spPr>
          <a:xfrm>
            <a:off x="8974453" y="5491714"/>
            <a:ext cx="220337" cy="27432"/>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p:cNvSpPr/>
          <p:nvPr/>
        </p:nvSpPr>
        <p:spPr>
          <a:xfrm>
            <a:off x="8974449" y="6050638"/>
            <a:ext cx="220337" cy="2743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p:cNvSpPr txBox="1"/>
          <p:nvPr/>
        </p:nvSpPr>
        <p:spPr>
          <a:xfrm>
            <a:off x="9161938" y="2977690"/>
            <a:ext cx="1112356" cy="307777"/>
          </a:xfrm>
          <a:prstGeom prst="rect">
            <a:avLst/>
          </a:prstGeom>
          <a:noFill/>
        </p:spPr>
        <p:txBody>
          <a:bodyPr wrap="none" rtlCol="0">
            <a:spAutoFit/>
          </a:bodyPr>
          <a:lstStyle/>
          <a:p>
            <a:r>
              <a:rPr lang="en-US" sz="1400" dirty="0" smtClean="0"/>
              <a:t>Annual grass</a:t>
            </a:r>
            <a:endParaRPr lang="en-US" sz="1400" dirty="0"/>
          </a:p>
        </p:txBody>
      </p:sp>
      <p:sp>
        <p:nvSpPr>
          <p:cNvPr id="42" name="TextBox 41"/>
          <p:cNvSpPr txBox="1"/>
          <p:nvPr/>
        </p:nvSpPr>
        <p:spPr>
          <a:xfrm>
            <a:off x="9161938" y="3256361"/>
            <a:ext cx="1897122" cy="307777"/>
          </a:xfrm>
          <a:prstGeom prst="rect">
            <a:avLst/>
          </a:prstGeom>
          <a:noFill/>
        </p:spPr>
        <p:txBody>
          <a:bodyPr wrap="none" rtlCol="0">
            <a:spAutoFit/>
          </a:bodyPr>
          <a:lstStyle/>
          <a:p>
            <a:r>
              <a:rPr lang="en-US" sz="1400" i="1" dirty="0" smtClean="0"/>
              <a:t>Ceanothus megacarpus</a:t>
            </a:r>
            <a:endParaRPr lang="en-US" sz="1400" i="1" dirty="0"/>
          </a:p>
        </p:txBody>
      </p:sp>
      <p:sp>
        <p:nvSpPr>
          <p:cNvPr id="43" name="TextBox 42"/>
          <p:cNvSpPr txBox="1"/>
          <p:nvPr/>
        </p:nvSpPr>
        <p:spPr>
          <a:xfrm>
            <a:off x="9161938" y="3535032"/>
            <a:ext cx="1622560" cy="307777"/>
          </a:xfrm>
          <a:prstGeom prst="rect">
            <a:avLst/>
          </a:prstGeom>
          <a:noFill/>
        </p:spPr>
        <p:txBody>
          <a:bodyPr wrap="none" rtlCol="0">
            <a:spAutoFit/>
          </a:bodyPr>
          <a:lstStyle/>
          <a:p>
            <a:r>
              <a:rPr lang="en-US" sz="1400" i="1" dirty="0" smtClean="0"/>
              <a:t>Ceanothus spinosus</a:t>
            </a:r>
            <a:endParaRPr lang="en-US" sz="1400" i="1" dirty="0"/>
          </a:p>
        </p:txBody>
      </p:sp>
      <p:sp>
        <p:nvSpPr>
          <p:cNvPr id="44" name="TextBox 43"/>
          <p:cNvSpPr txBox="1"/>
          <p:nvPr/>
        </p:nvSpPr>
        <p:spPr>
          <a:xfrm>
            <a:off x="9161938" y="3813703"/>
            <a:ext cx="1670329" cy="307777"/>
          </a:xfrm>
          <a:prstGeom prst="rect">
            <a:avLst/>
          </a:prstGeom>
          <a:noFill/>
        </p:spPr>
        <p:txBody>
          <a:bodyPr wrap="none" rtlCol="0">
            <a:spAutoFit/>
          </a:bodyPr>
          <a:lstStyle/>
          <a:p>
            <a:r>
              <a:rPr lang="en-US" sz="1400" dirty="0" smtClean="0"/>
              <a:t>Chaparral - common</a:t>
            </a:r>
            <a:endParaRPr lang="en-US" sz="1400" dirty="0"/>
          </a:p>
        </p:txBody>
      </p:sp>
      <p:sp>
        <p:nvSpPr>
          <p:cNvPr id="45" name="TextBox 44"/>
          <p:cNvSpPr txBox="1"/>
          <p:nvPr/>
        </p:nvSpPr>
        <p:spPr>
          <a:xfrm>
            <a:off x="9161938" y="4092374"/>
            <a:ext cx="2797324" cy="523220"/>
          </a:xfrm>
          <a:prstGeom prst="rect">
            <a:avLst/>
          </a:prstGeom>
          <a:noFill/>
        </p:spPr>
        <p:txBody>
          <a:bodyPr wrap="square" rtlCol="0">
            <a:spAutoFit/>
          </a:bodyPr>
          <a:lstStyle/>
          <a:p>
            <a:r>
              <a:rPr lang="en-US" sz="1400" dirty="0" smtClean="0"/>
              <a:t>Coastal sage – drought deciduous</a:t>
            </a:r>
            <a:endParaRPr lang="en-US" sz="1400" dirty="0"/>
          </a:p>
        </p:txBody>
      </p:sp>
      <p:sp>
        <p:nvSpPr>
          <p:cNvPr id="46" name="TextBox 45"/>
          <p:cNvSpPr txBox="1"/>
          <p:nvPr/>
        </p:nvSpPr>
        <p:spPr>
          <a:xfrm>
            <a:off x="9153003" y="4508708"/>
            <a:ext cx="2815194" cy="307777"/>
          </a:xfrm>
          <a:prstGeom prst="rect">
            <a:avLst/>
          </a:prstGeom>
          <a:noFill/>
        </p:spPr>
        <p:txBody>
          <a:bodyPr wrap="none" rtlCol="0">
            <a:spAutoFit/>
          </a:bodyPr>
          <a:lstStyle/>
          <a:p>
            <a:r>
              <a:rPr lang="en-US" sz="1400" dirty="0" smtClean="0"/>
              <a:t>Coastal sage – summer active</a:t>
            </a:r>
            <a:endParaRPr lang="en-US" sz="1400" dirty="0"/>
          </a:p>
        </p:txBody>
      </p:sp>
      <p:sp>
        <p:nvSpPr>
          <p:cNvPr id="47" name="TextBox 46"/>
          <p:cNvSpPr txBox="1"/>
          <p:nvPr/>
        </p:nvSpPr>
        <p:spPr>
          <a:xfrm>
            <a:off x="9153003" y="4787379"/>
            <a:ext cx="1426994" cy="307777"/>
          </a:xfrm>
          <a:prstGeom prst="rect">
            <a:avLst/>
          </a:prstGeom>
          <a:noFill/>
        </p:spPr>
        <p:txBody>
          <a:bodyPr wrap="none" rtlCol="0">
            <a:spAutoFit/>
          </a:bodyPr>
          <a:lstStyle/>
          <a:p>
            <a:r>
              <a:rPr lang="en-US" sz="1400" i="1" dirty="0" smtClean="0"/>
              <a:t>Malosma laurina</a:t>
            </a:r>
            <a:endParaRPr lang="en-US" sz="1400" i="1" dirty="0"/>
          </a:p>
        </p:txBody>
      </p:sp>
      <p:sp>
        <p:nvSpPr>
          <p:cNvPr id="48" name="TextBox 47"/>
          <p:cNvSpPr txBox="1"/>
          <p:nvPr/>
        </p:nvSpPr>
        <p:spPr>
          <a:xfrm>
            <a:off x="9153003" y="5066050"/>
            <a:ext cx="1955407" cy="307777"/>
          </a:xfrm>
          <a:prstGeom prst="rect">
            <a:avLst/>
          </a:prstGeom>
          <a:noFill/>
        </p:spPr>
        <p:txBody>
          <a:bodyPr wrap="none" rtlCol="0">
            <a:spAutoFit/>
          </a:bodyPr>
          <a:lstStyle/>
          <a:p>
            <a:r>
              <a:rPr lang="en-US" sz="1400" dirty="0" smtClean="0"/>
              <a:t>Coast live oak woodland</a:t>
            </a:r>
            <a:endParaRPr lang="en-US" sz="1400" dirty="0"/>
          </a:p>
        </p:txBody>
      </p:sp>
      <p:sp>
        <p:nvSpPr>
          <p:cNvPr id="49" name="TextBox 48"/>
          <p:cNvSpPr txBox="1"/>
          <p:nvPr/>
        </p:nvSpPr>
        <p:spPr>
          <a:xfrm>
            <a:off x="9153003" y="5344721"/>
            <a:ext cx="790601" cy="307777"/>
          </a:xfrm>
          <a:prstGeom prst="rect">
            <a:avLst/>
          </a:prstGeom>
          <a:noFill/>
        </p:spPr>
        <p:txBody>
          <a:bodyPr wrap="none" rtlCol="0">
            <a:spAutoFit/>
          </a:bodyPr>
          <a:lstStyle/>
          <a:p>
            <a:r>
              <a:rPr lang="en-US" sz="1400" dirty="0" smtClean="0"/>
              <a:t>Riparian</a:t>
            </a:r>
            <a:endParaRPr lang="en-US" sz="1400" dirty="0"/>
          </a:p>
        </p:txBody>
      </p:sp>
      <p:sp>
        <p:nvSpPr>
          <p:cNvPr id="50" name="TextBox 49"/>
          <p:cNvSpPr txBox="1"/>
          <p:nvPr/>
        </p:nvSpPr>
        <p:spPr>
          <a:xfrm>
            <a:off x="9153003" y="5623392"/>
            <a:ext cx="876650" cy="307777"/>
          </a:xfrm>
          <a:prstGeom prst="rect">
            <a:avLst/>
          </a:prstGeom>
          <a:noFill/>
        </p:spPr>
        <p:txBody>
          <a:bodyPr wrap="none" rtlCol="0">
            <a:spAutoFit/>
          </a:bodyPr>
          <a:lstStyle/>
          <a:p>
            <a:r>
              <a:rPr lang="en-US" sz="1400" dirty="0" smtClean="0"/>
              <a:t>Substrate</a:t>
            </a:r>
            <a:endParaRPr lang="en-US" sz="1400" dirty="0"/>
          </a:p>
        </p:txBody>
      </p:sp>
      <p:sp>
        <p:nvSpPr>
          <p:cNvPr id="51" name="TextBox 50"/>
          <p:cNvSpPr txBox="1"/>
          <p:nvPr/>
        </p:nvSpPr>
        <p:spPr>
          <a:xfrm>
            <a:off x="9153003" y="5902063"/>
            <a:ext cx="634917" cy="307777"/>
          </a:xfrm>
          <a:prstGeom prst="rect">
            <a:avLst/>
          </a:prstGeom>
          <a:noFill/>
        </p:spPr>
        <p:txBody>
          <a:bodyPr wrap="none" rtlCol="0">
            <a:spAutoFit/>
          </a:bodyPr>
          <a:lstStyle/>
          <a:p>
            <a:r>
              <a:rPr lang="en-US" sz="1400" dirty="0" smtClean="0"/>
              <a:t>Water</a:t>
            </a:r>
            <a:endParaRPr lang="en-US" sz="1400" dirty="0"/>
          </a:p>
        </p:txBody>
      </p:sp>
    </p:spTree>
    <p:extLst>
      <p:ext uri="{BB962C8B-B14F-4D97-AF65-F5344CB8AC3E}">
        <p14:creationId xmlns:p14="http://schemas.microsoft.com/office/powerpoint/2010/main" val="105472615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Methods – choosing endmembers</a:t>
            </a:r>
            <a:endParaRPr lang="en-US" sz="4200" dirty="0">
              <a:latin typeface="Century Gothic" panose="020B0502020202020204" pitchFamily="34" charset="0"/>
            </a:endParaRPr>
          </a:p>
        </p:txBody>
      </p:sp>
      <p:graphicFrame>
        <p:nvGraphicFramePr>
          <p:cNvPr id="6" name="Chart 5"/>
          <p:cNvGraphicFramePr>
            <a:graphicFrameLocks/>
          </p:cNvGraphicFramePr>
          <p:nvPr>
            <p:extLst/>
          </p:nvPr>
        </p:nvGraphicFramePr>
        <p:xfrm>
          <a:off x="402336" y="850392"/>
          <a:ext cx="9683496" cy="5916168"/>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 Placeholder 3"/>
          <p:cNvSpPr>
            <a:spLocks noGrp="1"/>
          </p:cNvSpPr>
          <p:nvPr>
            <p:ph type="body" sz="half" idx="2"/>
          </p:nvPr>
        </p:nvSpPr>
        <p:spPr>
          <a:xfrm>
            <a:off x="8157291" y="1287830"/>
            <a:ext cx="3797208" cy="659724"/>
          </a:xfrm>
          <a:solidFill>
            <a:schemeClr val="bg1"/>
          </a:solidFill>
        </p:spPr>
        <p:txBody>
          <a:bodyPr/>
          <a:lstStyle/>
          <a:p>
            <a:pPr marL="342900" indent="-342900">
              <a:buFont typeface="Arial" panose="020B0604020202020204" pitchFamily="34" charset="0"/>
              <a:buChar char="•"/>
            </a:pPr>
            <a:r>
              <a:rPr lang="en-US" dirty="0" smtClean="0">
                <a:latin typeface="Century Gothic" panose="020B0502020202020204" pitchFamily="34" charset="0"/>
              </a:rPr>
              <a:t>Use final training library with MESMA</a:t>
            </a:r>
            <a:endParaRPr lang="en-US" dirty="0">
              <a:latin typeface="Century Gothic" panose="020B0502020202020204" pitchFamily="34" charset="0"/>
            </a:endParaRPr>
          </a:p>
        </p:txBody>
      </p:sp>
      <p:sp>
        <p:nvSpPr>
          <p:cNvPr id="7" name="Rectangle 6"/>
          <p:cNvSpPr/>
          <p:nvPr/>
        </p:nvSpPr>
        <p:spPr>
          <a:xfrm>
            <a:off x="9105498" y="3083915"/>
            <a:ext cx="2935627" cy="3249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9243802" y="3205335"/>
            <a:ext cx="220337" cy="27432"/>
          </a:xfrm>
          <a:prstGeom prst="rect">
            <a:avLst/>
          </a:prstGeom>
          <a:solidFill>
            <a:srgbClr val="C5E0B4"/>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243799" y="3484796"/>
            <a:ext cx="220337" cy="27432"/>
          </a:xfrm>
          <a:prstGeom prst="rect">
            <a:avLst/>
          </a:prstGeom>
          <a:solidFill>
            <a:srgbClr val="FF1A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9243799" y="3764257"/>
            <a:ext cx="220337" cy="27432"/>
          </a:xfrm>
          <a:prstGeom prst="rect">
            <a:avLst/>
          </a:prstGeom>
          <a:solidFill>
            <a:srgbClr val="C55A1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9243799" y="5720484"/>
            <a:ext cx="220337" cy="27432"/>
          </a:xfrm>
          <a:prstGeom prst="rect">
            <a:avLst/>
          </a:prstGeom>
          <a:solidFill>
            <a:srgbClr val="85680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9243800" y="4043718"/>
            <a:ext cx="220337" cy="27432"/>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9243800" y="4323179"/>
            <a:ext cx="220337" cy="27432"/>
          </a:xfrm>
          <a:prstGeom prst="rect">
            <a:avLst/>
          </a:prstGeom>
          <a:solidFill>
            <a:srgbClr val="CD06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9243801" y="4602640"/>
            <a:ext cx="220337" cy="27432"/>
          </a:xfrm>
          <a:prstGeom prst="rect">
            <a:avLst/>
          </a:prstGeom>
          <a:solidFill>
            <a:srgbClr val="FF99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p:cNvSpPr/>
          <p:nvPr/>
        </p:nvSpPr>
        <p:spPr>
          <a:xfrm>
            <a:off x="9243798" y="5161012"/>
            <a:ext cx="220337" cy="27432"/>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9243798" y="4886004"/>
            <a:ext cx="220337" cy="36576"/>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9243802" y="5441023"/>
            <a:ext cx="220337" cy="27432"/>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9243798" y="5999947"/>
            <a:ext cx="220337" cy="27432"/>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9422352" y="3064662"/>
            <a:ext cx="1112356" cy="307777"/>
          </a:xfrm>
          <a:prstGeom prst="rect">
            <a:avLst/>
          </a:prstGeom>
          <a:noFill/>
        </p:spPr>
        <p:txBody>
          <a:bodyPr wrap="none" rtlCol="0">
            <a:spAutoFit/>
          </a:bodyPr>
          <a:lstStyle/>
          <a:p>
            <a:r>
              <a:rPr lang="en-US" sz="1400" dirty="0" smtClean="0"/>
              <a:t>Annual grass</a:t>
            </a:r>
            <a:endParaRPr lang="en-US" sz="1400" dirty="0"/>
          </a:p>
        </p:txBody>
      </p:sp>
      <p:sp>
        <p:nvSpPr>
          <p:cNvPr id="21" name="TextBox 20"/>
          <p:cNvSpPr txBox="1"/>
          <p:nvPr/>
        </p:nvSpPr>
        <p:spPr>
          <a:xfrm>
            <a:off x="9422352" y="3343333"/>
            <a:ext cx="1897122" cy="307777"/>
          </a:xfrm>
          <a:prstGeom prst="rect">
            <a:avLst/>
          </a:prstGeom>
          <a:noFill/>
        </p:spPr>
        <p:txBody>
          <a:bodyPr wrap="none" rtlCol="0">
            <a:spAutoFit/>
          </a:bodyPr>
          <a:lstStyle/>
          <a:p>
            <a:r>
              <a:rPr lang="en-US" sz="1400" i="1" dirty="0" smtClean="0"/>
              <a:t>Ceanothus megacarpus</a:t>
            </a:r>
            <a:endParaRPr lang="en-US" sz="1400" i="1" dirty="0"/>
          </a:p>
        </p:txBody>
      </p:sp>
      <p:sp>
        <p:nvSpPr>
          <p:cNvPr id="22" name="TextBox 21"/>
          <p:cNvSpPr txBox="1"/>
          <p:nvPr/>
        </p:nvSpPr>
        <p:spPr>
          <a:xfrm>
            <a:off x="9422352" y="3622004"/>
            <a:ext cx="1622560" cy="307777"/>
          </a:xfrm>
          <a:prstGeom prst="rect">
            <a:avLst/>
          </a:prstGeom>
          <a:noFill/>
        </p:spPr>
        <p:txBody>
          <a:bodyPr wrap="none" rtlCol="0">
            <a:spAutoFit/>
          </a:bodyPr>
          <a:lstStyle/>
          <a:p>
            <a:r>
              <a:rPr lang="en-US" sz="1400" i="1" dirty="0" smtClean="0"/>
              <a:t>Ceanothus spinosus</a:t>
            </a:r>
            <a:endParaRPr lang="en-US" sz="1400" i="1" dirty="0"/>
          </a:p>
        </p:txBody>
      </p:sp>
      <p:sp>
        <p:nvSpPr>
          <p:cNvPr id="23" name="TextBox 22"/>
          <p:cNvSpPr txBox="1"/>
          <p:nvPr/>
        </p:nvSpPr>
        <p:spPr>
          <a:xfrm>
            <a:off x="9422352" y="3900675"/>
            <a:ext cx="1670329" cy="307777"/>
          </a:xfrm>
          <a:prstGeom prst="rect">
            <a:avLst/>
          </a:prstGeom>
          <a:noFill/>
        </p:spPr>
        <p:txBody>
          <a:bodyPr wrap="none" rtlCol="0">
            <a:spAutoFit/>
          </a:bodyPr>
          <a:lstStyle/>
          <a:p>
            <a:r>
              <a:rPr lang="en-US" sz="1400" dirty="0" smtClean="0"/>
              <a:t>Chaparral - common</a:t>
            </a:r>
            <a:endParaRPr lang="en-US" sz="1400" dirty="0"/>
          </a:p>
        </p:txBody>
      </p:sp>
      <p:sp>
        <p:nvSpPr>
          <p:cNvPr id="24" name="TextBox 23"/>
          <p:cNvSpPr txBox="1"/>
          <p:nvPr/>
        </p:nvSpPr>
        <p:spPr>
          <a:xfrm>
            <a:off x="9422352" y="4179346"/>
            <a:ext cx="2618773" cy="307777"/>
          </a:xfrm>
          <a:prstGeom prst="rect">
            <a:avLst/>
          </a:prstGeom>
          <a:noFill/>
        </p:spPr>
        <p:txBody>
          <a:bodyPr wrap="square" rtlCol="0">
            <a:spAutoFit/>
          </a:bodyPr>
          <a:lstStyle/>
          <a:p>
            <a:r>
              <a:rPr lang="en-US" sz="1400" dirty="0" smtClean="0"/>
              <a:t>Coastal sage – drought deciduous</a:t>
            </a:r>
            <a:endParaRPr lang="en-US" sz="1400" dirty="0"/>
          </a:p>
        </p:txBody>
      </p:sp>
      <p:sp>
        <p:nvSpPr>
          <p:cNvPr id="25" name="TextBox 24"/>
          <p:cNvSpPr txBox="1"/>
          <p:nvPr/>
        </p:nvSpPr>
        <p:spPr>
          <a:xfrm>
            <a:off x="9422352" y="4458017"/>
            <a:ext cx="2815194" cy="307777"/>
          </a:xfrm>
          <a:prstGeom prst="rect">
            <a:avLst/>
          </a:prstGeom>
          <a:noFill/>
        </p:spPr>
        <p:txBody>
          <a:bodyPr wrap="none" rtlCol="0">
            <a:spAutoFit/>
          </a:bodyPr>
          <a:lstStyle/>
          <a:p>
            <a:r>
              <a:rPr lang="en-US" sz="1400" dirty="0" smtClean="0"/>
              <a:t>Coastal sage – summer active</a:t>
            </a:r>
            <a:endParaRPr lang="en-US" sz="1400" dirty="0"/>
          </a:p>
        </p:txBody>
      </p:sp>
      <p:sp>
        <p:nvSpPr>
          <p:cNvPr id="26" name="TextBox 25"/>
          <p:cNvSpPr txBox="1"/>
          <p:nvPr/>
        </p:nvSpPr>
        <p:spPr>
          <a:xfrm>
            <a:off x="9422352" y="4736688"/>
            <a:ext cx="1426994" cy="307777"/>
          </a:xfrm>
          <a:prstGeom prst="rect">
            <a:avLst/>
          </a:prstGeom>
          <a:noFill/>
        </p:spPr>
        <p:txBody>
          <a:bodyPr wrap="none" rtlCol="0">
            <a:spAutoFit/>
          </a:bodyPr>
          <a:lstStyle/>
          <a:p>
            <a:r>
              <a:rPr lang="en-US" sz="1400" i="1" dirty="0" smtClean="0"/>
              <a:t>Malosma laurina</a:t>
            </a:r>
            <a:endParaRPr lang="en-US" sz="1400" i="1" dirty="0"/>
          </a:p>
        </p:txBody>
      </p:sp>
      <p:sp>
        <p:nvSpPr>
          <p:cNvPr id="27" name="TextBox 26"/>
          <p:cNvSpPr txBox="1"/>
          <p:nvPr/>
        </p:nvSpPr>
        <p:spPr>
          <a:xfrm>
            <a:off x="9422352" y="5015359"/>
            <a:ext cx="1955407" cy="307777"/>
          </a:xfrm>
          <a:prstGeom prst="rect">
            <a:avLst/>
          </a:prstGeom>
          <a:noFill/>
        </p:spPr>
        <p:txBody>
          <a:bodyPr wrap="none" rtlCol="0">
            <a:spAutoFit/>
          </a:bodyPr>
          <a:lstStyle/>
          <a:p>
            <a:r>
              <a:rPr lang="en-US" sz="1400" dirty="0" smtClean="0"/>
              <a:t>Coast live oak woodland</a:t>
            </a:r>
            <a:endParaRPr lang="en-US" sz="1400" dirty="0"/>
          </a:p>
        </p:txBody>
      </p:sp>
      <p:sp>
        <p:nvSpPr>
          <p:cNvPr id="28" name="TextBox 27"/>
          <p:cNvSpPr txBox="1"/>
          <p:nvPr/>
        </p:nvSpPr>
        <p:spPr>
          <a:xfrm>
            <a:off x="9422352" y="5294030"/>
            <a:ext cx="790601" cy="307777"/>
          </a:xfrm>
          <a:prstGeom prst="rect">
            <a:avLst/>
          </a:prstGeom>
          <a:noFill/>
        </p:spPr>
        <p:txBody>
          <a:bodyPr wrap="none" rtlCol="0">
            <a:spAutoFit/>
          </a:bodyPr>
          <a:lstStyle/>
          <a:p>
            <a:r>
              <a:rPr lang="en-US" sz="1400" dirty="0" smtClean="0"/>
              <a:t>Riparian</a:t>
            </a:r>
            <a:endParaRPr lang="en-US" sz="1400" dirty="0"/>
          </a:p>
        </p:txBody>
      </p:sp>
      <p:sp>
        <p:nvSpPr>
          <p:cNvPr id="29" name="TextBox 28"/>
          <p:cNvSpPr txBox="1"/>
          <p:nvPr/>
        </p:nvSpPr>
        <p:spPr>
          <a:xfrm>
            <a:off x="9422352" y="5572701"/>
            <a:ext cx="876650" cy="307777"/>
          </a:xfrm>
          <a:prstGeom prst="rect">
            <a:avLst/>
          </a:prstGeom>
          <a:noFill/>
        </p:spPr>
        <p:txBody>
          <a:bodyPr wrap="none" rtlCol="0">
            <a:spAutoFit/>
          </a:bodyPr>
          <a:lstStyle/>
          <a:p>
            <a:r>
              <a:rPr lang="en-US" sz="1400" dirty="0" smtClean="0"/>
              <a:t>Substrate</a:t>
            </a:r>
            <a:endParaRPr lang="en-US" sz="1400" dirty="0"/>
          </a:p>
        </p:txBody>
      </p:sp>
      <p:sp>
        <p:nvSpPr>
          <p:cNvPr id="30" name="TextBox 29"/>
          <p:cNvSpPr txBox="1"/>
          <p:nvPr/>
        </p:nvSpPr>
        <p:spPr>
          <a:xfrm>
            <a:off x="9422352" y="5851372"/>
            <a:ext cx="634917" cy="307777"/>
          </a:xfrm>
          <a:prstGeom prst="rect">
            <a:avLst/>
          </a:prstGeom>
          <a:noFill/>
        </p:spPr>
        <p:txBody>
          <a:bodyPr wrap="none" rtlCol="0">
            <a:spAutoFit/>
          </a:bodyPr>
          <a:lstStyle/>
          <a:p>
            <a:r>
              <a:rPr lang="en-US" sz="1400" dirty="0" smtClean="0"/>
              <a:t>Water</a:t>
            </a:r>
            <a:endParaRPr lang="en-US" sz="1400" dirty="0"/>
          </a:p>
        </p:txBody>
      </p:sp>
    </p:spTree>
    <p:extLst>
      <p:ext uri="{BB962C8B-B14F-4D97-AF65-F5344CB8AC3E}">
        <p14:creationId xmlns:p14="http://schemas.microsoft.com/office/powerpoint/2010/main" val="400485861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242047"/>
            <a:ext cx="10233000" cy="60882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a:t>Methods - Regression Analysis</a:t>
            </a:r>
          </a:p>
        </p:txBody>
      </p:sp>
      <p:sp>
        <p:nvSpPr>
          <p:cNvPr id="3" name="Shape 189"/>
          <p:cNvSpPr/>
          <p:nvPr/>
        </p:nvSpPr>
        <p:spPr>
          <a:xfrm>
            <a:off x="1000125" y="2413315"/>
            <a:ext cx="2361300" cy="26277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smtClean="0">
                <a:solidFill>
                  <a:schemeClr val="bg2">
                    <a:lumMod val="50000"/>
                  </a:schemeClr>
                </a:solidFill>
                <a:latin typeface="Century Gothic"/>
                <a:ea typeface="Century Gothic"/>
                <a:cs typeface="Century Gothic"/>
                <a:sym typeface="Century Gothic"/>
              </a:rPr>
              <a:t>Collect</a:t>
            </a:r>
            <a:r>
              <a:rPr lang="en-US" sz="2000" dirty="0" smtClean="0">
                <a:solidFill>
                  <a:schemeClr val="bg2">
                    <a:lumMod val="50000"/>
                  </a:schemeClr>
                </a:solidFill>
                <a:latin typeface="Century Gothic"/>
                <a:ea typeface="Century Gothic"/>
                <a:cs typeface="Century Gothic"/>
                <a:sym typeface="Century Gothic"/>
              </a:rPr>
              <a:t> </a:t>
            </a:r>
            <a:r>
              <a:rPr lang="en-US" sz="2000" dirty="0">
                <a:solidFill>
                  <a:schemeClr val="bg2">
                    <a:lumMod val="50000"/>
                  </a:schemeClr>
                </a:solidFill>
                <a:latin typeface="Century Gothic"/>
                <a:ea typeface="Century Gothic"/>
                <a:cs typeface="Century Gothic"/>
                <a:sym typeface="Century Gothic"/>
              </a:rPr>
              <a:t>climate, topography, and live </a:t>
            </a:r>
            <a:r>
              <a:rPr lang="en-US" sz="2000" dirty="0" smtClean="0">
                <a:solidFill>
                  <a:schemeClr val="bg2">
                    <a:lumMod val="50000"/>
                  </a:schemeClr>
                </a:solidFill>
                <a:latin typeface="Century Gothic"/>
                <a:ea typeface="Century Gothic"/>
                <a:cs typeface="Century Gothic"/>
                <a:sym typeface="Century Gothic"/>
              </a:rPr>
              <a:t>fraction data</a:t>
            </a:r>
            <a:endParaRPr lang="en-US" sz="2000" dirty="0">
              <a:solidFill>
                <a:schemeClr val="bg2">
                  <a:lumMod val="50000"/>
                </a:schemeClr>
              </a:solidFill>
              <a:latin typeface="Century Gothic"/>
              <a:ea typeface="Century Gothic"/>
              <a:cs typeface="Century Gothic"/>
              <a:sym typeface="Century Gothic"/>
            </a:endParaRPr>
          </a:p>
        </p:txBody>
      </p:sp>
      <p:sp>
        <p:nvSpPr>
          <p:cNvPr id="4" name="Shape 190"/>
          <p:cNvSpPr/>
          <p:nvPr/>
        </p:nvSpPr>
        <p:spPr>
          <a:xfrm>
            <a:off x="4855328" y="2413315"/>
            <a:ext cx="2143800" cy="26277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a:solidFill>
                  <a:schemeClr val="bg2">
                    <a:lumMod val="50000"/>
                  </a:schemeClr>
                </a:solidFill>
                <a:latin typeface="Century Gothic"/>
                <a:ea typeface="Century Gothic"/>
                <a:cs typeface="Century Gothic"/>
                <a:sym typeface="Century Gothic"/>
              </a:rPr>
              <a:t>Run</a:t>
            </a:r>
            <a:r>
              <a:rPr lang="en-US" sz="2000" dirty="0">
                <a:solidFill>
                  <a:schemeClr val="bg2">
                    <a:lumMod val="50000"/>
                  </a:schemeClr>
                </a:solidFill>
                <a:latin typeface="Century Gothic"/>
                <a:ea typeface="Century Gothic"/>
                <a:cs typeface="Century Gothic"/>
                <a:sym typeface="Century Gothic"/>
              </a:rPr>
              <a:t> regression between predictor and response variables </a:t>
            </a:r>
          </a:p>
        </p:txBody>
      </p:sp>
      <p:sp>
        <p:nvSpPr>
          <p:cNvPr id="5" name="Shape 191"/>
          <p:cNvSpPr/>
          <p:nvPr/>
        </p:nvSpPr>
        <p:spPr>
          <a:xfrm>
            <a:off x="8493031" y="2413315"/>
            <a:ext cx="2244099" cy="26277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a:solidFill>
                  <a:schemeClr val="bg2">
                    <a:lumMod val="50000"/>
                  </a:schemeClr>
                </a:solidFill>
                <a:latin typeface="Century Gothic"/>
                <a:ea typeface="Century Gothic"/>
                <a:cs typeface="Century Gothic"/>
                <a:sym typeface="Century Gothic"/>
              </a:rPr>
              <a:t>Check</a:t>
            </a:r>
            <a:r>
              <a:rPr lang="en-US" sz="2000" dirty="0">
                <a:solidFill>
                  <a:schemeClr val="bg2">
                    <a:lumMod val="50000"/>
                  </a:schemeClr>
                </a:solidFill>
                <a:latin typeface="Century Gothic"/>
                <a:ea typeface="Century Gothic"/>
                <a:cs typeface="Century Gothic"/>
                <a:sym typeface="Century Gothic"/>
              </a:rPr>
              <a:t> regression results against hypotheses</a:t>
            </a:r>
          </a:p>
        </p:txBody>
      </p:sp>
      <p:cxnSp>
        <p:nvCxnSpPr>
          <p:cNvPr id="6" name="Shape 192"/>
          <p:cNvCxnSpPr>
            <a:stCxn id="3" idx="3"/>
            <a:endCxn id="4" idx="1"/>
          </p:cNvCxnSpPr>
          <p:nvPr/>
        </p:nvCxnSpPr>
        <p:spPr>
          <a:xfrm>
            <a:off x="3361425" y="3727165"/>
            <a:ext cx="1493903" cy="0"/>
          </a:xfrm>
          <a:prstGeom prst="straightConnector1">
            <a:avLst/>
          </a:prstGeom>
          <a:noFill/>
          <a:ln w="9525" cap="flat" cmpd="sng">
            <a:solidFill>
              <a:srgbClr val="38761D"/>
            </a:solidFill>
            <a:prstDash val="solid"/>
            <a:round/>
            <a:headEnd type="none" w="lg" len="lg"/>
            <a:tailEnd type="triangle" w="lg" len="lg"/>
          </a:ln>
        </p:spPr>
      </p:cxnSp>
      <p:cxnSp>
        <p:nvCxnSpPr>
          <p:cNvPr id="7" name="Shape 193"/>
          <p:cNvCxnSpPr>
            <a:stCxn id="4" idx="3"/>
            <a:endCxn id="5" idx="1"/>
          </p:cNvCxnSpPr>
          <p:nvPr/>
        </p:nvCxnSpPr>
        <p:spPr>
          <a:xfrm>
            <a:off x="6999128" y="3727165"/>
            <a:ext cx="1493903" cy="0"/>
          </a:xfrm>
          <a:prstGeom prst="straightConnector1">
            <a:avLst/>
          </a:prstGeom>
          <a:noFill/>
          <a:ln w="9525" cap="flat" cmpd="sng">
            <a:solidFill>
              <a:srgbClr val="38761D"/>
            </a:solidFill>
            <a:prstDash val="solid"/>
            <a:round/>
            <a:headEnd type="none" w="lg" len="lg"/>
            <a:tailEnd type="triangle" w="lg" len="lg"/>
          </a:ln>
        </p:spPr>
      </p:cxnSp>
    </p:spTree>
    <p:extLst>
      <p:ext uri="{BB962C8B-B14F-4D97-AF65-F5344CB8AC3E}">
        <p14:creationId xmlns:p14="http://schemas.microsoft.com/office/powerpoint/2010/main" val="2588050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000125" y="215154"/>
            <a:ext cx="9413277" cy="629396"/>
          </a:xfrm>
        </p:spPr>
        <p:txBody>
          <a:bodyPr/>
          <a:lstStyle/>
          <a:p>
            <a:r>
              <a:rPr lang="en-US" sz="4200" dirty="0"/>
              <a:t>Oak Woodlands</a:t>
            </a:r>
          </a:p>
        </p:txBody>
      </p:sp>
      <p:pic>
        <p:nvPicPr>
          <p:cNvPr id="10" name="Shape 118" descr="Santa Monica Mountain Oaks.jpg"/>
          <p:cNvPicPr preferRelativeResize="0"/>
          <p:nvPr/>
        </p:nvPicPr>
        <p:blipFill>
          <a:blip r:embed="rId3">
            <a:alphaModFix/>
          </a:blip>
          <a:stretch>
            <a:fillRect/>
          </a:stretch>
        </p:blipFill>
        <p:spPr>
          <a:xfrm>
            <a:off x="152400" y="996950"/>
            <a:ext cx="4999375" cy="2812152"/>
          </a:xfrm>
          <a:prstGeom prst="rect">
            <a:avLst/>
          </a:prstGeom>
          <a:noFill/>
          <a:ln>
            <a:noFill/>
          </a:ln>
        </p:spPr>
      </p:pic>
      <p:pic>
        <p:nvPicPr>
          <p:cNvPr id="13" name="Shape 119" descr="Trippet Ranch_Santa Monica Mountains.jpg"/>
          <p:cNvPicPr preferRelativeResize="0"/>
          <p:nvPr/>
        </p:nvPicPr>
        <p:blipFill>
          <a:blip r:embed="rId4">
            <a:alphaModFix/>
          </a:blip>
          <a:stretch>
            <a:fillRect/>
          </a:stretch>
        </p:blipFill>
        <p:spPr>
          <a:xfrm>
            <a:off x="152400" y="3961500"/>
            <a:ext cx="4548430" cy="2558498"/>
          </a:xfrm>
          <a:prstGeom prst="rect">
            <a:avLst/>
          </a:prstGeom>
          <a:noFill/>
          <a:ln>
            <a:noFill/>
          </a:ln>
        </p:spPr>
      </p:pic>
      <p:sp>
        <p:nvSpPr>
          <p:cNvPr id="14" name="Shape 117"/>
          <p:cNvSpPr txBox="1"/>
          <p:nvPr/>
        </p:nvSpPr>
        <p:spPr>
          <a:xfrm>
            <a:off x="0" y="6583680"/>
            <a:ext cx="3445002" cy="274320"/>
          </a:xfrm>
          <a:prstGeom prst="rect">
            <a:avLst/>
          </a:prstGeom>
          <a:noFill/>
          <a:ln>
            <a:noFill/>
          </a:ln>
        </p:spPr>
        <p:txBody>
          <a:bodyPr wrap="square" lIns="91425" tIns="45700" rIns="91425" bIns="45700" anchor="t" anchorCtr="0">
            <a:noAutofit/>
          </a:bodyPr>
          <a:lstStyle/>
          <a:p>
            <a:pPr marL="0" marR="0" lvl="0" indent="0" algn="l" rtl="0">
              <a:lnSpc>
                <a:spcPct val="90000"/>
              </a:lnSpc>
              <a:spcBef>
                <a:spcPts val="0"/>
              </a:spcBef>
              <a:spcAft>
                <a:spcPts val="0"/>
              </a:spcAft>
              <a:buClr>
                <a:srgbClr val="000000"/>
              </a:buClr>
              <a:buSzPct val="25000"/>
              <a:buFont typeface="Arial"/>
              <a:buNone/>
            </a:pPr>
            <a:r>
              <a:rPr lang="en-US" sz="1200" b="0" i="0" u="none" strike="noStrike" cap="none" dirty="0">
                <a:solidFill>
                  <a:srgbClr val="000000"/>
                </a:solidFill>
                <a:latin typeface="Century Gothic"/>
                <a:ea typeface="Century Gothic"/>
                <a:cs typeface="Century Gothic"/>
                <a:sym typeface="Century Gothic"/>
              </a:rPr>
              <a:t>Image Credit: </a:t>
            </a:r>
            <a:r>
              <a:rPr lang="en-US" sz="1200" dirty="0">
                <a:latin typeface="Century Gothic"/>
                <a:ea typeface="Century Gothic"/>
                <a:cs typeface="Century Gothic"/>
                <a:sym typeface="Century Gothic"/>
              </a:rPr>
              <a:t>Nick Rousseau</a:t>
            </a:r>
          </a:p>
        </p:txBody>
      </p:sp>
      <p:sp>
        <p:nvSpPr>
          <p:cNvPr id="15" name="Shape 116"/>
          <p:cNvSpPr txBox="1">
            <a:spLocks noGrp="1"/>
          </p:cNvSpPr>
          <p:nvPr>
            <p:ph type="body" idx="4294967295"/>
          </p:nvPr>
        </p:nvSpPr>
        <p:spPr>
          <a:xfrm>
            <a:off x="5407275" y="1385425"/>
            <a:ext cx="5826000" cy="5068500"/>
          </a:xfrm>
          <a:prstGeom prst="rect">
            <a:avLst/>
          </a:prstGeom>
          <a:noFill/>
          <a:ln>
            <a:noFill/>
          </a:ln>
        </p:spPr>
        <p:txBody>
          <a:bodyPr wrap="square" lIns="91425" tIns="45700" rIns="91425" bIns="45700" anchor="t" anchorCtr="0">
            <a:noAutofit/>
          </a:bodyPr>
          <a:lstStyle/>
          <a:p>
            <a:pPr marL="342900" indent="-342900">
              <a:spcBef>
                <a:spcPts val="200"/>
              </a:spcBef>
              <a:buClr>
                <a:srgbClr val="2E8652"/>
              </a:buClr>
              <a:buFont typeface="Webdings" panose="05030102010509060703" pitchFamily="18" charset="2"/>
              <a:buChar char="4"/>
            </a:pPr>
            <a:r>
              <a:rPr lang="en-US" sz="2000" dirty="0">
                <a:solidFill>
                  <a:schemeClr val="bg2">
                    <a:lumMod val="50000"/>
                  </a:schemeClr>
                </a:solidFill>
                <a:latin typeface="+mn-lt"/>
              </a:rPr>
              <a:t>Santa Monica Mountains are home to </a:t>
            </a:r>
            <a:r>
              <a:rPr lang="en-US" sz="2000" b="1" dirty="0">
                <a:solidFill>
                  <a:schemeClr val="bg2">
                    <a:lumMod val="50000"/>
                  </a:schemeClr>
                </a:solidFill>
                <a:latin typeface="+mn-lt"/>
              </a:rPr>
              <a:t>beautiful oak woodlands</a:t>
            </a:r>
          </a:p>
          <a:p>
            <a:pPr marL="342900" indent="-342900">
              <a:spcBef>
                <a:spcPts val="200"/>
              </a:spcBef>
              <a:buClr>
                <a:srgbClr val="2E8652"/>
              </a:buClr>
              <a:buFont typeface="Webdings" panose="05030102010509060703" pitchFamily="18" charset="2"/>
              <a:buChar char="4"/>
            </a:pPr>
            <a:endParaRPr lang="en-US" sz="2000" b="1" dirty="0">
              <a:solidFill>
                <a:schemeClr val="bg2">
                  <a:lumMod val="50000"/>
                </a:schemeClr>
              </a:solidFill>
              <a:latin typeface="+mn-lt"/>
            </a:endParaRPr>
          </a:p>
          <a:p>
            <a:pPr marL="342900" indent="-342900">
              <a:spcBef>
                <a:spcPts val="200"/>
              </a:spcBef>
              <a:buClr>
                <a:srgbClr val="2E8652"/>
              </a:buClr>
              <a:buFont typeface="Webdings" panose="05030102010509060703" pitchFamily="18" charset="2"/>
              <a:buChar char="4"/>
            </a:pPr>
            <a:endParaRPr lang="en-US" sz="2000" b="1" dirty="0">
              <a:solidFill>
                <a:schemeClr val="bg2">
                  <a:lumMod val="50000"/>
                </a:schemeClr>
              </a:solidFill>
              <a:latin typeface="+mn-lt"/>
            </a:endParaRPr>
          </a:p>
          <a:p>
            <a:pPr marL="342900" indent="-342900">
              <a:spcBef>
                <a:spcPts val="200"/>
              </a:spcBef>
              <a:buClr>
                <a:srgbClr val="2E8652"/>
              </a:buClr>
              <a:buFont typeface="Webdings" panose="05030102010509060703" pitchFamily="18" charset="2"/>
              <a:buChar char="4"/>
            </a:pPr>
            <a:r>
              <a:rPr lang="en-US" sz="2000" dirty="0">
                <a:solidFill>
                  <a:schemeClr val="bg2">
                    <a:lumMod val="50000"/>
                  </a:schemeClr>
                </a:solidFill>
                <a:latin typeface="+mn-lt"/>
              </a:rPr>
              <a:t>Oak woodlands </a:t>
            </a:r>
            <a:r>
              <a:rPr lang="en-US" sz="2000" b="1" dirty="0">
                <a:solidFill>
                  <a:schemeClr val="bg2">
                    <a:lumMod val="50000"/>
                  </a:schemeClr>
                </a:solidFill>
                <a:latin typeface="+mn-lt"/>
              </a:rPr>
              <a:t>provide benefits</a:t>
            </a:r>
            <a:r>
              <a:rPr lang="en-US" sz="2000" dirty="0">
                <a:solidFill>
                  <a:schemeClr val="bg2">
                    <a:lumMod val="50000"/>
                  </a:schemeClr>
                </a:solidFill>
                <a:latin typeface="+mn-lt"/>
              </a:rPr>
              <a:t>, including carbon sequestration, slope stability, flood control, temperature moderation, and aesthetic value</a:t>
            </a:r>
          </a:p>
          <a:p>
            <a:pPr marL="342900" indent="-342900">
              <a:spcBef>
                <a:spcPts val="200"/>
              </a:spcBef>
              <a:buClr>
                <a:srgbClr val="2E8652"/>
              </a:buClr>
              <a:buFont typeface="Webdings" panose="05030102010509060703" pitchFamily="18" charset="2"/>
              <a:buChar char="4"/>
            </a:pPr>
            <a:endParaRPr lang="en-US" sz="2000" dirty="0">
              <a:solidFill>
                <a:schemeClr val="bg2">
                  <a:lumMod val="50000"/>
                </a:schemeClr>
              </a:solidFill>
              <a:latin typeface="+mn-lt"/>
            </a:endParaRPr>
          </a:p>
          <a:p>
            <a:pPr marL="342900" indent="-342900">
              <a:spcBef>
                <a:spcPts val="200"/>
              </a:spcBef>
              <a:buClr>
                <a:srgbClr val="2E8652"/>
              </a:buClr>
              <a:buFont typeface="Webdings" panose="05030102010509060703" pitchFamily="18" charset="2"/>
              <a:buChar char="4"/>
            </a:pPr>
            <a:endParaRPr lang="en-US" sz="2000" dirty="0">
              <a:solidFill>
                <a:schemeClr val="bg2">
                  <a:lumMod val="50000"/>
                </a:schemeClr>
              </a:solidFill>
              <a:latin typeface="+mn-lt"/>
            </a:endParaRPr>
          </a:p>
          <a:p>
            <a:pPr marL="342900" indent="-342900">
              <a:spcBef>
                <a:spcPts val="200"/>
              </a:spcBef>
              <a:buClr>
                <a:srgbClr val="2E8652"/>
              </a:buClr>
              <a:buFont typeface="Webdings" panose="05030102010509060703" pitchFamily="18" charset="2"/>
              <a:buChar char="4"/>
            </a:pPr>
            <a:r>
              <a:rPr lang="en-US" sz="2000" b="1" dirty="0">
                <a:solidFill>
                  <a:schemeClr val="bg2">
                    <a:lumMod val="50000"/>
                  </a:schemeClr>
                </a:solidFill>
                <a:latin typeface="+mn-lt"/>
              </a:rPr>
              <a:t>Oak Tree Ordinance </a:t>
            </a:r>
            <a:r>
              <a:rPr lang="en-US" sz="2000" dirty="0">
                <a:solidFill>
                  <a:schemeClr val="bg2">
                    <a:lumMod val="50000"/>
                  </a:schemeClr>
                </a:solidFill>
                <a:latin typeface="+mn-lt"/>
              </a:rPr>
              <a:t>of 1982 declared oak trees as “significant and valuable historical, aesthetic, and ecological resources”</a:t>
            </a:r>
          </a:p>
          <a:p>
            <a:endParaRPr sz="2000" dirty="0">
              <a:solidFill>
                <a:schemeClr val="bg2">
                  <a:lumMod val="50000"/>
                </a:schemeClr>
              </a:solidFill>
              <a:latin typeface="+mn-lt"/>
            </a:endParaRPr>
          </a:p>
          <a:p>
            <a:pPr>
              <a:lnSpc>
                <a:spcPct val="115000"/>
              </a:lnSpc>
              <a:spcBef>
                <a:spcPts val="0"/>
              </a:spcBef>
            </a:pPr>
            <a:endParaRPr sz="2000" dirty="0">
              <a:solidFill>
                <a:schemeClr val="bg2">
                  <a:lumMod val="50000"/>
                </a:schemeClr>
              </a:solidFill>
              <a:latin typeface="+mn-lt"/>
            </a:endParaRPr>
          </a:p>
          <a:p>
            <a:pPr marR="0" lvl="0" algn="l" rtl="0">
              <a:lnSpc>
                <a:spcPct val="90000"/>
              </a:lnSpc>
              <a:spcBef>
                <a:spcPts val="1000"/>
              </a:spcBef>
              <a:buNone/>
            </a:pPr>
            <a:endParaRPr sz="2000" dirty="0">
              <a:latin typeface="+mn-lt"/>
            </a:endParaRPr>
          </a:p>
          <a:p>
            <a:pPr marR="0" lvl="0" algn="l" rtl="0">
              <a:lnSpc>
                <a:spcPct val="90000"/>
              </a:lnSpc>
              <a:spcBef>
                <a:spcPts val="1000"/>
              </a:spcBef>
              <a:buNone/>
            </a:pPr>
            <a:endParaRPr dirty="0"/>
          </a:p>
        </p:txBody>
      </p:sp>
    </p:spTree>
    <p:extLst>
      <p:ext uri="{BB962C8B-B14F-4D97-AF65-F5344CB8AC3E}">
        <p14:creationId xmlns:p14="http://schemas.microsoft.com/office/powerpoint/2010/main" val="41012641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79187" y="1958609"/>
            <a:ext cx="7562625" cy="1065007"/>
          </a:xfrm>
        </p:spPr>
        <p:txBody>
          <a:bodyPr/>
          <a:lstStyle/>
          <a:p>
            <a:pPr algn="ctr"/>
            <a:r>
              <a:rPr lang="en-US" sz="6600" dirty="0" smtClean="0"/>
              <a:t>RESULTS</a:t>
            </a:r>
            <a:endParaRPr lang="en-US" sz="6600" dirty="0"/>
          </a:p>
        </p:txBody>
      </p:sp>
      <p:pic>
        <p:nvPicPr>
          <p:cNvPr id="4" name="Shape 162" descr="acorn_brown.PNG"/>
          <p:cNvPicPr preferRelativeResize="0"/>
          <p:nvPr/>
        </p:nvPicPr>
        <p:blipFill>
          <a:blip r:embed="rId2">
            <a:alphaModFix/>
          </a:blip>
          <a:stretch>
            <a:fillRect/>
          </a:stretch>
        </p:blipFill>
        <p:spPr>
          <a:xfrm>
            <a:off x="5706408" y="3887888"/>
            <a:ext cx="2485500" cy="2321851"/>
          </a:xfrm>
          <a:prstGeom prst="rect">
            <a:avLst/>
          </a:prstGeom>
          <a:noFill/>
          <a:ln>
            <a:noFill/>
          </a:ln>
        </p:spPr>
      </p:pic>
      <p:pic>
        <p:nvPicPr>
          <p:cNvPr id="5" name="Shape 162" descr="acorn_brown.PNG"/>
          <p:cNvPicPr preferRelativeResize="0">
            <a:picLocks noChangeAspect="1"/>
          </p:cNvPicPr>
          <p:nvPr/>
        </p:nvPicPr>
        <p:blipFill>
          <a:blip r:embed="rId3">
            <a:clrChange>
              <a:clrFrom>
                <a:srgbClr val="FFFFFF"/>
              </a:clrFrom>
              <a:clrTo>
                <a:srgbClr val="FFFFFF">
                  <a:alpha val="0"/>
                </a:srgbClr>
              </a:clrTo>
            </a:clrChange>
            <a:alphaModFix/>
          </a:blip>
          <a:stretch>
            <a:fillRect/>
          </a:stretch>
        </p:blipFill>
        <p:spPr>
          <a:xfrm rot="16200000">
            <a:off x="4560039" y="5202805"/>
            <a:ext cx="1305959" cy="1219973"/>
          </a:xfrm>
          <a:prstGeom prst="rect">
            <a:avLst/>
          </a:prstGeom>
          <a:noFill/>
          <a:ln>
            <a:noFill/>
          </a:ln>
        </p:spPr>
      </p:pic>
      <p:pic>
        <p:nvPicPr>
          <p:cNvPr id="6" name="Shape 162" descr="acorn_brown.PNG"/>
          <p:cNvPicPr preferRelativeResize="0">
            <a:picLocks noChangeAspect="1"/>
          </p:cNvPicPr>
          <p:nvPr/>
        </p:nvPicPr>
        <p:blipFill>
          <a:blip r:embed="rId3">
            <a:clrChange>
              <a:clrFrom>
                <a:srgbClr val="FFFFFF"/>
              </a:clrFrom>
              <a:clrTo>
                <a:srgbClr val="FFFFFF">
                  <a:alpha val="0"/>
                </a:srgbClr>
              </a:clrTo>
            </a:clrChange>
            <a:alphaModFix/>
          </a:blip>
          <a:stretch>
            <a:fillRect/>
          </a:stretch>
        </p:blipFill>
        <p:spPr>
          <a:xfrm rot="5400000" flipV="1">
            <a:off x="3340066" y="4946772"/>
            <a:ext cx="1305959" cy="1219973"/>
          </a:xfrm>
          <a:prstGeom prst="rect">
            <a:avLst/>
          </a:prstGeom>
          <a:noFill/>
          <a:ln>
            <a:noFill/>
          </a:ln>
        </p:spPr>
      </p:pic>
    </p:spTree>
    <p:extLst>
      <p:ext uri="{BB962C8B-B14F-4D97-AF65-F5344CB8AC3E}">
        <p14:creationId xmlns:p14="http://schemas.microsoft.com/office/powerpoint/2010/main" val="35740533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Defining the Threshold</a:t>
            </a:r>
            <a:endParaRPr lang="en-US" sz="4200" dirty="0">
              <a:latin typeface="Century Gothic" panose="020B0502020202020204" pitchFamily="34" charset="0"/>
            </a:endParaRPr>
          </a:p>
        </p:txBody>
      </p:sp>
      <p:sp>
        <p:nvSpPr>
          <p:cNvPr id="4" name="Rectangle 3"/>
          <p:cNvSpPr/>
          <p:nvPr/>
        </p:nvSpPr>
        <p:spPr>
          <a:xfrm>
            <a:off x="8315594" y="1412240"/>
            <a:ext cx="3141353" cy="877163"/>
          </a:xfrm>
          <a:prstGeom prst="rect">
            <a:avLst/>
          </a:prstGeom>
        </p:spPr>
        <p:txBody>
          <a:bodyPr wrap="square">
            <a:spAutoFit/>
          </a:bodyPr>
          <a:lstStyle/>
          <a:p>
            <a:pPr algn="ctr">
              <a:defRPr sz="900" b="0" i="0" u="none" strike="noStrike" kern="1200" baseline="0">
                <a:solidFill>
                  <a:sysClr val="windowText" lastClr="000000">
                    <a:lumMod val="65000"/>
                    <a:lumOff val="35000"/>
                  </a:sysClr>
                </a:solidFill>
                <a:latin typeface="+mn-lt"/>
                <a:ea typeface="+mn-ea"/>
                <a:cs typeface="+mn-cs"/>
              </a:defRPr>
            </a:pPr>
            <a:r>
              <a:rPr lang="en-US" sz="1700" dirty="0"/>
              <a:t>y = 0.0016x + 0.4711</a:t>
            </a:r>
            <a:br>
              <a:rPr lang="en-US" sz="1700" dirty="0"/>
            </a:br>
            <a:r>
              <a:rPr lang="en-US" sz="1700" dirty="0"/>
              <a:t>R² = </a:t>
            </a:r>
            <a:r>
              <a:rPr lang="en-US" sz="1700" dirty="0" smtClean="0"/>
              <a:t>0.0251</a:t>
            </a:r>
          </a:p>
          <a:p>
            <a:pPr algn="ctr">
              <a:defRPr sz="900" b="0" i="0" u="none" strike="noStrike" kern="1200" baseline="0">
                <a:solidFill>
                  <a:sysClr val="windowText" lastClr="000000">
                    <a:lumMod val="65000"/>
                    <a:lumOff val="35000"/>
                  </a:sysClr>
                </a:solidFill>
                <a:latin typeface="+mn-lt"/>
                <a:ea typeface="+mn-ea"/>
                <a:cs typeface="+mn-cs"/>
              </a:defRPr>
            </a:pPr>
            <a:r>
              <a:rPr lang="en-US" sz="1700" dirty="0" smtClean="0"/>
              <a:t>Dieback Threshold = 0.5431</a:t>
            </a:r>
            <a:endParaRPr lang="en-US" sz="1700" dirty="0"/>
          </a:p>
        </p:txBody>
      </p:sp>
      <p:graphicFrame>
        <p:nvGraphicFramePr>
          <p:cNvPr id="6" name="Chart 5"/>
          <p:cNvGraphicFramePr>
            <a:graphicFrameLocks/>
          </p:cNvGraphicFramePr>
          <p:nvPr>
            <p:extLst>
              <p:ext uri="{D42A27DB-BD31-4B8C-83A1-F6EECF244321}">
                <p14:modId xmlns:p14="http://schemas.microsoft.com/office/powerpoint/2010/main" val="540686288"/>
              </p:ext>
            </p:extLst>
          </p:nvPr>
        </p:nvGraphicFramePr>
        <p:xfrm>
          <a:off x="346841" y="1261242"/>
          <a:ext cx="7216882" cy="486629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Table 7"/>
          <p:cNvGraphicFramePr>
            <a:graphicFrameLocks noGrp="1"/>
          </p:cNvGraphicFramePr>
          <p:nvPr>
            <p:extLst>
              <p:ext uri="{D42A27DB-BD31-4B8C-83A1-F6EECF244321}">
                <p14:modId xmlns:p14="http://schemas.microsoft.com/office/powerpoint/2010/main" val="2851152555"/>
              </p:ext>
            </p:extLst>
          </p:nvPr>
        </p:nvGraphicFramePr>
        <p:xfrm>
          <a:off x="7903829" y="2496946"/>
          <a:ext cx="3964885" cy="2773680"/>
        </p:xfrm>
        <a:graphic>
          <a:graphicData uri="http://schemas.openxmlformats.org/drawingml/2006/table">
            <a:tbl>
              <a:tblPr>
                <a:tableStyleId>{5C22544A-7EE6-4342-B048-85BDC9FD1C3A}</a:tableStyleId>
              </a:tblPr>
              <a:tblGrid>
                <a:gridCol w="904497">
                  <a:extLst>
                    <a:ext uri="{9D8B030D-6E8A-4147-A177-3AD203B41FA5}">
                      <a16:colId xmlns:a16="http://schemas.microsoft.com/office/drawing/2014/main" xmlns="" val="2313583276"/>
                    </a:ext>
                  </a:extLst>
                </a:gridCol>
                <a:gridCol w="3060388">
                  <a:extLst>
                    <a:ext uri="{9D8B030D-6E8A-4147-A177-3AD203B41FA5}">
                      <a16:colId xmlns:a16="http://schemas.microsoft.com/office/drawing/2014/main" xmlns="" val="2975564409"/>
                    </a:ext>
                  </a:extLst>
                </a:gridCol>
              </a:tblGrid>
              <a:tr h="476390">
                <a:tc>
                  <a:txBody>
                    <a:bodyPr/>
                    <a:lstStyle/>
                    <a:p>
                      <a:pPr algn="ctr" fontAlgn="b"/>
                      <a:r>
                        <a:rPr lang="en-US" sz="1400" b="1" u="none" strike="noStrike" dirty="0">
                          <a:effectLst/>
                          <a:latin typeface="Century Gothic" panose="020B0502020202020204" pitchFamily="34" charset="0"/>
                        </a:rPr>
                        <a:t>Tree Condition Codes</a:t>
                      </a:r>
                      <a:endParaRPr lang="en-US" sz="14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1400" u="none" strike="noStrike" dirty="0">
                          <a:effectLst/>
                          <a:latin typeface="Century Gothic" panose="020B0502020202020204" pitchFamily="34" charset="0"/>
                        </a:rPr>
                        <a:t> </a:t>
                      </a:r>
                      <a:endParaRPr lang="en-US" sz="1400" b="0"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69786817"/>
                  </a:ext>
                </a:extLst>
              </a:tr>
              <a:tr h="289052">
                <a:tc>
                  <a:txBody>
                    <a:bodyPr/>
                    <a:lstStyle/>
                    <a:p>
                      <a:pPr algn="ctr" fontAlgn="b"/>
                      <a:r>
                        <a:rPr lang="en-US" sz="1400" u="none" strike="noStrike" dirty="0">
                          <a:effectLst/>
                          <a:latin typeface="Century Gothic" panose="020B0502020202020204" pitchFamily="34" charset="0"/>
                        </a:rPr>
                        <a:t>1</a:t>
                      </a:r>
                      <a:endParaRPr lang="en-US" sz="14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400" u="none" strike="noStrike" dirty="0">
                          <a:effectLst/>
                          <a:latin typeface="Century Gothic" panose="020B0502020202020204" pitchFamily="34" charset="0"/>
                        </a:rPr>
                        <a:t>alive, 0-25% brown or missing leaves</a:t>
                      </a:r>
                      <a:endParaRPr lang="en-US" sz="14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8057827"/>
                  </a:ext>
                </a:extLst>
              </a:tr>
              <a:tr h="289052">
                <a:tc>
                  <a:txBody>
                    <a:bodyPr/>
                    <a:lstStyle/>
                    <a:p>
                      <a:pPr algn="ctr" fontAlgn="b"/>
                      <a:r>
                        <a:rPr lang="en-US" sz="1400" u="none" strike="noStrike" dirty="0">
                          <a:effectLst/>
                          <a:latin typeface="Century Gothic" panose="020B0502020202020204" pitchFamily="34" charset="0"/>
                        </a:rPr>
                        <a:t>2</a:t>
                      </a:r>
                      <a:endParaRPr lang="en-US" sz="14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400" u="none" strike="noStrike" dirty="0">
                          <a:effectLst/>
                          <a:latin typeface="Century Gothic" panose="020B0502020202020204" pitchFamily="34" charset="0"/>
                        </a:rPr>
                        <a:t>alive, 25-50% brown or missing leaves</a:t>
                      </a:r>
                      <a:endParaRPr lang="en-US" sz="14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91460287"/>
                  </a:ext>
                </a:extLst>
              </a:tr>
              <a:tr h="289052">
                <a:tc>
                  <a:txBody>
                    <a:bodyPr/>
                    <a:lstStyle/>
                    <a:p>
                      <a:pPr algn="ctr" fontAlgn="b"/>
                      <a:r>
                        <a:rPr lang="en-US" sz="1400" u="none" strike="noStrike" dirty="0">
                          <a:solidFill>
                            <a:srgbClr val="FF0000"/>
                          </a:solidFill>
                          <a:effectLst/>
                          <a:latin typeface="Century Gothic" panose="020B0502020202020204" pitchFamily="34" charset="0"/>
                        </a:rPr>
                        <a:t>3</a:t>
                      </a:r>
                      <a:endParaRPr lang="en-US" sz="1400" b="1" i="0" u="none" strike="noStrike" dirty="0">
                        <a:solidFill>
                          <a:srgbClr val="FF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400" u="none" strike="noStrike" dirty="0">
                          <a:solidFill>
                            <a:srgbClr val="FF0000"/>
                          </a:solidFill>
                          <a:effectLst/>
                          <a:latin typeface="Century Gothic" panose="020B0502020202020204" pitchFamily="34" charset="0"/>
                        </a:rPr>
                        <a:t>alive, 50-75% brown or missing leaves</a:t>
                      </a:r>
                      <a:endParaRPr lang="en-US" sz="1400" b="1" i="0" u="none" strike="noStrike" dirty="0">
                        <a:solidFill>
                          <a:srgbClr val="FF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690607000"/>
                  </a:ext>
                </a:extLst>
              </a:tr>
              <a:tr h="361314">
                <a:tc>
                  <a:txBody>
                    <a:bodyPr/>
                    <a:lstStyle/>
                    <a:p>
                      <a:pPr algn="ctr" fontAlgn="b"/>
                      <a:r>
                        <a:rPr lang="en-US" sz="1400" u="none" strike="noStrike">
                          <a:effectLst/>
                          <a:latin typeface="Century Gothic" panose="020B0502020202020204" pitchFamily="34" charset="0"/>
                        </a:rPr>
                        <a:t>4</a:t>
                      </a:r>
                      <a:endParaRPr lang="en-US" sz="1400" b="1" i="0" u="none" strike="noStrike">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400" u="none" strike="noStrike" dirty="0">
                          <a:effectLst/>
                          <a:latin typeface="Century Gothic" panose="020B0502020202020204" pitchFamily="34" charset="0"/>
                        </a:rPr>
                        <a:t>alive, 75-100% brown or missing leaves</a:t>
                      </a:r>
                      <a:endParaRPr lang="en-US" sz="14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67298354"/>
                  </a:ext>
                </a:extLst>
              </a:tr>
              <a:tr h="289052">
                <a:tc>
                  <a:txBody>
                    <a:bodyPr/>
                    <a:lstStyle/>
                    <a:p>
                      <a:pPr algn="ctr" fontAlgn="b"/>
                      <a:r>
                        <a:rPr lang="en-US" sz="1400" u="none" strike="noStrike" dirty="0">
                          <a:effectLst/>
                          <a:latin typeface="Century Gothic" panose="020B0502020202020204" pitchFamily="34" charset="0"/>
                        </a:rPr>
                        <a:t>5</a:t>
                      </a:r>
                      <a:endParaRPr lang="en-US" sz="14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400" u="none" strike="noStrike" dirty="0">
                          <a:effectLst/>
                          <a:latin typeface="Century Gothic" panose="020B0502020202020204" pitchFamily="34" charset="0"/>
                        </a:rPr>
                        <a:t>Not found, removed, missing, or no data</a:t>
                      </a:r>
                      <a:endParaRPr lang="en-US" sz="14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40795494"/>
                  </a:ext>
                </a:extLst>
              </a:tr>
            </a:tbl>
          </a:graphicData>
        </a:graphic>
      </p:graphicFrame>
      <p:sp>
        <p:nvSpPr>
          <p:cNvPr id="9" name="TextBox 8"/>
          <p:cNvSpPr txBox="1"/>
          <p:nvPr/>
        </p:nvSpPr>
        <p:spPr>
          <a:xfrm>
            <a:off x="7816547" y="5270626"/>
            <a:ext cx="4139450" cy="523220"/>
          </a:xfrm>
          <a:prstGeom prst="rect">
            <a:avLst/>
          </a:prstGeom>
          <a:noFill/>
        </p:spPr>
        <p:txBody>
          <a:bodyPr wrap="square" rtlCol="0">
            <a:spAutoFit/>
          </a:bodyPr>
          <a:lstStyle/>
          <a:p>
            <a:r>
              <a:rPr lang="en-US" sz="1400" b="1" dirty="0" smtClean="0">
                <a:solidFill>
                  <a:srgbClr val="FF0000"/>
                </a:solidFill>
                <a:latin typeface="Century Gothic" panose="020B0502020202020204" pitchFamily="34" charset="0"/>
              </a:rPr>
              <a:t>Note: partner’s stated condition of 3.2 is considered dead</a:t>
            </a:r>
            <a:endParaRPr lang="en-US" sz="1400" b="1" dirty="0">
              <a:solidFill>
                <a:srgbClr val="FF0000"/>
              </a:solidFill>
              <a:latin typeface="Century Gothic" panose="020B0502020202020204" pitchFamily="34" charset="0"/>
            </a:endParaRPr>
          </a:p>
        </p:txBody>
      </p:sp>
    </p:spTree>
    <p:extLst>
      <p:ext uri="{BB962C8B-B14F-4D97-AF65-F5344CB8AC3E}">
        <p14:creationId xmlns:p14="http://schemas.microsoft.com/office/powerpoint/2010/main" val="33405001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3600" dirty="0">
                <a:latin typeface="Century Gothic" panose="020B0502020202020204" pitchFamily="34" charset="0"/>
              </a:rPr>
              <a:t>Results </a:t>
            </a:r>
            <a:r>
              <a:rPr lang="en-US" sz="3600" dirty="0" smtClean="0">
                <a:latin typeface="Century Gothic" panose="020B0502020202020204" pitchFamily="34" charset="0"/>
              </a:rPr>
              <a:t>– Species Map (2013)</a:t>
            </a:r>
            <a:endParaRPr lang="en-US" sz="3600" dirty="0">
              <a:latin typeface="Century Gothic" panose="020B0502020202020204" pitchFamily="34" charset="0"/>
            </a:endParaRPr>
          </a:p>
        </p:txBody>
      </p:sp>
      <p:pic>
        <p:nvPicPr>
          <p:cNvPr id="17" name="Picture 16"/>
          <p:cNvPicPr>
            <a:picLocks noChangeAspect="1"/>
          </p:cNvPicPr>
          <p:nvPr/>
        </p:nvPicPr>
        <p:blipFill rotWithShape="1">
          <a:blip r:embed="rId3" cstate="print">
            <a:extLst>
              <a:ext uri="{28A0092B-C50C-407E-A947-70E740481C1C}">
                <a14:useLocalDpi xmlns:a14="http://schemas.microsoft.com/office/drawing/2010/main" val="0"/>
              </a:ext>
            </a:extLst>
          </a:blip>
          <a:srcRect t="10864" b="10288"/>
          <a:stretch/>
        </p:blipFill>
        <p:spPr>
          <a:xfrm>
            <a:off x="138845" y="891824"/>
            <a:ext cx="8875059" cy="5407378"/>
          </a:xfrm>
          <a:prstGeom prst="rect">
            <a:avLst/>
          </a:prstGeom>
        </p:spPr>
      </p:pic>
      <p:sp>
        <p:nvSpPr>
          <p:cNvPr id="18" name="Rectangle 17"/>
          <p:cNvSpPr/>
          <p:nvPr/>
        </p:nvSpPr>
        <p:spPr>
          <a:xfrm>
            <a:off x="8679361" y="2156181"/>
            <a:ext cx="220337" cy="165253"/>
          </a:xfrm>
          <a:prstGeom prst="rect">
            <a:avLst/>
          </a:prstGeom>
          <a:solidFill>
            <a:srgbClr val="EBFFC0"/>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679358" y="2435642"/>
            <a:ext cx="220337" cy="1652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8679358" y="2715103"/>
            <a:ext cx="220337" cy="165253"/>
          </a:xfrm>
          <a:prstGeom prst="rect">
            <a:avLst/>
          </a:prstGeom>
          <a:solidFill>
            <a:srgbClr val="C1661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679358" y="4671330"/>
            <a:ext cx="220337" cy="165253"/>
          </a:xfrm>
          <a:prstGeom prst="rect">
            <a:avLst/>
          </a:prstGeom>
          <a:solidFill>
            <a:srgbClr val="734B0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8679359" y="2994564"/>
            <a:ext cx="220337" cy="165253"/>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8679359" y="3274025"/>
            <a:ext cx="220337" cy="165253"/>
          </a:xfrm>
          <a:prstGeom prst="rect">
            <a:avLst/>
          </a:prstGeom>
          <a:solidFill>
            <a:srgbClr val="C97E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p:nvPr/>
        </p:nvSpPr>
        <p:spPr>
          <a:xfrm>
            <a:off x="8679360" y="3553486"/>
            <a:ext cx="220337" cy="165253"/>
          </a:xfrm>
          <a:prstGeom prst="rect">
            <a:avLst/>
          </a:prstGeom>
          <a:solidFill>
            <a:srgbClr val="E274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8679357" y="4111858"/>
            <a:ext cx="220337" cy="165253"/>
          </a:xfrm>
          <a:prstGeom prst="rect">
            <a:avLst/>
          </a:prstGeom>
          <a:solidFill>
            <a:srgbClr val="60EF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p:cNvSpPr/>
          <p:nvPr/>
        </p:nvSpPr>
        <p:spPr>
          <a:xfrm>
            <a:off x="8679357" y="3836850"/>
            <a:ext cx="220337" cy="165253"/>
          </a:xfrm>
          <a:prstGeom prst="rect">
            <a:avLst/>
          </a:prstGeom>
          <a:solidFill>
            <a:srgbClr val="8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679361" y="4391869"/>
            <a:ext cx="220337" cy="16525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8679357" y="4950793"/>
            <a:ext cx="220337" cy="165253"/>
          </a:xfrm>
          <a:prstGeom prst="rect">
            <a:avLst/>
          </a:prstGeom>
          <a:solidFill>
            <a:srgbClr val="0B6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857911" y="2092508"/>
            <a:ext cx="1112356" cy="307777"/>
          </a:xfrm>
          <a:prstGeom prst="rect">
            <a:avLst/>
          </a:prstGeom>
          <a:noFill/>
        </p:spPr>
        <p:txBody>
          <a:bodyPr wrap="none" rtlCol="0">
            <a:spAutoFit/>
          </a:bodyPr>
          <a:lstStyle/>
          <a:p>
            <a:r>
              <a:rPr lang="en-US" sz="1400" dirty="0" smtClean="0"/>
              <a:t>Annual grass</a:t>
            </a:r>
            <a:endParaRPr lang="en-US" sz="1400" dirty="0"/>
          </a:p>
        </p:txBody>
      </p:sp>
      <p:sp>
        <p:nvSpPr>
          <p:cNvPr id="31" name="TextBox 30"/>
          <p:cNvSpPr txBox="1"/>
          <p:nvPr/>
        </p:nvSpPr>
        <p:spPr>
          <a:xfrm>
            <a:off x="8857911" y="2371179"/>
            <a:ext cx="1897122" cy="307777"/>
          </a:xfrm>
          <a:prstGeom prst="rect">
            <a:avLst/>
          </a:prstGeom>
          <a:noFill/>
        </p:spPr>
        <p:txBody>
          <a:bodyPr wrap="none" rtlCol="0">
            <a:spAutoFit/>
          </a:bodyPr>
          <a:lstStyle/>
          <a:p>
            <a:r>
              <a:rPr lang="en-US" sz="1400" i="1" dirty="0" smtClean="0"/>
              <a:t>Ceanothus megacarpus</a:t>
            </a:r>
            <a:endParaRPr lang="en-US" sz="1400" i="1" dirty="0"/>
          </a:p>
        </p:txBody>
      </p:sp>
      <p:sp>
        <p:nvSpPr>
          <p:cNvPr id="32" name="TextBox 31"/>
          <p:cNvSpPr txBox="1"/>
          <p:nvPr/>
        </p:nvSpPr>
        <p:spPr>
          <a:xfrm>
            <a:off x="8857911" y="2649850"/>
            <a:ext cx="1622560" cy="307777"/>
          </a:xfrm>
          <a:prstGeom prst="rect">
            <a:avLst/>
          </a:prstGeom>
          <a:noFill/>
        </p:spPr>
        <p:txBody>
          <a:bodyPr wrap="none" rtlCol="0">
            <a:spAutoFit/>
          </a:bodyPr>
          <a:lstStyle/>
          <a:p>
            <a:r>
              <a:rPr lang="en-US" sz="1400" i="1" dirty="0" smtClean="0"/>
              <a:t>Ceanothus spinosus</a:t>
            </a:r>
            <a:endParaRPr lang="en-US" sz="1400" i="1" dirty="0"/>
          </a:p>
        </p:txBody>
      </p:sp>
      <p:sp>
        <p:nvSpPr>
          <p:cNvPr id="33" name="TextBox 32"/>
          <p:cNvSpPr txBox="1"/>
          <p:nvPr/>
        </p:nvSpPr>
        <p:spPr>
          <a:xfrm>
            <a:off x="8857911" y="2928521"/>
            <a:ext cx="1670329" cy="307777"/>
          </a:xfrm>
          <a:prstGeom prst="rect">
            <a:avLst/>
          </a:prstGeom>
          <a:noFill/>
        </p:spPr>
        <p:txBody>
          <a:bodyPr wrap="none" rtlCol="0">
            <a:spAutoFit/>
          </a:bodyPr>
          <a:lstStyle/>
          <a:p>
            <a:r>
              <a:rPr lang="en-US" sz="1400" dirty="0" smtClean="0"/>
              <a:t>Chaparral - common</a:t>
            </a:r>
            <a:endParaRPr lang="en-US" sz="1400" dirty="0"/>
          </a:p>
        </p:txBody>
      </p:sp>
      <p:sp>
        <p:nvSpPr>
          <p:cNvPr id="34" name="TextBox 33"/>
          <p:cNvSpPr txBox="1"/>
          <p:nvPr/>
        </p:nvSpPr>
        <p:spPr>
          <a:xfrm>
            <a:off x="8857911" y="3207192"/>
            <a:ext cx="3190297" cy="307777"/>
          </a:xfrm>
          <a:prstGeom prst="rect">
            <a:avLst/>
          </a:prstGeom>
          <a:noFill/>
        </p:spPr>
        <p:txBody>
          <a:bodyPr wrap="none" rtlCol="0">
            <a:spAutoFit/>
          </a:bodyPr>
          <a:lstStyle/>
          <a:p>
            <a:r>
              <a:rPr lang="en-US" sz="1400" dirty="0" smtClean="0"/>
              <a:t>Coastal sage – drought deciduous</a:t>
            </a:r>
            <a:endParaRPr lang="en-US" sz="1400" dirty="0"/>
          </a:p>
        </p:txBody>
      </p:sp>
      <p:sp>
        <p:nvSpPr>
          <p:cNvPr id="35" name="TextBox 34"/>
          <p:cNvSpPr txBox="1"/>
          <p:nvPr/>
        </p:nvSpPr>
        <p:spPr>
          <a:xfrm>
            <a:off x="8857911" y="3485863"/>
            <a:ext cx="2815194" cy="307777"/>
          </a:xfrm>
          <a:prstGeom prst="rect">
            <a:avLst/>
          </a:prstGeom>
          <a:noFill/>
        </p:spPr>
        <p:txBody>
          <a:bodyPr wrap="none" rtlCol="0">
            <a:spAutoFit/>
          </a:bodyPr>
          <a:lstStyle/>
          <a:p>
            <a:r>
              <a:rPr lang="en-US" sz="1400" dirty="0" smtClean="0"/>
              <a:t>Coastal sage – summer active</a:t>
            </a:r>
            <a:endParaRPr lang="en-US" sz="1400" dirty="0"/>
          </a:p>
        </p:txBody>
      </p:sp>
      <p:sp>
        <p:nvSpPr>
          <p:cNvPr id="36" name="TextBox 35"/>
          <p:cNvSpPr txBox="1"/>
          <p:nvPr/>
        </p:nvSpPr>
        <p:spPr>
          <a:xfrm>
            <a:off x="8857911" y="3764534"/>
            <a:ext cx="1426994" cy="307777"/>
          </a:xfrm>
          <a:prstGeom prst="rect">
            <a:avLst/>
          </a:prstGeom>
          <a:noFill/>
        </p:spPr>
        <p:txBody>
          <a:bodyPr wrap="none" rtlCol="0">
            <a:spAutoFit/>
          </a:bodyPr>
          <a:lstStyle/>
          <a:p>
            <a:r>
              <a:rPr lang="en-US" sz="1400" i="1" dirty="0" smtClean="0"/>
              <a:t>Malosma laurina</a:t>
            </a:r>
            <a:endParaRPr lang="en-US" sz="1400" i="1" dirty="0"/>
          </a:p>
        </p:txBody>
      </p:sp>
      <p:sp>
        <p:nvSpPr>
          <p:cNvPr id="37" name="TextBox 36"/>
          <p:cNvSpPr txBox="1"/>
          <p:nvPr/>
        </p:nvSpPr>
        <p:spPr>
          <a:xfrm>
            <a:off x="8857911" y="4043205"/>
            <a:ext cx="1955407" cy="307777"/>
          </a:xfrm>
          <a:prstGeom prst="rect">
            <a:avLst/>
          </a:prstGeom>
          <a:noFill/>
        </p:spPr>
        <p:txBody>
          <a:bodyPr wrap="none" rtlCol="0">
            <a:spAutoFit/>
          </a:bodyPr>
          <a:lstStyle/>
          <a:p>
            <a:r>
              <a:rPr lang="en-US" sz="1400" dirty="0" smtClean="0"/>
              <a:t>Coast live oak woodland</a:t>
            </a:r>
            <a:endParaRPr lang="en-US" sz="1400" dirty="0"/>
          </a:p>
        </p:txBody>
      </p:sp>
      <p:sp>
        <p:nvSpPr>
          <p:cNvPr id="38" name="TextBox 37"/>
          <p:cNvSpPr txBox="1"/>
          <p:nvPr/>
        </p:nvSpPr>
        <p:spPr>
          <a:xfrm>
            <a:off x="8857911" y="4321876"/>
            <a:ext cx="790601" cy="307777"/>
          </a:xfrm>
          <a:prstGeom prst="rect">
            <a:avLst/>
          </a:prstGeom>
          <a:noFill/>
        </p:spPr>
        <p:txBody>
          <a:bodyPr wrap="none" rtlCol="0">
            <a:spAutoFit/>
          </a:bodyPr>
          <a:lstStyle/>
          <a:p>
            <a:r>
              <a:rPr lang="en-US" sz="1400" dirty="0" smtClean="0"/>
              <a:t>Riparian</a:t>
            </a:r>
            <a:endParaRPr lang="en-US" sz="1400" dirty="0"/>
          </a:p>
        </p:txBody>
      </p:sp>
      <p:sp>
        <p:nvSpPr>
          <p:cNvPr id="39" name="TextBox 38"/>
          <p:cNvSpPr txBox="1"/>
          <p:nvPr/>
        </p:nvSpPr>
        <p:spPr>
          <a:xfrm>
            <a:off x="8857911" y="4600547"/>
            <a:ext cx="876650" cy="307777"/>
          </a:xfrm>
          <a:prstGeom prst="rect">
            <a:avLst/>
          </a:prstGeom>
          <a:noFill/>
        </p:spPr>
        <p:txBody>
          <a:bodyPr wrap="none" rtlCol="0">
            <a:spAutoFit/>
          </a:bodyPr>
          <a:lstStyle/>
          <a:p>
            <a:r>
              <a:rPr lang="en-US" sz="1400" dirty="0" smtClean="0"/>
              <a:t>Substrate</a:t>
            </a:r>
            <a:endParaRPr lang="en-US" sz="1400" dirty="0"/>
          </a:p>
        </p:txBody>
      </p:sp>
      <p:sp>
        <p:nvSpPr>
          <p:cNvPr id="40" name="TextBox 39"/>
          <p:cNvSpPr txBox="1"/>
          <p:nvPr/>
        </p:nvSpPr>
        <p:spPr>
          <a:xfrm>
            <a:off x="8857911" y="4879218"/>
            <a:ext cx="634917" cy="307777"/>
          </a:xfrm>
          <a:prstGeom prst="rect">
            <a:avLst/>
          </a:prstGeom>
          <a:noFill/>
        </p:spPr>
        <p:txBody>
          <a:bodyPr wrap="none" rtlCol="0">
            <a:spAutoFit/>
          </a:bodyPr>
          <a:lstStyle/>
          <a:p>
            <a:r>
              <a:rPr lang="en-US" sz="1400" dirty="0" smtClean="0"/>
              <a:t>Water</a:t>
            </a:r>
            <a:endParaRPr lang="en-US" sz="1400" dirty="0"/>
          </a:p>
        </p:txBody>
      </p:sp>
      <p:sp>
        <p:nvSpPr>
          <p:cNvPr id="29" name="TextBox 28"/>
          <p:cNvSpPr txBox="1"/>
          <p:nvPr/>
        </p:nvSpPr>
        <p:spPr>
          <a:xfrm>
            <a:off x="883043" y="6309319"/>
            <a:ext cx="1915909" cy="307777"/>
          </a:xfrm>
          <a:prstGeom prst="rect">
            <a:avLst/>
          </a:prstGeom>
          <a:noFill/>
        </p:spPr>
        <p:txBody>
          <a:bodyPr wrap="none" rtlCol="0">
            <a:spAutoFit/>
          </a:bodyPr>
          <a:lstStyle/>
          <a:p>
            <a:r>
              <a:rPr lang="en-US" sz="1400" dirty="0" smtClean="0">
                <a:latin typeface="Century Gothic" panose="020B0502020202020204" pitchFamily="34" charset="0"/>
              </a:rPr>
              <a:t>Data Source: AVIRIS</a:t>
            </a:r>
            <a:endParaRPr lang="en-US" sz="1400" dirty="0">
              <a:latin typeface="Century Gothic" panose="020B0502020202020204" pitchFamily="34" charset="0"/>
            </a:endParaRPr>
          </a:p>
        </p:txBody>
      </p:sp>
    </p:spTree>
    <p:extLst>
      <p:ext uri="{BB962C8B-B14F-4D97-AF65-F5344CB8AC3E}">
        <p14:creationId xmlns:p14="http://schemas.microsoft.com/office/powerpoint/2010/main" val="2128006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76325" y="152404"/>
            <a:ext cx="10233148" cy="479425"/>
          </a:xfrm>
        </p:spPr>
        <p:txBody>
          <a:bodyPr/>
          <a:lstStyle/>
          <a:p>
            <a:r>
              <a:rPr lang="en-US" sz="3200" dirty="0" smtClean="0">
                <a:latin typeface="Century Gothic" panose="020B0502020202020204" pitchFamily="34" charset="0"/>
              </a:rPr>
              <a:t>Species Map Accuracy</a:t>
            </a:r>
            <a:endParaRPr lang="en-US" sz="3200" dirty="0">
              <a:latin typeface="Century Gothic" panose="020B0502020202020204" pitchFamily="34" charset="0"/>
            </a:endParaRPr>
          </a:p>
        </p:txBody>
      </p:sp>
      <p:graphicFrame>
        <p:nvGraphicFramePr>
          <p:cNvPr id="14" name="Table 13"/>
          <p:cNvGraphicFramePr>
            <a:graphicFrameLocks noGrp="1"/>
          </p:cNvGraphicFramePr>
          <p:nvPr/>
        </p:nvGraphicFramePr>
        <p:xfrm>
          <a:off x="163285" y="718461"/>
          <a:ext cx="11375572" cy="5614926"/>
        </p:xfrm>
        <a:graphic>
          <a:graphicData uri="http://schemas.openxmlformats.org/drawingml/2006/table">
            <a:tbl>
              <a:tblPr/>
              <a:tblGrid>
                <a:gridCol w="412240">
                  <a:extLst>
                    <a:ext uri="{9D8B030D-6E8A-4147-A177-3AD203B41FA5}">
                      <a16:colId xmlns:a16="http://schemas.microsoft.com/office/drawing/2014/main" xmlns="" val="1903793975"/>
                    </a:ext>
                  </a:extLst>
                </a:gridCol>
                <a:gridCol w="1136442">
                  <a:extLst>
                    <a:ext uri="{9D8B030D-6E8A-4147-A177-3AD203B41FA5}">
                      <a16:colId xmlns:a16="http://schemas.microsoft.com/office/drawing/2014/main" xmlns="" val="661479481"/>
                    </a:ext>
                  </a:extLst>
                </a:gridCol>
                <a:gridCol w="635072">
                  <a:extLst>
                    <a:ext uri="{9D8B030D-6E8A-4147-A177-3AD203B41FA5}">
                      <a16:colId xmlns:a16="http://schemas.microsoft.com/office/drawing/2014/main" xmlns="" val="2775948453"/>
                    </a:ext>
                  </a:extLst>
                </a:gridCol>
                <a:gridCol w="853361">
                  <a:extLst>
                    <a:ext uri="{9D8B030D-6E8A-4147-A177-3AD203B41FA5}">
                      <a16:colId xmlns:a16="http://schemas.microsoft.com/office/drawing/2014/main" xmlns="" val="2552934416"/>
                    </a:ext>
                  </a:extLst>
                </a:gridCol>
                <a:gridCol w="598714">
                  <a:extLst>
                    <a:ext uri="{9D8B030D-6E8A-4147-A177-3AD203B41FA5}">
                      <a16:colId xmlns:a16="http://schemas.microsoft.com/office/drawing/2014/main" xmlns="" val="3393313628"/>
                    </a:ext>
                  </a:extLst>
                </a:gridCol>
                <a:gridCol w="776244">
                  <a:extLst>
                    <a:ext uri="{9D8B030D-6E8A-4147-A177-3AD203B41FA5}">
                      <a16:colId xmlns:a16="http://schemas.microsoft.com/office/drawing/2014/main" xmlns="" val="2287145842"/>
                    </a:ext>
                  </a:extLst>
                </a:gridCol>
                <a:gridCol w="813337">
                  <a:extLst>
                    <a:ext uri="{9D8B030D-6E8A-4147-A177-3AD203B41FA5}">
                      <a16:colId xmlns:a16="http://schemas.microsoft.com/office/drawing/2014/main" xmlns="" val="4003147280"/>
                    </a:ext>
                  </a:extLst>
                </a:gridCol>
                <a:gridCol w="757628">
                  <a:extLst>
                    <a:ext uri="{9D8B030D-6E8A-4147-A177-3AD203B41FA5}">
                      <a16:colId xmlns:a16="http://schemas.microsoft.com/office/drawing/2014/main" xmlns="" val="2870978382"/>
                    </a:ext>
                  </a:extLst>
                </a:gridCol>
                <a:gridCol w="679637">
                  <a:extLst>
                    <a:ext uri="{9D8B030D-6E8A-4147-A177-3AD203B41FA5}">
                      <a16:colId xmlns:a16="http://schemas.microsoft.com/office/drawing/2014/main" xmlns="" val="2353181696"/>
                    </a:ext>
                  </a:extLst>
                </a:gridCol>
                <a:gridCol w="846762">
                  <a:extLst>
                    <a:ext uri="{9D8B030D-6E8A-4147-A177-3AD203B41FA5}">
                      <a16:colId xmlns:a16="http://schemas.microsoft.com/office/drawing/2014/main" xmlns="" val="3126262683"/>
                    </a:ext>
                  </a:extLst>
                </a:gridCol>
                <a:gridCol w="835621">
                  <a:extLst>
                    <a:ext uri="{9D8B030D-6E8A-4147-A177-3AD203B41FA5}">
                      <a16:colId xmlns:a16="http://schemas.microsoft.com/office/drawing/2014/main" xmlns="" val="4059881449"/>
                    </a:ext>
                  </a:extLst>
                </a:gridCol>
                <a:gridCol w="690778">
                  <a:extLst>
                    <a:ext uri="{9D8B030D-6E8A-4147-A177-3AD203B41FA5}">
                      <a16:colId xmlns:a16="http://schemas.microsoft.com/office/drawing/2014/main" xmlns="" val="3141768762"/>
                    </a:ext>
                  </a:extLst>
                </a:gridCol>
                <a:gridCol w="579363">
                  <a:extLst>
                    <a:ext uri="{9D8B030D-6E8A-4147-A177-3AD203B41FA5}">
                      <a16:colId xmlns:a16="http://schemas.microsoft.com/office/drawing/2014/main" xmlns="" val="4009942709"/>
                    </a:ext>
                  </a:extLst>
                </a:gridCol>
                <a:gridCol w="813337">
                  <a:extLst>
                    <a:ext uri="{9D8B030D-6E8A-4147-A177-3AD203B41FA5}">
                      <a16:colId xmlns:a16="http://schemas.microsoft.com/office/drawing/2014/main" xmlns="" val="2652343260"/>
                    </a:ext>
                  </a:extLst>
                </a:gridCol>
                <a:gridCol w="947036">
                  <a:extLst>
                    <a:ext uri="{9D8B030D-6E8A-4147-A177-3AD203B41FA5}">
                      <a16:colId xmlns:a16="http://schemas.microsoft.com/office/drawing/2014/main" xmlns="" val="239391622"/>
                    </a:ext>
                  </a:extLst>
                </a:gridCol>
              </a:tblGrid>
              <a:tr h="359228">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a:noFill/>
                    </a:lnL>
                    <a:lnR>
                      <a:noFill/>
                    </a:lnR>
                    <a:lnT>
                      <a:noFill/>
                    </a:lnT>
                    <a:lnB>
                      <a:noFill/>
                    </a:lnB>
                  </a:tcPr>
                </a:tc>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a:noFill/>
                    </a:lnL>
                    <a:lnR w="6350" cap="flat" cmpd="sng" algn="ctr">
                      <a:solidFill>
                        <a:srgbClr val="A6A6A6"/>
                      </a:solidFill>
                      <a:prstDash val="solid"/>
                      <a:round/>
                      <a:headEnd type="none" w="med" len="med"/>
                      <a:tailEnd type="none" w="med" len="med"/>
                    </a:lnR>
                    <a:lnT>
                      <a:noFill/>
                    </a:lnT>
                    <a:lnB>
                      <a:noFill/>
                    </a:lnB>
                  </a:tcPr>
                </a:tc>
                <a:tc gridSpan="11">
                  <a:txBody>
                    <a:bodyPr/>
                    <a:lstStyle/>
                    <a:p>
                      <a:pPr algn="ctr" fontAlgn="b"/>
                      <a:r>
                        <a:rPr lang="en-US" sz="1800" b="1" i="0" u="none" strike="noStrike" dirty="0" smtClean="0">
                          <a:solidFill>
                            <a:srgbClr val="000000"/>
                          </a:solidFill>
                          <a:effectLst/>
                          <a:latin typeface="Century Gothic" panose="020B0502020202020204" pitchFamily="34" charset="0"/>
                        </a:rPr>
                        <a:t>REFERENCE SOURCE</a:t>
                      </a:r>
                      <a:endParaRPr lang="en-US" sz="1800" b="1" i="0" u="none" strike="noStrike" dirty="0">
                        <a:solidFill>
                          <a:srgbClr val="000000"/>
                        </a:solidFill>
                        <a:effectLst/>
                        <a:latin typeface="Century Gothic" panose="020B0502020202020204" pitchFamily="34" charset="0"/>
                      </a:endParaRP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w="6350" cap="flat" cmpd="sng" algn="ctr">
                      <a:solidFill>
                        <a:srgbClr val="A6A6A6"/>
                      </a:solidFill>
                      <a:prstDash val="solid"/>
                      <a:round/>
                      <a:headEnd type="none" w="med" len="med"/>
                      <a:tailEnd type="none" w="med" len="med"/>
                    </a:lnL>
                    <a:lnR>
                      <a:noFill/>
                    </a:lnR>
                    <a:lnT>
                      <a:noFill/>
                    </a:lnT>
                    <a:lnB w="6350" cap="flat" cmpd="sng" algn="ctr">
                      <a:solidFill>
                        <a:srgbClr val="A6A6A6"/>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a:noFill/>
                    </a:lnL>
                    <a:lnR>
                      <a:noFill/>
                    </a:lnR>
                    <a:lnT>
                      <a:noFill/>
                    </a:lnT>
                    <a:lnB w="6350" cap="flat" cmpd="sng" algn="ctr">
                      <a:solidFill>
                        <a:srgbClr val="A6A6A6"/>
                      </a:solidFill>
                      <a:prstDash val="solid"/>
                      <a:round/>
                      <a:headEnd type="none" w="med" len="med"/>
                      <a:tailEnd type="none" w="med" len="med"/>
                    </a:lnB>
                  </a:tcPr>
                </a:tc>
                <a:extLst>
                  <a:ext uri="{0D108BD9-81ED-4DB2-BD59-A6C34878D82A}">
                    <a16:rowId xmlns:a16="http://schemas.microsoft.com/office/drawing/2014/main" xmlns="" val="3132626247"/>
                  </a:ext>
                </a:extLst>
              </a:tr>
              <a:tr h="446317">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a:noFill/>
                    </a:lnL>
                    <a:lnR>
                      <a:noFill/>
                    </a:lnR>
                    <a:lnT>
                      <a:noFill/>
                    </a:lnT>
                    <a:lnB w="6350" cap="flat" cmpd="sng" algn="ctr">
                      <a:solidFill>
                        <a:srgbClr val="A6A6A6"/>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a:noFill/>
                    </a:lnL>
                    <a:lnR w="6350" cap="flat" cmpd="sng" algn="ctr">
                      <a:solidFill>
                        <a:srgbClr val="A6A6A6"/>
                      </a:solidFill>
                      <a:prstDash val="solid"/>
                      <a:round/>
                      <a:headEnd type="none" w="med" len="med"/>
                      <a:tailEnd type="none" w="med" len="med"/>
                    </a:lnR>
                    <a:lnT>
                      <a:noFill/>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Annual grass</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1" u="none" strike="noStrike" dirty="0" smtClean="0">
                          <a:solidFill>
                            <a:srgbClr val="000000"/>
                          </a:solidFill>
                          <a:effectLst/>
                          <a:latin typeface="Century Gothic" panose="020B0502020202020204" pitchFamily="34" charset="0"/>
                        </a:rPr>
                        <a:t>Ceanothus mega-carpus</a:t>
                      </a:r>
                      <a:endParaRPr lang="en-US" sz="1100" b="0" i="1" u="none" strike="noStrike" dirty="0">
                        <a:solidFill>
                          <a:srgbClr val="000000"/>
                        </a:solidFill>
                        <a:effectLst/>
                        <a:latin typeface="Century Gothic" panose="020B0502020202020204" pitchFamily="34" charset="0"/>
                      </a:endParaRP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1" u="none" strike="noStrike" dirty="0">
                          <a:solidFill>
                            <a:srgbClr val="000000"/>
                          </a:solidFill>
                          <a:effectLst/>
                          <a:latin typeface="Century Gothic" panose="020B0502020202020204" pitchFamily="34" charset="0"/>
                        </a:rPr>
                        <a:t>C. spinosus</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Chaparral - common </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Coastal sage - drought </a:t>
                      </a:r>
                      <a:r>
                        <a:rPr lang="en-US" sz="1100" b="0" i="0" u="none" strike="noStrike" dirty="0" err="1" smtClean="0">
                          <a:solidFill>
                            <a:srgbClr val="000000"/>
                          </a:solidFill>
                          <a:effectLst/>
                          <a:latin typeface="Century Gothic" panose="020B0502020202020204" pitchFamily="34" charset="0"/>
                        </a:rPr>
                        <a:t>decid</a:t>
                      </a:r>
                      <a:r>
                        <a:rPr lang="en-US" sz="1100" b="0" i="0" u="none" strike="noStrike" dirty="0" smtClean="0">
                          <a:solidFill>
                            <a:srgbClr val="000000"/>
                          </a:solidFill>
                          <a:effectLst/>
                          <a:latin typeface="Century Gothic" panose="020B0502020202020204" pitchFamily="34" charset="0"/>
                        </a:rPr>
                        <a:t>.</a:t>
                      </a:r>
                      <a:endParaRPr lang="en-US" sz="1100" b="0" i="0" u="none" strike="noStrike" dirty="0">
                        <a:solidFill>
                          <a:srgbClr val="000000"/>
                        </a:solidFill>
                        <a:effectLst/>
                        <a:latin typeface="Century Gothic" panose="020B0502020202020204" pitchFamily="34" charset="0"/>
                      </a:endParaRP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Coastal sage - summer active</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1" u="none" strike="noStrike" dirty="0" smtClean="0">
                          <a:solidFill>
                            <a:srgbClr val="000000"/>
                          </a:solidFill>
                          <a:effectLst/>
                          <a:latin typeface="Century Gothic" panose="020B0502020202020204" pitchFamily="34" charset="0"/>
                        </a:rPr>
                        <a:t>Malosma </a:t>
                      </a:r>
                      <a:r>
                        <a:rPr lang="en-US" sz="1100" b="0" i="1" u="none" strike="noStrike" dirty="0">
                          <a:solidFill>
                            <a:srgbClr val="000000"/>
                          </a:solidFill>
                          <a:effectLst/>
                          <a:latin typeface="Century Gothic" panose="020B0502020202020204" pitchFamily="34" charset="0"/>
                        </a:rPr>
                        <a:t>laurina</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Oak woodland</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Riparian</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Substrate</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Water</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Total</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400" b="1" i="1" u="none" strike="noStrike" dirty="0">
                          <a:solidFill>
                            <a:srgbClr val="000000"/>
                          </a:solidFill>
                          <a:effectLst/>
                          <a:latin typeface="Century Gothic" panose="020B0502020202020204" pitchFamily="34" charset="0"/>
                        </a:rPr>
                        <a:t>user's accuracy</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extLst>
                  <a:ext uri="{0D108BD9-81ED-4DB2-BD59-A6C34878D82A}">
                    <a16:rowId xmlns:a16="http://schemas.microsoft.com/office/drawing/2014/main" xmlns="" val="402823432"/>
                  </a:ext>
                </a:extLst>
              </a:tr>
              <a:tr h="236015">
                <a:tc rowSpan="12">
                  <a:txBody>
                    <a:bodyPr/>
                    <a:lstStyle/>
                    <a:p>
                      <a:pPr algn="ctr" fontAlgn="ctr"/>
                      <a:r>
                        <a:rPr lang="en-US" sz="1800" b="1" i="0" u="none" strike="noStrike" dirty="0" smtClean="0">
                          <a:solidFill>
                            <a:srgbClr val="000000"/>
                          </a:solidFill>
                          <a:effectLst/>
                          <a:latin typeface="Century Gothic" panose="020B0502020202020204" pitchFamily="34" charset="0"/>
                        </a:rPr>
                        <a:t>CLASSIFIED MAP</a:t>
                      </a:r>
                      <a:endParaRPr lang="en-US" sz="1800" b="1" i="0" u="none" strike="noStrike" dirty="0">
                        <a:solidFill>
                          <a:srgbClr val="000000"/>
                        </a:solidFill>
                        <a:effectLst/>
                        <a:latin typeface="Century Gothic" panose="020B0502020202020204" pitchFamily="34" charset="0"/>
                      </a:endParaRPr>
                    </a:p>
                  </a:txBody>
                  <a:tcPr marL="7826" marR="7826" marT="7826" marB="0" vert="vert27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Annual grass</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9</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90.00%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864779696"/>
                  </a:ext>
                </a:extLst>
              </a:tr>
              <a:tr h="0">
                <a:tc vMerge="1">
                  <a:txBody>
                    <a:bodyPr/>
                    <a:lstStyle/>
                    <a:p>
                      <a:endParaRPr lang="en-US"/>
                    </a:p>
                  </a:txBody>
                  <a:tcPr/>
                </a:tc>
                <a:tc>
                  <a:txBody>
                    <a:bodyPr/>
                    <a:lstStyle/>
                    <a:p>
                      <a:pPr algn="ctr" fontAlgn="b"/>
                      <a:r>
                        <a:rPr lang="en-US" sz="1100" b="0" i="1" u="none" strike="noStrike" dirty="0">
                          <a:solidFill>
                            <a:srgbClr val="000000"/>
                          </a:solidFill>
                          <a:effectLst/>
                          <a:latin typeface="Century Gothic" panose="020B0502020202020204" pitchFamily="34" charset="0"/>
                        </a:rPr>
                        <a:t>C. megacarpus</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2</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2</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100.00%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790879889"/>
                  </a:ext>
                </a:extLst>
              </a:tr>
              <a:tr h="0">
                <a:tc vMerge="1">
                  <a:txBody>
                    <a:bodyPr/>
                    <a:lstStyle/>
                    <a:p>
                      <a:endParaRPr lang="en-US"/>
                    </a:p>
                  </a:txBody>
                  <a:tcPr/>
                </a:tc>
                <a:tc>
                  <a:txBody>
                    <a:bodyPr/>
                    <a:lstStyle/>
                    <a:p>
                      <a:pPr algn="ctr" fontAlgn="b"/>
                      <a:r>
                        <a:rPr lang="en-US" sz="1100" b="0" i="1" u="none" strike="noStrike" dirty="0">
                          <a:solidFill>
                            <a:srgbClr val="000000"/>
                          </a:solidFill>
                          <a:effectLst/>
                          <a:latin typeface="Century Gothic" panose="020B0502020202020204" pitchFamily="34" charset="0"/>
                        </a:rPr>
                        <a:t>C. spinosus</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5</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5</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100.00%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1913327710"/>
                  </a:ext>
                </a:extLst>
              </a:tr>
              <a:tr h="313096">
                <a:tc vMerge="1">
                  <a:txBody>
                    <a:bodyPr/>
                    <a:lstStyle/>
                    <a:p>
                      <a:endParaRPr lang="en-US"/>
                    </a:p>
                  </a:txBody>
                  <a:tcPr/>
                </a:tc>
                <a:tc>
                  <a:txBody>
                    <a:bodyPr/>
                    <a:lstStyle/>
                    <a:p>
                      <a:pPr algn="ctr" fontAlgn="b"/>
                      <a:r>
                        <a:rPr lang="en-US" sz="1100" b="0" i="0" u="none" strike="noStrike" dirty="0">
                          <a:solidFill>
                            <a:srgbClr val="000000"/>
                          </a:solidFill>
                          <a:effectLst/>
                          <a:latin typeface="Century Gothic" panose="020B0502020202020204" pitchFamily="34" charset="0"/>
                        </a:rPr>
                        <a:t>Chaparral - common </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7</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85.71%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284553622"/>
                  </a:ext>
                </a:extLst>
              </a:tr>
              <a:tr h="0">
                <a:tc vMerge="1">
                  <a:txBody>
                    <a:bodyPr/>
                    <a:lstStyle/>
                    <a:p>
                      <a:endParaRPr lang="en-US"/>
                    </a:p>
                  </a:txBody>
                  <a:tcPr/>
                </a:tc>
                <a:tc>
                  <a:txBody>
                    <a:bodyPr/>
                    <a:lstStyle/>
                    <a:p>
                      <a:pPr algn="ctr" fontAlgn="b"/>
                      <a:r>
                        <a:rPr lang="en-US" sz="1100" b="0" i="0" u="none" strike="noStrike" dirty="0">
                          <a:solidFill>
                            <a:srgbClr val="000000"/>
                          </a:solidFill>
                          <a:effectLst/>
                          <a:latin typeface="Century Gothic" panose="020B0502020202020204" pitchFamily="34" charset="0"/>
                        </a:rPr>
                        <a:t>Coastal sage  - drought </a:t>
                      </a:r>
                      <a:r>
                        <a:rPr lang="en-US" sz="1100" b="0" i="0" u="none" strike="noStrike" dirty="0" err="1" smtClean="0">
                          <a:solidFill>
                            <a:srgbClr val="000000"/>
                          </a:solidFill>
                          <a:effectLst/>
                          <a:latin typeface="Century Gothic" panose="020B0502020202020204" pitchFamily="34" charset="0"/>
                        </a:rPr>
                        <a:t>decid</a:t>
                      </a:r>
                      <a:r>
                        <a:rPr lang="en-US" sz="1100" b="0" i="0" u="none" strike="noStrike" dirty="0" smtClean="0">
                          <a:solidFill>
                            <a:srgbClr val="000000"/>
                          </a:solidFill>
                          <a:effectLst/>
                          <a:latin typeface="Century Gothic" panose="020B0502020202020204" pitchFamily="34" charset="0"/>
                        </a:rPr>
                        <a:t>.</a:t>
                      </a:r>
                      <a:endParaRPr lang="en-US" sz="1100" b="0" i="0" u="none" strike="noStrike" dirty="0">
                        <a:solidFill>
                          <a:srgbClr val="000000"/>
                        </a:solidFill>
                        <a:effectLst/>
                        <a:latin typeface="Century Gothic" panose="020B0502020202020204" pitchFamily="34" charset="0"/>
                      </a:endParaRP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4</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5</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80.00%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1226205444"/>
                  </a:ext>
                </a:extLst>
              </a:tr>
              <a:tr h="359820">
                <a:tc vMerge="1">
                  <a:txBody>
                    <a:bodyPr/>
                    <a:lstStyle/>
                    <a:p>
                      <a:endParaRPr lang="en-US"/>
                    </a:p>
                  </a:txBody>
                  <a:tcPr/>
                </a:tc>
                <a:tc>
                  <a:txBody>
                    <a:bodyPr/>
                    <a:lstStyle/>
                    <a:p>
                      <a:pPr algn="ctr" fontAlgn="b"/>
                      <a:r>
                        <a:rPr lang="en-US" sz="1100" b="0" i="0" u="none" strike="noStrike">
                          <a:solidFill>
                            <a:srgbClr val="000000"/>
                          </a:solidFill>
                          <a:effectLst/>
                          <a:latin typeface="Century Gothic" panose="020B0502020202020204" pitchFamily="34" charset="0"/>
                        </a:rPr>
                        <a:t>Coastal sage - summer active</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3</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2</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50.00%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70621723"/>
                  </a:ext>
                </a:extLst>
              </a:tr>
              <a:tr h="179515">
                <a:tc vMerge="1">
                  <a:txBody>
                    <a:bodyPr/>
                    <a:lstStyle/>
                    <a:p>
                      <a:endParaRPr lang="en-US"/>
                    </a:p>
                  </a:txBody>
                  <a:tcPr/>
                </a:tc>
                <a:tc>
                  <a:txBody>
                    <a:bodyPr/>
                    <a:lstStyle/>
                    <a:p>
                      <a:pPr algn="ctr" fontAlgn="b"/>
                      <a:r>
                        <a:rPr lang="en-US" sz="1100" b="0" i="1" u="none" strike="noStrike">
                          <a:solidFill>
                            <a:srgbClr val="000000"/>
                          </a:solidFill>
                          <a:effectLst/>
                          <a:latin typeface="Century Gothic" panose="020B0502020202020204" pitchFamily="34" charset="0"/>
                        </a:rPr>
                        <a:t>M. laurina</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3</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 </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 </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 </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3</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50.00%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1333492390"/>
                  </a:ext>
                </a:extLst>
              </a:tr>
              <a:tr h="167490">
                <a:tc vMerge="1">
                  <a:txBody>
                    <a:bodyPr/>
                    <a:lstStyle/>
                    <a:p>
                      <a:endParaRPr lang="en-US"/>
                    </a:p>
                  </a:txBody>
                  <a:tcPr/>
                </a:tc>
                <a:tc>
                  <a:txBody>
                    <a:bodyPr/>
                    <a:lstStyle/>
                    <a:p>
                      <a:pPr algn="ctr" fontAlgn="b"/>
                      <a:r>
                        <a:rPr lang="en-US" sz="1100" b="0" i="0" u="none" strike="noStrike" dirty="0">
                          <a:solidFill>
                            <a:srgbClr val="000000"/>
                          </a:solidFill>
                          <a:effectLst/>
                          <a:latin typeface="Century Gothic" panose="020B0502020202020204" pitchFamily="34" charset="0"/>
                        </a:rPr>
                        <a:t>Oak woodland</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dirty="0">
                          <a:solidFill>
                            <a:srgbClr val="000000"/>
                          </a:solidFill>
                          <a:effectLst/>
                          <a:latin typeface="Century Gothic" panose="020B0502020202020204" pitchFamily="34" charset="0"/>
                        </a:rPr>
                        <a:t>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90.91%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4262065462"/>
                  </a:ext>
                </a:extLst>
              </a:tr>
              <a:tr h="179515">
                <a:tc vMerge="1">
                  <a:txBody>
                    <a:bodyPr/>
                    <a:lstStyle/>
                    <a:p>
                      <a:endParaRPr lang="en-US"/>
                    </a:p>
                  </a:txBody>
                  <a:tcPr/>
                </a:tc>
                <a:tc>
                  <a:txBody>
                    <a:bodyPr/>
                    <a:lstStyle/>
                    <a:p>
                      <a:pPr algn="ctr" fontAlgn="b"/>
                      <a:r>
                        <a:rPr lang="en-US" sz="1100" b="0" i="0" u="none" strike="noStrike">
                          <a:solidFill>
                            <a:srgbClr val="000000"/>
                          </a:solidFill>
                          <a:effectLst/>
                          <a:latin typeface="Century Gothic" panose="020B0502020202020204" pitchFamily="34" charset="0"/>
                        </a:rPr>
                        <a:t>Riparian</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8</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8</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100.00%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880772800"/>
                  </a:ext>
                </a:extLst>
              </a:tr>
              <a:tr h="179515">
                <a:tc vMerge="1">
                  <a:txBody>
                    <a:bodyPr/>
                    <a:lstStyle/>
                    <a:p>
                      <a:endParaRPr lang="en-US"/>
                    </a:p>
                  </a:txBody>
                  <a:tcPr/>
                </a:tc>
                <a:tc>
                  <a:txBody>
                    <a:bodyPr/>
                    <a:lstStyle/>
                    <a:p>
                      <a:pPr algn="ctr" fontAlgn="b"/>
                      <a:r>
                        <a:rPr lang="en-US" sz="1100" b="0" i="0" u="none" strike="noStrike">
                          <a:solidFill>
                            <a:srgbClr val="000000"/>
                          </a:solidFill>
                          <a:effectLst/>
                          <a:latin typeface="Century Gothic" panose="020B0502020202020204" pitchFamily="34" charset="0"/>
                        </a:rPr>
                        <a:t>Substrate</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2</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60.00%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1721877245"/>
                  </a:ext>
                </a:extLst>
              </a:tr>
              <a:tr h="179515">
                <a:tc vMerge="1">
                  <a:txBody>
                    <a:bodyPr/>
                    <a:lstStyle/>
                    <a:p>
                      <a:endParaRPr lang="en-US"/>
                    </a:p>
                  </a:txBody>
                  <a:tcPr/>
                </a:tc>
                <a:tc>
                  <a:txBody>
                    <a:bodyPr/>
                    <a:lstStyle/>
                    <a:p>
                      <a:pPr algn="ctr" fontAlgn="b"/>
                      <a:r>
                        <a:rPr lang="en-US" sz="1100" b="0" i="0" u="none" strike="noStrike">
                          <a:solidFill>
                            <a:srgbClr val="000000"/>
                          </a:solidFill>
                          <a:effectLst/>
                          <a:latin typeface="Century Gothic" panose="020B0502020202020204" pitchFamily="34" charset="0"/>
                        </a:rPr>
                        <a:t>Water</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8</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8</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100.00%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3511592185"/>
                  </a:ext>
                </a:extLst>
              </a:tr>
              <a:tr h="243234">
                <a:tc vMerge="1">
                  <a:txBody>
                    <a:bodyPr/>
                    <a:lstStyle/>
                    <a:p>
                      <a:endParaRPr lang="en-US"/>
                    </a:p>
                  </a:txBody>
                  <a:tcPr/>
                </a:tc>
                <a:tc>
                  <a:txBody>
                    <a:bodyPr/>
                    <a:lstStyle/>
                    <a:p>
                      <a:pPr algn="ctr" fontAlgn="b"/>
                      <a:r>
                        <a:rPr lang="en-US" sz="1100" b="0" i="0" u="none" strike="noStrike">
                          <a:solidFill>
                            <a:srgbClr val="000000"/>
                          </a:solidFill>
                          <a:effectLst/>
                          <a:latin typeface="Century Gothic" panose="020B0502020202020204" pitchFamily="34" charset="0"/>
                        </a:rPr>
                        <a:t>Unclassified</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smtClean="0">
                          <a:solidFill>
                            <a:srgbClr val="000000"/>
                          </a:solidFill>
                          <a:effectLst/>
                          <a:latin typeface="Century Gothic" panose="020B0502020202020204" pitchFamily="34" charset="0"/>
                        </a:rPr>
                        <a:t>0</a:t>
                      </a:r>
                      <a:r>
                        <a:rPr lang="en-US" sz="1100" b="0" i="0" u="none" strike="noStrike" dirty="0">
                          <a:solidFill>
                            <a:srgbClr val="000000"/>
                          </a:solidFill>
                          <a:effectLst/>
                          <a:latin typeface="Century Gothic" panose="020B0502020202020204" pitchFamily="34" charset="0"/>
                        </a:rPr>
                        <a:t> </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 </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extLst>
                  <a:ext uri="{0D108BD9-81ED-4DB2-BD59-A6C34878D82A}">
                    <a16:rowId xmlns:a16="http://schemas.microsoft.com/office/drawing/2014/main" xmlns="" val="1337051796"/>
                  </a:ext>
                </a:extLst>
              </a:tr>
              <a:tr h="414581">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a:noFill/>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a:noFill/>
                    </a:lnB>
                  </a:tcPr>
                </a:tc>
                <a:tc>
                  <a:txBody>
                    <a:bodyPr/>
                    <a:lstStyle/>
                    <a:p>
                      <a:pPr algn="ctr" fontAlgn="b"/>
                      <a:r>
                        <a:rPr lang="en-US" sz="1100" b="0" i="0" u="none" strike="noStrike">
                          <a:solidFill>
                            <a:srgbClr val="000000"/>
                          </a:solidFill>
                          <a:effectLst/>
                          <a:latin typeface="Century Gothic" panose="020B0502020202020204" pitchFamily="34" charset="0"/>
                        </a:rPr>
                        <a:t>Total</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5</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5</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5</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9</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7</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10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79</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Average = 82.42%</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948816750"/>
                  </a:ext>
                </a:extLst>
              </a:tr>
              <a:tr h="457200">
                <a:tc>
                  <a:txBody>
                    <a:bodyPr/>
                    <a:lstStyle/>
                    <a:p>
                      <a:pPr algn="l" fontAlgn="b"/>
                      <a:endParaRPr lang="en-US" sz="1100" b="0" i="0" u="none" strike="noStrike" dirty="0">
                        <a:solidFill>
                          <a:srgbClr val="000000"/>
                        </a:solidFill>
                        <a:effectLst/>
                        <a:latin typeface="Century Gothic" panose="020B0502020202020204" pitchFamily="34" charset="0"/>
                      </a:endParaRPr>
                    </a:p>
                  </a:txBody>
                  <a:tcPr marL="7826" marR="7826" marT="7826" marB="0" anchor="b">
                    <a:lnL>
                      <a:noFill/>
                    </a:lnL>
                    <a:lnR w="6350" cap="flat" cmpd="sng" algn="ctr">
                      <a:solidFill>
                        <a:srgbClr val="A6A6A6"/>
                      </a:solidFill>
                      <a:prstDash val="solid"/>
                      <a:round/>
                      <a:headEnd type="none" w="med" len="med"/>
                      <a:tailEnd type="none" w="med" len="med"/>
                    </a:lnR>
                    <a:lnT>
                      <a:noFill/>
                    </a:lnT>
                    <a:lnB>
                      <a:noFill/>
                    </a:lnB>
                  </a:tcPr>
                </a:tc>
                <a:tc>
                  <a:txBody>
                    <a:bodyPr/>
                    <a:lstStyle/>
                    <a:p>
                      <a:pPr algn="ctr" fontAlgn="b"/>
                      <a:r>
                        <a:rPr lang="en-US" sz="1400" b="1" i="1" u="none" strike="noStrike" dirty="0">
                          <a:solidFill>
                            <a:srgbClr val="000000"/>
                          </a:solidFill>
                          <a:effectLst/>
                          <a:latin typeface="Century Gothic" panose="020B0502020202020204" pitchFamily="34" charset="0"/>
                        </a:rPr>
                        <a:t>producer's accuracy</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90.00%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40.00%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100.00%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100.00%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66.67%</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60.00%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50.00%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100.00%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88.89%</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85.71%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80.00%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100" b="0" i="0" u="none" strike="noStrike">
                          <a:solidFill>
                            <a:srgbClr val="000000"/>
                          </a:solidFill>
                          <a:effectLst/>
                          <a:latin typeface="Century Gothic" panose="020B0502020202020204" pitchFamily="34" charset="0"/>
                        </a:rPr>
                        <a:t>Average = 78.30%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400" b="1" i="1" u="none" strike="noStrike" dirty="0">
                          <a:solidFill>
                            <a:srgbClr val="000000"/>
                          </a:solidFill>
                          <a:effectLst/>
                          <a:latin typeface="Century Gothic" panose="020B0502020202020204" pitchFamily="34" charset="0"/>
                        </a:rPr>
                        <a:t>Overall = 81.01%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00FF00"/>
                    </a:solidFill>
                  </a:tcPr>
                </a:tc>
                <a:extLst>
                  <a:ext uri="{0D108BD9-81ED-4DB2-BD59-A6C34878D82A}">
                    <a16:rowId xmlns:a16="http://schemas.microsoft.com/office/drawing/2014/main" xmlns="" val="1373062290"/>
                  </a:ext>
                </a:extLst>
              </a:tr>
              <a:tr h="236966">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a:noFill/>
                    </a:lnL>
                    <a:lnR w="6350" cap="flat" cmpd="sng" algn="ctr">
                      <a:solidFill>
                        <a:srgbClr val="A6A6A6"/>
                      </a:solidFill>
                      <a:prstDash val="solid"/>
                      <a:round/>
                      <a:headEnd type="none" w="med" len="med"/>
                      <a:tailEnd type="none" w="med" len="med"/>
                    </a:lnR>
                    <a:lnT>
                      <a:noFill/>
                    </a:lnT>
                    <a:lnB>
                      <a:noFill/>
                    </a:lnB>
                  </a:tcPr>
                </a:tc>
                <a:tc>
                  <a:txBody>
                    <a:bodyPr/>
                    <a:lstStyle/>
                    <a:p>
                      <a:pPr algn="ctr" fontAlgn="b"/>
                      <a:r>
                        <a:rPr lang="en-US" sz="1100" b="0" i="0" u="none" strike="noStrike">
                          <a:solidFill>
                            <a:srgbClr val="000000"/>
                          </a:solidFill>
                          <a:effectLst/>
                          <a:latin typeface="Century Gothic" panose="020B0502020202020204" pitchFamily="34" charset="0"/>
                        </a:rPr>
                        <a:t>agreement</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9</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2</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5</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4</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3</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3</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10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8</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8</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100" b="0" i="0" u="none" strike="noStrike">
                          <a:solidFill>
                            <a:srgbClr val="000000"/>
                          </a:solidFill>
                          <a:effectLst/>
                          <a:latin typeface="Century Gothic" panose="020B0502020202020204" pitchFamily="34" charset="0"/>
                        </a:rPr>
                        <a:t>64</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w="6350" cap="flat" cmpd="sng" algn="ctr">
                      <a:solidFill>
                        <a:srgbClr val="A6A6A6"/>
                      </a:solidFill>
                      <a:prstDash val="solid"/>
                      <a:round/>
                      <a:headEnd type="none" w="med" len="med"/>
                      <a:tailEnd type="none" w="med" len="med"/>
                    </a:lnL>
                    <a:lnR>
                      <a:noFill/>
                    </a:lnR>
                    <a:lnT w="6350" cap="flat" cmpd="sng" algn="ctr">
                      <a:solidFill>
                        <a:srgbClr val="A6A6A6"/>
                      </a:solidFill>
                      <a:prstDash val="solid"/>
                      <a:round/>
                      <a:headEnd type="none" w="med" len="med"/>
                      <a:tailEnd type="none" w="med" len="med"/>
                    </a:lnT>
                    <a:lnB>
                      <a:noFill/>
                    </a:lnB>
                  </a:tcPr>
                </a:tc>
                <a:extLst>
                  <a:ext uri="{0D108BD9-81ED-4DB2-BD59-A6C34878D82A}">
                    <a16:rowId xmlns:a16="http://schemas.microsoft.com/office/drawing/2014/main" xmlns="" val="1475007605"/>
                  </a:ext>
                </a:extLst>
              </a:tr>
              <a:tr h="264280">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a:noFill/>
                    </a:lnL>
                    <a:lnR w="6350" cap="flat" cmpd="sng" algn="ctr">
                      <a:solidFill>
                        <a:srgbClr val="A6A6A6"/>
                      </a:solidFill>
                      <a:prstDash val="solid"/>
                      <a:round/>
                      <a:headEnd type="none" w="med" len="med"/>
                      <a:tailEnd type="none" w="med" len="med"/>
                    </a:lnR>
                    <a:lnT>
                      <a:noFill/>
                    </a:lnT>
                    <a:lnB>
                      <a:noFill/>
                    </a:lnB>
                  </a:tcPr>
                </a:tc>
                <a:tc>
                  <a:txBody>
                    <a:bodyPr/>
                    <a:lstStyle/>
                    <a:p>
                      <a:pPr algn="ctr" fontAlgn="b"/>
                      <a:r>
                        <a:rPr lang="en-US" sz="1100" b="0" i="0" u="none" strike="noStrike" dirty="0">
                          <a:solidFill>
                            <a:srgbClr val="000000"/>
                          </a:solidFill>
                          <a:effectLst/>
                          <a:latin typeface="Century Gothic" panose="020B0502020202020204" pitchFamily="34" charset="0"/>
                        </a:rPr>
                        <a:t>by chance</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1.266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0.127</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0.316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0.532</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0.380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a:solidFill>
                            <a:srgbClr val="000000"/>
                          </a:solidFill>
                          <a:effectLst/>
                          <a:latin typeface="Century Gothic" panose="020B0502020202020204" pitchFamily="34" charset="0"/>
                        </a:rPr>
                        <a:t>0.380</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0.456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1.392</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0.911</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0.886</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1.013</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100" b="0" i="0" u="none" strike="noStrike" dirty="0">
                          <a:solidFill>
                            <a:srgbClr val="000000"/>
                          </a:solidFill>
                          <a:effectLst/>
                          <a:latin typeface="Century Gothic" panose="020B0502020202020204" pitchFamily="34" charset="0"/>
                        </a:rPr>
                        <a:t>7.658</a:t>
                      </a: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w="6350" cap="flat" cmpd="sng" algn="ctr">
                      <a:solidFill>
                        <a:srgbClr val="A6A6A6"/>
                      </a:solidFill>
                      <a:prstDash val="solid"/>
                      <a:round/>
                      <a:headEnd type="none" w="med" len="med"/>
                      <a:tailEnd type="none" w="med" len="med"/>
                    </a:lnL>
                    <a:lnR>
                      <a:noFill/>
                    </a:lnR>
                    <a:lnT>
                      <a:noFill/>
                    </a:lnT>
                    <a:lnB>
                      <a:noFill/>
                    </a:lnB>
                  </a:tcPr>
                </a:tc>
                <a:extLst>
                  <a:ext uri="{0D108BD9-81ED-4DB2-BD59-A6C34878D82A}">
                    <a16:rowId xmlns:a16="http://schemas.microsoft.com/office/drawing/2014/main" xmlns="" val="2541384788"/>
                  </a:ext>
                </a:extLst>
              </a:tr>
              <a:tr h="224395">
                <a:tc>
                  <a:txBody>
                    <a:bodyPr/>
                    <a:lstStyle/>
                    <a:p>
                      <a:pPr algn="l" fontAlgn="b"/>
                      <a:endParaRPr lang="en-US" sz="1100" b="0" i="0" u="none" strike="noStrike">
                        <a:solidFill>
                          <a:srgbClr val="000000"/>
                        </a:solidFill>
                        <a:effectLst/>
                        <a:latin typeface="Century Gothic" panose="020B0502020202020204" pitchFamily="34" charset="0"/>
                      </a:endParaRPr>
                    </a:p>
                  </a:txBody>
                  <a:tcPr marL="7826" marR="7826" marT="7826" marB="0" anchor="b">
                    <a:lnL>
                      <a:noFill/>
                    </a:lnL>
                    <a:lnR w="6350" cap="flat" cmpd="sng" algn="ctr">
                      <a:solidFill>
                        <a:srgbClr val="A6A6A6"/>
                      </a:solidFill>
                      <a:prstDash val="solid"/>
                      <a:round/>
                      <a:headEnd type="none" w="med" len="med"/>
                      <a:tailEnd type="none" w="med" len="med"/>
                    </a:lnR>
                    <a:lnT>
                      <a:noFill/>
                    </a:lnT>
                    <a:lnB>
                      <a:noFill/>
                    </a:lnB>
                  </a:tcPr>
                </a:tc>
                <a:tc>
                  <a:txBody>
                    <a:bodyPr/>
                    <a:lstStyle/>
                    <a:p>
                      <a:pPr algn="l" fontAlgn="b"/>
                      <a:endParaRPr lang="en-US" sz="1100" b="1" i="0" u="none" strike="noStrike" dirty="0">
                        <a:solidFill>
                          <a:srgbClr val="000000"/>
                        </a:solidFill>
                        <a:effectLst/>
                        <a:latin typeface="Century Gothic" panose="020B0502020202020204" pitchFamily="34" charset="0"/>
                      </a:endParaRP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dirty="0">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dirty="0">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100" b="0" i="0" u="none" strike="noStrike">
                          <a:solidFill>
                            <a:srgbClr val="000000"/>
                          </a:solidFill>
                          <a:effectLst/>
                          <a:latin typeface="Century Gothic" panose="020B0502020202020204" pitchFamily="34" charset="0"/>
                        </a:rPr>
                        <a:t> </a:t>
                      </a:r>
                    </a:p>
                  </a:txBody>
                  <a:tcPr marL="7826" marR="7826" marT="7826"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400" b="1" i="1" u="none" strike="noStrike" dirty="0" smtClean="0">
                          <a:solidFill>
                            <a:srgbClr val="000000"/>
                          </a:solidFill>
                          <a:effectLst/>
                          <a:latin typeface="Century Gothic" panose="020B0502020202020204" pitchFamily="34" charset="0"/>
                        </a:rPr>
                        <a:t>kappa</a:t>
                      </a:r>
                      <a:r>
                        <a:rPr lang="en-US" sz="1400" b="1" i="1" u="none" strike="noStrike" baseline="0" dirty="0" smtClean="0">
                          <a:solidFill>
                            <a:srgbClr val="000000"/>
                          </a:solidFill>
                          <a:effectLst/>
                          <a:latin typeface="Century Gothic" panose="020B0502020202020204" pitchFamily="34" charset="0"/>
                        </a:rPr>
                        <a:t> = </a:t>
                      </a:r>
                      <a:r>
                        <a:rPr lang="en-US" sz="1400" b="1" i="1" u="none" strike="noStrike" dirty="0" smtClean="0">
                          <a:solidFill>
                            <a:srgbClr val="000000"/>
                          </a:solidFill>
                          <a:effectLst/>
                          <a:latin typeface="Century Gothic" panose="020B0502020202020204" pitchFamily="34" charset="0"/>
                        </a:rPr>
                        <a:t>0.790</a:t>
                      </a:r>
                      <a:endParaRPr lang="en-US" sz="1400" b="1" i="1" u="none" strike="noStrike" dirty="0">
                        <a:solidFill>
                          <a:srgbClr val="000000"/>
                        </a:solidFill>
                        <a:effectLst/>
                        <a:latin typeface="Century Gothic" panose="020B0502020202020204" pitchFamily="34" charset="0"/>
                      </a:endParaRPr>
                    </a:p>
                  </a:txBody>
                  <a:tcPr marL="7826" marR="7826" marT="7826"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66FF"/>
                    </a:solidFill>
                  </a:tcPr>
                </a:tc>
                <a:tc>
                  <a:txBody>
                    <a:bodyPr/>
                    <a:lstStyle/>
                    <a:p>
                      <a:pPr algn="l" fontAlgn="b"/>
                      <a:endParaRPr lang="en-US" sz="1100" b="0" i="0" u="none" strike="noStrike" dirty="0">
                        <a:solidFill>
                          <a:srgbClr val="000000"/>
                        </a:solidFill>
                        <a:effectLst/>
                        <a:latin typeface="Century Gothic" panose="020B0502020202020204" pitchFamily="34" charset="0"/>
                      </a:endParaRPr>
                    </a:p>
                  </a:txBody>
                  <a:tcPr marL="7826" marR="7826" marT="7826" marB="0" anchor="b">
                    <a:lnL w="6350" cap="flat" cmpd="sng" algn="ctr">
                      <a:solidFill>
                        <a:srgbClr val="A6A6A6"/>
                      </a:solidFill>
                      <a:prstDash val="solid"/>
                      <a:round/>
                      <a:headEnd type="none" w="med" len="med"/>
                      <a:tailEnd type="none" w="med" len="med"/>
                    </a:lnL>
                    <a:lnR>
                      <a:noFill/>
                    </a:lnR>
                    <a:lnT>
                      <a:noFill/>
                    </a:lnT>
                    <a:lnB>
                      <a:noFill/>
                    </a:lnB>
                  </a:tcPr>
                </a:tc>
                <a:extLst>
                  <a:ext uri="{0D108BD9-81ED-4DB2-BD59-A6C34878D82A}">
                    <a16:rowId xmlns:a16="http://schemas.microsoft.com/office/drawing/2014/main" xmlns="" val="2843995981"/>
                  </a:ext>
                </a:extLst>
              </a:tr>
            </a:tbl>
          </a:graphicData>
        </a:graphic>
      </p:graphicFrame>
    </p:spTree>
    <p:extLst>
      <p:ext uri="{BB962C8B-B14F-4D97-AF65-F5344CB8AC3E}">
        <p14:creationId xmlns:p14="http://schemas.microsoft.com/office/powerpoint/2010/main" val="16200393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entury Gothic" panose="020B0502020202020204" pitchFamily="34" charset="0"/>
              </a:rPr>
              <a:t>MESMA RMSE</a:t>
            </a:r>
            <a:endParaRPr lang="en-US" dirty="0">
              <a:latin typeface="Century Gothic" panose="020B0502020202020204" pitchFamily="34" charset="0"/>
            </a:endParaRPr>
          </a:p>
        </p:txBody>
      </p:sp>
      <p:pic>
        <p:nvPicPr>
          <p:cNvPr id="5" name="Picture 4"/>
          <p:cNvPicPr>
            <a:picLocks noChangeAspect="1"/>
          </p:cNvPicPr>
          <p:nvPr/>
        </p:nvPicPr>
        <p:blipFill rotWithShape="1">
          <a:blip r:embed="rId3" cstate="print">
            <a:extLst>
              <a:ext uri="{28A0092B-C50C-407E-A947-70E740481C1C}">
                <a14:useLocalDpi xmlns:a14="http://schemas.microsoft.com/office/drawing/2010/main" val="0"/>
              </a:ext>
            </a:extLst>
          </a:blip>
          <a:srcRect t="10260" b="8354"/>
          <a:stretch/>
        </p:blipFill>
        <p:spPr>
          <a:xfrm>
            <a:off x="1655234" y="914399"/>
            <a:ext cx="8922930" cy="5611529"/>
          </a:xfrm>
          <a:prstGeom prst="rect">
            <a:avLst/>
          </a:prstGeom>
        </p:spPr>
      </p:pic>
      <p:sp>
        <p:nvSpPr>
          <p:cNvPr id="6" name="Rectangle 5"/>
          <p:cNvSpPr/>
          <p:nvPr/>
        </p:nvSpPr>
        <p:spPr>
          <a:xfrm>
            <a:off x="10033437" y="3147624"/>
            <a:ext cx="220337" cy="165253"/>
          </a:xfrm>
          <a:prstGeom prst="rect">
            <a:avLst/>
          </a:prstGeom>
          <a:noFill/>
          <a:ln w="28575">
            <a:solidFill>
              <a:srgbClr val="BFE9F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 name="TextBox 6"/>
          <p:cNvSpPr txBox="1"/>
          <p:nvPr/>
        </p:nvSpPr>
        <p:spPr>
          <a:xfrm>
            <a:off x="10211991" y="3031471"/>
            <a:ext cx="1314784" cy="369332"/>
          </a:xfrm>
          <a:prstGeom prst="rect">
            <a:avLst/>
          </a:prstGeom>
          <a:noFill/>
        </p:spPr>
        <p:txBody>
          <a:bodyPr wrap="none" rtlCol="0">
            <a:spAutoFit/>
          </a:bodyPr>
          <a:lstStyle/>
          <a:p>
            <a:r>
              <a:rPr lang="en-US" dirty="0" smtClean="0">
                <a:latin typeface="Century Gothic" panose="020B0502020202020204" pitchFamily="34" charset="0"/>
              </a:rPr>
              <a:t>Eco Zones</a:t>
            </a:r>
            <a:endParaRPr lang="en-US" dirty="0">
              <a:latin typeface="Century Gothic" panose="020B0502020202020204" pitchFamily="34" charset="0"/>
            </a:endParaRPr>
          </a:p>
        </p:txBody>
      </p:sp>
      <p:sp>
        <p:nvSpPr>
          <p:cNvPr id="8" name="Rectangle 7"/>
          <p:cNvSpPr/>
          <p:nvPr/>
        </p:nvSpPr>
        <p:spPr>
          <a:xfrm>
            <a:off x="10030072" y="3810948"/>
            <a:ext cx="220337" cy="931161"/>
          </a:xfrm>
          <a:prstGeom prst="rect">
            <a:avLst/>
          </a:prstGeom>
          <a:gradFill>
            <a:gsLst>
              <a:gs pos="0">
                <a:schemeClr val="bg1"/>
              </a:gs>
              <a:gs pos="100000">
                <a:schemeClr val="tx1"/>
              </a:gs>
            </a:gsLst>
            <a:lin ang="5400000" scaled="1"/>
          </a:gradFill>
          <a:ln>
            <a:gradFill>
              <a:gsLst>
                <a:gs pos="0">
                  <a:schemeClr val="bg1">
                    <a:lumMod val="75000"/>
                  </a:schemeClr>
                </a:gs>
                <a:gs pos="100000">
                  <a:schemeClr val="tx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 name="TextBox 8"/>
          <p:cNvSpPr txBox="1"/>
          <p:nvPr/>
        </p:nvSpPr>
        <p:spPr>
          <a:xfrm>
            <a:off x="9935406" y="3443102"/>
            <a:ext cx="784189" cy="369332"/>
          </a:xfrm>
          <a:prstGeom prst="rect">
            <a:avLst/>
          </a:prstGeom>
          <a:noFill/>
        </p:spPr>
        <p:txBody>
          <a:bodyPr wrap="none" rtlCol="0">
            <a:spAutoFit/>
          </a:bodyPr>
          <a:lstStyle/>
          <a:p>
            <a:r>
              <a:rPr lang="en-US" dirty="0" smtClean="0">
                <a:latin typeface="Century Gothic" panose="020B0502020202020204" pitchFamily="34" charset="0"/>
              </a:rPr>
              <a:t>RMSE</a:t>
            </a:r>
            <a:endParaRPr lang="en-US" dirty="0">
              <a:latin typeface="Century Gothic" panose="020B0502020202020204" pitchFamily="34" charset="0"/>
            </a:endParaRPr>
          </a:p>
        </p:txBody>
      </p:sp>
      <p:sp>
        <p:nvSpPr>
          <p:cNvPr id="10" name="TextBox 9"/>
          <p:cNvSpPr txBox="1"/>
          <p:nvPr/>
        </p:nvSpPr>
        <p:spPr>
          <a:xfrm>
            <a:off x="10259491" y="4466308"/>
            <a:ext cx="312906" cy="369332"/>
          </a:xfrm>
          <a:prstGeom prst="rect">
            <a:avLst/>
          </a:prstGeom>
          <a:noFill/>
        </p:spPr>
        <p:txBody>
          <a:bodyPr wrap="none" rtlCol="0">
            <a:spAutoFit/>
          </a:bodyPr>
          <a:lstStyle/>
          <a:p>
            <a:r>
              <a:rPr lang="en-US" dirty="0" smtClean="0">
                <a:latin typeface="Century Gothic" panose="020B0502020202020204" pitchFamily="34" charset="0"/>
              </a:rPr>
              <a:t>0</a:t>
            </a:r>
            <a:endParaRPr lang="en-US" dirty="0">
              <a:latin typeface="Century Gothic" panose="020B0502020202020204" pitchFamily="34" charset="0"/>
            </a:endParaRPr>
          </a:p>
        </p:txBody>
      </p:sp>
      <p:sp>
        <p:nvSpPr>
          <p:cNvPr id="11" name="TextBox 10"/>
          <p:cNvSpPr txBox="1"/>
          <p:nvPr/>
        </p:nvSpPr>
        <p:spPr>
          <a:xfrm>
            <a:off x="10246796" y="3729300"/>
            <a:ext cx="312906" cy="369332"/>
          </a:xfrm>
          <a:prstGeom prst="rect">
            <a:avLst/>
          </a:prstGeom>
          <a:noFill/>
        </p:spPr>
        <p:txBody>
          <a:bodyPr wrap="none" rtlCol="0">
            <a:spAutoFit/>
          </a:bodyPr>
          <a:lstStyle/>
          <a:p>
            <a:r>
              <a:rPr lang="en-US" dirty="0" smtClean="0">
                <a:latin typeface="Century Gothic" panose="020B0502020202020204" pitchFamily="34" charset="0"/>
              </a:rPr>
              <a:t>1</a:t>
            </a:r>
            <a:endParaRPr lang="en-US" dirty="0">
              <a:latin typeface="Century Gothic" panose="020B0502020202020204" pitchFamily="34" charset="0"/>
            </a:endParaRPr>
          </a:p>
        </p:txBody>
      </p:sp>
      <p:sp>
        <p:nvSpPr>
          <p:cNvPr id="12" name="TextBox 11"/>
          <p:cNvSpPr txBox="1"/>
          <p:nvPr/>
        </p:nvSpPr>
        <p:spPr>
          <a:xfrm>
            <a:off x="2391209" y="6372039"/>
            <a:ext cx="1915909" cy="307777"/>
          </a:xfrm>
          <a:prstGeom prst="rect">
            <a:avLst/>
          </a:prstGeom>
          <a:noFill/>
        </p:spPr>
        <p:txBody>
          <a:bodyPr wrap="none" rtlCol="0">
            <a:spAutoFit/>
          </a:bodyPr>
          <a:lstStyle/>
          <a:p>
            <a:r>
              <a:rPr lang="en-US" sz="1400" dirty="0" smtClean="0">
                <a:latin typeface="Century Gothic" panose="020B0502020202020204" pitchFamily="34" charset="0"/>
              </a:rPr>
              <a:t>Data Source: AVIRIS</a:t>
            </a:r>
            <a:endParaRPr lang="en-US" sz="1400" dirty="0">
              <a:latin typeface="Century Gothic" panose="020B0502020202020204" pitchFamily="34" charset="0"/>
            </a:endParaRPr>
          </a:p>
        </p:txBody>
      </p:sp>
    </p:spTree>
    <p:extLst>
      <p:ext uri="{BB962C8B-B14F-4D97-AF65-F5344CB8AC3E}">
        <p14:creationId xmlns:p14="http://schemas.microsoft.com/office/powerpoint/2010/main" val="2367060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Century Gothic" panose="020B0502020202020204" pitchFamily="34" charset="0"/>
              </a:rPr>
              <a:t>MESMA RMSE</a:t>
            </a:r>
            <a:endParaRPr lang="en-US" dirty="0">
              <a:latin typeface="Century Gothic" panose="020B0502020202020204" pitchFamily="34" charset="0"/>
            </a:endParaRPr>
          </a:p>
        </p:txBody>
      </p:sp>
      <p:pic>
        <p:nvPicPr>
          <p:cNvPr id="5" name="Picture 4"/>
          <p:cNvPicPr>
            <a:picLocks noChangeAspect="1"/>
          </p:cNvPicPr>
          <p:nvPr/>
        </p:nvPicPr>
        <p:blipFill rotWithShape="1">
          <a:blip r:embed="rId3" cstate="print">
            <a:extLst>
              <a:ext uri="{28A0092B-C50C-407E-A947-70E740481C1C}">
                <a14:useLocalDpi xmlns:a14="http://schemas.microsoft.com/office/drawing/2010/main" val="0"/>
              </a:ext>
            </a:extLst>
          </a:blip>
          <a:srcRect t="10400" b="8214"/>
          <a:stretch/>
        </p:blipFill>
        <p:spPr>
          <a:xfrm>
            <a:off x="1655234" y="924025"/>
            <a:ext cx="8922930" cy="5611529"/>
          </a:xfrm>
          <a:prstGeom prst="rect">
            <a:avLst/>
          </a:prstGeom>
        </p:spPr>
      </p:pic>
      <p:sp>
        <p:nvSpPr>
          <p:cNvPr id="4" name="Rectangle 3"/>
          <p:cNvSpPr/>
          <p:nvPr/>
        </p:nvSpPr>
        <p:spPr>
          <a:xfrm>
            <a:off x="10033441" y="2897851"/>
            <a:ext cx="220337" cy="165253"/>
          </a:xfrm>
          <a:prstGeom prst="rect">
            <a:avLst/>
          </a:prstGeom>
          <a:solidFill>
            <a:srgbClr val="FFAA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6" name="Rectangle 5"/>
          <p:cNvSpPr/>
          <p:nvPr/>
        </p:nvSpPr>
        <p:spPr>
          <a:xfrm>
            <a:off x="10033438" y="3201062"/>
            <a:ext cx="220337" cy="165253"/>
          </a:xfrm>
          <a:prstGeom prst="rect">
            <a:avLst/>
          </a:prstGeom>
          <a:solidFill>
            <a:srgbClr val="55F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7" name="Rectangle 6"/>
          <p:cNvSpPr/>
          <p:nvPr/>
        </p:nvSpPr>
        <p:spPr>
          <a:xfrm>
            <a:off x="10033439" y="3495278"/>
            <a:ext cx="220337" cy="165253"/>
          </a:xfrm>
          <a:prstGeom prst="rect">
            <a:avLst/>
          </a:prstGeom>
          <a:solidFill>
            <a:srgbClr val="E9B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8" name="Rectangle 7"/>
          <p:cNvSpPr/>
          <p:nvPr/>
        </p:nvSpPr>
        <p:spPr>
          <a:xfrm>
            <a:off x="10033437" y="3777016"/>
            <a:ext cx="220337" cy="165253"/>
          </a:xfrm>
          <a:prstGeom prst="rect">
            <a:avLst/>
          </a:prstGeom>
          <a:noFill/>
          <a:ln w="28575">
            <a:solidFill>
              <a:srgbClr val="BFE9F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9" name="TextBox 8"/>
          <p:cNvSpPr txBox="1"/>
          <p:nvPr/>
        </p:nvSpPr>
        <p:spPr>
          <a:xfrm>
            <a:off x="10211991" y="2786678"/>
            <a:ext cx="1725152" cy="369332"/>
          </a:xfrm>
          <a:prstGeom prst="rect">
            <a:avLst/>
          </a:prstGeom>
          <a:noFill/>
        </p:spPr>
        <p:txBody>
          <a:bodyPr wrap="none" rtlCol="0">
            <a:spAutoFit/>
          </a:bodyPr>
          <a:lstStyle/>
          <a:p>
            <a:r>
              <a:rPr lang="en-US" dirty="0" smtClean="0">
                <a:latin typeface="Century Gothic" panose="020B0502020202020204" pitchFamily="34" charset="0"/>
              </a:rPr>
              <a:t>Fire boundary</a:t>
            </a:r>
            <a:endParaRPr lang="en-US" dirty="0">
              <a:latin typeface="Century Gothic" panose="020B0502020202020204" pitchFamily="34" charset="0"/>
            </a:endParaRPr>
          </a:p>
        </p:txBody>
      </p:sp>
      <p:sp>
        <p:nvSpPr>
          <p:cNvPr id="10" name="TextBox 9"/>
          <p:cNvSpPr txBox="1"/>
          <p:nvPr/>
        </p:nvSpPr>
        <p:spPr>
          <a:xfrm>
            <a:off x="10211991" y="3077224"/>
            <a:ext cx="1402948" cy="369332"/>
          </a:xfrm>
          <a:prstGeom prst="rect">
            <a:avLst/>
          </a:prstGeom>
          <a:noFill/>
        </p:spPr>
        <p:txBody>
          <a:bodyPr wrap="none" rtlCol="0">
            <a:spAutoFit/>
          </a:bodyPr>
          <a:lstStyle/>
          <a:p>
            <a:r>
              <a:rPr lang="en-US" dirty="0" smtClean="0">
                <a:latin typeface="Century Gothic" panose="020B0502020202020204" pitchFamily="34" charset="0"/>
              </a:rPr>
              <a:t>Agriculture</a:t>
            </a:r>
            <a:endParaRPr lang="en-US" dirty="0">
              <a:latin typeface="Century Gothic" panose="020B0502020202020204" pitchFamily="34" charset="0"/>
            </a:endParaRPr>
          </a:p>
        </p:txBody>
      </p:sp>
      <p:sp>
        <p:nvSpPr>
          <p:cNvPr id="11" name="TextBox 10"/>
          <p:cNvSpPr txBox="1"/>
          <p:nvPr/>
        </p:nvSpPr>
        <p:spPr>
          <a:xfrm>
            <a:off x="10211991" y="3380945"/>
            <a:ext cx="859531" cy="369332"/>
          </a:xfrm>
          <a:prstGeom prst="rect">
            <a:avLst/>
          </a:prstGeom>
          <a:noFill/>
        </p:spPr>
        <p:txBody>
          <a:bodyPr wrap="none" rtlCol="0">
            <a:spAutoFit/>
          </a:bodyPr>
          <a:lstStyle/>
          <a:p>
            <a:r>
              <a:rPr lang="en-US" dirty="0" smtClean="0">
                <a:latin typeface="Century Gothic" panose="020B0502020202020204" pitchFamily="34" charset="0"/>
              </a:rPr>
              <a:t>Urban</a:t>
            </a:r>
            <a:endParaRPr lang="en-US" dirty="0">
              <a:latin typeface="Century Gothic" panose="020B0502020202020204" pitchFamily="34" charset="0"/>
            </a:endParaRPr>
          </a:p>
        </p:txBody>
      </p:sp>
      <p:sp>
        <p:nvSpPr>
          <p:cNvPr id="12" name="TextBox 11"/>
          <p:cNvSpPr txBox="1"/>
          <p:nvPr/>
        </p:nvSpPr>
        <p:spPr>
          <a:xfrm>
            <a:off x="10211991" y="3660863"/>
            <a:ext cx="1314784" cy="369332"/>
          </a:xfrm>
          <a:prstGeom prst="rect">
            <a:avLst/>
          </a:prstGeom>
          <a:noFill/>
        </p:spPr>
        <p:txBody>
          <a:bodyPr wrap="none" rtlCol="0">
            <a:spAutoFit/>
          </a:bodyPr>
          <a:lstStyle/>
          <a:p>
            <a:r>
              <a:rPr lang="en-US" dirty="0" smtClean="0">
                <a:latin typeface="Century Gothic" panose="020B0502020202020204" pitchFamily="34" charset="0"/>
              </a:rPr>
              <a:t>Eco Zones</a:t>
            </a:r>
            <a:endParaRPr lang="en-US" dirty="0">
              <a:latin typeface="Century Gothic" panose="020B0502020202020204" pitchFamily="34" charset="0"/>
            </a:endParaRPr>
          </a:p>
        </p:txBody>
      </p:sp>
      <p:sp>
        <p:nvSpPr>
          <p:cNvPr id="13" name="Rectangle 12"/>
          <p:cNvSpPr/>
          <p:nvPr/>
        </p:nvSpPr>
        <p:spPr>
          <a:xfrm>
            <a:off x="10030072" y="4440340"/>
            <a:ext cx="220337" cy="931161"/>
          </a:xfrm>
          <a:prstGeom prst="rect">
            <a:avLst/>
          </a:prstGeom>
          <a:gradFill>
            <a:gsLst>
              <a:gs pos="0">
                <a:schemeClr val="bg1"/>
              </a:gs>
              <a:gs pos="100000">
                <a:schemeClr val="tx1"/>
              </a:gs>
            </a:gsLst>
            <a:lin ang="5400000" scaled="1"/>
          </a:gradFill>
          <a:ln>
            <a:gradFill>
              <a:gsLst>
                <a:gs pos="0">
                  <a:schemeClr val="bg1">
                    <a:lumMod val="75000"/>
                  </a:schemeClr>
                </a:gs>
                <a:gs pos="100000">
                  <a:schemeClr val="tx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entury Gothic" panose="020B0502020202020204" pitchFamily="34" charset="0"/>
            </a:endParaRPr>
          </a:p>
        </p:txBody>
      </p:sp>
      <p:sp>
        <p:nvSpPr>
          <p:cNvPr id="14" name="TextBox 13"/>
          <p:cNvSpPr txBox="1"/>
          <p:nvPr/>
        </p:nvSpPr>
        <p:spPr>
          <a:xfrm>
            <a:off x="9935406" y="4072494"/>
            <a:ext cx="784189" cy="369332"/>
          </a:xfrm>
          <a:prstGeom prst="rect">
            <a:avLst/>
          </a:prstGeom>
          <a:noFill/>
        </p:spPr>
        <p:txBody>
          <a:bodyPr wrap="none" rtlCol="0">
            <a:spAutoFit/>
          </a:bodyPr>
          <a:lstStyle/>
          <a:p>
            <a:r>
              <a:rPr lang="en-US" dirty="0" smtClean="0">
                <a:latin typeface="Century Gothic" panose="020B0502020202020204" pitchFamily="34" charset="0"/>
              </a:rPr>
              <a:t>RMSE</a:t>
            </a:r>
            <a:endParaRPr lang="en-US" dirty="0">
              <a:latin typeface="Century Gothic" panose="020B0502020202020204" pitchFamily="34" charset="0"/>
            </a:endParaRPr>
          </a:p>
        </p:txBody>
      </p:sp>
      <p:sp>
        <p:nvSpPr>
          <p:cNvPr id="15" name="TextBox 14"/>
          <p:cNvSpPr txBox="1"/>
          <p:nvPr/>
        </p:nvSpPr>
        <p:spPr>
          <a:xfrm>
            <a:off x="10259491" y="5095700"/>
            <a:ext cx="312906" cy="369332"/>
          </a:xfrm>
          <a:prstGeom prst="rect">
            <a:avLst/>
          </a:prstGeom>
          <a:noFill/>
        </p:spPr>
        <p:txBody>
          <a:bodyPr wrap="none" rtlCol="0">
            <a:spAutoFit/>
          </a:bodyPr>
          <a:lstStyle/>
          <a:p>
            <a:r>
              <a:rPr lang="en-US" dirty="0" smtClean="0">
                <a:latin typeface="Century Gothic" panose="020B0502020202020204" pitchFamily="34" charset="0"/>
              </a:rPr>
              <a:t>0</a:t>
            </a:r>
            <a:endParaRPr lang="en-US" dirty="0">
              <a:latin typeface="Century Gothic" panose="020B0502020202020204" pitchFamily="34" charset="0"/>
            </a:endParaRPr>
          </a:p>
        </p:txBody>
      </p:sp>
      <p:sp>
        <p:nvSpPr>
          <p:cNvPr id="16" name="TextBox 15"/>
          <p:cNvSpPr txBox="1"/>
          <p:nvPr/>
        </p:nvSpPr>
        <p:spPr>
          <a:xfrm>
            <a:off x="10246796" y="4358692"/>
            <a:ext cx="312906" cy="369332"/>
          </a:xfrm>
          <a:prstGeom prst="rect">
            <a:avLst/>
          </a:prstGeom>
          <a:noFill/>
        </p:spPr>
        <p:txBody>
          <a:bodyPr wrap="none" rtlCol="0">
            <a:spAutoFit/>
          </a:bodyPr>
          <a:lstStyle/>
          <a:p>
            <a:r>
              <a:rPr lang="en-US" dirty="0" smtClean="0">
                <a:latin typeface="Century Gothic" panose="020B0502020202020204" pitchFamily="34" charset="0"/>
              </a:rPr>
              <a:t>1</a:t>
            </a:r>
            <a:endParaRPr lang="en-US" dirty="0">
              <a:latin typeface="Century Gothic" panose="020B0502020202020204" pitchFamily="34" charset="0"/>
            </a:endParaRPr>
          </a:p>
        </p:txBody>
      </p:sp>
      <p:sp>
        <p:nvSpPr>
          <p:cNvPr id="17" name="TextBox 16"/>
          <p:cNvSpPr txBox="1"/>
          <p:nvPr/>
        </p:nvSpPr>
        <p:spPr>
          <a:xfrm>
            <a:off x="2391209" y="6372039"/>
            <a:ext cx="4432624" cy="307777"/>
          </a:xfrm>
          <a:prstGeom prst="rect">
            <a:avLst/>
          </a:prstGeom>
          <a:noFill/>
        </p:spPr>
        <p:txBody>
          <a:bodyPr wrap="none" rtlCol="0">
            <a:spAutoFit/>
          </a:bodyPr>
          <a:lstStyle/>
          <a:p>
            <a:r>
              <a:rPr lang="en-US" sz="1400" dirty="0" smtClean="0">
                <a:latin typeface="Century Gothic" panose="020B0502020202020204" pitchFamily="34" charset="0"/>
              </a:rPr>
              <a:t>Data Sources: AVIRIS, National Park Service (NPS)</a:t>
            </a:r>
            <a:endParaRPr lang="en-US" sz="1400" dirty="0">
              <a:latin typeface="Century Gothic" panose="020B0502020202020204" pitchFamily="34" charset="0"/>
            </a:endParaRPr>
          </a:p>
        </p:txBody>
      </p:sp>
    </p:spTree>
    <p:extLst>
      <p:ext uri="{BB962C8B-B14F-4D97-AF65-F5344CB8AC3E}">
        <p14:creationId xmlns:p14="http://schemas.microsoft.com/office/powerpoint/2010/main" val="20956347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3600" dirty="0" smtClean="0">
                <a:latin typeface="Century Gothic" panose="020B0502020202020204" pitchFamily="34" charset="0"/>
              </a:rPr>
              <a:t>Results – Simplified Species </a:t>
            </a:r>
            <a:r>
              <a:rPr lang="en-US" sz="3600" dirty="0"/>
              <a:t>M</a:t>
            </a:r>
            <a:r>
              <a:rPr lang="en-US" sz="3600" dirty="0" smtClean="0">
                <a:latin typeface="Century Gothic" panose="020B0502020202020204" pitchFamily="34" charset="0"/>
              </a:rPr>
              <a:t>ap</a:t>
            </a:r>
            <a:endParaRPr lang="en-US" sz="3600" dirty="0">
              <a:latin typeface="Century Gothic" panose="020B0502020202020204" pitchFamily="34" charset="0"/>
            </a:endParaRPr>
          </a:p>
        </p:txBody>
      </p:sp>
      <p:sp>
        <p:nvSpPr>
          <p:cNvPr id="18" name="Rectangle 17"/>
          <p:cNvSpPr/>
          <p:nvPr/>
        </p:nvSpPr>
        <p:spPr>
          <a:xfrm>
            <a:off x="8679361" y="2709342"/>
            <a:ext cx="220337" cy="165253"/>
          </a:xfrm>
          <a:prstGeom prst="rect">
            <a:avLst/>
          </a:prstGeom>
          <a:solidFill>
            <a:srgbClr val="EBFFC0"/>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8679358" y="2988803"/>
            <a:ext cx="220337" cy="16525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8679358" y="4076729"/>
            <a:ext cx="220337" cy="165253"/>
          </a:xfrm>
          <a:prstGeom prst="rect">
            <a:avLst/>
          </a:prstGeom>
          <a:solidFill>
            <a:srgbClr val="734B0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p:cNvSpPr/>
          <p:nvPr/>
        </p:nvSpPr>
        <p:spPr>
          <a:xfrm>
            <a:off x="8679359" y="3259269"/>
            <a:ext cx="220337" cy="165253"/>
          </a:xfrm>
          <a:prstGeom prst="rect">
            <a:avLst/>
          </a:prstGeom>
          <a:solidFill>
            <a:srgbClr val="C97E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p:nvPr/>
        </p:nvSpPr>
        <p:spPr>
          <a:xfrm>
            <a:off x="8679357" y="3517257"/>
            <a:ext cx="220337" cy="165253"/>
          </a:xfrm>
          <a:prstGeom prst="rect">
            <a:avLst/>
          </a:prstGeom>
          <a:solidFill>
            <a:srgbClr val="60EF0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p:cNvSpPr/>
          <p:nvPr/>
        </p:nvSpPr>
        <p:spPr>
          <a:xfrm>
            <a:off x="8679361" y="3797268"/>
            <a:ext cx="220337" cy="165253"/>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8679357" y="4356192"/>
            <a:ext cx="220337" cy="165253"/>
          </a:xfrm>
          <a:prstGeom prst="rect">
            <a:avLst/>
          </a:prstGeom>
          <a:solidFill>
            <a:srgbClr val="0B6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p:cNvSpPr txBox="1"/>
          <p:nvPr/>
        </p:nvSpPr>
        <p:spPr>
          <a:xfrm>
            <a:off x="8857911" y="2645669"/>
            <a:ext cx="1112356" cy="307777"/>
          </a:xfrm>
          <a:prstGeom prst="rect">
            <a:avLst/>
          </a:prstGeom>
          <a:noFill/>
        </p:spPr>
        <p:txBody>
          <a:bodyPr wrap="none" rtlCol="0">
            <a:spAutoFit/>
          </a:bodyPr>
          <a:lstStyle/>
          <a:p>
            <a:r>
              <a:rPr lang="en-US" sz="1400" dirty="0" smtClean="0"/>
              <a:t>Annual grass</a:t>
            </a:r>
            <a:endParaRPr lang="en-US" sz="1400" dirty="0"/>
          </a:p>
        </p:txBody>
      </p:sp>
      <p:sp>
        <p:nvSpPr>
          <p:cNvPr id="31" name="TextBox 30"/>
          <p:cNvSpPr txBox="1"/>
          <p:nvPr/>
        </p:nvSpPr>
        <p:spPr>
          <a:xfrm>
            <a:off x="8857911" y="2924340"/>
            <a:ext cx="1075936" cy="307777"/>
          </a:xfrm>
          <a:prstGeom prst="rect">
            <a:avLst/>
          </a:prstGeom>
          <a:noFill/>
        </p:spPr>
        <p:txBody>
          <a:bodyPr wrap="none" rtlCol="0">
            <a:spAutoFit/>
          </a:bodyPr>
          <a:lstStyle/>
          <a:p>
            <a:r>
              <a:rPr lang="en-US" sz="1400" dirty="0" smtClean="0"/>
              <a:t>Chaparral</a:t>
            </a:r>
            <a:endParaRPr lang="en-US" sz="1400" dirty="0"/>
          </a:p>
        </p:txBody>
      </p:sp>
      <p:sp>
        <p:nvSpPr>
          <p:cNvPr id="34" name="TextBox 33"/>
          <p:cNvSpPr txBox="1"/>
          <p:nvPr/>
        </p:nvSpPr>
        <p:spPr>
          <a:xfrm>
            <a:off x="8857911" y="3192436"/>
            <a:ext cx="1858201" cy="307777"/>
          </a:xfrm>
          <a:prstGeom prst="rect">
            <a:avLst/>
          </a:prstGeom>
          <a:noFill/>
        </p:spPr>
        <p:txBody>
          <a:bodyPr wrap="none" rtlCol="0">
            <a:spAutoFit/>
          </a:bodyPr>
          <a:lstStyle/>
          <a:p>
            <a:r>
              <a:rPr lang="en-US" sz="1400" dirty="0" smtClean="0"/>
              <a:t>Coastal sage scrub</a:t>
            </a:r>
            <a:endParaRPr lang="en-US" sz="1400" dirty="0"/>
          </a:p>
        </p:txBody>
      </p:sp>
      <p:sp>
        <p:nvSpPr>
          <p:cNvPr id="37" name="TextBox 36"/>
          <p:cNvSpPr txBox="1"/>
          <p:nvPr/>
        </p:nvSpPr>
        <p:spPr>
          <a:xfrm>
            <a:off x="8857911" y="3448604"/>
            <a:ext cx="1955407" cy="307777"/>
          </a:xfrm>
          <a:prstGeom prst="rect">
            <a:avLst/>
          </a:prstGeom>
          <a:noFill/>
        </p:spPr>
        <p:txBody>
          <a:bodyPr wrap="none" rtlCol="0">
            <a:spAutoFit/>
          </a:bodyPr>
          <a:lstStyle/>
          <a:p>
            <a:r>
              <a:rPr lang="en-US" sz="1400" dirty="0" smtClean="0"/>
              <a:t>Coast live oak woodland</a:t>
            </a:r>
            <a:endParaRPr lang="en-US" sz="1400" dirty="0"/>
          </a:p>
        </p:txBody>
      </p:sp>
      <p:sp>
        <p:nvSpPr>
          <p:cNvPr id="38" name="TextBox 37"/>
          <p:cNvSpPr txBox="1"/>
          <p:nvPr/>
        </p:nvSpPr>
        <p:spPr>
          <a:xfrm>
            <a:off x="8857911" y="3727275"/>
            <a:ext cx="790601" cy="307777"/>
          </a:xfrm>
          <a:prstGeom prst="rect">
            <a:avLst/>
          </a:prstGeom>
          <a:noFill/>
        </p:spPr>
        <p:txBody>
          <a:bodyPr wrap="none" rtlCol="0">
            <a:spAutoFit/>
          </a:bodyPr>
          <a:lstStyle/>
          <a:p>
            <a:r>
              <a:rPr lang="en-US" sz="1400" dirty="0" smtClean="0"/>
              <a:t>Riparian</a:t>
            </a:r>
            <a:endParaRPr lang="en-US" sz="1400" dirty="0"/>
          </a:p>
        </p:txBody>
      </p:sp>
      <p:sp>
        <p:nvSpPr>
          <p:cNvPr id="39" name="TextBox 38"/>
          <p:cNvSpPr txBox="1"/>
          <p:nvPr/>
        </p:nvSpPr>
        <p:spPr>
          <a:xfrm>
            <a:off x="8857911" y="4005946"/>
            <a:ext cx="876650" cy="307777"/>
          </a:xfrm>
          <a:prstGeom prst="rect">
            <a:avLst/>
          </a:prstGeom>
          <a:noFill/>
        </p:spPr>
        <p:txBody>
          <a:bodyPr wrap="none" rtlCol="0">
            <a:spAutoFit/>
          </a:bodyPr>
          <a:lstStyle/>
          <a:p>
            <a:r>
              <a:rPr lang="en-US" sz="1400" dirty="0" smtClean="0"/>
              <a:t>Substrate</a:t>
            </a:r>
            <a:endParaRPr lang="en-US" sz="1400" dirty="0"/>
          </a:p>
        </p:txBody>
      </p:sp>
      <p:sp>
        <p:nvSpPr>
          <p:cNvPr id="40" name="TextBox 39"/>
          <p:cNvSpPr txBox="1"/>
          <p:nvPr/>
        </p:nvSpPr>
        <p:spPr>
          <a:xfrm>
            <a:off x="8857911" y="4284617"/>
            <a:ext cx="634917" cy="307777"/>
          </a:xfrm>
          <a:prstGeom prst="rect">
            <a:avLst/>
          </a:prstGeom>
          <a:noFill/>
        </p:spPr>
        <p:txBody>
          <a:bodyPr wrap="none" rtlCol="0">
            <a:spAutoFit/>
          </a:bodyPr>
          <a:lstStyle/>
          <a:p>
            <a:r>
              <a:rPr lang="en-US" sz="1400" dirty="0" smtClean="0"/>
              <a:t>Water</a:t>
            </a:r>
            <a:endParaRPr lang="en-US" sz="1400" dirty="0"/>
          </a:p>
        </p:txBody>
      </p:sp>
      <p:sp>
        <p:nvSpPr>
          <p:cNvPr id="42" name="TextBox 41"/>
          <p:cNvSpPr txBox="1"/>
          <p:nvPr/>
        </p:nvSpPr>
        <p:spPr>
          <a:xfrm>
            <a:off x="835543" y="6309319"/>
            <a:ext cx="1915909" cy="307777"/>
          </a:xfrm>
          <a:prstGeom prst="rect">
            <a:avLst/>
          </a:prstGeom>
          <a:noFill/>
        </p:spPr>
        <p:txBody>
          <a:bodyPr wrap="none" rtlCol="0">
            <a:spAutoFit/>
          </a:bodyPr>
          <a:lstStyle/>
          <a:p>
            <a:r>
              <a:rPr lang="en-US" sz="1400" dirty="0" smtClean="0">
                <a:latin typeface="Century Gothic" panose="020B0502020202020204" pitchFamily="34" charset="0"/>
              </a:rPr>
              <a:t>Data Source: AVIRIS</a:t>
            </a:r>
            <a:endParaRPr lang="en-US" sz="1400" dirty="0">
              <a:latin typeface="Century Gothic" panose="020B0502020202020204" pitchFamily="34" charset="0"/>
            </a:endParaRPr>
          </a:p>
        </p:txBody>
      </p:sp>
      <p:pic>
        <p:nvPicPr>
          <p:cNvPr id="2" name="Picture 1"/>
          <p:cNvPicPr>
            <a:picLocks noChangeAspect="1"/>
          </p:cNvPicPr>
          <p:nvPr/>
        </p:nvPicPr>
        <p:blipFill rotWithShape="1">
          <a:blip r:embed="rId3" cstate="print">
            <a:extLst>
              <a:ext uri="{28A0092B-C50C-407E-A947-70E740481C1C}">
                <a14:useLocalDpi xmlns:a14="http://schemas.microsoft.com/office/drawing/2010/main" val="0"/>
              </a:ext>
            </a:extLst>
          </a:blip>
          <a:srcRect l="6626" t="10370" r="7007" b="9300"/>
          <a:stretch/>
        </p:blipFill>
        <p:spPr>
          <a:xfrm>
            <a:off x="711203" y="857957"/>
            <a:ext cx="7665155" cy="5508978"/>
          </a:xfrm>
          <a:prstGeom prst="rect">
            <a:avLst/>
          </a:prstGeom>
        </p:spPr>
      </p:pic>
    </p:spTree>
    <p:extLst>
      <p:ext uri="{BB962C8B-B14F-4D97-AF65-F5344CB8AC3E}">
        <p14:creationId xmlns:p14="http://schemas.microsoft.com/office/powerpoint/2010/main" val="18635079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p:cNvGraphicFramePr>
            <a:graphicFrameLocks noGrp="1"/>
          </p:cNvGraphicFramePr>
          <p:nvPr>
            <p:extLst>
              <p:ext uri="{D42A27DB-BD31-4B8C-83A1-F6EECF244321}">
                <p14:modId xmlns:p14="http://schemas.microsoft.com/office/powerpoint/2010/main" val="3277820693"/>
              </p:ext>
            </p:extLst>
          </p:nvPr>
        </p:nvGraphicFramePr>
        <p:xfrm>
          <a:off x="774045" y="801301"/>
          <a:ext cx="10647588" cy="5954486"/>
        </p:xfrm>
        <a:graphic>
          <a:graphicData uri="http://schemas.openxmlformats.org/drawingml/2006/table">
            <a:tbl>
              <a:tblPr/>
              <a:tblGrid>
                <a:gridCol w="589191">
                  <a:extLst>
                    <a:ext uri="{9D8B030D-6E8A-4147-A177-3AD203B41FA5}">
                      <a16:colId xmlns:a16="http://schemas.microsoft.com/office/drawing/2014/main" xmlns="" val="1137020972"/>
                    </a:ext>
                  </a:extLst>
                </a:gridCol>
                <a:gridCol w="1807028">
                  <a:extLst>
                    <a:ext uri="{9D8B030D-6E8A-4147-A177-3AD203B41FA5}">
                      <a16:colId xmlns:a16="http://schemas.microsoft.com/office/drawing/2014/main" xmlns="" val="2247136686"/>
                    </a:ext>
                  </a:extLst>
                </a:gridCol>
                <a:gridCol w="863273">
                  <a:extLst>
                    <a:ext uri="{9D8B030D-6E8A-4147-A177-3AD203B41FA5}">
                      <a16:colId xmlns:a16="http://schemas.microsoft.com/office/drawing/2014/main" xmlns="" val="1020692177"/>
                    </a:ext>
                  </a:extLst>
                </a:gridCol>
                <a:gridCol w="976411">
                  <a:extLst>
                    <a:ext uri="{9D8B030D-6E8A-4147-A177-3AD203B41FA5}">
                      <a16:colId xmlns:a16="http://schemas.microsoft.com/office/drawing/2014/main" xmlns="" val="703194984"/>
                    </a:ext>
                  </a:extLst>
                </a:gridCol>
                <a:gridCol w="1034142">
                  <a:extLst>
                    <a:ext uri="{9D8B030D-6E8A-4147-A177-3AD203B41FA5}">
                      <a16:colId xmlns:a16="http://schemas.microsoft.com/office/drawing/2014/main" xmlns="" val="2373625055"/>
                    </a:ext>
                  </a:extLst>
                </a:gridCol>
                <a:gridCol w="947058">
                  <a:extLst>
                    <a:ext uri="{9D8B030D-6E8A-4147-A177-3AD203B41FA5}">
                      <a16:colId xmlns:a16="http://schemas.microsoft.com/office/drawing/2014/main" xmlns="" val="869577505"/>
                    </a:ext>
                  </a:extLst>
                </a:gridCol>
                <a:gridCol w="781470">
                  <a:extLst>
                    <a:ext uri="{9D8B030D-6E8A-4147-A177-3AD203B41FA5}">
                      <a16:colId xmlns:a16="http://schemas.microsoft.com/office/drawing/2014/main" xmlns="" val="2119473300"/>
                    </a:ext>
                  </a:extLst>
                </a:gridCol>
                <a:gridCol w="904000">
                  <a:extLst>
                    <a:ext uri="{9D8B030D-6E8A-4147-A177-3AD203B41FA5}">
                      <a16:colId xmlns:a16="http://schemas.microsoft.com/office/drawing/2014/main" xmlns="" val="4127593398"/>
                    </a:ext>
                  </a:extLst>
                </a:gridCol>
                <a:gridCol w="848826">
                  <a:extLst>
                    <a:ext uri="{9D8B030D-6E8A-4147-A177-3AD203B41FA5}">
                      <a16:colId xmlns:a16="http://schemas.microsoft.com/office/drawing/2014/main" xmlns="" val="2764748852"/>
                    </a:ext>
                  </a:extLst>
                </a:gridCol>
                <a:gridCol w="981789">
                  <a:extLst>
                    <a:ext uri="{9D8B030D-6E8A-4147-A177-3AD203B41FA5}">
                      <a16:colId xmlns:a16="http://schemas.microsoft.com/office/drawing/2014/main" xmlns="" val="1753197098"/>
                    </a:ext>
                  </a:extLst>
                </a:gridCol>
                <a:gridCol w="914400">
                  <a:extLst>
                    <a:ext uri="{9D8B030D-6E8A-4147-A177-3AD203B41FA5}">
                      <a16:colId xmlns:a16="http://schemas.microsoft.com/office/drawing/2014/main" xmlns="" val="2137991209"/>
                    </a:ext>
                  </a:extLst>
                </a:gridCol>
              </a:tblGrid>
              <a:tr h="391886">
                <a:tc>
                  <a:txBody>
                    <a:bodyPr/>
                    <a:lstStyle/>
                    <a:p>
                      <a:pPr algn="l" fontAlgn="b"/>
                      <a:endParaRPr lang="en-US" sz="1300" b="0" i="0" u="none" strike="noStrike" dirty="0">
                        <a:solidFill>
                          <a:srgbClr val="000000"/>
                        </a:solidFill>
                        <a:effectLst/>
                        <a:latin typeface="Century Gothic" panose="020B0502020202020204" pitchFamily="34" charset="0"/>
                      </a:endParaRPr>
                    </a:p>
                  </a:txBody>
                  <a:tcPr marL="9525" marR="9525" marT="9525" marB="0" anchor="b">
                    <a:lnL>
                      <a:noFill/>
                    </a:lnL>
                    <a:lnR>
                      <a:noFill/>
                    </a:lnR>
                    <a:lnT>
                      <a:noFill/>
                    </a:lnT>
                    <a:lnB>
                      <a:noFill/>
                    </a:lnB>
                  </a:tcPr>
                </a:tc>
                <a:tc>
                  <a:txBody>
                    <a:bodyPr/>
                    <a:lstStyle/>
                    <a:p>
                      <a:pPr algn="l" fontAlgn="b"/>
                      <a:endParaRPr lang="en-US" sz="1300" b="0" i="0" u="none" strike="noStrike" dirty="0">
                        <a:solidFill>
                          <a:srgbClr val="000000"/>
                        </a:solidFill>
                        <a:effectLst/>
                        <a:latin typeface="Century Gothic" panose="020B0502020202020204" pitchFamily="34" charset="0"/>
                      </a:endParaRPr>
                    </a:p>
                  </a:txBody>
                  <a:tcPr marL="9525" marR="9525" marT="9525" marB="0" anchor="b">
                    <a:lnL>
                      <a:noFill/>
                    </a:lnL>
                    <a:lnR w="6350" cap="flat" cmpd="sng" algn="ctr">
                      <a:solidFill>
                        <a:srgbClr val="A6A6A6"/>
                      </a:solidFill>
                      <a:prstDash val="solid"/>
                      <a:round/>
                      <a:headEnd type="none" w="med" len="med"/>
                      <a:tailEnd type="none" w="med" len="med"/>
                    </a:lnR>
                    <a:lnT>
                      <a:noFill/>
                    </a:lnT>
                    <a:lnB>
                      <a:noFill/>
                    </a:lnB>
                  </a:tcPr>
                </a:tc>
                <a:tc gridSpan="7">
                  <a:txBody>
                    <a:bodyPr/>
                    <a:lstStyle/>
                    <a:p>
                      <a:pPr algn="ctr" fontAlgn="b"/>
                      <a:r>
                        <a:rPr lang="en-US" sz="1800" b="1" i="0" u="none" strike="noStrike" dirty="0" smtClean="0">
                          <a:solidFill>
                            <a:srgbClr val="000000"/>
                          </a:solidFill>
                          <a:effectLst/>
                          <a:latin typeface="Century Gothic" panose="020B0502020202020204" pitchFamily="34" charset="0"/>
                        </a:rPr>
                        <a:t>REFERENCE</a:t>
                      </a:r>
                      <a:r>
                        <a:rPr lang="en-US" sz="1800" b="1" i="0" u="none" strike="noStrike" baseline="0" dirty="0" smtClean="0">
                          <a:solidFill>
                            <a:srgbClr val="000000"/>
                          </a:solidFill>
                          <a:effectLst/>
                          <a:latin typeface="Century Gothic" panose="020B0502020202020204" pitchFamily="34" charset="0"/>
                        </a:rPr>
                        <a:t> SOURCE</a:t>
                      </a:r>
                      <a:endParaRPr lang="en-US" sz="1800" b="1"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a:txBody>
                    <a:bodyPr/>
                    <a:lstStyle/>
                    <a:p>
                      <a:pPr algn="l" fontAlgn="b"/>
                      <a:endParaRPr lang="en-US" sz="1300" b="0" i="0" u="none" strike="noStrike">
                        <a:solidFill>
                          <a:srgbClr val="000000"/>
                        </a:solidFill>
                        <a:effectLst/>
                        <a:latin typeface="Century Gothic" panose="020B0502020202020204" pitchFamily="34" charset="0"/>
                      </a:endParaRPr>
                    </a:p>
                  </a:txBody>
                  <a:tcPr marL="9525" marR="9525" marT="9525" marB="0" anchor="b">
                    <a:lnL w="6350" cap="flat" cmpd="sng" algn="ctr">
                      <a:solidFill>
                        <a:srgbClr val="A6A6A6"/>
                      </a:solidFill>
                      <a:prstDash val="solid"/>
                      <a:round/>
                      <a:headEnd type="none" w="med" len="med"/>
                      <a:tailEnd type="none" w="med" len="med"/>
                    </a:lnL>
                    <a:lnR>
                      <a:noFill/>
                    </a:lnR>
                    <a:lnT>
                      <a:noFill/>
                    </a:lnT>
                    <a:lnB w="6350" cap="flat" cmpd="sng" algn="ctr">
                      <a:solidFill>
                        <a:srgbClr val="A6A6A6"/>
                      </a:solidFill>
                      <a:prstDash val="solid"/>
                      <a:round/>
                      <a:headEnd type="none" w="med" len="med"/>
                      <a:tailEnd type="none" w="med" len="med"/>
                    </a:lnB>
                  </a:tcPr>
                </a:tc>
                <a:tc>
                  <a:txBody>
                    <a:bodyPr/>
                    <a:lstStyle/>
                    <a:p>
                      <a:pPr algn="l" fontAlgn="b"/>
                      <a:endParaRPr lang="en-US" sz="1300" b="0" i="0" u="none" strike="noStrike">
                        <a:solidFill>
                          <a:srgbClr val="000000"/>
                        </a:solidFill>
                        <a:effectLst/>
                        <a:latin typeface="Century Gothic" panose="020B0502020202020204" pitchFamily="34" charset="0"/>
                      </a:endParaRPr>
                    </a:p>
                  </a:txBody>
                  <a:tcPr marL="9525" marR="9525" marT="9525" marB="0" anchor="b">
                    <a:lnL>
                      <a:noFill/>
                    </a:lnL>
                    <a:lnR>
                      <a:noFill/>
                    </a:lnR>
                    <a:lnT>
                      <a:noFill/>
                    </a:lnT>
                    <a:lnB w="6350" cap="flat" cmpd="sng" algn="ctr">
                      <a:solidFill>
                        <a:srgbClr val="A6A6A6"/>
                      </a:solidFill>
                      <a:prstDash val="solid"/>
                      <a:round/>
                      <a:headEnd type="none" w="med" len="med"/>
                      <a:tailEnd type="none" w="med" len="med"/>
                    </a:lnB>
                  </a:tcPr>
                </a:tc>
                <a:extLst>
                  <a:ext uri="{0D108BD9-81ED-4DB2-BD59-A6C34878D82A}">
                    <a16:rowId xmlns:a16="http://schemas.microsoft.com/office/drawing/2014/main" xmlns="" val="518088996"/>
                  </a:ext>
                </a:extLst>
              </a:tr>
              <a:tr h="581731">
                <a:tc>
                  <a:txBody>
                    <a:bodyPr/>
                    <a:lstStyle/>
                    <a:p>
                      <a:pPr algn="l" fontAlgn="b"/>
                      <a:endParaRPr lang="en-US" sz="1300" b="0" i="0" u="none" strike="noStrike">
                        <a:solidFill>
                          <a:srgbClr val="000000"/>
                        </a:solidFill>
                        <a:effectLst/>
                        <a:latin typeface="Century Gothic" panose="020B0502020202020204" pitchFamily="34" charset="0"/>
                      </a:endParaRPr>
                    </a:p>
                  </a:txBody>
                  <a:tcPr marL="9525" marR="9525" marT="9525" marB="0" anchor="b">
                    <a:lnL>
                      <a:noFill/>
                    </a:lnL>
                    <a:lnR>
                      <a:noFill/>
                    </a:lnR>
                    <a:lnT>
                      <a:noFill/>
                    </a:lnT>
                    <a:lnB w="6350" cap="flat" cmpd="sng" algn="ctr">
                      <a:solidFill>
                        <a:srgbClr val="A6A6A6"/>
                      </a:solidFill>
                      <a:prstDash val="solid"/>
                      <a:round/>
                      <a:headEnd type="none" w="med" len="med"/>
                      <a:tailEnd type="none" w="med" len="med"/>
                    </a:lnB>
                  </a:tcPr>
                </a:tc>
                <a:tc>
                  <a:txBody>
                    <a:bodyPr/>
                    <a:lstStyle/>
                    <a:p>
                      <a:pPr algn="l" fontAlgn="b"/>
                      <a:endParaRPr lang="en-US" sz="1300" b="0" i="0" u="none" strike="noStrike" dirty="0">
                        <a:solidFill>
                          <a:srgbClr val="000000"/>
                        </a:solidFill>
                        <a:effectLst/>
                        <a:latin typeface="Century Gothic" panose="020B0502020202020204" pitchFamily="34" charset="0"/>
                      </a:endParaRPr>
                    </a:p>
                  </a:txBody>
                  <a:tcPr marL="9525" marR="9525" marT="9525" marB="0" anchor="b">
                    <a:lnL>
                      <a:noFill/>
                    </a:lnL>
                    <a:lnR w="6350" cap="flat" cmpd="sng" algn="ctr">
                      <a:solidFill>
                        <a:srgbClr val="A6A6A6"/>
                      </a:solidFill>
                      <a:prstDash val="solid"/>
                      <a:round/>
                      <a:headEnd type="none" w="med" len="med"/>
                      <a:tailEnd type="none" w="med" len="med"/>
                    </a:lnR>
                    <a:lnT>
                      <a:noFill/>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Annual grass</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Chaparral</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Coastal sage scrub</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Oak woodland</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Riparian</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Substrate</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Water</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Total</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1" i="1" u="none" strike="noStrike" dirty="0">
                          <a:solidFill>
                            <a:srgbClr val="000000"/>
                          </a:solidFill>
                          <a:effectLst/>
                          <a:latin typeface="Century Gothic" panose="020B0502020202020204" pitchFamily="34" charset="0"/>
                        </a:rPr>
                        <a:t>user's accuracy</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extLst>
                  <a:ext uri="{0D108BD9-81ED-4DB2-BD59-A6C34878D82A}">
                    <a16:rowId xmlns:a16="http://schemas.microsoft.com/office/drawing/2014/main" xmlns="" val="1677151990"/>
                  </a:ext>
                </a:extLst>
              </a:tr>
              <a:tr h="278242">
                <a:tc rowSpan="8">
                  <a:txBody>
                    <a:bodyPr/>
                    <a:lstStyle/>
                    <a:p>
                      <a:pPr algn="ctr" fontAlgn="ctr"/>
                      <a:r>
                        <a:rPr lang="en-US" sz="1800" b="1" i="0" u="none" strike="noStrike" dirty="0" smtClean="0">
                          <a:solidFill>
                            <a:srgbClr val="000000"/>
                          </a:solidFill>
                          <a:effectLst/>
                          <a:latin typeface="Century Gothic" panose="020B0502020202020204" pitchFamily="34" charset="0"/>
                        </a:rPr>
                        <a:t>CLASSIFIED</a:t>
                      </a:r>
                      <a:r>
                        <a:rPr lang="en-US" sz="1800" b="1" i="0" u="none" strike="noStrike" baseline="0" dirty="0" smtClean="0">
                          <a:solidFill>
                            <a:srgbClr val="000000"/>
                          </a:solidFill>
                          <a:effectLst/>
                          <a:latin typeface="Century Gothic" panose="020B0502020202020204" pitchFamily="34" charset="0"/>
                        </a:rPr>
                        <a:t> MAP</a:t>
                      </a:r>
                      <a:endParaRPr lang="en-US" sz="1800" b="1" i="0" u="none" strike="noStrike" dirty="0">
                        <a:solidFill>
                          <a:srgbClr val="000000"/>
                        </a:solidFill>
                        <a:effectLst/>
                        <a:latin typeface="Century Gothic" panose="020B0502020202020204" pitchFamily="34" charset="0"/>
                      </a:endParaRPr>
                    </a:p>
                  </a:txBody>
                  <a:tcPr marL="9525" marR="9525" marT="9525" marB="0" vert="vert27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Annual grass</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9</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r>
                        <a:rPr lang="en-US" sz="1300" b="0" i="0" u="none" strike="noStrike" dirty="0">
                          <a:solidFill>
                            <a:srgbClr val="000000"/>
                          </a:solidFill>
                          <a:effectLst/>
                          <a:latin typeface="Century Gothic" panose="020B0502020202020204" pitchFamily="34" charset="0"/>
                        </a:rPr>
                        <a:t> </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90.00%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2221479516"/>
                  </a:ext>
                </a:extLst>
              </a:tr>
              <a:tr h="278242">
                <a:tc vMerge="1">
                  <a:txBody>
                    <a:bodyPr/>
                    <a:lstStyle/>
                    <a:p>
                      <a:endParaRPr lang="en-US"/>
                    </a:p>
                  </a:txBody>
                  <a:tcPr/>
                </a:tc>
                <a:tc>
                  <a:txBody>
                    <a:bodyPr/>
                    <a:lstStyle/>
                    <a:p>
                      <a:pPr algn="ctr" fontAlgn="b"/>
                      <a:r>
                        <a:rPr lang="en-US" sz="1300" b="0" i="0" u="none" strike="noStrike" dirty="0">
                          <a:solidFill>
                            <a:srgbClr val="000000"/>
                          </a:solidFill>
                          <a:effectLst/>
                          <a:latin typeface="Century Gothic" panose="020B0502020202020204" pitchFamily="34" charset="0"/>
                        </a:rPr>
                        <a:t>Chaparral</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20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r>
                        <a:rPr lang="en-US" sz="1300" b="0" i="0" u="none" strike="noStrike" dirty="0">
                          <a:solidFill>
                            <a:srgbClr val="000000"/>
                          </a:solidFill>
                          <a:effectLst/>
                          <a:latin typeface="Century Gothic" panose="020B0502020202020204" pitchFamily="34" charset="0"/>
                        </a:rPr>
                        <a:t> </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20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100.00%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1402183431"/>
                  </a:ext>
                </a:extLst>
              </a:tr>
              <a:tr h="556485">
                <a:tc vMerge="1">
                  <a:txBody>
                    <a:bodyPr/>
                    <a:lstStyle/>
                    <a:p>
                      <a:endParaRPr lang="en-US"/>
                    </a:p>
                  </a:txBody>
                  <a:tcPr/>
                </a:tc>
                <a:tc>
                  <a:txBody>
                    <a:bodyPr/>
                    <a:lstStyle/>
                    <a:p>
                      <a:pPr algn="ctr" fontAlgn="b"/>
                      <a:r>
                        <a:rPr lang="en-US" sz="1300" b="0" i="0" u="none" strike="noStrike" dirty="0">
                          <a:solidFill>
                            <a:srgbClr val="000000"/>
                          </a:solidFill>
                          <a:effectLst/>
                          <a:latin typeface="Century Gothic" panose="020B0502020202020204" pitchFamily="34" charset="0"/>
                        </a:rPr>
                        <a:t>Coastal sage scrub</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2</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9</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r>
                        <a:rPr lang="en-US" sz="1300" b="0" i="0" u="none" strike="noStrike" dirty="0">
                          <a:solidFill>
                            <a:srgbClr val="000000"/>
                          </a:solidFill>
                          <a:effectLst/>
                          <a:latin typeface="Century Gothic" panose="020B0502020202020204" pitchFamily="34" charset="0"/>
                        </a:rPr>
                        <a:t> </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81.82%</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1533977712"/>
                  </a:ext>
                </a:extLst>
              </a:tr>
              <a:tr h="278242">
                <a:tc vMerge="1">
                  <a:txBody>
                    <a:bodyPr/>
                    <a:lstStyle/>
                    <a:p>
                      <a:endParaRPr lang="en-US"/>
                    </a:p>
                  </a:txBody>
                  <a:tcPr/>
                </a:tc>
                <a:tc>
                  <a:txBody>
                    <a:bodyPr/>
                    <a:lstStyle/>
                    <a:p>
                      <a:pPr algn="ctr" fontAlgn="b"/>
                      <a:r>
                        <a:rPr lang="en-US" sz="1300" b="0" i="0" u="none" strike="noStrike" dirty="0">
                          <a:solidFill>
                            <a:srgbClr val="000000"/>
                          </a:solidFill>
                          <a:effectLst/>
                          <a:latin typeface="Century Gothic" panose="020B0502020202020204" pitchFamily="34" charset="0"/>
                        </a:rPr>
                        <a:t>Oak woodland</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10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dirty="0">
                          <a:solidFill>
                            <a:srgbClr val="000000"/>
                          </a:solidFill>
                          <a:effectLst/>
                          <a:latin typeface="Century Gothic" panose="020B0502020202020204" pitchFamily="34" charset="0"/>
                        </a:rPr>
                        <a:t>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 </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90.91%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90506021"/>
                  </a:ext>
                </a:extLst>
              </a:tr>
              <a:tr h="278242">
                <a:tc vMerge="1">
                  <a:txBody>
                    <a:bodyPr/>
                    <a:lstStyle/>
                    <a:p>
                      <a:endParaRPr lang="en-US"/>
                    </a:p>
                  </a:txBody>
                  <a:tcPr/>
                </a:tc>
                <a:tc>
                  <a:txBody>
                    <a:bodyPr/>
                    <a:lstStyle/>
                    <a:p>
                      <a:pPr algn="ctr" fontAlgn="b"/>
                      <a:r>
                        <a:rPr lang="en-US" sz="1300" b="0" i="0" u="none" strike="noStrike" dirty="0">
                          <a:solidFill>
                            <a:srgbClr val="000000"/>
                          </a:solidFill>
                          <a:effectLst/>
                          <a:latin typeface="Century Gothic" panose="020B0502020202020204" pitchFamily="34" charset="0"/>
                        </a:rPr>
                        <a:t>Riparian</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8</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8</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100.00%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724676608"/>
                  </a:ext>
                </a:extLst>
              </a:tr>
              <a:tr h="278242">
                <a:tc vMerge="1">
                  <a:txBody>
                    <a:bodyPr/>
                    <a:lstStyle/>
                    <a:p>
                      <a:endParaRPr lang="en-US"/>
                    </a:p>
                  </a:txBody>
                  <a:tcPr/>
                </a:tc>
                <a:tc>
                  <a:txBody>
                    <a:bodyPr/>
                    <a:lstStyle/>
                    <a:p>
                      <a:pPr algn="ctr" fontAlgn="b"/>
                      <a:r>
                        <a:rPr lang="en-US" sz="1300" b="0" i="0" u="none" strike="noStrike" dirty="0">
                          <a:solidFill>
                            <a:srgbClr val="000000"/>
                          </a:solidFill>
                          <a:effectLst/>
                          <a:latin typeface="Century Gothic" panose="020B0502020202020204" pitchFamily="34" charset="0"/>
                        </a:rPr>
                        <a:t>Substrate</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6</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a:solidFill>
                            <a:srgbClr val="000000"/>
                          </a:solidFill>
                          <a:effectLst/>
                          <a:latin typeface="Century Gothic" panose="020B0502020202020204" pitchFamily="34" charset="0"/>
                        </a:rPr>
                        <a:t>2</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60.00%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4192019430"/>
                  </a:ext>
                </a:extLst>
              </a:tr>
              <a:tr h="278242">
                <a:tc vMerge="1">
                  <a:txBody>
                    <a:bodyPr/>
                    <a:lstStyle/>
                    <a:p>
                      <a:endParaRPr lang="en-US"/>
                    </a:p>
                  </a:txBody>
                  <a:tcPr/>
                </a:tc>
                <a:tc>
                  <a:txBody>
                    <a:bodyPr/>
                    <a:lstStyle/>
                    <a:p>
                      <a:pPr algn="ctr" fontAlgn="b"/>
                      <a:r>
                        <a:rPr lang="en-US" sz="1300" b="0" i="0" u="none" strike="noStrike" dirty="0">
                          <a:solidFill>
                            <a:srgbClr val="000000"/>
                          </a:solidFill>
                          <a:effectLst/>
                          <a:latin typeface="Century Gothic" panose="020B0502020202020204" pitchFamily="34" charset="0"/>
                        </a:rPr>
                        <a:t>Water</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8</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a:solidFill>
                            <a:srgbClr val="000000"/>
                          </a:solidFill>
                          <a:effectLst/>
                          <a:latin typeface="Century Gothic" panose="020B0502020202020204" pitchFamily="34" charset="0"/>
                        </a:rPr>
                        <a:t>8</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100.00%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1183904680"/>
                  </a:ext>
                </a:extLst>
              </a:tr>
              <a:tr h="278242">
                <a:tc vMerge="1">
                  <a:txBody>
                    <a:bodyPr/>
                    <a:lstStyle/>
                    <a:p>
                      <a:endParaRPr lang="en-US"/>
                    </a:p>
                  </a:txBody>
                  <a:tcPr/>
                </a:tc>
                <a:tc>
                  <a:txBody>
                    <a:bodyPr/>
                    <a:lstStyle/>
                    <a:p>
                      <a:pPr algn="ctr" fontAlgn="b"/>
                      <a:r>
                        <a:rPr lang="en-US" sz="1300" b="0" i="0" u="none" strike="noStrike" dirty="0">
                          <a:solidFill>
                            <a:srgbClr val="000000"/>
                          </a:solidFill>
                          <a:effectLst/>
                          <a:latin typeface="Century Gothic" panose="020B0502020202020204" pitchFamily="34" charset="0"/>
                        </a:rPr>
                        <a:t>Unclassified</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smtClean="0">
                          <a:solidFill>
                            <a:srgbClr val="000000"/>
                          </a:solidFill>
                          <a:effectLst/>
                          <a:latin typeface="Century Gothic" panose="020B0502020202020204" pitchFamily="34" charset="0"/>
                        </a:rPr>
                        <a:t>0</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 </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extLst>
                  <a:ext uri="{0D108BD9-81ED-4DB2-BD59-A6C34878D82A}">
                    <a16:rowId xmlns:a16="http://schemas.microsoft.com/office/drawing/2014/main" xmlns="" val="3763749134"/>
                  </a:ext>
                </a:extLst>
              </a:tr>
              <a:tr h="503618">
                <a:tc>
                  <a:txBody>
                    <a:bodyPr/>
                    <a:lstStyle/>
                    <a:p>
                      <a:pPr algn="l" fontAlgn="b"/>
                      <a:endParaRPr lang="en-US" sz="1300" b="0" i="0" u="none" strike="noStrike">
                        <a:solidFill>
                          <a:srgbClr val="000000"/>
                        </a:solidFill>
                        <a:effectLst/>
                        <a:latin typeface="Century Gothic" panose="020B0502020202020204" pitchFamily="34" charset="0"/>
                      </a:endParaRPr>
                    </a:p>
                  </a:txBody>
                  <a:tcPr marL="9525" marR="9525" marT="9525" marB="0" anchor="b">
                    <a:lnL>
                      <a:noFill/>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a:noFill/>
                    </a:lnB>
                  </a:tcPr>
                </a:tc>
                <a:tc>
                  <a:txBody>
                    <a:bodyPr/>
                    <a:lstStyle/>
                    <a:p>
                      <a:pPr algn="ctr" fontAlgn="b"/>
                      <a:r>
                        <a:rPr lang="en-US" sz="1300" b="0" i="0" u="none" strike="noStrike" dirty="0">
                          <a:solidFill>
                            <a:srgbClr val="000000"/>
                          </a:solidFill>
                          <a:effectLst/>
                          <a:latin typeface="Century Gothic" panose="020B0502020202020204" pitchFamily="34" charset="0"/>
                        </a:rPr>
                        <a:t>Total</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22</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10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9</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7</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10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79</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Average = 88.96%</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66FFFF"/>
                    </a:solidFill>
                  </a:tcPr>
                </a:tc>
                <a:extLst>
                  <a:ext uri="{0D108BD9-81ED-4DB2-BD59-A6C34878D82A}">
                    <a16:rowId xmlns:a16="http://schemas.microsoft.com/office/drawing/2014/main" xmlns="" val="32114450"/>
                  </a:ext>
                </a:extLst>
              </a:tr>
              <a:tr h="511327">
                <a:tc>
                  <a:txBody>
                    <a:bodyPr/>
                    <a:lstStyle/>
                    <a:p>
                      <a:pPr algn="l" fontAlgn="b"/>
                      <a:endParaRPr lang="en-US" sz="1300" b="0" i="0" u="none" strike="noStrike">
                        <a:solidFill>
                          <a:srgbClr val="000000"/>
                        </a:solidFill>
                        <a:effectLst/>
                        <a:latin typeface="Century Gothic" panose="020B0502020202020204" pitchFamily="34" charset="0"/>
                      </a:endParaRPr>
                    </a:p>
                  </a:txBody>
                  <a:tcPr marL="9525" marR="9525" marT="9525" marB="0" anchor="b">
                    <a:lnL>
                      <a:noFill/>
                    </a:lnL>
                    <a:lnR w="6350" cap="flat" cmpd="sng" algn="ctr">
                      <a:solidFill>
                        <a:srgbClr val="A6A6A6"/>
                      </a:solidFill>
                      <a:prstDash val="solid"/>
                      <a:round/>
                      <a:headEnd type="none" w="med" len="med"/>
                      <a:tailEnd type="none" w="med" len="med"/>
                    </a:lnR>
                    <a:lnT>
                      <a:noFill/>
                    </a:lnT>
                    <a:lnB>
                      <a:noFill/>
                    </a:lnB>
                  </a:tcPr>
                </a:tc>
                <a:tc>
                  <a:txBody>
                    <a:bodyPr/>
                    <a:lstStyle/>
                    <a:p>
                      <a:pPr algn="ctr" fontAlgn="b"/>
                      <a:r>
                        <a:rPr lang="en-US" sz="1300" b="1" i="1" u="none" strike="noStrike" dirty="0">
                          <a:solidFill>
                            <a:srgbClr val="000000"/>
                          </a:solidFill>
                          <a:effectLst/>
                          <a:latin typeface="Century Gothic" panose="020B0502020202020204" pitchFamily="34" charset="0"/>
                        </a:rPr>
                        <a:t>producer's accuracy</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90.00%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300" b="0" i="0" u="none" strike="noStrike">
                          <a:solidFill>
                            <a:srgbClr val="000000"/>
                          </a:solidFill>
                          <a:effectLst/>
                          <a:latin typeface="Century Gothic" panose="020B0502020202020204" pitchFamily="34" charset="0"/>
                        </a:rPr>
                        <a:t>90.91%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300" b="0" i="0" u="none" strike="noStrike">
                          <a:solidFill>
                            <a:srgbClr val="000000"/>
                          </a:solidFill>
                          <a:effectLst/>
                          <a:latin typeface="Century Gothic" panose="020B0502020202020204" pitchFamily="34" charset="0"/>
                        </a:rPr>
                        <a:t>81.82%</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300" b="0" i="0" u="none" strike="noStrike">
                          <a:solidFill>
                            <a:srgbClr val="000000"/>
                          </a:solidFill>
                          <a:effectLst/>
                          <a:latin typeface="Century Gothic" panose="020B0502020202020204" pitchFamily="34" charset="0"/>
                        </a:rPr>
                        <a:t>100.00%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300" b="0" i="0" u="none" strike="noStrike">
                          <a:solidFill>
                            <a:srgbClr val="000000"/>
                          </a:solidFill>
                          <a:effectLst/>
                          <a:latin typeface="Century Gothic" panose="020B0502020202020204" pitchFamily="34" charset="0"/>
                        </a:rPr>
                        <a:t>88.89%</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300" b="0" i="0" u="none" strike="noStrike">
                          <a:solidFill>
                            <a:srgbClr val="000000"/>
                          </a:solidFill>
                          <a:effectLst/>
                          <a:latin typeface="Century Gothic" panose="020B0502020202020204" pitchFamily="34" charset="0"/>
                        </a:rPr>
                        <a:t>85.71%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300" b="0" i="0" u="none" strike="noStrike" dirty="0">
                          <a:solidFill>
                            <a:srgbClr val="000000"/>
                          </a:solidFill>
                          <a:effectLst/>
                          <a:latin typeface="Century Gothic" panose="020B0502020202020204" pitchFamily="34" charset="0"/>
                        </a:rPr>
                        <a:t>80.00%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300" b="0" i="0" u="none" strike="noStrike" dirty="0">
                          <a:solidFill>
                            <a:srgbClr val="000000"/>
                          </a:solidFill>
                          <a:effectLst/>
                          <a:latin typeface="Century Gothic" panose="020B0502020202020204" pitchFamily="34" charset="0"/>
                        </a:rPr>
                        <a:t>Average = 88.19%</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FF00"/>
                    </a:solidFill>
                  </a:tcPr>
                </a:tc>
                <a:tc>
                  <a:txBody>
                    <a:bodyPr/>
                    <a:lstStyle/>
                    <a:p>
                      <a:pPr algn="ctr" fontAlgn="b"/>
                      <a:r>
                        <a:rPr lang="en-US" sz="1300" b="1" i="1" u="none" strike="noStrike" dirty="0">
                          <a:solidFill>
                            <a:srgbClr val="000000"/>
                          </a:solidFill>
                          <a:effectLst/>
                          <a:latin typeface="Century Gothic" panose="020B0502020202020204" pitchFamily="34" charset="0"/>
                        </a:rPr>
                        <a:t>Overall = 88.61%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00FF00"/>
                    </a:solidFill>
                  </a:tcPr>
                </a:tc>
                <a:extLst>
                  <a:ext uri="{0D108BD9-81ED-4DB2-BD59-A6C34878D82A}">
                    <a16:rowId xmlns:a16="http://schemas.microsoft.com/office/drawing/2014/main" xmlns="" val="3238524531"/>
                  </a:ext>
                </a:extLst>
              </a:tr>
              <a:tr h="508590">
                <a:tc>
                  <a:txBody>
                    <a:bodyPr/>
                    <a:lstStyle/>
                    <a:p>
                      <a:pPr algn="l" fontAlgn="b"/>
                      <a:endParaRPr lang="en-US" sz="1300" b="0" i="0" u="none" strike="noStrike">
                        <a:solidFill>
                          <a:srgbClr val="000000"/>
                        </a:solidFill>
                        <a:effectLst/>
                        <a:latin typeface="Century Gothic" panose="020B0502020202020204" pitchFamily="34" charset="0"/>
                      </a:endParaRPr>
                    </a:p>
                  </a:txBody>
                  <a:tcPr marL="9525" marR="9525" marT="9525" marB="0" anchor="b">
                    <a:lnL>
                      <a:noFill/>
                    </a:lnL>
                    <a:lnR w="6350" cap="flat" cmpd="sng" algn="ctr">
                      <a:solidFill>
                        <a:srgbClr val="A6A6A6"/>
                      </a:solidFill>
                      <a:prstDash val="solid"/>
                      <a:round/>
                      <a:headEnd type="none" w="med" len="med"/>
                      <a:tailEnd type="none" w="med" len="med"/>
                    </a:lnR>
                    <a:lnT>
                      <a:noFill/>
                    </a:lnT>
                    <a:lnB>
                      <a:noFill/>
                    </a:lnB>
                  </a:tcPr>
                </a:tc>
                <a:tc>
                  <a:txBody>
                    <a:bodyPr/>
                    <a:lstStyle/>
                    <a:p>
                      <a:pPr algn="ctr" fontAlgn="b"/>
                      <a:r>
                        <a:rPr lang="en-US" sz="1300" b="0" i="0" u="none" strike="noStrike" dirty="0" smtClean="0">
                          <a:solidFill>
                            <a:srgbClr val="000000"/>
                          </a:solidFill>
                          <a:effectLst/>
                          <a:latin typeface="Century Gothic" panose="020B0502020202020204" pitchFamily="34" charset="0"/>
                        </a:rPr>
                        <a:t>Observed agreement</a:t>
                      </a:r>
                      <a:endParaRPr lang="en-US" sz="13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a:solidFill>
                            <a:srgbClr val="000000"/>
                          </a:solidFill>
                          <a:effectLst/>
                          <a:latin typeface="Century Gothic" panose="020B0502020202020204" pitchFamily="34" charset="0"/>
                        </a:rPr>
                        <a:t>9</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a:solidFill>
                            <a:srgbClr val="000000"/>
                          </a:solidFill>
                          <a:effectLst/>
                          <a:latin typeface="Century Gothic" panose="020B0502020202020204" pitchFamily="34" charset="0"/>
                        </a:rPr>
                        <a:t>20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a:solidFill>
                            <a:srgbClr val="000000"/>
                          </a:solidFill>
                          <a:effectLst/>
                          <a:latin typeface="Century Gothic" panose="020B0502020202020204" pitchFamily="34" charset="0"/>
                        </a:rPr>
                        <a:t>9</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a:solidFill>
                            <a:srgbClr val="000000"/>
                          </a:solidFill>
                          <a:effectLst/>
                          <a:latin typeface="Century Gothic" panose="020B0502020202020204" pitchFamily="34" charset="0"/>
                        </a:rPr>
                        <a:t>10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a:solidFill>
                            <a:srgbClr val="000000"/>
                          </a:solidFill>
                          <a:effectLst/>
                          <a:latin typeface="Century Gothic" panose="020B0502020202020204" pitchFamily="34" charset="0"/>
                        </a:rPr>
                        <a:t>8</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a:solidFill>
                            <a:srgbClr val="000000"/>
                          </a:solidFill>
                          <a:effectLst/>
                          <a:latin typeface="Century Gothic" panose="020B0502020202020204" pitchFamily="34" charset="0"/>
                        </a:rPr>
                        <a:t>6</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dirty="0">
                          <a:solidFill>
                            <a:srgbClr val="000000"/>
                          </a:solidFill>
                          <a:effectLst/>
                          <a:latin typeface="Century Gothic" panose="020B0502020202020204" pitchFamily="34" charset="0"/>
                        </a:rPr>
                        <a:t>8</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E6CDFF"/>
                    </a:solidFill>
                  </a:tcPr>
                </a:tc>
                <a:tc>
                  <a:txBody>
                    <a:bodyPr/>
                    <a:lstStyle/>
                    <a:p>
                      <a:pPr algn="ctr" fontAlgn="b"/>
                      <a:r>
                        <a:rPr lang="en-US" sz="1300" b="0" i="0" u="none" strike="noStrike" dirty="0">
                          <a:solidFill>
                            <a:srgbClr val="000000"/>
                          </a:solidFill>
                          <a:effectLst/>
                          <a:latin typeface="Century Gothic" panose="020B0502020202020204" pitchFamily="34" charset="0"/>
                        </a:rPr>
                        <a:t>70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endParaRPr lang="en-US" sz="1300" b="0" i="0" u="none" strike="noStrike">
                        <a:solidFill>
                          <a:srgbClr val="000000"/>
                        </a:solidFill>
                        <a:effectLst/>
                        <a:latin typeface="Century Gothic" panose="020B0502020202020204" pitchFamily="34" charset="0"/>
                      </a:endParaRPr>
                    </a:p>
                  </a:txBody>
                  <a:tcPr marL="9525" marR="9525" marT="9525" marB="0" anchor="b">
                    <a:lnL w="6350" cap="flat" cmpd="sng" algn="ctr">
                      <a:solidFill>
                        <a:srgbClr val="A6A6A6"/>
                      </a:solidFill>
                      <a:prstDash val="solid"/>
                      <a:round/>
                      <a:headEnd type="none" w="med" len="med"/>
                      <a:tailEnd type="none" w="med" len="med"/>
                    </a:lnL>
                    <a:lnR>
                      <a:noFill/>
                    </a:lnR>
                    <a:lnT w="6350" cap="flat" cmpd="sng" algn="ctr">
                      <a:solidFill>
                        <a:srgbClr val="A6A6A6"/>
                      </a:solidFill>
                      <a:prstDash val="solid"/>
                      <a:round/>
                      <a:headEnd type="none" w="med" len="med"/>
                      <a:tailEnd type="none" w="med" len="med"/>
                    </a:lnT>
                    <a:lnB>
                      <a:noFill/>
                    </a:lnB>
                  </a:tcPr>
                </a:tc>
                <a:extLst>
                  <a:ext uri="{0D108BD9-81ED-4DB2-BD59-A6C34878D82A}">
                    <a16:rowId xmlns:a16="http://schemas.microsoft.com/office/drawing/2014/main" xmlns="" val="894301378"/>
                  </a:ext>
                </a:extLst>
              </a:tr>
              <a:tr h="505597">
                <a:tc>
                  <a:txBody>
                    <a:bodyPr/>
                    <a:lstStyle/>
                    <a:p>
                      <a:pPr algn="l" fontAlgn="b"/>
                      <a:endParaRPr lang="en-US" sz="1300" b="0" i="0" u="none" strike="noStrike">
                        <a:solidFill>
                          <a:srgbClr val="000000"/>
                        </a:solidFill>
                        <a:effectLst/>
                        <a:latin typeface="Century Gothic" panose="020B0502020202020204" pitchFamily="34" charset="0"/>
                      </a:endParaRPr>
                    </a:p>
                  </a:txBody>
                  <a:tcPr marL="9525" marR="9525" marT="9525" marB="0" anchor="b">
                    <a:lnL>
                      <a:noFill/>
                    </a:lnL>
                    <a:lnR w="6350" cap="flat" cmpd="sng" algn="ctr">
                      <a:solidFill>
                        <a:srgbClr val="A6A6A6"/>
                      </a:solidFill>
                      <a:prstDash val="solid"/>
                      <a:round/>
                      <a:headEnd type="none" w="med" len="med"/>
                      <a:tailEnd type="none" w="med" len="med"/>
                    </a:lnR>
                    <a:lnT>
                      <a:noFill/>
                    </a:lnT>
                    <a:lnB>
                      <a:noFill/>
                    </a:lnB>
                  </a:tcPr>
                </a:tc>
                <a:tc>
                  <a:txBody>
                    <a:bodyPr/>
                    <a:lstStyle/>
                    <a:p>
                      <a:pPr algn="ctr" fontAlgn="b"/>
                      <a:r>
                        <a:rPr lang="en-US" sz="1300" b="0" i="0" u="none" strike="noStrike" dirty="0" smtClean="0">
                          <a:solidFill>
                            <a:srgbClr val="000000"/>
                          </a:solidFill>
                          <a:effectLst/>
                          <a:latin typeface="Century Gothic" panose="020B0502020202020204" pitchFamily="34" charset="0"/>
                        </a:rPr>
                        <a:t>Agreement by </a:t>
                      </a:r>
                      <a:r>
                        <a:rPr lang="en-US" sz="1300" b="0" i="0" u="none" strike="noStrike" dirty="0">
                          <a:solidFill>
                            <a:srgbClr val="000000"/>
                          </a:solidFill>
                          <a:effectLst/>
                          <a:latin typeface="Century Gothic" panose="020B0502020202020204" pitchFamily="34" charset="0"/>
                        </a:rPr>
                        <a:t>chance</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1.266</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5.570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1.532</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1.392</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0.911</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0.886</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1.013</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0" i="0" u="none" strike="noStrike" dirty="0">
                          <a:solidFill>
                            <a:srgbClr val="000000"/>
                          </a:solidFill>
                          <a:effectLst/>
                          <a:latin typeface="Century Gothic" panose="020B0502020202020204" pitchFamily="34" charset="0"/>
                        </a:rPr>
                        <a:t>12.570</a:t>
                      </a: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endParaRPr lang="en-US" sz="1300" b="0" i="0" u="none" strike="noStrike" dirty="0">
                        <a:solidFill>
                          <a:srgbClr val="000000"/>
                        </a:solidFill>
                        <a:effectLst/>
                        <a:latin typeface="Century Gothic" panose="020B0502020202020204" pitchFamily="34" charset="0"/>
                      </a:endParaRPr>
                    </a:p>
                  </a:txBody>
                  <a:tcPr marL="9525" marR="9525" marT="9525" marB="0" anchor="b">
                    <a:lnL w="6350" cap="flat" cmpd="sng" algn="ctr">
                      <a:solidFill>
                        <a:srgbClr val="A6A6A6"/>
                      </a:solidFill>
                      <a:prstDash val="solid"/>
                      <a:round/>
                      <a:headEnd type="none" w="med" len="med"/>
                      <a:tailEnd type="none" w="med" len="med"/>
                    </a:lnL>
                    <a:lnR>
                      <a:noFill/>
                    </a:lnR>
                    <a:lnT>
                      <a:noFill/>
                    </a:lnT>
                    <a:lnB>
                      <a:noFill/>
                    </a:lnB>
                  </a:tcPr>
                </a:tc>
                <a:extLst>
                  <a:ext uri="{0D108BD9-81ED-4DB2-BD59-A6C34878D82A}">
                    <a16:rowId xmlns:a16="http://schemas.microsoft.com/office/drawing/2014/main" xmlns="" val="1601408416"/>
                  </a:ext>
                </a:extLst>
              </a:tr>
              <a:tr h="447558">
                <a:tc>
                  <a:txBody>
                    <a:bodyPr/>
                    <a:lstStyle/>
                    <a:p>
                      <a:pPr algn="l" fontAlgn="b"/>
                      <a:endParaRPr lang="en-US" sz="1300" b="0" i="0" u="none" strike="noStrike">
                        <a:solidFill>
                          <a:srgbClr val="000000"/>
                        </a:solidFill>
                        <a:effectLst/>
                        <a:latin typeface="Century Gothic" panose="020B0502020202020204" pitchFamily="34" charset="0"/>
                      </a:endParaRPr>
                    </a:p>
                  </a:txBody>
                  <a:tcPr marL="9525" marR="9525" marT="9525" marB="0" anchor="b">
                    <a:lnL>
                      <a:noFill/>
                    </a:lnL>
                    <a:lnR w="6350" cap="flat" cmpd="sng" algn="ctr">
                      <a:solidFill>
                        <a:srgbClr val="A6A6A6"/>
                      </a:solidFill>
                      <a:prstDash val="solid"/>
                      <a:round/>
                      <a:headEnd type="none" w="med" len="med"/>
                      <a:tailEnd type="none" w="med" len="med"/>
                    </a:lnR>
                    <a:lnT>
                      <a:noFill/>
                    </a:lnT>
                    <a:lnB>
                      <a:noFill/>
                    </a:lnB>
                  </a:tcPr>
                </a:tc>
                <a:tc>
                  <a:txBody>
                    <a:bodyPr/>
                    <a:lstStyle/>
                    <a:p>
                      <a:pPr algn="l" fontAlgn="b"/>
                      <a:r>
                        <a:rPr lang="en-US" sz="1300" b="1" i="0" u="none" strike="noStrike" dirty="0">
                          <a:solidFill>
                            <a:srgbClr val="000000"/>
                          </a:solidFill>
                          <a:effectLst/>
                          <a:latin typeface="Century Gothic" panose="020B0502020202020204" pitchFamily="34" charset="0"/>
                        </a:rPr>
                        <a:t> </a:t>
                      </a:r>
                    </a:p>
                  </a:txBody>
                  <a:tcPr marL="9525" marR="9525" marT="9525"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300" b="0" i="0" u="none" strike="noStrike">
                          <a:solidFill>
                            <a:srgbClr val="000000"/>
                          </a:solidFill>
                          <a:effectLst/>
                          <a:latin typeface="Century Gothic" panose="020B0502020202020204" pitchFamily="34" charset="0"/>
                        </a:rPr>
                        <a:t> </a:t>
                      </a:r>
                    </a:p>
                  </a:txBody>
                  <a:tcPr marL="9525" marR="9525" marT="9525"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300" b="0" i="0" u="none" strike="noStrike">
                          <a:solidFill>
                            <a:srgbClr val="000000"/>
                          </a:solidFill>
                          <a:effectLst/>
                          <a:latin typeface="Century Gothic" panose="020B0502020202020204" pitchFamily="34" charset="0"/>
                        </a:rPr>
                        <a:t> </a:t>
                      </a:r>
                    </a:p>
                  </a:txBody>
                  <a:tcPr marL="9525" marR="9525" marT="9525"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300" b="0" i="0" u="none" strike="noStrike">
                          <a:solidFill>
                            <a:srgbClr val="000000"/>
                          </a:solidFill>
                          <a:effectLst/>
                          <a:latin typeface="Century Gothic" panose="020B0502020202020204" pitchFamily="34" charset="0"/>
                        </a:rPr>
                        <a:t> </a:t>
                      </a:r>
                    </a:p>
                  </a:txBody>
                  <a:tcPr marL="9525" marR="9525" marT="9525"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300" b="0" i="0" u="none" strike="noStrike">
                          <a:solidFill>
                            <a:srgbClr val="000000"/>
                          </a:solidFill>
                          <a:effectLst/>
                          <a:latin typeface="Century Gothic" panose="020B0502020202020204" pitchFamily="34" charset="0"/>
                        </a:rPr>
                        <a:t> </a:t>
                      </a:r>
                    </a:p>
                  </a:txBody>
                  <a:tcPr marL="9525" marR="9525" marT="9525"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300" b="0" i="0" u="none" strike="noStrike">
                          <a:solidFill>
                            <a:srgbClr val="000000"/>
                          </a:solidFill>
                          <a:effectLst/>
                          <a:latin typeface="Century Gothic" panose="020B0502020202020204" pitchFamily="34" charset="0"/>
                        </a:rPr>
                        <a:t> </a:t>
                      </a:r>
                    </a:p>
                  </a:txBody>
                  <a:tcPr marL="9525" marR="9525" marT="9525"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300" b="0" i="0" u="none" strike="noStrike">
                          <a:solidFill>
                            <a:srgbClr val="000000"/>
                          </a:solidFill>
                          <a:effectLst/>
                          <a:latin typeface="Century Gothic" panose="020B0502020202020204" pitchFamily="34" charset="0"/>
                        </a:rPr>
                        <a:t> </a:t>
                      </a:r>
                    </a:p>
                  </a:txBody>
                  <a:tcPr marL="9525" marR="9525" marT="9525"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l" fontAlgn="b"/>
                      <a:r>
                        <a:rPr lang="en-US" sz="1300" b="0" i="0" u="none" strike="noStrike">
                          <a:solidFill>
                            <a:srgbClr val="000000"/>
                          </a:solidFill>
                          <a:effectLst/>
                          <a:latin typeface="Century Gothic" panose="020B0502020202020204" pitchFamily="34" charset="0"/>
                        </a:rPr>
                        <a:t> </a:t>
                      </a:r>
                    </a:p>
                  </a:txBody>
                  <a:tcPr marL="9525" marR="9525" marT="9525" marB="0" anchor="b">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tcPr>
                </a:tc>
                <a:tc>
                  <a:txBody>
                    <a:bodyPr/>
                    <a:lstStyle/>
                    <a:p>
                      <a:pPr algn="ctr" fontAlgn="b"/>
                      <a:r>
                        <a:rPr lang="en-US" sz="1300" b="1" i="1" u="none" strike="noStrike" dirty="0" smtClean="0">
                          <a:solidFill>
                            <a:srgbClr val="000000"/>
                          </a:solidFill>
                          <a:effectLst/>
                          <a:latin typeface="Century Gothic" panose="020B0502020202020204" pitchFamily="34" charset="0"/>
                        </a:rPr>
                        <a:t>kappa</a:t>
                      </a:r>
                      <a:r>
                        <a:rPr lang="en-US" sz="1300" b="1" i="1" u="none" strike="noStrike" baseline="0" dirty="0" smtClean="0">
                          <a:solidFill>
                            <a:srgbClr val="000000"/>
                          </a:solidFill>
                          <a:effectLst/>
                          <a:latin typeface="Century Gothic" panose="020B0502020202020204" pitchFamily="34" charset="0"/>
                        </a:rPr>
                        <a:t> = </a:t>
                      </a:r>
                      <a:r>
                        <a:rPr lang="en-US" sz="1300" b="1" i="1" u="none" strike="noStrike" dirty="0" smtClean="0">
                          <a:solidFill>
                            <a:srgbClr val="000000"/>
                          </a:solidFill>
                          <a:effectLst/>
                          <a:latin typeface="Century Gothic" panose="020B0502020202020204" pitchFamily="34" charset="0"/>
                        </a:rPr>
                        <a:t>0.865</a:t>
                      </a:r>
                      <a:endParaRPr lang="en-US" sz="1300" b="1" i="1"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A6A6A6"/>
                      </a:solidFill>
                      <a:prstDash val="solid"/>
                      <a:round/>
                      <a:headEnd type="none" w="med" len="med"/>
                      <a:tailEnd type="none" w="med" len="med"/>
                    </a:lnL>
                    <a:lnR w="6350" cap="flat" cmpd="sng" algn="ctr">
                      <a:solidFill>
                        <a:srgbClr val="A6A6A6"/>
                      </a:solidFill>
                      <a:prstDash val="solid"/>
                      <a:round/>
                      <a:headEnd type="none" w="med" len="med"/>
                      <a:tailEnd type="none" w="med" len="med"/>
                    </a:lnR>
                    <a:lnT w="6350" cap="flat" cmpd="sng" algn="ctr">
                      <a:solidFill>
                        <a:srgbClr val="A6A6A6"/>
                      </a:solidFill>
                      <a:prstDash val="solid"/>
                      <a:round/>
                      <a:headEnd type="none" w="med" len="med"/>
                      <a:tailEnd type="none" w="med" len="med"/>
                    </a:lnT>
                    <a:lnB w="6350" cap="flat" cmpd="sng" algn="ctr">
                      <a:solidFill>
                        <a:srgbClr val="A6A6A6"/>
                      </a:solidFill>
                      <a:prstDash val="solid"/>
                      <a:round/>
                      <a:headEnd type="none" w="med" len="med"/>
                      <a:tailEnd type="none" w="med" len="med"/>
                    </a:lnB>
                    <a:solidFill>
                      <a:srgbClr val="FF66FF"/>
                    </a:solidFill>
                  </a:tcPr>
                </a:tc>
                <a:tc>
                  <a:txBody>
                    <a:bodyPr/>
                    <a:lstStyle/>
                    <a:p>
                      <a:pPr algn="l" fontAlgn="b"/>
                      <a:endParaRPr lang="en-US" sz="1300" b="0" i="0" u="none" strike="noStrike" dirty="0">
                        <a:solidFill>
                          <a:srgbClr val="000000"/>
                        </a:solidFill>
                        <a:effectLst/>
                        <a:latin typeface="Century Gothic" panose="020B0502020202020204" pitchFamily="34" charset="0"/>
                      </a:endParaRPr>
                    </a:p>
                  </a:txBody>
                  <a:tcPr marL="9525" marR="9525" marT="9525" marB="0" anchor="b">
                    <a:lnL w="6350" cap="flat" cmpd="sng" algn="ctr">
                      <a:solidFill>
                        <a:srgbClr val="A6A6A6"/>
                      </a:solidFill>
                      <a:prstDash val="solid"/>
                      <a:round/>
                      <a:headEnd type="none" w="med" len="med"/>
                      <a:tailEnd type="none" w="med" len="med"/>
                    </a:lnL>
                    <a:lnR>
                      <a:noFill/>
                    </a:lnR>
                    <a:lnT>
                      <a:noFill/>
                    </a:lnT>
                    <a:lnB>
                      <a:noFill/>
                    </a:lnB>
                  </a:tcPr>
                </a:tc>
                <a:extLst>
                  <a:ext uri="{0D108BD9-81ED-4DB2-BD59-A6C34878D82A}">
                    <a16:rowId xmlns:a16="http://schemas.microsoft.com/office/drawing/2014/main" xmlns="" val="3764685070"/>
                  </a:ext>
                </a:extLst>
              </a:tr>
            </a:tbl>
          </a:graphicData>
        </a:graphic>
      </p:graphicFrame>
      <p:sp>
        <p:nvSpPr>
          <p:cNvPr id="14" name="Title 1"/>
          <p:cNvSpPr>
            <a:spLocks noGrp="1"/>
          </p:cNvSpPr>
          <p:nvPr>
            <p:ph type="title"/>
          </p:nvPr>
        </p:nvSpPr>
        <p:spPr>
          <a:xfrm>
            <a:off x="1076325" y="316029"/>
            <a:ext cx="10233148" cy="479425"/>
          </a:xfrm>
        </p:spPr>
        <p:txBody>
          <a:bodyPr/>
          <a:lstStyle/>
          <a:p>
            <a:r>
              <a:rPr lang="en-US" sz="3200" dirty="0" smtClean="0">
                <a:latin typeface="Century Gothic" panose="020B0502020202020204" pitchFamily="34" charset="0"/>
              </a:rPr>
              <a:t>Simplified Species Map Accuracy</a:t>
            </a:r>
            <a:endParaRPr lang="en-US" sz="3200" dirty="0">
              <a:latin typeface="Century Gothic" panose="020B0502020202020204" pitchFamily="34" charset="0"/>
            </a:endParaRPr>
          </a:p>
        </p:txBody>
      </p:sp>
    </p:spTree>
    <p:extLst>
      <p:ext uri="{BB962C8B-B14F-4D97-AF65-F5344CB8AC3E}">
        <p14:creationId xmlns:p14="http://schemas.microsoft.com/office/powerpoint/2010/main" val="13134940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3600" dirty="0"/>
              <a:t>Results - Number of Days with Precipitation</a:t>
            </a:r>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l="1394" t="1112" r="1530" b="1393"/>
          <a:stretch/>
        </p:blipFill>
        <p:spPr>
          <a:xfrm>
            <a:off x="2169459" y="1048870"/>
            <a:ext cx="7485530" cy="5647765"/>
          </a:xfrm>
          <a:prstGeom prst="rect">
            <a:avLst/>
          </a:prstGeom>
        </p:spPr>
      </p:pic>
      <p:sp>
        <p:nvSpPr>
          <p:cNvPr id="2" name="TextBox 1"/>
          <p:cNvSpPr txBox="1"/>
          <p:nvPr/>
        </p:nvSpPr>
        <p:spPr>
          <a:xfrm>
            <a:off x="2743204" y="6404292"/>
            <a:ext cx="2666692" cy="323165"/>
          </a:xfrm>
          <a:prstGeom prst="rect">
            <a:avLst/>
          </a:prstGeom>
          <a:noFill/>
        </p:spPr>
        <p:txBody>
          <a:bodyPr wrap="none" rtlCol="0">
            <a:spAutoFit/>
          </a:bodyPr>
          <a:lstStyle/>
          <a:p>
            <a:r>
              <a:rPr lang="en-US" sz="1500" b="1" dirty="0">
                <a:latin typeface="Arial" panose="020B0604020202020204" pitchFamily="34" charset="0"/>
                <a:cs typeface="Arial" panose="020B0604020202020204" pitchFamily="34" charset="0"/>
              </a:rPr>
              <a:t>Jan. 1, 2017 – Mar. 31, 2017</a:t>
            </a:r>
          </a:p>
        </p:txBody>
      </p:sp>
      <p:sp>
        <p:nvSpPr>
          <p:cNvPr id="5" name="Rectangle 4"/>
          <p:cNvSpPr/>
          <p:nvPr/>
        </p:nvSpPr>
        <p:spPr>
          <a:xfrm>
            <a:off x="5983641" y="6305510"/>
            <a:ext cx="1773382" cy="38819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p:cNvGrpSpPr/>
          <p:nvPr/>
        </p:nvGrpSpPr>
        <p:grpSpPr>
          <a:xfrm>
            <a:off x="5982117" y="5152679"/>
            <a:ext cx="2144423" cy="1435051"/>
            <a:chOff x="5982117" y="5152679"/>
            <a:chExt cx="2144423" cy="1435051"/>
          </a:xfrm>
        </p:grpSpPr>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2117" y="5152679"/>
              <a:ext cx="2144423" cy="1435051"/>
            </a:xfrm>
            <a:prstGeom prst="rect">
              <a:avLst/>
            </a:prstGeom>
          </p:spPr>
        </p:pic>
        <p:sp>
          <p:nvSpPr>
            <p:cNvPr id="6" name="TextBox 5"/>
            <p:cNvSpPr txBox="1"/>
            <p:nvPr/>
          </p:nvSpPr>
          <p:spPr>
            <a:xfrm>
              <a:off x="6266221" y="5180387"/>
              <a:ext cx="1364476"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Major Highways</a:t>
              </a:r>
            </a:p>
          </p:txBody>
        </p:sp>
        <p:sp>
          <p:nvSpPr>
            <p:cNvPr id="8" name="TextBox 7"/>
            <p:cNvSpPr txBox="1"/>
            <p:nvPr/>
          </p:nvSpPr>
          <p:spPr>
            <a:xfrm>
              <a:off x="6266221" y="5378383"/>
              <a:ext cx="938077"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Eco Zones</a:t>
              </a:r>
            </a:p>
          </p:txBody>
        </p:sp>
        <p:sp>
          <p:nvSpPr>
            <p:cNvPr id="9" name="TextBox 8"/>
            <p:cNvSpPr txBox="1"/>
            <p:nvPr/>
          </p:nvSpPr>
          <p:spPr>
            <a:xfrm>
              <a:off x="6009825" y="5614254"/>
              <a:ext cx="2058409" cy="237905"/>
            </a:xfrm>
            <a:prstGeom prst="rect">
              <a:avLst/>
            </a:prstGeom>
            <a:solidFill>
              <a:schemeClr val="bg1"/>
            </a:solidFill>
            <a:ln>
              <a:noFill/>
            </a:ln>
          </p:spPr>
          <p:txBody>
            <a:bodyPr wrap="square" rtlCol="0">
              <a:spAutoFit/>
            </a:bodyPr>
            <a:lstStyle/>
            <a:p>
              <a:r>
                <a:rPr lang="en-US" sz="900" b="1" dirty="0">
                  <a:cs typeface="Arial" panose="020B0604020202020204" pitchFamily="34" charset="0"/>
                </a:rPr>
                <a:t>Days with &gt; .25mm (.01in) Precip</a:t>
              </a:r>
            </a:p>
          </p:txBody>
        </p:sp>
        <p:sp>
          <p:nvSpPr>
            <p:cNvPr id="10" name="TextBox 9"/>
            <p:cNvSpPr txBox="1"/>
            <p:nvPr/>
          </p:nvSpPr>
          <p:spPr>
            <a:xfrm>
              <a:off x="6256985" y="6132263"/>
              <a:ext cx="740908"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Low: 13</a:t>
              </a:r>
            </a:p>
          </p:txBody>
        </p:sp>
        <p:sp>
          <p:nvSpPr>
            <p:cNvPr id="11" name="TextBox 10"/>
            <p:cNvSpPr txBox="1"/>
            <p:nvPr/>
          </p:nvSpPr>
          <p:spPr>
            <a:xfrm>
              <a:off x="6254389" y="5792723"/>
              <a:ext cx="776175"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High: 60</a:t>
              </a:r>
            </a:p>
          </p:txBody>
        </p:sp>
      </p:grpSp>
      <p:sp>
        <p:nvSpPr>
          <p:cNvPr id="7" name="Rectangle 6"/>
          <p:cNvSpPr/>
          <p:nvPr/>
        </p:nvSpPr>
        <p:spPr>
          <a:xfrm>
            <a:off x="2300140" y="1048870"/>
            <a:ext cx="641023" cy="2614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p:cNvSpPr txBox="1"/>
          <p:nvPr/>
        </p:nvSpPr>
        <p:spPr>
          <a:xfrm>
            <a:off x="2336558" y="1136924"/>
            <a:ext cx="604605" cy="307777"/>
          </a:xfrm>
          <a:prstGeom prst="rect">
            <a:avLst/>
          </a:prstGeom>
          <a:solidFill>
            <a:srgbClr val="FFEBBE"/>
          </a:solidFill>
        </p:spPr>
        <p:txBody>
          <a:bodyPr wrap="square" rtlCol="0">
            <a:spAutoFit/>
          </a:bodyPr>
          <a:lstStyle/>
          <a:p>
            <a:r>
              <a:rPr lang="en-US" sz="1400" b="1" dirty="0" smtClean="0"/>
              <a:t>2013</a:t>
            </a:r>
            <a:endParaRPr lang="en-US" sz="1400" b="1" dirty="0"/>
          </a:p>
        </p:txBody>
      </p:sp>
      <p:sp>
        <p:nvSpPr>
          <p:cNvPr id="15" name="TextBox 14"/>
          <p:cNvSpPr txBox="1"/>
          <p:nvPr/>
        </p:nvSpPr>
        <p:spPr>
          <a:xfrm>
            <a:off x="2336558" y="3022892"/>
            <a:ext cx="604605" cy="307777"/>
          </a:xfrm>
          <a:prstGeom prst="rect">
            <a:avLst/>
          </a:prstGeom>
          <a:solidFill>
            <a:srgbClr val="FFEBBE"/>
          </a:solidFill>
        </p:spPr>
        <p:txBody>
          <a:bodyPr wrap="square" rtlCol="0">
            <a:spAutoFit/>
          </a:bodyPr>
          <a:lstStyle/>
          <a:p>
            <a:r>
              <a:rPr lang="en-US" sz="1400" b="1" dirty="0" smtClean="0"/>
              <a:t>2015</a:t>
            </a:r>
            <a:endParaRPr lang="en-US" sz="1400" b="1" dirty="0"/>
          </a:p>
        </p:txBody>
      </p:sp>
      <p:sp>
        <p:nvSpPr>
          <p:cNvPr id="16" name="TextBox 15"/>
          <p:cNvSpPr txBox="1"/>
          <p:nvPr/>
        </p:nvSpPr>
        <p:spPr>
          <a:xfrm>
            <a:off x="2336558" y="4908860"/>
            <a:ext cx="604605" cy="307777"/>
          </a:xfrm>
          <a:prstGeom prst="rect">
            <a:avLst/>
          </a:prstGeom>
          <a:solidFill>
            <a:srgbClr val="FFEBBE"/>
          </a:solidFill>
        </p:spPr>
        <p:txBody>
          <a:bodyPr wrap="square" rtlCol="0">
            <a:spAutoFit/>
          </a:bodyPr>
          <a:lstStyle/>
          <a:p>
            <a:r>
              <a:rPr lang="en-US" sz="1400" b="1" dirty="0" smtClean="0"/>
              <a:t>2017</a:t>
            </a:r>
            <a:endParaRPr lang="en-US" sz="1400" b="1" dirty="0"/>
          </a:p>
        </p:txBody>
      </p:sp>
      <p:sp>
        <p:nvSpPr>
          <p:cNvPr id="17" name="TextBox 16"/>
          <p:cNvSpPr txBox="1"/>
          <p:nvPr/>
        </p:nvSpPr>
        <p:spPr>
          <a:xfrm>
            <a:off x="6037871" y="1136924"/>
            <a:ext cx="604605" cy="307777"/>
          </a:xfrm>
          <a:prstGeom prst="rect">
            <a:avLst/>
          </a:prstGeom>
          <a:solidFill>
            <a:srgbClr val="FFEBBE"/>
          </a:solidFill>
        </p:spPr>
        <p:txBody>
          <a:bodyPr wrap="square" rtlCol="0">
            <a:spAutoFit/>
          </a:bodyPr>
          <a:lstStyle/>
          <a:p>
            <a:r>
              <a:rPr lang="en-US" sz="1400" b="1" dirty="0" smtClean="0"/>
              <a:t>2014</a:t>
            </a:r>
            <a:endParaRPr lang="en-US" sz="1400" b="1" dirty="0"/>
          </a:p>
        </p:txBody>
      </p:sp>
      <p:sp>
        <p:nvSpPr>
          <p:cNvPr id="18" name="TextBox 17"/>
          <p:cNvSpPr txBox="1"/>
          <p:nvPr/>
        </p:nvSpPr>
        <p:spPr>
          <a:xfrm>
            <a:off x="6037871" y="3022891"/>
            <a:ext cx="604605" cy="307777"/>
          </a:xfrm>
          <a:prstGeom prst="rect">
            <a:avLst/>
          </a:prstGeom>
          <a:solidFill>
            <a:srgbClr val="FFEBBE"/>
          </a:solidFill>
        </p:spPr>
        <p:txBody>
          <a:bodyPr wrap="square" rtlCol="0">
            <a:spAutoFit/>
          </a:bodyPr>
          <a:lstStyle/>
          <a:p>
            <a:r>
              <a:rPr lang="en-US" sz="1400" b="1" dirty="0" smtClean="0"/>
              <a:t>2016</a:t>
            </a:r>
            <a:endParaRPr lang="en-US" sz="1400" b="1" dirty="0"/>
          </a:p>
        </p:txBody>
      </p:sp>
    </p:spTree>
    <p:extLst>
      <p:ext uri="{BB962C8B-B14F-4D97-AF65-F5344CB8AC3E}">
        <p14:creationId xmlns:p14="http://schemas.microsoft.com/office/powerpoint/2010/main" val="563024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3600" dirty="0"/>
              <a:t>Results - Cumulative Annual Precipitation</a:t>
            </a:r>
          </a:p>
        </p:txBody>
      </p:sp>
      <p:pic>
        <p:nvPicPr>
          <p:cNvPr id="4" name="Picture 3"/>
          <p:cNvPicPr>
            <a:picLocks noChangeAspect="1"/>
          </p:cNvPicPr>
          <p:nvPr/>
        </p:nvPicPr>
        <p:blipFill rotWithShape="1">
          <a:blip r:embed="rId3">
            <a:extLst>
              <a:ext uri="{28A0092B-C50C-407E-A947-70E740481C1C}">
                <a14:useLocalDpi xmlns:a14="http://schemas.microsoft.com/office/drawing/2010/main" val="0"/>
              </a:ext>
            </a:extLst>
          </a:blip>
          <a:srcRect l="1627" t="944" r="1531" b="1379"/>
          <a:stretch/>
        </p:blipFill>
        <p:spPr>
          <a:xfrm>
            <a:off x="2187389" y="1039906"/>
            <a:ext cx="7467600" cy="5656730"/>
          </a:xfrm>
          <a:prstGeom prst="rect">
            <a:avLst/>
          </a:prstGeom>
        </p:spPr>
      </p:pic>
      <p:sp>
        <p:nvSpPr>
          <p:cNvPr id="5" name="TextBox 4"/>
          <p:cNvSpPr txBox="1"/>
          <p:nvPr/>
        </p:nvSpPr>
        <p:spPr>
          <a:xfrm>
            <a:off x="2743204" y="6404292"/>
            <a:ext cx="2666692" cy="323165"/>
          </a:xfrm>
          <a:prstGeom prst="rect">
            <a:avLst/>
          </a:prstGeom>
          <a:noFill/>
        </p:spPr>
        <p:txBody>
          <a:bodyPr wrap="none" rtlCol="0">
            <a:spAutoFit/>
          </a:bodyPr>
          <a:lstStyle/>
          <a:p>
            <a:r>
              <a:rPr lang="en-US" sz="1500" b="1" dirty="0">
                <a:latin typeface="Arial" panose="020B0604020202020204" pitchFamily="34" charset="0"/>
                <a:cs typeface="Arial" panose="020B0604020202020204" pitchFamily="34" charset="0"/>
              </a:rPr>
              <a:t>Jan. 1, 2017 – Mar. 31, 2017</a:t>
            </a:r>
          </a:p>
        </p:txBody>
      </p:sp>
      <p:grpSp>
        <p:nvGrpSpPr>
          <p:cNvPr id="3" name="Group 2"/>
          <p:cNvGrpSpPr/>
          <p:nvPr/>
        </p:nvGrpSpPr>
        <p:grpSpPr>
          <a:xfrm>
            <a:off x="5984183" y="5126181"/>
            <a:ext cx="2127086" cy="1579691"/>
            <a:chOff x="5984183" y="5126181"/>
            <a:chExt cx="2127086" cy="1579691"/>
          </a:xfrm>
        </p:grpSpPr>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84183" y="5126181"/>
              <a:ext cx="2127086" cy="1579691"/>
            </a:xfrm>
            <a:prstGeom prst="rect">
              <a:avLst/>
            </a:prstGeom>
          </p:spPr>
        </p:pic>
        <p:sp>
          <p:nvSpPr>
            <p:cNvPr id="6" name="TextBox 5"/>
            <p:cNvSpPr txBox="1"/>
            <p:nvPr/>
          </p:nvSpPr>
          <p:spPr>
            <a:xfrm>
              <a:off x="6266221" y="5161915"/>
              <a:ext cx="1364476"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Major Highways</a:t>
              </a:r>
            </a:p>
          </p:txBody>
        </p:sp>
        <p:sp>
          <p:nvSpPr>
            <p:cNvPr id="7" name="TextBox 6"/>
            <p:cNvSpPr txBox="1"/>
            <p:nvPr/>
          </p:nvSpPr>
          <p:spPr>
            <a:xfrm>
              <a:off x="6266221" y="5378383"/>
              <a:ext cx="938077"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Eco Zones</a:t>
              </a:r>
            </a:p>
          </p:txBody>
        </p:sp>
        <p:sp>
          <p:nvSpPr>
            <p:cNvPr id="8" name="TextBox 7"/>
            <p:cNvSpPr txBox="1"/>
            <p:nvPr/>
          </p:nvSpPr>
          <p:spPr>
            <a:xfrm>
              <a:off x="6009826" y="5594727"/>
              <a:ext cx="2067374" cy="230832"/>
            </a:xfrm>
            <a:prstGeom prst="rect">
              <a:avLst/>
            </a:prstGeom>
            <a:solidFill>
              <a:schemeClr val="bg1"/>
            </a:solidFill>
            <a:ln>
              <a:noFill/>
            </a:ln>
          </p:spPr>
          <p:txBody>
            <a:bodyPr wrap="square" rtlCol="0">
              <a:spAutoFit/>
            </a:bodyPr>
            <a:lstStyle/>
            <a:p>
              <a:r>
                <a:rPr lang="en-US" sz="900" b="1" dirty="0">
                  <a:cs typeface="Arial" panose="020B0604020202020204" pitchFamily="34" charset="0"/>
                </a:rPr>
                <a:t>Cumulative Annual Precipitation</a:t>
              </a:r>
            </a:p>
          </p:txBody>
        </p:sp>
        <p:sp>
          <p:nvSpPr>
            <p:cNvPr id="10" name="TextBox 9"/>
            <p:cNvSpPr txBox="1"/>
            <p:nvPr/>
          </p:nvSpPr>
          <p:spPr>
            <a:xfrm>
              <a:off x="6266221" y="5840948"/>
              <a:ext cx="1737360"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High: </a:t>
              </a:r>
              <a:r>
                <a:rPr lang="en-US" sz="1200" dirty="0" smtClean="0">
                  <a:cs typeface="Arial" panose="020B0604020202020204" pitchFamily="34" charset="0"/>
                </a:rPr>
                <a:t>625mm      24.6in</a:t>
              </a:r>
              <a:endParaRPr lang="en-US" sz="1200" dirty="0">
                <a:cs typeface="Arial" panose="020B0604020202020204" pitchFamily="34" charset="0"/>
              </a:endParaRPr>
            </a:p>
          </p:txBody>
        </p:sp>
        <p:sp>
          <p:nvSpPr>
            <p:cNvPr id="11" name="TextBox 10"/>
            <p:cNvSpPr txBox="1"/>
            <p:nvPr/>
          </p:nvSpPr>
          <p:spPr>
            <a:xfrm>
              <a:off x="6266221" y="6189234"/>
              <a:ext cx="1798890"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Low: </a:t>
              </a:r>
              <a:r>
                <a:rPr lang="en-US" sz="1200" dirty="0" smtClean="0">
                  <a:cs typeface="Arial" panose="020B0604020202020204" pitchFamily="34" charset="0"/>
                </a:rPr>
                <a:t>115mm        </a:t>
              </a:r>
              <a:r>
                <a:rPr lang="en-US" sz="1200" dirty="0">
                  <a:cs typeface="Arial" panose="020B0604020202020204" pitchFamily="34" charset="0"/>
                </a:rPr>
                <a:t>4.5in</a:t>
              </a:r>
            </a:p>
          </p:txBody>
        </p:sp>
      </p:grpSp>
      <p:sp>
        <p:nvSpPr>
          <p:cNvPr id="12" name="TextBox 11"/>
          <p:cNvSpPr txBox="1"/>
          <p:nvPr/>
        </p:nvSpPr>
        <p:spPr>
          <a:xfrm>
            <a:off x="2336558" y="1136924"/>
            <a:ext cx="604605" cy="307777"/>
          </a:xfrm>
          <a:prstGeom prst="rect">
            <a:avLst/>
          </a:prstGeom>
          <a:solidFill>
            <a:srgbClr val="FFEBBE"/>
          </a:solidFill>
        </p:spPr>
        <p:txBody>
          <a:bodyPr wrap="square" rtlCol="0">
            <a:spAutoFit/>
          </a:bodyPr>
          <a:lstStyle/>
          <a:p>
            <a:r>
              <a:rPr lang="en-US" sz="1400" b="1" dirty="0" smtClean="0"/>
              <a:t>2013</a:t>
            </a:r>
            <a:endParaRPr lang="en-US" sz="1400" b="1" dirty="0"/>
          </a:p>
        </p:txBody>
      </p:sp>
      <p:sp>
        <p:nvSpPr>
          <p:cNvPr id="14" name="TextBox 13"/>
          <p:cNvSpPr txBox="1"/>
          <p:nvPr/>
        </p:nvSpPr>
        <p:spPr>
          <a:xfrm>
            <a:off x="6009826" y="1135435"/>
            <a:ext cx="604605" cy="307777"/>
          </a:xfrm>
          <a:prstGeom prst="rect">
            <a:avLst/>
          </a:prstGeom>
          <a:solidFill>
            <a:srgbClr val="FFEBBE"/>
          </a:solidFill>
        </p:spPr>
        <p:txBody>
          <a:bodyPr wrap="square" rtlCol="0">
            <a:spAutoFit/>
          </a:bodyPr>
          <a:lstStyle/>
          <a:p>
            <a:r>
              <a:rPr lang="en-US" sz="1400" b="1" dirty="0" smtClean="0"/>
              <a:t>2014</a:t>
            </a:r>
            <a:endParaRPr lang="en-US" sz="1400" b="1" dirty="0"/>
          </a:p>
        </p:txBody>
      </p:sp>
      <p:sp>
        <p:nvSpPr>
          <p:cNvPr id="15" name="TextBox 14"/>
          <p:cNvSpPr txBox="1"/>
          <p:nvPr/>
        </p:nvSpPr>
        <p:spPr>
          <a:xfrm>
            <a:off x="2336558" y="3022892"/>
            <a:ext cx="604605" cy="307777"/>
          </a:xfrm>
          <a:prstGeom prst="rect">
            <a:avLst/>
          </a:prstGeom>
          <a:solidFill>
            <a:srgbClr val="FFEBBE"/>
          </a:solidFill>
        </p:spPr>
        <p:txBody>
          <a:bodyPr wrap="square" rtlCol="0">
            <a:spAutoFit/>
          </a:bodyPr>
          <a:lstStyle/>
          <a:p>
            <a:r>
              <a:rPr lang="en-US" sz="1400" b="1" dirty="0" smtClean="0"/>
              <a:t>2015</a:t>
            </a:r>
            <a:endParaRPr lang="en-US" sz="1400" b="1" dirty="0"/>
          </a:p>
        </p:txBody>
      </p:sp>
      <p:sp>
        <p:nvSpPr>
          <p:cNvPr id="16" name="TextBox 15"/>
          <p:cNvSpPr txBox="1"/>
          <p:nvPr/>
        </p:nvSpPr>
        <p:spPr>
          <a:xfrm>
            <a:off x="6009826" y="3022891"/>
            <a:ext cx="604605" cy="307777"/>
          </a:xfrm>
          <a:prstGeom prst="rect">
            <a:avLst/>
          </a:prstGeom>
          <a:solidFill>
            <a:srgbClr val="FFEBBE"/>
          </a:solidFill>
        </p:spPr>
        <p:txBody>
          <a:bodyPr wrap="square" rtlCol="0">
            <a:spAutoFit/>
          </a:bodyPr>
          <a:lstStyle/>
          <a:p>
            <a:r>
              <a:rPr lang="en-US" sz="1400" b="1" dirty="0" smtClean="0"/>
              <a:t>2016</a:t>
            </a:r>
            <a:endParaRPr lang="en-US" sz="1400" b="1" dirty="0"/>
          </a:p>
        </p:txBody>
      </p:sp>
      <p:sp>
        <p:nvSpPr>
          <p:cNvPr id="17" name="TextBox 16"/>
          <p:cNvSpPr txBox="1"/>
          <p:nvPr/>
        </p:nvSpPr>
        <p:spPr>
          <a:xfrm>
            <a:off x="2336558" y="4908860"/>
            <a:ext cx="604605" cy="307777"/>
          </a:xfrm>
          <a:prstGeom prst="rect">
            <a:avLst/>
          </a:prstGeom>
          <a:solidFill>
            <a:srgbClr val="FFEBBE"/>
          </a:solidFill>
        </p:spPr>
        <p:txBody>
          <a:bodyPr wrap="square" rtlCol="0">
            <a:spAutoFit/>
          </a:bodyPr>
          <a:lstStyle/>
          <a:p>
            <a:r>
              <a:rPr lang="en-US" sz="1400" b="1" dirty="0" smtClean="0"/>
              <a:t>2017</a:t>
            </a:r>
            <a:endParaRPr lang="en-US" sz="1400" b="1" dirty="0"/>
          </a:p>
        </p:txBody>
      </p:sp>
    </p:spTree>
    <p:extLst>
      <p:ext uri="{BB962C8B-B14F-4D97-AF65-F5344CB8AC3E}">
        <p14:creationId xmlns:p14="http://schemas.microsoft.com/office/powerpoint/2010/main" val="1727718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000125" y="224118"/>
            <a:ext cx="10233148" cy="620431"/>
          </a:xfrm>
        </p:spPr>
        <p:txBody>
          <a:bodyPr>
            <a:noAutofit/>
          </a:bodyPr>
          <a:lstStyle/>
          <a:p>
            <a:r>
              <a:rPr lang="en-US" sz="4200" dirty="0"/>
              <a:t>The Drought</a:t>
            </a:r>
          </a:p>
        </p:txBody>
      </p:sp>
      <p:pic>
        <p:nvPicPr>
          <p:cNvPr id="9" name="Shape 128" descr="Santa Monica Mountain Oaks.jpg"/>
          <p:cNvPicPr preferRelativeResize="0"/>
          <p:nvPr/>
        </p:nvPicPr>
        <p:blipFill>
          <a:blip r:embed="rId3">
            <a:alphaModFix/>
          </a:blip>
          <a:stretch>
            <a:fillRect/>
          </a:stretch>
        </p:blipFill>
        <p:spPr>
          <a:xfrm>
            <a:off x="152400" y="996950"/>
            <a:ext cx="4999375" cy="2812152"/>
          </a:xfrm>
          <a:prstGeom prst="rect">
            <a:avLst/>
          </a:prstGeom>
          <a:noFill/>
          <a:ln>
            <a:noFill/>
          </a:ln>
        </p:spPr>
      </p:pic>
      <p:pic>
        <p:nvPicPr>
          <p:cNvPr id="10" name="Shape 129" descr="Trippet Ranch_Santa Monica Mountains.jpg"/>
          <p:cNvPicPr preferRelativeResize="0"/>
          <p:nvPr/>
        </p:nvPicPr>
        <p:blipFill>
          <a:blip r:embed="rId4">
            <a:alphaModFix/>
          </a:blip>
          <a:stretch>
            <a:fillRect/>
          </a:stretch>
        </p:blipFill>
        <p:spPr>
          <a:xfrm>
            <a:off x="152400" y="3961500"/>
            <a:ext cx="4548430" cy="2558498"/>
          </a:xfrm>
          <a:prstGeom prst="rect">
            <a:avLst/>
          </a:prstGeom>
          <a:noFill/>
          <a:ln>
            <a:noFill/>
          </a:ln>
        </p:spPr>
      </p:pic>
      <p:sp>
        <p:nvSpPr>
          <p:cNvPr id="11" name="Shape 127"/>
          <p:cNvSpPr txBox="1"/>
          <p:nvPr/>
        </p:nvSpPr>
        <p:spPr>
          <a:xfrm>
            <a:off x="0" y="6583800"/>
            <a:ext cx="3444900" cy="274200"/>
          </a:xfrm>
          <a:prstGeom prst="rect">
            <a:avLst/>
          </a:prstGeom>
          <a:noFill/>
          <a:ln>
            <a:noFill/>
          </a:ln>
        </p:spPr>
        <p:txBody>
          <a:bodyPr wrap="square" lIns="91425" tIns="45700" rIns="91425" bIns="45700" anchor="t" anchorCtr="0">
            <a:noAutofit/>
          </a:bodyPr>
          <a:lstStyle/>
          <a:p>
            <a:pPr marL="0" marR="0" lvl="0" indent="0" algn="l" rtl="0">
              <a:lnSpc>
                <a:spcPct val="90000"/>
              </a:lnSpc>
              <a:spcBef>
                <a:spcPts val="0"/>
              </a:spcBef>
              <a:spcAft>
                <a:spcPts val="0"/>
              </a:spcAft>
              <a:buClr>
                <a:srgbClr val="000000"/>
              </a:buClr>
              <a:buSzPct val="25000"/>
              <a:buFont typeface="Arial"/>
              <a:buNone/>
            </a:pPr>
            <a:r>
              <a:rPr lang="en-US" sz="1200" b="0" i="0" u="none" strike="noStrike" cap="none" dirty="0">
                <a:solidFill>
                  <a:srgbClr val="000000"/>
                </a:solidFill>
                <a:latin typeface="Century Gothic"/>
                <a:ea typeface="Century Gothic"/>
                <a:cs typeface="Century Gothic"/>
                <a:sym typeface="Century Gothic"/>
              </a:rPr>
              <a:t>Image Credit: </a:t>
            </a:r>
            <a:r>
              <a:rPr lang="en-US" sz="1200" dirty="0">
                <a:latin typeface="Century Gothic"/>
                <a:ea typeface="Century Gothic"/>
                <a:cs typeface="Century Gothic"/>
                <a:sym typeface="Century Gothic"/>
              </a:rPr>
              <a:t>Nick Rousseau</a:t>
            </a:r>
          </a:p>
        </p:txBody>
      </p:sp>
      <p:sp>
        <p:nvSpPr>
          <p:cNvPr id="12" name="Shape 126"/>
          <p:cNvSpPr txBox="1">
            <a:spLocks noGrp="1"/>
          </p:cNvSpPr>
          <p:nvPr>
            <p:ph type="body" idx="4294967295"/>
          </p:nvPr>
        </p:nvSpPr>
        <p:spPr>
          <a:xfrm>
            <a:off x="5481312" y="1532736"/>
            <a:ext cx="5826000" cy="4363239"/>
          </a:xfrm>
          <a:prstGeom prst="rect">
            <a:avLst/>
          </a:prstGeom>
          <a:noFill/>
          <a:ln>
            <a:noFill/>
          </a:ln>
        </p:spPr>
        <p:txBody>
          <a:bodyPr wrap="square" lIns="91425" tIns="45700" rIns="91425" bIns="45700" anchor="t" anchorCtr="0">
            <a:noAutofit/>
          </a:bodyPr>
          <a:lstStyle/>
          <a:p>
            <a:pPr marL="342900" indent="-342900">
              <a:spcBef>
                <a:spcPts val="200"/>
              </a:spcBef>
              <a:buClr>
                <a:srgbClr val="2E8652"/>
              </a:buClr>
              <a:buFont typeface="Webdings" panose="05030102010509060703" pitchFamily="18" charset="2"/>
              <a:buChar char="4"/>
            </a:pPr>
            <a:r>
              <a:rPr lang="en-US" sz="2200" dirty="0">
                <a:solidFill>
                  <a:schemeClr val="bg2">
                    <a:lumMod val="50000"/>
                  </a:schemeClr>
                </a:solidFill>
              </a:rPr>
              <a:t>Oaks are</a:t>
            </a:r>
            <a:r>
              <a:rPr lang="en-US" sz="2200" b="1" dirty="0">
                <a:solidFill>
                  <a:schemeClr val="bg2">
                    <a:lumMod val="50000"/>
                  </a:schemeClr>
                </a:solidFill>
              </a:rPr>
              <a:t> accustomed to surviving</a:t>
            </a:r>
            <a:r>
              <a:rPr lang="en-US" sz="2200" dirty="0">
                <a:solidFill>
                  <a:schemeClr val="bg2">
                    <a:lumMod val="50000"/>
                  </a:schemeClr>
                </a:solidFill>
              </a:rPr>
              <a:t> years of lower rainfall and periodic drought </a:t>
            </a:r>
            <a:r>
              <a:rPr lang="en-US" sz="2200" b="1" dirty="0">
                <a:solidFill>
                  <a:schemeClr val="bg2">
                    <a:lumMod val="50000"/>
                  </a:schemeClr>
                </a:solidFill>
              </a:rPr>
              <a:t>stress</a:t>
            </a:r>
          </a:p>
          <a:p>
            <a:pPr marL="342900" indent="-342900">
              <a:spcBef>
                <a:spcPts val="200"/>
              </a:spcBef>
              <a:buClr>
                <a:srgbClr val="2E8652"/>
              </a:buClr>
              <a:buFont typeface="Webdings" panose="05030102010509060703" pitchFamily="18" charset="2"/>
              <a:buChar char="4"/>
            </a:pPr>
            <a:endParaRPr lang="en-US" sz="2200" b="1" dirty="0">
              <a:solidFill>
                <a:srgbClr val="000000"/>
              </a:solidFill>
            </a:endParaRPr>
          </a:p>
          <a:p>
            <a:pPr marL="0" indent="0">
              <a:spcBef>
                <a:spcPts val="200"/>
              </a:spcBef>
              <a:buClr>
                <a:srgbClr val="2E8652"/>
              </a:buClr>
              <a:buNone/>
            </a:pPr>
            <a:endParaRPr lang="en-US" sz="2200" b="1" dirty="0">
              <a:solidFill>
                <a:srgbClr val="000000"/>
              </a:solidFill>
            </a:endParaRPr>
          </a:p>
          <a:p>
            <a:pPr marL="342900" indent="-342900">
              <a:spcBef>
                <a:spcPts val="200"/>
              </a:spcBef>
              <a:buClr>
                <a:srgbClr val="2E8652"/>
              </a:buClr>
              <a:buFont typeface="Webdings" panose="05030102010509060703" pitchFamily="18" charset="2"/>
              <a:buChar char="4"/>
            </a:pPr>
            <a:r>
              <a:rPr lang="en-US" sz="2200" dirty="0">
                <a:solidFill>
                  <a:schemeClr val="bg2">
                    <a:lumMod val="50000"/>
                  </a:schemeClr>
                </a:solidFill>
              </a:rPr>
              <a:t>Recent drought (2011-2017) was </a:t>
            </a:r>
            <a:r>
              <a:rPr lang="en-US" sz="2200" b="1" dirty="0">
                <a:solidFill>
                  <a:schemeClr val="bg2">
                    <a:lumMod val="50000"/>
                  </a:schemeClr>
                </a:solidFill>
              </a:rPr>
              <a:t>unusual </a:t>
            </a:r>
            <a:r>
              <a:rPr lang="en-US" sz="2200" dirty="0">
                <a:solidFill>
                  <a:schemeClr val="bg2">
                    <a:lumMod val="50000"/>
                  </a:schemeClr>
                </a:solidFill>
              </a:rPr>
              <a:t>in its </a:t>
            </a:r>
            <a:r>
              <a:rPr lang="en-US" sz="2200" b="1" dirty="0">
                <a:solidFill>
                  <a:schemeClr val="bg2">
                    <a:lumMod val="50000"/>
                  </a:schemeClr>
                </a:solidFill>
              </a:rPr>
              <a:t>severity</a:t>
            </a:r>
            <a:r>
              <a:rPr lang="en-US" sz="2200" dirty="0">
                <a:solidFill>
                  <a:schemeClr val="bg2">
                    <a:lumMod val="50000"/>
                  </a:schemeClr>
                </a:solidFill>
              </a:rPr>
              <a:t> and </a:t>
            </a:r>
            <a:r>
              <a:rPr lang="en-US" sz="2200" b="1" dirty="0" smtClean="0">
                <a:solidFill>
                  <a:schemeClr val="bg2">
                    <a:lumMod val="50000"/>
                  </a:schemeClr>
                </a:solidFill>
              </a:rPr>
              <a:t>duration</a:t>
            </a:r>
            <a:endParaRPr lang="en-US" sz="2200" b="1" dirty="0">
              <a:solidFill>
                <a:srgbClr val="000000"/>
              </a:solidFill>
            </a:endParaRPr>
          </a:p>
          <a:p>
            <a:pPr marL="342900" indent="-342900">
              <a:spcBef>
                <a:spcPts val="200"/>
              </a:spcBef>
              <a:buClr>
                <a:srgbClr val="2E8652"/>
              </a:buClr>
              <a:buFont typeface="Webdings" panose="05030102010509060703" pitchFamily="18" charset="2"/>
              <a:buChar char="4"/>
            </a:pPr>
            <a:endParaRPr lang="en-US" sz="2200" b="1" dirty="0">
              <a:solidFill>
                <a:srgbClr val="000000"/>
              </a:solidFill>
            </a:endParaRPr>
          </a:p>
          <a:p>
            <a:pPr marL="342900" indent="-342900">
              <a:spcBef>
                <a:spcPts val="200"/>
              </a:spcBef>
              <a:buClr>
                <a:srgbClr val="2E8652"/>
              </a:buClr>
              <a:buFont typeface="Webdings" panose="05030102010509060703" pitchFamily="18" charset="2"/>
              <a:buChar char="4"/>
            </a:pPr>
            <a:endParaRPr lang="en-US" sz="2200" b="1" dirty="0">
              <a:solidFill>
                <a:srgbClr val="000000"/>
              </a:solidFill>
            </a:endParaRPr>
          </a:p>
          <a:p>
            <a:pPr marL="342900" indent="-342900">
              <a:spcBef>
                <a:spcPts val="200"/>
              </a:spcBef>
              <a:buClr>
                <a:srgbClr val="2E8652"/>
              </a:buClr>
              <a:buFont typeface="Webdings" panose="05030102010509060703" pitchFamily="18" charset="2"/>
              <a:buChar char="4"/>
            </a:pPr>
            <a:r>
              <a:rPr lang="en-US" sz="2200" dirty="0">
                <a:solidFill>
                  <a:schemeClr val="bg2">
                    <a:lumMod val="50000"/>
                  </a:schemeClr>
                </a:solidFill>
              </a:rPr>
              <a:t>The drought inflicted </a:t>
            </a:r>
            <a:r>
              <a:rPr lang="en-US" sz="2200" b="1" dirty="0">
                <a:solidFill>
                  <a:schemeClr val="bg2">
                    <a:lumMod val="50000"/>
                  </a:schemeClr>
                </a:solidFill>
              </a:rPr>
              <a:t>physical stress </a:t>
            </a:r>
            <a:r>
              <a:rPr lang="en-US" sz="2200" dirty="0">
                <a:solidFill>
                  <a:schemeClr val="bg2">
                    <a:lumMod val="50000"/>
                  </a:schemeClr>
                </a:solidFill>
              </a:rPr>
              <a:t>on oaks leaving them susceptible to </a:t>
            </a:r>
            <a:r>
              <a:rPr lang="en-US" sz="2200" b="1" dirty="0">
                <a:solidFill>
                  <a:schemeClr val="bg2">
                    <a:lumMod val="50000"/>
                  </a:schemeClr>
                </a:solidFill>
              </a:rPr>
              <a:t>damage from harmful beetles</a:t>
            </a:r>
            <a:r>
              <a:rPr lang="en-US" sz="2200" dirty="0"/>
              <a:t/>
            </a:r>
            <a:br>
              <a:rPr lang="en-US" sz="2200" dirty="0"/>
            </a:br>
            <a:r>
              <a:rPr lang="en-US" sz="2000" dirty="0"/>
              <a:t/>
            </a:r>
            <a:br>
              <a:rPr lang="en-US" sz="2000" dirty="0"/>
            </a:br>
            <a:endParaRPr lang="en-US" sz="2000" dirty="0"/>
          </a:p>
          <a:p>
            <a:pPr marR="0" lvl="0" algn="l" rtl="0">
              <a:lnSpc>
                <a:spcPct val="90000"/>
              </a:lnSpc>
              <a:spcBef>
                <a:spcPts val="1000"/>
              </a:spcBef>
              <a:buNone/>
            </a:pPr>
            <a:endParaRPr dirty="0"/>
          </a:p>
          <a:p>
            <a:pPr marR="0" lvl="0" algn="l" rtl="0">
              <a:lnSpc>
                <a:spcPct val="90000"/>
              </a:lnSpc>
              <a:spcBef>
                <a:spcPts val="1000"/>
              </a:spcBef>
              <a:buNone/>
            </a:pPr>
            <a:endParaRPr dirty="0"/>
          </a:p>
        </p:txBody>
      </p:sp>
    </p:spTree>
    <p:extLst>
      <p:ext uri="{BB962C8B-B14F-4D97-AF65-F5344CB8AC3E}">
        <p14:creationId xmlns:p14="http://schemas.microsoft.com/office/powerpoint/2010/main" val="351726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3600" dirty="0"/>
              <a:t>Results - Mean Annual Temperature</a:t>
            </a:r>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l="1511" t="680" r="1298" b="1273"/>
          <a:stretch/>
        </p:blipFill>
        <p:spPr>
          <a:xfrm>
            <a:off x="2143701" y="1019366"/>
            <a:ext cx="7494494" cy="5665694"/>
          </a:xfrm>
          <a:prstGeom prst="rect">
            <a:avLst/>
          </a:prstGeom>
        </p:spPr>
      </p:pic>
      <p:sp>
        <p:nvSpPr>
          <p:cNvPr id="4" name="TextBox 3"/>
          <p:cNvSpPr txBox="1"/>
          <p:nvPr/>
        </p:nvSpPr>
        <p:spPr>
          <a:xfrm>
            <a:off x="2743204" y="6404292"/>
            <a:ext cx="2666692" cy="323165"/>
          </a:xfrm>
          <a:prstGeom prst="rect">
            <a:avLst/>
          </a:prstGeom>
          <a:noFill/>
        </p:spPr>
        <p:txBody>
          <a:bodyPr wrap="none" rtlCol="0">
            <a:spAutoFit/>
          </a:bodyPr>
          <a:lstStyle/>
          <a:p>
            <a:r>
              <a:rPr lang="en-US" sz="1500" b="1" dirty="0">
                <a:latin typeface="Arial" panose="020B0604020202020204" pitchFamily="34" charset="0"/>
                <a:cs typeface="Arial" panose="020B0604020202020204" pitchFamily="34" charset="0"/>
              </a:rPr>
              <a:t>Jan. 1, 2017 – Mar. 31, 2017</a:t>
            </a:r>
          </a:p>
        </p:txBody>
      </p:sp>
      <p:grpSp>
        <p:nvGrpSpPr>
          <p:cNvPr id="5" name="Group 4"/>
          <p:cNvGrpSpPr/>
          <p:nvPr/>
        </p:nvGrpSpPr>
        <p:grpSpPr>
          <a:xfrm>
            <a:off x="5974675" y="5098985"/>
            <a:ext cx="2319580" cy="1597650"/>
            <a:chOff x="5974675" y="5098985"/>
            <a:chExt cx="2319580" cy="1597650"/>
          </a:xfrm>
        </p:grpSpPr>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74675" y="5098985"/>
              <a:ext cx="2319580" cy="1597650"/>
            </a:xfrm>
            <a:prstGeom prst="rect">
              <a:avLst/>
            </a:prstGeom>
          </p:spPr>
        </p:pic>
        <p:sp>
          <p:nvSpPr>
            <p:cNvPr id="7" name="TextBox 6"/>
            <p:cNvSpPr txBox="1"/>
            <p:nvPr/>
          </p:nvSpPr>
          <p:spPr>
            <a:xfrm>
              <a:off x="6226926" y="5109410"/>
              <a:ext cx="1364476"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Major Highways</a:t>
              </a:r>
            </a:p>
          </p:txBody>
        </p:sp>
        <p:sp>
          <p:nvSpPr>
            <p:cNvPr id="8" name="TextBox 7"/>
            <p:cNvSpPr txBox="1"/>
            <p:nvPr/>
          </p:nvSpPr>
          <p:spPr>
            <a:xfrm>
              <a:off x="6226926" y="5316373"/>
              <a:ext cx="938077"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Eco</a:t>
              </a:r>
              <a:r>
                <a:rPr lang="en-US" sz="1200" dirty="0">
                  <a:latin typeface="Arial" panose="020B0604020202020204" pitchFamily="34" charset="0"/>
                  <a:cs typeface="Arial" panose="020B0604020202020204" pitchFamily="34" charset="0"/>
                </a:rPr>
                <a:t> </a:t>
              </a:r>
              <a:r>
                <a:rPr lang="en-US" sz="1200" dirty="0">
                  <a:cs typeface="Arial" panose="020B0604020202020204" pitchFamily="34" charset="0"/>
                </a:rPr>
                <a:t>Zones</a:t>
              </a:r>
            </a:p>
          </p:txBody>
        </p:sp>
        <p:sp>
          <p:nvSpPr>
            <p:cNvPr id="9" name="TextBox 8"/>
            <p:cNvSpPr txBox="1"/>
            <p:nvPr/>
          </p:nvSpPr>
          <p:spPr>
            <a:xfrm>
              <a:off x="5989245" y="5508802"/>
              <a:ext cx="2247079" cy="230832"/>
            </a:xfrm>
            <a:prstGeom prst="rect">
              <a:avLst/>
            </a:prstGeom>
            <a:solidFill>
              <a:schemeClr val="bg1"/>
            </a:solidFill>
            <a:ln>
              <a:noFill/>
            </a:ln>
          </p:spPr>
          <p:txBody>
            <a:bodyPr wrap="square" rtlCol="0">
              <a:spAutoFit/>
            </a:bodyPr>
            <a:lstStyle/>
            <a:p>
              <a:r>
                <a:rPr lang="en-US" sz="900" b="1" dirty="0">
                  <a:cs typeface="Arial" panose="020B0604020202020204" pitchFamily="34" charset="0"/>
                </a:rPr>
                <a:t>Annual Mean of Daily Mean Temps</a:t>
              </a:r>
            </a:p>
          </p:txBody>
        </p:sp>
        <p:sp>
          <p:nvSpPr>
            <p:cNvPr id="11" name="TextBox 10"/>
            <p:cNvSpPr txBox="1"/>
            <p:nvPr/>
          </p:nvSpPr>
          <p:spPr>
            <a:xfrm>
              <a:off x="6226926" y="5881593"/>
              <a:ext cx="1576072"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High: 20.7C    69.3F</a:t>
              </a:r>
            </a:p>
          </p:txBody>
        </p:sp>
        <p:sp>
          <p:nvSpPr>
            <p:cNvPr id="12" name="TextBox 11"/>
            <p:cNvSpPr txBox="1"/>
            <p:nvPr/>
          </p:nvSpPr>
          <p:spPr>
            <a:xfrm>
              <a:off x="6008295" y="5687331"/>
              <a:ext cx="2098242" cy="230832"/>
            </a:xfrm>
            <a:prstGeom prst="rect">
              <a:avLst/>
            </a:prstGeom>
            <a:solidFill>
              <a:schemeClr val="bg1"/>
            </a:solidFill>
            <a:ln>
              <a:noFill/>
            </a:ln>
          </p:spPr>
          <p:txBody>
            <a:bodyPr wrap="square" rtlCol="0">
              <a:spAutoFit/>
            </a:bodyPr>
            <a:lstStyle/>
            <a:p>
              <a:r>
                <a:rPr lang="en-US" sz="900" b="1" dirty="0">
                  <a:cs typeface="Arial" panose="020B0604020202020204" pitchFamily="34" charset="0"/>
                </a:rPr>
                <a:t>Celsius/Fahrenheit</a:t>
              </a:r>
            </a:p>
          </p:txBody>
        </p:sp>
        <p:sp>
          <p:nvSpPr>
            <p:cNvPr id="14" name="TextBox 13"/>
            <p:cNvSpPr txBox="1"/>
            <p:nvPr/>
          </p:nvSpPr>
          <p:spPr>
            <a:xfrm>
              <a:off x="6226926" y="6181532"/>
              <a:ext cx="1584088"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Low: 11.8C     53.3F</a:t>
              </a:r>
            </a:p>
          </p:txBody>
        </p:sp>
      </p:grpSp>
      <p:sp>
        <p:nvSpPr>
          <p:cNvPr id="15" name="TextBox 14"/>
          <p:cNvSpPr txBox="1"/>
          <p:nvPr/>
        </p:nvSpPr>
        <p:spPr>
          <a:xfrm>
            <a:off x="2336558" y="1136924"/>
            <a:ext cx="604605" cy="307777"/>
          </a:xfrm>
          <a:prstGeom prst="rect">
            <a:avLst/>
          </a:prstGeom>
          <a:solidFill>
            <a:srgbClr val="FFEBBE"/>
          </a:solidFill>
        </p:spPr>
        <p:txBody>
          <a:bodyPr wrap="square" rtlCol="0">
            <a:spAutoFit/>
          </a:bodyPr>
          <a:lstStyle/>
          <a:p>
            <a:r>
              <a:rPr lang="en-US" sz="1400" b="1" dirty="0" smtClean="0"/>
              <a:t>2013</a:t>
            </a:r>
            <a:endParaRPr lang="en-US" sz="1400" b="1" dirty="0"/>
          </a:p>
        </p:txBody>
      </p:sp>
      <p:sp>
        <p:nvSpPr>
          <p:cNvPr id="16" name="TextBox 15"/>
          <p:cNvSpPr txBox="1"/>
          <p:nvPr/>
        </p:nvSpPr>
        <p:spPr>
          <a:xfrm>
            <a:off x="2336558" y="3022892"/>
            <a:ext cx="604605" cy="307777"/>
          </a:xfrm>
          <a:prstGeom prst="rect">
            <a:avLst/>
          </a:prstGeom>
          <a:solidFill>
            <a:srgbClr val="FFEBBE"/>
          </a:solidFill>
        </p:spPr>
        <p:txBody>
          <a:bodyPr wrap="square" rtlCol="0">
            <a:spAutoFit/>
          </a:bodyPr>
          <a:lstStyle/>
          <a:p>
            <a:r>
              <a:rPr lang="en-US" sz="1400" b="1" dirty="0" smtClean="0"/>
              <a:t>2015</a:t>
            </a:r>
            <a:endParaRPr lang="en-US" sz="1400" b="1" dirty="0"/>
          </a:p>
        </p:txBody>
      </p:sp>
      <p:sp>
        <p:nvSpPr>
          <p:cNvPr id="17" name="TextBox 16"/>
          <p:cNvSpPr txBox="1"/>
          <p:nvPr/>
        </p:nvSpPr>
        <p:spPr>
          <a:xfrm>
            <a:off x="2336558" y="4945096"/>
            <a:ext cx="604605" cy="307777"/>
          </a:xfrm>
          <a:prstGeom prst="rect">
            <a:avLst/>
          </a:prstGeom>
          <a:solidFill>
            <a:srgbClr val="FFEBBE"/>
          </a:solidFill>
        </p:spPr>
        <p:txBody>
          <a:bodyPr wrap="square" rtlCol="0">
            <a:spAutoFit/>
          </a:bodyPr>
          <a:lstStyle/>
          <a:p>
            <a:r>
              <a:rPr lang="en-US" sz="1400" b="1" dirty="0" smtClean="0"/>
              <a:t>2017</a:t>
            </a:r>
            <a:endParaRPr lang="en-US" sz="1400" b="1" dirty="0"/>
          </a:p>
        </p:txBody>
      </p:sp>
      <p:sp>
        <p:nvSpPr>
          <p:cNvPr id="18" name="TextBox 17"/>
          <p:cNvSpPr txBox="1"/>
          <p:nvPr/>
        </p:nvSpPr>
        <p:spPr>
          <a:xfrm>
            <a:off x="6035999" y="1140020"/>
            <a:ext cx="604605" cy="307777"/>
          </a:xfrm>
          <a:prstGeom prst="rect">
            <a:avLst/>
          </a:prstGeom>
          <a:solidFill>
            <a:srgbClr val="FFEBBE"/>
          </a:solidFill>
        </p:spPr>
        <p:txBody>
          <a:bodyPr wrap="square" rtlCol="0">
            <a:spAutoFit/>
          </a:bodyPr>
          <a:lstStyle/>
          <a:p>
            <a:r>
              <a:rPr lang="en-US" sz="1400" b="1" dirty="0" smtClean="0"/>
              <a:t>2014</a:t>
            </a:r>
            <a:endParaRPr lang="en-US" sz="1400" b="1" dirty="0"/>
          </a:p>
        </p:txBody>
      </p:sp>
      <p:sp>
        <p:nvSpPr>
          <p:cNvPr id="19" name="TextBox 18"/>
          <p:cNvSpPr txBox="1"/>
          <p:nvPr/>
        </p:nvSpPr>
        <p:spPr>
          <a:xfrm>
            <a:off x="6035999" y="3022892"/>
            <a:ext cx="604605" cy="307777"/>
          </a:xfrm>
          <a:prstGeom prst="rect">
            <a:avLst/>
          </a:prstGeom>
          <a:solidFill>
            <a:srgbClr val="FFEBBE"/>
          </a:solidFill>
        </p:spPr>
        <p:txBody>
          <a:bodyPr wrap="square" rtlCol="0">
            <a:spAutoFit/>
          </a:bodyPr>
          <a:lstStyle/>
          <a:p>
            <a:r>
              <a:rPr lang="en-US" sz="1400" b="1" dirty="0" smtClean="0"/>
              <a:t>2016</a:t>
            </a:r>
            <a:endParaRPr lang="en-US" sz="1400" b="1" dirty="0"/>
          </a:p>
        </p:txBody>
      </p:sp>
    </p:spTree>
    <p:extLst>
      <p:ext uri="{BB962C8B-B14F-4D97-AF65-F5344CB8AC3E}">
        <p14:creationId xmlns:p14="http://schemas.microsoft.com/office/powerpoint/2010/main" val="4120580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3600" dirty="0"/>
              <a:t>Results - Number of Days over 95°F</a:t>
            </a:r>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l="1395" t="802" r="1298" b="1393"/>
          <a:stretch/>
        </p:blipFill>
        <p:spPr>
          <a:xfrm>
            <a:off x="2169459" y="1030940"/>
            <a:ext cx="7503460" cy="5665695"/>
          </a:xfrm>
          <a:prstGeom prst="rect">
            <a:avLst/>
          </a:prstGeom>
        </p:spPr>
      </p:pic>
      <p:sp>
        <p:nvSpPr>
          <p:cNvPr id="4" name="TextBox 3"/>
          <p:cNvSpPr txBox="1"/>
          <p:nvPr/>
        </p:nvSpPr>
        <p:spPr>
          <a:xfrm>
            <a:off x="2743204" y="6404292"/>
            <a:ext cx="2666692" cy="323165"/>
          </a:xfrm>
          <a:prstGeom prst="rect">
            <a:avLst/>
          </a:prstGeom>
          <a:noFill/>
        </p:spPr>
        <p:txBody>
          <a:bodyPr wrap="none" rtlCol="0">
            <a:spAutoFit/>
          </a:bodyPr>
          <a:lstStyle/>
          <a:p>
            <a:r>
              <a:rPr lang="en-US" sz="1500" b="1" dirty="0">
                <a:latin typeface="Arial" panose="020B0604020202020204" pitchFamily="34" charset="0"/>
                <a:cs typeface="Arial" panose="020B0604020202020204" pitchFamily="34" charset="0"/>
              </a:rPr>
              <a:t>Jan. 1, 2017 – Mar. 31, 2017</a:t>
            </a:r>
          </a:p>
        </p:txBody>
      </p:sp>
      <p:grpSp>
        <p:nvGrpSpPr>
          <p:cNvPr id="5" name="Group 4"/>
          <p:cNvGrpSpPr/>
          <p:nvPr/>
        </p:nvGrpSpPr>
        <p:grpSpPr>
          <a:xfrm>
            <a:off x="5946697" y="5162542"/>
            <a:ext cx="2190541" cy="1493932"/>
            <a:chOff x="5946697" y="5162542"/>
            <a:chExt cx="2190541" cy="1493932"/>
          </a:xfrm>
        </p:grpSpPr>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46697" y="5162542"/>
              <a:ext cx="2190541" cy="1493932"/>
            </a:xfrm>
            <a:prstGeom prst="rect">
              <a:avLst/>
            </a:prstGeom>
          </p:spPr>
        </p:pic>
        <p:sp>
          <p:nvSpPr>
            <p:cNvPr id="6" name="TextBox 5"/>
            <p:cNvSpPr txBox="1"/>
            <p:nvPr/>
          </p:nvSpPr>
          <p:spPr>
            <a:xfrm>
              <a:off x="6266221" y="5187111"/>
              <a:ext cx="1165704" cy="246221"/>
            </a:xfrm>
            <a:prstGeom prst="rect">
              <a:avLst/>
            </a:prstGeom>
            <a:solidFill>
              <a:schemeClr val="bg1"/>
            </a:solidFill>
            <a:ln>
              <a:noFill/>
            </a:ln>
          </p:spPr>
          <p:txBody>
            <a:bodyPr wrap="none" rtlCol="0">
              <a:spAutoFit/>
            </a:bodyPr>
            <a:lstStyle/>
            <a:p>
              <a:r>
                <a:rPr lang="en-US" sz="1000" dirty="0">
                  <a:cs typeface="Arial" panose="020B0604020202020204" pitchFamily="34" charset="0"/>
                </a:rPr>
                <a:t>Major Highways</a:t>
              </a:r>
            </a:p>
          </p:txBody>
        </p:sp>
        <p:sp>
          <p:nvSpPr>
            <p:cNvPr id="7" name="TextBox 6"/>
            <p:cNvSpPr txBox="1"/>
            <p:nvPr/>
          </p:nvSpPr>
          <p:spPr>
            <a:xfrm>
              <a:off x="6266221" y="5378383"/>
              <a:ext cx="811441" cy="246221"/>
            </a:xfrm>
            <a:prstGeom prst="rect">
              <a:avLst/>
            </a:prstGeom>
            <a:solidFill>
              <a:schemeClr val="bg1"/>
            </a:solidFill>
            <a:ln>
              <a:noFill/>
            </a:ln>
          </p:spPr>
          <p:txBody>
            <a:bodyPr wrap="none" rtlCol="0">
              <a:spAutoFit/>
            </a:bodyPr>
            <a:lstStyle/>
            <a:p>
              <a:r>
                <a:rPr lang="en-US" sz="1000" dirty="0">
                  <a:cs typeface="Arial" panose="020B0604020202020204" pitchFamily="34" charset="0"/>
                </a:rPr>
                <a:t>Eco Zones</a:t>
              </a:r>
            </a:p>
          </p:txBody>
        </p:sp>
        <p:sp>
          <p:nvSpPr>
            <p:cNvPr id="8" name="TextBox 7"/>
            <p:cNvSpPr txBox="1"/>
            <p:nvPr/>
          </p:nvSpPr>
          <p:spPr>
            <a:xfrm>
              <a:off x="5973331" y="5612483"/>
              <a:ext cx="2121408" cy="246221"/>
            </a:xfrm>
            <a:prstGeom prst="rect">
              <a:avLst/>
            </a:prstGeom>
            <a:solidFill>
              <a:schemeClr val="bg1"/>
            </a:solidFill>
            <a:ln>
              <a:noFill/>
            </a:ln>
          </p:spPr>
          <p:txBody>
            <a:bodyPr wrap="square" rtlCol="0">
              <a:spAutoFit/>
            </a:bodyPr>
            <a:lstStyle/>
            <a:p>
              <a:r>
                <a:rPr lang="en-US" sz="1000" b="1" dirty="0">
                  <a:cs typeface="Arial" panose="020B0604020202020204" pitchFamily="34" charset="0"/>
                </a:rPr>
                <a:t>Number of Days Over 95F (35C)</a:t>
              </a:r>
            </a:p>
          </p:txBody>
        </p:sp>
        <p:sp>
          <p:nvSpPr>
            <p:cNvPr id="9" name="TextBox 8"/>
            <p:cNvSpPr txBox="1"/>
            <p:nvPr/>
          </p:nvSpPr>
          <p:spPr>
            <a:xfrm>
              <a:off x="6256985" y="6163793"/>
              <a:ext cx="655949"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Low: 0</a:t>
              </a:r>
            </a:p>
          </p:txBody>
        </p:sp>
        <p:sp>
          <p:nvSpPr>
            <p:cNvPr id="10" name="TextBox 9"/>
            <p:cNvSpPr txBox="1"/>
            <p:nvPr/>
          </p:nvSpPr>
          <p:spPr>
            <a:xfrm>
              <a:off x="6254389" y="5792723"/>
              <a:ext cx="675185" cy="246221"/>
            </a:xfrm>
            <a:prstGeom prst="rect">
              <a:avLst/>
            </a:prstGeom>
            <a:solidFill>
              <a:schemeClr val="bg1"/>
            </a:solidFill>
            <a:ln>
              <a:noFill/>
            </a:ln>
          </p:spPr>
          <p:txBody>
            <a:bodyPr wrap="none" rtlCol="0">
              <a:spAutoFit/>
            </a:bodyPr>
            <a:lstStyle/>
            <a:p>
              <a:r>
                <a:rPr lang="en-US" sz="1000" dirty="0">
                  <a:cs typeface="Arial" panose="020B0604020202020204" pitchFamily="34" charset="0"/>
                </a:rPr>
                <a:t>High: 44</a:t>
              </a:r>
            </a:p>
          </p:txBody>
        </p:sp>
        <p:sp>
          <p:nvSpPr>
            <p:cNvPr id="12" name="TextBox 11"/>
            <p:cNvSpPr txBox="1"/>
            <p:nvPr/>
          </p:nvSpPr>
          <p:spPr>
            <a:xfrm>
              <a:off x="6268817" y="5182688"/>
              <a:ext cx="1364476"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Major Highways</a:t>
              </a:r>
            </a:p>
          </p:txBody>
        </p:sp>
        <p:sp>
          <p:nvSpPr>
            <p:cNvPr id="14" name="TextBox 13"/>
            <p:cNvSpPr txBox="1"/>
            <p:nvPr/>
          </p:nvSpPr>
          <p:spPr>
            <a:xfrm>
              <a:off x="6284403" y="5411146"/>
              <a:ext cx="952864" cy="276999"/>
            </a:xfrm>
            <a:prstGeom prst="rect">
              <a:avLst/>
            </a:prstGeom>
            <a:solidFill>
              <a:schemeClr val="bg1"/>
            </a:solidFill>
            <a:ln>
              <a:noFill/>
            </a:ln>
          </p:spPr>
          <p:txBody>
            <a:bodyPr wrap="square" rtlCol="0">
              <a:spAutoFit/>
            </a:bodyPr>
            <a:lstStyle/>
            <a:p>
              <a:r>
                <a:rPr lang="en-US" sz="1200" dirty="0">
                  <a:cs typeface="Arial" panose="020B0604020202020204" pitchFamily="34" charset="0"/>
                </a:rPr>
                <a:t>Eco Zones</a:t>
              </a:r>
            </a:p>
          </p:txBody>
        </p:sp>
        <p:sp>
          <p:nvSpPr>
            <p:cNvPr id="15" name="TextBox 14"/>
            <p:cNvSpPr txBox="1"/>
            <p:nvPr/>
          </p:nvSpPr>
          <p:spPr>
            <a:xfrm>
              <a:off x="6256985" y="5783105"/>
              <a:ext cx="776175"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High: 44</a:t>
              </a:r>
            </a:p>
          </p:txBody>
        </p:sp>
      </p:grpSp>
      <p:sp>
        <p:nvSpPr>
          <p:cNvPr id="16" name="TextBox 15"/>
          <p:cNvSpPr txBox="1"/>
          <p:nvPr/>
        </p:nvSpPr>
        <p:spPr>
          <a:xfrm>
            <a:off x="2336558" y="1136924"/>
            <a:ext cx="604605" cy="307777"/>
          </a:xfrm>
          <a:prstGeom prst="rect">
            <a:avLst/>
          </a:prstGeom>
          <a:solidFill>
            <a:srgbClr val="FFEBBE"/>
          </a:solidFill>
        </p:spPr>
        <p:txBody>
          <a:bodyPr wrap="square" rtlCol="0">
            <a:spAutoFit/>
          </a:bodyPr>
          <a:lstStyle/>
          <a:p>
            <a:r>
              <a:rPr lang="en-US" sz="1400" b="1" dirty="0" smtClean="0"/>
              <a:t>2013</a:t>
            </a:r>
            <a:endParaRPr lang="en-US" sz="1400" b="1" dirty="0"/>
          </a:p>
        </p:txBody>
      </p:sp>
      <p:sp>
        <p:nvSpPr>
          <p:cNvPr id="17" name="TextBox 16"/>
          <p:cNvSpPr txBox="1"/>
          <p:nvPr/>
        </p:nvSpPr>
        <p:spPr>
          <a:xfrm>
            <a:off x="2336558" y="3022892"/>
            <a:ext cx="604605" cy="307777"/>
          </a:xfrm>
          <a:prstGeom prst="rect">
            <a:avLst/>
          </a:prstGeom>
          <a:solidFill>
            <a:srgbClr val="FFEBBE"/>
          </a:solidFill>
        </p:spPr>
        <p:txBody>
          <a:bodyPr wrap="square" rtlCol="0">
            <a:spAutoFit/>
          </a:bodyPr>
          <a:lstStyle/>
          <a:p>
            <a:r>
              <a:rPr lang="en-US" sz="1400" b="1" dirty="0" smtClean="0"/>
              <a:t>2015</a:t>
            </a:r>
            <a:endParaRPr lang="en-US" sz="1400" b="1" dirty="0"/>
          </a:p>
        </p:txBody>
      </p:sp>
      <p:sp>
        <p:nvSpPr>
          <p:cNvPr id="18" name="TextBox 17"/>
          <p:cNvSpPr txBox="1"/>
          <p:nvPr/>
        </p:nvSpPr>
        <p:spPr>
          <a:xfrm>
            <a:off x="2336557" y="4933427"/>
            <a:ext cx="604605" cy="307777"/>
          </a:xfrm>
          <a:prstGeom prst="rect">
            <a:avLst/>
          </a:prstGeom>
          <a:solidFill>
            <a:srgbClr val="FFEBBE"/>
          </a:solidFill>
        </p:spPr>
        <p:txBody>
          <a:bodyPr wrap="square" rtlCol="0">
            <a:spAutoFit/>
          </a:bodyPr>
          <a:lstStyle/>
          <a:p>
            <a:r>
              <a:rPr lang="en-US" sz="1400" b="1" dirty="0" smtClean="0"/>
              <a:t>2017</a:t>
            </a:r>
            <a:endParaRPr lang="en-US" sz="1400" b="1" dirty="0"/>
          </a:p>
        </p:txBody>
      </p:sp>
      <p:sp>
        <p:nvSpPr>
          <p:cNvPr id="19" name="TextBox 18"/>
          <p:cNvSpPr txBox="1"/>
          <p:nvPr/>
        </p:nvSpPr>
        <p:spPr>
          <a:xfrm>
            <a:off x="6040467" y="1136924"/>
            <a:ext cx="604605" cy="307777"/>
          </a:xfrm>
          <a:prstGeom prst="rect">
            <a:avLst/>
          </a:prstGeom>
          <a:solidFill>
            <a:srgbClr val="FFEBBE"/>
          </a:solidFill>
        </p:spPr>
        <p:txBody>
          <a:bodyPr wrap="square" rtlCol="0">
            <a:spAutoFit/>
          </a:bodyPr>
          <a:lstStyle/>
          <a:p>
            <a:r>
              <a:rPr lang="en-US" sz="1400" b="1" dirty="0" smtClean="0"/>
              <a:t>2014</a:t>
            </a:r>
            <a:endParaRPr lang="en-US" sz="1400" b="1" dirty="0"/>
          </a:p>
        </p:txBody>
      </p:sp>
      <p:sp>
        <p:nvSpPr>
          <p:cNvPr id="20" name="TextBox 19"/>
          <p:cNvSpPr txBox="1"/>
          <p:nvPr/>
        </p:nvSpPr>
        <p:spPr>
          <a:xfrm>
            <a:off x="6040467" y="3022891"/>
            <a:ext cx="604605" cy="307777"/>
          </a:xfrm>
          <a:prstGeom prst="rect">
            <a:avLst/>
          </a:prstGeom>
          <a:solidFill>
            <a:srgbClr val="FFEBBE"/>
          </a:solidFill>
        </p:spPr>
        <p:txBody>
          <a:bodyPr wrap="square" rtlCol="0">
            <a:spAutoFit/>
          </a:bodyPr>
          <a:lstStyle/>
          <a:p>
            <a:r>
              <a:rPr lang="en-US" sz="1400" b="1" dirty="0" smtClean="0"/>
              <a:t>2016</a:t>
            </a:r>
            <a:endParaRPr lang="en-US" sz="1400" b="1" dirty="0"/>
          </a:p>
        </p:txBody>
      </p:sp>
    </p:spTree>
    <p:extLst>
      <p:ext uri="{BB962C8B-B14F-4D97-AF65-F5344CB8AC3E}">
        <p14:creationId xmlns:p14="http://schemas.microsoft.com/office/powerpoint/2010/main" val="2963918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00125" y="124493"/>
            <a:ext cx="10233148" cy="1025526"/>
          </a:xfrm>
        </p:spPr>
        <p:txBody>
          <a:bodyPr/>
          <a:lstStyle/>
          <a:p>
            <a:pPr algn="ctr"/>
            <a:r>
              <a:rPr lang="en-US" sz="3600" dirty="0"/>
              <a:t>Highest R</a:t>
            </a:r>
            <a:r>
              <a:rPr lang="en-US" sz="3600" baseline="30000" dirty="0"/>
              <a:t>2</a:t>
            </a:r>
            <a:r>
              <a:rPr lang="en-US" sz="3600" dirty="0"/>
              <a:t> Values Between 9 Species and 5 Climatic </a:t>
            </a:r>
            <a:r>
              <a:rPr lang="en-US" sz="3600" dirty="0" smtClean="0"/>
              <a:t>Variables</a:t>
            </a:r>
            <a:endParaRPr lang="en-US" sz="3600" dirty="0"/>
          </a:p>
        </p:txBody>
      </p:sp>
      <p:graphicFrame>
        <p:nvGraphicFramePr>
          <p:cNvPr id="5" name="Table 4"/>
          <p:cNvGraphicFramePr>
            <a:graphicFrameLocks noGrp="1"/>
          </p:cNvGraphicFramePr>
          <p:nvPr>
            <p:extLst>
              <p:ext uri="{D42A27DB-BD31-4B8C-83A1-F6EECF244321}">
                <p14:modId xmlns:p14="http://schemas.microsoft.com/office/powerpoint/2010/main" val="3690060278"/>
              </p:ext>
            </p:extLst>
          </p:nvPr>
        </p:nvGraphicFramePr>
        <p:xfrm>
          <a:off x="1250950" y="1530778"/>
          <a:ext cx="9690100" cy="4348895"/>
        </p:xfrm>
        <a:graphic>
          <a:graphicData uri="http://schemas.openxmlformats.org/drawingml/2006/table">
            <a:tbl>
              <a:tblPr>
                <a:tableStyleId>{5C22544A-7EE6-4342-B048-85BDC9FD1C3A}</a:tableStyleId>
              </a:tblPr>
              <a:tblGrid>
                <a:gridCol w="3628883">
                  <a:extLst>
                    <a:ext uri="{9D8B030D-6E8A-4147-A177-3AD203B41FA5}">
                      <a16:colId xmlns:a16="http://schemas.microsoft.com/office/drawing/2014/main" xmlns="" val="2291972152"/>
                    </a:ext>
                  </a:extLst>
                </a:gridCol>
                <a:gridCol w="941548">
                  <a:extLst>
                    <a:ext uri="{9D8B030D-6E8A-4147-A177-3AD203B41FA5}">
                      <a16:colId xmlns:a16="http://schemas.microsoft.com/office/drawing/2014/main" xmlns="" val="990369699"/>
                    </a:ext>
                  </a:extLst>
                </a:gridCol>
                <a:gridCol w="1020011">
                  <a:extLst>
                    <a:ext uri="{9D8B030D-6E8A-4147-A177-3AD203B41FA5}">
                      <a16:colId xmlns:a16="http://schemas.microsoft.com/office/drawing/2014/main" xmlns="" val="596567061"/>
                    </a:ext>
                  </a:extLst>
                </a:gridCol>
                <a:gridCol w="1059242">
                  <a:extLst>
                    <a:ext uri="{9D8B030D-6E8A-4147-A177-3AD203B41FA5}">
                      <a16:colId xmlns:a16="http://schemas.microsoft.com/office/drawing/2014/main" xmlns="" val="1513909264"/>
                    </a:ext>
                  </a:extLst>
                </a:gridCol>
                <a:gridCol w="1667325">
                  <a:extLst>
                    <a:ext uri="{9D8B030D-6E8A-4147-A177-3AD203B41FA5}">
                      <a16:colId xmlns:a16="http://schemas.microsoft.com/office/drawing/2014/main" xmlns="" val="1631400184"/>
                    </a:ext>
                  </a:extLst>
                </a:gridCol>
                <a:gridCol w="1373091">
                  <a:extLst>
                    <a:ext uri="{9D8B030D-6E8A-4147-A177-3AD203B41FA5}">
                      <a16:colId xmlns:a16="http://schemas.microsoft.com/office/drawing/2014/main" xmlns="" val="1586568461"/>
                    </a:ext>
                  </a:extLst>
                </a:gridCol>
              </a:tblGrid>
              <a:tr h="614898">
                <a:tc>
                  <a:txBody>
                    <a:bodyPr/>
                    <a:lstStyle/>
                    <a:p>
                      <a:pPr algn="l" fontAlgn="b"/>
                      <a:r>
                        <a:rPr lang="en-US" sz="1600" b="1" u="none" strike="noStrike" dirty="0">
                          <a:solidFill>
                            <a:schemeClr val="bg2">
                              <a:lumMod val="50000"/>
                            </a:schemeClr>
                          </a:solidFill>
                          <a:effectLst/>
                        </a:rPr>
                        <a:t>R</a:t>
                      </a:r>
                      <a:r>
                        <a:rPr lang="en-US" sz="1600" b="1" u="none" strike="noStrike" baseline="30000" dirty="0">
                          <a:solidFill>
                            <a:schemeClr val="bg2">
                              <a:lumMod val="50000"/>
                            </a:schemeClr>
                          </a:solidFill>
                          <a:effectLst/>
                        </a:rPr>
                        <a:t>2</a:t>
                      </a:r>
                      <a:r>
                        <a:rPr lang="en-US" sz="1600" b="1" u="none" strike="noStrike" dirty="0">
                          <a:solidFill>
                            <a:schemeClr val="bg2">
                              <a:lumMod val="50000"/>
                            </a:schemeClr>
                          </a:solidFill>
                          <a:effectLst/>
                        </a:rPr>
                        <a:t> Values</a:t>
                      </a:r>
                      <a:endParaRPr lang="en-US" sz="1600" b="1"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r>
                        <a:rPr lang="en-US" sz="1600" b="1" u="none" strike="noStrike" dirty="0">
                          <a:solidFill>
                            <a:schemeClr val="bg2">
                              <a:lumMod val="50000"/>
                            </a:schemeClr>
                          </a:solidFill>
                          <a:effectLst/>
                        </a:rPr>
                        <a:t>Min VPD</a:t>
                      </a:r>
                      <a:endParaRPr lang="en-US" sz="1600" b="1"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r>
                        <a:rPr lang="en-US" sz="1600" b="1" u="none" strike="noStrike" dirty="0">
                          <a:solidFill>
                            <a:schemeClr val="bg2">
                              <a:lumMod val="50000"/>
                            </a:schemeClr>
                          </a:solidFill>
                          <a:effectLst/>
                        </a:rPr>
                        <a:t>Min Temp</a:t>
                      </a:r>
                      <a:endParaRPr lang="en-US" sz="1600" b="1"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r>
                        <a:rPr lang="en-US" sz="1600" b="1" u="none" strike="noStrike" dirty="0">
                          <a:solidFill>
                            <a:schemeClr val="bg2">
                              <a:lumMod val="50000"/>
                            </a:schemeClr>
                          </a:solidFill>
                          <a:effectLst/>
                        </a:rPr>
                        <a:t>Days &gt;95F</a:t>
                      </a:r>
                      <a:endParaRPr lang="en-US" sz="1600" b="1"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r>
                        <a:rPr lang="en-US" sz="1600" b="1" u="none" strike="noStrike" dirty="0">
                          <a:solidFill>
                            <a:schemeClr val="bg2">
                              <a:lumMod val="50000"/>
                            </a:schemeClr>
                          </a:solidFill>
                          <a:effectLst/>
                        </a:rPr>
                        <a:t>Cumulative </a:t>
                      </a:r>
                      <a:r>
                        <a:rPr lang="en-US" sz="1600" b="1" u="none" strike="noStrike" dirty="0" smtClean="0">
                          <a:solidFill>
                            <a:schemeClr val="bg2">
                              <a:lumMod val="50000"/>
                            </a:schemeClr>
                          </a:solidFill>
                          <a:effectLst/>
                        </a:rPr>
                        <a:t>Precipitation</a:t>
                      </a:r>
                      <a:endParaRPr lang="en-US" sz="1600" b="1"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b"/>
                      <a:r>
                        <a:rPr lang="en-US" sz="1600" b="1" u="none" strike="noStrike" dirty="0">
                          <a:solidFill>
                            <a:schemeClr val="bg2">
                              <a:lumMod val="50000"/>
                            </a:schemeClr>
                          </a:solidFill>
                          <a:effectLst/>
                        </a:rPr>
                        <a:t># </a:t>
                      </a:r>
                      <a:r>
                        <a:rPr lang="en-US" sz="1600" b="1" u="none" strike="noStrike" dirty="0" smtClean="0">
                          <a:solidFill>
                            <a:schemeClr val="bg2">
                              <a:lumMod val="50000"/>
                            </a:schemeClr>
                          </a:solidFill>
                          <a:effectLst/>
                        </a:rPr>
                        <a:t>Precipitation </a:t>
                      </a:r>
                      <a:r>
                        <a:rPr lang="en-US" sz="1600" b="1" u="none" strike="noStrike" dirty="0">
                          <a:solidFill>
                            <a:schemeClr val="bg2">
                              <a:lumMod val="50000"/>
                            </a:schemeClr>
                          </a:solidFill>
                          <a:effectLst/>
                        </a:rPr>
                        <a:t>Days</a:t>
                      </a:r>
                      <a:endParaRPr lang="en-US" sz="1600" b="1"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979897635"/>
                  </a:ext>
                </a:extLst>
              </a:tr>
              <a:tr h="339722">
                <a:tc>
                  <a:txBody>
                    <a:bodyPr/>
                    <a:lstStyle/>
                    <a:p>
                      <a:pPr algn="l" fontAlgn="b"/>
                      <a:r>
                        <a:rPr lang="en-US" sz="1600" u="none" strike="noStrike" dirty="0">
                          <a:solidFill>
                            <a:schemeClr val="bg2">
                              <a:lumMod val="50000"/>
                            </a:schemeClr>
                          </a:solidFill>
                          <a:effectLst/>
                        </a:rPr>
                        <a:t>Annual Grass</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0.0189</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0.0007</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0.005</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0.004</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0.3894</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584826330"/>
                  </a:ext>
                </a:extLst>
              </a:tr>
              <a:tr h="339722">
                <a:tc>
                  <a:txBody>
                    <a:bodyPr/>
                    <a:lstStyle/>
                    <a:p>
                      <a:pPr algn="l" fontAlgn="b"/>
                      <a:r>
                        <a:rPr lang="en-US" sz="1600" i="1" u="none" strike="noStrike" dirty="0" err="1">
                          <a:solidFill>
                            <a:schemeClr val="bg2">
                              <a:lumMod val="50000"/>
                            </a:schemeClr>
                          </a:solidFill>
                          <a:effectLst/>
                        </a:rPr>
                        <a:t>Ceanothus</a:t>
                      </a:r>
                      <a:r>
                        <a:rPr lang="en-US" sz="1600" i="1" u="none" strike="noStrike" dirty="0">
                          <a:solidFill>
                            <a:schemeClr val="bg2">
                              <a:lumMod val="50000"/>
                            </a:schemeClr>
                          </a:solidFill>
                          <a:effectLst/>
                        </a:rPr>
                        <a:t> </a:t>
                      </a:r>
                      <a:r>
                        <a:rPr lang="en-US" sz="1600" i="1" u="none" strike="noStrike" dirty="0" err="1">
                          <a:solidFill>
                            <a:schemeClr val="bg2">
                              <a:lumMod val="50000"/>
                            </a:schemeClr>
                          </a:solidFill>
                          <a:effectLst/>
                        </a:rPr>
                        <a:t>megacarpus</a:t>
                      </a:r>
                      <a:endParaRPr lang="en-US" sz="1600" b="0" i="1"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0.007</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0.0343</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0.0121</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0.1193</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0.2093</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850661305"/>
                  </a:ext>
                </a:extLst>
              </a:tr>
              <a:tr h="339722">
                <a:tc>
                  <a:txBody>
                    <a:bodyPr/>
                    <a:lstStyle/>
                    <a:p>
                      <a:pPr algn="l" fontAlgn="b"/>
                      <a:r>
                        <a:rPr lang="en-US" sz="1600" i="1" u="none" strike="noStrike" dirty="0" err="1">
                          <a:solidFill>
                            <a:schemeClr val="bg2">
                              <a:lumMod val="50000"/>
                            </a:schemeClr>
                          </a:solidFill>
                          <a:effectLst/>
                        </a:rPr>
                        <a:t>Ceanothus</a:t>
                      </a:r>
                      <a:r>
                        <a:rPr lang="en-US" sz="1600" i="1" u="none" strike="noStrike" dirty="0">
                          <a:solidFill>
                            <a:schemeClr val="bg2">
                              <a:lumMod val="50000"/>
                            </a:schemeClr>
                          </a:solidFill>
                          <a:effectLst/>
                        </a:rPr>
                        <a:t> </a:t>
                      </a:r>
                      <a:r>
                        <a:rPr lang="en-US" sz="1600" i="1" u="none" strike="noStrike" dirty="0" err="1">
                          <a:solidFill>
                            <a:schemeClr val="bg2">
                              <a:lumMod val="50000"/>
                            </a:schemeClr>
                          </a:solidFill>
                          <a:effectLst/>
                        </a:rPr>
                        <a:t>spinosus</a:t>
                      </a:r>
                      <a:endParaRPr lang="en-US" sz="1600" b="0" i="1"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0.007</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0.0417</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0.0345</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0.0153</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0.096</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790239273"/>
                  </a:ext>
                </a:extLst>
              </a:tr>
              <a:tr h="339722">
                <a:tc>
                  <a:txBody>
                    <a:bodyPr/>
                    <a:lstStyle/>
                    <a:p>
                      <a:pPr algn="l" fontAlgn="b"/>
                      <a:r>
                        <a:rPr lang="en-US" sz="1600" u="none" strike="noStrike" dirty="0">
                          <a:solidFill>
                            <a:schemeClr val="bg2">
                              <a:lumMod val="50000"/>
                            </a:schemeClr>
                          </a:solidFill>
                          <a:effectLst/>
                        </a:rPr>
                        <a:t>Chaparral</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0.0153</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0.0116</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0.0127</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0.0693</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0.1993</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948548038"/>
                  </a:ext>
                </a:extLst>
              </a:tr>
              <a:tr h="614898">
                <a:tc>
                  <a:txBody>
                    <a:bodyPr/>
                    <a:lstStyle/>
                    <a:p>
                      <a:pPr algn="l" fontAlgn="b"/>
                      <a:r>
                        <a:rPr lang="en-US" sz="1600" u="none" strike="noStrike" dirty="0">
                          <a:solidFill>
                            <a:schemeClr val="bg2">
                              <a:lumMod val="50000"/>
                            </a:schemeClr>
                          </a:solidFill>
                          <a:effectLst/>
                        </a:rPr>
                        <a:t>Coastal Sage Scrub Drought Deciduous</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0.0135</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0.038</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0.0141</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0.1182</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0.348</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356403579"/>
                  </a:ext>
                </a:extLst>
              </a:tr>
              <a:tr h="614898">
                <a:tc>
                  <a:txBody>
                    <a:bodyPr/>
                    <a:lstStyle/>
                    <a:p>
                      <a:pPr algn="l" fontAlgn="b"/>
                      <a:r>
                        <a:rPr lang="en-US" sz="1600" u="none" strike="noStrike" dirty="0">
                          <a:solidFill>
                            <a:schemeClr val="bg2">
                              <a:lumMod val="50000"/>
                            </a:schemeClr>
                          </a:solidFill>
                          <a:effectLst/>
                        </a:rPr>
                        <a:t>Coastal Sage Scrub Summer Active</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0.004</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0.05</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0.0139</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0.1361</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0.1686</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866837758"/>
                  </a:ext>
                </a:extLst>
              </a:tr>
              <a:tr h="339722">
                <a:tc>
                  <a:txBody>
                    <a:bodyPr/>
                    <a:lstStyle/>
                    <a:p>
                      <a:pPr algn="l" fontAlgn="b"/>
                      <a:r>
                        <a:rPr lang="en-US" sz="1600" i="1" u="none" strike="noStrike" dirty="0" err="1">
                          <a:solidFill>
                            <a:schemeClr val="bg2">
                              <a:lumMod val="50000"/>
                            </a:schemeClr>
                          </a:solidFill>
                          <a:effectLst/>
                        </a:rPr>
                        <a:t>Malosma</a:t>
                      </a:r>
                      <a:r>
                        <a:rPr lang="en-US" sz="1600" i="1" u="none" strike="noStrike" dirty="0">
                          <a:solidFill>
                            <a:schemeClr val="bg2">
                              <a:lumMod val="50000"/>
                            </a:schemeClr>
                          </a:solidFill>
                          <a:effectLst/>
                        </a:rPr>
                        <a:t> </a:t>
                      </a:r>
                      <a:r>
                        <a:rPr lang="en-US" sz="1600" i="1" u="none" strike="noStrike" dirty="0" err="1">
                          <a:solidFill>
                            <a:schemeClr val="bg2">
                              <a:lumMod val="50000"/>
                            </a:schemeClr>
                          </a:solidFill>
                          <a:effectLst/>
                        </a:rPr>
                        <a:t>laurina</a:t>
                      </a:r>
                      <a:endParaRPr lang="en-US" sz="1600" b="0" i="1"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0.0264</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0.0375</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0.0206</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0.1462</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0.2336</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203995603"/>
                  </a:ext>
                </a:extLst>
              </a:tr>
              <a:tr h="339722">
                <a:tc>
                  <a:txBody>
                    <a:bodyPr/>
                    <a:lstStyle/>
                    <a:p>
                      <a:pPr algn="l" fontAlgn="b"/>
                      <a:r>
                        <a:rPr lang="en-US" sz="1600" u="none" strike="noStrike">
                          <a:solidFill>
                            <a:schemeClr val="bg2">
                              <a:lumMod val="50000"/>
                            </a:schemeClr>
                          </a:solidFill>
                          <a:effectLst/>
                        </a:rPr>
                        <a:t>Oak woodland</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0.0006</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0.0214</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0.0455</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0.0007</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0.1096</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296290171"/>
                  </a:ext>
                </a:extLst>
              </a:tr>
              <a:tr h="339722">
                <a:tc>
                  <a:txBody>
                    <a:bodyPr/>
                    <a:lstStyle/>
                    <a:p>
                      <a:pPr algn="l" fontAlgn="b"/>
                      <a:r>
                        <a:rPr lang="en-US" sz="1600" u="none" strike="noStrike">
                          <a:solidFill>
                            <a:schemeClr val="bg2">
                              <a:lumMod val="50000"/>
                            </a:schemeClr>
                          </a:solidFill>
                          <a:effectLst/>
                        </a:rPr>
                        <a:t>Riparian</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0.0085</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0.005</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a:solidFill>
                            <a:schemeClr val="bg2">
                              <a:lumMod val="50000"/>
                            </a:schemeClr>
                          </a:solidFill>
                          <a:effectLst/>
                        </a:rPr>
                        <a:t>0.0355</a:t>
                      </a:r>
                      <a:endParaRPr lang="en-US" sz="1600" b="0" i="0" u="none" strike="noStrike">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0.0262</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fontAlgn="b"/>
                      <a:r>
                        <a:rPr lang="en-US" sz="1600" u="none" strike="noStrike" dirty="0">
                          <a:solidFill>
                            <a:schemeClr val="bg2">
                              <a:lumMod val="50000"/>
                            </a:schemeClr>
                          </a:solidFill>
                          <a:effectLst/>
                        </a:rPr>
                        <a:t>0.2236</a:t>
                      </a:r>
                      <a:endParaRPr lang="en-US" sz="1600" b="0" i="0" u="none" strike="noStrike" dirty="0">
                        <a:solidFill>
                          <a:schemeClr val="bg2">
                            <a:lumMod val="50000"/>
                          </a:schemeClr>
                        </a:solidFill>
                        <a:effectLst/>
                        <a:latin typeface="Garamond" panose="02020404030301010803" pitchFamily="18" charset="0"/>
                      </a:endParaRPr>
                    </a:p>
                  </a:txBody>
                  <a:tcPr marL="9525" marR="9525" marT="952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264834832"/>
                  </a:ext>
                </a:extLst>
              </a:tr>
            </a:tbl>
          </a:graphicData>
        </a:graphic>
      </p:graphicFrame>
    </p:spTree>
    <p:extLst>
      <p:ext uri="{BB962C8B-B14F-4D97-AF65-F5344CB8AC3E}">
        <p14:creationId xmlns:p14="http://schemas.microsoft.com/office/powerpoint/2010/main" val="227198264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155"/>
          <p:cNvSpPr txBox="1">
            <a:spLocks/>
          </p:cNvSpPr>
          <p:nvPr/>
        </p:nvSpPr>
        <p:spPr>
          <a:xfrm>
            <a:off x="1000125" y="313724"/>
            <a:ext cx="10233000" cy="479400"/>
          </a:xfrm>
          <a:prstGeom prst="rect">
            <a:avLst/>
          </a:prstGeom>
          <a:noFill/>
          <a:ln>
            <a:noFill/>
          </a:ln>
        </p:spPr>
        <p:txBody>
          <a:bodyPr vert="horz" wrap="square" lIns="91425" tIns="45700" rIns="91425" bIns="45700" rtlCol="0" anchor="ctr" anchorCtr="0">
            <a:noAutofit/>
          </a:bodyPr>
          <a:lstStyle>
            <a:lvl1pPr algn="l" defTabSz="914400" rtl="0" eaLnBrk="1" latinLnBrk="0" hangingPunct="1">
              <a:lnSpc>
                <a:spcPct val="90000"/>
              </a:lnSpc>
              <a:spcBef>
                <a:spcPct val="0"/>
              </a:spcBef>
              <a:buNone/>
              <a:defRPr sz="4800" b="0" kern="1200">
                <a:solidFill>
                  <a:srgbClr val="2E8652"/>
                </a:solidFill>
                <a:latin typeface="Century Gothic" panose="020B0502020202020204" pitchFamily="34" charset="0"/>
                <a:ea typeface="+mj-ea"/>
                <a:cs typeface="+mj-cs"/>
              </a:defRPr>
            </a:lvl1pPr>
          </a:lstStyle>
          <a:p>
            <a:pPr>
              <a:spcBef>
                <a:spcPts val="0"/>
              </a:spcBef>
              <a:buClr>
                <a:srgbClr val="2E8652"/>
              </a:buClr>
              <a:buSzPct val="25000"/>
            </a:pPr>
            <a:r>
              <a:rPr lang="en-US" sz="3600" dirty="0"/>
              <a:t>Species and Their Best Fit Climate Variable</a:t>
            </a:r>
          </a:p>
        </p:txBody>
      </p:sp>
      <p:grpSp>
        <p:nvGrpSpPr>
          <p:cNvPr id="8" name="Group 7"/>
          <p:cNvGrpSpPr>
            <a:grpSpLocks noChangeAspect="1"/>
          </p:cNvGrpSpPr>
          <p:nvPr/>
        </p:nvGrpSpPr>
        <p:grpSpPr>
          <a:xfrm>
            <a:off x="1967796" y="881848"/>
            <a:ext cx="8256409" cy="5761055"/>
            <a:chOff x="66497" y="621310"/>
            <a:chExt cx="8535882" cy="5956062"/>
          </a:xfrm>
        </p:grpSpPr>
        <p:pic>
          <p:nvPicPr>
            <p:cNvPr id="9" name="Picture 8"/>
            <p:cNvPicPr>
              <a:picLocks noChangeAspect="1"/>
            </p:cNvPicPr>
            <p:nvPr/>
          </p:nvPicPr>
          <p:blipFill>
            <a:blip r:embed="rId3"/>
            <a:stretch>
              <a:fillRect/>
            </a:stretch>
          </p:blipFill>
          <p:spPr>
            <a:xfrm>
              <a:off x="66497" y="621310"/>
              <a:ext cx="4181301" cy="2901310"/>
            </a:xfrm>
            <a:prstGeom prst="rect">
              <a:avLst/>
            </a:prstGeom>
          </p:spPr>
        </p:pic>
        <p:pic>
          <p:nvPicPr>
            <p:cNvPr id="10" name="Picture 9"/>
            <p:cNvPicPr>
              <a:picLocks noChangeAspect="1"/>
            </p:cNvPicPr>
            <p:nvPr/>
          </p:nvPicPr>
          <p:blipFill>
            <a:blip r:embed="rId4"/>
            <a:stretch>
              <a:fillRect/>
            </a:stretch>
          </p:blipFill>
          <p:spPr>
            <a:xfrm>
              <a:off x="66498" y="3676062"/>
              <a:ext cx="4181301" cy="2901310"/>
            </a:xfrm>
            <a:prstGeom prst="rect">
              <a:avLst/>
            </a:prstGeom>
          </p:spPr>
        </p:pic>
        <p:pic>
          <p:nvPicPr>
            <p:cNvPr id="11" name="Picture 10"/>
            <p:cNvPicPr>
              <a:picLocks noChangeAspect="1"/>
            </p:cNvPicPr>
            <p:nvPr/>
          </p:nvPicPr>
          <p:blipFill>
            <a:blip r:embed="rId5"/>
            <a:stretch>
              <a:fillRect/>
            </a:stretch>
          </p:blipFill>
          <p:spPr>
            <a:xfrm>
              <a:off x="4421079" y="621310"/>
              <a:ext cx="4181300" cy="2901310"/>
            </a:xfrm>
            <a:prstGeom prst="rect">
              <a:avLst/>
            </a:prstGeom>
          </p:spPr>
        </p:pic>
        <p:pic>
          <p:nvPicPr>
            <p:cNvPr id="12" name="Picture 11"/>
            <p:cNvPicPr>
              <a:picLocks noChangeAspect="1"/>
            </p:cNvPicPr>
            <p:nvPr/>
          </p:nvPicPr>
          <p:blipFill>
            <a:blip r:embed="rId6"/>
            <a:stretch>
              <a:fillRect/>
            </a:stretch>
          </p:blipFill>
          <p:spPr>
            <a:xfrm>
              <a:off x="4421079" y="3676062"/>
              <a:ext cx="4181300" cy="2901310"/>
            </a:xfrm>
            <a:prstGeom prst="rect">
              <a:avLst/>
            </a:prstGeom>
          </p:spPr>
        </p:pic>
      </p:grpSp>
    </p:spTree>
    <p:extLst>
      <p:ext uri="{BB962C8B-B14F-4D97-AF65-F5344CB8AC3E}">
        <p14:creationId xmlns:p14="http://schemas.microsoft.com/office/powerpoint/2010/main" val="402120824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hape 155"/>
          <p:cNvSpPr txBox="1">
            <a:spLocks/>
          </p:cNvSpPr>
          <p:nvPr/>
        </p:nvSpPr>
        <p:spPr>
          <a:xfrm>
            <a:off x="1000125" y="371474"/>
            <a:ext cx="10233000" cy="479400"/>
          </a:xfrm>
          <a:prstGeom prst="rect">
            <a:avLst/>
          </a:prstGeom>
          <a:noFill/>
          <a:ln>
            <a:noFill/>
          </a:ln>
        </p:spPr>
        <p:txBody>
          <a:bodyPr vert="horz" wrap="square" lIns="91425" tIns="45700" rIns="91425" bIns="45700" rtlCol="0" anchor="ctr" anchorCtr="0">
            <a:noAutofit/>
          </a:bodyPr>
          <a:lstStyle>
            <a:lvl1pPr algn="l" defTabSz="914400" rtl="0" eaLnBrk="1" latinLnBrk="0" hangingPunct="1">
              <a:lnSpc>
                <a:spcPct val="90000"/>
              </a:lnSpc>
              <a:spcBef>
                <a:spcPct val="0"/>
              </a:spcBef>
              <a:buNone/>
              <a:defRPr sz="4800" b="0" kern="1200">
                <a:solidFill>
                  <a:srgbClr val="2E8652"/>
                </a:solidFill>
                <a:latin typeface="Century Gothic" panose="020B0502020202020204" pitchFamily="34" charset="0"/>
                <a:ea typeface="+mj-ea"/>
                <a:cs typeface="+mj-cs"/>
              </a:defRPr>
            </a:lvl1pPr>
          </a:lstStyle>
          <a:p>
            <a:r>
              <a:rPr lang="en-US" sz="3600" dirty="0"/>
              <a:t>Species and </a:t>
            </a:r>
            <a:r>
              <a:rPr lang="en-US" sz="3600" dirty="0" smtClean="0"/>
              <a:t>Their Best Fit Climate Variable</a:t>
            </a:r>
            <a:endParaRPr lang="en-US" sz="3600" dirty="0"/>
          </a:p>
        </p:txBody>
      </p:sp>
      <p:grpSp>
        <p:nvGrpSpPr>
          <p:cNvPr id="13" name="Group 12"/>
          <p:cNvGrpSpPr>
            <a:grpSpLocks noChangeAspect="1"/>
          </p:cNvGrpSpPr>
          <p:nvPr/>
        </p:nvGrpSpPr>
        <p:grpSpPr>
          <a:xfrm>
            <a:off x="48657" y="1040410"/>
            <a:ext cx="8124765" cy="5669197"/>
            <a:chOff x="58182" y="621310"/>
            <a:chExt cx="8535884" cy="5956062"/>
          </a:xfrm>
        </p:grpSpPr>
        <p:pic>
          <p:nvPicPr>
            <p:cNvPr id="14" name="Picture 13"/>
            <p:cNvPicPr>
              <a:picLocks noChangeAspect="1"/>
            </p:cNvPicPr>
            <p:nvPr/>
          </p:nvPicPr>
          <p:blipFill>
            <a:blip r:embed="rId3"/>
            <a:stretch>
              <a:fillRect/>
            </a:stretch>
          </p:blipFill>
          <p:spPr>
            <a:xfrm>
              <a:off x="4412766" y="3676060"/>
              <a:ext cx="4181300" cy="2901311"/>
            </a:xfrm>
            <a:prstGeom prst="rect">
              <a:avLst/>
            </a:prstGeom>
          </p:spPr>
        </p:pic>
        <p:pic>
          <p:nvPicPr>
            <p:cNvPr id="15" name="Picture 14"/>
            <p:cNvPicPr>
              <a:picLocks noChangeAspect="1"/>
            </p:cNvPicPr>
            <p:nvPr/>
          </p:nvPicPr>
          <p:blipFill>
            <a:blip r:embed="rId4"/>
            <a:stretch>
              <a:fillRect/>
            </a:stretch>
          </p:blipFill>
          <p:spPr>
            <a:xfrm>
              <a:off x="58182" y="3676061"/>
              <a:ext cx="4181301" cy="2901311"/>
            </a:xfrm>
            <a:prstGeom prst="rect">
              <a:avLst/>
            </a:prstGeom>
          </p:spPr>
        </p:pic>
        <p:pic>
          <p:nvPicPr>
            <p:cNvPr id="16" name="Picture 15"/>
            <p:cNvPicPr>
              <a:picLocks noChangeAspect="1"/>
            </p:cNvPicPr>
            <p:nvPr/>
          </p:nvPicPr>
          <p:blipFill>
            <a:blip r:embed="rId5"/>
            <a:stretch>
              <a:fillRect/>
            </a:stretch>
          </p:blipFill>
          <p:spPr>
            <a:xfrm>
              <a:off x="4412766" y="621310"/>
              <a:ext cx="4181300" cy="2901310"/>
            </a:xfrm>
            <a:prstGeom prst="rect">
              <a:avLst/>
            </a:prstGeom>
          </p:spPr>
        </p:pic>
        <p:pic>
          <p:nvPicPr>
            <p:cNvPr id="17" name="Picture 16"/>
            <p:cNvPicPr>
              <a:picLocks noChangeAspect="1"/>
            </p:cNvPicPr>
            <p:nvPr/>
          </p:nvPicPr>
          <p:blipFill>
            <a:blip r:embed="rId6"/>
            <a:stretch>
              <a:fillRect/>
            </a:stretch>
          </p:blipFill>
          <p:spPr>
            <a:xfrm>
              <a:off x="58183" y="621310"/>
              <a:ext cx="4181301" cy="2901311"/>
            </a:xfrm>
            <a:prstGeom prst="rect">
              <a:avLst/>
            </a:prstGeom>
          </p:spPr>
        </p:pic>
      </p:grpSp>
      <p:pic>
        <p:nvPicPr>
          <p:cNvPr id="18" name="Picture 17"/>
          <p:cNvPicPr>
            <a:picLocks noChangeAspect="1"/>
          </p:cNvPicPr>
          <p:nvPr/>
        </p:nvPicPr>
        <p:blipFill>
          <a:blip r:embed="rId7"/>
          <a:stretch>
            <a:fillRect/>
          </a:stretch>
        </p:blipFill>
        <p:spPr>
          <a:xfrm>
            <a:off x="8242972" y="2078757"/>
            <a:ext cx="3891878" cy="2700487"/>
          </a:xfrm>
          <a:prstGeom prst="rect">
            <a:avLst/>
          </a:prstGeom>
        </p:spPr>
      </p:pic>
    </p:spTree>
    <p:extLst>
      <p:ext uri="{BB962C8B-B14F-4D97-AF65-F5344CB8AC3E}">
        <p14:creationId xmlns:p14="http://schemas.microsoft.com/office/powerpoint/2010/main" val="4282659042"/>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54397" y="1983355"/>
            <a:ext cx="2428875" cy="2847975"/>
          </a:xfrm>
          <a:prstGeom prst="rect">
            <a:avLst/>
          </a:prstGeom>
          <a:ln>
            <a:solidFill>
              <a:schemeClr val="tx1"/>
            </a:solidFill>
          </a:ln>
        </p:spPr>
      </p:pic>
      <p:pic>
        <p:nvPicPr>
          <p:cNvPr id="5" name="Picture 4"/>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771670" y="1700212"/>
            <a:ext cx="1778054" cy="4006549"/>
          </a:xfrm>
          <a:prstGeom prst="rect">
            <a:avLst/>
          </a:prstGeom>
          <a:ln>
            <a:solidFill>
              <a:schemeClr val="tx1"/>
            </a:solidFill>
          </a:ln>
        </p:spPr>
      </p:pic>
      <p:cxnSp>
        <p:nvCxnSpPr>
          <p:cNvPr id="8" name="Straight Connector 7"/>
          <p:cNvCxnSpPr/>
          <p:nvPr/>
        </p:nvCxnSpPr>
        <p:spPr>
          <a:xfrm flipV="1">
            <a:off x="5585254" y="1700212"/>
            <a:ext cx="2576795" cy="2003275"/>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a:off x="5653217" y="3779686"/>
            <a:ext cx="2508832" cy="1513920"/>
          </a:xfrm>
          <a:prstGeom prst="line">
            <a:avLst/>
          </a:prstGeom>
          <a:ln w="9525">
            <a:solidFill>
              <a:srgbClr val="FF0000"/>
            </a:solidFill>
          </a:ln>
        </p:spPr>
        <p:style>
          <a:lnRef idx="1">
            <a:schemeClr val="accent1"/>
          </a:lnRef>
          <a:fillRef idx="0">
            <a:schemeClr val="accent1"/>
          </a:fillRef>
          <a:effectRef idx="0">
            <a:schemeClr val="accent1"/>
          </a:effectRef>
          <a:fontRef idx="minor">
            <a:schemeClr val="tx1"/>
          </a:fontRef>
        </p:style>
      </p:cxnSp>
      <p:sp>
        <p:nvSpPr>
          <p:cNvPr id="11" name="Right Arrow 10"/>
          <p:cNvSpPr/>
          <p:nvPr/>
        </p:nvSpPr>
        <p:spPr>
          <a:xfrm>
            <a:off x="3821229" y="3124199"/>
            <a:ext cx="635268" cy="283144"/>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p:cNvSpPr txBox="1"/>
          <p:nvPr/>
        </p:nvSpPr>
        <p:spPr>
          <a:xfrm>
            <a:off x="8382914" y="1213897"/>
            <a:ext cx="3207919" cy="400110"/>
          </a:xfrm>
          <a:prstGeom prst="rect">
            <a:avLst/>
          </a:prstGeom>
          <a:noFill/>
        </p:spPr>
        <p:txBody>
          <a:bodyPr wrap="square" rtlCol="0">
            <a:spAutoFit/>
          </a:bodyPr>
          <a:lstStyle/>
          <a:p>
            <a:pPr algn="ctr"/>
            <a:r>
              <a:rPr lang="en-US" sz="2000" dirty="0" err="1" smtClean="0"/>
              <a:t>Trippet</a:t>
            </a:r>
            <a:r>
              <a:rPr lang="en-US" sz="2000" dirty="0" smtClean="0"/>
              <a:t> Ranch Area</a:t>
            </a:r>
            <a:endParaRPr lang="en-US" sz="2000" dirty="0"/>
          </a:p>
        </p:txBody>
      </p:sp>
      <p:sp>
        <p:nvSpPr>
          <p:cNvPr id="16" name="TextBox 15"/>
          <p:cNvSpPr txBox="1"/>
          <p:nvPr/>
        </p:nvSpPr>
        <p:spPr>
          <a:xfrm>
            <a:off x="8547214" y="5293606"/>
            <a:ext cx="3207919" cy="400110"/>
          </a:xfrm>
          <a:prstGeom prst="rect">
            <a:avLst/>
          </a:prstGeom>
          <a:noFill/>
        </p:spPr>
        <p:txBody>
          <a:bodyPr wrap="square" rtlCol="0">
            <a:spAutoFit/>
          </a:bodyPr>
          <a:lstStyle/>
          <a:p>
            <a:pPr algn="ctr"/>
            <a:r>
              <a:rPr lang="en-US" sz="2000" dirty="0" smtClean="0"/>
              <a:t>Point Cloud (1 m)</a:t>
            </a:r>
            <a:endParaRPr lang="en-US" sz="2000" dirty="0"/>
          </a:p>
        </p:txBody>
      </p:sp>
      <p:pic>
        <p:nvPicPr>
          <p:cNvPr id="17" name="Picture 1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162049" y="1690277"/>
            <a:ext cx="3734775" cy="3661544"/>
          </a:xfrm>
          <a:prstGeom prst="rect">
            <a:avLst/>
          </a:prstGeom>
          <a:ln w="9525">
            <a:solidFill>
              <a:schemeClr val="tx1"/>
            </a:solidFill>
          </a:ln>
        </p:spPr>
      </p:pic>
      <p:sp>
        <p:nvSpPr>
          <p:cNvPr id="2" name="Title 1"/>
          <p:cNvSpPr>
            <a:spLocks noGrp="1"/>
          </p:cNvSpPr>
          <p:nvPr>
            <p:ph type="title"/>
          </p:nvPr>
        </p:nvSpPr>
        <p:spPr/>
        <p:txBody>
          <a:bodyPr/>
          <a:lstStyle/>
          <a:p>
            <a:r>
              <a:rPr lang="en-US" dirty="0" smtClean="0"/>
              <a:t>LiDAR</a:t>
            </a:r>
            <a:endParaRPr lang="en-US" dirty="0"/>
          </a:p>
        </p:txBody>
      </p:sp>
    </p:spTree>
    <p:extLst>
      <p:ext uri="{BB962C8B-B14F-4D97-AF65-F5344CB8AC3E}">
        <p14:creationId xmlns:p14="http://schemas.microsoft.com/office/powerpoint/2010/main" val="2176865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75631" y="962047"/>
            <a:ext cx="4260339" cy="3335114"/>
          </a:xfrm>
          <a:prstGeom prst="rect">
            <a:avLst/>
          </a:prstGeom>
          <a:ln>
            <a:solidFill>
              <a:schemeClr val="tx1"/>
            </a:solidFill>
          </a:ln>
        </p:spPr>
      </p:pic>
      <p:pic>
        <p:nvPicPr>
          <p:cNvPr id="9" name="Picture 8"/>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296720" y="998563"/>
            <a:ext cx="4238925" cy="3262083"/>
          </a:xfrm>
          <a:prstGeom prst="rect">
            <a:avLst/>
          </a:prstGeom>
          <a:ln>
            <a:solidFill>
              <a:schemeClr val="tx1"/>
            </a:solidFill>
          </a:ln>
        </p:spPr>
      </p:pic>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35781" y="4414660"/>
            <a:ext cx="10058400" cy="2368762"/>
          </a:xfrm>
          <a:prstGeom prst="rect">
            <a:avLst/>
          </a:prstGeom>
        </p:spPr>
      </p:pic>
      <p:sp>
        <p:nvSpPr>
          <p:cNvPr id="2" name="Title 1"/>
          <p:cNvSpPr>
            <a:spLocks noGrp="1"/>
          </p:cNvSpPr>
          <p:nvPr>
            <p:ph type="title"/>
          </p:nvPr>
        </p:nvSpPr>
        <p:spPr/>
        <p:txBody>
          <a:bodyPr/>
          <a:lstStyle/>
          <a:p>
            <a:r>
              <a:rPr lang="en-US" dirty="0" smtClean="0"/>
              <a:t>LiDAR</a:t>
            </a:r>
            <a:endParaRPr lang="en-US" dirty="0"/>
          </a:p>
        </p:txBody>
      </p:sp>
    </p:spTree>
    <p:extLst>
      <p:ext uri="{BB962C8B-B14F-4D97-AF65-F5344CB8AC3E}">
        <p14:creationId xmlns:p14="http://schemas.microsoft.com/office/powerpoint/2010/main" val="2173275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935801" y="3188239"/>
            <a:ext cx="2600493" cy="2603486"/>
          </a:xfrm>
          <a:prstGeom prst="rect">
            <a:avLst/>
          </a:prstGeom>
        </p:spPr>
      </p:pic>
      <p:sp>
        <p:nvSpPr>
          <p:cNvPr id="6" name="TextBox 5"/>
          <p:cNvSpPr txBox="1"/>
          <p:nvPr/>
        </p:nvSpPr>
        <p:spPr>
          <a:xfrm>
            <a:off x="725557" y="1645704"/>
            <a:ext cx="10670618" cy="954107"/>
          </a:xfrm>
          <a:prstGeom prst="rect">
            <a:avLst/>
          </a:prstGeom>
          <a:noFill/>
        </p:spPr>
        <p:txBody>
          <a:bodyPr wrap="square" rtlCol="0">
            <a:spAutoFit/>
          </a:bodyPr>
          <a:lstStyle/>
          <a:p>
            <a:pPr algn="ctr"/>
            <a:r>
              <a:rPr lang="en-US" sz="2800" dirty="0" smtClean="0">
                <a:solidFill>
                  <a:schemeClr val="bg2">
                    <a:lumMod val="50000"/>
                  </a:schemeClr>
                </a:solidFill>
              </a:rPr>
              <a:t>Digital Surface Model (DSM)  -  Digital Elevation Model (DEM) = </a:t>
            </a:r>
            <a:r>
              <a:rPr lang="en-US" sz="2800" b="1" dirty="0" smtClean="0">
                <a:solidFill>
                  <a:schemeClr val="bg2">
                    <a:lumMod val="50000"/>
                  </a:schemeClr>
                </a:solidFill>
              </a:rPr>
              <a:t>Canopy Height Model (CHM)</a:t>
            </a:r>
            <a:endParaRPr lang="en-US" sz="2800" b="1" dirty="0">
              <a:solidFill>
                <a:schemeClr val="bg2">
                  <a:lumMod val="50000"/>
                </a:schemeClr>
              </a:solidFill>
            </a:endParaRPr>
          </a:p>
        </p:txBody>
      </p:sp>
      <p:pic>
        <p:nvPicPr>
          <p:cNvPr id="7" name="Picture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778241" y="3188240"/>
            <a:ext cx="2795921" cy="2621546"/>
          </a:xfrm>
          <a:prstGeom prst="rect">
            <a:avLst/>
          </a:prstGeom>
        </p:spPr>
      </p:pic>
      <p:sp>
        <p:nvSpPr>
          <p:cNvPr id="8" name="Rectangle 7"/>
          <p:cNvSpPr/>
          <p:nvPr/>
        </p:nvSpPr>
        <p:spPr>
          <a:xfrm>
            <a:off x="4023360" y="4464907"/>
            <a:ext cx="510139" cy="9792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902198" y="4370638"/>
            <a:ext cx="510139" cy="9792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7902199" y="4715229"/>
            <a:ext cx="510139" cy="9792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20565" y="3200199"/>
            <a:ext cx="2600493" cy="2591526"/>
          </a:xfrm>
          <a:prstGeom prst="rect">
            <a:avLst/>
          </a:prstGeom>
        </p:spPr>
      </p:pic>
      <p:sp>
        <p:nvSpPr>
          <p:cNvPr id="2" name="Title 1"/>
          <p:cNvSpPr>
            <a:spLocks noGrp="1"/>
          </p:cNvSpPr>
          <p:nvPr>
            <p:ph type="title"/>
          </p:nvPr>
        </p:nvSpPr>
        <p:spPr/>
        <p:txBody>
          <a:bodyPr/>
          <a:lstStyle/>
          <a:p>
            <a:r>
              <a:rPr lang="en-US" dirty="0" smtClean="0"/>
              <a:t>LiDAR</a:t>
            </a:r>
            <a:endParaRPr lang="en-US" dirty="0"/>
          </a:p>
        </p:txBody>
      </p:sp>
    </p:spTree>
    <p:extLst>
      <p:ext uri="{BB962C8B-B14F-4D97-AF65-F5344CB8AC3E}">
        <p14:creationId xmlns:p14="http://schemas.microsoft.com/office/powerpoint/2010/main" val="27455885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000125" y="315429"/>
            <a:ext cx="9413277" cy="479425"/>
          </a:xfrm>
        </p:spPr>
        <p:txBody>
          <a:bodyPr/>
          <a:lstStyle/>
          <a:p>
            <a:r>
              <a:rPr lang="en-US" dirty="0" smtClean="0"/>
              <a:t>LiDAR – Canopy Height</a:t>
            </a:r>
            <a:endParaRPr lang="en-US" dirty="0"/>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81130" y="947732"/>
            <a:ext cx="6131315" cy="5786582"/>
          </a:xfrm>
          <a:prstGeom prst="rect">
            <a:avLst/>
          </a:prstGeom>
        </p:spPr>
      </p:pic>
    </p:spTree>
    <p:extLst>
      <p:ext uri="{BB962C8B-B14F-4D97-AF65-F5344CB8AC3E}">
        <p14:creationId xmlns:p14="http://schemas.microsoft.com/office/powerpoint/2010/main" val="3811663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LiDAR – Canopy Density</a:t>
            </a:r>
            <a:endParaRPr lang="en-US" dirty="0"/>
          </a:p>
        </p:txBody>
      </p:sp>
      <p:pic>
        <p:nvPicPr>
          <p:cNvPr id="6" name="Picture 5"/>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19269" y="724532"/>
            <a:ext cx="7281984" cy="3966737"/>
          </a:xfrm>
          <a:prstGeom prst="rect">
            <a:avLst/>
          </a:prstGeom>
        </p:spPr>
      </p:pic>
      <p:pic>
        <p:nvPicPr>
          <p:cNvPr id="5" name="Picture 4"/>
          <p:cNvPicPr>
            <a:picLocks noChangeAspect="1"/>
          </p:cNvPicPr>
          <p:nvPr/>
        </p:nvPicPr>
        <p:blipFill>
          <a:blip r:embed="rId4">
            <a:clrChange>
              <a:clrFrom>
                <a:srgbClr val="2F9317"/>
              </a:clrFrom>
              <a:clrTo>
                <a:srgbClr val="2F9317">
                  <a:alpha val="0"/>
                </a:srgbClr>
              </a:clrTo>
            </a:clrChange>
            <a:extLst>
              <a:ext uri="{28A0092B-C50C-407E-A947-70E740481C1C}">
                <a14:useLocalDpi xmlns:a14="http://schemas.microsoft.com/office/drawing/2010/main" val="0"/>
              </a:ext>
            </a:extLst>
          </a:blip>
          <a:stretch>
            <a:fillRect/>
          </a:stretch>
        </p:blipFill>
        <p:spPr>
          <a:xfrm>
            <a:off x="4722996" y="2469362"/>
            <a:ext cx="7254322" cy="3661325"/>
          </a:xfrm>
          <a:prstGeom prst="rect">
            <a:avLst/>
          </a:prstGeom>
        </p:spPr>
      </p:pic>
      <p:sp>
        <p:nvSpPr>
          <p:cNvPr id="7" name="TextBox 6"/>
          <p:cNvSpPr txBox="1"/>
          <p:nvPr/>
        </p:nvSpPr>
        <p:spPr>
          <a:xfrm>
            <a:off x="-296471" y="4429659"/>
            <a:ext cx="6003234" cy="369332"/>
          </a:xfrm>
          <a:prstGeom prst="rect">
            <a:avLst/>
          </a:prstGeom>
          <a:noFill/>
        </p:spPr>
        <p:txBody>
          <a:bodyPr wrap="square" rtlCol="0">
            <a:spAutoFit/>
          </a:bodyPr>
          <a:lstStyle/>
          <a:p>
            <a:pPr algn="ctr"/>
            <a:r>
              <a:rPr lang="en-US" dirty="0" smtClean="0">
                <a:solidFill>
                  <a:schemeClr val="bg2">
                    <a:lumMod val="50000"/>
                  </a:schemeClr>
                </a:solidFill>
              </a:rPr>
              <a:t>Digital Elevation Model (DEM)</a:t>
            </a:r>
            <a:endParaRPr lang="en-US" b="1" dirty="0">
              <a:solidFill>
                <a:schemeClr val="bg2">
                  <a:lumMod val="50000"/>
                </a:schemeClr>
              </a:solidFill>
            </a:endParaRPr>
          </a:p>
        </p:txBody>
      </p:sp>
      <p:sp>
        <p:nvSpPr>
          <p:cNvPr id="8" name="TextBox 7"/>
          <p:cNvSpPr txBox="1"/>
          <p:nvPr/>
        </p:nvSpPr>
        <p:spPr>
          <a:xfrm>
            <a:off x="4914946" y="6282234"/>
            <a:ext cx="6003234" cy="369332"/>
          </a:xfrm>
          <a:prstGeom prst="rect">
            <a:avLst/>
          </a:prstGeom>
          <a:noFill/>
        </p:spPr>
        <p:txBody>
          <a:bodyPr wrap="square" rtlCol="0">
            <a:spAutoFit/>
          </a:bodyPr>
          <a:lstStyle/>
          <a:p>
            <a:pPr algn="ctr"/>
            <a:r>
              <a:rPr lang="en-US" dirty="0" smtClean="0">
                <a:solidFill>
                  <a:schemeClr val="bg2">
                    <a:lumMod val="50000"/>
                  </a:schemeClr>
                </a:solidFill>
              </a:rPr>
              <a:t>Canopy Density</a:t>
            </a:r>
            <a:endParaRPr lang="en-US" b="1" dirty="0">
              <a:solidFill>
                <a:schemeClr val="bg2">
                  <a:lumMod val="50000"/>
                </a:schemeClr>
              </a:solidFill>
            </a:endParaRPr>
          </a:p>
        </p:txBody>
      </p:sp>
    </p:spTree>
    <p:extLst>
      <p:ext uri="{BB962C8B-B14F-4D97-AF65-F5344CB8AC3E}">
        <p14:creationId xmlns:p14="http://schemas.microsoft.com/office/powerpoint/2010/main" val="20693847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027020" y="212720"/>
            <a:ext cx="10233148" cy="1140947"/>
          </a:xfrm>
        </p:spPr>
        <p:txBody>
          <a:bodyPr>
            <a:noAutofit/>
          </a:bodyPr>
          <a:lstStyle/>
          <a:p>
            <a:r>
              <a:rPr lang="en-US" sz="3400" dirty="0" smtClean="0"/>
              <a:t>Partners</a:t>
            </a:r>
            <a:endParaRPr lang="en-US" sz="3400" dirty="0"/>
          </a:p>
        </p:txBody>
      </p:sp>
      <p:sp>
        <p:nvSpPr>
          <p:cNvPr id="4" name="Shape 164"/>
          <p:cNvSpPr txBox="1">
            <a:spLocks noGrp="1"/>
          </p:cNvSpPr>
          <p:nvPr>
            <p:ph type="body" idx="4294967295"/>
          </p:nvPr>
        </p:nvSpPr>
        <p:spPr>
          <a:xfrm>
            <a:off x="852765" y="1584927"/>
            <a:ext cx="10176596" cy="4797019"/>
          </a:xfrm>
          <a:prstGeom prst="rect">
            <a:avLst/>
          </a:prstGeom>
          <a:noFill/>
          <a:ln>
            <a:noFill/>
          </a:ln>
        </p:spPr>
        <p:txBody>
          <a:bodyPr wrap="square" lIns="91425" tIns="45700" rIns="91425" bIns="45700" anchor="t" anchorCtr="0">
            <a:noAutofit/>
          </a:bodyPr>
          <a:lstStyle/>
          <a:p>
            <a:pPr marL="342900" indent="-342900">
              <a:lnSpc>
                <a:spcPct val="100000"/>
              </a:lnSpc>
              <a:spcBef>
                <a:spcPts val="0"/>
              </a:spcBef>
              <a:buClr>
                <a:srgbClr val="2E8652"/>
              </a:buClr>
              <a:buFont typeface="Webdings" panose="05030102010509060703" pitchFamily="18" charset="2"/>
              <a:buChar char="4"/>
            </a:pPr>
            <a:r>
              <a:rPr lang="en-US" sz="2400" dirty="0" smtClean="0">
                <a:solidFill>
                  <a:schemeClr val="bg2">
                    <a:lumMod val="50000"/>
                  </a:schemeClr>
                </a:solidFill>
              </a:rPr>
              <a:t>Resource Conservation District of the Santa Monica Mountains</a:t>
            </a:r>
          </a:p>
          <a:p>
            <a:pPr marL="342900" indent="-342900">
              <a:lnSpc>
                <a:spcPct val="100000"/>
              </a:lnSpc>
              <a:spcBef>
                <a:spcPts val="0"/>
              </a:spcBef>
              <a:buClr>
                <a:srgbClr val="2E8652"/>
              </a:buClr>
              <a:buFont typeface="Webdings" panose="05030102010509060703" pitchFamily="18" charset="2"/>
              <a:buChar char="4"/>
            </a:pPr>
            <a:r>
              <a:rPr lang="en-US" sz="2400" dirty="0" smtClean="0">
                <a:solidFill>
                  <a:schemeClr val="bg2">
                    <a:lumMod val="50000"/>
                  </a:schemeClr>
                </a:solidFill>
              </a:rPr>
              <a:t>National </a:t>
            </a:r>
            <a:r>
              <a:rPr lang="en-US" sz="2400" dirty="0">
                <a:solidFill>
                  <a:schemeClr val="bg2">
                    <a:lumMod val="50000"/>
                  </a:schemeClr>
                </a:solidFill>
              </a:rPr>
              <a:t>Parks Service, Santa Monica Mountains National Recreation </a:t>
            </a:r>
            <a:r>
              <a:rPr lang="en-US" sz="2400" dirty="0" smtClean="0">
                <a:solidFill>
                  <a:schemeClr val="bg2">
                    <a:lumMod val="50000"/>
                  </a:schemeClr>
                </a:solidFill>
              </a:rPr>
              <a:t>Area</a:t>
            </a:r>
          </a:p>
          <a:p>
            <a:pPr marL="342900" indent="-342900">
              <a:lnSpc>
                <a:spcPct val="100000"/>
              </a:lnSpc>
              <a:spcBef>
                <a:spcPts val="0"/>
              </a:spcBef>
              <a:buClr>
                <a:srgbClr val="2E8652"/>
              </a:buClr>
              <a:buFont typeface="Webdings" panose="05030102010509060703" pitchFamily="18" charset="2"/>
              <a:buChar char="4"/>
            </a:pPr>
            <a:r>
              <a:rPr lang="en-US" sz="2400" dirty="0" smtClean="0">
                <a:solidFill>
                  <a:schemeClr val="bg2">
                    <a:lumMod val="50000"/>
                  </a:schemeClr>
                </a:solidFill>
              </a:rPr>
              <a:t>California </a:t>
            </a:r>
            <a:r>
              <a:rPr lang="en-US" sz="2400" dirty="0">
                <a:solidFill>
                  <a:schemeClr val="bg2">
                    <a:lumMod val="50000"/>
                  </a:schemeClr>
                </a:solidFill>
              </a:rPr>
              <a:t>Department of Parks and Recreation, Los Angeles </a:t>
            </a:r>
            <a:r>
              <a:rPr lang="en-US" sz="2400" dirty="0" smtClean="0">
                <a:solidFill>
                  <a:schemeClr val="bg2">
                    <a:lumMod val="50000"/>
                  </a:schemeClr>
                </a:solidFill>
              </a:rPr>
              <a:t>District</a:t>
            </a:r>
          </a:p>
          <a:p>
            <a:pPr marL="342900" indent="-342900">
              <a:lnSpc>
                <a:spcPct val="100000"/>
              </a:lnSpc>
              <a:spcBef>
                <a:spcPts val="0"/>
              </a:spcBef>
              <a:buClr>
                <a:srgbClr val="2E8652"/>
              </a:buClr>
              <a:buFont typeface="Webdings" panose="05030102010509060703" pitchFamily="18" charset="2"/>
              <a:buChar char="4"/>
            </a:pPr>
            <a:r>
              <a:rPr lang="en-US" sz="2400" dirty="0" smtClean="0">
                <a:solidFill>
                  <a:schemeClr val="bg2">
                    <a:lumMod val="50000"/>
                  </a:schemeClr>
                </a:solidFill>
              </a:rPr>
              <a:t>California </a:t>
            </a:r>
            <a:r>
              <a:rPr lang="en-US" sz="2400" dirty="0">
                <a:solidFill>
                  <a:schemeClr val="bg2">
                    <a:lumMod val="50000"/>
                  </a:schemeClr>
                </a:solidFill>
              </a:rPr>
              <a:t>Department of Forestry and Fire Protection (CAL </a:t>
            </a:r>
            <a:r>
              <a:rPr lang="en-US" sz="2400" dirty="0" smtClean="0">
                <a:solidFill>
                  <a:schemeClr val="bg2">
                    <a:lumMod val="50000"/>
                  </a:schemeClr>
                </a:solidFill>
              </a:rPr>
              <a:t>FIRE)</a:t>
            </a:r>
          </a:p>
          <a:p>
            <a:pPr marL="342900" indent="-342900">
              <a:lnSpc>
                <a:spcPct val="100000"/>
              </a:lnSpc>
              <a:spcBef>
                <a:spcPts val="0"/>
              </a:spcBef>
              <a:buClr>
                <a:srgbClr val="2E8652"/>
              </a:buClr>
              <a:buFont typeface="Webdings" panose="05030102010509060703" pitchFamily="18" charset="2"/>
              <a:buChar char="4"/>
            </a:pPr>
            <a:r>
              <a:rPr lang="en-US" sz="2400" dirty="0" smtClean="0">
                <a:solidFill>
                  <a:schemeClr val="bg2">
                    <a:lumMod val="50000"/>
                  </a:schemeClr>
                </a:solidFill>
              </a:rPr>
              <a:t>County </a:t>
            </a:r>
            <a:r>
              <a:rPr lang="en-US" sz="2400" dirty="0">
                <a:solidFill>
                  <a:schemeClr val="bg2">
                    <a:lumMod val="50000"/>
                  </a:schemeClr>
                </a:solidFill>
              </a:rPr>
              <a:t>of Los Angeles Fire Department, Prevention Services Bureau, Forestry </a:t>
            </a:r>
            <a:r>
              <a:rPr lang="en-US" sz="2400" dirty="0" smtClean="0">
                <a:solidFill>
                  <a:schemeClr val="bg2">
                    <a:lumMod val="50000"/>
                  </a:schemeClr>
                </a:solidFill>
              </a:rPr>
              <a:t>Division</a:t>
            </a:r>
          </a:p>
          <a:p>
            <a:pPr marL="342900" indent="-342900">
              <a:lnSpc>
                <a:spcPct val="100000"/>
              </a:lnSpc>
              <a:spcBef>
                <a:spcPts val="0"/>
              </a:spcBef>
              <a:buClr>
                <a:srgbClr val="2E8652"/>
              </a:buClr>
              <a:buFont typeface="Webdings" panose="05030102010509060703" pitchFamily="18" charset="2"/>
              <a:buChar char="4"/>
            </a:pPr>
            <a:r>
              <a:rPr lang="en-US" sz="2400" dirty="0" smtClean="0">
                <a:solidFill>
                  <a:schemeClr val="bg2">
                    <a:lumMod val="50000"/>
                  </a:schemeClr>
                </a:solidFill>
              </a:rPr>
              <a:t>University </a:t>
            </a:r>
            <a:r>
              <a:rPr lang="en-US" sz="2400" dirty="0">
                <a:solidFill>
                  <a:schemeClr val="bg2">
                    <a:lumMod val="50000"/>
                  </a:schemeClr>
                </a:solidFill>
              </a:rPr>
              <a:t>of California, UC Cooperative </a:t>
            </a:r>
            <a:r>
              <a:rPr lang="en-US" sz="2400" dirty="0" smtClean="0">
                <a:solidFill>
                  <a:schemeClr val="bg2">
                    <a:lumMod val="50000"/>
                  </a:schemeClr>
                </a:solidFill>
              </a:rPr>
              <a:t>Extension</a:t>
            </a:r>
          </a:p>
          <a:p>
            <a:pPr>
              <a:buClr>
                <a:srgbClr val="2E8654"/>
              </a:buClr>
            </a:pPr>
            <a:endParaRPr lang="en-US" sz="2400" dirty="0" smtClean="0">
              <a:solidFill>
                <a:schemeClr val="bg2">
                  <a:lumMod val="50000"/>
                </a:schemeClr>
              </a:solidFill>
            </a:endParaRPr>
          </a:p>
          <a:p>
            <a:pPr marL="0" indent="0">
              <a:buClr>
                <a:srgbClr val="2E8654"/>
              </a:buClr>
              <a:buNone/>
            </a:pPr>
            <a:endParaRPr lang="en-US" sz="2400" dirty="0" smtClean="0">
              <a:solidFill>
                <a:schemeClr val="bg2">
                  <a:lumMod val="50000"/>
                </a:schemeClr>
              </a:solidFill>
            </a:endParaRPr>
          </a:p>
        </p:txBody>
      </p:sp>
      <p:sp>
        <p:nvSpPr>
          <p:cNvPr id="2" name="TextBox 1"/>
          <p:cNvSpPr txBox="1"/>
          <p:nvPr/>
        </p:nvSpPr>
        <p:spPr>
          <a:xfrm>
            <a:off x="3899647" y="1013012"/>
            <a:ext cx="184731" cy="369332"/>
          </a:xfrm>
          <a:prstGeom prst="rect">
            <a:avLst/>
          </a:prstGeom>
          <a:noFill/>
        </p:spPr>
        <p:txBody>
          <a:bodyPr wrap="none" rtlCol="0">
            <a:spAutoFit/>
          </a:bodyPr>
          <a:lstStyle/>
          <a:p>
            <a:endParaRPr lang="en-US" dirty="0"/>
          </a:p>
        </p:txBody>
      </p:sp>
    </p:spTree>
    <p:extLst>
      <p:ext uri="{BB962C8B-B14F-4D97-AF65-F5344CB8AC3E}">
        <p14:creationId xmlns:p14="http://schemas.microsoft.com/office/powerpoint/2010/main" val="30410098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7579" y="1714505"/>
            <a:ext cx="3760317" cy="3525794"/>
          </a:xfrm>
          <a:prstGeom prst="rect">
            <a:avLst/>
          </a:prstGeom>
        </p:spPr>
      </p:pic>
      <p:sp>
        <p:nvSpPr>
          <p:cNvPr id="4" name="Right Arrow 3"/>
          <p:cNvSpPr/>
          <p:nvPr/>
        </p:nvSpPr>
        <p:spPr>
          <a:xfrm>
            <a:off x="5785416" y="3687417"/>
            <a:ext cx="704836" cy="350285"/>
          </a:xfrm>
          <a:prstGeom prst="rightArrow">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31661" y="1631220"/>
            <a:ext cx="5168372" cy="5174300"/>
          </a:xfrm>
          <a:prstGeom prst="rect">
            <a:avLst/>
          </a:prstGeom>
        </p:spPr>
      </p:pic>
      <p:sp>
        <p:nvSpPr>
          <p:cNvPr id="7" name="TextBox 6"/>
          <p:cNvSpPr txBox="1"/>
          <p:nvPr/>
        </p:nvSpPr>
        <p:spPr>
          <a:xfrm>
            <a:off x="2242757" y="5759020"/>
            <a:ext cx="2987803" cy="646331"/>
          </a:xfrm>
          <a:prstGeom prst="rect">
            <a:avLst/>
          </a:prstGeom>
          <a:noFill/>
        </p:spPr>
        <p:txBody>
          <a:bodyPr wrap="square" rtlCol="0">
            <a:spAutoFit/>
          </a:bodyPr>
          <a:lstStyle/>
          <a:p>
            <a:pPr algn="ctr"/>
            <a:r>
              <a:rPr lang="en-US" dirty="0" smtClean="0">
                <a:solidFill>
                  <a:schemeClr val="bg2">
                    <a:lumMod val="50000"/>
                  </a:schemeClr>
                </a:solidFill>
              </a:rPr>
              <a:t>1 – RFAL</a:t>
            </a:r>
          </a:p>
          <a:p>
            <a:pPr algn="ctr"/>
            <a:r>
              <a:rPr lang="en-US" dirty="0" smtClean="0">
                <a:solidFill>
                  <a:schemeClr val="bg2">
                    <a:lumMod val="50000"/>
                  </a:schemeClr>
                </a:solidFill>
              </a:rPr>
              <a:t>(Relative Fraction Dead)</a:t>
            </a:r>
            <a:endParaRPr lang="en-US" dirty="0">
              <a:solidFill>
                <a:schemeClr val="bg2">
                  <a:lumMod val="50000"/>
                </a:schemeClr>
              </a:solidFill>
            </a:endParaRPr>
          </a:p>
        </p:txBody>
      </p:sp>
      <p:sp>
        <p:nvSpPr>
          <p:cNvPr id="8" name="TextBox 7"/>
          <p:cNvSpPr txBox="1"/>
          <p:nvPr/>
        </p:nvSpPr>
        <p:spPr>
          <a:xfrm>
            <a:off x="329895" y="905102"/>
            <a:ext cx="11428096" cy="584775"/>
          </a:xfrm>
          <a:prstGeom prst="rect">
            <a:avLst/>
          </a:prstGeom>
          <a:noFill/>
        </p:spPr>
        <p:txBody>
          <a:bodyPr wrap="square" rtlCol="0">
            <a:spAutoFit/>
          </a:bodyPr>
          <a:lstStyle/>
          <a:p>
            <a:pPr algn="ctr"/>
            <a:r>
              <a:rPr lang="en-US" sz="3200" b="1" dirty="0" smtClean="0">
                <a:solidFill>
                  <a:schemeClr val="bg2">
                    <a:lumMod val="50000"/>
                  </a:schemeClr>
                </a:solidFill>
              </a:rPr>
              <a:t>Canopy Density * (1 – RFAL) = Potential Fire Danger</a:t>
            </a:r>
            <a:endParaRPr lang="en-US" sz="3200" b="1" dirty="0">
              <a:solidFill>
                <a:schemeClr val="bg2">
                  <a:lumMod val="50000"/>
                </a:schemeClr>
              </a:solidFill>
            </a:endParaRPr>
          </a:p>
        </p:txBody>
      </p:sp>
      <p:sp>
        <p:nvSpPr>
          <p:cNvPr id="5" name="Title 4"/>
          <p:cNvSpPr>
            <a:spLocks noGrp="1"/>
          </p:cNvSpPr>
          <p:nvPr>
            <p:ph type="title"/>
          </p:nvPr>
        </p:nvSpPr>
        <p:spPr/>
        <p:txBody>
          <a:bodyPr/>
          <a:lstStyle/>
          <a:p>
            <a:r>
              <a:rPr lang="en-US" dirty="0" smtClean="0"/>
              <a:t>LiDAR</a:t>
            </a:r>
            <a:endParaRPr lang="en-US" dirty="0"/>
          </a:p>
        </p:txBody>
      </p:sp>
      <p:pic>
        <p:nvPicPr>
          <p:cNvPr id="11" name="Picture 10"/>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931660" y="1640581"/>
            <a:ext cx="5168373" cy="5135703"/>
          </a:xfrm>
          <a:prstGeom prst="rect">
            <a:avLst/>
          </a:prstGeom>
          <a:ln>
            <a:solidFill>
              <a:schemeClr val="tx1"/>
            </a:solidFill>
          </a:ln>
        </p:spPr>
      </p:pic>
      <p:pic>
        <p:nvPicPr>
          <p:cNvPr id="9" name="Picture 8"/>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17578" y="1714505"/>
            <a:ext cx="3480387" cy="3471485"/>
          </a:xfrm>
          <a:prstGeom prst="rect">
            <a:avLst/>
          </a:prstGeom>
        </p:spPr>
      </p:pic>
      <p:pic>
        <p:nvPicPr>
          <p:cNvPr id="12" name="Picture 11"/>
          <p:cNvPicPr>
            <a:picLocks noChangeAspect="1"/>
          </p:cNvPicPr>
          <p:nvPr/>
        </p:nvPicPr>
        <p:blipFill>
          <a:blip r:embed="rId7"/>
          <a:stretch>
            <a:fillRect/>
          </a:stretch>
        </p:blipFill>
        <p:spPr>
          <a:xfrm>
            <a:off x="6931659" y="5392548"/>
            <a:ext cx="1374618" cy="1374212"/>
          </a:xfrm>
          <a:prstGeom prst="rect">
            <a:avLst/>
          </a:prstGeom>
          <a:solidFill>
            <a:schemeClr val="bg1">
              <a:lumMod val="95000"/>
            </a:schemeClr>
          </a:solidFill>
        </p:spPr>
      </p:pic>
      <p:pic>
        <p:nvPicPr>
          <p:cNvPr id="2" name="Picture 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068849" y="2287535"/>
            <a:ext cx="3499641" cy="3464011"/>
          </a:xfrm>
          <a:prstGeom prst="rect">
            <a:avLst/>
          </a:prstGeom>
        </p:spPr>
      </p:pic>
      <p:sp>
        <p:nvSpPr>
          <p:cNvPr id="13" name="TextBox 12"/>
          <p:cNvSpPr txBox="1"/>
          <p:nvPr/>
        </p:nvSpPr>
        <p:spPr>
          <a:xfrm>
            <a:off x="180985" y="5228326"/>
            <a:ext cx="1887863" cy="400110"/>
          </a:xfrm>
          <a:prstGeom prst="rect">
            <a:avLst/>
          </a:prstGeom>
          <a:noFill/>
        </p:spPr>
        <p:txBody>
          <a:bodyPr wrap="square" rtlCol="0">
            <a:spAutoFit/>
          </a:bodyPr>
          <a:lstStyle/>
          <a:p>
            <a:pPr algn="ctr"/>
            <a:r>
              <a:rPr lang="en-US" sz="2000" dirty="0" smtClean="0">
                <a:solidFill>
                  <a:schemeClr val="bg2">
                    <a:lumMod val="50000"/>
                  </a:schemeClr>
                </a:solidFill>
              </a:rPr>
              <a:t>Density</a:t>
            </a:r>
            <a:endParaRPr lang="en-US" sz="2000" dirty="0">
              <a:solidFill>
                <a:schemeClr val="bg2">
                  <a:lumMod val="50000"/>
                </a:schemeClr>
              </a:solidFill>
            </a:endParaRPr>
          </a:p>
        </p:txBody>
      </p:sp>
    </p:spTree>
    <p:extLst>
      <p:ext uri="{BB962C8B-B14F-4D97-AF65-F5344CB8AC3E}">
        <p14:creationId xmlns:p14="http://schemas.microsoft.com/office/powerpoint/2010/main" val="2032017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LiDAR – Fire Danger</a:t>
            </a:r>
            <a:endParaRPr lang="en-US" dirty="0"/>
          </a:p>
        </p:txBody>
      </p:sp>
      <p:pic>
        <p:nvPicPr>
          <p:cNvPr id="9" name="Picture 8"/>
          <p:cNvPicPr>
            <a:picLocks noChangeAspect="1"/>
          </p:cNvPicPr>
          <p:nvPr/>
        </p:nvPicPr>
        <p:blipFill>
          <a:blip r:embed="rId3">
            <a:lum bright="-39000"/>
            <a:extLst>
              <a:ext uri="{28A0092B-C50C-407E-A947-70E740481C1C}">
                <a14:useLocalDpi xmlns:a14="http://schemas.microsoft.com/office/drawing/2010/main" val="0"/>
              </a:ext>
            </a:extLst>
          </a:blip>
          <a:stretch>
            <a:fillRect/>
          </a:stretch>
        </p:blipFill>
        <p:spPr>
          <a:xfrm>
            <a:off x="785185" y="1083364"/>
            <a:ext cx="10316818" cy="5564203"/>
          </a:xfrm>
          <a:prstGeom prst="rect">
            <a:avLst/>
          </a:prstGeom>
        </p:spPr>
      </p:pic>
      <p:pic>
        <p:nvPicPr>
          <p:cNvPr id="6" name="Picture 5"/>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627495" y="1639957"/>
            <a:ext cx="8365177" cy="4511325"/>
          </a:xfrm>
          <a:prstGeom prst="rect">
            <a:avLst/>
          </a:prstGeom>
        </p:spPr>
      </p:pic>
      <p:pic>
        <p:nvPicPr>
          <p:cNvPr id="8" name="Picture 7"/>
          <p:cNvPicPr>
            <a:picLocks noChangeAspect="1"/>
          </p:cNvPicPr>
          <p:nvPr/>
        </p:nvPicPr>
        <p:blipFill>
          <a:blip r:embed="rId5"/>
          <a:stretch>
            <a:fillRect/>
          </a:stretch>
        </p:blipFill>
        <p:spPr>
          <a:xfrm>
            <a:off x="9270369" y="1639957"/>
            <a:ext cx="1274167" cy="1273791"/>
          </a:xfrm>
          <a:prstGeom prst="rect">
            <a:avLst/>
          </a:prstGeom>
          <a:solidFill>
            <a:schemeClr val="bg1"/>
          </a:solidFill>
          <a:ln>
            <a:solidFill>
              <a:schemeClr val="tx1"/>
            </a:solidFill>
          </a:ln>
        </p:spPr>
      </p:pic>
      <p:pic>
        <p:nvPicPr>
          <p:cNvPr id="10" name="Picture 9"/>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924319" y="4763984"/>
            <a:ext cx="1756209" cy="1745108"/>
          </a:xfrm>
          <a:prstGeom prst="rect">
            <a:avLst/>
          </a:prstGeom>
          <a:noFill/>
          <a:ln>
            <a:solidFill>
              <a:schemeClr val="tx1"/>
            </a:solidFill>
          </a:ln>
        </p:spPr>
      </p:pic>
      <p:sp>
        <p:nvSpPr>
          <p:cNvPr id="11" name="Rectangle 10"/>
          <p:cNvSpPr/>
          <p:nvPr/>
        </p:nvSpPr>
        <p:spPr>
          <a:xfrm>
            <a:off x="7007081" y="4353339"/>
            <a:ext cx="109331" cy="99391"/>
          </a:xfrm>
          <a:prstGeom prst="rect">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3" name="Straight Connector 12"/>
          <p:cNvCxnSpPr/>
          <p:nvPr/>
        </p:nvCxnSpPr>
        <p:spPr>
          <a:xfrm>
            <a:off x="7116412" y="4353339"/>
            <a:ext cx="4564116" cy="410645"/>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7007081" y="4474191"/>
            <a:ext cx="2917238" cy="2034901"/>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5261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Acreage of Oak Woodlands</a:t>
            </a:r>
            <a:endParaRPr lang="en-US" dirty="0"/>
          </a:p>
        </p:txBody>
      </p:sp>
      <p:sp>
        <p:nvSpPr>
          <p:cNvPr id="6" name="Rectangle 1"/>
          <p:cNvSpPr>
            <a:spLocks noChangeArrowheads="1"/>
          </p:cNvSpPr>
          <p:nvPr/>
        </p:nvSpPr>
        <p:spPr bwMode="auto">
          <a:xfrm>
            <a:off x="2328863" y="3349625"/>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8" name="Table 7"/>
          <p:cNvGraphicFramePr>
            <a:graphicFrameLocks noGrp="1"/>
          </p:cNvGraphicFramePr>
          <p:nvPr>
            <p:extLst>
              <p:ext uri="{D42A27DB-BD31-4B8C-83A1-F6EECF244321}">
                <p14:modId xmlns:p14="http://schemas.microsoft.com/office/powerpoint/2010/main" val="1048448508"/>
              </p:ext>
            </p:extLst>
          </p:nvPr>
        </p:nvGraphicFramePr>
        <p:xfrm>
          <a:off x="1327222" y="1326615"/>
          <a:ext cx="4138612" cy="4781232"/>
        </p:xfrm>
        <a:graphic>
          <a:graphicData uri="http://schemas.openxmlformats.org/drawingml/2006/table">
            <a:tbl>
              <a:tblPr/>
              <a:tblGrid>
                <a:gridCol w="2069306">
                  <a:extLst>
                    <a:ext uri="{9D8B030D-6E8A-4147-A177-3AD203B41FA5}">
                      <a16:colId xmlns:a16="http://schemas.microsoft.com/office/drawing/2014/main" xmlns="" val="2610370659"/>
                    </a:ext>
                  </a:extLst>
                </a:gridCol>
                <a:gridCol w="2069306">
                  <a:extLst>
                    <a:ext uri="{9D8B030D-6E8A-4147-A177-3AD203B41FA5}">
                      <a16:colId xmlns:a16="http://schemas.microsoft.com/office/drawing/2014/main" xmlns="" val="4095153014"/>
                    </a:ext>
                  </a:extLst>
                </a:gridCol>
              </a:tblGrid>
              <a:tr h="1195308">
                <a:tc gridSpan="2">
                  <a:txBody>
                    <a:bodyPr/>
                    <a:lstStyle/>
                    <a:p>
                      <a:pPr algn="ctr" rtl="0" fontAlgn="t">
                        <a:spcBef>
                          <a:spcPts val="0"/>
                        </a:spcBef>
                        <a:spcAft>
                          <a:spcPts val="0"/>
                        </a:spcAft>
                      </a:pPr>
                      <a:r>
                        <a:rPr lang="en-US" sz="2000" b="1" dirty="0" smtClean="0">
                          <a:solidFill>
                            <a:schemeClr val="bg2">
                              <a:lumMod val="50000"/>
                            </a:schemeClr>
                          </a:solidFill>
                          <a:effectLst/>
                          <a:latin typeface="+mn-lt"/>
                        </a:rPr>
                        <a:t>Oaks in Santa Monica</a:t>
                      </a:r>
                      <a:r>
                        <a:rPr lang="en-US" sz="2000" b="1" baseline="0" dirty="0" smtClean="0">
                          <a:solidFill>
                            <a:schemeClr val="bg2">
                              <a:lumMod val="50000"/>
                            </a:schemeClr>
                          </a:solidFill>
                          <a:effectLst/>
                          <a:latin typeface="+mn-lt"/>
                        </a:rPr>
                        <a:t> Mountains</a:t>
                      </a:r>
                      <a:endParaRPr lang="en-US" sz="2000" b="1"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tcPr>
                </a:tc>
                <a:tc hMerge="1">
                  <a:txBody>
                    <a:bodyPr/>
                    <a:lstStyle/>
                    <a:p>
                      <a:pPr algn="ctr" rtl="0" fontAlgn="t">
                        <a:spcBef>
                          <a:spcPts val="0"/>
                        </a:spcBef>
                        <a:spcAft>
                          <a:spcPts val="0"/>
                        </a:spcAft>
                      </a:pPr>
                      <a:endParaRPr lang="en-US" sz="1400" b="0" dirty="0">
                        <a:effectLst/>
                        <a:latin typeface="+mn-lt"/>
                      </a:endParaRPr>
                    </a:p>
                  </a:txBody>
                  <a:tcPr marL="95250" marR="95250" marT="95250" marB="95250" anchor="ctr">
                    <a:lnL w="12700" cap="flat" cmpd="sng" algn="ctr">
                      <a:solidFill>
                        <a:schemeClr val="tx1"/>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tcPr>
                </a:tc>
                <a:extLst>
                  <a:ext uri="{0D108BD9-81ED-4DB2-BD59-A6C34878D82A}">
                    <a16:rowId xmlns:a16="http://schemas.microsoft.com/office/drawing/2014/main" xmlns="" val="1325606137"/>
                  </a:ext>
                </a:extLst>
              </a:tr>
              <a:tr h="1195308">
                <a:tc>
                  <a:txBody>
                    <a:bodyPr/>
                    <a:lstStyle/>
                    <a:p>
                      <a:pPr algn="ctr" rtl="0" fontAlgn="t">
                        <a:spcBef>
                          <a:spcPts val="0"/>
                        </a:spcBef>
                        <a:spcAft>
                          <a:spcPts val="0"/>
                        </a:spcAft>
                      </a:pPr>
                      <a:r>
                        <a:rPr lang="en-US" sz="2000" b="1" i="0" u="none" strike="noStrike" dirty="0">
                          <a:solidFill>
                            <a:schemeClr val="bg2">
                              <a:lumMod val="50000"/>
                            </a:schemeClr>
                          </a:solidFill>
                          <a:effectLst/>
                          <a:latin typeface="+mn-lt"/>
                        </a:rPr>
                        <a:t>acreage</a:t>
                      </a:r>
                      <a:endParaRPr lang="en-US" sz="2000" b="1"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tcPr>
                </a:tc>
                <a:tc>
                  <a:txBody>
                    <a:bodyPr/>
                    <a:lstStyle/>
                    <a:p>
                      <a:pPr algn="ctr" rtl="0" fontAlgn="t">
                        <a:spcBef>
                          <a:spcPts val="0"/>
                        </a:spcBef>
                        <a:spcAft>
                          <a:spcPts val="0"/>
                        </a:spcAft>
                      </a:pPr>
                      <a:r>
                        <a:rPr lang="en-US" sz="2000" b="0" i="0" u="none" strike="noStrike" dirty="0" smtClean="0">
                          <a:solidFill>
                            <a:schemeClr val="bg2">
                              <a:lumMod val="50000"/>
                            </a:schemeClr>
                          </a:solidFill>
                          <a:effectLst/>
                          <a:latin typeface="+mn-lt"/>
                        </a:rPr>
                        <a:t>2700</a:t>
                      </a:r>
                      <a:endParaRPr lang="en-US" sz="2000" b="0"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tcPr>
                </a:tc>
                <a:extLst>
                  <a:ext uri="{0D108BD9-81ED-4DB2-BD59-A6C34878D82A}">
                    <a16:rowId xmlns:a16="http://schemas.microsoft.com/office/drawing/2014/main" xmlns="" val="367560052"/>
                  </a:ext>
                </a:extLst>
              </a:tr>
              <a:tr h="1195308">
                <a:tc>
                  <a:txBody>
                    <a:bodyPr/>
                    <a:lstStyle/>
                    <a:p>
                      <a:pPr algn="ctr" rtl="0" fontAlgn="t">
                        <a:spcBef>
                          <a:spcPts val="0"/>
                        </a:spcBef>
                        <a:spcAft>
                          <a:spcPts val="0"/>
                        </a:spcAft>
                      </a:pPr>
                      <a:r>
                        <a:rPr lang="en-US" sz="2000" b="1" i="0" u="none" strike="noStrike" dirty="0" smtClean="0">
                          <a:solidFill>
                            <a:schemeClr val="bg2">
                              <a:lumMod val="50000"/>
                            </a:schemeClr>
                          </a:solidFill>
                          <a:effectLst/>
                          <a:latin typeface="+mn-lt"/>
                        </a:rPr>
                        <a:t># trees </a:t>
                      </a:r>
                    </a:p>
                    <a:p>
                      <a:pPr algn="ctr" rtl="0" fontAlgn="t">
                        <a:spcBef>
                          <a:spcPts val="0"/>
                        </a:spcBef>
                        <a:spcAft>
                          <a:spcPts val="0"/>
                        </a:spcAft>
                      </a:pPr>
                      <a:r>
                        <a:rPr lang="en-US" sz="2000" b="1" i="0" u="none" strike="noStrike" dirty="0" smtClean="0">
                          <a:solidFill>
                            <a:schemeClr val="bg2">
                              <a:lumMod val="50000"/>
                            </a:schemeClr>
                          </a:solidFill>
                          <a:effectLst/>
                          <a:latin typeface="+mn-lt"/>
                        </a:rPr>
                        <a:t>(species map estimate)</a:t>
                      </a:r>
                      <a:endParaRPr lang="en-US" sz="2000" b="1"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noFill/>
                  </a:tcPr>
                </a:tc>
                <a:tc>
                  <a:txBody>
                    <a:bodyPr/>
                    <a:lstStyle/>
                    <a:p>
                      <a:pPr algn="ctr" rtl="0" fontAlgn="t">
                        <a:spcBef>
                          <a:spcPts val="0"/>
                        </a:spcBef>
                        <a:spcAft>
                          <a:spcPts val="0"/>
                        </a:spcAft>
                      </a:pPr>
                      <a:r>
                        <a:rPr lang="en-US" sz="2000" b="0" i="0" u="none" strike="noStrike" dirty="0" smtClean="0">
                          <a:solidFill>
                            <a:schemeClr val="bg2">
                              <a:lumMod val="50000"/>
                            </a:schemeClr>
                          </a:solidFill>
                          <a:effectLst/>
                          <a:latin typeface="+mn-lt"/>
                        </a:rPr>
                        <a:t>150,128</a:t>
                      </a:r>
                      <a:endParaRPr lang="en-US" sz="2000"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noFill/>
                  </a:tcPr>
                </a:tc>
                <a:extLst>
                  <a:ext uri="{0D108BD9-81ED-4DB2-BD59-A6C34878D82A}">
                    <a16:rowId xmlns:a16="http://schemas.microsoft.com/office/drawing/2014/main" xmlns="" val="3821948518"/>
                  </a:ext>
                </a:extLst>
              </a:tr>
              <a:tr h="1195308">
                <a:tc>
                  <a:txBody>
                    <a:bodyPr/>
                    <a:lstStyle/>
                    <a:p>
                      <a:pPr algn="ctr" rtl="0" fontAlgn="t">
                        <a:spcBef>
                          <a:spcPts val="0"/>
                        </a:spcBef>
                        <a:spcAft>
                          <a:spcPts val="0"/>
                        </a:spcAft>
                      </a:pPr>
                      <a:r>
                        <a:rPr lang="en-US" sz="2000" b="1" i="0" u="none" strike="noStrike" dirty="0" smtClean="0">
                          <a:solidFill>
                            <a:schemeClr val="bg2">
                              <a:lumMod val="50000"/>
                            </a:schemeClr>
                          </a:solidFill>
                          <a:effectLst/>
                          <a:latin typeface="+mn-lt"/>
                        </a:rPr>
                        <a:t># trees </a:t>
                      </a:r>
                    </a:p>
                    <a:p>
                      <a:pPr algn="ctr" rtl="0" fontAlgn="t">
                        <a:spcBef>
                          <a:spcPts val="0"/>
                        </a:spcBef>
                        <a:spcAft>
                          <a:spcPts val="0"/>
                        </a:spcAft>
                      </a:pPr>
                      <a:r>
                        <a:rPr lang="en-US" sz="2000" b="1" i="0" u="none" strike="noStrike" dirty="0" smtClean="0">
                          <a:solidFill>
                            <a:schemeClr val="bg2">
                              <a:lumMod val="50000"/>
                            </a:schemeClr>
                          </a:solidFill>
                          <a:effectLst/>
                          <a:latin typeface="+mn-lt"/>
                        </a:rPr>
                        <a:t>(RCD estimate)</a:t>
                      </a:r>
                      <a:endParaRPr lang="en-US" sz="2000" b="1" dirty="0" smtClean="0">
                        <a:solidFill>
                          <a:schemeClr val="bg2">
                            <a:lumMod val="50000"/>
                          </a:schemeClr>
                        </a:solidFill>
                        <a:effectLst/>
                        <a:latin typeface="+mn-lt"/>
                      </a:endParaRPr>
                    </a:p>
                    <a:p>
                      <a:pPr algn="ctr" rtl="0" fontAlgn="t">
                        <a:spcBef>
                          <a:spcPts val="0"/>
                        </a:spcBef>
                        <a:spcAft>
                          <a:spcPts val="0"/>
                        </a:spcAft>
                      </a:pPr>
                      <a:endParaRPr lang="en-US" sz="2000" b="1"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noFill/>
                  </a:tcPr>
                </a:tc>
                <a:tc>
                  <a:txBody>
                    <a:bodyPr/>
                    <a:lstStyle/>
                    <a:p>
                      <a:pPr algn="ctr" rtl="0" fontAlgn="t">
                        <a:spcBef>
                          <a:spcPts val="0"/>
                        </a:spcBef>
                        <a:spcAft>
                          <a:spcPts val="0"/>
                        </a:spcAft>
                      </a:pPr>
                      <a:r>
                        <a:rPr lang="en-US" sz="2000" dirty="0" smtClean="0">
                          <a:solidFill>
                            <a:schemeClr val="bg2">
                              <a:lumMod val="50000"/>
                            </a:schemeClr>
                          </a:solidFill>
                          <a:effectLst/>
                          <a:latin typeface="+mn-lt"/>
                        </a:rPr>
                        <a:t>600,000</a:t>
                      </a:r>
                      <a:endParaRPr lang="en-US" sz="2000"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noFill/>
                  </a:tcPr>
                </a:tc>
                <a:extLst>
                  <a:ext uri="{0D108BD9-81ED-4DB2-BD59-A6C34878D82A}">
                    <a16:rowId xmlns:a16="http://schemas.microsoft.com/office/drawing/2014/main" xmlns="" val="2365009347"/>
                  </a:ext>
                </a:extLst>
              </a:tr>
            </a:tbl>
          </a:graphicData>
        </a:graphic>
      </p:graphicFrame>
      <p:graphicFrame>
        <p:nvGraphicFramePr>
          <p:cNvPr id="10" name="Table 9"/>
          <p:cNvGraphicFramePr>
            <a:graphicFrameLocks noGrp="1"/>
          </p:cNvGraphicFramePr>
          <p:nvPr>
            <p:extLst>
              <p:ext uri="{D42A27DB-BD31-4B8C-83A1-F6EECF244321}">
                <p14:modId xmlns:p14="http://schemas.microsoft.com/office/powerpoint/2010/main" val="1382953557"/>
              </p:ext>
            </p:extLst>
          </p:nvPr>
        </p:nvGraphicFramePr>
        <p:xfrm>
          <a:off x="6673605" y="1326615"/>
          <a:ext cx="4138612" cy="4781232"/>
        </p:xfrm>
        <a:graphic>
          <a:graphicData uri="http://schemas.openxmlformats.org/drawingml/2006/table">
            <a:tbl>
              <a:tblPr/>
              <a:tblGrid>
                <a:gridCol w="2069306">
                  <a:extLst>
                    <a:ext uri="{9D8B030D-6E8A-4147-A177-3AD203B41FA5}">
                      <a16:colId xmlns:a16="http://schemas.microsoft.com/office/drawing/2014/main" xmlns="" val="2610370659"/>
                    </a:ext>
                  </a:extLst>
                </a:gridCol>
                <a:gridCol w="2069306">
                  <a:extLst>
                    <a:ext uri="{9D8B030D-6E8A-4147-A177-3AD203B41FA5}">
                      <a16:colId xmlns:a16="http://schemas.microsoft.com/office/drawing/2014/main" xmlns="" val="4095153014"/>
                    </a:ext>
                  </a:extLst>
                </a:gridCol>
              </a:tblGrid>
              <a:tr h="1195308">
                <a:tc gridSpan="2">
                  <a:txBody>
                    <a:bodyPr/>
                    <a:lstStyle/>
                    <a:p>
                      <a:pPr algn="ctr" rtl="0" fontAlgn="t">
                        <a:spcBef>
                          <a:spcPts val="0"/>
                        </a:spcBef>
                        <a:spcAft>
                          <a:spcPts val="0"/>
                        </a:spcAft>
                      </a:pPr>
                      <a:r>
                        <a:rPr lang="en-US" sz="2000" b="1" dirty="0" smtClean="0">
                          <a:solidFill>
                            <a:schemeClr val="bg2">
                              <a:lumMod val="50000"/>
                            </a:schemeClr>
                          </a:solidFill>
                          <a:effectLst/>
                          <a:latin typeface="+mn-lt"/>
                        </a:rPr>
                        <a:t>Oaks</a:t>
                      </a:r>
                      <a:r>
                        <a:rPr lang="en-US" sz="2000" b="1" baseline="0" dirty="0" smtClean="0">
                          <a:solidFill>
                            <a:schemeClr val="bg2">
                              <a:lumMod val="50000"/>
                            </a:schemeClr>
                          </a:solidFill>
                          <a:effectLst/>
                          <a:latin typeface="+mn-lt"/>
                        </a:rPr>
                        <a:t> </a:t>
                      </a:r>
                      <a:r>
                        <a:rPr lang="en-US" sz="2000" b="1" dirty="0" smtClean="0">
                          <a:solidFill>
                            <a:schemeClr val="bg2">
                              <a:lumMod val="50000"/>
                            </a:schemeClr>
                          </a:solidFill>
                          <a:effectLst/>
                          <a:latin typeface="+mn-lt"/>
                        </a:rPr>
                        <a:t>lost from drought</a:t>
                      </a:r>
                      <a:endParaRPr lang="en-US" sz="2000" b="1"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tcPr>
                </a:tc>
                <a:tc hMerge="1">
                  <a:txBody>
                    <a:bodyPr/>
                    <a:lstStyle/>
                    <a:p>
                      <a:pPr algn="ctr" rtl="0" fontAlgn="t">
                        <a:spcBef>
                          <a:spcPts val="0"/>
                        </a:spcBef>
                        <a:spcAft>
                          <a:spcPts val="0"/>
                        </a:spcAft>
                      </a:pPr>
                      <a:endParaRPr lang="en-US" sz="1400" b="0" dirty="0">
                        <a:effectLst/>
                        <a:latin typeface="+mn-lt"/>
                      </a:endParaRPr>
                    </a:p>
                  </a:txBody>
                  <a:tcPr marL="95250" marR="95250" marT="95250" marB="95250" anchor="ctr">
                    <a:lnL w="12700" cap="flat" cmpd="sng" algn="ctr">
                      <a:solidFill>
                        <a:schemeClr val="tx1"/>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tcPr>
                </a:tc>
                <a:extLst>
                  <a:ext uri="{0D108BD9-81ED-4DB2-BD59-A6C34878D82A}">
                    <a16:rowId xmlns:a16="http://schemas.microsoft.com/office/drawing/2014/main" xmlns="" val="1325606137"/>
                  </a:ext>
                </a:extLst>
              </a:tr>
              <a:tr h="1195308">
                <a:tc>
                  <a:txBody>
                    <a:bodyPr/>
                    <a:lstStyle/>
                    <a:p>
                      <a:pPr algn="ctr" rtl="0" fontAlgn="t">
                        <a:spcBef>
                          <a:spcPts val="0"/>
                        </a:spcBef>
                        <a:spcAft>
                          <a:spcPts val="0"/>
                        </a:spcAft>
                      </a:pPr>
                      <a:r>
                        <a:rPr lang="en-US" sz="2000" b="1" i="0" u="none" strike="noStrike" dirty="0">
                          <a:solidFill>
                            <a:schemeClr val="bg2">
                              <a:lumMod val="50000"/>
                            </a:schemeClr>
                          </a:solidFill>
                          <a:effectLst/>
                          <a:latin typeface="+mn-lt"/>
                        </a:rPr>
                        <a:t>acreage</a:t>
                      </a:r>
                      <a:endParaRPr lang="en-US" sz="2000" b="1"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tcPr>
                </a:tc>
                <a:tc>
                  <a:txBody>
                    <a:bodyPr/>
                    <a:lstStyle/>
                    <a:p>
                      <a:pPr algn="ctr" rtl="0" fontAlgn="t">
                        <a:spcBef>
                          <a:spcPts val="0"/>
                        </a:spcBef>
                        <a:spcAft>
                          <a:spcPts val="0"/>
                        </a:spcAft>
                      </a:pPr>
                      <a:r>
                        <a:rPr lang="en-US" sz="2000" b="0" i="0" u="none" strike="noStrike" dirty="0" smtClean="0">
                          <a:solidFill>
                            <a:schemeClr val="bg2">
                              <a:lumMod val="50000"/>
                            </a:schemeClr>
                          </a:solidFill>
                          <a:effectLst/>
                          <a:latin typeface="+mn-lt"/>
                        </a:rPr>
                        <a:t>163</a:t>
                      </a:r>
                      <a:endParaRPr lang="en-US" sz="2000" b="0"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tcPr>
                </a:tc>
                <a:extLst>
                  <a:ext uri="{0D108BD9-81ED-4DB2-BD59-A6C34878D82A}">
                    <a16:rowId xmlns:a16="http://schemas.microsoft.com/office/drawing/2014/main" xmlns="" val="367560052"/>
                  </a:ext>
                </a:extLst>
              </a:tr>
              <a:tr h="1195308">
                <a:tc>
                  <a:txBody>
                    <a:bodyPr/>
                    <a:lstStyle/>
                    <a:p>
                      <a:pPr algn="ctr" rtl="0" fontAlgn="t">
                        <a:spcBef>
                          <a:spcPts val="0"/>
                        </a:spcBef>
                        <a:spcAft>
                          <a:spcPts val="0"/>
                        </a:spcAft>
                      </a:pPr>
                      <a:r>
                        <a:rPr lang="en-US" sz="2000" b="1" i="0" u="none" strike="noStrike" dirty="0" smtClean="0">
                          <a:solidFill>
                            <a:schemeClr val="bg2">
                              <a:lumMod val="50000"/>
                            </a:schemeClr>
                          </a:solidFill>
                          <a:effectLst/>
                          <a:latin typeface="+mn-lt"/>
                        </a:rPr>
                        <a:t># trees </a:t>
                      </a:r>
                    </a:p>
                    <a:p>
                      <a:pPr algn="ctr" rtl="0" fontAlgn="t">
                        <a:spcBef>
                          <a:spcPts val="0"/>
                        </a:spcBef>
                        <a:spcAft>
                          <a:spcPts val="0"/>
                        </a:spcAft>
                      </a:pPr>
                      <a:r>
                        <a:rPr lang="en-US" sz="2000" b="1" i="0" u="none" strike="noStrike" dirty="0" smtClean="0">
                          <a:solidFill>
                            <a:schemeClr val="bg2">
                              <a:lumMod val="50000"/>
                            </a:schemeClr>
                          </a:solidFill>
                          <a:effectLst/>
                          <a:latin typeface="+mn-lt"/>
                        </a:rPr>
                        <a:t>(species map estimate)</a:t>
                      </a:r>
                      <a:endParaRPr lang="en-US" sz="2000" b="1"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noFill/>
                  </a:tcPr>
                </a:tc>
                <a:tc>
                  <a:txBody>
                    <a:bodyPr/>
                    <a:lstStyle/>
                    <a:p>
                      <a:pPr algn="ctr" rtl="0" fontAlgn="t">
                        <a:spcBef>
                          <a:spcPts val="0"/>
                        </a:spcBef>
                        <a:spcAft>
                          <a:spcPts val="0"/>
                        </a:spcAft>
                      </a:pPr>
                      <a:r>
                        <a:rPr lang="en-US" sz="2000" b="0" i="0" u="none" strike="noStrike" dirty="0" smtClean="0">
                          <a:solidFill>
                            <a:schemeClr val="bg2">
                              <a:lumMod val="50000"/>
                            </a:schemeClr>
                          </a:solidFill>
                          <a:effectLst/>
                          <a:latin typeface="+mn-lt"/>
                        </a:rPr>
                        <a:t>9,081</a:t>
                      </a:r>
                      <a:endParaRPr lang="en-US" sz="2000"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noFill/>
                  </a:tcPr>
                </a:tc>
                <a:extLst>
                  <a:ext uri="{0D108BD9-81ED-4DB2-BD59-A6C34878D82A}">
                    <a16:rowId xmlns:a16="http://schemas.microsoft.com/office/drawing/2014/main" xmlns="" val="3821948518"/>
                  </a:ext>
                </a:extLst>
              </a:tr>
              <a:tr h="1195308">
                <a:tc>
                  <a:txBody>
                    <a:bodyPr/>
                    <a:lstStyle/>
                    <a:p>
                      <a:pPr algn="ctr" rtl="0" fontAlgn="t">
                        <a:spcBef>
                          <a:spcPts val="0"/>
                        </a:spcBef>
                        <a:spcAft>
                          <a:spcPts val="0"/>
                        </a:spcAft>
                      </a:pPr>
                      <a:r>
                        <a:rPr lang="en-US" sz="2000" b="1" i="0" u="none" strike="noStrike" dirty="0" smtClean="0">
                          <a:solidFill>
                            <a:schemeClr val="bg2">
                              <a:lumMod val="50000"/>
                            </a:schemeClr>
                          </a:solidFill>
                          <a:effectLst/>
                          <a:latin typeface="+mn-lt"/>
                        </a:rPr>
                        <a:t>Ecosystem Services Lost ($)</a:t>
                      </a:r>
                      <a:endParaRPr lang="en-US" sz="2000" b="1" dirty="0" smtClean="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noFill/>
                  </a:tcPr>
                </a:tc>
                <a:tc>
                  <a:txBody>
                    <a:bodyPr/>
                    <a:lstStyle/>
                    <a:p>
                      <a:pPr algn="ctr" rtl="0" fontAlgn="t">
                        <a:spcBef>
                          <a:spcPts val="0"/>
                        </a:spcBef>
                        <a:spcAft>
                          <a:spcPts val="0"/>
                        </a:spcAft>
                      </a:pPr>
                      <a:r>
                        <a:rPr lang="en-US" sz="2000" dirty="0" smtClean="0">
                          <a:solidFill>
                            <a:schemeClr val="bg2">
                              <a:lumMod val="50000"/>
                            </a:schemeClr>
                          </a:solidFill>
                          <a:effectLst/>
                          <a:latin typeface="+mn-lt"/>
                        </a:rPr>
                        <a:t>$2.5 million</a:t>
                      </a:r>
                      <a:endParaRPr lang="en-US" sz="2000" dirty="0">
                        <a:solidFill>
                          <a:schemeClr val="bg2">
                            <a:lumMod val="50000"/>
                          </a:schemeClr>
                        </a:solidFill>
                        <a:effectLst/>
                        <a:latin typeface="+mn-lt"/>
                      </a:endParaRPr>
                    </a:p>
                  </a:txBody>
                  <a:tcPr marL="95250" marR="95250" marT="95250" marB="95250" anchor="ctr">
                    <a:lnL w="9525" cap="flat" cmpd="sng" algn="ctr">
                      <a:solidFill>
                        <a:srgbClr val="9E9E9E"/>
                      </a:solidFill>
                      <a:prstDash val="solid"/>
                      <a:round/>
                      <a:headEnd type="none" w="med" len="med"/>
                      <a:tailEnd type="none" w="med" len="med"/>
                    </a:lnL>
                    <a:lnR w="9525" cap="flat" cmpd="sng" algn="ctr">
                      <a:solidFill>
                        <a:srgbClr val="9E9E9E"/>
                      </a:solidFill>
                      <a:prstDash val="solid"/>
                      <a:round/>
                      <a:headEnd type="none" w="med" len="med"/>
                      <a:tailEnd type="none" w="med" len="med"/>
                    </a:lnR>
                    <a:lnT w="9525" cap="flat" cmpd="sng" algn="ctr">
                      <a:solidFill>
                        <a:srgbClr val="9E9E9E"/>
                      </a:solidFill>
                      <a:prstDash val="solid"/>
                      <a:round/>
                      <a:headEnd type="none" w="med" len="med"/>
                      <a:tailEnd type="none" w="med" len="med"/>
                    </a:lnT>
                    <a:lnB w="9525" cap="flat" cmpd="sng" algn="ctr">
                      <a:solidFill>
                        <a:srgbClr val="9E9E9E"/>
                      </a:solidFill>
                      <a:prstDash val="solid"/>
                      <a:round/>
                      <a:headEnd type="none" w="med" len="med"/>
                      <a:tailEnd type="none" w="med" len="med"/>
                    </a:lnB>
                    <a:noFill/>
                  </a:tcPr>
                </a:tc>
                <a:extLst>
                  <a:ext uri="{0D108BD9-81ED-4DB2-BD59-A6C34878D82A}">
                    <a16:rowId xmlns:a16="http://schemas.microsoft.com/office/drawing/2014/main" xmlns="" val="2365009347"/>
                  </a:ext>
                </a:extLst>
              </a:tr>
            </a:tbl>
          </a:graphicData>
        </a:graphic>
      </p:graphicFrame>
    </p:spTree>
    <p:extLst>
      <p:ext uri="{BB962C8B-B14F-4D97-AF65-F5344CB8AC3E}">
        <p14:creationId xmlns:p14="http://schemas.microsoft.com/office/powerpoint/2010/main" val="29169360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320" dirty="0" smtClean="0"/>
              <a:t>Conclusions</a:t>
            </a:r>
            <a:endParaRPr lang="en-US" sz="4320" dirty="0"/>
          </a:p>
        </p:txBody>
      </p:sp>
      <p:sp>
        <p:nvSpPr>
          <p:cNvPr id="3" name="Shape 116"/>
          <p:cNvSpPr txBox="1">
            <a:spLocks noGrp="1"/>
          </p:cNvSpPr>
          <p:nvPr>
            <p:ph type="body" idx="4294967295"/>
          </p:nvPr>
        </p:nvSpPr>
        <p:spPr>
          <a:xfrm>
            <a:off x="546116" y="1101192"/>
            <a:ext cx="8249408" cy="2466923"/>
          </a:xfrm>
          <a:prstGeom prst="rect">
            <a:avLst/>
          </a:prstGeom>
          <a:noFill/>
          <a:ln>
            <a:noFill/>
          </a:ln>
        </p:spPr>
        <p:txBody>
          <a:bodyPr wrap="square" lIns="91425" tIns="45700" rIns="91425" bIns="45700" anchor="t" anchorCtr="0">
            <a:noAutofit/>
          </a:bodyPr>
          <a:lstStyle/>
          <a:p>
            <a:pPr marL="342900" indent="-342900">
              <a:spcBef>
                <a:spcPts val="200"/>
              </a:spcBef>
              <a:buClr>
                <a:srgbClr val="2E8652"/>
              </a:buClr>
              <a:buFont typeface="Webdings" panose="05030102010509060703" pitchFamily="18" charset="2"/>
              <a:buChar char="4"/>
            </a:pPr>
            <a:r>
              <a:rPr lang="en-US" sz="2000" dirty="0">
                <a:solidFill>
                  <a:schemeClr val="bg2">
                    <a:lumMod val="50000"/>
                  </a:schemeClr>
                </a:solidFill>
                <a:latin typeface="+mn-lt"/>
              </a:rPr>
              <a:t>The severe drought </a:t>
            </a:r>
            <a:r>
              <a:rPr lang="en-US" sz="2000" b="1" dirty="0">
                <a:solidFill>
                  <a:schemeClr val="bg2">
                    <a:lumMod val="50000"/>
                  </a:schemeClr>
                </a:solidFill>
                <a:latin typeface="+mn-lt"/>
              </a:rPr>
              <a:t>weakened oak trees</a:t>
            </a:r>
            <a:r>
              <a:rPr lang="en-US" sz="2000" dirty="0">
                <a:solidFill>
                  <a:schemeClr val="bg2">
                    <a:lumMod val="50000"/>
                  </a:schemeClr>
                </a:solidFill>
                <a:latin typeface="+mn-lt"/>
              </a:rPr>
              <a:t>, making them </a:t>
            </a:r>
            <a:r>
              <a:rPr lang="en-US" sz="2000" b="1" dirty="0">
                <a:solidFill>
                  <a:schemeClr val="bg2">
                    <a:lumMod val="50000"/>
                  </a:schemeClr>
                </a:solidFill>
                <a:latin typeface="+mn-lt"/>
              </a:rPr>
              <a:t>more susceptible to attack </a:t>
            </a:r>
            <a:r>
              <a:rPr lang="en-US" sz="2000" dirty="0">
                <a:solidFill>
                  <a:schemeClr val="bg2">
                    <a:lumMod val="50000"/>
                  </a:schemeClr>
                </a:solidFill>
                <a:latin typeface="+mn-lt"/>
              </a:rPr>
              <a:t>from harmful beetles and resulting in greater </a:t>
            </a:r>
            <a:r>
              <a:rPr lang="en-US" sz="2000" dirty="0" smtClean="0">
                <a:solidFill>
                  <a:schemeClr val="bg2">
                    <a:lumMod val="50000"/>
                  </a:schemeClr>
                </a:solidFill>
                <a:latin typeface="+mn-lt"/>
              </a:rPr>
              <a:t>dieback</a:t>
            </a:r>
          </a:p>
          <a:p>
            <a:pPr marL="0" indent="0">
              <a:spcBef>
                <a:spcPts val="200"/>
              </a:spcBef>
              <a:buClr>
                <a:srgbClr val="2E8652"/>
              </a:buClr>
              <a:buNone/>
            </a:pPr>
            <a:endParaRPr lang="en-US" sz="2000" dirty="0">
              <a:solidFill>
                <a:schemeClr val="bg2">
                  <a:lumMod val="50000"/>
                </a:schemeClr>
              </a:solidFill>
              <a:latin typeface="+mn-lt"/>
            </a:endParaRPr>
          </a:p>
          <a:p>
            <a:pPr marL="342900" indent="-342900">
              <a:spcBef>
                <a:spcPts val="200"/>
              </a:spcBef>
              <a:buClr>
                <a:srgbClr val="2E8652"/>
              </a:buClr>
              <a:buFont typeface="Webdings" panose="05030102010509060703" pitchFamily="18" charset="2"/>
              <a:buChar char="4"/>
            </a:pPr>
            <a:r>
              <a:rPr lang="en-US" sz="2000" dirty="0">
                <a:solidFill>
                  <a:schemeClr val="bg2">
                    <a:lumMod val="50000"/>
                  </a:schemeClr>
                </a:solidFill>
                <a:latin typeface="+mn-lt"/>
              </a:rPr>
              <a:t>The combination of NASA EOs and field data allow for an </a:t>
            </a:r>
            <a:r>
              <a:rPr lang="en-US" sz="2000" b="1" dirty="0">
                <a:solidFill>
                  <a:schemeClr val="bg2">
                    <a:lumMod val="50000"/>
                  </a:schemeClr>
                </a:solidFill>
                <a:latin typeface="+mn-lt"/>
              </a:rPr>
              <a:t>understanding</a:t>
            </a:r>
            <a:r>
              <a:rPr lang="en-US" sz="2000" dirty="0">
                <a:solidFill>
                  <a:schemeClr val="bg2">
                    <a:lumMod val="50000"/>
                  </a:schemeClr>
                </a:solidFill>
                <a:latin typeface="+mn-lt"/>
              </a:rPr>
              <a:t> of the </a:t>
            </a:r>
            <a:r>
              <a:rPr lang="en-US" sz="2000" dirty="0" smtClean="0">
                <a:solidFill>
                  <a:schemeClr val="bg2">
                    <a:lumMod val="50000"/>
                  </a:schemeClr>
                </a:solidFill>
                <a:latin typeface="+mn-lt"/>
              </a:rPr>
              <a:t>effects </a:t>
            </a:r>
            <a:r>
              <a:rPr lang="en-US" sz="2000" dirty="0">
                <a:solidFill>
                  <a:schemeClr val="bg2">
                    <a:lumMod val="50000"/>
                  </a:schemeClr>
                </a:solidFill>
                <a:latin typeface="+mn-lt"/>
              </a:rPr>
              <a:t>of </a:t>
            </a:r>
            <a:r>
              <a:rPr lang="en-US" sz="2000" b="1" dirty="0">
                <a:solidFill>
                  <a:schemeClr val="bg2">
                    <a:lumMod val="50000"/>
                  </a:schemeClr>
                </a:solidFill>
                <a:latin typeface="+mn-lt"/>
              </a:rPr>
              <a:t>drought on multiple spatial scales</a:t>
            </a:r>
            <a:r>
              <a:rPr lang="en-US" sz="2000" dirty="0">
                <a:solidFill>
                  <a:schemeClr val="bg2">
                    <a:lumMod val="50000"/>
                  </a:schemeClr>
                </a:solidFill>
                <a:latin typeface="+mn-lt"/>
              </a:rPr>
              <a:t> (from landscape level to individual tree</a:t>
            </a:r>
            <a:r>
              <a:rPr lang="en-US" sz="2000" dirty="0" smtClean="0">
                <a:solidFill>
                  <a:schemeClr val="bg2">
                    <a:lumMod val="50000"/>
                  </a:schemeClr>
                </a:solidFill>
                <a:latin typeface="+mn-lt"/>
              </a:rPr>
              <a:t>)</a:t>
            </a:r>
            <a:endParaRPr sz="2000" dirty="0">
              <a:solidFill>
                <a:schemeClr val="bg2">
                  <a:lumMod val="50000"/>
                </a:schemeClr>
              </a:solidFill>
              <a:latin typeface="+mn-lt"/>
            </a:endParaRPr>
          </a:p>
          <a:p>
            <a:pPr>
              <a:lnSpc>
                <a:spcPct val="115000"/>
              </a:lnSpc>
              <a:spcBef>
                <a:spcPts val="0"/>
              </a:spcBef>
            </a:pPr>
            <a:endParaRPr sz="2000" dirty="0">
              <a:solidFill>
                <a:schemeClr val="bg2">
                  <a:lumMod val="50000"/>
                </a:schemeClr>
              </a:solidFill>
              <a:latin typeface="+mn-lt"/>
            </a:endParaRPr>
          </a:p>
          <a:p>
            <a:pPr marR="0" lvl="0" algn="l" rtl="0">
              <a:lnSpc>
                <a:spcPct val="90000"/>
              </a:lnSpc>
              <a:spcBef>
                <a:spcPts val="1000"/>
              </a:spcBef>
              <a:buNone/>
            </a:pPr>
            <a:endParaRPr sz="2000" dirty="0">
              <a:latin typeface="+mn-lt"/>
            </a:endParaRPr>
          </a:p>
          <a:p>
            <a:pPr marR="0" lvl="0" algn="l" rtl="0">
              <a:lnSpc>
                <a:spcPct val="90000"/>
              </a:lnSpc>
              <a:spcBef>
                <a:spcPts val="1000"/>
              </a:spcBef>
              <a:buNone/>
            </a:pPr>
            <a:endParaRPr dirty="0"/>
          </a:p>
        </p:txBody>
      </p:sp>
      <p:grpSp>
        <p:nvGrpSpPr>
          <p:cNvPr id="2" name="Group 1"/>
          <p:cNvGrpSpPr>
            <a:grpSpLocks noChangeAspect="1"/>
          </p:cNvGrpSpPr>
          <p:nvPr/>
        </p:nvGrpSpPr>
        <p:grpSpPr>
          <a:xfrm>
            <a:off x="465892" y="2320961"/>
            <a:ext cx="11152823" cy="4285615"/>
            <a:chOff x="80302" y="1982204"/>
            <a:chExt cx="12005731" cy="4613356"/>
          </a:xfrm>
        </p:grpSpPr>
        <p:sp>
          <p:nvSpPr>
            <p:cNvPr id="8" name="Freeform 7"/>
            <p:cNvSpPr/>
            <p:nvPr/>
          </p:nvSpPr>
          <p:spPr>
            <a:xfrm>
              <a:off x="80302" y="2510463"/>
              <a:ext cx="12005731" cy="4085097"/>
            </a:xfrm>
            <a:custGeom>
              <a:avLst/>
              <a:gdLst>
                <a:gd name="connsiteX0" fmla="*/ 922049 w 14068814"/>
                <a:gd name="connsiteY0" fmla="*/ 2043434 h 5718546"/>
                <a:gd name="connsiteX1" fmla="*/ 1192637 w 14068814"/>
                <a:gd name="connsiteY1" fmla="*/ 1726193 h 5718546"/>
                <a:gd name="connsiteX2" fmla="*/ 1808458 w 14068814"/>
                <a:gd name="connsiteY2" fmla="*/ 1436944 h 5718546"/>
                <a:gd name="connsiteX3" fmla="*/ 2349633 w 14068814"/>
                <a:gd name="connsiteY3" fmla="*/ 1380961 h 5718546"/>
                <a:gd name="connsiteX4" fmla="*/ 2937462 w 14068814"/>
                <a:gd name="connsiteY4" fmla="*/ 1474267 h 5718546"/>
                <a:gd name="connsiteX5" fmla="*/ 3553282 w 14068814"/>
                <a:gd name="connsiteY5" fmla="*/ 1632887 h 5718546"/>
                <a:gd name="connsiteX6" fmla="*/ 4439690 w 14068814"/>
                <a:gd name="connsiteY6" fmla="*/ 1558242 h 5718546"/>
                <a:gd name="connsiteX7" fmla="*/ 5307437 w 14068814"/>
                <a:gd name="connsiteY7" fmla="*/ 1418283 h 5718546"/>
                <a:gd name="connsiteX8" fmla="*/ 5736645 w 14068814"/>
                <a:gd name="connsiteY8" fmla="*/ 1073050 h 5718546"/>
                <a:gd name="connsiteX9" fmla="*/ 6604392 w 14068814"/>
                <a:gd name="connsiteY9" fmla="*/ 1007736 h 5718546"/>
                <a:gd name="connsiteX10" fmla="*/ 7285527 w 14068814"/>
                <a:gd name="connsiteY10" fmla="*/ 1045059 h 5718546"/>
                <a:gd name="connsiteX11" fmla="*/ 7789380 w 14068814"/>
                <a:gd name="connsiteY11" fmla="*/ 1101042 h 5718546"/>
                <a:gd name="connsiteX12" fmla="*/ 8489176 w 14068814"/>
                <a:gd name="connsiteY12" fmla="*/ 1147695 h 5718546"/>
                <a:gd name="connsiteX13" fmla="*/ 9431568 w 14068814"/>
                <a:gd name="connsiteY13" fmla="*/ 1147695 h 5718546"/>
                <a:gd name="connsiteX14" fmla="*/ 9926090 w 14068814"/>
                <a:gd name="connsiteY14" fmla="*/ 951752 h 5718546"/>
                <a:gd name="connsiteX15" fmla="*/ 10541911 w 14068814"/>
                <a:gd name="connsiteY15" fmla="*/ 634512 h 5718546"/>
                <a:gd name="connsiteX16" fmla="*/ 11213715 w 14068814"/>
                <a:gd name="connsiteY16" fmla="*/ 475891 h 5718546"/>
                <a:gd name="connsiteX17" fmla="*/ 12426694 w 14068814"/>
                <a:gd name="connsiteY17" fmla="*/ 382585 h 5718546"/>
                <a:gd name="connsiteX18" fmla="*/ 13117160 w 14068814"/>
                <a:gd name="connsiteY18" fmla="*/ 354593 h 5718546"/>
                <a:gd name="connsiteX19" fmla="*/ 13145151 w 14068814"/>
                <a:gd name="connsiteY19" fmla="*/ 5206512 h 5718546"/>
                <a:gd name="connsiteX20" fmla="*/ 912719 w 14068814"/>
                <a:gd name="connsiteY20" fmla="*/ 5215842 h 5718546"/>
                <a:gd name="connsiteX21" fmla="*/ 922049 w 14068814"/>
                <a:gd name="connsiteY21" fmla="*/ 2043434 h 5718546"/>
                <a:gd name="connsiteX0" fmla="*/ 834795 w 13185819"/>
                <a:gd name="connsiteY0" fmla="*/ 2045455 h 5736812"/>
                <a:gd name="connsiteX1" fmla="*/ 1105383 w 13185819"/>
                <a:gd name="connsiteY1" fmla="*/ 1728214 h 5736812"/>
                <a:gd name="connsiteX2" fmla="*/ 1721204 w 13185819"/>
                <a:gd name="connsiteY2" fmla="*/ 1438965 h 5736812"/>
                <a:gd name="connsiteX3" fmla="*/ 2262379 w 13185819"/>
                <a:gd name="connsiteY3" fmla="*/ 1382982 h 5736812"/>
                <a:gd name="connsiteX4" fmla="*/ 2850208 w 13185819"/>
                <a:gd name="connsiteY4" fmla="*/ 1476288 h 5736812"/>
                <a:gd name="connsiteX5" fmla="*/ 3466028 w 13185819"/>
                <a:gd name="connsiteY5" fmla="*/ 1634908 h 5736812"/>
                <a:gd name="connsiteX6" fmla="*/ 4352436 w 13185819"/>
                <a:gd name="connsiteY6" fmla="*/ 1560263 h 5736812"/>
                <a:gd name="connsiteX7" fmla="*/ 5220183 w 13185819"/>
                <a:gd name="connsiteY7" fmla="*/ 1420304 h 5736812"/>
                <a:gd name="connsiteX8" fmla="*/ 5649391 w 13185819"/>
                <a:gd name="connsiteY8" fmla="*/ 1075071 h 5736812"/>
                <a:gd name="connsiteX9" fmla="*/ 6517138 w 13185819"/>
                <a:gd name="connsiteY9" fmla="*/ 1009757 h 5736812"/>
                <a:gd name="connsiteX10" fmla="*/ 7198273 w 13185819"/>
                <a:gd name="connsiteY10" fmla="*/ 1047080 h 5736812"/>
                <a:gd name="connsiteX11" fmla="*/ 7702126 w 13185819"/>
                <a:gd name="connsiteY11" fmla="*/ 1103063 h 5736812"/>
                <a:gd name="connsiteX12" fmla="*/ 8401922 w 13185819"/>
                <a:gd name="connsiteY12" fmla="*/ 1149716 h 5736812"/>
                <a:gd name="connsiteX13" fmla="*/ 9344314 w 13185819"/>
                <a:gd name="connsiteY13" fmla="*/ 1149716 h 5736812"/>
                <a:gd name="connsiteX14" fmla="*/ 9838836 w 13185819"/>
                <a:gd name="connsiteY14" fmla="*/ 953773 h 5736812"/>
                <a:gd name="connsiteX15" fmla="*/ 10454657 w 13185819"/>
                <a:gd name="connsiteY15" fmla="*/ 636533 h 5736812"/>
                <a:gd name="connsiteX16" fmla="*/ 11126461 w 13185819"/>
                <a:gd name="connsiteY16" fmla="*/ 477912 h 5736812"/>
                <a:gd name="connsiteX17" fmla="*/ 12339440 w 13185819"/>
                <a:gd name="connsiteY17" fmla="*/ 384606 h 5736812"/>
                <a:gd name="connsiteX18" fmla="*/ 13029906 w 13185819"/>
                <a:gd name="connsiteY18" fmla="*/ 356614 h 5736812"/>
                <a:gd name="connsiteX19" fmla="*/ 11870542 w 13185819"/>
                <a:gd name="connsiteY19" fmla="*/ 5235828 h 5736812"/>
                <a:gd name="connsiteX20" fmla="*/ 825465 w 13185819"/>
                <a:gd name="connsiteY20" fmla="*/ 5217863 h 5736812"/>
                <a:gd name="connsiteX21" fmla="*/ 834795 w 13185819"/>
                <a:gd name="connsiteY21" fmla="*/ 2045455 h 5736812"/>
                <a:gd name="connsiteX0" fmla="*/ 843892 w 13261900"/>
                <a:gd name="connsiteY0" fmla="*/ 2131380 h 6743601"/>
                <a:gd name="connsiteX1" fmla="*/ 1114480 w 13261900"/>
                <a:gd name="connsiteY1" fmla="*/ 1814139 h 6743601"/>
                <a:gd name="connsiteX2" fmla="*/ 1730301 w 13261900"/>
                <a:gd name="connsiteY2" fmla="*/ 1524890 h 6743601"/>
                <a:gd name="connsiteX3" fmla="*/ 2271476 w 13261900"/>
                <a:gd name="connsiteY3" fmla="*/ 1468907 h 6743601"/>
                <a:gd name="connsiteX4" fmla="*/ 2859305 w 13261900"/>
                <a:gd name="connsiteY4" fmla="*/ 1562213 h 6743601"/>
                <a:gd name="connsiteX5" fmla="*/ 3475125 w 13261900"/>
                <a:gd name="connsiteY5" fmla="*/ 1720833 h 6743601"/>
                <a:gd name="connsiteX6" fmla="*/ 4361533 w 13261900"/>
                <a:gd name="connsiteY6" fmla="*/ 1646188 h 6743601"/>
                <a:gd name="connsiteX7" fmla="*/ 5229280 w 13261900"/>
                <a:gd name="connsiteY7" fmla="*/ 1506229 h 6743601"/>
                <a:gd name="connsiteX8" fmla="*/ 5658488 w 13261900"/>
                <a:gd name="connsiteY8" fmla="*/ 1160996 h 6743601"/>
                <a:gd name="connsiteX9" fmla="*/ 6526235 w 13261900"/>
                <a:gd name="connsiteY9" fmla="*/ 1095682 h 6743601"/>
                <a:gd name="connsiteX10" fmla="*/ 7207370 w 13261900"/>
                <a:gd name="connsiteY10" fmla="*/ 1133005 h 6743601"/>
                <a:gd name="connsiteX11" fmla="*/ 7711223 w 13261900"/>
                <a:gd name="connsiteY11" fmla="*/ 1188988 h 6743601"/>
                <a:gd name="connsiteX12" fmla="*/ 8411019 w 13261900"/>
                <a:gd name="connsiteY12" fmla="*/ 1235641 h 6743601"/>
                <a:gd name="connsiteX13" fmla="*/ 9353411 w 13261900"/>
                <a:gd name="connsiteY13" fmla="*/ 1235641 h 6743601"/>
                <a:gd name="connsiteX14" fmla="*/ 9847933 w 13261900"/>
                <a:gd name="connsiteY14" fmla="*/ 1039698 h 6743601"/>
                <a:gd name="connsiteX15" fmla="*/ 10463754 w 13261900"/>
                <a:gd name="connsiteY15" fmla="*/ 722458 h 6743601"/>
                <a:gd name="connsiteX16" fmla="*/ 11135558 w 13261900"/>
                <a:gd name="connsiteY16" fmla="*/ 563837 h 6743601"/>
                <a:gd name="connsiteX17" fmla="*/ 12348537 w 13261900"/>
                <a:gd name="connsiteY17" fmla="*/ 470531 h 6743601"/>
                <a:gd name="connsiteX18" fmla="*/ 13039003 w 13261900"/>
                <a:gd name="connsiteY18" fmla="*/ 442539 h 6743601"/>
                <a:gd name="connsiteX19" fmla="*/ 12002468 w 13261900"/>
                <a:gd name="connsiteY19" fmla="*/ 6481813 h 6743601"/>
                <a:gd name="connsiteX20" fmla="*/ 834562 w 13261900"/>
                <a:gd name="connsiteY20" fmla="*/ 5303788 h 6743601"/>
                <a:gd name="connsiteX21" fmla="*/ 843892 w 13261900"/>
                <a:gd name="connsiteY21" fmla="*/ 2131380 h 6743601"/>
                <a:gd name="connsiteX0" fmla="*/ 843892 w 13044240"/>
                <a:gd name="connsiteY0" fmla="*/ 2131380 h 6743601"/>
                <a:gd name="connsiteX1" fmla="*/ 1114480 w 13044240"/>
                <a:gd name="connsiteY1" fmla="*/ 1814139 h 6743601"/>
                <a:gd name="connsiteX2" fmla="*/ 1730301 w 13044240"/>
                <a:gd name="connsiteY2" fmla="*/ 1524890 h 6743601"/>
                <a:gd name="connsiteX3" fmla="*/ 2271476 w 13044240"/>
                <a:gd name="connsiteY3" fmla="*/ 1468907 h 6743601"/>
                <a:gd name="connsiteX4" fmla="*/ 2859305 w 13044240"/>
                <a:gd name="connsiteY4" fmla="*/ 1562213 h 6743601"/>
                <a:gd name="connsiteX5" fmla="*/ 3475125 w 13044240"/>
                <a:gd name="connsiteY5" fmla="*/ 1720833 h 6743601"/>
                <a:gd name="connsiteX6" fmla="*/ 4361533 w 13044240"/>
                <a:gd name="connsiteY6" fmla="*/ 1646188 h 6743601"/>
                <a:gd name="connsiteX7" fmla="*/ 5229280 w 13044240"/>
                <a:gd name="connsiteY7" fmla="*/ 1506229 h 6743601"/>
                <a:gd name="connsiteX8" fmla="*/ 5658488 w 13044240"/>
                <a:gd name="connsiteY8" fmla="*/ 1160996 h 6743601"/>
                <a:gd name="connsiteX9" fmla="*/ 6526235 w 13044240"/>
                <a:gd name="connsiteY9" fmla="*/ 1095682 h 6743601"/>
                <a:gd name="connsiteX10" fmla="*/ 7207370 w 13044240"/>
                <a:gd name="connsiteY10" fmla="*/ 1133005 h 6743601"/>
                <a:gd name="connsiteX11" fmla="*/ 7711223 w 13044240"/>
                <a:gd name="connsiteY11" fmla="*/ 1188988 h 6743601"/>
                <a:gd name="connsiteX12" fmla="*/ 8411019 w 13044240"/>
                <a:gd name="connsiteY12" fmla="*/ 1235641 h 6743601"/>
                <a:gd name="connsiteX13" fmla="*/ 9353411 w 13044240"/>
                <a:gd name="connsiteY13" fmla="*/ 1235641 h 6743601"/>
                <a:gd name="connsiteX14" fmla="*/ 9847933 w 13044240"/>
                <a:gd name="connsiteY14" fmla="*/ 1039698 h 6743601"/>
                <a:gd name="connsiteX15" fmla="*/ 10463754 w 13044240"/>
                <a:gd name="connsiteY15" fmla="*/ 722458 h 6743601"/>
                <a:gd name="connsiteX16" fmla="*/ 11135558 w 13044240"/>
                <a:gd name="connsiteY16" fmla="*/ 563837 h 6743601"/>
                <a:gd name="connsiteX17" fmla="*/ 12348537 w 13044240"/>
                <a:gd name="connsiteY17" fmla="*/ 470531 h 6743601"/>
                <a:gd name="connsiteX18" fmla="*/ 13039003 w 13044240"/>
                <a:gd name="connsiteY18" fmla="*/ 442539 h 6743601"/>
                <a:gd name="connsiteX19" fmla="*/ 12002468 w 13044240"/>
                <a:gd name="connsiteY19" fmla="*/ 6481813 h 6743601"/>
                <a:gd name="connsiteX20" fmla="*/ 834562 w 13044240"/>
                <a:gd name="connsiteY20" fmla="*/ 5303788 h 6743601"/>
                <a:gd name="connsiteX21" fmla="*/ 843892 w 13044240"/>
                <a:gd name="connsiteY21" fmla="*/ 2131380 h 6743601"/>
                <a:gd name="connsiteX0" fmla="*/ 919708 w 13280710"/>
                <a:gd name="connsiteY0" fmla="*/ 2042424 h 5707962"/>
                <a:gd name="connsiteX1" fmla="*/ 1190296 w 13280710"/>
                <a:gd name="connsiteY1" fmla="*/ 1725183 h 5707962"/>
                <a:gd name="connsiteX2" fmla="*/ 1806117 w 13280710"/>
                <a:gd name="connsiteY2" fmla="*/ 1435934 h 5707962"/>
                <a:gd name="connsiteX3" fmla="*/ 2347292 w 13280710"/>
                <a:gd name="connsiteY3" fmla="*/ 1379951 h 5707962"/>
                <a:gd name="connsiteX4" fmla="*/ 2935121 w 13280710"/>
                <a:gd name="connsiteY4" fmla="*/ 1473257 h 5707962"/>
                <a:gd name="connsiteX5" fmla="*/ 3550941 w 13280710"/>
                <a:gd name="connsiteY5" fmla="*/ 1631877 h 5707962"/>
                <a:gd name="connsiteX6" fmla="*/ 4437349 w 13280710"/>
                <a:gd name="connsiteY6" fmla="*/ 1557232 h 5707962"/>
                <a:gd name="connsiteX7" fmla="*/ 5305096 w 13280710"/>
                <a:gd name="connsiteY7" fmla="*/ 1417273 h 5707962"/>
                <a:gd name="connsiteX8" fmla="*/ 5734304 w 13280710"/>
                <a:gd name="connsiteY8" fmla="*/ 1072040 h 5707962"/>
                <a:gd name="connsiteX9" fmla="*/ 6602051 w 13280710"/>
                <a:gd name="connsiteY9" fmla="*/ 1006726 h 5707962"/>
                <a:gd name="connsiteX10" fmla="*/ 7283186 w 13280710"/>
                <a:gd name="connsiteY10" fmla="*/ 1044049 h 5707962"/>
                <a:gd name="connsiteX11" fmla="*/ 7787039 w 13280710"/>
                <a:gd name="connsiteY11" fmla="*/ 1100032 h 5707962"/>
                <a:gd name="connsiteX12" fmla="*/ 8486835 w 13280710"/>
                <a:gd name="connsiteY12" fmla="*/ 1146685 h 5707962"/>
                <a:gd name="connsiteX13" fmla="*/ 9429227 w 13280710"/>
                <a:gd name="connsiteY13" fmla="*/ 1146685 h 5707962"/>
                <a:gd name="connsiteX14" fmla="*/ 9923749 w 13280710"/>
                <a:gd name="connsiteY14" fmla="*/ 950742 h 5707962"/>
                <a:gd name="connsiteX15" fmla="*/ 10539570 w 13280710"/>
                <a:gd name="connsiteY15" fmla="*/ 633502 h 5707962"/>
                <a:gd name="connsiteX16" fmla="*/ 11211374 w 13280710"/>
                <a:gd name="connsiteY16" fmla="*/ 474881 h 5707962"/>
                <a:gd name="connsiteX17" fmla="*/ 12424353 w 13280710"/>
                <a:gd name="connsiteY17" fmla="*/ 381575 h 5707962"/>
                <a:gd name="connsiteX18" fmla="*/ 13114819 w 13280710"/>
                <a:gd name="connsiteY18" fmla="*/ 353583 h 5707962"/>
                <a:gd name="connsiteX19" fmla="*/ 13101867 w 13280710"/>
                <a:gd name="connsiteY19" fmla="*/ 5191854 h 5707962"/>
                <a:gd name="connsiteX20" fmla="*/ 910378 w 13280710"/>
                <a:gd name="connsiteY20" fmla="*/ 5214832 h 5707962"/>
                <a:gd name="connsiteX21" fmla="*/ 919708 w 13280710"/>
                <a:gd name="connsiteY21" fmla="*/ 2042424 h 5707962"/>
                <a:gd name="connsiteX0" fmla="*/ 919708 w 13167917"/>
                <a:gd name="connsiteY0" fmla="*/ 2042424 h 5707962"/>
                <a:gd name="connsiteX1" fmla="*/ 1190296 w 13167917"/>
                <a:gd name="connsiteY1" fmla="*/ 1725183 h 5707962"/>
                <a:gd name="connsiteX2" fmla="*/ 1806117 w 13167917"/>
                <a:gd name="connsiteY2" fmla="*/ 1435934 h 5707962"/>
                <a:gd name="connsiteX3" fmla="*/ 2347292 w 13167917"/>
                <a:gd name="connsiteY3" fmla="*/ 1379951 h 5707962"/>
                <a:gd name="connsiteX4" fmla="*/ 2935121 w 13167917"/>
                <a:gd name="connsiteY4" fmla="*/ 1473257 h 5707962"/>
                <a:gd name="connsiteX5" fmla="*/ 3550941 w 13167917"/>
                <a:gd name="connsiteY5" fmla="*/ 1631877 h 5707962"/>
                <a:gd name="connsiteX6" fmla="*/ 4437349 w 13167917"/>
                <a:gd name="connsiteY6" fmla="*/ 1557232 h 5707962"/>
                <a:gd name="connsiteX7" fmla="*/ 5305096 w 13167917"/>
                <a:gd name="connsiteY7" fmla="*/ 1417273 h 5707962"/>
                <a:gd name="connsiteX8" fmla="*/ 5734304 w 13167917"/>
                <a:gd name="connsiteY8" fmla="*/ 1072040 h 5707962"/>
                <a:gd name="connsiteX9" fmla="*/ 6602051 w 13167917"/>
                <a:gd name="connsiteY9" fmla="*/ 1006726 h 5707962"/>
                <a:gd name="connsiteX10" fmla="*/ 7283186 w 13167917"/>
                <a:gd name="connsiteY10" fmla="*/ 1044049 h 5707962"/>
                <a:gd name="connsiteX11" fmla="*/ 7787039 w 13167917"/>
                <a:gd name="connsiteY11" fmla="*/ 1100032 h 5707962"/>
                <a:gd name="connsiteX12" fmla="*/ 8486835 w 13167917"/>
                <a:gd name="connsiteY12" fmla="*/ 1146685 h 5707962"/>
                <a:gd name="connsiteX13" fmla="*/ 9429227 w 13167917"/>
                <a:gd name="connsiteY13" fmla="*/ 1146685 h 5707962"/>
                <a:gd name="connsiteX14" fmla="*/ 9923749 w 13167917"/>
                <a:gd name="connsiteY14" fmla="*/ 950742 h 5707962"/>
                <a:gd name="connsiteX15" fmla="*/ 10539570 w 13167917"/>
                <a:gd name="connsiteY15" fmla="*/ 633502 h 5707962"/>
                <a:gd name="connsiteX16" fmla="*/ 11211374 w 13167917"/>
                <a:gd name="connsiteY16" fmla="*/ 474881 h 5707962"/>
                <a:gd name="connsiteX17" fmla="*/ 12424353 w 13167917"/>
                <a:gd name="connsiteY17" fmla="*/ 381575 h 5707962"/>
                <a:gd name="connsiteX18" fmla="*/ 13114819 w 13167917"/>
                <a:gd name="connsiteY18" fmla="*/ 353583 h 5707962"/>
                <a:gd name="connsiteX19" fmla="*/ 13101867 w 13167917"/>
                <a:gd name="connsiteY19" fmla="*/ 5191854 h 5707962"/>
                <a:gd name="connsiteX20" fmla="*/ 910378 w 13167917"/>
                <a:gd name="connsiteY20" fmla="*/ 5214832 h 5707962"/>
                <a:gd name="connsiteX21" fmla="*/ 919708 w 13167917"/>
                <a:gd name="connsiteY21" fmla="*/ 2042424 h 5707962"/>
                <a:gd name="connsiteX0" fmla="*/ 912633 w 13136449"/>
                <a:gd name="connsiteY0" fmla="*/ 2030294 h 5600024"/>
                <a:gd name="connsiteX1" fmla="*/ 1183221 w 13136449"/>
                <a:gd name="connsiteY1" fmla="*/ 1713053 h 5600024"/>
                <a:gd name="connsiteX2" fmla="*/ 1799042 w 13136449"/>
                <a:gd name="connsiteY2" fmla="*/ 1423804 h 5600024"/>
                <a:gd name="connsiteX3" fmla="*/ 2340217 w 13136449"/>
                <a:gd name="connsiteY3" fmla="*/ 1367821 h 5600024"/>
                <a:gd name="connsiteX4" fmla="*/ 2928046 w 13136449"/>
                <a:gd name="connsiteY4" fmla="*/ 1461127 h 5600024"/>
                <a:gd name="connsiteX5" fmla="*/ 3543866 w 13136449"/>
                <a:gd name="connsiteY5" fmla="*/ 1619747 h 5600024"/>
                <a:gd name="connsiteX6" fmla="*/ 4430274 w 13136449"/>
                <a:gd name="connsiteY6" fmla="*/ 1545102 h 5600024"/>
                <a:gd name="connsiteX7" fmla="*/ 5298021 w 13136449"/>
                <a:gd name="connsiteY7" fmla="*/ 1405143 h 5600024"/>
                <a:gd name="connsiteX8" fmla="*/ 5727229 w 13136449"/>
                <a:gd name="connsiteY8" fmla="*/ 1059910 h 5600024"/>
                <a:gd name="connsiteX9" fmla="*/ 6594976 w 13136449"/>
                <a:gd name="connsiteY9" fmla="*/ 994596 h 5600024"/>
                <a:gd name="connsiteX10" fmla="*/ 7276111 w 13136449"/>
                <a:gd name="connsiteY10" fmla="*/ 1031919 h 5600024"/>
                <a:gd name="connsiteX11" fmla="*/ 7779964 w 13136449"/>
                <a:gd name="connsiteY11" fmla="*/ 1087902 h 5600024"/>
                <a:gd name="connsiteX12" fmla="*/ 8479760 w 13136449"/>
                <a:gd name="connsiteY12" fmla="*/ 1134555 h 5600024"/>
                <a:gd name="connsiteX13" fmla="*/ 9422152 w 13136449"/>
                <a:gd name="connsiteY13" fmla="*/ 1134555 h 5600024"/>
                <a:gd name="connsiteX14" fmla="*/ 9916674 w 13136449"/>
                <a:gd name="connsiteY14" fmla="*/ 938612 h 5600024"/>
                <a:gd name="connsiteX15" fmla="*/ 10532495 w 13136449"/>
                <a:gd name="connsiteY15" fmla="*/ 621372 h 5600024"/>
                <a:gd name="connsiteX16" fmla="*/ 11204299 w 13136449"/>
                <a:gd name="connsiteY16" fmla="*/ 462751 h 5600024"/>
                <a:gd name="connsiteX17" fmla="*/ 12417278 w 13136449"/>
                <a:gd name="connsiteY17" fmla="*/ 369445 h 5600024"/>
                <a:gd name="connsiteX18" fmla="*/ 13107744 w 13136449"/>
                <a:gd name="connsiteY18" fmla="*/ 341453 h 5600024"/>
                <a:gd name="connsiteX19" fmla="*/ 12999258 w 13136449"/>
                <a:gd name="connsiteY19" fmla="*/ 5015951 h 5600024"/>
                <a:gd name="connsiteX20" fmla="*/ 903303 w 13136449"/>
                <a:gd name="connsiteY20" fmla="*/ 5202702 h 5600024"/>
                <a:gd name="connsiteX21" fmla="*/ 912633 w 13136449"/>
                <a:gd name="connsiteY21" fmla="*/ 2030294 h 5600024"/>
                <a:gd name="connsiteX0" fmla="*/ 918697 w 13162316"/>
                <a:gd name="connsiteY0" fmla="*/ 2045455 h 5736812"/>
                <a:gd name="connsiteX1" fmla="*/ 1189285 w 13162316"/>
                <a:gd name="connsiteY1" fmla="*/ 1728214 h 5736812"/>
                <a:gd name="connsiteX2" fmla="*/ 1805106 w 13162316"/>
                <a:gd name="connsiteY2" fmla="*/ 1438965 h 5736812"/>
                <a:gd name="connsiteX3" fmla="*/ 2346281 w 13162316"/>
                <a:gd name="connsiteY3" fmla="*/ 1382982 h 5736812"/>
                <a:gd name="connsiteX4" fmla="*/ 2934110 w 13162316"/>
                <a:gd name="connsiteY4" fmla="*/ 1476288 h 5736812"/>
                <a:gd name="connsiteX5" fmla="*/ 3549930 w 13162316"/>
                <a:gd name="connsiteY5" fmla="*/ 1634908 h 5736812"/>
                <a:gd name="connsiteX6" fmla="*/ 4436338 w 13162316"/>
                <a:gd name="connsiteY6" fmla="*/ 1560263 h 5736812"/>
                <a:gd name="connsiteX7" fmla="*/ 5304085 w 13162316"/>
                <a:gd name="connsiteY7" fmla="*/ 1420304 h 5736812"/>
                <a:gd name="connsiteX8" fmla="*/ 5733293 w 13162316"/>
                <a:gd name="connsiteY8" fmla="*/ 1075071 h 5736812"/>
                <a:gd name="connsiteX9" fmla="*/ 6601040 w 13162316"/>
                <a:gd name="connsiteY9" fmla="*/ 1009757 h 5736812"/>
                <a:gd name="connsiteX10" fmla="*/ 7282175 w 13162316"/>
                <a:gd name="connsiteY10" fmla="*/ 1047080 h 5736812"/>
                <a:gd name="connsiteX11" fmla="*/ 7786028 w 13162316"/>
                <a:gd name="connsiteY11" fmla="*/ 1103063 h 5736812"/>
                <a:gd name="connsiteX12" fmla="*/ 8485824 w 13162316"/>
                <a:gd name="connsiteY12" fmla="*/ 1149716 h 5736812"/>
                <a:gd name="connsiteX13" fmla="*/ 9428216 w 13162316"/>
                <a:gd name="connsiteY13" fmla="*/ 1149716 h 5736812"/>
                <a:gd name="connsiteX14" fmla="*/ 9922738 w 13162316"/>
                <a:gd name="connsiteY14" fmla="*/ 953773 h 5736812"/>
                <a:gd name="connsiteX15" fmla="*/ 10538559 w 13162316"/>
                <a:gd name="connsiteY15" fmla="*/ 636533 h 5736812"/>
                <a:gd name="connsiteX16" fmla="*/ 11210363 w 13162316"/>
                <a:gd name="connsiteY16" fmla="*/ 477912 h 5736812"/>
                <a:gd name="connsiteX17" fmla="*/ 12423342 w 13162316"/>
                <a:gd name="connsiteY17" fmla="*/ 384606 h 5736812"/>
                <a:gd name="connsiteX18" fmla="*/ 13113808 w 13162316"/>
                <a:gd name="connsiteY18" fmla="*/ 356614 h 5736812"/>
                <a:gd name="connsiteX19" fmla="*/ 13087209 w 13162316"/>
                <a:gd name="connsiteY19" fmla="*/ 5235829 h 5736812"/>
                <a:gd name="connsiteX20" fmla="*/ 909367 w 13162316"/>
                <a:gd name="connsiteY20" fmla="*/ 5217863 h 5736812"/>
                <a:gd name="connsiteX21" fmla="*/ 918697 w 13162316"/>
                <a:gd name="connsiteY21" fmla="*/ 2045455 h 5736812"/>
                <a:gd name="connsiteX0" fmla="*/ 918697 w 13152597"/>
                <a:gd name="connsiteY0" fmla="*/ 2045455 h 5736812"/>
                <a:gd name="connsiteX1" fmla="*/ 1189285 w 13152597"/>
                <a:gd name="connsiteY1" fmla="*/ 1728214 h 5736812"/>
                <a:gd name="connsiteX2" fmla="*/ 1805106 w 13152597"/>
                <a:gd name="connsiteY2" fmla="*/ 1438965 h 5736812"/>
                <a:gd name="connsiteX3" fmla="*/ 2346281 w 13152597"/>
                <a:gd name="connsiteY3" fmla="*/ 1382982 h 5736812"/>
                <a:gd name="connsiteX4" fmla="*/ 2934110 w 13152597"/>
                <a:gd name="connsiteY4" fmla="*/ 1476288 h 5736812"/>
                <a:gd name="connsiteX5" fmla="*/ 3549930 w 13152597"/>
                <a:gd name="connsiteY5" fmla="*/ 1634908 h 5736812"/>
                <a:gd name="connsiteX6" fmla="*/ 4436338 w 13152597"/>
                <a:gd name="connsiteY6" fmla="*/ 1560263 h 5736812"/>
                <a:gd name="connsiteX7" fmla="*/ 5304085 w 13152597"/>
                <a:gd name="connsiteY7" fmla="*/ 1420304 h 5736812"/>
                <a:gd name="connsiteX8" fmla="*/ 5733293 w 13152597"/>
                <a:gd name="connsiteY8" fmla="*/ 1075071 h 5736812"/>
                <a:gd name="connsiteX9" fmla="*/ 6601040 w 13152597"/>
                <a:gd name="connsiteY9" fmla="*/ 1009757 h 5736812"/>
                <a:gd name="connsiteX10" fmla="*/ 7282175 w 13152597"/>
                <a:gd name="connsiteY10" fmla="*/ 1047080 h 5736812"/>
                <a:gd name="connsiteX11" fmla="*/ 7786028 w 13152597"/>
                <a:gd name="connsiteY11" fmla="*/ 1103063 h 5736812"/>
                <a:gd name="connsiteX12" fmla="*/ 8485824 w 13152597"/>
                <a:gd name="connsiteY12" fmla="*/ 1149716 h 5736812"/>
                <a:gd name="connsiteX13" fmla="*/ 9428216 w 13152597"/>
                <a:gd name="connsiteY13" fmla="*/ 1149716 h 5736812"/>
                <a:gd name="connsiteX14" fmla="*/ 9922738 w 13152597"/>
                <a:gd name="connsiteY14" fmla="*/ 953773 h 5736812"/>
                <a:gd name="connsiteX15" fmla="*/ 10538559 w 13152597"/>
                <a:gd name="connsiteY15" fmla="*/ 636533 h 5736812"/>
                <a:gd name="connsiteX16" fmla="*/ 11210363 w 13152597"/>
                <a:gd name="connsiteY16" fmla="*/ 477912 h 5736812"/>
                <a:gd name="connsiteX17" fmla="*/ 12423342 w 13152597"/>
                <a:gd name="connsiteY17" fmla="*/ 384606 h 5736812"/>
                <a:gd name="connsiteX18" fmla="*/ 13113808 w 13152597"/>
                <a:gd name="connsiteY18" fmla="*/ 356614 h 5736812"/>
                <a:gd name="connsiteX19" fmla="*/ 13087209 w 13152597"/>
                <a:gd name="connsiteY19" fmla="*/ 5235829 h 5736812"/>
                <a:gd name="connsiteX20" fmla="*/ 909367 w 13152597"/>
                <a:gd name="connsiteY20" fmla="*/ 5217863 h 5736812"/>
                <a:gd name="connsiteX21" fmla="*/ 918697 w 13152597"/>
                <a:gd name="connsiteY21" fmla="*/ 2045455 h 5736812"/>
                <a:gd name="connsiteX0" fmla="*/ 918697 w 13152597"/>
                <a:gd name="connsiteY0" fmla="*/ 2045455 h 5725655"/>
                <a:gd name="connsiteX1" fmla="*/ 1189285 w 13152597"/>
                <a:gd name="connsiteY1" fmla="*/ 1728214 h 5725655"/>
                <a:gd name="connsiteX2" fmla="*/ 1805106 w 13152597"/>
                <a:gd name="connsiteY2" fmla="*/ 1438965 h 5725655"/>
                <a:gd name="connsiteX3" fmla="*/ 2346281 w 13152597"/>
                <a:gd name="connsiteY3" fmla="*/ 1382982 h 5725655"/>
                <a:gd name="connsiteX4" fmla="*/ 2934110 w 13152597"/>
                <a:gd name="connsiteY4" fmla="*/ 1476288 h 5725655"/>
                <a:gd name="connsiteX5" fmla="*/ 3549930 w 13152597"/>
                <a:gd name="connsiteY5" fmla="*/ 1634908 h 5725655"/>
                <a:gd name="connsiteX6" fmla="*/ 4436338 w 13152597"/>
                <a:gd name="connsiteY6" fmla="*/ 1560263 h 5725655"/>
                <a:gd name="connsiteX7" fmla="*/ 5304085 w 13152597"/>
                <a:gd name="connsiteY7" fmla="*/ 1420304 h 5725655"/>
                <a:gd name="connsiteX8" fmla="*/ 5733293 w 13152597"/>
                <a:gd name="connsiteY8" fmla="*/ 1075071 h 5725655"/>
                <a:gd name="connsiteX9" fmla="*/ 6601040 w 13152597"/>
                <a:gd name="connsiteY9" fmla="*/ 1009757 h 5725655"/>
                <a:gd name="connsiteX10" fmla="*/ 7282175 w 13152597"/>
                <a:gd name="connsiteY10" fmla="*/ 1047080 h 5725655"/>
                <a:gd name="connsiteX11" fmla="*/ 7786028 w 13152597"/>
                <a:gd name="connsiteY11" fmla="*/ 1103063 h 5725655"/>
                <a:gd name="connsiteX12" fmla="*/ 8485824 w 13152597"/>
                <a:gd name="connsiteY12" fmla="*/ 1149716 h 5725655"/>
                <a:gd name="connsiteX13" fmla="*/ 9428216 w 13152597"/>
                <a:gd name="connsiteY13" fmla="*/ 1149716 h 5725655"/>
                <a:gd name="connsiteX14" fmla="*/ 9922738 w 13152597"/>
                <a:gd name="connsiteY14" fmla="*/ 953773 h 5725655"/>
                <a:gd name="connsiteX15" fmla="*/ 10538559 w 13152597"/>
                <a:gd name="connsiteY15" fmla="*/ 636533 h 5725655"/>
                <a:gd name="connsiteX16" fmla="*/ 11210363 w 13152597"/>
                <a:gd name="connsiteY16" fmla="*/ 477912 h 5725655"/>
                <a:gd name="connsiteX17" fmla="*/ 12423342 w 13152597"/>
                <a:gd name="connsiteY17" fmla="*/ 384606 h 5725655"/>
                <a:gd name="connsiteX18" fmla="*/ 13113808 w 13152597"/>
                <a:gd name="connsiteY18" fmla="*/ 356614 h 5725655"/>
                <a:gd name="connsiteX19" fmla="*/ 13087209 w 13152597"/>
                <a:gd name="connsiteY19" fmla="*/ 5235829 h 5725655"/>
                <a:gd name="connsiteX20" fmla="*/ 909367 w 13152597"/>
                <a:gd name="connsiteY20" fmla="*/ 5190567 h 5725655"/>
                <a:gd name="connsiteX21" fmla="*/ 918697 w 13152597"/>
                <a:gd name="connsiteY21" fmla="*/ 2045455 h 5725655"/>
                <a:gd name="connsiteX0" fmla="*/ 900502 w 13134402"/>
                <a:gd name="connsiteY0" fmla="*/ 2045455 h 5602310"/>
                <a:gd name="connsiteX1" fmla="*/ 1171090 w 13134402"/>
                <a:gd name="connsiteY1" fmla="*/ 1728214 h 5602310"/>
                <a:gd name="connsiteX2" fmla="*/ 1786911 w 13134402"/>
                <a:gd name="connsiteY2" fmla="*/ 1438965 h 5602310"/>
                <a:gd name="connsiteX3" fmla="*/ 2328086 w 13134402"/>
                <a:gd name="connsiteY3" fmla="*/ 1382982 h 5602310"/>
                <a:gd name="connsiteX4" fmla="*/ 2915915 w 13134402"/>
                <a:gd name="connsiteY4" fmla="*/ 1476288 h 5602310"/>
                <a:gd name="connsiteX5" fmla="*/ 3531735 w 13134402"/>
                <a:gd name="connsiteY5" fmla="*/ 1634908 h 5602310"/>
                <a:gd name="connsiteX6" fmla="*/ 4418143 w 13134402"/>
                <a:gd name="connsiteY6" fmla="*/ 1560263 h 5602310"/>
                <a:gd name="connsiteX7" fmla="*/ 5285890 w 13134402"/>
                <a:gd name="connsiteY7" fmla="*/ 1420304 h 5602310"/>
                <a:gd name="connsiteX8" fmla="*/ 5715098 w 13134402"/>
                <a:gd name="connsiteY8" fmla="*/ 1075071 h 5602310"/>
                <a:gd name="connsiteX9" fmla="*/ 6582845 w 13134402"/>
                <a:gd name="connsiteY9" fmla="*/ 1009757 h 5602310"/>
                <a:gd name="connsiteX10" fmla="*/ 7263980 w 13134402"/>
                <a:gd name="connsiteY10" fmla="*/ 1047080 h 5602310"/>
                <a:gd name="connsiteX11" fmla="*/ 7767833 w 13134402"/>
                <a:gd name="connsiteY11" fmla="*/ 1103063 h 5602310"/>
                <a:gd name="connsiteX12" fmla="*/ 8467629 w 13134402"/>
                <a:gd name="connsiteY12" fmla="*/ 1149716 h 5602310"/>
                <a:gd name="connsiteX13" fmla="*/ 9410021 w 13134402"/>
                <a:gd name="connsiteY13" fmla="*/ 1149716 h 5602310"/>
                <a:gd name="connsiteX14" fmla="*/ 9904543 w 13134402"/>
                <a:gd name="connsiteY14" fmla="*/ 953773 h 5602310"/>
                <a:gd name="connsiteX15" fmla="*/ 10520364 w 13134402"/>
                <a:gd name="connsiteY15" fmla="*/ 636533 h 5602310"/>
                <a:gd name="connsiteX16" fmla="*/ 11192168 w 13134402"/>
                <a:gd name="connsiteY16" fmla="*/ 477912 h 5602310"/>
                <a:gd name="connsiteX17" fmla="*/ 12405147 w 13134402"/>
                <a:gd name="connsiteY17" fmla="*/ 384606 h 5602310"/>
                <a:gd name="connsiteX18" fmla="*/ 13095613 w 13134402"/>
                <a:gd name="connsiteY18" fmla="*/ 356614 h 5602310"/>
                <a:gd name="connsiteX19" fmla="*/ 13069014 w 13134402"/>
                <a:gd name="connsiteY19" fmla="*/ 5235829 h 5602310"/>
                <a:gd name="connsiteX20" fmla="*/ 891172 w 13134402"/>
                <a:gd name="connsiteY20" fmla="*/ 5190567 h 5602310"/>
                <a:gd name="connsiteX21" fmla="*/ 900502 w 13134402"/>
                <a:gd name="connsiteY21" fmla="*/ 2045455 h 5602310"/>
                <a:gd name="connsiteX0" fmla="*/ 5425450 w 17659350"/>
                <a:gd name="connsiteY0" fmla="*/ 2045455 h 5590247"/>
                <a:gd name="connsiteX1" fmla="*/ 5696038 w 17659350"/>
                <a:gd name="connsiteY1" fmla="*/ 1728214 h 5590247"/>
                <a:gd name="connsiteX2" fmla="*/ 6311859 w 17659350"/>
                <a:gd name="connsiteY2" fmla="*/ 1438965 h 5590247"/>
                <a:gd name="connsiteX3" fmla="*/ 6853034 w 17659350"/>
                <a:gd name="connsiteY3" fmla="*/ 1382982 h 5590247"/>
                <a:gd name="connsiteX4" fmla="*/ 7440863 w 17659350"/>
                <a:gd name="connsiteY4" fmla="*/ 1476288 h 5590247"/>
                <a:gd name="connsiteX5" fmla="*/ 8056683 w 17659350"/>
                <a:gd name="connsiteY5" fmla="*/ 1634908 h 5590247"/>
                <a:gd name="connsiteX6" fmla="*/ 8943091 w 17659350"/>
                <a:gd name="connsiteY6" fmla="*/ 1560263 h 5590247"/>
                <a:gd name="connsiteX7" fmla="*/ 9810838 w 17659350"/>
                <a:gd name="connsiteY7" fmla="*/ 1420304 h 5590247"/>
                <a:gd name="connsiteX8" fmla="*/ 10240046 w 17659350"/>
                <a:gd name="connsiteY8" fmla="*/ 1075071 h 5590247"/>
                <a:gd name="connsiteX9" fmla="*/ 11107793 w 17659350"/>
                <a:gd name="connsiteY9" fmla="*/ 1009757 h 5590247"/>
                <a:gd name="connsiteX10" fmla="*/ 11788928 w 17659350"/>
                <a:gd name="connsiteY10" fmla="*/ 1047080 h 5590247"/>
                <a:gd name="connsiteX11" fmla="*/ 12292781 w 17659350"/>
                <a:gd name="connsiteY11" fmla="*/ 1103063 h 5590247"/>
                <a:gd name="connsiteX12" fmla="*/ 12992577 w 17659350"/>
                <a:gd name="connsiteY12" fmla="*/ 1149716 h 5590247"/>
                <a:gd name="connsiteX13" fmla="*/ 13934969 w 17659350"/>
                <a:gd name="connsiteY13" fmla="*/ 1149716 h 5590247"/>
                <a:gd name="connsiteX14" fmla="*/ 14429491 w 17659350"/>
                <a:gd name="connsiteY14" fmla="*/ 953773 h 5590247"/>
                <a:gd name="connsiteX15" fmla="*/ 15045312 w 17659350"/>
                <a:gd name="connsiteY15" fmla="*/ 636533 h 5590247"/>
                <a:gd name="connsiteX16" fmla="*/ 15717116 w 17659350"/>
                <a:gd name="connsiteY16" fmla="*/ 477912 h 5590247"/>
                <a:gd name="connsiteX17" fmla="*/ 16930095 w 17659350"/>
                <a:gd name="connsiteY17" fmla="*/ 384606 h 5590247"/>
                <a:gd name="connsiteX18" fmla="*/ 17620561 w 17659350"/>
                <a:gd name="connsiteY18" fmla="*/ 356614 h 5590247"/>
                <a:gd name="connsiteX19" fmla="*/ 17593962 w 17659350"/>
                <a:gd name="connsiteY19" fmla="*/ 5235829 h 5590247"/>
                <a:gd name="connsiteX20" fmla="*/ 5416120 w 17659350"/>
                <a:gd name="connsiteY20" fmla="*/ 5190567 h 5590247"/>
                <a:gd name="connsiteX21" fmla="*/ 5425450 w 17659350"/>
                <a:gd name="connsiteY21" fmla="*/ 2045455 h 5590247"/>
                <a:gd name="connsiteX0" fmla="*/ 809595 w 13129415"/>
                <a:gd name="connsiteY0" fmla="*/ 2045455 h 5649901"/>
                <a:gd name="connsiteX1" fmla="*/ 1080183 w 13129415"/>
                <a:gd name="connsiteY1" fmla="*/ 1728214 h 5649901"/>
                <a:gd name="connsiteX2" fmla="*/ 1696004 w 13129415"/>
                <a:gd name="connsiteY2" fmla="*/ 1438965 h 5649901"/>
                <a:gd name="connsiteX3" fmla="*/ 2237179 w 13129415"/>
                <a:gd name="connsiteY3" fmla="*/ 1382982 h 5649901"/>
                <a:gd name="connsiteX4" fmla="*/ 2825008 w 13129415"/>
                <a:gd name="connsiteY4" fmla="*/ 1476288 h 5649901"/>
                <a:gd name="connsiteX5" fmla="*/ 3440828 w 13129415"/>
                <a:gd name="connsiteY5" fmla="*/ 1634908 h 5649901"/>
                <a:gd name="connsiteX6" fmla="*/ 4327236 w 13129415"/>
                <a:gd name="connsiteY6" fmla="*/ 1560263 h 5649901"/>
                <a:gd name="connsiteX7" fmla="*/ 5194983 w 13129415"/>
                <a:gd name="connsiteY7" fmla="*/ 1420304 h 5649901"/>
                <a:gd name="connsiteX8" fmla="*/ 5624191 w 13129415"/>
                <a:gd name="connsiteY8" fmla="*/ 1075071 h 5649901"/>
                <a:gd name="connsiteX9" fmla="*/ 6491938 w 13129415"/>
                <a:gd name="connsiteY9" fmla="*/ 1009757 h 5649901"/>
                <a:gd name="connsiteX10" fmla="*/ 7173073 w 13129415"/>
                <a:gd name="connsiteY10" fmla="*/ 1047080 h 5649901"/>
                <a:gd name="connsiteX11" fmla="*/ 7676926 w 13129415"/>
                <a:gd name="connsiteY11" fmla="*/ 1103063 h 5649901"/>
                <a:gd name="connsiteX12" fmla="*/ 8376722 w 13129415"/>
                <a:gd name="connsiteY12" fmla="*/ 1149716 h 5649901"/>
                <a:gd name="connsiteX13" fmla="*/ 9319114 w 13129415"/>
                <a:gd name="connsiteY13" fmla="*/ 1149716 h 5649901"/>
                <a:gd name="connsiteX14" fmla="*/ 9813636 w 13129415"/>
                <a:gd name="connsiteY14" fmla="*/ 953773 h 5649901"/>
                <a:gd name="connsiteX15" fmla="*/ 10429457 w 13129415"/>
                <a:gd name="connsiteY15" fmla="*/ 636533 h 5649901"/>
                <a:gd name="connsiteX16" fmla="*/ 11101261 w 13129415"/>
                <a:gd name="connsiteY16" fmla="*/ 477912 h 5649901"/>
                <a:gd name="connsiteX17" fmla="*/ 12314240 w 13129415"/>
                <a:gd name="connsiteY17" fmla="*/ 384606 h 5649901"/>
                <a:gd name="connsiteX18" fmla="*/ 13004706 w 13129415"/>
                <a:gd name="connsiteY18" fmla="*/ 356614 h 5649901"/>
                <a:gd name="connsiteX19" fmla="*/ 12978107 w 13129415"/>
                <a:gd name="connsiteY19" fmla="*/ 5235829 h 5649901"/>
                <a:gd name="connsiteX20" fmla="*/ 11505124 w 13129415"/>
                <a:gd name="connsiteY20" fmla="*/ 5328859 h 5649901"/>
                <a:gd name="connsiteX21" fmla="*/ 800265 w 13129415"/>
                <a:gd name="connsiteY21" fmla="*/ 5190567 h 5649901"/>
                <a:gd name="connsiteX22" fmla="*/ 809595 w 13129415"/>
                <a:gd name="connsiteY22" fmla="*/ 2045455 h 5649901"/>
                <a:gd name="connsiteX0" fmla="*/ 809595 w 13049423"/>
                <a:gd name="connsiteY0" fmla="*/ 2045455 h 5619290"/>
                <a:gd name="connsiteX1" fmla="*/ 1080183 w 13049423"/>
                <a:gd name="connsiteY1" fmla="*/ 1728214 h 5619290"/>
                <a:gd name="connsiteX2" fmla="*/ 1696004 w 13049423"/>
                <a:gd name="connsiteY2" fmla="*/ 1438965 h 5619290"/>
                <a:gd name="connsiteX3" fmla="*/ 2237179 w 13049423"/>
                <a:gd name="connsiteY3" fmla="*/ 1382982 h 5619290"/>
                <a:gd name="connsiteX4" fmla="*/ 2825008 w 13049423"/>
                <a:gd name="connsiteY4" fmla="*/ 1476288 h 5619290"/>
                <a:gd name="connsiteX5" fmla="*/ 3440828 w 13049423"/>
                <a:gd name="connsiteY5" fmla="*/ 1634908 h 5619290"/>
                <a:gd name="connsiteX6" fmla="*/ 4327236 w 13049423"/>
                <a:gd name="connsiteY6" fmla="*/ 1560263 h 5619290"/>
                <a:gd name="connsiteX7" fmla="*/ 5194983 w 13049423"/>
                <a:gd name="connsiteY7" fmla="*/ 1420304 h 5619290"/>
                <a:gd name="connsiteX8" fmla="*/ 5624191 w 13049423"/>
                <a:gd name="connsiteY8" fmla="*/ 1075071 h 5619290"/>
                <a:gd name="connsiteX9" fmla="*/ 6491938 w 13049423"/>
                <a:gd name="connsiteY9" fmla="*/ 1009757 h 5619290"/>
                <a:gd name="connsiteX10" fmla="*/ 7173073 w 13049423"/>
                <a:gd name="connsiteY10" fmla="*/ 1047080 h 5619290"/>
                <a:gd name="connsiteX11" fmla="*/ 7676926 w 13049423"/>
                <a:gd name="connsiteY11" fmla="*/ 1103063 h 5619290"/>
                <a:gd name="connsiteX12" fmla="*/ 8376722 w 13049423"/>
                <a:gd name="connsiteY12" fmla="*/ 1149716 h 5619290"/>
                <a:gd name="connsiteX13" fmla="*/ 9319114 w 13049423"/>
                <a:gd name="connsiteY13" fmla="*/ 1149716 h 5619290"/>
                <a:gd name="connsiteX14" fmla="*/ 9813636 w 13049423"/>
                <a:gd name="connsiteY14" fmla="*/ 953773 h 5619290"/>
                <a:gd name="connsiteX15" fmla="*/ 10429457 w 13049423"/>
                <a:gd name="connsiteY15" fmla="*/ 636533 h 5619290"/>
                <a:gd name="connsiteX16" fmla="*/ 11101261 w 13049423"/>
                <a:gd name="connsiteY16" fmla="*/ 477912 h 5619290"/>
                <a:gd name="connsiteX17" fmla="*/ 12314240 w 13049423"/>
                <a:gd name="connsiteY17" fmla="*/ 384606 h 5619290"/>
                <a:gd name="connsiteX18" fmla="*/ 13004706 w 13049423"/>
                <a:gd name="connsiteY18" fmla="*/ 356614 h 5619290"/>
                <a:gd name="connsiteX19" fmla="*/ 12978107 w 13049423"/>
                <a:gd name="connsiteY19" fmla="*/ 5235829 h 5619290"/>
                <a:gd name="connsiteX20" fmla="*/ 12924491 w 13049423"/>
                <a:gd name="connsiteY20" fmla="*/ 5233324 h 5619290"/>
                <a:gd name="connsiteX21" fmla="*/ 11505124 w 13049423"/>
                <a:gd name="connsiteY21" fmla="*/ 5328859 h 5619290"/>
                <a:gd name="connsiteX22" fmla="*/ 800265 w 13049423"/>
                <a:gd name="connsiteY22" fmla="*/ 5190567 h 5619290"/>
                <a:gd name="connsiteX23" fmla="*/ 809595 w 13049423"/>
                <a:gd name="connsiteY23" fmla="*/ 2045455 h 5619290"/>
                <a:gd name="connsiteX0" fmla="*/ 809595 w 13082458"/>
                <a:gd name="connsiteY0" fmla="*/ 2045455 h 5585460"/>
                <a:gd name="connsiteX1" fmla="*/ 1080183 w 13082458"/>
                <a:gd name="connsiteY1" fmla="*/ 1728214 h 5585460"/>
                <a:gd name="connsiteX2" fmla="*/ 1696004 w 13082458"/>
                <a:gd name="connsiteY2" fmla="*/ 1438965 h 5585460"/>
                <a:gd name="connsiteX3" fmla="*/ 2237179 w 13082458"/>
                <a:gd name="connsiteY3" fmla="*/ 1382982 h 5585460"/>
                <a:gd name="connsiteX4" fmla="*/ 2825008 w 13082458"/>
                <a:gd name="connsiteY4" fmla="*/ 1476288 h 5585460"/>
                <a:gd name="connsiteX5" fmla="*/ 3440828 w 13082458"/>
                <a:gd name="connsiteY5" fmla="*/ 1634908 h 5585460"/>
                <a:gd name="connsiteX6" fmla="*/ 4327236 w 13082458"/>
                <a:gd name="connsiteY6" fmla="*/ 1560263 h 5585460"/>
                <a:gd name="connsiteX7" fmla="*/ 5194983 w 13082458"/>
                <a:gd name="connsiteY7" fmla="*/ 1420304 h 5585460"/>
                <a:gd name="connsiteX8" fmla="*/ 5624191 w 13082458"/>
                <a:gd name="connsiteY8" fmla="*/ 1075071 h 5585460"/>
                <a:gd name="connsiteX9" fmla="*/ 6491938 w 13082458"/>
                <a:gd name="connsiteY9" fmla="*/ 1009757 h 5585460"/>
                <a:gd name="connsiteX10" fmla="*/ 7173073 w 13082458"/>
                <a:gd name="connsiteY10" fmla="*/ 1047080 h 5585460"/>
                <a:gd name="connsiteX11" fmla="*/ 7676926 w 13082458"/>
                <a:gd name="connsiteY11" fmla="*/ 1103063 h 5585460"/>
                <a:gd name="connsiteX12" fmla="*/ 8376722 w 13082458"/>
                <a:gd name="connsiteY12" fmla="*/ 1149716 h 5585460"/>
                <a:gd name="connsiteX13" fmla="*/ 9319114 w 13082458"/>
                <a:gd name="connsiteY13" fmla="*/ 1149716 h 5585460"/>
                <a:gd name="connsiteX14" fmla="*/ 9813636 w 13082458"/>
                <a:gd name="connsiteY14" fmla="*/ 953773 h 5585460"/>
                <a:gd name="connsiteX15" fmla="*/ 10429457 w 13082458"/>
                <a:gd name="connsiteY15" fmla="*/ 636533 h 5585460"/>
                <a:gd name="connsiteX16" fmla="*/ 11101261 w 13082458"/>
                <a:gd name="connsiteY16" fmla="*/ 477912 h 5585460"/>
                <a:gd name="connsiteX17" fmla="*/ 12314240 w 13082458"/>
                <a:gd name="connsiteY17" fmla="*/ 384606 h 5585460"/>
                <a:gd name="connsiteX18" fmla="*/ 13004706 w 13082458"/>
                <a:gd name="connsiteY18" fmla="*/ 356614 h 5585460"/>
                <a:gd name="connsiteX19" fmla="*/ 12978107 w 13082458"/>
                <a:gd name="connsiteY19" fmla="*/ 5235829 h 5585460"/>
                <a:gd name="connsiteX20" fmla="*/ 13060969 w 13082458"/>
                <a:gd name="connsiteY20" fmla="*/ 5083199 h 5585460"/>
                <a:gd name="connsiteX21" fmla="*/ 12924491 w 13082458"/>
                <a:gd name="connsiteY21" fmla="*/ 5233324 h 5585460"/>
                <a:gd name="connsiteX22" fmla="*/ 11505124 w 13082458"/>
                <a:gd name="connsiteY22" fmla="*/ 5328859 h 5585460"/>
                <a:gd name="connsiteX23" fmla="*/ 800265 w 13082458"/>
                <a:gd name="connsiteY23" fmla="*/ 5190567 h 5585460"/>
                <a:gd name="connsiteX24" fmla="*/ 809595 w 13082458"/>
                <a:gd name="connsiteY24" fmla="*/ 2045455 h 5585460"/>
                <a:gd name="connsiteX0" fmla="*/ 466617 w 12739480"/>
                <a:gd name="connsiteY0" fmla="*/ 2045455 h 5585460"/>
                <a:gd name="connsiteX1" fmla="*/ 737205 w 12739480"/>
                <a:gd name="connsiteY1" fmla="*/ 1728214 h 5585460"/>
                <a:gd name="connsiteX2" fmla="*/ 1353026 w 12739480"/>
                <a:gd name="connsiteY2" fmla="*/ 1438965 h 5585460"/>
                <a:gd name="connsiteX3" fmla="*/ 1894201 w 12739480"/>
                <a:gd name="connsiteY3" fmla="*/ 1382982 h 5585460"/>
                <a:gd name="connsiteX4" fmla="*/ 2482030 w 12739480"/>
                <a:gd name="connsiteY4" fmla="*/ 1476288 h 5585460"/>
                <a:gd name="connsiteX5" fmla="*/ 3097850 w 12739480"/>
                <a:gd name="connsiteY5" fmla="*/ 1634908 h 5585460"/>
                <a:gd name="connsiteX6" fmla="*/ 3984258 w 12739480"/>
                <a:gd name="connsiteY6" fmla="*/ 1560263 h 5585460"/>
                <a:gd name="connsiteX7" fmla="*/ 4852005 w 12739480"/>
                <a:gd name="connsiteY7" fmla="*/ 1420304 h 5585460"/>
                <a:gd name="connsiteX8" fmla="*/ 5281213 w 12739480"/>
                <a:gd name="connsiteY8" fmla="*/ 1075071 h 5585460"/>
                <a:gd name="connsiteX9" fmla="*/ 6148960 w 12739480"/>
                <a:gd name="connsiteY9" fmla="*/ 1009757 h 5585460"/>
                <a:gd name="connsiteX10" fmla="*/ 6830095 w 12739480"/>
                <a:gd name="connsiteY10" fmla="*/ 1047080 h 5585460"/>
                <a:gd name="connsiteX11" fmla="*/ 7333948 w 12739480"/>
                <a:gd name="connsiteY11" fmla="*/ 1103063 h 5585460"/>
                <a:gd name="connsiteX12" fmla="*/ 8033744 w 12739480"/>
                <a:gd name="connsiteY12" fmla="*/ 1149716 h 5585460"/>
                <a:gd name="connsiteX13" fmla="*/ 8976136 w 12739480"/>
                <a:gd name="connsiteY13" fmla="*/ 1149716 h 5585460"/>
                <a:gd name="connsiteX14" fmla="*/ 9470658 w 12739480"/>
                <a:gd name="connsiteY14" fmla="*/ 953773 h 5585460"/>
                <a:gd name="connsiteX15" fmla="*/ 10086479 w 12739480"/>
                <a:gd name="connsiteY15" fmla="*/ 636533 h 5585460"/>
                <a:gd name="connsiteX16" fmla="*/ 10758283 w 12739480"/>
                <a:gd name="connsiteY16" fmla="*/ 477912 h 5585460"/>
                <a:gd name="connsiteX17" fmla="*/ 11971262 w 12739480"/>
                <a:gd name="connsiteY17" fmla="*/ 384606 h 5585460"/>
                <a:gd name="connsiteX18" fmla="*/ 12661728 w 12739480"/>
                <a:gd name="connsiteY18" fmla="*/ 356614 h 5585460"/>
                <a:gd name="connsiteX19" fmla="*/ 12635129 w 12739480"/>
                <a:gd name="connsiteY19" fmla="*/ 5235829 h 5585460"/>
                <a:gd name="connsiteX20" fmla="*/ 12717991 w 12739480"/>
                <a:gd name="connsiteY20" fmla="*/ 5083199 h 5585460"/>
                <a:gd name="connsiteX21" fmla="*/ 12581513 w 12739480"/>
                <a:gd name="connsiteY21" fmla="*/ 5233324 h 5585460"/>
                <a:gd name="connsiteX22" fmla="*/ 11162146 w 12739480"/>
                <a:gd name="connsiteY22" fmla="*/ 5328859 h 5585460"/>
                <a:gd name="connsiteX23" fmla="*/ 921311 w 12739480"/>
                <a:gd name="connsiteY23" fmla="*/ 5258805 h 5585460"/>
                <a:gd name="connsiteX24" fmla="*/ 466617 w 12739480"/>
                <a:gd name="connsiteY24" fmla="*/ 2045455 h 5585460"/>
                <a:gd name="connsiteX0" fmla="*/ 472801 w 12745664"/>
                <a:gd name="connsiteY0" fmla="*/ 2045455 h 5585460"/>
                <a:gd name="connsiteX1" fmla="*/ 743389 w 12745664"/>
                <a:gd name="connsiteY1" fmla="*/ 1728214 h 5585460"/>
                <a:gd name="connsiteX2" fmla="*/ 1359210 w 12745664"/>
                <a:gd name="connsiteY2" fmla="*/ 1438965 h 5585460"/>
                <a:gd name="connsiteX3" fmla="*/ 1900385 w 12745664"/>
                <a:gd name="connsiteY3" fmla="*/ 1382982 h 5585460"/>
                <a:gd name="connsiteX4" fmla="*/ 2488214 w 12745664"/>
                <a:gd name="connsiteY4" fmla="*/ 1476288 h 5585460"/>
                <a:gd name="connsiteX5" fmla="*/ 3104034 w 12745664"/>
                <a:gd name="connsiteY5" fmla="*/ 1634908 h 5585460"/>
                <a:gd name="connsiteX6" fmla="*/ 3990442 w 12745664"/>
                <a:gd name="connsiteY6" fmla="*/ 1560263 h 5585460"/>
                <a:gd name="connsiteX7" fmla="*/ 4858189 w 12745664"/>
                <a:gd name="connsiteY7" fmla="*/ 1420304 h 5585460"/>
                <a:gd name="connsiteX8" fmla="*/ 5287397 w 12745664"/>
                <a:gd name="connsiteY8" fmla="*/ 1075071 h 5585460"/>
                <a:gd name="connsiteX9" fmla="*/ 6155144 w 12745664"/>
                <a:gd name="connsiteY9" fmla="*/ 1009757 h 5585460"/>
                <a:gd name="connsiteX10" fmla="*/ 6836279 w 12745664"/>
                <a:gd name="connsiteY10" fmla="*/ 1047080 h 5585460"/>
                <a:gd name="connsiteX11" fmla="*/ 7340132 w 12745664"/>
                <a:gd name="connsiteY11" fmla="*/ 1103063 h 5585460"/>
                <a:gd name="connsiteX12" fmla="*/ 8039928 w 12745664"/>
                <a:gd name="connsiteY12" fmla="*/ 1149716 h 5585460"/>
                <a:gd name="connsiteX13" fmla="*/ 8982320 w 12745664"/>
                <a:gd name="connsiteY13" fmla="*/ 1149716 h 5585460"/>
                <a:gd name="connsiteX14" fmla="*/ 9476842 w 12745664"/>
                <a:gd name="connsiteY14" fmla="*/ 953773 h 5585460"/>
                <a:gd name="connsiteX15" fmla="*/ 10092663 w 12745664"/>
                <a:gd name="connsiteY15" fmla="*/ 636533 h 5585460"/>
                <a:gd name="connsiteX16" fmla="*/ 10764467 w 12745664"/>
                <a:gd name="connsiteY16" fmla="*/ 477912 h 5585460"/>
                <a:gd name="connsiteX17" fmla="*/ 11977446 w 12745664"/>
                <a:gd name="connsiteY17" fmla="*/ 384606 h 5585460"/>
                <a:gd name="connsiteX18" fmla="*/ 12667912 w 12745664"/>
                <a:gd name="connsiteY18" fmla="*/ 356614 h 5585460"/>
                <a:gd name="connsiteX19" fmla="*/ 12641313 w 12745664"/>
                <a:gd name="connsiteY19" fmla="*/ 5235829 h 5585460"/>
                <a:gd name="connsiteX20" fmla="*/ 12724175 w 12745664"/>
                <a:gd name="connsiteY20" fmla="*/ 5083199 h 5585460"/>
                <a:gd name="connsiteX21" fmla="*/ 12587697 w 12745664"/>
                <a:gd name="connsiteY21" fmla="*/ 5233324 h 5585460"/>
                <a:gd name="connsiteX22" fmla="*/ 11168330 w 12745664"/>
                <a:gd name="connsiteY22" fmla="*/ 5328859 h 5585460"/>
                <a:gd name="connsiteX23" fmla="*/ 927495 w 12745664"/>
                <a:gd name="connsiteY23" fmla="*/ 5258805 h 5585460"/>
                <a:gd name="connsiteX24" fmla="*/ 427541 w 12745664"/>
                <a:gd name="connsiteY24" fmla="*/ 3841253 h 5585460"/>
                <a:gd name="connsiteX25" fmla="*/ 472801 w 12745664"/>
                <a:gd name="connsiteY25" fmla="*/ 2045455 h 5585460"/>
                <a:gd name="connsiteX0" fmla="*/ 472801 w 12745664"/>
                <a:gd name="connsiteY0" fmla="*/ 2045455 h 5585460"/>
                <a:gd name="connsiteX1" fmla="*/ 511377 w 12745664"/>
                <a:gd name="connsiteY1" fmla="*/ 1810100 h 5585460"/>
                <a:gd name="connsiteX2" fmla="*/ 1359210 w 12745664"/>
                <a:gd name="connsiteY2" fmla="*/ 1438965 h 5585460"/>
                <a:gd name="connsiteX3" fmla="*/ 1900385 w 12745664"/>
                <a:gd name="connsiteY3" fmla="*/ 1382982 h 5585460"/>
                <a:gd name="connsiteX4" fmla="*/ 2488214 w 12745664"/>
                <a:gd name="connsiteY4" fmla="*/ 1476288 h 5585460"/>
                <a:gd name="connsiteX5" fmla="*/ 3104034 w 12745664"/>
                <a:gd name="connsiteY5" fmla="*/ 1634908 h 5585460"/>
                <a:gd name="connsiteX6" fmla="*/ 3990442 w 12745664"/>
                <a:gd name="connsiteY6" fmla="*/ 1560263 h 5585460"/>
                <a:gd name="connsiteX7" fmla="*/ 4858189 w 12745664"/>
                <a:gd name="connsiteY7" fmla="*/ 1420304 h 5585460"/>
                <a:gd name="connsiteX8" fmla="*/ 5287397 w 12745664"/>
                <a:gd name="connsiteY8" fmla="*/ 1075071 h 5585460"/>
                <a:gd name="connsiteX9" fmla="*/ 6155144 w 12745664"/>
                <a:gd name="connsiteY9" fmla="*/ 1009757 h 5585460"/>
                <a:gd name="connsiteX10" fmla="*/ 6836279 w 12745664"/>
                <a:gd name="connsiteY10" fmla="*/ 1047080 h 5585460"/>
                <a:gd name="connsiteX11" fmla="*/ 7340132 w 12745664"/>
                <a:gd name="connsiteY11" fmla="*/ 1103063 h 5585460"/>
                <a:gd name="connsiteX12" fmla="*/ 8039928 w 12745664"/>
                <a:gd name="connsiteY12" fmla="*/ 1149716 h 5585460"/>
                <a:gd name="connsiteX13" fmla="*/ 8982320 w 12745664"/>
                <a:gd name="connsiteY13" fmla="*/ 1149716 h 5585460"/>
                <a:gd name="connsiteX14" fmla="*/ 9476842 w 12745664"/>
                <a:gd name="connsiteY14" fmla="*/ 953773 h 5585460"/>
                <a:gd name="connsiteX15" fmla="*/ 10092663 w 12745664"/>
                <a:gd name="connsiteY15" fmla="*/ 636533 h 5585460"/>
                <a:gd name="connsiteX16" fmla="*/ 10764467 w 12745664"/>
                <a:gd name="connsiteY16" fmla="*/ 477912 h 5585460"/>
                <a:gd name="connsiteX17" fmla="*/ 11977446 w 12745664"/>
                <a:gd name="connsiteY17" fmla="*/ 384606 h 5585460"/>
                <a:gd name="connsiteX18" fmla="*/ 12667912 w 12745664"/>
                <a:gd name="connsiteY18" fmla="*/ 356614 h 5585460"/>
                <a:gd name="connsiteX19" fmla="*/ 12641313 w 12745664"/>
                <a:gd name="connsiteY19" fmla="*/ 5235829 h 5585460"/>
                <a:gd name="connsiteX20" fmla="*/ 12724175 w 12745664"/>
                <a:gd name="connsiteY20" fmla="*/ 5083199 h 5585460"/>
                <a:gd name="connsiteX21" fmla="*/ 12587697 w 12745664"/>
                <a:gd name="connsiteY21" fmla="*/ 5233324 h 5585460"/>
                <a:gd name="connsiteX22" fmla="*/ 11168330 w 12745664"/>
                <a:gd name="connsiteY22" fmla="*/ 5328859 h 5585460"/>
                <a:gd name="connsiteX23" fmla="*/ 927495 w 12745664"/>
                <a:gd name="connsiteY23" fmla="*/ 5258805 h 5585460"/>
                <a:gd name="connsiteX24" fmla="*/ 427541 w 12745664"/>
                <a:gd name="connsiteY24" fmla="*/ 3841253 h 5585460"/>
                <a:gd name="connsiteX25" fmla="*/ 472801 w 12745664"/>
                <a:gd name="connsiteY25" fmla="*/ 2045455 h 5585460"/>
                <a:gd name="connsiteX0" fmla="*/ 425819 w 12698682"/>
                <a:gd name="connsiteY0" fmla="*/ 2045455 h 5585460"/>
                <a:gd name="connsiteX1" fmla="*/ 464395 w 12698682"/>
                <a:gd name="connsiteY1" fmla="*/ 1810100 h 5585460"/>
                <a:gd name="connsiteX2" fmla="*/ 1312228 w 12698682"/>
                <a:gd name="connsiteY2" fmla="*/ 1438965 h 5585460"/>
                <a:gd name="connsiteX3" fmla="*/ 1853403 w 12698682"/>
                <a:gd name="connsiteY3" fmla="*/ 1382982 h 5585460"/>
                <a:gd name="connsiteX4" fmla="*/ 2441232 w 12698682"/>
                <a:gd name="connsiteY4" fmla="*/ 1476288 h 5585460"/>
                <a:gd name="connsiteX5" fmla="*/ 3057052 w 12698682"/>
                <a:gd name="connsiteY5" fmla="*/ 1634908 h 5585460"/>
                <a:gd name="connsiteX6" fmla="*/ 3943460 w 12698682"/>
                <a:gd name="connsiteY6" fmla="*/ 1560263 h 5585460"/>
                <a:gd name="connsiteX7" fmla="*/ 4811207 w 12698682"/>
                <a:gd name="connsiteY7" fmla="*/ 1420304 h 5585460"/>
                <a:gd name="connsiteX8" fmla="*/ 5240415 w 12698682"/>
                <a:gd name="connsiteY8" fmla="*/ 1075071 h 5585460"/>
                <a:gd name="connsiteX9" fmla="*/ 6108162 w 12698682"/>
                <a:gd name="connsiteY9" fmla="*/ 1009757 h 5585460"/>
                <a:gd name="connsiteX10" fmla="*/ 6789297 w 12698682"/>
                <a:gd name="connsiteY10" fmla="*/ 1047080 h 5585460"/>
                <a:gd name="connsiteX11" fmla="*/ 7293150 w 12698682"/>
                <a:gd name="connsiteY11" fmla="*/ 1103063 h 5585460"/>
                <a:gd name="connsiteX12" fmla="*/ 7992946 w 12698682"/>
                <a:gd name="connsiteY12" fmla="*/ 1149716 h 5585460"/>
                <a:gd name="connsiteX13" fmla="*/ 8935338 w 12698682"/>
                <a:gd name="connsiteY13" fmla="*/ 1149716 h 5585460"/>
                <a:gd name="connsiteX14" fmla="*/ 9429860 w 12698682"/>
                <a:gd name="connsiteY14" fmla="*/ 953773 h 5585460"/>
                <a:gd name="connsiteX15" fmla="*/ 10045681 w 12698682"/>
                <a:gd name="connsiteY15" fmla="*/ 636533 h 5585460"/>
                <a:gd name="connsiteX16" fmla="*/ 10717485 w 12698682"/>
                <a:gd name="connsiteY16" fmla="*/ 477912 h 5585460"/>
                <a:gd name="connsiteX17" fmla="*/ 11930464 w 12698682"/>
                <a:gd name="connsiteY17" fmla="*/ 384606 h 5585460"/>
                <a:gd name="connsiteX18" fmla="*/ 12620930 w 12698682"/>
                <a:gd name="connsiteY18" fmla="*/ 356614 h 5585460"/>
                <a:gd name="connsiteX19" fmla="*/ 12594331 w 12698682"/>
                <a:gd name="connsiteY19" fmla="*/ 5235829 h 5585460"/>
                <a:gd name="connsiteX20" fmla="*/ 12677193 w 12698682"/>
                <a:gd name="connsiteY20" fmla="*/ 5083199 h 5585460"/>
                <a:gd name="connsiteX21" fmla="*/ 12540715 w 12698682"/>
                <a:gd name="connsiteY21" fmla="*/ 5233324 h 5585460"/>
                <a:gd name="connsiteX22" fmla="*/ 11121348 w 12698682"/>
                <a:gd name="connsiteY22" fmla="*/ 5328859 h 5585460"/>
                <a:gd name="connsiteX23" fmla="*/ 880513 w 12698682"/>
                <a:gd name="connsiteY23" fmla="*/ 5258805 h 5585460"/>
                <a:gd name="connsiteX24" fmla="*/ 489741 w 12698682"/>
                <a:gd name="connsiteY24" fmla="*/ 4851187 h 5585460"/>
                <a:gd name="connsiteX25" fmla="*/ 380559 w 12698682"/>
                <a:gd name="connsiteY25" fmla="*/ 3841253 h 5585460"/>
                <a:gd name="connsiteX26" fmla="*/ 425819 w 12698682"/>
                <a:gd name="connsiteY26" fmla="*/ 2045455 h 5585460"/>
                <a:gd name="connsiteX0" fmla="*/ 409189 w 12682052"/>
                <a:gd name="connsiteY0" fmla="*/ 2045455 h 5585460"/>
                <a:gd name="connsiteX1" fmla="*/ 447765 w 12682052"/>
                <a:gd name="connsiteY1" fmla="*/ 1810100 h 5585460"/>
                <a:gd name="connsiteX2" fmla="*/ 1295598 w 12682052"/>
                <a:gd name="connsiteY2" fmla="*/ 1438965 h 5585460"/>
                <a:gd name="connsiteX3" fmla="*/ 1836773 w 12682052"/>
                <a:gd name="connsiteY3" fmla="*/ 1382982 h 5585460"/>
                <a:gd name="connsiteX4" fmla="*/ 2424602 w 12682052"/>
                <a:gd name="connsiteY4" fmla="*/ 1476288 h 5585460"/>
                <a:gd name="connsiteX5" fmla="*/ 3040422 w 12682052"/>
                <a:gd name="connsiteY5" fmla="*/ 1634908 h 5585460"/>
                <a:gd name="connsiteX6" fmla="*/ 3926830 w 12682052"/>
                <a:gd name="connsiteY6" fmla="*/ 1560263 h 5585460"/>
                <a:gd name="connsiteX7" fmla="*/ 4794577 w 12682052"/>
                <a:gd name="connsiteY7" fmla="*/ 1420304 h 5585460"/>
                <a:gd name="connsiteX8" fmla="*/ 5223785 w 12682052"/>
                <a:gd name="connsiteY8" fmla="*/ 1075071 h 5585460"/>
                <a:gd name="connsiteX9" fmla="*/ 6091532 w 12682052"/>
                <a:gd name="connsiteY9" fmla="*/ 1009757 h 5585460"/>
                <a:gd name="connsiteX10" fmla="*/ 6772667 w 12682052"/>
                <a:gd name="connsiteY10" fmla="*/ 1047080 h 5585460"/>
                <a:gd name="connsiteX11" fmla="*/ 7276520 w 12682052"/>
                <a:gd name="connsiteY11" fmla="*/ 1103063 h 5585460"/>
                <a:gd name="connsiteX12" fmla="*/ 7976316 w 12682052"/>
                <a:gd name="connsiteY12" fmla="*/ 1149716 h 5585460"/>
                <a:gd name="connsiteX13" fmla="*/ 8918708 w 12682052"/>
                <a:gd name="connsiteY13" fmla="*/ 1149716 h 5585460"/>
                <a:gd name="connsiteX14" fmla="*/ 9413230 w 12682052"/>
                <a:gd name="connsiteY14" fmla="*/ 953773 h 5585460"/>
                <a:gd name="connsiteX15" fmla="*/ 10029051 w 12682052"/>
                <a:gd name="connsiteY15" fmla="*/ 636533 h 5585460"/>
                <a:gd name="connsiteX16" fmla="*/ 10700855 w 12682052"/>
                <a:gd name="connsiteY16" fmla="*/ 477912 h 5585460"/>
                <a:gd name="connsiteX17" fmla="*/ 11913834 w 12682052"/>
                <a:gd name="connsiteY17" fmla="*/ 384606 h 5585460"/>
                <a:gd name="connsiteX18" fmla="*/ 12604300 w 12682052"/>
                <a:gd name="connsiteY18" fmla="*/ 356614 h 5585460"/>
                <a:gd name="connsiteX19" fmla="*/ 12577701 w 12682052"/>
                <a:gd name="connsiteY19" fmla="*/ 5235829 h 5585460"/>
                <a:gd name="connsiteX20" fmla="*/ 12660563 w 12682052"/>
                <a:gd name="connsiteY20" fmla="*/ 5083199 h 5585460"/>
                <a:gd name="connsiteX21" fmla="*/ 12524085 w 12682052"/>
                <a:gd name="connsiteY21" fmla="*/ 5233324 h 5585460"/>
                <a:gd name="connsiteX22" fmla="*/ 11104718 w 12682052"/>
                <a:gd name="connsiteY22" fmla="*/ 5328859 h 5585460"/>
                <a:gd name="connsiteX23" fmla="*/ 863883 w 12682052"/>
                <a:gd name="connsiteY23" fmla="*/ 5258805 h 5585460"/>
                <a:gd name="connsiteX24" fmla="*/ 527702 w 12682052"/>
                <a:gd name="connsiteY24" fmla="*/ 5151438 h 5585460"/>
                <a:gd name="connsiteX25" fmla="*/ 473111 w 12682052"/>
                <a:gd name="connsiteY25" fmla="*/ 4851187 h 5585460"/>
                <a:gd name="connsiteX26" fmla="*/ 363929 w 12682052"/>
                <a:gd name="connsiteY26" fmla="*/ 3841253 h 5585460"/>
                <a:gd name="connsiteX27" fmla="*/ 409189 w 12682052"/>
                <a:gd name="connsiteY27" fmla="*/ 2045455 h 5585460"/>
                <a:gd name="connsiteX0" fmla="*/ 438733 w 12711596"/>
                <a:gd name="connsiteY0" fmla="*/ 2045455 h 5585460"/>
                <a:gd name="connsiteX1" fmla="*/ 477309 w 12711596"/>
                <a:gd name="connsiteY1" fmla="*/ 1810100 h 5585460"/>
                <a:gd name="connsiteX2" fmla="*/ 1325142 w 12711596"/>
                <a:gd name="connsiteY2" fmla="*/ 1438965 h 5585460"/>
                <a:gd name="connsiteX3" fmla="*/ 1866317 w 12711596"/>
                <a:gd name="connsiteY3" fmla="*/ 1382982 h 5585460"/>
                <a:gd name="connsiteX4" fmla="*/ 2454146 w 12711596"/>
                <a:gd name="connsiteY4" fmla="*/ 1476288 h 5585460"/>
                <a:gd name="connsiteX5" fmla="*/ 3069966 w 12711596"/>
                <a:gd name="connsiteY5" fmla="*/ 1634908 h 5585460"/>
                <a:gd name="connsiteX6" fmla="*/ 3956374 w 12711596"/>
                <a:gd name="connsiteY6" fmla="*/ 1560263 h 5585460"/>
                <a:gd name="connsiteX7" fmla="*/ 4824121 w 12711596"/>
                <a:gd name="connsiteY7" fmla="*/ 1420304 h 5585460"/>
                <a:gd name="connsiteX8" fmla="*/ 5253329 w 12711596"/>
                <a:gd name="connsiteY8" fmla="*/ 1075071 h 5585460"/>
                <a:gd name="connsiteX9" fmla="*/ 6121076 w 12711596"/>
                <a:gd name="connsiteY9" fmla="*/ 1009757 h 5585460"/>
                <a:gd name="connsiteX10" fmla="*/ 6802211 w 12711596"/>
                <a:gd name="connsiteY10" fmla="*/ 1047080 h 5585460"/>
                <a:gd name="connsiteX11" fmla="*/ 7306064 w 12711596"/>
                <a:gd name="connsiteY11" fmla="*/ 1103063 h 5585460"/>
                <a:gd name="connsiteX12" fmla="*/ 8005860 w 12711596"/>
                <a:gd name="connsiteY12" fmla="*/ 1149716 h 5585460"/>
                <a:gd name="connsiteX13" fmla="*/ 8948252 w 12711596"/>
                <a:gd name="connsiteY13" fmla="*/ 1149716 h 5585460"/>
                <a:gd name="connsiteX14" fmla="*/ 9442774 w 12711596"/>
                <a:gd name="connsiteY14" fmla="*/ 953773 h 5585460"/>
                <a:gd name="connsiteX15" fmla="*/ 10058595 w 12711596"/>
                <a:gd name="connsiteY15" fmla="*/ 636533 h 5585460"/>
                <a:gd name="connsiteX16" fmla="*/ 10730399 w 12711596"/>
                <a:gd name="connsiteY16" fmla="*/ 477912 h 5585460"/>
                <a:gd name="connsiteX17" fmla="*/ 11943378 w 12711596"/>
                <a:gd name="connsiteY17" fmla="*/ 384606 h 5585460"/>
                <a:gd name="connsiteX18" fmla="*/ 12633844 w 12711596"/>
                <a:gd name="connsiteY18" fmla="*/ 356614 h 5585460"/>
                <a:gd name="connsiteX19" fmla="*/ 12607245 w 12711596"/>
                <a:gd name="connsiteY19" fmla="*/ 5235829 h 5585460"/>
                <a:gd name="connsiteX20" fmla="*/ 12690107 w 12711596"/>
                <a:gd name="connsiteY20" fmla="*/ 5083199 h 5585460"/>
                <a:gd name="connsiteX21" fmla="*/ 12553629 w 12711596"/>
                <a:gd name="connsiteY21" fmla="*/ 5233324 h 5585460"/>
                <a:gd name="connsiteX22" fmla="*/ 11134262 w 12711596"/>
                <a:gd name="connsiteY22" fmla="*/ 5328859 h 5585460"/>
                <a:gd name="connsiteX23" fmla="*/ 893427 w 12711596"/>
                <a:gd name="connsiteY23" fmla="*/ 5258805 h 5585460"/>
                <a:gd name="connsiteX24" fmla="*/ 489007 w 12711596"/>
                <a:gd name="connsiteY24" fmla="*/ 5233324 h 5585460"/>
                <a:gd name="connsiteX25" fmla="*/ 557246 w 12711596"/>
                <a:gd name="connsiteY25" fmla="*/ 5151438 h 5585460"/>
                <a:gd name="connsiteX26" fmla="*/ 502655 w 12711596"/>
                <a:gd name="connsiteY26" fmla="*/ 4851187 h 5585460"/>
                <a:gd name="connsiteX27" fmla="*/ 393473 w 12711596"/>
                <a:gd name="connsiteY27" fmla="*/ 3841253 h 5585460"/>
                <a:gd name="connsiteX28" fmla="*/ 438733 w 12711596"/>
                <a:gd name="connsiteY28" fmla="*/ 2045455 h 5585460"/>
                <a:gd name="connsiteX0" fmla="*/ 438733 w 12711596"/>
                <a:gd name="connsiteY0" fmla="*/ 2045455 h 5585460"/>
                <a:gd name="connsiteX1" fmla="*/ 477309 w 12711596"/>
                <a:gd name="connsiteY1" fmla="*/ 1810100 h 5585460"/>
                <a:gd name="connsiteX2" fmla="*/ 1325142 w 12711596"/>
                <a:gd name="connsiteY2" fmla="*/ 1438965 h 5585460"/>
                <a:gd name="connsiteX3" fmla="*/ 1866317 w 12711596"/>
                <a:gd name="connsiteY3" fmla="*/ 1382982 h 5585460"/>
                <a:gd name="connsiteX4" fmla="*/ 2454146 w 12711596"/>
                <a:gd name="connsiteY4" fmla="*/ 1476288 h 5585460"/>
                <a:gd name="connsiteX5" fmla="*/ 3069966 w 12711596"/>
                <a:gd name="connsiteY5" fmla="*/ 1634908 h 5585460"/>
                <a:gd name="connsiteX6" fmla="*/ 3956374 w 12711596"/>
                <a:gd name="connsiteY6" fmla="*/ 1560263 h 5585460"/>
                <a:gd name="connsiteX7" fmla="*/ 4824121 w 12711596"/>
                <a:gd name="connsiteY7" fmla="*/ 1420304 h 5585460"/>
                <a:gd name="connsiteX8" fmla="*/ 5253329 w 12711596"/>
                <a:gd name="connsiteY8" fmla="*/ 1075071 h 5585460"/>
                <a:gd name="connsiteX9" fmla="*/ 6121076 w 12711596"/>
                <a:gd name="connsiteY9" fmla="*/ 1009757 h 5585460"/>
                <a:gd name="connsiteX10" fmla="*/ 6802211 w 12711596"/>
                <a:gd name="connsiteY10" fmla="*/ 1047080 h 5585460"/>
                <a:gd name="connsiteX11" fmla="*/ 7306064 w 12711596"/>
                <a:gd name="connsiteY11" fmla="*/ 1103063 h 5585460"/>
                <a:gd name="connsiteX12" fmla="*/ 8005860 w 12711596"/>
                <a:gd name="connsiteY12" fmla="*/ 1149716 h 5585460"/>
                <a:gd name="connsiteX13" fmla="*/ 8948252 w 12711596"/>
                <a:gd name="connsiteY13" fmla="*/ 1149716 h 5585460"/>
                <a:gd name="connsiteX14" fmla="*/ 9442774 w 12711596"/>
                <a:gd name="connsiteY14" fmla="*/ 953773 h 5585460"/>
                <a:gd name="connsiteX15" fmla="*/ 10058595 w 12711596"/>
                <a:gd name="connsiteY15" fmla="*/ 636533 h 5585460"/>
                <a:gd name="connsiteX16" fmla="*/ 10730399 w 12711596"/>
                <a:gd name="connsiteY16" fmla="*/ 477912 h 5585460"/>
                <a:gd name="connsiteX17" fmla="*/ 11943378 w 12711596"/>
                <a:gd name="connsiteY17" fmla="*/ 384606 h 5585460"/>
                <a:gd name="connsiteX18" fmla="*/ 12633844 w 12711596"/>
                <a:gd name="connsiteY18" fmla="*/ 356614 h 5585460"/>
                <a:gd name="connsiteX19" fmla="*/ 12607245 w 12711596"/>
                <a:gd name="connsiteY19" fmla="*/ 5235829 h 5585460"/>
                <a:gd name="connsiteX20" fmla="*/ 12690107 w 12711596"/>
                <a:gd name="connsiteY20" fmla="*/ 5083199 h 5585460"/>
                <a:gd name="connsiteX21" fmla="*/ 12553629 w 12711596"/>
                <a:gd name="connsiteY21" fmla="*/ 5233324 h 5585460"/>
                <a:gd name="connsiteX22" fmla="*/ 11134262 w 12711596"/>
                <a:gd name="connsiteY22" fmla="*/ 5328859 h 5585460"/>
                <a:gd name="connsiteX23" fmla="*/ 893427 w 12711596"/>
                <a:gd name="connsiteY23" fmla="*/ 5258805 h 5585460"/>
                <a:gd name="connsiteX24" fmla="*/ 489007 w 12711596"/>
                <a:gd name="connsiteY24" fmla="*/ 5233324 h 5585460"/>
                <a:gd name="connsiteX25" fmla="*/ 557246 w 12711596"/>
                <a:gd name="connsiteY25" fmla="*/ 5151438 h 5585460"/>
                <a:gd name="connsiteX26" fmla="*/ 379825 w 12711596"/>
                <a:gd name="connsiteY26" fmla="*/ 4946722 h 5585460"/>
                <a:gd name="connsiteX27" fmla="*/ 393473 w 12711596"/>
                <a:gd name="connsiteY27" fmla="*/ 3841253 h 5585460"/>
                <a:gd name="connsiteX28" fmla="*/ 438733 w 12711596"/>
                <a:gd name="connsiteY28" fmla="*/ 2045455 h 5585460"/>
                <a:gd name="connsiteX0" fmla="*/ 438733 w 12711596"/>
                <a:gd name="connsiteY0" fmla="*/ 2045455 h 5585460"/>
                <a:gd name="connsiteX1" fmla="*/ 477309 w 12711596"/>
                <a:gd name="connsiteY1" fmla="*/ 1810100 h 5585460"/>
                <a:gd name="connsiteX2" fmla="*/ 1325142 w 12711596"/>
                <a:gd name="connsiteY2" fmla="*/ 1438965 h 5585460"/>
                <a:gd name="connsiteX3" fmla="*/ 1866317 w 12711596"/>
                <a:gd name="connsiteY3" fmla="*/ 1382982 h 5585460"/>
                <a:gd name="connsiteX4" fmla="*/ 2454146 w 12711596"/>
                <a:gd name="connsiteY4" fmla="*/ 1476288 h 5585460"/>
                <a:gd name="connsiteX5" fmla="*/ 3069966 w 12711596"/>
                <a:gd name="connsiteY5" fmla="*/ 1634908 h 5585460"/>
                <a:gd name="connsiteX6" fmla="*/ 3956374 w 12711596"/>
                <a:gd name="connsiteY6" fmla="*/ 1560263 h 5585460"/>
                <a:gd name="connsiteX7" fmla="*/ 4824121 w 12711596"/>
                <a:gd name="connsiteY7" fmla="*/ 1420304 h 5585460"/>
                <a:gd name="connsiteX8" fmla="*/ 5253329 w 12711596"/>
                <a:gd name="connsiteY8" fmla="*/ 1075071 h 5585460"/>
                <a:gd name="connsiteX9" fmla="*/ 6121076 w 12711596"/>
                <a:gd name="connsiteY9" fmla="*/ 1009757 h 5585460"/>
                <a:gd name="connsiteX10" fmla="*/ 6802211 w 12711596"/>
                <a:gd name="connsiteY10" fmla="*/ 1047080 h 5585460"/>
                <a:gd name="connsiteX11" fmla="*/ 7306064 w 12711596"/>
                <a:gd name="connsiteY11" fmla="*/ 1103063 h 5585460"/>
                <a:gd name="connsiteX12" fmla="*/ 8005860 w 12711596"/>
                <a:gd name="connsiteY12" fmla="*/ 1149716 h 5585460"/>
                <a:gd name="connsiteX13" fmla="*/ 8948252 w 12711596"/>
                <a:gd name="connsiteY13" fmla="*/ 1149716 h 5585460"/>
                <a:gd name="connsiteX14" fmla="*/ 9442774 w 12711596"/>
                <a:gd name="connsiteY14" fmla="*/ 953773 h 5585460"/>
                <a:gd name="connsiteX15" fmla="*/ 10058595 w 12711596"/>
                <a:gd name="connsiteY15" fmla="*/ 636533 h 5585460"/>
                <a:gd name="connsiteX16" fmla="*/ 10730399 w 12711596"/>
                <a:gd name="connsiteY16" fmla="*/ 477912 h 5585460"/>
                <a:gd name="connsiteX17" fmla="*/ 11943378 w 12711596"/>
                <a:gd name="connsiteY17" fmla="*/ 384606 h 5585460"/>
                <a:gd name="connsiteX18" fmla="*/ 12633844 w 12711596"/>
                <a:gd name="connsiteY18" fmla="*/ 356614 h 5585460"/>
                <a:gd name="connsiteX19" fmla="*/ 12607245 w 12711596"/>
                <a:gd name="connsiteY19" fmla="*/ 5235829 h 5585460"/>
                <a:gd name="connsiteX20" fmla="*/ 12690107 w 12711596"/>
                <a:gd name="connsiteY20" fmla="*/ 5083199 h 5585460"/>
                <a:gd name="connsiteX21" fmla="*/ 12553629 w 12711596"/>
                <a:gd name="connsiteY21" fmla="*/ 5233324 h 5585460"/>
                <a:gd name="connsiteX22" fmla="*/ 11134262 w 12711596"/>
                <a:gd name="connsiteY22" fmla="*/ 5328859 h 5585460"/>
                <a:gd name="connsiteX23" fmla="*/ 893427 w 12711596"/>
                <a:gd name="connsiteY23" fmla="*/ 5258805 h 5585460"/>
                <a:gd name="connsiteX24" fmla="*/ 489007 w 12711596"/>
                <a:gd name="connsiteY24" fmla="*/ 5233324 h 5585460"/>
                <a:gd name="connsiteX25" fmla="*/ 366177 w 12711596"/>
                <a:gd name="connsiteY25" fmla="*/ 5246972 h 5585460"/>
                <a:gd name="connsiteX26" fmla="*/ 379825 w 12711596"/>
                <a:gd name="connsiteY26" fmla="*/ 4946722 h 5585460"/>
                <a:gd name="connsiteX27" fmla="*/ 393473 w 12711596"/>
                <a:gd name="connsiteY27" fmla="*/ 3841253 h 5585460"/>
                <a:gd name="connsiteX28" fmla="*/ 438733 w 12711596"/>
                <a:gd name="connsiteY28" fmla="*/ 2045455 h 5585460"/>
                <a:gd name="connsiteX0" fmla="*/ 423588 w 12711596"/>
                <a:gd name="connsiteY0" fmla="*/ 2658799 h 5585460"/>
                <a:gd name="connsiteX1" fmla="*/ 477309 w 12711596"/>
                <a:gd name="connsiteY1" fmla="*/ 1810100 h 5585460"/>
                <a:gd name="connsiteX2" fmla="*/ 1325142 w 12711596"/>
                <a:gd name="connsiteY2" fmla="*/ 1438965 h 5585460"/>
                <a:gd name="connsiteX3" fmla="*/ 1866317 w 12711596"/>
                <a:gd name="connsiteY3" fmla="*/ 1382982 h 5585460"/>
                <a:gd name="connsiteX4" fmla="*/ 2454146 w 12711596"/>
                <a:gd name="connsiteY4" fmla="*/ 1476288 h 5585460"/>
                <a:gd name="connsiteX5" fmla="*/ 3069966 w 12711596"/>
                <a:gd name="connsiteY5" fmla="*/ 1634908 h 5585460"/>
                <a:gd name="connsiteX6" fmla="*/ 3956374 w 12711596"/>
                <a:gd name="connsiteY6" fmla="*/ 1560263 h 5585460"/>
                <a:gd name="connsiteX7" fmla="*/ 4824121 w 12711596"/>
                <a:gd name="connsiteY7" fmla="*/ 1420304 h 5585460"/>
                <a:gd name="connsiteX8" fmla="*/ 5253329 w 12711596"/>
                <a:gd name="connsiteY8" fmla="*/ 1075071 h 5585460"/>
                <a:gd name="connsiteX9" fmla="*/ 6121076 w 12711596"/>
                <a:gd name="connsiteY9" fmla="*/ 1009757 h 5585460"/>
                <a:gd name="connsiteX10" fmla="*/ 6802211 w 12711596"/>
                <a:gd name="connsiteY10" fmla="*/ 1047080 h 5585460"/>
                <a:gd name="connsiteX11" fmla="*/ 7306064 w 12711596"/>
                <a:gd name="connsiteY11" fmla="*/ 1103063 h 5585460"/>
                <a:gd name="connsiteX12" fmla="*/ 8005860 w 12711596"/>
                <a:gd name="connsiteY12" fmla="*/ 1149716 h 5585460"/>
                <a:gd name="connsiteX13" fmla="*/ 8948252 w 12711596"/>
                <a:gd name="connsiteY13" fmla="*/ 1149716 h 5585460"/>
                <a:gd name="connsiteX14" fmla="*/ 9442774 w 12711596"/>
                <a:gd name="connsiteY14" fmla="*/ 953773 h 5585460"/>
                <a:gd name="connsiteX15" fmla="*/ 10058595 w 12711596"/>
                <a:gd name="connsiteY15" fmla="*/ 636533 h 5585460"/>
                <a:gd name="connsiteX16" fmla="*/ 10730399 w 12711596"/>
                <a:gd name="connsiteY16" fmla="*/ 477912 h 5585460"/>
                <a:gd name="connsiteX17" fmla="*/ 11943378 w 12711596"/>
                <a:gd name="connsiteY17" fmla="*/ 384606 h 5585460"/>
                <a:gd name="connsiteX18" fmla="*/ 12633844 w 12711596"/>
                <a:gd name="connsiteY18" fmla="*/ 356614 h 5585460"/>
                <a:gd name="connsiteX19" fmla="*/ 12607245 w 12711596"/>
                <a:gd name="connsiteY19" fmla="*/ 5235829 h 5585460"/>
                <a:gd name="connsiteX20" fmla="*/ 12690107 w 12711596"/>
                <a:gd name="connsiteY20" fmla="*/ 5083199 h 5585460"/>
                <a:gd name="connsiteX21" fmla="*/ 12553629 w 12711596"/>
                <a:gd name="connsiteY21" fmla="*/ 5233324 h 5585460"/>
                <a:gd name="connsiteX22" fmla="*/ 11134262 w 12711596"/>
                <a:gd name="connsiteY22" fmla="*/ 5328859 h 5585460"/>
                <a:gd name="connsiteX23" fmla="*/ 893427 w 12711596"/>
                <a:gd name="connsiteY23" fmla="*/ 5258805 h 5585460"/>
                <a:gd name="connsiteX24" fmla="*/ 489007 w 12711596"/>
                <a:gd name="connsiteY24" fmla="*/ 5233324 h 5585460"/>
                <a:gd name="connsiteX25" fmla="*/ 366177 w 12711596"/>
                <a:gd name="connsiteY25" fmla="*/ 5246972 h 5585460"/>
                <a:gd name="connsiteX26" fmla="*/ 379825 w 12711596"/>
                <a:gd name="connsiteY26" fmla="*/ 4946722 h 5585460"/>
                <a:gd name="connsiteX27" fmla="*/ 393473 w 12711596"/>
                <a:gd name="connsiteY27" fmla="*/ 3841253 h 5585460"/>
                <a:gd name="connsiteX28" fmla="*/ 423588 w 12711596"/>
                <a:gd name="connsiteY28" fmla="*/ 2658799 h 5585460"/>
                <a:gd name="connsiteX0" fmla="*/ 423588 w 12711596"/>
                <a:gd name="connsiteY0" fmla="*/ 2658799 h 5585460"/>
                <a:gd name="connsiteX1" fmla="*/ 477309 w 12711596"/>
                <a:gd name="connsiteY1" fmla="*/ 1810100 h 5585460"/>
                <a:gd name="connsiteX2" fmla="*/ 1325142 w 12711596"/>
                <a:gd name="connsiteY2" fmla="*/ 1438965 h 5585460"/>
                <a:gd name="connsiteX3" fmla="*/ 1866317 w 12711596"/>
                <a:gd name="connsiteY3" fmla="*/ 1382982 h 5585460"/>
                <a:gd name="connsiteX4" fmla="*/ 2454146 w 12711596"/>
                <a:gd name="connsiteY4" fmla="*/ 1476288 h 5585460"/>
                <a:gd name="connsiteX5" fmla="*/ 3069966 w 12711596"/>
                <a:gd name="connsiteY5" fmla="*/ 1634908 h 5585460"/>
                <a:gd name="connsiteX6" fmla="*/ 3956374 w 12711596"/>
                <a:gd name="connsiteY6" fmla="*/ 1560263 h 5585460"/>
                <a:gd name="connsiteX7" fmla="*/ 4824121 w 12711596"/>
                <a:gd name="connsiteY7" fmla="*/ 1420304 h 5585460"/>
                <a:gd name="connsiteX8" fmla="*/ 5253329 w 12711596"/>
                <a:gd name="connsiteY8" fmla="*/ 1075071 h 5585460"/>
                <a:gd name="connsiteX9" fmla="*/ 6121076 w 12711596"/>
                <a:gd name="connsiteY9" fmla="*/ 1009757 h 5585460"/>
                <a:gd name="connsiteX10" fmla="*/ 6802211 w 12711596"/>
                <a:gd name="connsiteY10" fmla="*/ 1047080 h 5585460"/>
                <a:gd name="connsiteX11" fmla="*/ 7306064 w 12711596"/>
                <a:gd name="connsiteY11" fmla="*/ 1103063 h 5585460"/>
                <a:gd name="connsiteX12" fmla="*/ 8005860 w 12711596"/>
                <a:gd name="connsiteY12" fmla="*/ 1149716 h 5585460"/>
                <a:gd name="connsiteX13" fmla="*/ 8948252 w 12711596"/>
                <a:gd name="connsiteY13" fmla="*/ 1149716 h 5585460"/>
                <a:gd name="connsiteX14" fmla="*/ 9442774 w 12711596"/>
                <a:gd name="connsiteY14" fmla="*/ 953773 h 5585460"/>
                <a:gd name="connsiteX15" fmla="*/ 10058595 w 12711596"/>
                <a:gd name="connsiteY15" fmla="*/ 636533 h 5585460"/>
                <a:gd name="connsiteX16" fmla="*/ 10730399 w 12711596"/>
                <a:gd name="connsiteY16" fmla="*/ 477912 h 5585460"/>
                <a:gd name="connsiteX17" fmla="*/ 11943378 w 12711596"/>
                <a:gd name="connsiteY17" fmla="*/ 384606 h 5585460"/>
                <a:gd name="connsiteX18" fmla="*/ 12633844 w 12711596"/>
                <a:gd name="connsiteY18" fmla="*/ 356614 h 5585460"/>
                <a:gd name="connsiteX19" fmla="*/ 12607245 w 12711596"/>
                <a:gd name="connsiteY19" fmla="*/ 5235829 h 5585460"/>
                <a:gd name="connsiteX20" fmla="*/ 12690107 w 12711596"/>
                <a:gd name="connsiteY20" fmla="*/ 5083199 h 5585460"/>
                <a:gd name="connsiteX21" fmla="*/ 12553629 w 12711596"/>
                <a:gd name="connsiteY21" fmla="*/ 5233324 h 5585460"/>
                <a:gd name="connsiteX22" fmla="*/ 11134262 w 12711596"/>
                <a:gd name="connsiteY22" fmla="*/ 5328859 h 5585460"/>
                <a:gd name="connsiteX23" fmla="*/ 893427 w 12711596"/>
                <a:gd name="connsiteY23" fmla="*/ 5258805 h 5585460"/>
                <a:gd name="connsiteX24" fmla="*/ 489007 w 12711596"/>
                <a:gd name="connsiteY24" fmla="*/ 5233324 h 5585460"/>
                <a:gd name="connsiteX25" fmla="*/ 366177 w 12711596"/>
                <a:gd name="connsiteY25" fmla="*/ 5246972 h 5585460"/>
                <a:gd name="connsiteX26" fmla="*/ 379825 w 12711596"/>
                <a:gd name="connsiteY26" fmla="*/ 4946722 h 5585460"/>
                <a:gd name="connsiteX27" fmla="*/ 408618 w 12711596"/>
                <a:gd name="connsiteY27" fmla="*/ 3855857 h 5585460"/>
                <a:gd name="connsiteX28" fmla="*/ 423588 w 12711596"/>
                <a:gd name="connsiteY28" fmla="*/ 2658799 h 5585460"/>
                <a:gd name="connsiteX0" fmla="*/ 423588 w 12711596"/>
                <a:gd name="connsiteY0" fmla="*/ 2658799 h 5585460"/>
                <a:gd name="connsiteX1" fmla="*/ 477309 w 12711596"/>
                <a:gd name="connsiteY1" fmla="*/ 1810100 h 5585460"/>
                <a:gd name="connsiteX2" fmla="*/ 1325142 w 12711596"/>
                <a:gd name="connsiteY2" fmla="*/ 1438965 h 5585460"/>
                <a:gd name="connsiteX3" fmla="*/ 1866317 w 12711596"/>
                <a:gd name="connsiteY3" fmla="*/ 1382982 h 5585460"/>
                <a:gd name="connsiteX4" fmla="*/ 2454146 w 12711596"/>
                <a:gd name="connsiteY4" fmla="*/ 1476288 h 5585460"/>
                <a:gd name="connsiteX5" fmla="*/ 3069966 w 12711596"/>
                <a:gd name="connsiteY5" fmla="*/ 1634908 h 5585460"/>
                <a:gd name="connsiteX6" fmla="*/ 3956374 w 12711596"/>
                <a:gd name="connsiteY6" fmla="*/ 1560263 h 5585460"/>
                <a:gd name="connsiteX7" fmla="*/ 4824121 w 12711596"/>
                <a:gd name="connsiteY7" fmla="*/ 1420304 h 5585460"/>
                <a:gd name="connsiteX8" fmla="*/ 5253329 w 12711596"/>
                <a:gd name="connsiteY8" fmla="*/ 1075071 h 5585460"/>
                <a:gd name="connsiteX9" fmla="*/ 6121076 w 12711596"/>
                <a:gd name="connsiteY9" fmla="*/ 1009757 h 5585460"/>
                <a:gd name="connsiteX10" fmla="*/ 6802211 w 12711596"/>
                <a:gd name="connsiteY10" fmla="*/ 1047080 h 5585460"/>
                <a:gd name="connsiteX11" fmla="*/ 7306064 w 12711596"/>
                <a:gd name="connsiteY11" fmla="*/ 1103063 h 5585460"/>
                <a:gd name="connsiteX12" fmla="*/ 8005860 w 12711596"/>
                <a:gd name="connsiteY12" fmla="*/ 1149716 h 5585460"/>
                <a:gd name="connsiteX13" fmla="*/ 8948252 w 12711596"/>
                <a:gd name="connsiteY13" fmla="*/ 1149716 h 5585460"/>
                <a:gd name="connsiteX14" fmla="*/ 9442774 w 12711596"/>
                <a:gd name="connsiteY14" fmla="*/ 953773 h 5585460"/>
                <a:gd name="connsiteX15" fmla="*/ 10058595 w 12711596"/>
                <a:gd name="connsiteY15" fmla="*/ 636533 h 5585460"/>
                <a:gd name="connsiteX16" fmla="*/ 10730399 w 12711596"/>
                <a:gd name="connsiteY16" fmla="*/ 477912 h 5585460"/>
                <a:gd name="connsiteX17" fmla="*/ 11943378 w 12711596"/>
                <a:gd name="connsiteY17" fmla="*/ 384606 h 5585460"/>
                <a:gd name="connsiteX18" fmla="*/ 12633844 w 12711596"/>
                <a:gd name="connsiteY18" fmla="*/ 356614 h 5585460"/>
                <a:gd name="connsiteX19" fmla="*/ 12607245 w 12711596"/>
                <a:gd name="connsiteY19" fmla="*/ 5235829 h 5585460"/>
                <a:gd name="connsiteX20" fmla="*/ 12690107 w 12711596"/>
                <a:gd name="connsiteY20" fmla="*/ 5083199 h 5585460"/>
                <a:gd name="connsiteX21" fmla="*/ 12553629 w 12711596"/>
                <a:gd name="connsiteY21" fmla="*/ 5233324 h 5585460"/>
                <a:gd name="connsiteX22" fmla="*/ 11134262 w 12711596"/>
                <a:gd name="connsiteY22" fmla="*/ 5328859 h 5585460"/>
                <a:gd name="connsiteX23" fmla="*/ 893427 w 12711596"/>
                <a:gd name="connsiteY23" fmla="*/ 5258805 h 5585460"/>
                <a:gd name="connsiteX24" fmla="*/ 489007 w 12711596"/>
                <a:gd name="connsiteY24" fmla="*/ 5233324 h 5585460"/>
                <a:gd name="connsiteX25" fmla="*/ 366177 w 12711596"/>
                <a:gd name="connsiteY25" fmla="*/ 5246972 h 5585460"/>
                <a:gd name="connsiteX26" fmla="*/ 379825 w 12711596"/>
                <a:gd name="connsiteY26" fmla="*/ 4946722 h 5585460"/>
                <a:gd name="connsiteX27" fmla="*/ 408618 w 12711596"/>
                <a:gd name="connsiteY27" fmla="*/ 3855857 h 5585460"/>
                <a:gd name="connsiteX28" fmla="*/ 423588 w 12711596"/>
                <a:gd name="connsiteY28" fmla="*/ 2658799 h 5585460"/>
                <a:gd name="connsiteX0" fmla="*/ 408618 w 12711596"/>
                <a:gd name="connsiteY0" fmla="*/ 3855857 h 5585460"/>
                <a:gd name="connsiteX1" fmla="*/ 477309 w 12711596"/>
                <a:gd name="connsiteY1" fmla="*/ 1810100 h 5585460"/>
                <a:gd name="connsiteX2" fmla="*/ 1325142 w 12711596"/>
                <a:gd name="connsiteY2" fmla="*/ 1438965 h 5585460"/>
                <a:gd name="connsiteX3" fmla="*/ 1866317 w 12711596"/>
                <a:gd name="connsiteY3" fmla="*/ 1382982 h 5585460"/>
                <a:gd name="connsiteX4" fmla="*/ 2454146 w 12711596"/>
                <a:gd name="connsiteY4" fmla="*/ 1476288 h 5585460"/>
                <a:gd name="connsiteX5" fmla="*/ 3069966 w 12711596"/>
                <a:gd name="connsiteY5" fmla="*/ 1634908 h 5585460"/>
                <a:gd name="connsiteX6" fmla="*/ 3956374 w 12711596"/>
                <a:gd name="connsiteY6" fmla="*/ 1560263 h 5585460"/>
                <a:gd name="connsiteX7" fmla="*/ 4824121 w 12711596"/>
                <a:gd name="connsiteY7" fmla="*/ 1420304 h 5585460"/>
                <a:gd name="connsiteX8" fmla="*/ 5253329 w 12711596"/>
                <a:gd name="connsiteY8" fmla="*/ 1075071 h 5585460"/>
                <a:gd name="connsiteX9" fmla="*/ 6121076 w 12711596"/>
                <a:gd name="connsiteY9" fmla="*/ 1009757 h 5585460"/>
                <a:gd name="connsiteX10" fmla="*/ 6802211 w 12711596"/>
                <a:gd name="connsiteY10" fmla="*/ 1047080 h 5585460"/>
                <a:gd name="connsiteX11" fmla="*/ 7306064 w 12711596"/>
                <a:gd name="connsiteY11" fmla="*/ 1103063 h 5585460"/>
                <a:gd name="connsiteX12" fmla="*/ 8005860 w 12711596"/>
                <a:gd name="connsiteY12" fmla="*/ 1149716 h 5585460"/>
                <a:gd name="connsiteX13" fmla="*/ 8948252 w 12711596"/>
                <a:gd name="connsiteY13" fmla="*/ 1149716 h 5585460"/>
                <a:gd name="connsiteX14" fmla="*/ 9442774 w 12711596"/>
                <a:gd name="connsiteY14" fmla="*/ 953773 h 5585460"/>
                <a:gd name="connsiteX15" fmla="*/ 10058595 w 12711596"/>
                <a:gd name="connsiteY15" fmla="*/ 636533 h 5585460"/>
                <a:gd name="connsiteX16" fmla="*/ 10730399 w 12711596"/>
                <a:gd name="connsiteY16" fmla="*/ 477912 h 5585460"/>
                <a:gd name="connsiteX17" fmla="*/ 11943378 w 12711596"/>
                <a:gd name="connsiteY17" fmla="*/ 384606 h 5585460"/>
                <a:gd name="connsiteX18" fmla="*/ 12633844 w 12711596"/>
                <a:gd name="connsiteY18" fmla="*/ 356614 h 5585460"/>
                <a:gd name="connsiteX19" fmla="*/ 12607245 w 12711596"/>
                <a:gd name="connsiteY19" fmla="*/ 5235829 h 5585460"/>
                <a:gd name="connsiteX20" fmla="*/ 12690107 w 12711596"/>
                <a:gd name="connsiteY20" fmla="*/ 5083199 h 5585460"/>
                <a:gd name="connsiteX21" fmla="*/ 12553629 w 12711596"/>
                <a:gd name="connsiteY21" fmla="*/ 5233324 h 5585460"/>
                <a:gd name="connsiteX22" fmla="*/ 11134262 w 12711596"/>
                <a:gd name="connsiteY22" fmla="*/ 5328859 h 5585460"/>
                <a:gd name="connsiteX23" fmla="*/ 893427 w 12711596"/>
                <a:gd name="connsiteY23" fmla="*/ 5258805 h 5585460"/>
                <a:gd name="connsiteX24" fmla="*/ 489007 w 12711596"/>
                <a:gd name="connsiteY24" fmla="*/ 5233324 h 5585460"/>
                <a:gd name="connsiteX25" fmla="*/ 366177 w 12711596"/>
                <a:gd name="connsiteY25" fmla="*/ 5246972 h 5585460"/>
                <a:gd name="connsiteX26" fmla="*/ 379825 w 12711596"/>
                <a:gd name="connsiteY26" fmla="*/ 4946722 h 5585460"/>
                <a:gd name="connsiteX27" fmla="*/ 408618 w 12711596"/>
                <a:gd name="connsiteY27" fmla="*/ 3855857 h 5585460"/>
                <a:gd name="connsiteX0" fmla="*/ 379825 w 12711596"/>
                <a:gd name="connsiteY0" fmla="*/ 4946722 h 5585460"/>
                <a:gd name="connsiteX1" fmla="*/ 477309 w 12711596"/>
                <a:gd name="connsiteY1" fmla="*/ 1810100 h 5585460"/>
                <a:gd name="connsiteX2" fmla="*/ 1325142 w 12711596"/>
                <a:gd name="connsiteY2" fmla="*/ 1438965 h 5585460"/>
                <a:gd name="connsiteX3" fmla="*/ 1866317 w 12711596"/>
                <a:gd name="connsiteY3" fmla="*/ 1382982 h 5585460"/>
                <a:gd name="connsiteX4" fmla="*/ 2454146 w 12711596"/>
                <a:gd name="connsiteY4" fmla="*/ 1476288 h 5585460"/>
                <a:gd name="connsiteX5" fmla="*/ 3069966 w 12711596"/>
                <a:gd name="connsiteY5" fmla="*/ 1634908 h 5585460"/>
                <a:gd name="connsiteX6" fmla="*/ 3956374 w 12711596"/>
                <a:gd name="connsiteY6" fmla="*/ 1560263 h 5585460"/>
                <a:gd name="connsiteX7" fmla="*/ 4824121 w 12711596"/>
                <a:gd name="connsiteY7" fmla="*/ 1420304 h 5585460"/>
                <a:gd name="connsiteX8" fmla="*/ 5253329 w 12711596"/>
                <a:gd name="connsiteY8" fmla="*/ 1075071 h 5585460"/>
                <a:gd name="connsiteX9" fmla="*/ 6121076 w 12711596"/>
                <a:gd name="connsiteY9" fmla="*/ 1009757 h 5585460"/>
                <a:gd name="connsiteX10" fmla="*/ 6802211 w 12711596"/>
                <a:gd name="connsiteY10" fmla="*/ 1047080 h 5585460"/>
                <a:gd name="connsiteX11" fmla="*/ 7306064 w 12711596"/>
                <a:gd name="connsiteY11" fmla="*/ 1103063 h 5585460"/>
                <a:gd name="connsiteX12" fmla="*/ 8005860 w 12711596"/>
                <a:gd name="connsiteY12" fmla="*/ 1149716 h 5585460"/>
                <a:gd name="connsiteX13" fmla="*/ 8948252 w 12711596"/>
                <a:gd name="connsiteY13" fmla="*/ 1149716 h 5585460"/>
                <a:gd name="connsiteX14" fmla="*/ 9442774 w 12711596"/>
                <a:gd name="connsiteY14" fmla="*/ 953773 h 5585460"/>
                <a:gd name="connsiteX15" fmla="*/ 10058595 w 12711596"/>
                <a:gd name="connsiteY15" fmla="*/ 636533 h 5585460"/>
                <a:gd name="connsiteX16" fmla="*/ 10730399 w 12711596"/>
                <a:gd name="connsiteY16" fmla="*/ 477912 h 5585460"/>
                <a:gd name="connsiteX17" fmla="*/ 11943378 w 12711596"/>
                <a:gd name="connsiteY17" fmla="*/ 384606 h 5585460"/>
                <a:gd name="connsiteX18" fmla="*/ 12633844 w 12711596"/>
                <a:gd name="connsiteY18" fmla="*/ 356614 h 5585460"/>
                <a:gd name="connsiteX19" fmla="*/ 12607245 w 12711596"/>
                <a:gd name="connsiteY19" fmla="*/ 5235829 h 5585460"/>
                <a:gd name="connsiteX20" fmla="*/ 12690107 w 12711596"/>
                <a:gd name="connsiteY20" fmla="*/ 5083199 h 5585460"/>
                <a:gd name="connsiteX21" fmla="*/ 12553629 w 12711596"/>
                <a:gd name="connsiteY21" fmla="*/ 5233324 h 5585460"/>
                <a:gd name="connsiteX22" fmla="*/ 11134262 w 12711596"/>
                <a:gd name="connsiteY22" fmla="*/ 5328859 h 5585460"/>
                <a:gd name="connsiteX23" fmla="*/ 893427 w 12711596"/>
                <a:gd name="connsiteY23" fmla="*/ 5258805 h 5585460"/>
                <a:gd name="connsiteX24" fmla="*/ 489007 w 12711596"/>
                <a:gd name="connsiteY24" fmla="*/ 5233324 h 5585460"/>
                <a:gd name="connsiteX25" fmla="*/ 366177 w 12711596"/>
                <a:gd name="connsiteY25" fmla="*/ 5246972 h 5585460"/>
                <a:gd name="connsiteX26" fmla="*/ 379825 w 12711596"/>
                <a:gd name="connsiteY26" fmla="*/ 4946722 h 5585460"/>
                <a:gd name="connsiteX0" fmla="*/ 366177 w 12711596"/>
                <a:gd name="connsiteY0" fmla="*/ 5246972 h 5585460"/>
                <a:gd name="connsiteX1" fmla="*/ 477309 w 12711596"/>
                <a:gd name="connsiteY1" fmla="*/ 1810100 h 5585460"/>
                <a:gd name="connsiteX2" fmla="*/ 1325142 w 12711596"/>
                <a:gd name="connsiteY2" fmla="*/ 1438965 h 5585460"/>
                <a:gd name="connsiteX3" fmla="*/ 1866317 w 12711596"/>
                <a:gd name="connsiteY3" fmla="*/ 1382982 h 5585460"/>
                <a:gd name="connsiteX4" fmla="*/ 2454146 w 12711596"/>
                <a:gd name="connsiteY4" fmla="*/ 1476288 h 5585460"/>
                <a:gd name="connsiteX5" fmla="*/ 3069966 w 12711596"/>
                <a:gd name="connsiteY5" fmla="*/ 1634908 h 5585460"/>
                <a:gd name="connsiteX6" fmla="*/ 3956374 w 12711596"/>
                <a:gd name="connsiteY6" fmla="*/ 1560263 h 5585460"/>
                <a:gd name="connsiteX7" fmla="*/ 4824121 w 12711596"/>
                <a:gd name="connsiteY7" fmla="*/ 1420304 h 5585460"/>
                <a:gd name="connsiteX8" fmla="*/ 5253329 w 12711596"/>
                <a:gd name="connsiteY8" fmla="*/ 1075071 h 5585460"/>
                <a:gd name="connsiteX9" fmla="*/ 6121076 w 12711596"/>
                <a:gd name="connsiteY9" fmla="*/ 1009757 h 5585460"/>
                <a:gd name="connsiteX10" fmla="*/ 6802211 w 12711596"/>
                <a:gd name="connsiteY10" fmla="*/ 1047080 h 5585460"/>
                <a:gd name="connsiteX11" fmla="*/ 7306064 w 12711596"/>
                <a:gd name="connsiteY11" fmla="*/ 1103063 h 5585460"/>
                <a:gd name="connsiteX12" fmla="*/ 8005860 w 12711596"/>
                <a:gd name="connsiteY12" fmla="*/ 1149716 h 5585460"/>
                <a:gd name="connsiteX13" fmla="*/ 8948252 w 12711596"/>
                <a:gd name="connsiteY13" fmla="*/ 1149716 h 5585460"/>
                <a:gd name="connsiteX14" fmla="*/ 9442774 w 12711596"/>
                <a:gd name="connsiteY14" fmla="*/ 953773 h 5585460"/>
                <a:gd name="connsiteX15" fmla="*/ 10058595 w 12711596"/>
                <a:gd name="connsiteY15" fmla="*/ 636533 h 5585460"/>
                <a:gd name="connsiteX16" fmla="*/ 10730399 w 12711596"/>
                <a:gd name="connsiteY16" fmla="*/ 477912 h 5585460"/>
                <a:gd name="connsiteX17" fmla="*/ 11943378 w 12711596"/>
                <a:gd name="connsiteY17" fmla="*/ 384606 h 5585460"/>
                <a:gd name="connsiteX18" fmla="*/ 12633844 w 12711596"/>
                <a:gd name="connsiteY18" fmla="*/ 356614 h 5585460"/>
                <a:gd name="connsiteX19" fmla="*/ 12607245 w 12711596"/>
                <a:gd name="connsiteY19" fmla="*/ 5235829 h 5585460"/>
                <a:gd name="connsiteX20" fmla="*/ 12690107 w 12711596"/>
                <a:gd name="connsiteY20" fmla="*/ 5083199 h 5585460"/>
                <a:gd name="connsiteX21" fmla="*/ 12553629 w 12711596"/>
                <a:gd name="connsiteY21" fmla="*/ 5233324 h 5585460"/>
                <a:gd name="connsiteX22" fmla="*/ 11134262 w 12711596"/>
                <a:gd name="connsiteY22" fmla="*/ 5328859 h 5585460"/>
                <a:gd name="connsiteX23" fmla="*/ 893427 w 12711596"/>
                <a:gd name="connsiteY23" fmla="*/ 5258805 h 5585460"/>
                <a:gd name="connsiteX24" fmla="*/ 489007 w 12711596"/>
                <a:gd name="connsiteY24" fmla="*/ 5233324 h 5585460"/>
                <a:gd name="connsiteX25" fmla="*/ 366177 w 12711596"/>
                <a:gd name="connsiteY25" fmla="*/ 5246972 h 5585460"/>
                <a:gd name="connsiteX0" fmla="*/ 485354 w 12707943"/>
                <a:gd name="connsiteY0" fmla="*/ 5233324 h 5585460"/>
                <a:gd name="connsiteX1" fmla="*/ 473656 w 12707943"/>
                <a:gd name="connsiteY1" fmla="*/ 1810100 h 5585460"/>
                <a:gd name="connsiteX2" fmla="*/ 1321489 w 12707943"/>
                <a:gd name="connsiteY2" fmla="*/ 1438965 h 5585460"/>
                <a:gd name="connsiteX3" fmla="*/ 1862664 w 12707943"/>
                <a:gd name="connsiteY3" fmla="*/ 1382982 h 5585460"/>
                <a:gd name="connsiteX4" fmla="*/ 2450493 w 12707943"/>
                <a:gd name="connsiteY4" fmla="*/ 1476288 h 5585460"/>
                <a:gd name="connsiteX5" fmla="*/ 3066313 w 12707943"/>
                <a:gd name="connsiteY5" fmla="*/ 1634908 h 5585460"/>
                <a:gd name="connsiteX6" fmla="*/ 3952721 w 12707943"/>
                <a:gd name="connsiteY6" fmla="*/ 1560263 h 5585460"/>
                <a:gd name="connsiteX7" fmla="*/ 4820468 w 12707943"/>
                <a:gd name="connsiteY7" fmla="*/ 1420304 h 5585460"/>
                <a:gd name="connsiteX8" fmla="*/ 5249676 w 12707943"/>
                <a:gd name="connsiteY8" fmla="*/ 1075071 h 5585460"/>
                <a:gd name="connsiteX9" fmla="*/ 6117423 w 12707943"/>
                <a:gd name="connsiteY9" fmla="*/ 1009757 h 5585460"/>
                <a:gd name="connsiteX10" fmla="*/ 6798558 w 12707943"/>
                <a:gd name="connsiteY10" fmla="*/ 1047080 h 5585460"/>
                <a:gd name="connsiteX11" fmla="*/ 7302411 w 12707943"/>
                <a:gd name="connsiteY11" fmla="*/ 1103063 h 5585460"/>
                <a:gd name="connsiteX12" fmla="*/ 8002207 w 12707943"/>
                <a:gd name="connsiteY12" fmla="*/ 1149716 h 5585460"/>
                <a:gd name="connsiteX13" fmla="*/ 8944599 w 12707943"/>
                <a:gd name="connsiteY13" fmla="*/ 1149716 h 5585460"/>
                <a:gd name="connsiteX14" fmla="*/ 9439121 w 12707943"/>
                <a:gd name="connsiteY14" fmla="*/ 953773 h 5585460"/>
                <a:gd name="connsiteX15" fmla="*/ 10054942 w 12707943"/>
                <a:gd name="connsiteY15" fmla="*/ 636533 h 5585460"/>
                <a:gd name="connsiteX16" fmla="*/ 10726746 w 12707943"/>
                <a:gd name="connsiteY16" fmla="*/ 477912 h 5585460"/>
                <a:gd name="connsiteX17" fmla="*/ 11939725 w 12707943"/>
                <a:gd name="connsiteY17" fmla="*/ 384606 h 5585460"/>
                <a:gd name="connsiteX18" fmla="*/ 12630191 w 12707943"/>
                <a:gd name="connsiteY18" fmla="*/ 356614 h 5585460"/>
                <a:gd name="connsiteX19" fmla="*/ 12603592 w 12707943"/>
                <a:gd name="connsiteY19" fmla="*/ 5235829 h 5585460"/>
                <a:gd name="connsiteX20" fmla="*/ 12686454 w 12707943"/>
                <a:gd name="connsiteY20" fmla="*/ 5083199 h 5585460"/>
                <a:gd name="connsiteX21" fmla="*/ 12549976 w 12707943"/>
                <a:gd name="connsiteY21" fmla="*/ 5233324 h 5585460"/>
                <a:gd name="connsiteX22" fmla="*/ 11130609 w 12707943"/>
                <a:gd name="connsiteY22" fmla="*/ 5328859 h 5585460"/>
                <a:gd name="connsiteX23" fmla="*/ 889774 w 12707943"/>
                <a:gd name="connsiteY23" fmla="*/ 5258805 h 5585460"/>
                <a:gd name="connsiteX24" fmla="*/ 485354 w 12707943"/>
                <a:gd name="connsiteY24" fmla="*/ 5233324 h 5585460"/>
                <a:gd name="connsiteX0" fmla="*/ 23004 w 13305759"/>
                <a:gd name="connsiteY0" fmla="*/ 4853637 h 5585460"/>
                <a:gd name="connsiteX1" fmla="*/ 1071472 w 13305759"/>
                <a:gd name="connsiteY1" fmla="*/ 1810100 h 5585460"/>
                <a:gd name="connsiteX2" fmla="*/ 1919305 w 13305759"/>
                <a:gd name="connsiteY2" fmla="*/ 1438965 h 5585460"/>
                <a:gd name="connsiteX3" fmla="*/ 2460480 w 13305759"/>
                <a:gd name="connsiteY3" fmla="*/ 1382982 h 5585460"/>
                <a:gd name="connsiteX4" fmla="*/ 3048309 w 13305759"/>
                <a:gd name="connsiteY4" fmla="*/ 1476288 h 5585460"/>
                <a:gd name="connsiteX5" fmla="*/ 3664129 w 13305759"/>
                <a:gd name="connsiteY5" fmla="*/ 1634908 h 5585460"/>
                <a:gd name="connsiteX6" fmla="*/ 4550537 w 13305759"/>
                <a:gd name="connsiteY6" fmla="*/ 1560263 h 5585460"/>
                <a:gd name="connsiteX7" fmla="*/ 5418284 w 13305759"/>
                <a:gd name="connsiteY7" fmla="*/ 1420304 h 5585460"/>
                <a:gd name="connsiteX8" fmla="*/ 5847492 w 13305759"/>
                <a:gd name="connsiteY8" fmla="*/ 1075071 h 5585460"/>
                <a:gd name="connsiteX9" fmla="*/ 6715239 w 13305759"/>
                <a:gd name="connsiteY9" fmla="*/ 1009757 h 5585460"/>
                <a:gd name="connsiteX10" fmla="*/ 7396374 w 13305759"/>
                <a:gd name="connsiteY10" fmla="*/ 1047080 h 5585460"/>
                <a:gd name="connsiteX11" fmla="*/ 7900227 w 13305759"/>
                <a:gd name="connsiteY11" fmla="*/ 1103063 h 5585460"/>
                <a:gd name="connsiteX12" fmla="*/ 8600023 w 13305759"/>
                <a:gd name="connsiteY12" fmla="*/ 1149716 h 5585460"/>
                <a:gd name="connsiteX13" fmla="*/ 9542415 w 13305759"/>
                <a:gd name="connsiteY13" fmla="*/ 1149716 h 5585460"/>
                <a:gd name="connsiteX14" fmla="*/ 10036937 w 13305759"/>
                <a:gd name="connsiteY14" fmla="*/ 953773 h 5585460"/>
                <a:gd name="connsiteX15" fmla="*/ 10652758 w 13305759"/>
                <a:gd name="connsiteY15" fmla="*/ 636533 h 5585460"/>
                <a:gd name="connsiteX16" fmla="*/ 11324562 w 13305759"/>
                <a:gd name="connsiteY16" fmla="*/ 477912 h 5585460"/>
                <a:gd name="connsiteX17" fmla="*/ 12537541 w 13305759"/>
                <a:gd name="connsiteY17" fmla="*/ 384606 h 5585460"/>
                <a:gd name="connsiteX18" fmla="*/ 13228007 w 13305759"/>
                <a:gd name="connsiteY18" fmla="*/ 356614 h 5585460"/>
                <a:gd name="connsiteX19" fmla="*/ 13201408 w 13305759"/>
                <a:gd name="connsiteY19" fmla="*/ 5235829 h 5585460"/>
                <a:gd name="connsiteX20" fmla="*/ 13284270 w 13305759"/>
                <a:gd name="connsiteY20" fmla="*/ 5083199 h 5585460"/>
                <a:gd name="connsiteX21" fmla="*/ 13147792 w 13305759"/>
                <a:gd name="connsiteY21" fmla="*/ 5233324 h 5585460"/>
                <a:gd name="connsiteX22" fmla="*/ 11728425 w 13305759"/>
                <a:gd name="connsiteY22" fmla="*/ 5328859 h 5585460"/>
                <a:gd name="connsiteX23" fmla="*/ 1487590 w 13305759"/>
                <a:gd name="connsiteY23" fmla="*/ 5258805 h 5585460"/>
                <a:gd name="connsiteX24" fmla="*/ 23004 w 13305759"/>
                <a:gd name="connsiteY24" fmla="*/ 4853637 h 5585460"/>
                <a:gd name="connsiteX0" fmla="*/ 2916973 w 16199728"/>
                <a:gd name="connsiteY0" fmla="*/ 4853637 h 5585460"/>
                <a:gd name="connsiteX1" fmla="*/ 27681 w 16199728"/>
                <a:gd name="connsiteY1" fmla="*/ 1649464 h 5585460"/>
                <a:gd name="connsiteX2" fmla="*/ 4813274 w 16199728"/>
                <a:gd name="connsiteY2" fmla="*/ 1438965 h 5585460"/>
                <a:gd name="connsiteX3" fmla="*/ 5354449 w 16199728"/>
                <a:gd name="connsiteY3" fmla="*/ 1382982 h 5585460"/>
                <a:gd name="connsiteX4" fmla="*/ 5942278 w 16199728"/>
                <a:gd name="connsiteY4" fmla="*/ 1476288 h 5585460"/>
                <a:gd name="connsiteX5" fmla="*/ 6558098 w 16199728"/>
                <a:gd name="connsiteY5" fmla="*/ 1634908 h 5585460"/>
                <a:gd name="connsiteX6" fmla="*/ 7444506 w 16199728"/>
                <a:gd name="connsiteY6" fmla="*/ 1560263 h 5585460"/>
                <a:gd name="connsiteX7" fmla="*/ 8312253 w 16199728"/>
                <a:gd name="connsiteY7" fmla="*/ 1420304 h 5585460"/>
                <a:gd name="connsiteX8" fmla="*/ 8741461 w 16199728"/>
                <a:gd name="connsiteY8" fmla="*/ 1075071 h 5585460"/>
                <a:gd name="connsiteX9" fmla="*/ 9609208 w 16199728"/>
                <a:gd name="connsiteY9" fmla="*/ 1009757 h 5585460"/>
                <a:gd name="connsiteX10" fmla="*/ 10290343 w 16199728"/>
                <a:gd name="connsiteY10" fmla="*/ 1047080 h 5585460"/>
                <a:gd name="connsiteX11" fmla="*/ 10794196 w 16199728"/>
                <a:gd name="connsiteY11" fmla="*/ 1103063 h 5585460"/>
                <a:gd name="connsiteX12" fmla="*/ 11493992 w 16199728"/>
                <a:gd name="connsiteY12" fmla="*/ 1149716 h 5585460"/>
                <a:gd name="connsiteX13" fmla="*/ 12436384 w 16199728"/>
                <a:gd name="connsiteY13" fmla="*/ 1149716 h 5585460"/>
                <a:gd name="connsiteX14" fmla="*/ 12930906 w 16199728"/>
                <a:gd name="connsiteY14" fmla="*/ 953773 h 5585460"/>
                <a:gd name="connsiteX15" fmla="*/ 13546727 w 16199728"/>
                <a:gd name="connsiteY15" fmla="*/ 636533 h 5585460"/>
                <a:gd name="connsiteX16" fmla="*/ 14218531 w 16199728"/>
                <a:gd name="connsiteY16" fmla="*/ 477912 h 5585460"/>
                <a:gd name="connsiteX17" fmla="*/ 15431510 w 16199728"/>
                <a:gd name="connsiteY17" fmla="*/ 384606 h 5585460"/>
                <a:gd name="connsiteX18" fmla="*/ 16121976 w 16199728"/>
                <a:gd name="connsiteY18" fmla="*/ 356614 h 5585460"/>
                <a:gd name="connsiteX19" fmla="*/ 16095377 w 16199728"/>
                <a:gd name="connsiteY19" fmla="*/ 5235829 h 5585460"/>
                <a:gd name="connsiteX20" fmla="*/ 16178239 w 16199728"/>
                <a:gd name="connsiteY20" fmla="*/ 5083199 h 5585460"/>
                <a:gd name="connsiteX21" fmla="*/ 16041761 w 16199728"/>
                <a:gd name="connsiteY21" fmla="*/ 5233324 h 5585460"/>
                <a:gd name="connsiteX22" fmla="*/ 14622394 w 16199728"/>
                <a:gd name="connsiteY22" fmla="*/ 5328859 h 5585460"/>
                <a:gd name="connsiteX23" fmla="*/ 4381559 w 16199728"/>
                <a:gd name="connsiteY23" fmla="*/ 5258805 h 5585460"/>
                <a:gd name="connsiteX24" fmla="*/ 2916973 w 16199728"/>
                <a:gd name="connsiteY24" fmla="*/ 4853637 h 5585460"/>
                <a:gd name="connsiteX0" fmla="*/ 897252 w 16497227"/>
                <a:gd name="connsiteY0" fmla="*/ 4766016 h 5585460"/>
                <a:gd name="connsiteX1" fmla="*/ 325180 w 16497227"/>
                <a:gd name="connsiteY1" fmla="*/ 1649464 h 5585460"/>
                <a:gd name="connsiteX2" fmla="*/ 5110773 w 16497227"/>
                <a:gd name="connsiteY2" fmla="*/ 1438965 h 5585460"/>
                <a:gd name="connsiteX3" fmla="*/ 5651948 w 16497227"/>
                <a:gd name="connsiteY3" fmla="*/ 1382982 h 5585460"/>
                <a:gd name="connsiteX4" fmla="*/ 6239777 w 16497227"/>
                <a:gd name="connsiteY4" fmla="*/ 1476288 h 5585460"/>
                <a:gd name="connsiteX5" fmla="*/ 6855597 w 16497227"/>
                <a:gd name="connsiteY5" fmla="*/ 1634908 h 5585460"/>
                <a:gd name="connsiteX6" fmla="*/ 7742005 w 16497227"/>
                <a:gd name="connsiteY6" fmla="*/ 1560263 h 5585460"/>
                <a:gd name="connsiteX7" fmla="*/ 8609752 w 16497227"/>
                <a:gd name="connsiteY7" fmla="*/ 1420304 h 5585460"/>
                <a:gd name="connsiteX8" fmla="*/ 9038960 w 16497227"/>
                <a:gd name="connsiteY8" fmla="*/ 1075071 h 5585460"/>
                <a:gd name="connsiteX9" fmla="*/ 9906707 w 16497227"/>
                <a:gd name="connsiteY9" fmla="*/ 1009757 h 5585460"/>
                <a:gd name="connsiteX10" fmla="*/ 10587842 w 16497227"/>
                <a:gd name="connsiteY10" fmla="*/ 1047080 h 5585460"/>
                <a:gd name="connsiteX11" fmla="*/ 11091695 w 16497227"/>
                <a:gd name="connsiteY11" fmla="*/ 1103063 h 5585460"/>
                <a:gd name="connsiteX12" fmla="*/ 11791491 w 16497227"/>
                <a:gd name="connsiteY12" fmla="*/ 1149716 h 5585460"/>
                <a:gd name="connsiteX13" fmla="*/ 12733883 w 16497227"/>
                <a:gd name="connsiteY13" fmla="*/ 1149716 h 5585460"/>
                <a:gd name="connsiteX14" fmla="*/ 13228405 w 16497227"/>
                <a:gd name="connsiteY14" fmla="*/ 953773 h 5585460"/>
                <a:gd name="connsiteX15" fmla="*/ 13844226 w 16497227"/>
                <a:gd name="connsiteY15" fmla="*/ 636533 h 5585460"/>
                <a:gd name="connsiteX16" fmla="*/ 14516030 w 16497227"/>
                <a:gd name="connsiteY16" fmla="*/ 477912 h 5585460"/>
                <a:gd name="connsiteX17" fmla="*/ 15729009 w 16497227"/>
                <a:gd name="connsiteY17" fmla="*/ 384606 h 5585460"/>
                <a:gd name="connsiteX18" fmla="*/ 16419475 w 16497227"/>
                <a:gd name="connsiteY18" fmla="*/ 356614 h 5585460"/>
                <a:gd name="connsiteX19" fmla="*/ 16392876 w 16497227"/>
                <a:gd name="connsiteY19" fmla="*/ 5235829 h 5585460"/>
                <a:gd name="connsiteX20" fmla="*/ 16475738 w 16497227"/>
                <a:gd name="connsiteY20" fmla="*/ 5083199 h 5585460"/>
                <a:gd name="connsiteX21" fmla="*/ 16339260 w 16497227"/>
                <a:gd name="connsiteY21" fmla="*/ 5233324 h 5585460"/>
                <a:gd name="connsiteX22" fmla="*/ 14919893 w 16497227"/>
                <a:gd name="connsiteY22" fmla="*/ 5328859 h 5585460"/>
                <a:gd name="connsiteX23" fmla="*/ 4679058 w 16497227"/>
                <a:gd name="connsiteY23" fmla="*/ 5258805 h 5585460"/>
                <a:gd name="connsiteX24" fmla="*/ 897252 w 16497227"/>
                <a:gd name="connsiteY24" fmla="*/ 4766016 h 5585460"/>
                <a:gd name="connsiteX0" fmla="*/ 914091 w 16514066"/>
                <a:gd name="connsiteY0" fmla="*/ 4766016 h 5585460"/>
                <a:gd name="connsiteX1" fmla="*/ 342019 w 16514066"/>
                <a:gd name="connsiteY1" fmla="*/ 1649464 h 5585460"/>
                <a:gd name="connsiteX2" fmla="*/ 5127612 w 16514066"/>
                <a:gd name="connsiteY2" fmla="*/ 1438965 h 5585460"/>
                <a:gd name="connsiteX3" fmla="*/ 5668787 w 16514066"/>
                <a:gd name="connsiteY3" fmla="*/ 1382982 h 5585460"/>
                <a:gd name="connsiteX4" fmla="*/ 6256616 w 16514066"/>
                <a:gd name="connsiteY4" fmla="*/ 1476288 h 5585460"/>
                <a:gd name="connsiteX5" fmla="*/ 6872436 w 16514066"/>
                <a:gd name="connsiteY5" fmla="*/ 1634908 h 5585460"/>
                <a:gd name="connsiteX6" fmla="*/ 7758844 w 16514066"/>
                <a:gd name="connsiteY6" fmla="*/ 1560263 h 5585460"/>
                <a:gd name="connsiteX7" fmla="*/ 8626591 w 16514066"/>
                <a:gd name="connsiteY7" fmla="*/ 1420304 h 5585460"/>
                <a:gd name="connsiteX8" fmla="*/ 9055799 w 16514066"/>
                <a:gd name="connsiteY8" fmla="*/ 1075071 h 5585460"/>
                <a:gd name="connsiteX9" fmla="*/ 9923546 w 16514066"/>
                <a:gd name="connsiteY9" fmla="*/ 1009757 h 5585460"/>
                <a:gd name="connsiteX10" fmla="*/ 10604681 w 16514066"/>
                <a:gd name="connsiteY10" fmla="*/ 1047080 h 5585460"/>
                <a:gd name="connsiteX11" fmla="*/ 11108534 w 16514066"/>
                <a:gd name="connsiteY11" fmla="*/ 1103063 h 5585460"/>
                <a:gd name="connsiteX12" fmla="*/ 11808330 w 16514066"/>
                <a:gd name="connsiteY12" fmla="*/ 1149716 h 5585460"/>
                <a:gd name="connsiteX13" fmla="*/ 12750722 w 16514066"/>
                <a:gd name="connsiteY13" fmla="*/ 1149716 h 5585460"/>
                <a:gd name="connsiteX14" fmla="*/ 13245244 w 16514066"/>
                <a:gd name="connsiteY14" fmla="*/ 953773 h 5585460"/>
                <a:gd name="connsiteX15" fmla="*/ 13861065 w 16514066"/>
                <a:gd name="connsiteY15" fmla="*/ 636533 h 5585460"/>
                <a:gd name="connsiteX16" fmla="*/ 14532869 w 16514066"/>
                <a:gd name="connsiteY16" fmla="*/ 477912 h 5585460"/>
                <a:gd name="connsiteX17" fmla="*/ 15745848 w 16514066"/>
                <a:gd name="connsiteY17" fmla="*/ 384606 h 5585460"/>
                <a:gd name="connsiteX18" fmla="*/ 16436314 w 16514066"/>
                <a:gd name="connsiteY18" fmla="*/ 356614 h 5585460"/>
                <a:gd name="connsiteX19" fmla="*/ 16409715 w 16514066"/>
                <a:gd name="connsiteY19" fmla="*/ 5235829 h 5585460"/>
                <a:gd name="connsiteX20" fmla="*/ 16492577 w 16514066"/>
                <a:gd name="connsiteY20" fmla="*/ 5083199 h 5585460"/>
                <a:gd name="connsiteX21" fmla="*/ 16356099 w 16514066"/>
                <a:gd name="connsiteY21" fmla="*/ 5233324 h 5585460"/>
                <a:gd name="connsiteX22" fmla="*/ 14936732 w 16514066"/>
                <a:gd name="connsiteY22" fmla="*/ 5328859 h 5585460"/>
                <a:gd name="connsiteX23" fmla="*/ 4695897 w 16514066"/>
                <a:gd name="connsiteY23" fmla="*/ 5258805 h 5585460"/>
                <a:gd name="connsiteX24" fmla="*/ 914091 w 16514066"/>
                <a:gd name="connsiteY24" fmla="*/ 4766016 h 5585460"/>
                <a:gd name="connsiteX0" fmla="*/ 731654 w 16634534"/>
                <a:gd name="connsiteY0" fmla="*/ 5247926 h 5585460"/>
                <a:gd name="connsiteX1" fmla="*/ 462487 w 16634534"/>
                <a:gd name="connsiteY1" fmla="*/ 1649464 h 5585460"/>
                <a:gd name="connsiteX2" fmla="*/ 5248080 w 16634534"/>
                <a:gd name="connsiteY2" fmla="*/ 1438965 h 5585460"/>
                <a:gd name="connsiteX3" fmla="*/ 5789255 w 16634534"/>
                <a:gd name="connsiteY3" fmla="*/ 1382982 h 5585460"/>
                <a:gd name="connsiteX4" fmla="*/ 6377084 w 16634534"/>
                <a:gd name="connsiteY4" fmla="*/ 1476288 h 5585460"/>
                <a:gd name="connsiteX5" fmla="*/ 6992904 w 16634534"/>
                <a:gd name="connsiteY5" fmla="*/ 1634908 h 5585460"/>
                <a:gd name="connsiteX6" fmla="*/ 7879312 w 16634534"/>
                <a:gd name="connsiteY6" fmla="*/ 1560263 h 5585460"/>
                <a:gd name="connsiteX7" fmla="*/ 8747059 w 16634534"/>
                <a:gd name="connsiteY7" fmla="*/ 1420304 h 5585460"/>
                <a:gd name="connsiteX8" fmla="*/ 9176267 w 16634534"/>
                <a:gd name="connsiteY8" fmla="*/ 1075071 h 5585460"/>
                <a:gd name="connsiteX9" fmla="*/ 10044014 w 16634534"/>
                <a:gd name="connsiteY9" fmla="*/ 1009757 h 5585460"/>
                <a:gd name="connsiteX10" fmla="*/ 10725149 w 16634534"/>
                <a:gd name="connsiteY10" fmla="*/ 1047080 h 5585460"/>
                <a:gd name="connsiteX11" fmla="*/ 11229002 w 16634534"/>
                <a:gd name="connsiteY11" fmla="*/ 1103063 h 5585460"/>
                <a:gd name="connsiteX12" fmla="*/ 11928798 w 16634534"/>
                <a:gd name="connsiteY12" fmla="*/ 1149716 h 5585460"/>
                <a:gd name="connsiteX13" fmla="*/ 12871190 w 16634534"/>
                <a:gd name="connsiteY13" fmla="*/ 1149716 h 5585460"/>
                <a:gd name="connsiteX14" fmla="*/ 13365712 w 16634534"/>
                <a:gd name="connsiteY14" fmla="*/ 953773 h 5585460"/>
                <a:gd name="connsiteX15" fmla="*/ 13981533 w 16634534"/>
                <a:gd name="connsiteY15" fmla="*/ 636533 h 5585460"/>
                <a:gd name="connsiteX16" fmla="*/ 14653337 w 16634534"/>
                <a:gd name="connsiteY16" fmla="*/ 477912 h 5585460"/>
                <a:gd name="connsiteX17" fmla="*/ 15866316 w 16634534"/>
                <a:gd name="connsiteY17" fmla="*/ 384606 h 5585460"/>
                <a:gd name="connsiteX18" fmla="*/ 16556782 w 16634534"/>
                <a:gd name="connsiteY18" fmla="*/ 356614 h 5585460"/>
                <a:gd name="connsiteX19" fmla="*/ 16530183 w 16634534"/>
                <a:gd name="connsiteY19" fmla="*/ 5235829 h 5585460"/>
                <a:gd name="connsiteX20" fmla="*/ 16613045 w 16634534"/>
                <a:gd name="connsiteY20" fmla="*/ 5083199 h 5585460"/>
                <a:gd name="connsiteX21" fmla="*/ 16476567 w 16634534"/>
                <a:gd name="connsiteY21" fmla="*/ 5233324 h 5585460"/>
                <a:gd name="connsiteX22" fmla="*/ 15057200 w 16634534"/>
                <a:gd name="connsiteY22" fmla="*/ 5328859 h 5585460"/>
                <a:gd name="connsiteX23" fmla="*/ 4816365 w 16634534"/>
                <a:gd name="connsiteY23" fmla="*/ 5258805 h 5585460"/>
                <a:gd name="connsiteX24" fmla="*/ 731654 w 16634534"/>
                <a:gd name="connsiteY24" fmla="*/ 5247926 h 5585460"/>
                <a:gd name="connsiteX0" fmla="*/ 715341 w 16648512"/>
                <a:gd name="connsiteY0" fmla="*/ 5160305 h 5585460"/>
                <a:gd name="connsiteX1" fmla="*/ 476465 w 16648512"/>
                <a:gd name="connsiteY1" fmla="*/ 1649464 h 5585460"/>
                <a:gd name="connsiteX2" fmla="*/ 5262058 w 16648512"/>
                <a:gd name="connsiteY2" fmla="*/ 1438965 h 5585460"/>
                <a:gd name="connsiteX3" fmla="*/ 5803233 w 16648512"/>
                <a:gd name="connsiteY3" fmla="*/ 1382982 h 5585460"/>
                <a:gd name="connsiteX4" fmla="*/ 6391062 w 16648512"/>
                <a:gd name="connsiteY4" fmla="*/ 1476288 h 5585460"/>
                <a:gd name="connsiteX5" fmla="*/ 7006882 w 16648512"/>
                <a:gd name="connsiteY5" fmla="*/ 1634908 h 5585460"/>
                <a:gd name="connsiteX6" fmla="*/ 7893290 w 16648512"/>
                <a:gd name="connsiteY6" fmla="*/ 1560263 h 5585460"/>
                <a:gd name="connsiteX7" fmla="*/ 8761037 w 16648512"/>
                <a:gd name="connsiteY7" fmla="*/ 1420304 h 5585460"/>
                <a:gd name="connsiteX8" fmla="*/ 9190245 w 16648512"/>
                <a:gd name="connsiteY8" fmla="*/ 1075071 h 5585460"/>
                <a:gd name="connsiteX9" fmla="*/ 10057992 w 16648512"/>
                <a:gd name="connsiteY9" fmla="*/ 1009757 h 5585460"/>
                <a:gd name="connsiteX10" fmla="*/ 10739127 w 16648512"/>
                <a:gd name="connsiteY10" fmla="*/ 1047080 h 5585460"/>
                <a:gd name="connsiteX11" fmla="*/ 11242980 w 16648512"/>
                <a:gd name="connsiteY11" fmla="*/ 1103063 h 5585460"/>
                <a:gd name="connsiteX12" fmla="*/ 11942776 w 16648512"/>
                <a:gd name="connsiteY12" fmla="*/ 1149716 h 5585460"/>
                <a:gd name="connsiteX13" fmla="*/ 12885168 w 16648512"/>
                <a:gd name="connsiteY13" fmla="*/ 1149716 h 5585460"/>
                <a:gd name="connsiteX14" fmla="*/ 13379690 w 16648512"/>
                <a:gd name="connsiteY14" fmla="*/ 953773 h 5585460"/>
                <a:gd name="connsiteX15" fmla="*/ 13995511 w 16648512"/>
                <a:gd name="connsiteY15" fmla="*/ 636533 h 5585460"/>
                <a:gd name="connsiteX16" fmla="*/ 14667315 w 16648512"/>
                <a:gd name="connsiteY16" fmla="*/ 477912 h 5585460"/>
                <a:gd name="connsiteX17" fmla="*/ 15880294 w 16648512"/>
                <a:gd name="connsiteY17" fmla="*/ 384606 h 5585460"/>
                <a:gd name="connsiteX18" fmla="*/ 16570760 w 16648512"/>
                <a:gd name="connsiteY18" fmla="*/ 356614 h 5585460"/>
                <a:gd name="connsiteX19" fmla="*/ 16544161 w 16648512"/>
                <a:gd name="connsiteY19" fmla="*/ 5235829 h 5585460"/>
                <a:gd name="connsiteX20" fmla="*/ 16627023 w 16648512"/>
                <a:gd name="connsiteY20" fmla="*/ 5083199 h 5585460"/>
                <a:gd name="connsiteX21" fmla="*/ 16490545 w 16648512"/>
                <a:gd name="connsiteY21" fmla="*/ 5233324 h 5585460"/>
                <a:gd name="connsiteX22" fmla="*/ 15071178 w 16648512"/>
                <a:gd name="connsiteY22" fmla="*/ 5328859 h 5585460"/>
                <a:gd name="connsiteX23" fmla="*/ 4830343 w 16648512"/>
                <a:gd name="connsiteY23" fmla="*/ 5258805 h 5585460"/>
                <a:gd name="connsiteX24" fmla="*/ 715341 w 16648512"/>
                <a:gd name="connsiteY24" fmla="*/ 5160305 h 5585460"/>
                <a:gd name="connsiteX0" fmla="*/ 715341 w 16648512"/>
                <a:gd name="connsiteY0" fmla="*/ 5131099 h 5585460"/>
                <a:gd name="connsiteX1" fmla="*/ 476465 w 16648512"/>
                <a:gd name="connsiteY1" fmla="*/ 1649464 h 5585460"/>
                <a:gd name="connsiteX2" fmla="*/ 5262058 w 16648512"/>
                <a:gd name="connsiteY2" fmla="*/ 1438965 h 5585460"/>
                <a:gd name="connsiteX3" fmla="*/ 5803233 w 16648512"/>
                <a:gd name="connsiteY3" fmla="*/ 1382982 h 5585460"/>
                <a:gd name="connsiteX4" fmla="*/ 6391062 w 16648512"/>
                <a:gd name="connsiteY4" fmla="*/ 1476288 h 5585460"/>
                <a:gd name="connsiteX5" fmla="*/ 7006882 w 16648512"/>
                <a:gd name="connsiteY5" fmla="*/ 1634908 h 5585460"/>
                <a:gd name="connsiteX6" fmla="*/ 7893290 w 16648512"/>
                <a:gd name="connsiteY6" fmla="*/ 1560263 h 5585460"/>
                <a:gd name="connsiteX7" fmla="*/ 8761037 w 16648512"/>
                <a:gd name="connsiteY7" fmla="*/ 1420304 h 5585460"/>
                <a:gd name="connsiteX8" fmla="*/ 9190245 w 16648512"/>
                <a:gd name="connsiteY8" fmla="*/ 1075071 h 5585460"/>
                <a:gd name="connsiteX9" fmla="*/ 10057992 w 16648512"/>
                <a:gd name="connsiteY9" fmla="*/ 1009757 h 5585460"/>
                <a:gd name="connsiteX10" fmla="*/ 10739127 w 16648512"/>
                <a:gd name="connsiteY10" fmla="*/ 1047080 h 5585460"/>
                <a:gd name="connsiteX11" fmla="*/ 11242980 w 16648512"/>
                <a:gd name="connsiteY11" fmla="*/ 1103063 h 5585460"/>
                <a:gd name="connsiteX12" fmla="*/ 11942776 w 16648512"/>
                <a:gd name="connsiteY12" fmla="*/ 1149716 h 5585460"/>
                <a:gd name="connsiteX13" fmla="*/ 12885168 w 16648512"/>
                <a:gd name="connsiteY13" fmla="*/ 1149716 h 5585460"/>
                <a:gd name="connsiteX14" fmla="*/ 13379690 w 16648512"/>
                <a:gd name="connsiteY14" fmla="*/ 953773 h 5585460"/>
                <a:gd name="connsiteX15" fmla="*/ 13995511 w 16648512"/>
                <a:gd name="connsiteY15" fmla="*/ 636533 h 5585460"/>
                <a:gd name="connsiteX16" fmla="*/ 14667315 w 16648512"/>
                <a:gd name="connsiteY16" fmla="*/ 477912 h 5585460"/>
                <a:gd name="connsiteX17" fmla="*/ 15880294 w 16648512"/>
                <a:gd name="connsiteY17" fmla="*/ 384606 h 5585460"/>
                <a:gd name="connsiteX18" fmla="*/ 16570760 w 16648512"/>
                <a:gd name="connsiteY18" fmla="*/ 356614 h 5585460"/>
                <a:gd name="connsiteX19" fmla="*/ 16544161 w 16648512"/>
                <a:gd name="connsiteY19" fmla="*/ 5235829 h 5585460"/>
                <a:gd name="connsiteX20" fmla="*/ 16627023 w 16648512"/>
                <a:gd name="connsiteY20" fmla="*/ 5083199 h 5585460"/>
                <a:gd name="connsiteX21" fmla="*/ 16490545 w 16648512"/>
                <a:gd name="connsiteY21" fmla="*/ 5233324 h 5585460"/>
                <a:gd name="connsiteX22" fmla="*/ 15071178 w 16648512"/>
                <a:gd name="connsiteY22" fmla="*/ 5328859 h 5585460"/>
                <a:gd name="connsiteX23" fmla="*/ 4830343 w 16648512"/>
                <a:gd name="connsiteY23" fmla="*/ 5258805 h 5585460"/>
                <a:gd name="connsiteX24" fmla="*/ 715341 w 16648512"/>
                <a:gd name="connsiteY24" fmla="*/ 5131099 h 5585460"/>
                <a:gd name="connsiteX0" fmla="*/ 715341 w 16616341"/>
                <a:gd name="connsiteY0" fmla="*/ 5131099 h 5593008"/>
                <a:gd name="connsiteX1" fmla="*/ 476465 w 16616341"/>
                <a:gd name="connsiteY1" fmla="*/ 1649464 h 5593008"/>
                <a:gd name="connsiteX2" fmla="*/ 5262058 w 16616341"/>
                <a:gd name="connsiteY2" fmla="*/ 1438965 h 5593008"/>
                <a:gd name="connsiteX3" fmla="*/ 5803233 w 16616341"/>
                <a:gd name="connsiteY3" fmla="*/ 1382982 h 5593008"/>
                <a:gd name="connsiteX4" fmla="*/ 6391062 w 16616341"/>
                <a:gd name="connsiteY4" fmla="*/ 1476288 h 5593008"/>
                <a:gd name="connsiteX5" fmla="*/ 7006882 w 16616341"/>
                <a:gd name="connsiteY5" fmla="*/ 1634908 h 5593008"/>
                <a:gd name="connsiteX6" fmla="*/ 7893290 w 16616341"/>
                <a:gd name="connsiteY6" fmla="*/ 1560263 h 5593008"/>
                <a:gd name="connsiteX7" fmla="*/ 8761037 w 16616341"/>
                <a:gd name="connsiteY7" fmla="*/ 1420304 h 5593008"/>
                <a:gd name="connsiteX8" fmla="*/ 9190245 w 16616341"/>
                <a:gd name="connsiteY8" fmla="*/ 1075071 h 5593008"/>
                <a:gd name="connsiteX9" fmla="*/ 10057992 w 16616341"/>
                <a:gd name="connsiteY9" fmla="*/ 1009757 h 5593008"/>
                <a:gd name="connsiteX10" fmla="*/ 10739127 w 16616341"/>
                <a:gd name="connsiteY10" fmla="*/ 1047080 h 5593008"/>
                <a:gd name="connsiteX11" fmla="*/ 11242980 w 16616341"/>
                <a:gd name="connsiteY11" fmla="*/ 1103063 h 5593008"/>
                <a:gd name="connsiteX12" fmla="*/ 11942776 w 16616341"/>
                <a:gd name="connsiteY12" fmla="*/ 1149716 h 5593008"/>
                <a:gd name="connsiteX13" fmla="*/ 12885168 w 16616341"/>
                <a:gd name="connsiteY13" fmla="*/ 1149716 h 5593008"/>
                <a:gd name="connsiteX14" fmla="*/ 13379690 w 16616341"/>
                <a:gd name="connsiteY14" fmla="*/ 953773 h 5593008"/>
                <a:gd name="connsiteX15" fmla="*/ 13995511 w 16616341"/>
                <a:gd name="connsiteY15" fmla="*/ 636533 h 5593008"/>
                <a:gd name="connsiteX16" fmla="*/ 14667315 w 16616341"/>
                <a:gd name="connsiteY16" fmla="*/ 477912 h 5593008"/>
                <a:gd name="connsiteX17" fmla="*/ 15880294 w 16616341"/>
                <a:gd name="connsiteY17" fmla="*/ 384606 h 5593008"/>
                <a:gd name="connsiteX18" fmla="*/ 16570760 w 16616341"/>
                <a:gd name="connsiteY18" fmla="*/ 356614 h 5593008"/>
                <a:gd name="connsiteX19" fmla="*/ 16544161 w 16616341"/>
                <a:gd name="connsiteY19" fmla="*/ 5235829 h 5593008"/>
                <a:gd name="connsiteX20" fmla="*/ 16490545 w 16616341"/>
                <a:gd name="connsiteY20" fmla="*/ 5233324 h 5593008"/>
                <a:gd name="connsiteX21" fmla="*/ 15071178 w 16616341"/>
                <a:gd name="connsiteY21" fmla="*/ 5328859 h 5593008"/>
                <a:gd name="connsiteX22" fmla="*/ 4830343 w 16616341"/>
                <a:gd name="connsiteY22" fmla="*/ 5258805 h 5593008"/>
                <a:gd name="connsiteX23" fmla="*/ 715341 w 16616341"/>
                <a:gd name="connsiteY23" fmla="*/ 5131099 h 5593008"/>
                <a:gd name="connsiteX0" fmla="*/ 715341 w 16694532"/>
                <a:gd name="connsiteY0" fmla="*/ 5131099 h 5628960"/>
                <a:gd name="connsiteX1" fmla="*/ 476465 w 16694532"/>
                <a:gd name="connsiteY1" fmla="*/ 1649464 h 5628960"/>
                <a:gd name="connsiteX2" fmla="*/ 5262058 w 16694532"/>
                <a:gd name="connsiteY2" fmla="*/ 1438965 h 5628960"/>
                <a:gd name="connsiteX3" fmla="*/ 5803233 w 16694532"/>
                <a:gd name="connsiteY3" fmla="*/ 1382982 h 5628960"/>
                <a:gd name="connsiteX4" fmla="*/ 6391062 w 16694532"/>
                <a:gd name="connsiteY4" fmla="*/ 1476288 h 5628960"/>
                <a:gd name="connsiteX5" fmla="*/ 7006882 w 16694532"/>
                <a:gd name="connsiteY5" fmla="*/ 1634908 h 5628960"/>
                <a:gd name="connsiteX6" fmla="*/ 7893290 w 16694532"/>
                <a:gd name="connsiteY6" fmla="*/ 1560263 h 5628960"/>
                <a:gd name="connsiteX7" fmla="*/ 8761037 w 16694532"/>
                <a:gd name="connsiteY7" fmla="*/ 1420304 h 5628960"/>
                <a:gd name="connsiteX8" fmla="*/ 9190245 w 16694532"/>
                <a:gd name="connsiteY8" fmla="*/ 1075071 h 5628960"/>
                <a:gd name="connsiteX9" fmla="*/ 10057992 w 16694532"/>
                <a:gd name="connsiteY9" fmla="*/ 1009757 h 5628960"/>
                <a:gd name="connsiteX10" fmla="*/ 10739127 w 16694532"/>
                <a:gd name="connsiteY10" fmla="*/ 1047080 h 5628960"/>
                <a:gd name="connsiteX11" fmla="*/ 11242980 w 16694532"/>
                <a:gd name="connsiteY11" fmla="*/ 1103063 h 5628960"/>
                <a:gd name="connsiteX12" fmla="*/ 11942776 w 16694532"/>
                <a:gd name="connsiteY12" fmla="*/ 1149716 h 5628960"/>
                <a:gd name="connsiteX13" fmla="*/ 12885168 w 16694532"/>
                <a:gd name="connsiteY13" fmla="*/ 1149716 h 5628960"/>
                <a:gd name="connsiteX14" fmla="*/ 13379690 w 16694532"/>
                <a:gd name="connsiteY14" fmla="*/ 953773 h 5628960"/>
                <a:gd name="connsiteX15" fmla="*/ 13995511 w 16694532"/>
                <a:gd name="connsiteY15" fmla="*/ 636533 h 5628960"/>
                <a:gd name="connsiteX16" fmla="*/ 14667315 w 16694532"/>
                <a:gd name="connsiteY16" fmla="*/ 477912 h 5628960"/>
                <a:gd name="connsiteX17" fmla="*/ 15880294 w 16694532"/>
                <a:gd name="connsiteY17" fmla="*/ 384606 h 5628960"/>
                <a:gd name="connsiteX18" fmla="*/ 16570760 w 16694532"/>
                <a:gd name="connsiteY18" fmla="*/ 356614 h 5628960"/>
                <a:gd name="connsiteX19" fmla="*/ 16544161 w 16694532"/>
                <a:gd name="connsiteY19" fmla="*/ 5235829 h 5628960"/>
                <a:gd name="connsiteX20" fmla="*/ 15071178 w 16694532"/>
                <a:gd name="connsiteY20" fmla="*/ 5328859 h 5628960"/>
                <a:gd name="connsiteX21" fmla="*/ 4830343 w 16694532"/>
                <a:gd name="connsiteY21" fmla="*/ 5258805 h 5628960"/>
                <a:gd name="connsiteX22" fmla="*/ 715341 w 16694532"/>
                <a:gd name="connsiteY22" fmla="*/ 5131099 h 5628960"/>
                <a:gd name="connsiteX0" fmla="*/ 715341 w 16704374"/>
                <a:gd name="connsiteY0" fmla="*/ 5115959 h 5469303"/>
                <a:gd name="connsiteX1" fmla="*/ 476465 w 16704374"/>
                <a:gd name="connsiteY1" fmla="*/ 1634324 h 5469303"/>
                <a:gd name="connsiteX2" fmla="*/ 5262058 w 16704374"/>
                <a:gd name="connsiteY2" fmla="*/ 1423825 h 5469303"/>
                <a:gd name="connsiteX3" fmla="*/ 5803233 w 16704374"/>
                <a:gd name="connsiteY3" fmla="*/ 1367842 h 5469303"/>
                <a:gd name="connsiteX4" fmla="*/ 6391062 w 16704374"/>
                <a:gd name="connsiteY4" fmla="*/ 1461148 h 5469303"/>
                <a:gd name="connsiteX5" fmla="*/ 7006882 w 16704374"/>
                <a:gd name="connsiteY5" fmla="*/ 1619768 h 5469303"/>
                <a:gd name="connsiteX6" fmla="*/ 7893290 w 16704374"/>
                <a:gd name="connsiteY6" fmla="*/ 1545123 h 5469303"/>
                <a:gd name="connsiteX7" fmla="*/ 8761037 w 16704374"/>
                <a:gd name="connsiteY7" fmla="*/ 1405164 h 5469303"/>
                <a:gd name="connsiteX8" fmla="*/ 9190245 w 16704374"/>
                <a:gd name="connsiteY8" fmla="*/ 1059931 h 5469303"/>
                <a:gd name="connsiteX9" fmla="*/ 10057992 w 16704374"/>
                <a:gd name="connsiteY9" fmla="*/ 994617 h 5469303"/>
                <a:gd name="connsiteX10" fmla="*/ 10739127 w 16704374"/>
                <a:gd name="connsiteY10" fmla="*/ 1031940 h 5469303"/>
                <a:gd name="connsiteX11" fmla="*/ 11242980 w 16704374"/>
                <a:gd name="connsiteY11" fmla="*/ 1087923 h 5469303"/>
                <a:gd name="connsiteX12" fmla="*/ 11942776 w 16704374"/>
                <a:gd name="connsiteY12" fmla="*/ 1134576 h 5469303"/>
                <a:gd name="connsiteX13" fmla="*/ 12885168 w 16704374"/>
                <a:gd name="connsiteY13" fmla="*/ 1134576 h 5469303"/>
                <a:gd name="connsiteX14" fmla="*/ 13379690 w 16704374"/>
                <a:gd name="connsiteY14" fmla="*/ 938633 h 5469303"/>
                <a:gd name="connsiteX15" fmla="*/ 13995511 w 16704374"/>
                <a:gd name="connsiteY15" fmla="*/ 621393 h 5469303"/>
                <a:gd name="connsiteX16" fmla="*/ 14667315 w 16704374"/>
                <a:gd name="connsiteY16" fmla="*/ 462772 h 5469303"/>
                <a:gd name="connsiteX17" fmla="*/ 15880294 w 16704374"/>
                <a:gd name="connsiteY17" fmla="*/ 369466 h 5469303"/>
                <a:gd name="connsiteX18" fmla="*/ 16570760 w 16704374"/>
                <a:gd name="connsiteY18" fmla="*/ 341474 h 5469303"/>
                <a:gd name="connsiteX19" fmla="*/ 16559305 w 16704374"/>
                <a:gd name="connsiteY19" fmla="*/ 5016242 h 5469303"/>
                <a:gd name="connsiteX20" fmla="*/ 15071178 w 16704374"/>
                <a:gd name="connsiteY20" fmla="*/ 5313719 h 5469303"/>
                <a:gd name="connsiteX21" fmla="*/ 4830343 w 16704374"/>
                <a:gd name="connsiteY21" fmla="*/ 5243665 h 5469303"/>
                <a:gd name="connsiteX22" fmla="*/ 715341 w 16704374"/>
                <a:gd name="connsiteY22" fmla="*/ 5115959 h 5469303"/>
                <a:gd name="connsiteX0" fmla="*/ 715341 w 16735712"/>
                <a:gd name="connsiteY0" fmla="*/ 5139753 h 5726956"/>
                <a:gd name="connsiteX1" fmla="*/ 476465 w 16735712"/>
                <a:gd name="connsiteY1" fmla="*/ 1658118 h 5726956"/>
                <a:gd name="connsiteX2" fmla="*/ 5262058 w 16735712"/>
                <a:gd name="connsiteY2" fmla="*/ 1447619 h 5726956"/>
                <a:gd name="connsiteX3" fmla="*/ 5803233 w 16735712"/>
                <a:gd name="connsiteY3" fmla="*/ 1391636 h 5726956"/>
                <a:gd name="connsiteX4" fmla="*/ 6391062 w 16735712"/>
                <a:gd name="connsiteY4" fmla="*/ 1484942 h 5726956"/>
                <a:gd name="connsiteX5" fmla="*/ 7006882 w 16735712"/>
                <a:gd name="connsiteY5" fmla="*/ 1643562 h 5726956"/>
                <a:gd name="connsiteX6" fmla="*/ 7893290 w 16735712"/>
                <a:gd name="connsiteY6" fmla="*/ 1568917 h 5726956"/>
                <a:gd name="connsiteX7" fmla="*/ 8761037 w 16735712"/>
                <a:gd name="connsiteY7" fmla="*/ 1428958 h 5726956"/>
                <a:gd name="connsiteX8" fmla="*/ 9190245 w 16735712"/>
                <a:gd name="connsiteY8" fmla="*/ 1083725 h 5726956"/>
                <a:gd name="connsiteX9" fmla="*/ 10057992 w 16735712"/>
                <a:gd name="connsiteY9" fmla="*/ 1018411 h 5726956"/>
                <a:gd name="connsiteX10" fmla="*/ 10739127 w 16735712"/>
                <a:gd name="connsiteY10" fmla="*/ 1055734 h 5726956"/>
                <a:gd name="connsiteX11" fmla="*/ 11242980 w 16735712"/>
                <a:gd name="connsiteY11" fmla="*/ 1111717 h 5726956"/>
                <a:gd name="connsiteX12" fmla="*/ 11942776 w 16735712"/>
                <a:gd name="connsiteY12" fmla="*/ 1158370 h 5726956"/>
                <a:gd name="connsiteX13" fmla="*/ 12885168 w 16735712"/>
                <a:gd name="connsiteY13" fmla="*/ 1158370 h 5726956"/>
                <a:gd name="connsiteX14" fmla="*/ 13379690 w 16735712"/>
                <a:gd name="connsiteY14" fmla="*/ 962427 h 5726956"/>
                <a:gd name="connsiteX15" fmla="*/ 13995511 w 16735712"/>
                <a:gd name="connsiteY15" fmla="*/ 645187 h 5726956"/>
                <a:gd name="connsiteX16" fmla="*/ 14667315 w 16735712"/>
                <a:gd name="connsiteY16" fmla="*/ 486566 h 5726956"/>
                <a:gd name="connsiteX17" fmla="*/ 15880294 w 16735712"/>
                <a:gd name="connsiteY17" fmla="*/ 393260 h 5726956"/>
                <a:gd name="connsiteX18" fmla="*/ 16570760 w 16735712"/>
                <a:gd name="connsiteY18" fmla="*/ 365268 h 5726956"/>
                <a:gd name="connsiteX19" fmla="*/ 16604742 w 16735712"/>
                <a:gd name="connsiteY19" fmla="*/ 5361311 h 5726956"/>
                <a:gd name="connsiteX20" fmla="*/ 15071178 w 16735712"/>
                <a:gd name="connsiteY20" fmla="*/ 5337513 h 5726956"/>
                <a:gd name="connsiteX21" fmla="*/ 4830343 w 16735712"/>
                <a:gd name="connsiteY21" fmla="*/ 5267459 h 5726956"/>
                <a:gd name="connsiteX22" fmla="*/ 715341 w 16735712"/>
                <a:gd name="connsiteY22" fmla="*/ 5139753 h 5726956"/>
                <a:gd name="connsiteX0" fmla="*/ 715341 w 16643114"/>
                <a:gd name="connsiteY0" fmla="*/ 5139753 h 5700464"/>
                <a:gd name="connsiteX1" fmla="*/ 476465 w 16643114"/>
                <a:gd name="connsiteY1" fmla="*/ 1658118 h 5700464"/>
                <a:gd name="connsiteX2" fmla="*/ 5262058 w 16643114"/>
                <a:gd name="connsiteY2" fmla="*/ 1447619 h 5700464"/>
                <a:gd name="connsiteX3" fmla="*/ 5803233 w 16643114"/>
                <a:gd name="connsiteY3" fmla="*/ 1391636 h 5700464"/>
                <a:gd name="connsiteX4" fmla="*/ 6391062 w 16643114"/>
                <a:gd name="connsiteY4" fmla="*/ 1484942 h 5700464"/>
                <a:gd name="connsiteX5" fmla="*/ 7006882 w 16643114"/>
                <a:gd name="connsiteY5" fmla="*/ 1643562 h 5700464"/>
                <a:gd name="connsiteX6" fmla="*/ 7893290 w 16643114"/>
                <a:gd name="connsiteY6" fmla="*/ 1568917 h 5700464"/>
                <a:gd name="connsiteX7" fmla="*/ 8761037 w 16643114"/>
                <a:gd name="connsiteY7" fmla="*/ 1428958 h 5700464"/>
                <a:gd name="connsiteX8" fmla="*/ 9190245 w 16643114"/>
                <a:gd name="connsiteY8" fmla="*/ 1083725 h 5700464"/>
                <a:gd name="connsiteX9" fmla="*/ 10057992 w 16643114"/>
                <a:gd name="connsiteY9" fmla="*/ 1018411 h 5700464"/>
                <a:gd name="connsiteX10" fmla="*/ 10739127 w 16643114"/>
                <a:gd name="connsiteY10" fmla="*/ 1055734 h 5700464"/>
                <a:gd name="connsiteX11" fmla="*/ 11242980 w 16643114"/>
                <a:gd name="connsiteY11" fmla="*/ 1111717 h 5700464"/>
                <a:gd name="connsiteX12" fmla="*/ 11942776 w 16643114"/>
                <a:gd name="connsiteY12" fmla="*/ 1158370 h 5700464"/>
                <a:gd name="connsiteX13" fmla="*/ 12885168 w 16643114"/>
                <a:gd name="connsiteY13" fmla="*/ 1158370 h 5700464"/>
                <a:gd name="connsiteX14" fmla="*/ 13379690 w 16643114"/>
                <a:gd name="connsiteY14" fmla="*/ 962427 h 5700464"/>
                <a:gd name="connsiteX15" fmla="*/ 13995511 w 16643114"/>
                <a:gd name="connsiteY15" fmla="*/ 645187 h 5700464"/>
                <a:gd name="connsiteX16" fmla="*/ 14667315 w 16643114"/>
                <a:gd name="connsiteY16" fmla="*/ 486566 h 5700464"/>
                <a:gd name="connsiteX17" fmla="*/ 15880294 w 16643114"/>
                <a:gd name="connsiteY17" fmla="*/ 393260 h 5700464"/>
                <a:gd name="connsiteX18" fmla="*/ 16570760 w 16643114"/>
                <a:gd name="connsiteY18" fmla="*/ 365268 h 5700464"/>
                <a:gd name="connsiteX19" fmla="*/ 16604742 w 16643114"/>
                <a:gd name="connsiteY19" fmla="*/ 5361311 h 5700464"/>
                <a:gd name="connsiteX20" fmla="*/ 16416587 w 16643114"/>
                <a:gd name="connsiteY20" fmla="*/ 5261068 h 5700464"/>
                <a:gd name="connsiteX21" fmla="*/ 15071178 w 16643114"/>
                <a:gd name="connsiteY21" fmla="*/ 5337513 h 5700464"/>
                <a:gd name="connsiteX22" fmla="*/ 4830343 w 16643114"/>
                <a:gd name="connsiteY22" fmla="*/ 5267459 h 5700464"/>
                <a:gd name="connsiteX23" fmla="*/ 715341 w 16643114"/>
                <a:gd name="connsiteY23" fmla="*/ 5139753 h 5700464"/>
                <a:gd name="connsiteX0" fmla="*/ 715341 w 16627195"/>
                <a:gd name="connsiteY0" fmla="*/ 5132329 h 5330089"/>
                <a:gd name="connsiteX1" fmla="*/ 476465 w 16627195"/>
                <a:gd name="connsiteY1" fmla="*/ 1650694 h 5330089"/>
                <a:gd name="connsiteX2" fmla="*/ 5262058 w 16627195"/>
                <a:gd name="connsiteY2" fmla="*/ 1440195 h 5330089"/>
                <a:gd name="connsiteX3" fmla="*/ 5803233 w 16627195"/>
                <a:gd name="connsiteY3" fmla="*/ 1384212 h 5330089"/>
                <a:gd name="connsiteX4" fmla="*/ 6391062 w 16627195"/>
                <a:gd name="connsiteY4" fmla="*/ 1477518 h 5330089"/>
                <a:gd name="connsiteX5" fmla="*/ 7006882 w 16627195"/>
                <a:gd name="connsiteY5" fmla="*/ 1636138 h 5330089"/>
                <a:gd name="connsiteX6" fmla="*/ 7893290 w 16627195"/>
                <a:gd name="connsiteY6" fmla="*/ 1561493 h 5330089"/>
                <a:gd name="connsiteX7" fmla="*/ 8761037 w 16627195"/>
                <a:gd name="connsiteY7" fmla="*/ 1421534 h 5330089"/>
                <a:gd name="connsiteX8" fmla="*/ 9190245 w 16627195"/>
                <a:gd name="connsiteY8" fmla="*/ 1076301 h 5330089"/>
                <a:gd name="connsiteX9" fmla="*/ 10057992 w 16627195"/>
                <a:gd name="connsiteY9" fmla="*/ 1010987 h 5330089"/>
                <a:gd name="connsiteX10" fmla="*/ 10739127 w 16627195"/>
                <a:gd name="connsiteY10" fmla="*/ 1048310 h 5330089"/>
                <a:gd name="connsiteX11" fmla="*/ 11242980 w 16627195"/>
                <a:gd name="connsiteY11" fmla="*/ 1104293 h 5330089"/>
                <a:gd name="connsiteX12" fmla="*/ 11942776 w 16627195"/>
                <a:gd name="connsiteY12" fmla="*/ 1150946 h 5330089"/>
                <a:gd name="connsiteX13" fmla="*/ 12885168 w 16627195"/>
                <a:gd name="connsiteY13" fmla="*/ 1150946 h 5330089"/>
                <a:gd name="connsiteX14" fmla="*/ 13379690 w 16627195"/>
                <a:gd name="connsiteY14" fmla="*/ 955003 h 5330089"/>
                <a:gd name="connsiteX15" fmla="*/ 13995511 w 16627195"/>
                <a:gd name="connsiteY15" fmla="*/ 637763 h 5330089"/>
                <a:gd name="connsiteX16" fmla="*/ 14667315 w 16627195"/>
                <a:gd name="connsiteY16" fmla="*/ 479142 h 5330089"/>
                <a:gd name="connsiteX17" fmla="*/ 15880294 w 16627195"/>
                <a:gd name="connsiteY17" fmla="*/ 385836 h 5330089"/>
                <a:gd name="connsiteX18" fmla="*/ 16570760 w 16627195"/>
                <a:gd name="connsiteY18" fmla="*/ 357844 h 5330089"/>
                <a:gd name="connsiteX19" fmla="*/ 16416587 w 16627195"/>
                <a:gd name="connsiteY19" fmla="*/ 5253644 h 5330089"/>
                <a:gd name="connsiteX20" fmla="*/ 15071178 w 16627195"/>
                <a:gd name="connsiteY20" fmla="*/ 5330089 h 5330089"/>
                <a:gd name="connsiteX21" fmla="*/ 4830343 w 16627195"/>
                <a:gd name="connsiteY21" fmla="*/ 5260035 h 5330089"/>
                <a:gd name="connsiteX22" fmla="*/ 715341 w 16627195"/>
                <a:gd name="connsiteY22" fmla="*/ 5132329 h 5330089"/>
                <a:gd name="connsiteX0" fmla="*/ 715341 w 16690464"/>
                <a:gd name="connsiteY0" fmla="*/ 5136654 h 5335965"/>
                <a:gd name="connsiteX1" fmla="*/ 476465 w 16690464"/>
                <a:gd name="connsiteY1" fmla="*/ 1655019 h 5335965"/>
                <a:gd name="connsiteX2" fmla="*/ 5262058 w 16690464"/>
                <a:gd name="connsiteY2" fmla="*/ 1444520 h 5335965"/>
                <a:gd name="connsiteX3" fmla="*/ 5803233 w 16690464"/>
                <a:gd name="connsiteY3" fmla="*/ 1388537 h 5335965"/>
                <a:gd name="connsiteX4" fmla="*/ 6391062 w 16690464"/>
                <a:gd name="connsiteY4" fmla="*/ 1481843 h 5335965"/>
                <a:gd name="connsiteX5" fmla="*/ 7006882 w 16690464"/>
                <a:gd name="connsiteY5" fmla="*/ 1640463 h 5335965"/>
                <a:gd name="connsiteX6" fmla="*/ 7893290 w 16690464"/>
                <a:gd name="connsiteY6" fmla="*/ 1565818 h 5335965"/>
                <a:gd name="connsiteX7" fmla="*/ 8761037 w 16690464"/>
                <a:gd name="connsiteY7" fmla="*/ 1425859 h 5335965"/>
                <a:gd name="connsiteX8" fmla="*/ 9190245 w 16690464"/>
                <a:gd name="connsiteY8" fmla="*/ 1080626 h 5335965"/>
                <a:gd name="connsiteX9" fmla="*/ 10057992 w 16690464"/>
                <a:gd name="connsiteY9" fmla="*/ 1015312 h 5335965"/>
                <a:gd name="connsiteX10" fmla="*/ 10739127 w 16690464"/>
                <a:gd name="connsiteY10" fmla="*/ 1052635 h 5335965"/>
                <a:gd name="connsiteX11" fmla="*/ 11242980 w 16690464"/>
                <a:gd name="connsiteY11" fmla="*/ 1108618 h 5335965"/>
                <a:gd name="connsiteX12" fmla="*/ 11942776 w 16690464"/>
                <a:gd name="connsiteY12" fmla="*/ 1155271 h 5335965"/>
                <a:gd name="connsiteX13" fmla="*/ 12885168 w 16690464"/>
                <a:gd name="connsiteY13" fmla="*/ 1155271 h 5335965"/>
                <a:gd name="connsiteX14" fmla="*/ 13379690 w 16690464"/>
                <a:gd name="connsiteY14" fmla="*/ 959328 h 5335965"/>
                <a:gd name="connsiteX15" fmla="*/ 13995511 w 16690464"/>
                <a:gd name="connsiteY15" fmla="*/ 642088 h 5335965"/>
                <a:gd name="connsiteX16" fmla="*/ 14667315 w 16690464"/>
                <a:gd name="connsiteY16" fmla="*/ 483467 h 5335965"/>
                <a:gd name="connsiteX17" fmla="*/ 15880294 w 16690464"/>
                <a:gd name="connsiteY17" fmla="*/ 390161 h 5335965"/>
                <a:gd name="connsiteX18" fmla="*/ 16570760 w 16690464"/>
                <a:gd name="connsiteY18" fmla="*/ 362169 h 5335965"/>
                <a:gd name="connsiteX19" fmla="*/ 16537749 w 16690464"/>
                <a:gd name="connsiteY19" fmla="*/ 5316383 h 5335965"/>
                <a:gd name="connsiteX20" fmla="*/ 15071178 w 16690464"/>
                <a:gd name="connsiteY20" fmla="*/ 5334414 h 5335965"/>
                <a:gd name="connsiteX21" fmla="*/ 4830343 w 16690464"/>
                <a:gd name="connsiteY21" fmla="*/ 5264360 h 5335965"/>
                <a:gd name="connsiteX22" fmla="*/ 715341 w 16690464"/>
                <a:gd name="connsiteY22" fmla="*/ 5136654 h 5335965"/>
                <a:gd name="connsiteX0" fmla="*/ 715341 w 16630513"/>
                <a:gd name="connsiteY0" fmla="*/ 5136654 h 5335965"/>
                <a:gd name="connsiteX1" fmla="*/ 476465 w 16630513"/>
                <a:gd name="connsiteY1" fmla="*/ 1655019 h 5335965"/>
                <a:gd name="connsiteX2" fmla="*/ 5262058 w 16630513"/>
                <a:gd name="connsiteY2" fmla="*/ 1444520 h 5335965"/>
                <a:gd name="connsiteX3" fmla="*/ 5803233 w 16630513"/>
                <a:gd name="connsiteY3" fmla="*/ 1388537 h 5335965"/>
                <a:gd name="connsiteX4" fmla="*/ 6391062 w 16630513"/>
                <a:gd name="connsiteY4" fmla="*/ 1481843 h 5335965"/>
                <a:gd name="connsiteX5" fmla="*/ 7006882 w 16630513"/>
                <a:gd name="connsiteY5" fmla="*/ 1640463 h 5335965"/>
                <a:gd name="connsiteX6" fmla="*/ 7893290 w 16630513"/>
                <a:gd name="connsiteY6" fmla="*/ 1565818 h 5335965"/>
                <a:gd name="connsiteX7" fmla="*/ 8761037 w 16630513"/>
                <a:gd name="connsiteY7" fmla="*/ 1425859 h 5335965"/>
                <a:gd name="connsiteX8" fmla="*/ 9190245 w 16630513"/>
                <a:gd name="connsiteY8" fmla="*/ 1080626 h 5335965"/>
                <a:gd name="connsiteX9" fmla="*/ 10057992 w 16630513"/>
                <a:gd name="connsiteY9" fmla="*/ 1015312 h 5335965"/>
                <a:gd name="connsiteX10" fmla="*/ 10739127 w 16630513"/>
                <a:gd name="connsiteY10" fmla="*/ 1052635 h 5335965"/>
                <a:gd name="connsiteX11" fmla="*/ 11242980 w 16630513"/>
                <a:gd name="connsiteY11" fmla="*/ 1108618 h 5335965"/>
                <a:gd name="connsiteX12" fmla="*/ 11942776 w 16630513"/>
                <a:gd name="connsiteY12" fmla="*/ 1155271 h 5335965"/>
                <a:gd name="connsiteX13" fmla="*/ 12885168 w 16630513"/>
                <a:gd name="connsiteY13" fmla="*/ 1155271 h 5335965"/>
                <a:gd name="connsiteX14" fmla="*/ 13379690 w 16630513"/>
                <a:gd name="connsiteY14" fmla="*/ 959328 h 5335965"/>
                <a:gd name="connsiteX15" fmla="*/ 13995511 w 16630513"/>
                <a:gd name="connsiteY15" fmla="*/ 642088 h 5335965"/>
                <a:gd name="connsiteX16" fmla="*/ 14667315 w 16630513"/>
                <a:gd name="connsiteY16" fmla="*/ 483467 h 5335965"/>
                <a:gd name="connsiteX17" fmla="*/ 15880294 w 16630513"/>
                <a:gd name="connsiteY17" fmla="*/ 390161 h 5335965"/>
                <a:gd name="connsiteX18" fmla="*/ 16570760 w 16630513"/>
                <a:gd name="connsiteY18" fmla="*/ 362169 h 5335965"/>
                <a:gd name="connsiteX19" fmla="*/ 16537749 w 16630513"/>
                <a:gd name="connsiteY19" fmla="*/ 5316383 h 5335965"/>
                <a:gd name="connsiteX20" fmla="*/ 15071178 w 16630513"/>
                <a:gd name="connsiteY20" fmla="*/ 5334414 h 5335965"/>
                <a:gd name="connsiteX21" fmla="*/ 4830343 w 16630513"/>
                <a:gd name="connsiteY21" fmla="*/ 5264360 h 5335965"/>
                <a:gd name="connsiteX22" fmla="*/ 715341 w 16630513"/>
                <a:gd name="connsiteY22" fmla="*/ 5136654 h 5335965"/>
                <a:gd name="connsiteX0" fmla="*/ 715341 w 16587033"/>
                <a:gd name="connsiteY0" fmla="*/ 5149634 h 5348945"/>
                <a:gd name="connsiteX1" fmla="*/ 476465 w 16587033"/>
                <a:gd name="connsiteY1" fmla="*/ 1667999 h 5348945"/>
                <a:gd name="connsiteX2" fmla="*/ 5262058 w 16587033"/>
                <a:gd name="connsiteY2" fmla="*/ 1457500 h 5348945"/>
                <a:gd name="connsiteX3" fmla="*/ 5803233 w 16587033"/>
                <a:gd name="connsiteY3" fmla="*/ 1401517 h 5348945"/>
                <a:gd name="connsiteX4" fmla="*/ 6391062 w 16587033"/>
                <a:gd name="connsiteY4" fmla="*/ 1494823 h 5348945"/>
                <a:gd name="connsiteX5" fmla="*/ 7006882 w 16587033"/>
                <a:gd name="connsiteY5" fmla="*/ 1653443 h 5348945"/>
                <a:gd name="connsiteX6" fmla="*/ 7893290 w 16587033"/>
                <a:gd name="connsiteY6" fmla="*/ 1578798 h 5348945"/>
                <a:gd name="connsiteX7" fmla="*/ 8761037 w 16587033"/>
                <a:gd name="connsiteY7" fmla="*/ 1438839 h 5348945"/>
                <a:gd name="connsiteX8" fmla="*/ 9190245 w 16587033"/>
                <a:gd name="connsiteY8" fmla="*/ 1093606 h 5348945"/>
                <a:gd name="connsiteX9" fmla="*/ 10057992 w 16587033"/>
                <a:gd name="connsiteY9" fmla="*/ 1028292 h 5348945"/>
                <a:gd name="connsiteX10" fmla="*/ 10739127 w 16587033"/>
                <a:gd name="connsiteY10" fmla="*/ 1065615 h 5348945"/>
                <a:gd name="connsiteX11" fmla="*/ 11242980 w 16587033"/>
                <a:gd name="connsiteY11" fmla="*/ 1121598 h 5348945"/>
                <a:gd name="connsiteX12" fmla="*/ 11942776 w 16587033"/>
                <a:gd name="connsiteY12" fmla="*/ 1168251 h 5348945"/>
                <a:gd name="connsiteX13" fmla="*/ 12885168 w 16587033"/>
                <a:gd name="connsiteY13" fmla="*/ 1168251 h 5348945"/>
                <a:gd name="connsiteX14" fmla="*/ 13379690 w 16587033"/>
                <a:gd name="connsiteY14" fmla="*/ 972308 h 5348945"/>
                <a:gd name="connsiteX15" fmla="*/ 13995511 w 16587033"/>
                <a:gd name="connsiteY15" fmla="*/ 655068 h 5348945"/>
                <a:gd name="connsiteX16" fmla="*/ 14667315 w 16587033"/>
                <a:gd name="connsiteY16" fmla="*/ 496447 h 5348945"/>
                <a:gd name="connsiteX17" fmla="*/ 15880294 w 16587033"/>
                <a:gd name="connsiteY17" fmla="*/ 403141 h 5348945"/>
                <a:gd name="connsiteX18" fmla="*/ 16570760 w 16587033"/>
                <a:gd name="connsiteY18" fmla="*/ 375149 h 5348945"/>
                <a:gd name="connsiteX19" fmla="*/ 16537749 w 16587033"/>
                <a:gd name="connsiteY19" fmla="*/ 5329363 h 5348945"/>
                <a:gd name="connsiteX20" fmla="*/ 15071178 w 16587033"/>
                <a:gd name="connsiteY20" fmla="*/ 5347394 h 5348945"/>
                <a:gd name="connsiteX21" fmla="*/ 4830343 w 16587033"/>
                <a:gd name="connsiteY21" fmla="*/ 5277340 h 5348945"/>
                <a:gd name="connsiteX22" fmla="*/ 715341 w 16587033"/>
                <a:gd name="connsiteY22" fmla="*/ 5149634 h 5348945"/>
                <a:gd name="connsiteX0" fmla="*/ 715341 w 16570964"/>
                <a:gd name="connsiteY0" fmla="*/ 5149634 h 5348945"/>
                <a:gd name="connsiteX1" fmla="*/ 476465 w 16570964"/>
                <a:gd name="connsiteY1" fmla="*/ 1667999 h 5348945"/>
                <a:gd name="connsiteX2" fmla="*/ 5262058 w 16570964"/>
                <a:gd name="connsiteY2" fmla="*/ 1457500 h 5348945"/>
                <a:gd name="connsiteX3" fmla="*/ 5803233 w 16570964"/>
                <a:gd name="connsiteY3" fmla="*/ 1401517 h 5348945"/>
                <a:gd name="connsiteX4" fmla="*/ 6391062 w 16570964"/>
                <a:gd name="connsiteY4" fmla="*/ 1494823 h 5348945"/>
                <a:gd name="connsiteX5" fmla="*/ 7006882 w 16570964"/>
                <a:gd name="connsiteY5" fmla="*/ 1653443 h 5348945"/>
                <a:gd name="connsiteX6" fmla="*/ 7893290 w 16570964"/>
                <a:gd name="connsiteY6" fmla="*/ 1578798 h 5348945"/>
                <a:gd name="connsiteX7" fmla="*/ 8761037 w 16570964"/>
                <a:gd name="connsiteY7" fmla="*/ 1438839 h 5348945"/>
                <a:gd name="connsiteX8" fmla="*/ 9190245 w 16570964"/>
                <a:gd name="connsiteY8" fmla="*/ 1093606 h 5348945"/>
                <a:gd name="connsiteX9" fmla="*/ 10057992 w 16570964"/>
                <a:gd name="connsiteY9" fmla="*/ 1028292 h 5348945"/>
                <a:gd name="connsiteX10" fmla="*/ 10739127 w 16570964"/>
                <a:gd name="connsiteY10" fmla="*/ 1065615 h 5348945"/>
                <a:gd name="connsiteX11" fmla="*/ 11242980 w 16570964"/>
                <a:gd name="connsiteY11" fmla="*/ 1121598 h 5348945"/>
                <a:gd name="connsiteX12" fmla="*/ 11942776 w 16570964"/>
                <a:gd name="connsiteY12" fmla="*/ 1168251 h 5348945"/>
                <a:gd name="connsiteX13" fmla="*/ 12885168 w 16570964"/>
                <a:gd name="connsiteY13" fmla="*/ 1168251 h 5348945"/>
                <a:gd name="connsiteX14" fmla="*/ 13379690 w 16570964"/>
                <a:gd name="connsiteY14" fmla="*/ 972308 h 5348945"/>
                <a:gd name="connsiteX15" fmla="*/ 13995511 w 16570964"/>
                <a:gd name="connsiteY15" fmla="*/ 655068 h 5348945"/>
                <a:gd name="connsiteX16" fmla="*/ 14667315 w 16570964"/>
                <a:gd name="connsiteY16" fmla="*/ 496447 h 5348945"/>
                <a:gd name="connsiteX17" fmla="*/ 15880294 w 16570964"/>
                <a:gd name="connsiteY17" fmla="*/ 403141 h 5348945"/>
                <a:gd name="connsiteX18" fmla="*/ 16570760 w 16570964"/>
                <a:gd name="connsiteY18" fmla="*/ 375149 h 5348945"/>
                <a:gd name="connsiteX19" fmla="*/ 16537749 w 16570964"/>
                <a:gd name="connsiteY19" fmla="*/ 5329363 h 5348945"/>
                <a:gd name="connsiteX20" fmla="*/ 15071178 w 16570964"/>
                <a:gd name="connsiteY20" fmla="*/ 5347394 h 5348945"/>
                <a:gd name="connsiteX21" fmla="*/ 4830343 w 16570964"/>
                <a:gd name="connsiteY21" fmla="*/ 5277340 h 5348945"/>
                <a:gd name="connsiteX22" fmla="*/ 715341 w 16570964"/>
                <a:gd name="connsiteY22" fmla="*/ 5149634 h 5348945"/>
                <a:gd name="connsiteX0" fmla="*/ 701099 w 16556722"/>
                <a:gd name="connsiteY0" fmla="*/ 5149634 h 5348945"/>
                <a:gd name="connsiteX1" fmla="*/ 462223 w 16556722"/>
                <a:gd name="connsiteY1" fmla="*/ 1667999 h 5348945"/>
                <a:gd name="connsiteX2" fmla="*/ 5247816 w 16556722"/>
                <a:gd name="connsiteY2" fmla="*/ 1457500 h 5348945"/>
                <a:gd name="connsiteX3" fmla="*/ 5788991 w 16556722"/>
                <a:gd name="connsiteY3" fmla="*/ 1401517 h 5348945"/>
                <a:gd name="connsiteX4" fmla="*/ 6376820 w 16556722"/>
                <a:gd name="connsiteY4" fmla="*/ 1494823 h 5348945"/>
                <a:gd name="connsiteX5" fmla="*/ 6992640 w 16556722"/>
                <a:gd name="connsiteY5" fmla="*/ 1653443 h 5348945"/>
                <a:gd name="connsiteX6" fmla="*/ 7879048 w 16556722"/>
                <a:gd name="connsiteY6" fmla="*/ 1578798 h 5348945"/>
                <a:gd name="connsiteX7" fmla="*/ 8746795 w 16556722"/>
                <a:gd name="connsiteY7" fmla="*/ 1438839 h 5348945"/>
                <a:gd name="connsiteX8" fmla="*/ 9176003 w 16556722"/>
                <a:gd name="connsiteY8" fmla="*/ 1093606 h 5348945"/>
                <a:gd name="connsiteX9" fmla="*/ 10043750 w 16556722"/>
                <a:gd name="connsiteY9" fmla="*/ 1028292 h 5348945"/>
                <a:gd name="connsiteX10" fmla="*/ 10724885 w 16556722"/>
                <a:gd name="connsiteY10" fmla="*/ 1065615 h 5348945"/>
                <a:gd name="connsiteX11" fmla="*/ 11228738 w 16556722"/>
                <a:gd name="connsiteY11" fmla="*/ 1121598 h 5348945"/>
                <a:gd name="connsiteX12" fmla="*/ 11928534 w 16556722"/>
                <a:gd name="connsiteY12" fmla="*/ 1168251 h 5348945"/>
                <a:gd name="connsiteX13" fmla="*/ 12870926 w 16556722"/>
                <a:gd name="connsiteY13" fmla="*/ 1168251 h 5348945"/>
                <a:gd name="connsiteX14" fmla="*/ 13365448 w 16556722"/>
                <a:gd name="connsiteY14" fmla="*/ 972308 h 5348945"/>
                <a:gd name="connsiteX15" fmla="*/ 13981269 w 16556722"/>
                <a:gd name="connsiteY15" fmla="*/ 655068 h 5348945"/>
                <a:gd name="connsiteX16" fmla="*/ 14653073 w 16556722"/>
                <a:gd name="connsiteY16" fmla="*/ 496447 h 5348945"/>
                <a:gd name="connsiteX17" fmla="*/ 15866052 w 16556722"/>
                <a:gd name="connsiteY17" fmla="*/ 403141 h 5348945"/>
                <a:gd name="connsiteX18" fmla="*/ 16556518 w 16556722"/>
                <a:gd name="connsiteY18" fmla="*/ 375149 h 5348945"/>
                <a:gd name="connsiteX19" fmla="*/ 16523507 w 16556722"/>
                <a:gd name="connsiteY19" fmla="*/ 5329363 h 5348945"/>
                <a:gd name="connsiteX20" fmla="*/ 15056936 w 16556722"/>
                <a:gd name="connsiteY20" fmla="*/ 5347394 h 5348945"/>
                <a:gd name="connsiteX21" fmla="*/ 4816101 w 16556722"/>
                <a:gd name="connsiteY21" fmla="*/ 5277340 h 5348945"/>
                <a:gd name="connsiteX22" fmla="*/ 701099 w 16556722"/>
                <a:gd name="connsiteY22" fmla="*/ 5149634 h 5348945"/>
                <a:gd name="connsiteX0" fmla="*/ 715343 w 16570966"/>
                <a:gd name="connsiteY0" fmla="*/ 5149634 h 5348945"/>
                <a:gd name="connsiteX1" fmla="*/ 476467 w 16570966"/>
                <a:gd name="connsiteY1" fmla="*/ 1667999 h 5348945"/>
                <a:gd name="connsiteX2" fmla="*/ 5262060 w 16570966"/>
                <a:gd name="connsiteY2" fmla="*/ 1457500 h 5348945"/>
                <a:gd name="connsiteX3" fmla="*/ 5803235 w 16570966"/>
                <a:gd name="connsiteY3" fmla="*/ 1401517 h 5348945"/>
                <a:gd name="connsiteX4" fmla="*/ 6391064 w 16570966"/>
                <a:gd name="connsiteY4" fmla="*/ 1494823 h 5348945"/>
                <a:gd name="connsiteX5" fmla="*/ 7006884 w 16570966"/>
                <a:gd name="connsiteY5" fmla="*/ 1653443 h 5348945"/>
                <a:gd name="connsiteX6" fmla="*/ 7893292 w 16570966"/>
                <a:gd name="connsiteY6" fmla="*/ 1578798 h 5348945"/>
                <a:gd name="connsiteX7" fmla="*/ 8761039 w 16570966"/>
                <a:gd name="connsiteY7" fmla="*/ 1438839 h 5348945"/>
                <a:gd name="connsiteX8" fmla="*/ 9190247 w 16570966"/>
                <a:gd name="connsiteY8" fmla="*/ 1093606 h 5348945"/>
                <a:gd name="connsiteX9" fmla="*/ 10057994 w 16570966"/>
                <a:gd name="connsiteY9" fmla="*/ 1028292 h 5348945"/>
                <a:gd name="connsiteX10" fmla="*/ 10739129 w 16570966"/>
                <a:gd name="connsiteY10" fmla="*/ 1065615 h 5348945"/>
                <a:gd name="connsiteX11" fmla="*/ 11242982 w 16570966"/>
                <a:gd name="connsiteY11" fmla="*/ 1121598 h 5348945"/>
                <a:gd name="connsiteX12" fmla="*/ 11942778 w 16570966"/>
                <a:gd name="connsiteY12" fmla="*/ 1168251 h 5348945"/>
                <a:gd name="connsiteX13" fmla="*/ 12885170 w 16570966"/>
                <a:gd name="connsiteY13" fmla="*/ 1168251 h 5348945"/>
                <a:gd name="connsiteX14" fmla="*/ 13379692 w 16570966"/>
                <a:gd name="connsiteY14" fmla="*/ 972308 h 5348945"/>
                <a:gd name="connsiteX15" fmla="*/ 13995513 w 16570966"/>
                <a:gd name="connsiteY15" fmla="*/ 655068 h 5348945"/>
                <a:gd name="connsiteX16" fmla="*/ 14667317 w 16570966"/>
                <a:gd name="connsiteY16" fmla="*/ 496447 h 5348945"/>
                <a:gd name="connsiteX17" fmla="*/ 15880296 w 16570966"/>
                <a:gd name="connsiteY17" fmla="*/ 403141 h 5348945"/>
                <a:gd name="connsiteX18" fmla="*/ 16570762 w 16570966"/>
                <a:gd name="connsiteY18" fmla="*/ 375149 h 5348945"/>
                <a:gd name="connsiteX19" fmla="*/ 16537751 w 16570966"/>
                <a:gd name="connsiteY19" fmla="*/ 5329363 h 5348945"/>
                <a:gd name="connsiteX20" fmla="*/ 15071180 w 16570966"/>
                <a:gd name="connsiteY20" fmla="*/ 5347394 h 5348945"/>
                <a:gd name="connsiteX21" fmla="*/ 4830345 w 16570966"/>
                <a:gd name="connsiteY21" fmla="*/ 5277340 h 5348945"/>
                <a:gd name="connsiteX22" fmla="*/ 715343 w 16570966"/>
                <a:gd name="connsiteY22" fmla="*/ 5149634 h 5348945"/>
                <a:gd name="connsiteX0" fmla="*/ 632213 w 16654434"/>
                <a:gd name="connsiteY0" fmla="*/ 5091220 h 5348945"/>
                <a:gd name="connsiteX1" fmla="*/ 559935 w 16654434"/>
                <a:gd name="connsiteY1" fmla="*/ 1667999 h 5348945"/>
                <a:gd name="connsiteX2" fmla="*/ 5345528 w 16654434"/>
                <a:gd name="connsiteY2" fmla="*/ 1457500 h 5348945"/>
                <a:gd name="connsiteX3" fmla="*/ 5886703 w 16654434"/>
                <a:gd name="connsiteY3" fmla="*/ 1401517 h 5348945"/>
                <a:gd name="connsiteX4" fmla="*/ 6474532 w 16654434"/>
                <a:gd name="connsiteY4" fmla="*/ 1494823 h 5348945"/>
                <a:gd name="connsiteX5" fmla="*/ 7090352 w 16654434"/>
                <a:gd name="connsiteY5" fmla="*/ 1653443 h 5348945"/>
                <a:gd name="connsiteX6" fmla="*/ 7976760 w 16654434"/>
                <a:gd name="connsiteY6" fmla="*/ 1578798 h 5348945"/>
                <a:gd name="connsiteX7" fmla="*/ 8844507 w 16654434"/>
                <a:gd name="connsiteY7" fmla="*/ 1438839 h 5348945"/>
                <a:gd name="connsiteX8" fmla="*/ 9273715 w 16654434"/>
                <a:gd name="connsiteY8" fmla="*/ 1093606 h 5348945"/>
                <a:gd name="connsiteX9" fmla="*/ 10141462 w 16654434"/>
                <a:gd name="connsiteY9" fmla="*/ 1028292 h 5348945"/>
                <a:gd name="connsiteX10" fmla="*/ 10822597 w 16654434"/>
                <a:gd name="connsiteY10" fmla="*/ 1065615 h 5348945"/>
                <a:gd name="connsiteX11" fmla="*/ 11326450 w 16654434"/>
                <a:gd name="connsiteY11" fmla="*/ 1121598 h 5348945"/>
                <a:gd name="connsiteX12" fmla="*/ 12026246 w 16654434"/>
                <a:gd name="connsiteY12" fmla="*/ 1168251 h 5348945"/>
                <a:gd name="connsiteX13" fmla="*/ 12968638 w 16654434"/>
                <a:gd name="connsiteY13" fmla="*/ 1168251 h 5348945"/>
                <a:gd name="connsiteX14" fmla="*/ 13463160 w 16654434"/>
                <a:gd name="connsiteY14" fmla="*/ 972308 h 5348945"/>
                <a:gd name="connsiteX15" fmla="*/ 14078981 w 16654434"/>
                <a:gd name="connsiteY15" fmla="*/ 655068 h 5348945"/>
                <a:gd name="connsiteX16" fmla="*/ 14750785 w 16654434"/>
                <a:gd name="connsiteY16" fmla="*/ 496447 h 5348945"/>
                <a:gd name="connsiteX17" fmla="*/ 15963764 w 16654434"/>
                <a:gd name="connsiteY17" fmla="*/ 403141 h 5348945"/>
                <a:gd name="connsiteX18" fmla="*/ 16654230 w 16654434"/>
                <a:gd name="connsiteY18" fmla="*/ 375149 h 5348945"/>
                <a:gd name="connsiteX19" fmla="*/ 16621219 w 16654434"/>
                <a:gd name="connsiteY19" fmla="*/ 5329363 h 5348945"/>
                <a:gd name="connsiteX20" fmla="*/ 15154648 w 16654434"/>
                <a:gd name="connsiteY20" fmla="*/ 5347394 h 5348945"/>
                <a:gd name="connsiteX21" fmla="*/ 4913813 w 16654434"/>
                <a:gd name="connsiteY21" fmla="*/ 5277340 h 5348945"/>
                <a:gd name="connsiteX22" fmla="*/ 632213 w 16654434"/>
                <a:gd name="connsiteY22" fmla="*/ 5091220 h 5348945"/>
                <a:gd name="connsiteX0" fmla="*/ 715343 w 16570966"/>
                <a:gd name="connsiteY0" fmla="*/ 5120426 h 5348945"/>
                <a:gd name="connsiteX1" fmla="*/ 476467 w 16570966"/>
                <a:gd name="connsiteY1" fmla="*/ 1667999 h 5348945"/>
                <a:gd name="connsiteX2" fmla="*/ 5262060 w 16570966"/>
                <a:gd name="connsiteY2" fmla="*/ 1457500 h 5348945"/>
                <a:gd name="connsiteX3" fmla="*/ 5803235 w 16570966"/>
                <a:gd name="connsiteY3" fmla="*/ 1401517 h 5348945"/>
                <a:gd name="connsiteX4" fmla="*/ 6391064 w 16570966"/>
                <a:gd name="connsiteY4" fmla="*/ 1494823 h 5348945"/>
                <a:gd name="connsiteX5" fmla="*/ 7006884 w 16570966"/>
                <a:gd name="connsiteY5" fmla="*/ 1653443 h 5348945"/>
                <a:gd name="connsiteX6" fmla="*/ 7893292 w 16570966"/>
                <a:gd name="connsiteY6" fmla="*/ 1578798 h 5348945"/>
                <a:gd name="connsiteX7" fmla="*/ 8761039 w 16570966"/>
                <a:gd name="connsiteY7" fmla="*/ 1438839 h 5348945"/>
                <a:gd name="connsiteX8" fmla="*/ 9190247 w 16570966"/>
                <a:gd name="connsiteY8" fmla="*/ 1093606 h 5348945"/>
                <a:gd name="connsiteX9" fmla="*/ 10057994 w 16570966"/>
                <a:gd name="connsiteY9" fmla="*/ 1028292 h 5348945"/>
                <a:gd name="connsiteX10" fmla="*/ 10739129 w 16570966"/>
                <a:gd name="connsiteY10" fmla="*/ 1065615 h 5348945"/>
                <a:gd name="connsiteX11" fmla="*/ 11242982 w 16570966"/>
                <a:gd name="connsiteY11" fmla="*/ 1121598 h 5348945"/>
                <a:gd name="connsiteX12" fmla="*/ 11942778 w 16570966"/>
                <a:gd name="connsiteY12" fmla="*/ 1168251 h 5348945"/>
                <a:gd name="connsiteX13" fmla="*/ 12885170 w 16570966"/>
                <a:gd name="connsiteY13" fmla="*/ 1168251 h 5348945"/>
                <a:gd name="connsiteX14" fmla="*/ 13379692 w 16570966"/>
                <a:gd name="connsiteY14" fmla="*/ 972308 h 5348945"/>
                <a:gd name="connsiteX15" fmla="*/ 13995513 w 16570966"/>
                <a:gd name="connsiteY15" fmla="*/ 655068 h 5348945"/>
                <a:gd name="connsiteX16" fmla="*/ 14667317 w 16570966"/>
                <a:gd name="connsiteY16" fmla="*/ 496447 h 5348945"/>
                <a:gd name="connsiteX17" fmla="*/ 15880296 w 16570966"/>
                <a:gd name="connsiteY17" fmla="*/ 403141 h 5348945"/>
                <a:gd name="connsiteX18" fmla="*/ 16570762 w 16570966"/>
                <a:gd name="connsiteY18" fmla="*/ 375149 h 5348945"/>
                <a:gd name="connsiteX19" fmla="*/ 16537751 w 16570966"/>
                <a:gd name="connsiteY19" fmla="*/ 5329363 h 5348945"/>
                <a:gd name="connsiteX20" fmla="*/ 15071180 w 16570966"/>
                <a:gd name="connsiteY20" fmla="*/ 5347394 h 5348945"/>
                <a:gd name="connsiteX21" fmla="*/ 4830345 w 16570966"/>
                <a:gd name="connsiteY21" fmla="*/ 5277340 h 5348945"/>
                <a:gd name="connsiteX22" fmla="*/ 715343 w 16570966"/>
                <a:gd name="connsiteY22" fmla="*/ 5120426 h 5348945"/>
                <a:gd name="connsiteX0" fmla="*/ 575501 w 16431124"/>
                <a:gd name="connsiteY0" fmla="*/ 5120426 h 5426893"/>
                <a:gd name="connsiteX1" fmla="*/ 518368 w 16431124"/>
                <a:gd name="connsiteY1" fmla="*/ 1638793 h 5426893"/>
                <a:gd name="connsiteX2" fmla="*/ 5122218 w 16431124"/>
                <a:gd name="connsiteY2" fmla="*/ 1457500 h 5426893"/>
                <a:gd name="connsiteX3" fmla="*/ 5663393 w 16431124"/>
                <a:gd name="connsiteY3" fmla="*/ 1401517 h 5426893"/>
                <a:gd name="connsiteX4" fmla="*/ 6251222 w 16431124"/>
                <a:gd name="connsiteY4" fmla="*/ 1494823 h 5426893"/>
                <a:gd name="connsiteX5" fmla="*/ 6867042 w 16431124"/>
                <a:gd name="connsiteY5" fmla="*/ 1653443 h 5426893"/>
                <a:gd name="connsiteX6" fmla="*/ 7753450 w 16431124"/>
                <a:gd name="connsiteY6" fmla="*/ 1578798 h 5426893"/>
                <a:gd name="connsiteX7" fmla="*/ 8621197 w 16431124"/>
                <a:gd name="connsiteY7" fmla="*/ 1438839 h 5426893"/>
                <a:gd name="connsiteX8" fmla="*/ 9050405 w 16431124"/>
                <a:gd name="connsiteY8" fmla="*/ 1093606 h 5426893"/>
                <a:gd name="connsiteX9" fmla="*/ 9918152 w 16431124"/>
                <a:gd name="connsiteY9" fmla="*/ 1028292 h 5426893"/>
                <a:gd name="connsiteX10" fmla="*/ 10599287 w 16431124"/>
                <a:gd name="connsiteY10" fmla="*/ 1065615 h 5426893"/>
                <a:gd name="connsiteX11" fmla="*/ 11103140 w 16431124"/>
                <a:gd name="connsiteY11" fmla="*/ 1121598 h 5426893"/>
                <a:gd name="connsiteX12" fmla="*/ 11802936 w 16431124"/>
                <a:gd name="connsiteY12" fmla="*/ 1168251 h 5426893"/>
                <a:gd name="connsiteX13" fmla="*/ 12745328 w 16431124"/>
                <a:gd name="connsiteY13" fmla="*/ 1168251 h 5426893"/>
                <a:gd name="connsiteX14" fmla="*/ 13239850 w 16431124"/>
                <a:gd name="connsiteY14" fmla="*/ 972308 h 5426893"/>
                <a:gd name="connsiteX15" fmla="*/ 13855671 w 16431124"/>
                <a:gd name="connsiteY15" fmla="*/ 655068 h 5426893"/>
                <a:gd name="connsiteX16" fmla="*/ 14527475 w 16431124"/>
                <a:gd name="connsiteY16" fmla="*/ 496447 h 5426893"/>
                <a:gd name="connsiteX17" fmla="*/ 15740454 w 16431124"/>
                <a:gd name="connsiteY17" fmla="*/ 403141 h 5426893"/>
                <a:gd name="connsiteX18" fmla="*/ 16430920 w 16431124"/>
                <a:gd name="connsiteY18" fmla="*/ 375149 h 5426893"/>
                <a:gd name="connsiteX19" fmla="*/ 16397909 w 16431124"/>
                <a:gd name="connsiteY19" fmla="*/ 5329363 h 5426893"/>
                <a:gd name="connsiteX20" fmla="*/ 14931338 w 16431124"/>
                <a:gd name="connsiteY20" fmla="*/ 5347394 h 5426893"/>
                <a:gd name="connsiteX21" fmla="*/ 4690503 w 16431124"/>
                <a:gd name="connsiteY21" fmla="*/ 5277340 h 5426893"/>
                <a:gd name="connsiteX22" fmla="*/ 575501 w 16431124"/>
                <a:gd name="connsiteY22" fmla="*/ 5120426 h 5426893"/>
                <a:gd name="connsiteX0" fmla="*/ 575501 w 16456243"/>
                <a:gd name="connsiteY0" fmla="*/ 5106366 h 5412832"/>
                <a:gd name="connsiteX1" fmla="*/ 518368 w 16456243"/>
                <a:gd name="connsiteY1" fmla="*/ 1624733 h 5412832"/>
                <a:gd name="connsiteX2" fmla="*/ 5122218 w 16456243"/>
                <a:gd name="connsiteY2" fmla="*/ 1443440 h 5412832"/>
                <a:gd name="connsiteX3" fmla="*/ 5663393 w 16456243"/>
                <a:gd name="connsiteY3" fmla="*/ 1387457 h 5412832"/>
                <a:gd name="connsiteX4" fmla="*/ 6251222 w 16456243"/>
                <a:gd name="connsiteY4" fmla="*/ 1480763 h 5412832"/>
                <a:gd name="connsiteX5" fmla="*/ 6867042 w 16456243"/>
                <a:gd name="connsiteY5" fmla="*/ 1639383 h 5412832"/>
                <a:gd name="connsiteX6" fmla="*/ 7753450 w 16456243"/>
                <a:gd name="connsiteY6" fmla="*/ 1564738 h 5412832"/>
                <a:gd name="connsiteX7" fmla="*/ 8621197 w 16456243"/>
                <a:gd name="connsiteY7" fmla="*/ 1424779 h 5412832"/>
                <a:gd name="connsiteX8" fmla="*/ 9050405 w 16456243"/>
                <a:gd name="connsiteY8" fmla="*/ 1079546 h 5412832"/>
                <a:gd name="connsiteX9" fmla="*/ 9918152 w 16456243"/>
                <a:gd name="connsiteY9" fmla="*/ 1014232 h 5412832"/>
                <a:gd name="connsiteX10" fmla="*/ 10599287 w 16456243"/>
                <a:gd name="connsiteY10" fmla="*/ 1051555 h 5412832"/>
                <a:gd name="connsiteX11" fmla="*/ 11103140 w 16456243"/>
                <a:gd name="connsiteY11" fmla="*/ 1107538 h 5412832"/>
                <a:gd name="connsiteX12" fmla="*/ 11802936 w 16456243"/>
                <a:gd name="connsiteY12" fmla="*/ 1154191 h 5412832"/>
                <a:gd name="connsiteX13" fmla="*/ 12745328 w 16456243"/>
                <a:gd name="connsiteY13" fmla="*/ 1154191 h 5412832"/>
                <a:gd name="connsiteX14" fmla="*/ 13239850 w 16456243"/>
                <a:gd name="connsiteY14" fmla="*/ 958248 h 5412832"/>
                <a:gd name="connsiteX15" fmla="*/ 13855671 w 16456243"/>
                <a:gd name="connsiteY15" fmla="*/ 641008 h 5412832"/>
                <a:gd name="connsiteX16" fmla="*/ 14527475 w 16456243"/>
                <a:gd name="connsiteY16" fmla="*/ 482387 h 5412832"/>
                <a:gd name="connsiteX17" fmla="*/ 15740454 w 16456243"/>
                <a:gd name="connsiteY17" fmla="*/ 389081 h 5412832"/>
                <a:gd name="connsiteX18" fmla="*/ 16430920 w 16456243"/>
                <a:gd name="connsiteY18" fmla="*/ 361089 h 5412832"/>
                <a:gd name="connsiteX19" fmla="*/ 16322182 w 16456243"/>
                <a:gd name="connsiteY19" fmla="*/ 5300700 h 5412832"/>
                <a:gd name="connsiteX20" fmla="*/ 14931338 w 16456243"/>
                <a:gd name="connsiteY20" fmla="*/ 5333334 h 5412832"/>
                <a:gd name="connsiteX21" fmla="*/ 4690503 w 16456243"/>
                <a:gd name="connsiteY21" fmla="*/ 5263280 h 5412832"/>
                <a:gd name="connsiteX22" fmla="*/ 575501 w 16456243"/>
                <a:gd name="connsiteY22" fmla="*/ 5106366 h 5412832"/>
                <a:gd name="connsiteX0" fmla="*/ 575501 w 16467498"/>
                <a:gd name="connsiteY0" fmla="*/ 5105284 h 5411750"/>
                <a:gd name="connsiteX1" fmla="*/ 518368 w 16467498"/>
                <a:gd name="connsiteY1" fmla="*/ 1623651 h 5411750"/>
                <a:gd name="connsiteX2" fmla="*/ 5122218 w 16467498"/>
                <a:gd name="connsiteY2" fmla="*/ 1442358 h 5411750"/>
                <a:gd name="connsiteX3" fmla="*/ 5663393 w 16467498"/>
                <a:gd name="connsiteY3" fmla="*/ 1386375 h 5411750"/>
                <a:gd name="connsiteX4" fmla="*/ 6251222 w 16467498"/>
                <a:gd name="connsiteY4" fmla="*/ 1479681 h 5411750"/>
                <a:gd name="connsiteX5" fmla="*/ 6867042 w 16467498"/>
                <a:gd name="connsiteY5" fmla="*/ 1638301 h 5411750"/>
                <a:gd name="connsiteX6" fmla="*/ 7753450 w 16467498"/>
                <a:gd name="connsiteY6" fmla="*/ 1563656 h 5411750"/>
                <a:gd name="connsiteX7" fmla="*/ 8621197 w 16467498"/>
                <a:gd name="connsiteY7" fmla="*/ 1423697 h 5411750"/>
                <a:gd name="connsiteX8" fmla="*/ 9050405 w 16467498"/>
                <a:gd name="connsiteY8" fmla="*/ 1078464 h 5411750"/>
                <a:gd name="connsiteX9" fmla="*/ 9918152 w 16467498"/>
                <a:gd name="connsiteY9" fmla="*/ 1013150 h 5411750"/>
                <a:gd name="connsiteX10" fmla="*/ 10599287 w 16467498"/>
                <a:gd name="connsiteY10" fmla="*/ 1050473 h 5411750"/>
                <a:gd name="connsiteX11" fmla="*/ 11103140 w 16467498"/>
                <a:gd name="connsiteY11" fmla="*/ 1106456 h 5411750"/>
                <a:gd name="connsiteX12" fmla="*/ 11802936 w 16467498"/>
                <a:gd name="connsiteY12" fmla="*/ 1153109 h 5411750"/>
                <a:gd name="connsiteX13" fmla="*/ 12745328 w 16467498"/>
                <a:gd name="connsiteY13" fmla="*/ 1153109 h 5411750"/>
                <a:gd name="connsiteX14" fmla="*/ 13239850 w 16467498"/>
                <a:gd name="connsiteY14" fmla="*/ 957166 h 5411750"/>
                <a:gd name="connsiteX15" fmla="*/ 13855671 w 16467498"/>
                <a:gd name="connsiteY15" fmla="*/ 639926 h 5411750"/>
                <a:gd name="connsiteX16" fmla="*/ 14527475 w 16467498"/>
                <a:gd name="connsiteY16" fmla="*/ 481305 h 5411750"/>
                <a:gd name="connsiteX17" fmla="*/ 15740454 w 16467498"/>
                <a:gd name="connsiteY17" fmla="*/ 387999 h 5411750"/>
                <a:gd name="connsiteX18" fmla="*/ 16430920 w 16467498"/>
                <a:gd name="connsiteY18" fmla="*/ 360007 h 5411750"/>
                <a:gd name="connsiteX19" fmla="*/ 16382764 w 16467498"/>
                <a:gd name="connsiteY19" fmla="*/ 5285014 h 5411750"/>
                <a:gd name="connsiteX20" fmla="*/ 14931338 w 16467498"/>
                <a:gd name="connsiteY20" fmla="*/ 5332252 h 5411750"/>
                <a:gd name="connsiteX21" fmla="*/ 4690503 w 16467498"/>
                <a:gd name="connsiteY21" fmla="*/ 5262198 h 5411750"/>
                <a:gd name="connsiteX22" fmla="*/ 575501 w 16467498"/>
                <a:gd name="connsiteY22" fmla="*/ 5105284 h 5411750"/>
                <a:gd name="connsiteX0" fmla="*/ 575501 w 16488705"/>
                <a:gd name="connsiteY0" fmla="*/ 5105284 h 5411750"/>
                <a:gd name="connsiteX1" fmla="*/ 518368 w 16488705"/>
                <a:gd name="connsiteY1" fmla="*/ 1623651 h 5411750"/>
                <a:gd name="connsiteX2" fmla="*/ 5122218 w 16488705"/>
                <a:gd name="connsiteY2" fmla="*/ 1442358 h 5411750"/>
                <a:gd name="connsiteX3" fmla="*/ 5663393 w 16488705"/>
                <a:gd name="connsiteY3" fmla="*/ 1386375 h 5411750"/>
                <a:gd name="connsiteX4" fmla="*/ 6251222 w 16488705"/>
                <a:gd name="connsiteY4" fmla="*/ 1479681 h 5411750"/>
                <a:gd name="connsiteX5" fmla="*/ 6867042 w 16488705"/>
                <a:gd name="connsiteY5" fmla="*/ 1638301 h 5411750"/>
                <a:gd name="connsiteX6" fmla="*/ 7753450 w 16488705"/>
                <a:gd name="connsiteY6" fmla="*/ 1563656 h 5411750"/>
                <a:gd name="connsiteX7" fmla="*/ 8621197 w 16488705"/>
                <a:gd name="connsiteY7" fmla="*/ 1423697 h 5411750"/>
                <a:gd name="connsiteX8" fmla="*/ 9050405 w 16488705"/>
                <a:gd name="connsiteY8" fmla="*/ 1078464 h 5411750"/>
                <a:gd name="connsiteX9" fmla="*/ 9918152 w 16488705"/>
                <a:gd name="connsiteY9" fmla="*/ 1013150 h 5411750"/>
                <a:gd name="connsiteX10" fmla="*/ 10599287 w 16488705"/>
                <a:gd name="connsiteY10" fmla="*/ 1050473 h 5411750"/>
                <a:gd name="connsiteX11" fmla="*/ 11103140 w 16488705"/>
                <a:gd name="connsiteY11" fmla="*/ 1106456 h 5411750"/>
                <a:gd name="connsiteX12" fmla="*/ 11802936 w 16488705"/>
                <a:gd name="connsiteY12" fmla="*/ 1153109 h 5411750"/>
                <a:gd name="connsiteX13" fmla="*/ 12745328 w 16488705"/>
                <a:gd name="connsiteY13" fmla="*/ 1153109 h 5411750"/>
                <a:gd name="connsiteX14" fmla="*/ 13239850 w 16488705"/>
                <a:gd name="connsiteY14" fmla="*/ 957166 h 5411750"/>
                <a:gd name="connsiteX15" fmla="*/ 13855671 w 16488705"/>
                <a:gd name="connsiteY15" fmla="*/ 639926 h 5411750"/>
                <a:gd name="connsiteX16" fmla="*/ 14527475 w 16488705"/>
                <a:gd name="connsiteY16" fmla="*/ 481305 h 5411750"/>
                <a:gd name="connsiteX17" fmla="*/ 15740454 w 16488705"/>
                <a:gd name="connsiteY17" fmla="*/ 387999 h 5411750"/>
                <a:gd name="connsiteX18" fmla="*/ 16430920 w 16488705"/>
                <a:gd name="connsiteY18" fmla="*/ 360007 h 5411750"/>
                <a:gd name="connsiteX19" fmla="*/ 16382764 w 16488705"/>
                <a:gd name="connsiteY19" fmla="*/ 5285014 h 5411750"/>
                <a:gd name="connsiteX20" fmla="*/ 14931338 w 16488705"/>
                <a:gd name="connsiteY20" fmla="*/ 5332252 h 5411750"/>
                <a:gd name="connsiteX21" fmla="*/ 4690503 w 16488705"/>
                <a:gd name="connsiteY21" fmla="*/ 5262198 h 5411750"/>
                <a:gd name="connsiteX22" fmla="*/ 575501 w 16488705"/>
                <a:gd name="connsiteY22" fmla="*/ 5105284 h 5411750"/>
                <a:gd name="connsiteX0" fmla="*/ 575501 w 16488705"/>
                <a:gd name="connsiteY0" fmla="*/ 5105284 h 5411750"/>
                <a:gd name="connsiteX1" fmla="*/ 518368 w 16488705"/>
                <a:gd name="connsiteY1" fmla="*/ 1623651 h 5411750"/>
                <a:gd name="connsiteX2" fmla="*/ 5122218 w 16488705"/>
                <a:gd name="connsiteY2" fmla="*/ 1442358 h 5411750"/>
                <a:gd name="connsiteX3" fmla="*/ 5663393 w 16488705"/>
                <a:gd name="connsiteY3" fmla="*/ 1386375 h 5411750"/>
                <a:gd name="connsiteX4" fmla="*/ 6251222 w 16488705"/>
                <a:gd name="connsiteY4" fmla="*/ 1479681 h 5411750"/>
                <a:gd name="connsiteX5" fmla="*/ 6867042 w 16488705"/>
                <a:gd name="connsiteY5" fmla="*/ 1638301 h 5411750"/>
                <a:gd name="connsiteX6" fmla="*/ 7753450 w 16488705"/>
                <a:gd name="connsiteY6" fmla="*/ 1563656 h 5411750"/>
                <a:gd name="connsiteX7" fmla="*/ 8621197 w 16488705"/>
                <a:gd name="connsiteY7" fmla="*/ 1423697 h 5411750"/>
                <a:gd name="connsiteX8" fmla="*/ 9050405 w 16488705"/>
                <a:gd name="connsiteY8" fmla="*/ 1078464 h 5411750"/>
                <a:gd name="connsiteX9" fmla="*/ 9918152 w 16488705"/>
                <a:gd name="connsiteY9" fmla="*/ 1013150 h 5411750"/>
                <a:gd name="connsiteX10" fmla="*/ 10599287 w 16488705"/>
                <a:gd name="connsiteY10" fmla="*/ 1050473 h 5411750"/>
                <a:gd name="connsiteX11" fmla="*/ 11103140 w 16488705"/>
                <a:gd name="connsiteY11" fmla="*/ 1106456 h 5411750"/>
                <a:gd name="connsiteX12" fmla="*/ 11802936 w 16488705"/>
                <a:gd name="connsiteY12" fmla="*/ 1153109 h 5411750"/>
                <a:gd name="connsiteX13" fmla="*/ 12745328 w 16488705"/>
                <a:gd name="connsiteY13" fmla="*/ 1153109 h 5411750"/>
                <a:gd name="connsiteX14" fmla="*/ 13239850 w 16488705"/>
                <a:gd name="connsiteY14" fmla="*/ 957166 h 5411750"/>
                <a:gd name="connsiteX15" fmla="*/ 13855671 w 16488705"/>
                <a:gd name="connsiteY15" fmla="*/ 639926 h 5411750"/>
                <a:gd name="connsiteX16" fmla="*/ 14527475 w 16488705"/>
                <a:gd name="connsiteY16" fmla="*/ 481305 h 5411750"/>
                <a:gd name="connsiteX17" fmla="*/ 15740454 w 16488705"/>
                <a:gd name="connsiteY17" fmla="*/ 387999 h 5411750"/>
                <a:gd name="connsiteX18" fmla="*/ 16430920 w 16488705"/>
                <a:gd name="connsiteY18" fmla="*/ 360007 h 5411750"/>
                <a:gd name="connsiteX19" fmla="*/ 16382764 w 16488705"/>
                <a:gd name="connsiteY19" fmla="*/ 5285014 h 5411750"/>
                <a:gd name="connsiteX20" fmla="*/ 14931338 w 16488705"/>
                <a:gd name="connsiteY20" fmla="*/ 5332252 h 5411750"/>
                <a:gd name="connsiteX21" fmla="*/ 4690503 w 16488705"/>
                <a:gd name="connsiteY21" fmla="*/ 5262198 h 5411750"/>
                <a:gd name="connsiteX22" fmla="*/ 575501 w 16488705"/>
                <a:gd name="connsiteY22" fmla="*/ 5105284 h 5411750"/>
                <a:gd name="connsiteX0" fmla="*/ 575501 w 16477884"/>
                <a:gd name="connsiteY0" fmla="*/ 5105284 h 5411750"/>
                <a:gd name="connsiteX1" fmla="*/ 518368 w 16477884"/>
                <a:gd name="connsiteY1" fmla="*/ 1623651 h 5411750"/>
                <a:gd name="connsiteX2" fmla="*/ 5122218 w 16477884"/>
                <a:gd name="connsiteY2" fmla="*/ 1442358 h 5411750"/>
                <a:gd name="connsiteX3" fmla="*/ 5663393 w 16477884"/>
                <a:gd name="connsiteY3" fmla="*/ 1386375 h 5411750"/>
                <a:gd name="connsiteX4" fmla="*/ 6251222 w 16477884"/>
                <a:gd name="connsiteY4" fmla="*/ 1479681 h 5411750"/>
                <a:gd name="connsiteX5" fmla="*/ 6867042 w 16477884"/>
                <a:gd name="connsiteY5" fmla="*/ 1638301 h 5411750"/>
                <a:gd name="connsiteX6" fmla="*/ 7753450 w 16477884"/>
                <a:gd name="connsiteY6" fmla="*/ 1563656 h 5411750"/>
                <a:gd name="connsiteX7" fmla="*/ 8621197 w 16477884"/>
                <a:gd name="connsiteY7" fmla="*/ 1423697 h 5411750"/>
                <a:gd name="connsiteX8" fmla="*/ 9050405 w 16477884"/>
                <a:gd name="connsiteY8" fmla="*/ 1078464 h 5411750"/>
                <a:gd name="connsiteX9" fmla="*/ 9918152 w 16477884"/>
                <a:gd name="connsiteY9" fmla="*/ 1013150 h 5411750"/>
                <a:gd name="connsiteX10" fmla="*/ 10599287 w 16477884"/>
                <a:gd name="connsiteY10" fmla="*/ 1050473 h 5411750"/>
                <a:gd name="connsiteX11" fmla="*/ 11103140 w 16477884"/>
                <a:gd name="connsiteY11" fmla="*/ 1106456 h 5411750"/>
                <a:gd name="connsiteX12" fmla="*/ 11802936 w 16477884"/>
                <a:gd name="connsiteY12" fmla="*/ 1153109 h 5411750"/>
                <a:gd name="connsiteX13" fmla="*/ 12745328 w 16477884"/>
                <a:gd name="connsiteY13" fmla="*/ 1153109 h 5411750"/>
                <a:gd name="connsiteX14" fmla="*/ 13239850 w 16477884"/>
                <a:gd name="connsiteY14" fmla="*/ 957166 h 5411750"/>
                <a:gd name="connsiteX15" fmla="*/ 13855671 w 16477884"/>
                <a:gd name="connsiteY15" fmla="*/ 639926 h 5411750"/>
                <a:gd name="connsiteX16" fmla="*/ 14527475 w 16477884"/>
                <a:gd name="connsiteY16" fmla="*/ 481305 h 5411750"/>
                <a:gd name="connsiteX17" fmla="*/ 15740454 w 16477884"/>
                <a:gd name="connsiteY17" fmla="*/ 387999 h 5411750"/>
                <a:gd name="connsiteX18" fmla="*/ 16430920 w 16477884"/>
                <a:gd name="connsiteY18" fmla="*/ 360007 h 5411750"/>
                <a:gd name="connsiteX19" fmla="*/ 16382764 w 16477884"/>
                <a:gd name="connsiteY19" fmla="*/ 5285014 h 5411750"/>
                <a:gd name="connsiteX20" fmla="*/ 14931338 w 16477884"/>
                <a:gd name="connsiteY20" fmla="*/ 5332252 h 5411750"/>
                <a:gd name="connsiteX21" fmla="*/ 4690503 w 16477884"/>
                <a:gd name="connsiteY21" fmla="*/ 5262198 h 5411750"/>
                <a:gd name="connsiteX22" fmla="*/ 575501 w 16477884"/>
                <a:gd name="connsiteY22" fmla="*/ 5105284 h 5411750"/>
                <a:gd name="connsiteX0" fmla="*/ 575501 w 16482905"/>
                <a:gd name="connsiteY0" fmla="*/ 5108528 h 5414994"/>
                <a:gd name="connsiteX1" fmla="*/ 518368 w 16482905"/>
                <a:gd name="connsiteY1" fmla="*/ 1626895 h 5414994"/>
                <a:gd name="connsiteX2" fmla="*/ 5122218 w 16482905"/>
                <a:gd name="connsiteY2" fmla="*/ 1445602 h 5414994"/>
                <a:gd name="connsiteX3" fmla="*/ 5663393 w 16482905"/>
                <a:gd name="connsiteY3" fmla="*/ 1389619 h 5414994"/>
                <a:gd name="connsiteX4" fmla="*/ 6251222 w 16482905"/>
                <a:gd name="connsiteY4" fmla="*/ 1482925 h 5414994"/>
                <a:gd name="connsiteX5" fmla="*/ 6867042 w 16482905"/>
                <a:gd name="connsiteY5" fmla="*/ 1641545 h 5414994"/>
                <a:gd name="connsiteX6" fmla="*/ 7753450 w 16482905"/>
                <a:gd name="connsiteY6" fmla="*/ 1566900 h 5414994"/>
                <a:gd name="connsiteX7" fmla="*/ 8621197 w 16482905"/>
                <a:gd name="connsiteY7" fmla="*/ 1426941 h 5414994"/>
                <a:gd name="connsiteX8" fmla="*/ 9050405 w 16482905"/>
                <a:gd name="connsiteY8" fmla="*/ 1081708 h 5414994"/>
                <a:gd name="connsiteX9" fmla="*/ 9918152 w 16482905"/>
                <a:gd name="connsiteY9" fmla="*/ 1016394 h 5414994"/>
                <a:gd name="connsiteX10" fmla="*/ 10599287 w 16482905"/>
                <a:gd name="connsiteY10" fmla="*/ 1053717 h 5414994"/>
                <a:gd name="connsiteX11" fmla="*/ 11103140 w 16482905"/>
                <a:gd name="connsiteY11" fmla="*/ 1109700 h 5414994"/>
                <a:gd name="connsiteX12" fmla="*/ 11802936 w 16482905"/>
                <a:gd name="connsiteY12" fmla="*/ 1156353 h 5414994"/>
                <a:gd name="connsiteX13" fmla="*/ 12745328 w 16482905"/>
                <a:gd name="connsiteY13" fmla="*/ 1156353 h 5414994"/>
                <a:gd name="connsiteX14" fmla="*/ 13239850 w 16482905"/>
                <a:gd name="connsiteY14" fmla="*/ 960410 h 5414994"/>
                <a:gd name="connsiteX15" fmla="*/ 13855671 w 16482905"/>
                <a:gd name="connsiteY15" fmla="*/ 643170 h 5414994"/>
                <a:gd name="connsiteX16" fmla="*/ 14527475 w 16482905"/>
                <a:gd name="connsiteY16" fmla="*/ 484549 h 5414994"/>
                <a:gd name="connsiteX17" fmla="*/ 15740454 w 16482905"/>
                <a:gd name="connsiteY17" fmla="*/ 391243 h 5414994"/>
                <a:gd name="connsiteX18" fmla="*/ 16430920 w 16482905"/>
                <a:gd name="connsiteY18" fmla="*/ 363251 h 5414994"/>
                <a:gd name="connsiteX19" fmla="*/ 16397909 w 16482905"/>
                <a:gd name="connsiteY19" fmla="*/ 5332069 h 5414994"/>
                <a:gd name="connsiteX20" fmla="*/ 14931338 w 16482905"/>
                <a:gd name="connsiteY20" fmla="*/ 5335496 h 5414994"/>
                <a:gd name="connsiteX21" fmla="*/ 4690503 w 16482905"/>
                <a:gd name="connsiteY21" fmla="*/ 5265442 h 5414994"/>
                <a:gd name="connsiteX22" fmla="*/ 575501 w 16482905"/>
                <a:gd name="connsiteY22" fmla="*/ 5108528 h 5414994"/>
                <a:gd name="connsiteX0" fmla="*/ 575501 w 16482905"/>
                <a:gd name="connsiteY0" fmla="*/ 5108528 h 5414994"/>
                <a:gd name="connsiteX1" fmla="*/ 518368 w 16482905"/>
                <a:gd name="connsiteY1" fmla="*/ 1626895 h 5414994"/>
                <a:gd name="connsiteX2" fmla="*/ 5122218 w 16482905"/>
                <a:gd name="connsiteY2" fmla="*/ 1445602 h 5414994"/>
                <a:gd name="connsiteX3" fmla="*/ 5663393 w 16482905"/>
                <a:gd name="connsiteY3" fmla="*/ 1389619 h 5414994"/>
                <a:gd name="connsiteX4" fmla="*/ 6251222 w 16482905"/>
                <a:gd name="connsiteY4" fmla="*/ 1482925 h 5414994"/>
                <a:gd name="connsiteX5" fmla="*/ 6867042 w 16482905"/>
                <a:gd name="connsiteY5" fmla="*/ 1641545 h 5414994"/>
                <a:gd name="connsiteX6" fmla="*/ 7753450 w 16482905"/>
                <a:gd name="connsiteY6" fmla="*/ 1566900 h 5414994"/>
                <a:gd name="connsiteX7" fmla="*/ 8621197 w 16482905"/>
                <a:gd name="connsiteY7" fmla="*/ 1426941 h 5414994"/>
                <a:gd name="connsiteX8" fmla="*/ 9050405 w 16482905"/>
                <a:gd name="connsiteY8" fmla="*/ 1081708 h 5414994"/>
                <a:gd name="connsiteX9" fmla="*/ 9918152 w 16482905"/>
                <a:gd name="connsiteY9" fmla="*/ 1016394 h 5414994"/>
                <a:gd name="connsiteX10" fmla="*/ 10599287 w 16482905"/>
                <a:gd name="connsiteY10" fmla="*/ 1053717 h 5414994"/>
                <a:gd name="connsiteX11" fmla="*/ 11103140 w 16482905"/>
                <a:gd name="connsiteY11" fmla="*/ 1109700 h 5414994"/>
                <a:gd name="connsiteX12" fmla="*/ 11802936 w 16482905"/>
                <a:gd name="connsiteY12" fmla="*/ 1156353 h 5414994"/>
                <a:gd name="connsiteX13" fmla="*/ 12745328 w 16482905"/>
                <a:gd name="connsiteY13" fmla="*/ 1156353 h 5414994"/>
                <a:gd name="connsiteX14" fmla="*/ 13239850 w 16482905"/>
                <a:gd name="connsiteY14" fmla="*/ 960410 h 5414994"/>
                <a:gd name="connsiteX15" fmla="*/ 13855671 w 16482905"/>
                <a:gd name="connsiteY15" fmla="*/ 643170 h 5414994"/>
                <a:gd name="connsiteX16" fmla="*/ 14527475 w 16482905"/>
                <a:gd name="connsiteY16" fmla="*/ 484549 h 5414994"/>
                <a:gd name="connsiteX17" fmla="*/ 15740454 w 16482905"/>
                <a:gd name="connsiteY17" fmla="*/ 391243 h 5414994"/>
                <a:gd name="connsiteX18" fmla="*/ 16430920 w 16482905"/>
                <a:gd name="connsiteY18" fmla="*/ 363251 h 5414994"/>
                <a:gd name="connsiteX19" fmla="*/ 16397909 w 16482905"/>
                <a:gd name="connsiteY19" fmla="*/ 5332069 h 5414994"/>
                <a:gd name="connsiteX20" fmla="*/ 14931338 w 16482905"/>
                <a:gd name="connsiteY20" fmla="*/ 5335496 h 5414994"/>
                <a:gd name="connsiteX21" fmla="*/ 4690503 w 16482905"/>
                <a:gd name="connsiteY21" fmla="*/ 5265442 h 5414994"/>
                <a:gd name="connsiteX22" fmla="*/ 575501 w 16482905"/>
                <a:gd name="connsiteY22" fmla="*/ 5108528 h 5414994"/>
                <a:gd name="connsiteX0" fmla="*/ 575501 w 16504655"/>
                <a:gd name="connsiteY0" fmla="*/ 5108528 h 5414994"/>
                <a:gd name="connsiteX1" fmla="*/ 518368 w 16504655"/>
                <a:gd name="connsiteY1" fmla="*/ 1626895 h 5414994"/>
                <a:gd name="connsiteX2" fmla="*/ 5122218 w 16504655"/>
                <a:gd name="connsiteY2" fmla="*/ 1445602 h 5414994"/>
                <a:gd name="connsiteX3" fmla="*/ 5663393 w 16504655"/>
                <a:gd name="connsiteY3" fmla="*/ 1389619 h 5414994"/>
                <a:gd name="connsiteX4" fmla="*/ 6251222 w 16504655"/>
                <a:gd name="connsiteY4" fmla="*/ 1482925 h 5414994"/>
                <a:gd name="connsiteX5" fmla="*/ 6867042 w 16504655"/>
                <a:gd name="connsiteY5" fmla="*/ 1641545 h 5414994"/>
                <a:gd name="connsiteX6" fmla="*/ 7753450 w 16504655"/>
                <a:gd name="connsiteY6" fmla="*/ 1566900 h 5414994"/>
                <a:gd name="connsiteX7" fmla="*/ 8621197 w 16504655"/>
                <a:gd name="connsiteY7" fmla="*/ 1426941 h 5414994"/>
                <a:gd name="connsiteX8" fmla="*/ 9050405 w 16504655"/>
                <a:gd name="connsiteY8" fmla="*/ 1081708 h 5414994"/>
                <a:gd name="connsiteX9" fmla="*/ 9918152 w 16504655"/>
                <a:gd name="connsiteY9" fmla="*/ 1016394 h 5414994"/>
                <a:gd name="connsiteX10" fmla="*/ 10599287 w 16504655"/>
                <a:gd name="connsiteY10" fmla="*/ 1053717 h 5414994"/>
                <a:gd name="connsiteX11" fmla="*/ 11103140 w 16504655"/>
                <a:gd name="connsiteY11" fmla="*/ 1109700 h 5414994"/>
                <a:gd name="connsiteX12" fmla="*/ 11802936 w 16504655"/>
                <a:gd name="connsiteY12" fmla="*/ 1156353 h 5414994"/>
                <a:gd name="connsiteX13" fmla="*/ 12745328 w 16504655"/>
                <a:gd name="connsiteY13" fmla="*/ 1156353 h 5414994"/>
                <a:gd name="connsiteX14" fmla="*/ 13239850 w 16504655"/>
                <a:gd name="connsiteY14" fmla="*/ 960410 h 5414994"/>
                <a:gd name="connsiteX15" fmla="*/ 13855671 w 16504655"/>
                <a:gd name="connsiteY15" fmla="*/ 643170 h 5414994"/>
                <a:gd name="connsiteX16" fmla="*/ 14527475 w 16504655"/>
                <a:gd name="connsiteY16" fmla="*/ 484549 h 5414994"/>
                <a:gd name="connsiteX17" fmla="*/ 15740454 w 16504655"/>
                <a:gd name="connsiteY17" fmla="*/ 391243 h 5414994"/>
                <a:gd name="connsiteX18" fmla="*/ 16430920 w 16504655"/>
                <a:gd name="connsiteY18" fmla="*/ 363251 h 5414994"/>
                <a:gd name="connsiteX19" fmla="*/ 16397909 w 16504655"/>
                <a:gd name="connsiteY19" fmla="*/ 5332069 h 5414994"/>
                <a:gd name="connsiteX20" fmla="*/ 14931338 w 16504655"/>
                <a:gd name="connsiteY20" fmla="*/ 5335496 h 5414994"/>
                <a:gd name="connsiteX21" fmla="*/ 4690503 w 16504655"/>
                <a:gd name="connsiteY21" fmla="*/ 5265442 h 5414994"/>
                <a:gd name="connsiteX22" fmla="*/ 575501 w 16504655"/>
                <a:gd name="connsiteY22" fmla="*/ 5108528 h 541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6504655" h="5414994">
                  <a:moveTo>
                    <a:pt x="575501" y="5108528"/>
                  </a:moveTo>
                  <a:cubicBezTo>
                    <a:pt x="-119855" y="4502104"/>
                    <a:pt x="-239418" y="2237383"/>
                    <a:pt x="518368" y="1626895"/>
                  </a:cubicBezTo>
                  <a:cubicBezTo>
                    <a:pt x="1276154" y="1016407"/>
                    <a:pt x="4264714" y="1485148"/>
                    <a:pt x="5122218" y="1445602"/>
                  </a:cubicBezTo>
                  <a:cubicBezTo>
                    <a:pt x="5979722" y="1406056"/>
                    <a:pt x="5475226" y="1383399"/>
                    <a:pt x="5663393" y="1389619"/>
                  </a:cubicBezTo>
                  <a:cubicBezTo>
                    <a:pt x="5851560" y="1395839"/>
                    <a:pt x="6050614" y="1440937"/>
                    <a:pt x="6251222" y="1482925"/>
                  </a:cubicBezTo>
                  <a:cubicBezTo>
                    <a:pt x="6451830" y="1524913"/>
                    <a:pt x="6616671" y="1627549"/>
                    <a:pt x="6867042" y="1641545"/>
                  </a:cubicBezTo>
                  <a:cubicBezTo>
                    <a:pt x="7117413" y="1655541"/>
                    <a:pt x="7461091" y="1602667"/>
                    <a:pt x="7753450" y="1566900"/>
                  </a:cubicBezTo>
                  <a:cubicBezTo>
                    <a:pt x="8045809" y="1531133"/>
                    <a:pt x="8405038" y="1507806"/>
                    <a:pt x="8621197" y="1426941"/>
                  </a:cubicBezTo>
                  <a:cubicBezTo>
                    <a:pt x="8837356" y="1346076"/>
                    <a:pt x="8834246" y="1150132"/>
                    <a:pt x="9050405" y="1081708"/>
                  </a:cubicBezTo>
                  <a:cubicBezTo>
                    <a:pt x="9266564" y="1013283"/>
                    <a:pt x="9660005" y="1021059"/>
                    <a:pt x="9918152" y="1016394"/>
                  </a:cubicBezTo>
                  <a:cubicBezTo>
                    <a:pt x="10176299" y="1011729"/>
                    <a:pt x="10401789" y="1038166"/>
                    <a:pt x="10599287" y="1053717"/>
                  </a:cubicBezTo>
                  <a:cubicBezTo>
                    <a:pt x="10796785" y="1069268"/>
                    <a:pt x="10902532" y="1092594"/>
                    <a:pt x="11103140" y="1109700"/>
                  </a:cubicBezTo>
                  <a:cubicBezTo>
                    <a:pt x="11303748" y="1126806"/>
                    <a:pt x="11529238" y="1148578"/>
                    <a:pt x="11802936" y="1156353"/>
                  </a:cubicBezTo>
                  <a:cubicBezTo>
                    <a:pt x="12076634" y="1164128"/>
                    <a:pt x="12505842" y="1189010"/>
                    <a:pt x="12745328" y="1156353"/>
                  </a:cubicBezTo>
                  <a:cubicBezTo>
                    <a:pt x="12984814" y="1123696"/>
                    <a:pt x="13054793" y="1045941"/>
                    <a:pt x="13239850" y="960410"/>
                  </a:cubicBezTo>
                  <a:cubicBezTo>
                    <a:pt x="13424907" y="874879"/>
                    <a:pt x="13641067" y="722480"/>
                    <a:pt x="13855671" y="643170"/>
                  </a:cubicBezTo>
                  <a:cubicBezTo>
                    <a:pt x="14070275" y="563860"/>
                    <a:pt x="14213345" y="526537"/>
                    <a:pt x="14527475" y="484549"/>
                  </a:cubicBezTo>
                  <a:cubicBezTo>
                    <a:pt x="14841605" y="442561"/>
                    <a:pt x="15423213" y="411459"/>
                    <a:pt x="15740454" y="391243"/>
                  </a:cubicBezTo>
                  <a:cubicBezTo>
                    <a:pt x="16057695" y="371027"/>
                    <a:pt x="16321344" y="-460220"/>
                    <a:pt x="16430920" y="363251"/>
                  </a:cubicBezTo>
                  <a:cubicBezTo>
                    <a:pt x="16540496" y="1186722"/>
                    <a:pt x="16526675" y="4547172"/>
                    <a:pt x="16397909" y="5332069"/>
                  </a:cubicBezTo>
                  <a:cubicBezTo>
                    <a:pt x="15960573" y="5430327"/>
                    <a:pt x="16882572" y="5346600"/>
                    <a:pt x="14931338" y="5335496"/>
                  </a:cubicBezTo>
                  <a:lnTo>
                    <a:pt x="4690503" y="5265442"/>
                  </a:lnTo>
                  <a:cubicBezTo>
                    <a:pt x="2297864" y="5227614"/>
                    <a:pt x="1270857" y="5714952"/>
                    <a:pt x="575501" y="5108528"/>
                  </a:cubicBezTo>
                  <a:close/>
                </a:path>
              </a:pathLst>
            </a:custGeom>
            <a:solidFill>
              <a:srgbClr val="336600"/>
            </a:solidFill>
            <a:ln>
              <a:solidFill>
                <a:srgbClr val="33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8"/>
            <p:cNvSpPr/>
            <p:nvPr/>
          </p:nvSpPr>
          <p:spPr>
            <a:xfrm>
              <a:off x="6857065" y="2945422"/>
              <a:ext cx="4655445" cy="734238"/>
            </a:xfrm>
            <a:custGeom>
              <a:avLst/>
              <a:gdLst>
                <a:gd name="connsiteX0" fmla="*/ 153299 w 6499897"/>
                <a:gd name="connsiteY0" fmla="*/ 574361 h 1025137"/>
                <a:gd name="connsiteX1" fmla="*/ 508141 w 6499897"/>
                <a:gd name="connsiteY1" fmla="*/ 588008 h 1025137"/>
                <a:gd name="connsiteX2" fmla="*/ 1245120 w 6499897"/>
                <a:gd name="connsiteY2" fmla="*/ 628952 h 1025137"/>
                <a:gd name="connsiteX3" fmla="*/ 1886564 w 6499897"/>
                <a:gd name="connsiteY3" fmla="*/ 697190 h 1025137"/>
                <a:gd name="connsiteX4" fmla="*/ 2364236 w 6499897"/>
                <a:gd name="connsiteY4" fmla="*/ 792725 h 1025137"/>
                <a:gd name="connsiteX5" fmla="*/ 3101215 w 6499897"/>
                <a:gd name="connsiteY5" fmla="*/ 792725 h 1025137"/>
                <a:gd name="connsiteX6" fmla="*/ 4056559 w 6499897"/>
                <a:gd name="connsiteY6" fmla="*/ 628952 h 1025137"/>
                <a:gd name="connsiteX7" fmla="*/ 4698003 w 6499897"/>
                <a:gd name="connsiteY7" fmla="*/ 315053 h 1025137"/>
                <a:gd name="connsiteX8" fmla="*/ 5312153 w 6499897"/>
                <a:gd name="connsiteY8" fmla="*/ 96689 h 1025137"/>
                <a:gd name="connsiteX9" fmla="*/ 5967245 w 6499897"/>
                <a:gd name="connsiteY9" fmla="*/ 14802 h 1025137"/>
                <a:gd name="connsiteX10" fmla="*/ 6499508 w 6499897"/>
                <a:gd name="connsiteY10" fmla="*/ 14802 h 1025137"/>
                <a:gd name="connsiteX11" fmla="*/ 5885359 w 6499897"/>
                <a:gd name="connsiteY11" fmla="*/ 164928 h 1025137"/>
                <a:gd name="connsiteX12" fmla="*/ 5216618 w 6499897"/>
                <a:gd name="connsiteY12" fmla="*/ 274110 h 1025137"/>
                <a:gd name="connsiteX13" fmla="*/ 4370457 w 6499897"/>
                <a:gd name="connsiteY13" fmla="*/ 656247 h 1025137"/>
                <a:gd name="connsiteX14" fmla="*/ 3606182 w 6499897"/>
                <a:gd name="connsiteY14" fmla="*/ 888259 h 1025137"/>
                <a:gd name="connsiteX15" fmla="*/ 2828260 w 6499897"/>
                <a:gd name="connsiteY15" fmla="*/ 1024737 h 1025137"/>
                <a:gd name="connsiteX16" fmla="*/ 1709144 w 6499897"/>
                <a:gd name="connsiteY16" fmla="*/ 847316 h 1025137"/>
                <a:gd name="connsiteX17" fmla="*/ 726505 w 6499897"/>
                <a:gd name="connsiteY17" fmla="*/ 710838 h 1025137"/>
                <a:gd name="connsiteX18" fmla="*/ 30469 w 6499897"/>
                <a:gd name="connsiteY18" fmla="*/ 642599 h 1025137"/>
                <a:gd name="connsiteX19" fmla="*/ 153299 w 6499897"/>
                <a:gd name="connsiteY19" fmla="*/ 574361 h 102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99897" h="1025137">
                  <a:moveTo>
                    <a:pt x="153299" y="574361"/>
                  </a:moveTo>
                  <a:cubicBezTo>
                    <a:pt x="232911" y="565263"/>
                    <a:pt x="508141" y="588008"/>
                    <a:pt x="508141" y="588008"/>
                  </a:cubicBezTo>
                  <a:cubicBezTo>
                    <a:pt x="690111" y="597106"/>
                    <a:pt x="1015383" y="610755"/>
                    <a:pt x="1245120" y="628952"/>
                  </a:cubicBezTo>
                  <a:cubicBezTo>
                    <a:pt x="1474857" y="647149"/>
                    <a:pt x="1700045" y="669895"/>
                    <a:pt x="1886564" y="697190"/>
                  </a:cubicBezTo>
                  <a:cubicBezTo>
                    <a:pt x="2073083" y="724485"/>
                    <a:pt x="2161794" y="776803"/>
                    <a:pt x="2364236" y="792725"/>
                  </a:cubicBezTo>
                  <a:cubicBezTo>
                    <a:pt x="2566678" y="808647"/>
                    <a:pt x="2819161" y="820020"/>
                    <a:pt x="3101215" y="792725"/>
                  </a:cubicBezTo>
                  <a:cubicBezTo>
                    <a:pt x="3383269" y="765430"/>
                    <a:pt x="3790428" y="708564"/>
                    <a:pt x="4056559" y="628952"/>
                  </a:cubicBezTo>
                  <a:cubicBezTo>
                    <a:pt x="4322690" y="549340"/>
                    <a:pt x="4488737" y="403763"/>
                    <a:pt x="4698003" y="315053"/>
                  </a:cubicBezTo>
                  <a:cubicBezTo>
                    <a:pt x="4907269" y="226343"/>
                    <a:pt x="5100613" y="146731"/>
                    <a:pt x="5312153" y="96689"/>
                  </a:cubicBezTo>
                  <a:cubicBezTo>
                    <a:pt x="5523693" y="46647"/>
                    <a:pt x="5769353" y="28450"/>
                    <a:pt x="5967245" y="14802"/>
                  </a:cubicBezTo>
                  <a:cubicBezTo>
                    <a:pt x="6165138" y="1154"/>
                    <a:pt x="6513156" y="-10219"/>
                    <a:pt x="6499508" y="14802"/>
                  </a:cubicBezTo>
                  <a:cubicBezTo>
                    <a:pt x="6485860" y="39823"/>
                    <a:pt x="6099174" y="121710"/>
                    <a:pt x="5885359" y="164928"/>
                  </a:cubicBezTo>
                  <a:cubicBezTo>
                    <a:pt x="5671544" y="208146"/>
                    <a:pt x="5469102" y="192224"/>
                    <a:pt x="5216618" y="274110"/>
                  </a:cubicBezTo>
                  <a:cubicBezTo>
                    <a:pt x="4964134" y="355996"/>
                    <a:pt x="4638863" y="553889"/>
                    <a:pt x="4370457" y="656247"/>
                  </a:cubicBezTo>
                  <a:cubicBezTo>
                    <a:pt x="4102051" y="758605"/>
                    <a:pt x="3863215" y="826844"/>
                    <a:pt x="3606182" y="888259"/>
                  </a:cubicBezTo>
                  <a:cubicBezTo>
                    <a:pt x="3349149" y="949674"/>
                    <a:pt x="3144433" y="1031561"/>
                    <a:pt x="2828260" y="1024737"/>
                  </a:cubicBezTo>
                  <a:cubicBezTo>
                    <a:pt x="2512087" y="1017913"/>
                    <a:pt x="2059437" y="899633"/>
                    <a:pt x="1709144" y="847316"/>
                  </a:cubicBezTo>
                  <a:cubicBezTo>
                    <a:pt x="1358852" y="795000"/>
                    <a:pt x="1006284" y="744957"/>
                    <a:pt x="726505" y="710838"/>
                  </a:cubicBezTo>
                  <a:cubicBezTo>
                    <a:pt x="446726" y="676719"/>
                    <a:pt x="121454" y="663071"/>
                    <a:pt x="30469" y="642599"/>
                  </a:cubicBezTo>
                  <a:cubicBezTo>
                    <a:pt x="-60516" y="622127"/>
                    <a:pt x="73687" y="583459"/>
                    <a:pt x="153299" y="574361"/>
                  </a:cubicBezTo>
                  <a:close/>
                </a:path>
              </a:pathLst>
            </a:custGeom>
            <a:solidFill>
              <a:srgbClr val="333300"/>
            </a:solidFill>
            <a:ln>
              <a:solidFill>
                <a:srgbClr val="33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9"/>
            <p:cNvSpPr/>
            <p:nvPr/>
          </p:nvSpPr>
          <p:spPr>
            <a:xfrm>
              <a:off x="3320794" y="3707476"/>
              <a:ext cx="2062522" cy="323796"/>
            </a:xfrm>
            <a:custGeom>
              <a:avLst/>
              <a:gdLst>
                <a:gd name="connsiteX0" fmla="*/ 0 w 2879678"/>
                <a:gd name="connsiteY0" fmla="*/ 452082 h 452082"/>
                <a:gd name="connsiteX1" fmla="*/ 491319 w 2879678"/>
                <a:gd name="connsiteY1" fmla="*/ 138184 h 452082"/>
                <a:gd name="connsiteX2" fmla="*/ 955343 w 2879678"/>
                <a:gd name="connsiteY2" fmla="*/ 15354 h 452082"/>
                <a:gd name="connsiteX3" fmla="*/ 1446663 w 2879678"/>
                <a:gd name="connsiteY3" fmla="*/ 15354 h 452082"/>
                <a:gd name="connsiteX4" fmla="*/ 1815152 w 2879678"/>
                <a:gd name="connsiteY4" fmla="*/ 138184 h 452082"/>
                <a:gd name="connsiteX5" fmla="*/ 2879678 w 2879678"/>
                <a:gd name="connsiteY5" fmla="*/ 233718 h 452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79678" h="452082">
                  <a:moveTo>
                    <a:pt x="0" y="452082"/>
                  </a:moveTo>
                  <a:cubicBezTo>
                    <a:pt x="166047" y="331527"/>
                    <a:pt x="332095" y="210972"/>
                    <a:pt x="491319" y="138184"/>
                  </a:cubicBezTo>
                  <a:cubicBezTo>
                    <a:pt x="650543" y="65396"/>
                    <a:pt x="796119" y="35826"/>
                    <a:pt x="955343" y="15354"/>
                  </a:cubicBezTo>
                  <a:cubicBezTo>
                    <a:pt x="1114567" y="-5118"/>
                    <a:pt x="1303362" y="-5118"/>
                    <a:pt x="1446663" y="15354"/>
                  </a:cubicBezTo>
                  <a:cubicBezTo>
                    <a:pt x="1589965" y="35826"/>
                    <a:pt x="1576316" y="101790"/>
                    <a:pt x="1815152" y="138184"/>
                  </a:cubicBezTo>
                  <a:cubicBezTo>
                    <a:pt x="2053988" y="174578"/>
                    <a:pt x="2466833" y="204148"/>
                    <a:pt x="2879678" y="233718"/>
                  </a:cubicBezTo>
                </a:path>
              </a:pathLst>
            </a:custGeom>
            <a:solidFill>
              <a:srgbClr val="333300"/>
            </a:solidFill>
            <a:ln>
              <a:solidFill>
                <a:srgbClr val="33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a:grpSpLocks noChangeAspect="1"/>
            </p:cNvGrpSpPr>
            <p:nvPr/>
          </p:nvGrpSpPr>
          <p:grpSpPr>
            <a:xfrm>
              <a:off x="3795579" y="3125322"/>
              <a:ext cx="3599008" cy="3067237"/>
              <a:chOff x="-70259" y="988191"/>
              <a:chExt cx="5024908" cy="4282454"/>
            </a:xfrm>
          </p:grpSpPr>
          <p:grpSp>
            <p:nvGrpSpPr>
              <p:cNvPr id="44" name="Group 43"/>
              <p:cNvGrpSpPr>
                <a:grpSpLocks noChangeAspect="1"/>
              </p:cNvGrpSpPr>
              <p:nvPr/>
            </p:nvGrpSpPr>
            <p:grpSpPr>
              <a:xfrm>
                <a:off x="2542912" y="988191"/>
                <a:ext cx="2411737" cy="3433762"/>
                <a:chOff x="458264" y="811226"/>
                <a:chExt cx="4699182" cy="6690561"/>
              </a:xfrm>
            </p:grpSpPr>
            <p:grpSp>
              <p:nvGrpSpPr>
                <p:cNvPr id="73" name="Group 72"/>
                <p:cNvGrpSpPr>
                  <a:grpSpLocks noChangeAspect="1"/>
                </p:cNvGrpSpPr>
                <p:nvPr/>
              </p:nvGrpSpPr>
              <p:grpSpPr>
                <a:xfrm>
                  <a:off x="458264" y="811226"/>
                  <a:ext cx="3446551" cy="3166447"/>
                  <a:chOff x="869832" y="-1526379"/>
                  <a:chExt cx="6995389" cy="6426869"/>
                </a:xfrm>
              </p:grpSpPr>
              <p:sp>
                <p:nvSpPr>
                  <p:cNvPr id="83" name="Freeform 82"/>
                  <p:cNvSpPr/>
                  <p:nvPr/>
                </p:nvSpPr>
                <p:spPr>
                  <a:xfrm>
                    <a:off x="2409085" y="2049412"/>
                    <a:ext cx="3910741" cy="2851078"/>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Freeform 83"/>
                  <p:cNvSpPr/>
                  <p:nvPr/>
                </p:nvSpPr>
                <p:spPr>
                  <a:xfrm>
                    <a:off x="869832" y="-1526379"/>
                    <a:ext cx="6995389" cy="3875762"/>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59310A"/>
                  </a:solidFill>
                  <a:ln>
                    <a:solidFill>
                      <a:srgbClr val="59310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4" name="Group 73"/>
                <p:cNvGrpSpPr>
                  <a:grpSpLocks/>
                </p:cNvGrpSpPr>
                <p:nvPr/>
              </p:nvGrpSpPr>
              <p:grpSpPr>
                <a:xfrm>
                  <a:off x="1479177" y="4347717"/>
                  <a:ext cx="2311592" cy="2266390"/>
                  <a:chOff x="4209387" y="158467"/>
                  <a:chExt cx="6995389" cy="6426867"/>
                </a:xfrm>
              </p:grpSpPr>
              <p:sp>
                <p:nvSpPr>
                  <p:cNvPr id="81" name="Freeform 80"/>
                  <p:cNvSpPr/>
                  <p:nvPr/>
                </p:nvSpPr>
                <p:spPr>
                  <a:xfrm>
                    <a:off x="5748638" y="3734256"/>
                    <a:ext cx="3910741" cy="2851078"/>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81"/>
                  <p:cNvSpPr/>
                  <p:nvPr/>
                </p:nvSpPr>
                <p:spPr>
                  <a:xfrm>
                    <a:off x="4209387" y="158467"/>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59310A"/>
                  </a:solidFill>
                  <a:ln>
                    <a:solidFill>
                      <a:srgbClr val="59310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5" name="Group 74"/>
                <p:cNvGrpSpPr>
                  <a:grpSpLocks/>
                </p:cNvGrpSpPr>
                <p:nvPr/>
              </p:nvGrpSpPr>
              <p:grpSpPr>
                <a:xfrm>
                  <a:off x="3026071" y="2854800"/>
                  <a:ext cx="2131375" cy="2901909"/>
                  <a:chOff x="1455499" y="-302991"/>
                  <a:chExt cx="6995389" cy="6426868"/>
                </a:xfrm>
              </p:grpSpPr>
              <p:sp>
                <p:nvSpPr>
                  <p:cNvPr id="79" name="Freeform 78"/>
                  <p:cNvSpPr/>
                  <p:nvPr/>
                </p:nvSpPr>
                <p:spPr>
                  <a:xfrm>
                    <a:off x="2994752" y="3272801"/>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Freeform 79"/>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59310A"/>
                  </a:solidFill>
                  <a:ln>
                    <a:solidFill>
                      <a:srgbClr val="59310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5"/>
                <p:cNvGrpSpPr>
                  <a:grpSpLocks noChangeAspect="1"/>
                </p:cNvGrpSpPr>
                <p:nvPr/>
              </p:nvGrpSpPr>
              <p:grpSpPr>
                <a:xfrm>
                  <a:off x="1162387" y="5507355"/>
                  <a:ext cx="1892123" cy="1994432"/>
                  <a:chOff x="-1293905" y="2238180"/>
                  <a:chExt cx="6995389" cy="6426869"/>
                </a:xfrm>
              </p:grpSpPr>
              <p:sp>
                <p:nvSpPr>
                  <p:cNvPr id="77" name="Freeform 76"/>
                  <p:cNvSpPr/>
                  <p:nvPr/>
                </p:nvSpPr>
                <p:spPr>
                  <a:xfrm>
                    <a:off x="245349" y="5813973"/>
                    <a:ext cx="3910736"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77"/>
                  <p:cNvSpPr/>
                  <p:nvPr/>
                </p:nvSpPr>
                <p:spPr>
                  <a:xfrm>
                    <a:off x="-1293905" y="2238180"/>
                    <a:ext cx="6995389" cy="3875763"/>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663300"/>
                  </a:solidFill>
                  <a:ln>
                    <a:solidFill>
                      <a:srgbClr val="59310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45" name="Freeform 44"/>
              <p:cNvSpPr/>
              <p:nvPr/>
            </p:nvSpPr>
            <p:spPr>
              <a:xfrm>
                <a:off x="1978526" y="2293652"/>
                <a:ext cx="988871" cy="720924"/>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45"/>
              <p:cNvSpPr/>
              <p:nvPr/>
            </p:nvSpPr>
            <p:spPr>
              <a:xfrm>
                <a:off x="1589310" y="1389477"/>
                <a:ext cx="1768855" cy="980026"/>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7" name="Group 46"/>
              <p:cNvGrpSpPr>
                <a:grpSpLocks noChangeAspect="1"/>
              </p:cNvGrpSpPr>
              <p:nvPr/>
            </p:nvGrpSpPr>
            <p:grpSpPr>
              <a:xfrm>
                <a:off x="-70259" y="1291830"/>
                <a:ext cx="2354818" cy="2719688"/>
                <a:chOff x="569168" y="1413976"/>
                <a:chExt cx="4588278" cy="5299214"/>
              </a:xfrm>
              <a:scene3d>
                <a:camera prst="orthographicFront">
                  <a:rot lat="0" lon="10800000" rev="0"/>
                </a:camera>
                <a:lightRig rig="threePt" dir="t"/>
              </a:scene3d>
            </p:grpSpPr>
            <p:grpSp>
              <p:nvGrpSpPr>
                <p:cNvPr id="61" name="Group 60"/>
                <p:cNvGrpSpPr>
                  <a:grpSpLocks noChangeAspect="1"/>
                </p:cNvGrpSpPr>
                <p:nvPr/>
              </p:nvGrpSpPr>
              <p:grpSpPr>
                <a:xfrm>
                  <a:off x="746816" y="1413976"/>
                  <a:ext cx="3446551" cy="3166446"/>
                  <a:chOff x="1455499" y="-302991"/>
                  <a:chExt cx="6995389" cy="6426868"/>
                </a:xfrm>
              </p:grpSpPr>
              <p:sp>
                <p:nvSpPr>
                  <p:cNvPr id="71" name="Freeform 70"/>
                  <p:cNvSpPr/>
                  <p:nvPr/>
                </p:nvSpPr>
                <p:spPr>
                  <a:xfrm>
                    <a:off x="2994752" y="3272801"/>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71"/>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p:cNvGrpSpPr>
                  <a:grpSpLocks/>
                </p:cNvGrpSpPr>
                <p:nvPr/>
              </p:nvGrpSpPr>
              <p:grpSpPr>
                <a:xfrm>
                  <a:off x="569168" y="4184987"/>
                  <a:ext cx="2311592" cy="2266390"/>
                  <a:chOff x="1455499" y="-302991"/>
                  <a:chExt cx="6995389" cy="6426868"/>
                </a:xfrm>
              </p:grpSpPr>
              <p:sp>
                <p:nvSpPr>
                  <p:cNvPr id="69" name="Freeform 68"/>
                  <p:cNvSpPr/>
                  <p:nvPr/>
                </p:nvSpPr>
                <p:spPr>
                  <a:xfrm>
                    <a:off x="2994752" y="3272801"/>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69"/>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3" name="Group 62"/>
                <p:cNvGrpSpPr>
                  <a:grpSpLocks/>
                </p:cNvGrpSpPr>
                <p:nvPr/>
              </p:nvGrpSpPr>
              <p:grpSpPr>
                <a:xfrm>
                  <a:off x="3026071" y="2854800"/>
                  <a:ext cx="2131375" cy="2901909"/>
                  <a:chOff x="1455499" y="-302991"/>
                  <a:chExt cx="6995389" cy="6426868"/>
                </a:xfrm>
              </p:grpSpPr>
              <p:sp>
                <p:nvSpPr>
                  <p:cNvPr id="67" name="Freeform 66"/>
                  <p:cNvSpPr/>
                  <p:nvPr/>
                </p:nvSpPr>
                <p:spPr>
                  <a:xfrm>
                    <a:off x="2994752" y="3272801"/>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67"/>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p:cNvGrpSpPr>
                  <a:grpSpLocks noChangeAspect="1"/>
                </p:cNvGrpSpPr>
                <p:nvPr/>
              </p:nvGrpSpPr>
              <p:grpSpPr>
                <a:xfrm>
                  <a:off x="1906050" y="4718760"/>
                  <a:ext cx="1892123" cy="1994430"/>
                  <a:chOff x="1455499" y="-302991"/>
                  <a:chExt cx="6995389" cy="6426868"/>
                </a:xfrm>
              </p:grpSpPr>
              <p:sp>
                <p:nvSpPr>
                  <p:cNvPr id="65" name="Freeform 64"/>
                  <p:cNvSpPr/>
                  <p:nvPr/>
                </p:nvSpPr>
                <p:spPr>
                  <a:xfrm>
                    <a:off x="2994752" y="3272801"/>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65"/>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8" name="Group 47"/>
              <p:cNvGrpSpPr>
                <a:grpSpLocks noChangeAspect="1"/>
              </p:cNvGrpSpPr>
              <p:nvPr/>
            </p:nvGrpSpPr>
            <p:grpSpPr>
              <a:xfrm>
                <a:off x="78933" y="2613290"/>
                <a:ext cx="4466681" cy="2657355"/>
                <a:chOff x="-2185644" y="2282839"/>
                <a:chExt cx="8703166" cy="5177761"/>
              </a:xfrm>
            </p:grpSpPr>
            <p:grpSp>
              <p:nvGrpSpPr>
                <p:cNvPr id="49" name="Group 48"/>
                <p:cNvGrpSpPr>
                  <a:grpSpLocks noChangeAspect="1"/>
                </p:cNvGrpSpPr>
                <p:nvPr/>
              </p:nvGrpSpPr>
              <p:grpSpPr>
                <a:xfrm>
                  <a:off x="1146847" y="2282839"/>
                  <a:ext cx="3446551" cy="3166446"/>
                  <a:chOff x="2267434" y="1460522"/>
                  <a:chExt cx="6995389" cy="6426868"/>
                </a:xfrm>
              </p:grpSpPr>
              <p:sp>
                <p:nvSpPr>
                  <p:cNvPr id="59" name="Freeform 58"/>
                  <p:cNvSpPr/>
                  <p:nvPr/>
                </p:nvSpPr>
                <p:spPr>
                  <a:xfrm>
                    <a:off x="3806687" y="5036315"/>
                    <a:ext cx="3910741" cy="2851075"/>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Freeform 59"/>
                  <p:cNvSpPr/>
                  <p:nvPr/>
                </p:nvSpPr>
                <p:spPr>
                  <a:xfrm>
                    <a:off x="2267434" y="1460522"/>
                    <a:ext cx="6995389" cy="3875765"/>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0" name="Group 49"/>
                <p:cNvGrpSpPr>
                  <a:grpSpLocks/>
                </p:cNvGrpSpPr>
                <p:nvPr/>
              </p:nvGrpSpPr>
              <p:grpSpPr>
                <a:xfrm>
                  <a:off x="-43328" y="4554309"/>
                  <a:ext cx="2311592" cy="2266390"/>
                  <a:chOff x="-398049" y="744305"/>
                  <a:chExt cx="6995389" cy="6426869"/>
                </a:xfrm>
              </p:grpSpPr>
              <p:sp>
                <p:nvSpPr>
                  <p:cNvPr id="57" name="Freeform 56"/>
                  <p:cNvSpPr/>
                  <p:nvPr/>
                </p:nvSpPr>
                <p:spPr>
                  <a:xfrm>
                    <a:off x="1141204" y="4320098"/>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57"/>
                  <p:cNvSpPr/>
                  <p:nvPr/>
                </p:nvSpPr>
                <p:spPr>
                  <a:xfrm>
                    <a:off x="-398049" y="744305"/>
                    <a:ext cx="6995389" cy="3875762"/>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663300"/>
                  </a:solidFill>
                  <a:ln>
                    <a:solidFill>
                      <a:srgbClr val="66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1" name="Group 50"/>
                <p:cNvGrpSpPr>
                  <a:grpSpLocks/>
                </p:cNvGrpSpPr>
                <p:nvPr/>
              </p:nvGrpSpPr>
              <p:grpSpPr>
                <a:xfrm>
                  <a:off x="4386147" y="4558692"/>
                  <a:ext cx="2131375" cy="2901908"/>
                  <a:chOff x="5919406" y="3470624"/>
                  <a:chExt cx="6995389" cy="6426867"/>
                </a:xfrm>
              </p:grpSpPr>
              <p:sp>
                <p:nvSpPr>
                  <p:cNvPr id="55" name="Freeform 54"/>
                  <p:cNvSpPr/>
                  <p:nvPr/>
                </p:nvSpPr>
                <p:spPr>
                  <a:xfrm>
                    <a:off x="7458661" y="7046414"/>
                    <a:ext cx="3910743" cy="2851077"/>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55"/>
                  <p:cNvSpPr/>
                  <p:nvPr/>
                </p:nvSpPr>
                <p:spPr>
                  <a:xfrm>
                    <a:off x="5919406" y="3470624"/>
                    <a:ext cx="6995389" cy="3875766"/>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rgbClr val="59310A"/>
                  </a:solidFill>
                  <a:ln>
                    <a:solidFill>
                      <a:srgbClr val="59310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2" name="Group 51"/>
                <p:cNvGrpSpPr>
                  <a:grpSpLocks noChangeAspect="1"/>
                </p:cNvGrpSpPr>
                <p:nvPr/>
              </p:nvGrpSpPr>
              <p:grpSpPr>
                <a:xfrm>
                  <a:off x="-2185644" y="4479725"/>
                  <a:ext cx="1892123" cy="1994430"/>
                  <a:chOff x="-13671949" y="-1073261"/>
                  <a:chExt cx="6995389" cy="6426868"/>
                </a:xfrm>
              </p:grpSpPr>
              <p:sp>
                <p:nvSpPr>
                  <p:cNvPr id="53" name="Freeform 52"/>
                  <p:cNvSpPr/>
                  <p:nvPr/>
                </p:nvSpPr>
                <p:spPr>
                  <a:xfrm>
                    <a:off x="-12132694" y="2502529"/>
                    <a:ext cx="3910745" cy="2851078"/>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53"/>
                  <p:cNvSpPr/>
                  <p:nvPr/>
                </p:nvSpPr>
                <p:spPr>
                  <a:xfrm>
                    <a:off x="-13671949" y="-1073261"/>
                    <a:ext cx="6995389" cy="3875763"/>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grpSp>
          <p:nvGrpSpPr>
            <p:cNvPr id="12" name="Group 11"/>
            <p:cNvGrpSpPr>
              <a:grpSpLocks noChangeAspect="1"/>
            </p:cNvGrpSpPr>
            <p:nvPr/>
          </p:nvGrpSpPr>
          <p:grpSpPr>
            <a:xfrm>
              <a:off x="8292769" y="1982204"/>
              <a:ext cx="3352587" cy="2721189"/>
              <a:chOff x="7154206" y="954138"/>
              <a:chExt cx="5037794" cy="4307677"/>
            </a:xfrm>
          </p:grpSpPr>
          <p:grpSp>
            <p:nvGrpSpPr>
              <p:cNvPr id="15" name="Group 14"/>
              <p:cNvGrpSpPr>
                <a:grpSpLocks/>
              </p:cNvGrpSpPr>
              <p:nvPr/>
            </p:nvGrpSpPr>
            <p:grpSpPr>
              <a:xfrm>
                <a:off x="8824060" y="954138"/>
                <a:ext cx="1539587" cy="2266717"/>
                <a:chOff x="-2772444" y="-307910"/>
                <a:chExt cx="6995389" cy="6426868"/>
              </a:xfrm>
            </p:grpSpPr>
            <p:sp>
              <p:nvSpPr>
                <p:cNvPr id="42" name="Freeform 41"/>
                <p:cNvSpPr/>
                <p:nvPr/>
              </p:nvSpPr>
              <p:spPr>
                <a:xfrm>
                  <a:off x="-1233191" y="3267881"/>
                  <a:ext cx="3910741" cy="2851077"/>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42"/>
                <p:cNvSpPr/>
                <p:nvPr/>
              </p:nvSpPr>
              <p:spPr>
                <a:xfrm>
                  <a:off x="-2772444" y="-307910"/>
                  <a:ext cx="6995389" cy="3875763"/>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p:cNvGrpSpPr>
                <a:grpSpLocks/>
              </p:cNvGrpSpPr>
              <p:nvPr/>
            </p:nvGrpSpPr>
            <p:grpSpPr>
              <a:xfrm>
                <a:off x="10328925" y="1389477"/>
                <a:ext cx="1649901" cy="1827318"/>
                <a:chOff x="671595" y="-924906"/>
                <a:chExt cx="6995389" cy="6887412"/>
              </a:xfrm>
            </p:grpSpPr>
            <p:sp>
              <p:nvSpPr>
                <p:cNvPr id="40" name="Freeform 39"/>
                <p:cNvSpPr/>
                <p:nvPr/>
              </p:nvSpPr>
              <p:spPr>
                <a:xfrm>
                  <a:off x="2210847" y="2650886"/>
                  <a:ext cx="3910742" cy="3311620"/>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40"/>
                <p:cNvSpPr/>
                <p:nvPr/>
              </p:nvSpPr>
              <p:spPr>
                <a:xfrm>
                  <a:off x="671595" y="-924906"/>
                  <a:ext cx="6995389" cy="3875762"/>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p:cNvGrpSpPr>
                <a:grpSpLocks noChangeAspect="1"/>
              </p:cNvGrpSpPr>
              <p:nvPr/>
            </p:nvGrpSpPr>
            <p:grpSpPr>
              <a:xfrm>
                <a:off x="7154206" y="1964736"/>
                <a:ext cx="2663442" cy="2515784"/>
                <a:chOff x="7115674" y="213593"/>
                <a:chExt cx="4935776" cy="5232372"/>
              </a:xfrm>
              <a:scene3d>
                <a:camera prst="orthographicFront">
                  <a:rot lat="0" lon="10800000" rev="0"/>
                </a:camera>
                <a:lightRig rig="threePt" dir="t"/>
              </a:scene3d>
            </p:grpSpPr>
            <p:grpSp>
              <p:nvGrpSpPr>
                <p:cNvPr id="31" name="Group 30"/>
                <p:cNvGrpSpPr>
                  <a:grpSpLocks/>
                </p:cNvGrpSpPr>
                <p:nvPr/>
              </p:nvGrpSpPr>
              <p:grpSpPr>
                <a:xfrm>
                  <a:off x="7115674" y="213593"/>
                  <a:ext cx="2481300" cy="3653190"/>
                  <a:chOff x="1455499" y="-302991"/>
                  <a:chExt cx="6995389" cy="6426868"/>
                </a:xfrm>
              </p:grpSpPr>
              <p:sp>
                <p:nvSpPr>
                  <p:cNvPr id="38" name="Freeform 37"/>
                  <p:cNvSpPr/>
                  <p:nvPr/>
                </p:nvSpPr>
                <p:spPr>
                  <a:xfrm>
                    <a:off x="2994752" y="3272801"/>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38"/>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 name="Group 31"/>
                <p:cNvGrpSpPr>
                  <a:grpSpLocks/>
                </p:cNvGrpSpPr>
                <p:nvPr/>
              </p:nvGrpSpPr>
              <p:grpSpPr>
                <a:xfrm>
                  <a:off x="9392360" y="1133292"/>
                  <a:ext cx="2659090" cy="2945026"/>
                  <a:chOff x="1455499" y="-302991"/>
                  <a:chExt cx="6995389" cy="6887412"/>
                </a:xfrm>
              </p:grpSpPr>
              <p:sp>
                <p:nvSpPr>
                  <p:cNvPr id="36" name="Freeform 35"/>
                  <p:cNvSpPr/>
                  <p:nvPr/>
                </p:nvSpPr>
                <p:spPr>
                  <a:xfrm>
                    <a:off x="2994752" y="3272801"/>
                    <a:ext cx="3910742" cy="3311620"/>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Freeform 36"/>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p:cNvGrpSpPr>
                  <a:grpSpLocks/>
                </p:cNvGrpSpPr>
                <p:nvPr/>
              </p:nvGrpSpPr>
              <p:grpSpPr>
                <a:xfrm>
                  <a:off x="7819700" y="2677875"/>
                  <a:ext cx="3062105" cy="2768090"/>
                  <a:chOff x="1455499" y="-302991"/>
                  <a:chExt cx="6995389" cy="6426868"/>
                </a:xfrm>
              </p:grpSpPr>
              <p:sp>
                <p:nvSpPr>
                  <p:cNvPr id="34" name="Freeform 33"/>
                  <p:cNvSpPr/>
                  <p:nvPr/>
                </p:nvSpPr>
                <p:spPr>
                  <a:xfrm>
                    <a:off x="2994752" y="3272801"/>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34"/>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8" name="Group 17"/>
              <p:cNvGrpSpPr>
                <a:grpSpLocks noChangeAspect="1"/>
              </p:cNvGrpSpPr>
              <p:nvPr/>
            </p:nvGrpSpPr>
            <p:grpSpPr>
              <a:xfrm>
                <a:off x="9528558" y="2746031"/>
                <a:ext cx="2663442" cy="2515784"/>
                <a:chOff x="7115674" y="213593"/>
                <a:chExt cx="4935776" cy="5232372"/>
              </a:xfrm>
              <a:scene3d>
                <a:camera prst="orthographicFront">
                  <a:rot lat="0" lon="60000" rev="0"/>
                </a:camera>
                <a:lightRig rig="threePt" dir="t"/>
              </a:scene3d>
            </p:grpSpPr>
            <p:grpSp>
              <p:nvGrpSpPr>
                <p:cNvPr id="22" name="Group 21"/>
                <p:cNvGrpSpPr>
                  <a:grpSpLocks/>
                </p:cNvGrpSpPr>
                <p:nvPr/>
              </p:nvGrpSpPr>
              <p:grpSpPr>
                <a:xfrm>
                  <a:off x="7115674" y="213593"/>
                  <a:ext cx="2481300" cy="3653190"/>
                  <a:chOff x="1455499" y="-302991"/>
                  <a:chExt cx="6995389" cy="6426868"/>
                </a:xfrm>
              </p:grpSpPr>
              <p:sp>
                <p:nvSpPr>
                  <p:cNvPr id="29" name="Freeform 28"/>
                  <p:cNvSpPr/>
                  <p:nvPr/>
                </p:nvSpPr>
                <p:spPr>
                  <a:xfrm>
                    <a:off x="2994752" y="3272801"/>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p:cNvGrpSpPr>
                  <a:grpSpLocks/>
                </p:cNvGrpSpPr>
                <p:nvPr/>
              </p:nvGrpSpPr>
              <p:grpSpPr>
                <a:xfrm>
                  <a:off x="9392360" y="1133292"/>
                  <a:ext cx="2659090" cy="2945026"/>
                  <a:chOff x="1455499" y="-302991"/>
                  <a:chExt cx="6995389" cy="6887412"/>
                </a:xfrm>
              </p:grpSpPr>
              <p:sp>
                <p:nvSpPr>
                  <p:cNvPr id="27" name="Freeform 26"/>
                  <p:cNvSpPr/>
                  <p:nvPr/>
                </p:nvSpPr>
                <p:spPr>
                  <a:xfrm>
                    <a:off x="2994752" y="3272801"/>
                    <a:ext cx="3910742" cy="3311620"/>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27"/>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p:cNvGrpSpPr>
                  <a:grpSpLocks/>
                </p:cNvGrpSpPr>
                <p:nvPr/>
              </p:nvGrpSpPr>
              <p:grpSpPr>
                <a:xfrm>
                  <a:off x="7819700" y="2677875"/>
                  <a:ext cx="3062105" cy="2768090"/>
                  <a:chOff x="1455499" y="-302991"/>
                  <a:chExt cx="6995389" cy="6426868"/>
                </a:xfrm>
              </p:grpSpPr>
              <p:sp>
                <p:nvSpPr>
                  <p:cNvPr id="25" name="Freeform 24"/>
                  <p:cNvSpPr/>
                  <p:nvPr/>
                </p:nvSpPr>
                <p:spPr>
                  <a:xfrm>
                    <a:off x="2994752" y="3272801"/>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25"/>
                  <p:cNvSpPr/>
                  <p:nvPr/>
                </p:nvSpPr>
                <p:spPr>
                  <a:xfrm>
                    <a:off x="1455499" y="-302991"/>
                    <a:ext cx="6995389" cy="3875764"/>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19" name="Group 18"/>
              <p:cNvGrpSpPr>
                <a:grpSpLocks/>
              </p:cNvGrpSpPr>
              <p:nvPr/>
            </p:nvGrpSpPr>
            <p:grpSpPr>
              <a:xfrm>
                <a:off x="8311142" y="3413001"/>
                <a:ext cx="1899962" cy="1717533"/>
                <a:chOff x="-3061673" y="3065278"/>
                <a:chExt cx="6995389" cy="6426868"/>
              </a:xfrm>
            </p:grpSpPr>
            <p:sp>
              <p:nvSpPr>
                <p:cNvPr id="20" name="Freeform 19"/>
                <p:cNvSpPr/>
                <p:nvPr/>
              </p:nvSpPr>
              <p:spPr>
                <a:xfrm>
                  <a:off x="-1522418" y="6641070"/>
                  <a:ext cx="3910742" cy="2851076"/>
                </a:xfrm>
                <a:custGeom>
                  <a:avLst/>
                  <a:gdLst>
                    <a:gd name="connsiteX0" fmla="*/ 1120869 w 3910742"/>
                    <a:gd name="connsiteY0" fmla="*/ 289249 h 3051372"/>
                    <a:gd name="connsiteX1" fmla="*/ 1176852 w 3910742"/>
                    <a:gd name="connsiteY1" fmla="*/ 905070 h 3051372"/>
                    <a:gd name="connsiteX2" fmla="*/ 1046224 w 3910742"/>
                    <a:gd name="connsiteY2" fmla="*/ 1688841 h 3051372"/>
                    <a:gd name="connsiteX3" fmla="*/ 850281 w 3910742"/>
                    <a:gd name="connsiteY3" fmla="*/ 2174033 h 3051372"/>
                    <a:gd name="connsiteX4" fmla="*/ 215799 w 3910742"/>
                    <a:gd name="connsiteY4" fmla="*/ 2621902 h 3051372"/>
                    <a:gd name="connsiteX5" fmla="*/ 1195 w 3910742"/>
                    <a:gd name="connsiteY5" fmla="*/ 2631233 h 3051372"/>
                    <a:gd name="connsiteX6" fmla="*/ 290444 w 3910742"/>
                    <a:gd name="connsiteY6" fmla="*/ 2808515 h 3051372"/>
                    <a:gd name="connsiteX7" fmla="*/ 1036893 w 3910742"/>
                    <a:gd name="connsiteY7" fmla="*/ 2752531 h 3051372"/>
                    <a:gd name="connsiteX8" fmla="*/ 1559407 w 3910742"/>
                    <a:gd name="connsiteY8" fmla="*/ 2612572 h 3051372"/>
                    <a:gd name="connsiteX9" fmla="*/ 2259203 w 3910742"/>
                    <a:gd name="connsiteY9" fmla="*/ 2976466 h 3051372"/>
                    <a:gd name="connsiteX10" fmla="*/ 3136281 w 3910742"/>
                    <a:gd name="connsiteY10" fmla="*/ 3051111 h 3051372"/>
                    <a:gd name="connsiteX11" fmla="*/ 3612142 w 3910742"/>
                    <a:gd name="connsiteY11" fmla="*/ 2967135 h 3051372"/>
                    <a:gd name="connsiteX12" fmla="*/ 3192265 w 3910742"/>
                    <a:gd name="connsiteY12" fmla="*/ 2836507 h 3051372"/>
                    <a:gd name="connsiteX13" fmla="*/ 2763056 w 3910742"/>
                    <a:gd name="connsiteY13" fmla="*/ 2659225 h 3051372"/>
                    <a:gd name="connsiteX14" fmla="*/ 2725734 w 3910742"/>
                    <a:gd name="connsiteY14" fmla="*/ 2537927 h 3051372"/>
                    <a:gd name="connsiteX15" fmla="*/ 3369546 w 3910742"/>
                    <a:gd name="connsiteY15" fmla="*/ 2509935 h 3051372"/>
                    <a:gd name="connsiteX16" fmla="*/ 3910722 w 3910742"/>
                    <a:gd name="connsiteY16" fmla="*/ 2509935 h 3051372"/>
                    <a:gd name="connsiteX17" fmla="*/ 3350885 w 3910742"/>
                    <a:gd name="connsiteY17" fmla="*/ 2267339 h 3051372"/>
                    <a:gd name="connsiteX18" fmla="*/ 2828371 w 3910742"/>
                    <a:gd name="connsiteY18" fmla="*/ 1968760 h 3051372"/>
                    <a:gd name="connsiteX19" fmla="*/ 2585775 w 3910742"/>
                    <a:gd name="connsiteY19" fmla="*/ 1110343 h 3051372"/>
                    <a:gd name="connsiteX20" fmla="*/ 2539122 w 3910742"/>
                    <a:gd name="connsiteY20" fmla="*/ 307911 h 3051372"/>
                    <a:gd name="connsiteX21" fmla="*/ 2557783 w 3910742"/>
                    <a:gd name="connsiteY21" fmla="*/ 0 h 3051372"/>
                    <a:gd name="connsiteX0" fmla="*/ 1120869 w 3910742"/>
                    <a:gd name="connsiteY0" fmla="*/ 63917 h 2826040"/>
                    <a:gd name="connsiteX1" fmla="*/ 1176852 w 3910742"/>
                    <a:gd name="connsiteY1" fmla="*/ 679738 h 2826040"/>
                    <a:gd name="connsiteX2" fmla="*/ 1046224 w 3910742"/>
                    <a:gd name="connsiteY2" fmla="*/ 1463509 h 2826040"/>
                    <a:gd name="connsiteX3" fmla="*/ 850281 w 3910742"/>
                    <a:gd name="connsiteY3" fmla="*/ 1948701 h 2826040"/>
                    <a:gd name="connsiteX4" fmla="*/ 215799 w 3910742"/>
                    <a:gd name="connsiteY4" fmla="*/ 2396570 h 2826040"/>
                    <a:gd name="connsiteX5" fmla="*/ 1195 w 3910742"/>
                    <a:gd name="connsiteY5" fmla="*/ 2405901 h 2826040"/>
                    <a:gd name="connsiteX6" fmla="*/ 290444 w 3910742"/>
                    <a:gd name="connsiteY6" fmla="*/ 2583183 h 2826040"/>
                    <a:gd name="connsiteX7" fmla="*/ 1036893 w 3910742"/>
                    <a:gd name="connsiteY7" fmla="*/ 2527199 h 2826040"/>
                    <a:gd name="connsiteX8" fmla="*/ 1559407 w 3910742"/>
                    <a:gd name="connsiteY8" fmla="*/ 2387240 h 2826040"/>
                    <a:gd name="connsiteX9" fmla="*/ 2259203 w 3910742"/>
                    <a:gd name="connsiteY9" fmla="*/ 2751134 h 2826040"/>
                    <a:gd name="connsiteX10" fmla="*/ 3136281 w 3910742"/>
                    <a:gd name="connsiteY10" fmla="*/ 2825779 h 2826040"/>
                    <a:gd name="connsiteX11" fmla="*/ 3612142 w 3910742"/>
                    <a:gd name="connsiteY11" fmla="*/ 2741803 h 2826040"/>
                    <a:gd name="connsiteX12" fmla="*/ 3192265 w 3910742"/>
                    <a:gd name="connsiteY12" fmla="*/ 2611175 h 2826040"/>
                    <a:gd name="connsiteX13" fmla="*/ 2763056 w 3910742"/>
                    <a:gd name="connsiteY13" fmla="*/ 2433893 h 2826040"/>
                    <a:gd name="connsiteX14" fmla="*/ 2725734 w 3910742"/>
                    <a:gd name="connsiteY14" fmla="*/ 2312595 h 2826040"/>
                    <a:gd name="connsiteX15" fmla="*/ 3369546 w 3910742"/>
                    <a:gd name="connsiteY15" fmla="*/ 2284603 h 2826040"/>
                    <a:gd name="connsiteX16" fmla="*/ 3910722 w 3910742"/>
                    <a:gd name="connsiteY16" fmla="*/ 2284603 h 2826040"/>
                    <a:gd name="connsiteX17" fmla="*/ 3350885 w 3910742"/>
                    <a:gd name="connsiteY17" fmla="*/ 2042007 h 2826040"/>
                    <a:gd name="connsiteX18" fmla="*/ 2828371 w 3910742"/>
                    <a:gd name="connsiteY18" fmla="*/ 1743428 h 2826040"/>
                    <a:gd name="connsiteX19" fmla="*/ 2585775 w 3910742"/>
                    <a:gd name="connsiteY19" fmla="*/ 885011 h 2826040"/>
                    <a:gd name="connsiteX20" fmla="*/ 2539122 w 3910742"/>
                    <a:gd name="connsiteY20" fmla="*/ 82579 h 2826040"/>
                    <a:gd name="connsiteX21" fmla="*/ 1606382 w 3910742"/>
                    <a:gd name="connsiteY21" fmla="*/ 0 h 2826040"/>
                    <a:gd name="connsiteX0" fmla="*/ 1120869 w 3910742"/>
                    <a:gd name="connsiteY0" fmla="*/ 88954 h 2851077"/>
                    <a:gd name="connsiteX1" fmla="*/ 1176852 w 3910742"/>
                    <a:gd name="connsiteY1" fmla="*/ 704775 h 2851077"/>
                    <a:gd name="connsiteX2" fmla="*/ 1046224 w 3910742"/>
                    <a:gd name="connsiteY2" fmla="*/ 1488546 h 2851077"/>
                    <a:gd name="connsiteX3" fmla="*/ 850281 w 3910742"/>
                    <a:gd name="connsiteY3" fmla="*/ 1973738 h 2851077"/>
                    <a:gd name="connsiteX4" fmla="*/ 215799 w 3910742"/>
                    <a:gd name="connsiteY4" fmla="*/ 2421607 h 2851077"/>
                    <a:gd name="connsiteX5" fmla="*/ 1195 w 3910742"/>
                    <a:gd name="connsiteY5" fmla="*/ 2430938 h 2851077"/>
                    <a:gd name="connsiteX6" fmla="*/ 290444 w 3910742"/>
                    <a:gd name="connsiteY6" fmla="*/ 2608220 h 2851077"/>
                    <a:gd name="connsiteX7" fmla="*/ 1036893 w 3910742"/>
                    <a:gd name="connsiteY7" fmla="*/ 2552236 h 2851077"/>
                    <a:gd name="connsiteX8" fmla="*/ 1559407 w 3910742"/>
                    <a:gd name="connsiteY8" fmla="*/ 2412277 h 2851077"/>
                    <a:gd name="connsiteX9" fmla="*/ 2259203 w 3910742"/>
                    <a:gd name="connsiteY9" fmla="*/ 2776171 h 2851077"/>
                    <a:gd name="connsiteX10" fmla="*/ 3136281 w 3910742"/>
                    <a:gd name="connsiteY10" fmla="*/ 2850816 h 2851077"/>
                    <a:gd name="connsiteX11" fmla="*/ 3612142 w 3910742"/>
                    <a:gd name="connsiteY11" fmla="*/ 2766840 h 2851077"/>
                    <a:gd name="connsiteX12" fmla="*/ 3192265 w 3910742"/>
                    <a:gd name="connsiteY12" fmla="*/ 2636212 h 2851077"/>
                    <a:gd name="connsiteX13" fmla="*/ 2763056 w 3910742"/>
                    <a:gd name="connsiteY13" fmla="*/ 2458930 h 2851077"/>
                    <a:gd name="connsiteX14" fmla="*/ 2725734 w 3910742"/>
                    <a:gd name="connsiteY14" fmla="*/ 2337632 h 2851077"/>
                    <a:gd name="connsiteX15" fmla="*/ 3369546 w 3910742"/>
                    <a:gd name="connsiteY15" fmla="*/ 2309640 h 2851077"/>
                    <a:gd name="connsiteX16" fmla="*/ 3910722 w 3910742"/>
                    <a:gd name="connsiteY16" fmla="*/ 2309640 h 2851077"/>
                    <a:gd name="connsiteX17" fmla="*/ 3350885 w 3910742"/>
                    <a:gd name="connsiteY17" fmla="*/ 2067044 h 2851077"/>
                    <a:gd name="connsiteX18" fmla="*/ 2828371 w 3910742"/>
                    <a:gd name="connsiteY18" fmla="*/ 1768465 h 2851077"/>
                    <a:gd name="connsiteX19" fmla="*/ 2585775 w 3910742"/>
                    <a:gd name="connsiteY19" fmla="*/ 910048 h 2851077"/>
                    <a:gd name="connsiteX20" fmla="*/ 2539122 w 3910742"/>
                    <a:gd name="connsiteY20" fmla="*/ 107616 h 2851077"/>
                    <a:gd name="connsiteX21" fmla="*/ 1168237 w 3910742"/>
                    <a:gd name="connsiteY21" fmla="*/ 0 h 285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10742" h="2851077">
                      <a:moveTo>
                        <a:pt x="1120869" y="88954"/>
                      </a:moveTo>
                      <a:cubicBezTo>
                        <a:pt x="1155081" y="280232"/>
                        <a:pt x="1189293" y="471510"/>
                        <a:pt x="1176852" y="704775"/>
                      </a:cubicBezTo>
                      <a:cubicBezTo>
                        <a:pt x="1164411" y="938040"/>
                        <a:pt x="1100652" y="1277052"/>
                        <a:pt x="1046224" y="1488546"/>
                      </a:cubicBezTo>
                      <a:cubicBezTo>
                        <a:pt x="991796" y="1700040"/>
                        <a:pt x="988685" y="1818228"/>
                        <a:pt x="850281" y="1973738"/>
                      </a:cubicBezTo>
                      <a:cubicBezTo>
                        <a:pt x="711877" y="2129248"/>
                        <a:pt x="357313" y="2345407"/>
                        <a:pt x="215799" y="2421607"/>
                      </a:cubicBezTo>
                      <a:cubicBezTo>
                        <a:pt x="74285" y="2497807"/>
                        <a:pt x="-11246" y="2399836"/>
                        <a:pt x="1195" y="2430938"/>
                      </a:cubicBezTo>
                      <a:cubicBezTo>
                        <a:pt x="13636" y="2462040"/>
                        <a:pt x="117828" y="2588004"/>
                        <a:pt x="290444" y="2608220"/>
                      </a:cubicBezTo>
                      <a:cubicBezTo>
                        <a:pt x="463060" y="2628436"/>
                        <a:pt x="825399" y="2584893"/>
                        <a:pt x="1036893" y="2552236"/>
                      </a:cubicBezTo>
                      <a:cubicBezTo>
                        <a:pt x="1248387" y="2519579"/>
                        <a:pt x="1355689" y="2374955"/>
                        <a:pt x="1559407" y="2412277"/>
                      </a:cubicBezTo>
                      <a:cubicBezTo>
                        <a:pt x="1763125" y="2449599"/>
                        <a:pt x="1996391" y="2703081"/>
                        <a:pt x="2259203" y="2776171"/>
                      </a:cubicBezTo>
                      <a:cubicBezTo>
                        <a:pt x="2522015" y="2849261"/>
                        <a:pt x="2910791" y="2852371"/>
                        <a:pt x="3136281" y="2850816"/>
                      </a:cubicBezTo>
                      <a:cubicBezTo>
                        <a:pt x="3361771" y="2849261"/>
                        <a:pt x="3602811" y="2802607"/>
                        <a:pt x="3612142" y="2766840"/>
                      </a:cubicBezTo>
                      <a:cubicBezTo>
                        <a:pt x="3621473" y="2731073"/>
                        <a:pt x="3333779" y="2687530"/>
                        <a:pt x="3192265" y="2636212"/>
                      </a:cubicBezTo>
                      <a:cubicBezTo>
                        <a:pt x="3050751" y="2584894"/>
                        <a:pt x="2840811" y="2508693"/>
                        <a:pt x="2763056" y="2458930"/>
                      </a:cubicBezTo>
                      <a:cubicBezTo>
                        <a:pt x="2685301" y="2409167"/>
                        <a:pt x="2624652" y="2362514"/>
                        <a:pt x="2725734" y="2337632"/>
                      </a:cubicBezTo>
                      <a:cubicBezTo>
                        <a:pt x="2826816" y="2312750"/>
                        <a:pt x="3172048" y="2314305"/>
                        <a:pt x="3369546" y="2309640"/>
                      </a:cubicBezTo>
                      <a:cubicBezTo>
                        <a:pt x="3567044" y="2304975"/>
                        <a:pt x="3913832" y="2350073"/>
                        <a:pt x="3910722" y="2309640"/>
                      </a:cubicBezTo>
                      <a:cubicBezTo>
                        <a:pt x="3907612" y="2269207"/>
                        <a:pt x="3531277" y="2157240"/>
                        <a:pt x="3350885" y="2067044"/>
                      </a:cubicBezTo>
                      <a:cubicBezTo>
                        <a:pt x="3170493" y="1976848"/>
                        <a:pt x="2955889" y="1961298"/>
                        <a:pt x="2828371" y="1768465"/>
                      </a:cubicBezTo>
                      <a:cubicBezTo>
                        <a:pt x="2700853" y="1575632"/>
                        <a:pt x="2633983" y="1186856"/>
                        <a:pt x="2585775" y="910048"/>
                      </a:cubicBezTo>
                      <a:cubicBezTo>
                        <a:pt x="2537567" y="633240"/>
                        <a:pt x="2775378" y="259291"/>
                        <a:pt x="2539122" y="107616"/>
                      </a:cubicBezTo>
                      <a:cubicBezTo>
                        <a:pt x="2302866" y="-44059"/>
                        <a:pt x="1156574" y="61427"/>
                        <a:pt x="1168237" y="0"/>
                      </a:cubicBezTo>
                    </a:path>
                  </a:pathLst>
                </a:custGeom>
                <a:solidFill>
                  <a:srgbClr val="996633"/>
                </a:solidFill>
                <a:ln>
                  <a:solidFill>
                    <a:srgbClr val="99663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20"/>
                <p:cNvSpPr/>
                <p:nvPr/>
              </p:nvSpPr>
              <p:spPr>
                <a:xfrm>
                  <a:off x="-3061673" y="3065278"/>
                  <a:ext cx="6995389" cy="3875763"/>
                </a:xfrm>
                <a:custGeom>
                  <a:avLst/>
                  <a:gdLst>
                    <a:gd name="connsiteX0" fmla="*/ 1437148 w 6989246"/>
                    <a:gd name="connsiteY0" fmla="*/ 3107288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63365 w 6989246"/>
                    <a:gd name="connsiteY0" fmla="*/ 3307583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288402 w 6989246"/>
                    <a:gd name="connsiteY0" fmla="*/ 3420249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597867"/>
                    <a:gd name="connsiteX1" fmla="*/ 1371833 w 6989246"/>
                    <a:gd name="connsiteY1" fmla="*/ 3144611 h 3597867"/>
                    <a:gd name="connsiteX2" fmla="*/ 1278527 w 6989246"/>
                    <a:gd name="connsiteY2" fmla="*/ 3172602 h 3597867"/>
                    <a:gd name="connsiteX3" fmla="*/ 1278527 w 6989246"/>
                    <a:gd name="connsiteY3" fmla="*/ 3275239 h 3597867"/>
                    <a:gd name="connsiteX4" fmla="*/ 1222544 w 6989246"/>
                    <a:gd name="connsiteY4" fmla="*/ 3331223 h 3597867"/>
                    <a:gd name="connsiteX5" fmla="*/ 1203882 w 6989246"/>
                    <a:gd name="connsiteY5" fmla="*/ 3415198 h 3597867"/>
                    <a:gd name="connsiteX6" fmla="*/ 1110576 w 6989246"/>
                    <a:gd name="connsiteY6" fmla="*/ 3415198 h 3597867"/>
                    <a:gd name="connsiteX7" fmla="*/ 905303 w 6989246"/>
                    <a:gd name="connsiteY7" fmla="*/ 3415198 h 3597867"/>
                    <a:gd name="connsiteX8" fmla="*/ 802666 w 6989246"/>
                    <a:gd name="connsiteY8" fmla="*/ 3340553 h 3597867"/>
                    <a:gd name="connsiteX9" fmla="*/ 709360 w 6989246"/>
                    <a:gd name="connsiteY9" fmla="*/ 3396537 h 3597867"/>
                    <a:gd name="connsiteX10" fmla="*/ 644046 w 6989246"/>
                    <a:gd name="connsiteY10" fmla="*/ 3471182 h 3597867"/>
                    <a:gd name="connsiteX11" fmla="*/ 606723 w 6989246"/>
                    <a:gd name="connsiteY11" fmla="*/ 3536496 h 3597867"/>
                    <a:gd name="connsiteX12" fmla="*/ 476095 w 6989246"/>
                    <a:gd name="connsiteY12" fmla="*/ 3536496 h 3597867"/>
                    <a:gd name="connsiteX13" fmla="*/ 420111 w 6989246"/>
                    <a:gd name="connsiteY13" fmla="*/ 3433860 h 3597867"/>
                    <a:gd name="connsiteX14" fmla="*/ 336136 w 6989246"/>
                    <a:gd name="connsiteY14" fmla="*/ 3396537 h 3597867"/>
                    <a:gd name="connsiteX15" fmla="*/ 280152 w 6989246"/>
                    <a:gd name="connsiteY15" fmla="*/ 3340553 h 3597867"/>
                    <a:gd name="connsiteX16" fmla="*/ 214838 w 6989246"/>
                    <a:gd name="connsiteY16" fmla="*/ 3247247 h 3597867"/>
                    <a:gd name="connsiteX17" fmla="*/ 177515 w 6989246"/>
                    <a:gd name="connsiteY17" fmla="*/ 3181933 h 3597867"/>
                    <a:gd name="connsiteX18" fmla="*/ 177515 w 6989246"/>
                    <a:gd name="connsiteY18" fmla="*/ 3116619 h 3597867"/>
                    <a:gd name="connsiteX19" fmla="*/ 102870 w 6989246"/>
                    <a:gd name="connsiteY19" fmla="*/ 3060635 h 3597867"/>
                    <a:gd name="connsiteX20" fmla="*/ 28225 w 6989246"/>
                    <a:gd name="connsiteY20" fmla="*/ 3032643 h 3597867"/>
                    <a:gd name="connsiteX21" fmla="*/ 233 w 6989246"/>
                    <a:gd name="connsiteY21" fmla="*/ 2967329 h 3597867"/>
                    <a:gd name="connsiteX22" fmla="*/ 18895 w 6989246"/>
                    <a:gd name="connsiteY22" fmla="*/ 2855362 h 3597867"/>
                    <a:gd name="connsiteX23" fmla="*/ 84209 w 6989246"/>
                    <a:gd name="connsiteY23" fmla="*/ 2771386 h 3597867"/>
                    <a:gd name="connsiteX24" fmla="*/ 56217 w 6989246"/>
                    <a:gd name="connsiteY24" fmla="*/ 2724733 h 3597867"/>
                    <a:gd name="connsiteX25" fmla="*/ 121531 w 6989246"/>
                    <a:gd name="connsiteY25" fmla="*/ 2640758 h 3597867"/>
                    <a:gd name="connsiteX26" fmla="*/ 121531 w 6989246"/>
                    <a:gd name="connsiteY26" fmla="*/ 2584774 h 3597867"/>
                    <a:gd name="connsiteX27" fmla="*/ 46887 w 6989246"/>
                    <a:gd name="connsiteY27" fmla="*/ 2547451 h 3597867"/>
                    <a:gd name="connsiteX28" fmla="*/ 56217 w 6989246"/>
                    <a:gd name="connsiteY28" fmla="*/ 2454145 h 3597867"/>
                    <a:gd name="connsiteX29" fmla="*/ 102870 w 6989246"/>
                    <a:gd name="connsiteY29" fmla="*/ 2360839 h 3597867"/>
                    <a:gd name="connsiteX30" fmla="*/ 177515 w 6989246"/>
                    <a:gd name="connsiteY30" fmla="*/ 2304856 h 3597867"/>
                    <a:gd name="connsiteX31" fmla="*/ 214838 w 6989246"/>
                    <a:gd name="connsiteY31" fmla="*/ 2267533 h 3597867"/>
                    <a:gd name="connsiteX32" fmla="*/ 233499 w 6989246"/>
                    <a:gd name="connsiteY32" fmla="*/ 2192888 h 3597867"/>
                    <a:gd name="connsiteX33" fmla="*/ 280152 w 6989246"/>
                    <a:gd name="connsiteY33" fmla="*/ 2146235 h 3597867"/>
                    <a:gd name="connsiteX34" fmla="*/ 392119 w 6989246"/>
                    <a:gd name="connsiteY34" fmla="*/ 2127574 h 3597867"/>
                    <a:gd name="connsiteX35" fmla="*/ 466764 w 6989246"/>
                    <a:gd name="connsiteY35" fmla="*/ 2034268 h 3597867"/>
                    <a:gd name="connsiteX36" fmla="*/ 522748 w 6989246"/>
                    <a:gd name="connsiteY36" fmla="*/ 1987615 h 3597867"/>
                    <a:gd name="connsiteX37" fmla="*/ 550740 w 6989246"/>
                    <a:gd name="connsiteY37" fmla="*/ 1940962 h 3597867"/>
                    <a:gd name="connsiteX38" fmla="*/ 625384 w 6989246"/>
                    <a:gd name="connsiteY38" fmla="*/ 1940962 h 3597867"/>
                    <a:gd name="connsiteX39" fmla="*/ 700029 w 6989246"/>
                    <a:gd name="connsiteY39" fmla="*/ 1940962 h 3597867"/>
                    <a:gd name="connsiteX40" fmla="*/ 793336 w 6989246"/>
                    <a:gd name="connsiteY40" fmla="*/ 1856986 h 3597867"/>
                    <a:gd name="connsiteX41" fmla="*/ 858650 w 6989246"/>
                    <a:gd name="connsiteY41" fmla="*/ 1819664 h 3597867"/>
                    <a:gd name="connsiteX42" fmla="*/ 942625 w 6989246"/>
                    <a:gd name="connsiteY42" fmla="*/ 1801002 h 3597867"/>
                    <a:gd name="connsiteX43" fmla="*/ 1017270 w 6989246"/>
                    <a:gd name="connsiteY43" fmla="*/ 1810333 h 3597867"/>
                    <a:gd name="connsiteX44" fmla="*/ 1101246 w 6989246"/>
                    <a:gd name="connsiteY44" fmla="*/ 1745019 h 3597867"/>
                    <a:gd name="connsiteX45" fmla="*/ 1166560 w 6989246"/>
                    <a:gd name="connsiteY45" fmla="*/ 1717027 h 3597867"/>
                    <a:gd name="connsiteX46" fmla="*/ 1213213 w 6989246"/>
                    <a:gd name="connsiteY46" fmla="*/ 1717027 h 3597867"/>
                    <a:gd name="connsiteX47" fmla="*/ 1157229 w 6989246"/>
                    <a:gd name="connsiteY47" fmla="*/ 1642382 h 3597867"/>
                    <a:gd name="connsiteX48" fmla="*/ 1166560 w 6989246"/>
                    <a:gd name="connsiteY48" fmla="*/ 1539745 h 3597867"/>
                    <a:gd name="connsiteX49" fmla="*/ 1213213 w 6989246"/>
                    <a:gd name="connsiteY49" fmla="*/ 1483762 h 3597867"/>
                    <a:gd name="connsiteX50" fmla="*/ 1278527 w 6989246"/>
                    <a:gd name="connsiteY50" fmla="*/ 1399786 h 3597867"/>
                    <a:gd name="connsiteX51" fmla="*/ 1334511 w 6989246"/>
                    <a:gd name="connsiteY51" fmla="*/ 1390456 h 3597867"/>
                    <a:gd name="connsiteX52" fmla="*/ 1353172 w 6989246"/>
                    <a:gd name="connsiteY52" fmla="*/ 1269158 h 3597867"/>
                    <a:gd name="connsiteX53" fmla="*/ 1390495 w 6989246"/>
                    <a:gd name="connsiteY53" fmla="*/ 1250496 h 3597867"/>
                    <a:gd name="connsiteX54" fmla="*/ 1446478 w 6989246"/>
                    <a:gd name="connsiteY54" fmla="*/ 1222505 h 3597867"/>
                    <a:gd name="connsiteX55" fmla="*/ 1474470 w 6989246"/>
                    <a:gd name="connsiteY55" fmla="*/ 1166521 h 3597867"/>
                    <a:gd name="connsiteX56" fmla="*/ 1483801 w 6989246"/>
                    <a:gd name="connsiteY56" fmla="*/ 1138529 h 3597867"/>
                    <a:gd name="connsiteX57" fmla="*/ 1595768 w 6989246"/>
                    <a:gd name="connsiteY57" fmla="*/ 1119868 h 3597867"/>
                    <a:gd name="connsiteX58" fmla="*/ 1689074 w 6989246"/>
                    <a:gd name="connsiteY58" fmla="*/ 1091876 h 3597867"/>
                    <a:gd name="connsiteX59" fmla="*/ 1754389 w 6989246"/>
                    <a:gd name="connsiteY59" fmla="*/ 989239 h 3597867"/>
                    <a:gd name="connsiteX60" fmla="*/ 1847695 w 6989246"/>
                    <a:gd name="connsiteY60" fmla="*/ 905264 h 3597867"/>
                    <a:gd name="connsiteX61" fmla="*/ 1931670 w 6989246"/>
                    <a:gd name="connsiteY61" fmla="*/ 895933 h 3597867"/>
                    <a:gd name="connsiteX62" fmla="*/ 2015646 w 6989246"/>
                    <a:gd name="connsiteY62" fmla="*/ 877272 h 3597867"/>
                    <a:gd name="connsiteX63" fmla="*/ 2108952 w 6989246"/>
                    <a:gd name="connsiteY63" fmla="*/ 989239 h 3597867"/>
                    <a:gd name="connsiteX64" fmla="*/ 2174266 w 6989246"/>
                    <a:gd name="connsiteY64" fmla="*/ 1026562 h 3597867"/>
                    <a:gd name="connsiteX65" fmla="*/ 2258242 w 6989246"/>
                    <a:gd name="connsiteY65" fmla="*/ 1063884 h 3597867"/>
                    <a:gd name="connsiteX66" fmla="*/ 2351548 w 6989246"/>
                    <a:gd name="connsiteY66" fmla="*/ 1073215 h 3597867"/>
                    <a:gd name="connsiteX67" fmla="*/ 2379540 w 6989246"/>
                    <a:gd name="connsiteY67" fmla="*/ 989239 h 3597867"/>
                    <a:gd name="connsiteX68" fmla="*/ 2351548 w 6989246"/>
                    <a:gd name="connsiteY68" fmla="*/ 933256 h 3597867"/>
                    <a:gd name="connsiteX69" fmla="*/ 2388870 w 6989246"/>
                    <a:gd name="connsiteY69" fmla="*/ 811958 h 3597867"/>
                    <a:gd name="connsiteX70" fmla="*/ 2360878 w 6989246"/>
                    <a:gd name="connsiteY70" fmla="*/ 755974 h 3597867"/>
                    <a:gd name="connsiteX71" fmla="*/ 2435523 w 6989246"/>
                    <a:gd name="connsiteY71" fmla="*/ 709321 h 3597867"/>
                    <a:gd name="connsiteX72" fmla="*/ 2510168 w 6989246"/>
                    <a:gd name="connsiteY72" fmla="*/ 588023 h 3597867"/>
                    <a:gd name="connsiteX73" fmla="*/ 2528829 w 6989246"/>
                    <a:gd name="connsiteY73" fmla="*/ 541370 h 3597867"/>
                    <a:gd name="connsiteX74" fmla="*/ 2668789 w 6989246"/>
                    <a:gd name="connsiteY74" fmla="*/ 494717 h 3597867"/>
                    <a:gd name="connsiteX75" fmla="*/ 2696780 w 6989246"/>
                    <a:gd name="connsiteY75" fmla="*/ 429402 h 3597867"/>
                    <a:gd name="connsiteX76" fmla="*/ 2771425 w 6989246"/>
                    <a:gd name="connsiteY76" fmla="*/ 317435 h 3597867"/>
                    <a:gd name="connsiteX77" fmla="*/ 2892723 w 6989246"/>
                    <a:gd name="connsiteY77" fmla="*/ 261451 h 3597867"/>
                    <a:gd name="connsiteX78" fmla="*/ 3051344 w 6989246"/>
                    <a:gd name="connsiteY78" fmla="*/ 261451 h 3597867"/>
                    <a:gd name="connsiteX79" fmla="*/ 3107327 w 6989246"/>
                    <a:gd name="connsiteY79" fmla="*/ 242790 h 3597867"/>
                    <a:gd name="connsiteX80" fmla="*/ 3135319 w 6989246"/>
                    <a:gd name="connsiteY80" fmla="*/ 177476 h 3597867"/>
                    <a:gd name="connsiteX81" fmla="*/ 3191303 w 6989246"/>
                    <a:gd name="connsiteY81" fmla="*/ 149484 h 3597867"/>
                    <a:gd name="connsiteX82" fmla="*/ 3256617 w 6989246"/>
                    <a:gd name="connsiteY82" fmla="*/ 149484 h 3597867"/>
                    <a:gd name="connsiteX83" fmla="*/ 3396576 w 6989246"/>
                    <a:gd name="connsiteY83" fmla="*/ 130823 h 3597867"/>
                    <a:gd name="connsiteX84" fmla="*/ 3452560 w 6989246"/>
                    <a:gd name="connsiteY84" fmla="*/ 74839 h 3597867"/>
                    <a:gd name="connsiteX85" fmla="*/ 3592519 w 6989246"/>
                    <a:gd name="connsiteY85" fmla="*/ 46847 h 3597867"/>
                    <a:gd name="connsiteX86" fmla="*/ 3667164 w 6989246"/>
                    <a:gd name="connsiteY86" fmla="*/ 84170 h 3597867"/>
                    <a:gd name="connsiteX87" fmla="*/ 3769801 w 6989246"/>
                    <a:gd name="connsiteY87" fmla="*/ 194 h 3597867"/>
                    <a:gd name="connsiteX88" fmla="*/ 3891099 w 6989246"/>
                    <a:gd name="connsiteY88" fmla="*/ 112162 h 3597867"/>
                    <a:gd name="connsiteX89" fmla="*/ 4059050 w 6989246"/>
                    <a:gd name="connsiteY89" fmla="*/ 121492 h 3597867"/>
                    <a:gd name="connsiteX90" fmla="*/ 4189678 w 6989246"/>
                    <a:gd name="connsiteY90" fmla="*/ 65509 h 3597867"/>
                    <a:gd name="connsiteX91" fmla="*/ 4366960 w 6989246"/>
                    <a:gd name="connsiteY91" fmla="*/ 9525 h 3597867"/>
                    <a:gd name="connsiteX92" fmla="*/ 4450936 w 6989246"/>
                    <a:gd name="connsiteY92" fmla="*/ 9525 h 3597867"/>
                    <a:gd name="connsiteX93" fmla="*/ 4478927 w 6989246"/>
                    <a:gd name="connsiteY93" fmla="*/ 18856 h 3597867"/>
                    <a:gd name="connsiteX94" fmla="*/ 4544242 w 6989246"/>
                    <a:gd name="connsiteY94" fmla="*/ 102831 h 3597867"/>
                    <a:gd name="connsiteX95" fmla="*/ 4684201 w 6989246"/>
                    <a:gd name="connsiteY95" fmla="*/ 65509 h 3597867"/>
                    <a:gd name="connsiteX96" fmla="*/ 4824160 w 6989246"/>
                    <a:gd name="connsiteY96" fmla="*/ 93500 h 3597867"/>
                    <a:gd name="connsiteX97" fmla="*/ 4889474 w 6989246"/>
                    <a:gd name="connsiteY97" fmla="*/ 242790 h 3597867"/>
                    <a:gd name="connsiteX98" fmla="*/ 4898805 w 6989246"/>
                    <a:gd name="connsiteY98" fmla="*/ 364088 h 3597867"/>
                    <a:gd name="connsiteX99" fmla="*/ 4945458 w 6989246"/>
                    <a:gd name="connsiteY99" fmla="*/ 345427 h 3597867"/>
                    <a:gd name="connsiteX100" fmla="*/ 4973450 w 6989246"/>
                    <a:gd name="connsiteY100" fmla="*/ 438733 h 3597867"/>
                    <a:gd name="connsiteX101" fmla="*/ 4973450 w 6989246"/>
                    <a:gd name="connsiteY101" fmla="*/ 560031 h 3597867"/>
                    <a:gd name="connsiteX102" fmla="*/ 4992111 w 6989246"/>
                    <a:gd name="connsiteY102" fmla="*/ 634676 h 3597867"/>
                    <a:gd name="connsiteX103" fmla="*/ 5076087 w 6989246"/>
                    <a:gd name="connsiteY103" fmla="*/ 616015 h 3597867"/>
                    <a:gd name="connsiteX104" fmla="*/ 5085417 w 6989246"/>
                    <a:gd name="connsiteY104" fmla="*/ 671998 h 3597867"/>
                    <a:gd name="connsiteX105" fmla="*/ 5057425 w 6989246"/>
                    <a:gd name="connsiteY105" fmla="*/ 802627 h 3597867"/>
                    <a:gd name="connsiteX106" fmla="*/ 5020103 w 6989246"/>
                    <a:gd name="connsiteY106" fmla="*/ 895933 h 3597867"/>
                    <a:gd name="connsiteX107" fmla="*/ 5066756 w 6989246"/>
                    <a:gd name="connsiteY107" fmla="*/ 942586 h 3597867"/>
                    <a:gd name="connsiteX108" fmla="*/ 5132070 w 6989246"/>
                    <a:gd name="connsiteY108" fmla="*/ 989239 h 3597867"/>
                    <a:gd name="connsiteX109" fmla="*/ 5206715 w 6989246"/>
                    <a:gd name="connsiteY109" fmla="*/ 951917 h 3597867"/>
                    <a:gd name="connsiteX110" fmla="*/ 5244038 w 6989246"/>
                    <a:gd name="connsiteY110" fmla="*/ 979909 h 3597867"/>
                    <a:gd name="connsiteX111" fmla="*/ 5318682 w 6989246"/>
                    <a:gd name="connsiteY111" fmla="*/ 1101207 h 3597867"/>
                    <a:gd name="connsiteX112" fmla="*/ 5309352 w 6989246"/>
                    <a:gd name="connsiteY112" fmla="*/ 1241166 h 3597867"/>
                    <a:gd name="connsiteX113" fmla="*/ 5356005 w 6989246"/>
                    <a:gd name="connsiteY113" fmla="*/ 1362464 h 3597867"/>
                    <a:gd name="connsiteX114" fmla="*/ 5393327 w 6989246"/>
                    <a:gd name="connsiteY114" fmla="*/ 1409117 h 3597867"/>
                    <a:gd name="connsiteX115" fmla="*/ 5495964 w 6989246"/>
                    <a:gd name="connsiteY115" fmla="*/ 1465100 h 3597867"/>
                    <a:gd name="connsiteX116" fmla="*/ 5551948 w 6989246"/>
                    <a:gd name="connsiteY116" fmla="*/ 1381125 h 3597867"/>
                    <a:gd name="connsiteX117" fmla="*/ 5589270 w 6989246"/>
                    <a:gd name="connsiteY117" fmla="*/ 1278488 h 3597867"/>
                    <a:gd name="connsiteX118" fmla="*/ 5617262 w 6989246"/>
                    <a:gd name="connsiteY118" fmla="*/ 1175851 h 3597867"/>
                    <a:gd name="connsiteX119" fmla="*/ 5645254 w 6989246"/>
                    <a:gd name="connsiteY119" fmla="*/ 1110537 h 3597867"/>
                    <a:gd name="connsiteX120" fmla="*/ 5738560 w 6989246"/>
                    <a:gd name="connsiteY120" fmla="*/ 1045223 h 3597867"/>
                    <a:gd name="connsiteX121" fmla="*/ 5766552 w 6989246"/>
                    <a:gd name="connsiteY121" fmla="*/ 1045223 h 3597867"/>
                    <a:gd name="connsiteX122" fmla="*/ 5999817 w 6989246"/>
                    <a:gd name="connsiteY122" fmla="*/ 1054553 h 3597867"/>
                    <a:gd name="connsiteX123" fmla="*/ 6167768 w 6989246"/>
                    <a:gd name="connsiteY123" fmla="*/ 1082545 h 3597867"/>
                    <a:gd name="connsiteX124" fmla="*/ 6279736 w 6989246"/>
                    <a:gd name="connsiteY124" fmla="*/ 1194513 h 3597867"/>
                    <a:gd name="connsiteX125" fmla="*/ 6494340 w 6989246"/>
                    <a:gd name="connsiteY125" fmla="*/ 1241166 h 3597867"/>
                    <a:gd name="connsiteX126" fmla="*/ 6634299 w 6989246"/>
                    <a:gd name="connsiteY126" fmla="*/ 1306480 h 3597867"/>
                    <a:gd name="connsiteX127" fmla="*/ 6708944 w 6989246"/>
                    <a:gd name="connsiteY127" fmla="*/ 1483762 h 3597867"/>
                    <a:gd name="connsiteX128" fmla="*/ 6755597 w 6989246"/>
                    <a:gd name="connsiteY128" fmla="*/ 1763680 h 3597867"/>
                    <a:gd name="connsiteX129" fmla="*/ 6746266 w 6989246"/>
                    <a:gd name="connsiteY129" fmla="*/ 1959623 h 3597867"/>
                    <a:gd name="connsiteX130" fmla="*/ 6680952 w 6989246"/>
                    <a:gd name="connsiteY130" fmla="*/ 2006276 h 3597867"/>
                    <a:gd name="connsiteX131" fmla="*/ 6550323 w 6989246"/>
                    <a:gd name="connsiteY131" fmla="*/ 2062260 h 3597867"/>
                    <a:gd name="connsiteX132" fmla="*/ 6568984 w 6989246"/>
                    <a:gd name="connsiteY132" fmla="*/ 2155566 h 3597867"/>
                    <a:gd name="connsiteX133" fmla="*/ 6596976 w 6989246"/>
                    <a:gd name="connsiteY133" fmla="*/ 2230211 h 3597867"/>
                    <a:gd name="connsiteX134" fmla="*/ 6690282 w 6989246"/>
                    <a:gd name="connsiteY134" fmla="*/ 2286194 h 3597867"/>
                    <a:gd name="connsiteX135" fmla="*/ 6774258 w 6989246"/>
                    <a:gd name="connsiteY135" fmla="*/ 2351509 h 3597867"/>
                    <a:gd name="connsiteX136" fmla="*/ 6811580 w 6989246"/>
                    <a:gd name="connsiteY136" fmla="*/ 2482137 h 3597867"/>
                    <a:gd name="connsiteX137" fmla="*/ 6858233 w 6989246"/>
                    <a:gd name="connsiteY137" fmla="*/ 2528790 h 3597867"/>
                    <a:gd name="connsiteX138" fmla="*/ 6811580 w 6989246"/>
                    <a:gd name="connsiteY138" fmla="*/ 2668749 h 3597867"/>
                    <a:gd name="connsiteX139" fmla="*/ 6820911 w 6989246"/>
                    <a:gd name="connsiteY139" fmla="*/ 2771386 h 3597867"/>
                    <a:gd name="connsiteX140" fmla="*/ 6792919 w 6989246"/>
                    <a:gd name="connsiteY140" fmla="*/ 2855362 h 3597867"/>
                    <a:gd name="connsiteX141" fmla="*/ 6895556 w 6989246"/>
                    <a:gd name="connsiteY141" fmla="*/ 2948668 h 3597867"/>
                    <a:gd name="connsiteX142" fmla="*/ 6895556 w 6989246"/>
                    <a:gd name="connsiteY142" fmla="*/ 3116619 h 3597867"/>
                    <a:gd name="connsiteX143" fmla="*/ 6904887 w 6989246"/>
                    <a:gd name="connsiteY143" fmla="*/ 3163272 h 3597867"/>
                    <a:gd name="connsiteX144" fmla="*/ 6988862 w 6989246"/>
                    <a:gd name="connsiteY144" fmla="*/ 3237917 h 3597867"/>
                    <a:gd name="connsiteX145" fmla="*/ 6932878 w 6989246"/>
                    <a:gd name="connsiteY145" fmla="*/ 3368545 h 3597867"/>
                    <a:gd name="connsiteX146" fmla="*/ 6858233 w 6989246"/>
                    <a:gd name="connsiteY146" fmla="*/ 3489843 h 3597867"/>
                    <a:gd name="connsiteX147" fmla="*/ 6830242 w 6989246"/>
                    <a:gd name="connsiteY147" fmla="*/ 3536496 h 3597867"/>
                    <a:gd name="connsiteX148" fmla="*/ 6802250 w 6989246"/>
                    <a:gd name="connsiteY148" fmla="*/ 3592480 h 3597867"/>
                    <a:gd name="connsiteX149" fmla="*/ 6680952 w 6989246"/>
                    <a:gd name="connsiteY149" fmla="*/ 3592480 h 3597867"/>
                    <a:gd name="connsiteX0" fmla="*/ 2338475 w 6989246"/>
                    <a:gd name="connsiteY0" fmla="*/ 355795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371833 w 6989246"/>
                    <a:gd name="connsiteY1" fmla="*/ 3144611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278527 w 6989246"/>
                    <a:gd name="connsiteY2" fmla="*/ 3172602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278527 w 6989246"/>
                    <a:gd name="connsiteY3" fmla="*/ 3275239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2451141 w 6989246"/>
                    <a:gd name="connsiteY0" fmla="*/ 3720691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1522054 w 6989246"/>
                    <a:gd name="connsiteY1" fmla="*/ 3482609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403711 w 6989246"/>
                    <a:gd name="connsiteY2" fmla="*/ 3560673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385"/>
                    <a:gd name="connsiteX1" fmla="*/ 2285679 w 6989246"/>
                    <a:gd name="connsiteY1" fmla="*/ 3745496 h 3805385"/>
                    <a:gd name="connsiteX2" fmla="*/ 1904448 w 6989246"/>
                    <a:gd name="connsiteY2" fmla="*/ 3573192 h 3805385"/>
                    <a:gd name="connsiteX3" fmla="*/ 1316082 w 6989246"/>
                    <a:gd name="connsiteY3" fmla="*/ 3575682 h 3805385"/>
                    <a:gd name="connsiteX4" fmla="*/ 1222544 w 6989246"/>
                    <a:gd name="connsiteY4" fmla="*/ 3331223 h 3805385"/>
                    <a:gd name="connsiteX5" fmla="*/ 1203882 w 6989246"/>
                    <a:gd name="connsiteY5" fmla="*/ 3415198 h 3805385"/>
                    <a:gd name="connsiteX6" fmla="*/ 1110576 w 6989246"/>
                    <a:gd name="connsiteY6" fmla="*/ 3415198 h 3805385"/>
                    <a:gd name="connsiteX7" fmla="*/ 905303 w 6989246"/>
                    <a:gd name="connsiteY7" fmla="*/ 3415198 h 3805385"/>
                    <a:gd name="connsiteX8" fmla="*/ 802666 w 6989246"/>
                    <a:gd name="connsiteY8" fmla="*/ 3340553 h 3805385"/>
                    <a:gd name="connsiteX9" fmla="*/ 709360 w 6989246"/>
                    <a:gd name="connsiteY9" fmla="*/ 3396537 h 3805385"/>
                    <a:gd name="connsiteX10" fmla="*/ 644046 w 6989246"/>
                    <a:gd name="connsiteY10" fmla="*/ 3471182 h 3805385"/>
                    <a:gd name="connsiteX11" fmla="*/ 606723 w 6989246"/>
                    <a:gd name="connsiteY11" fmla="*/ 3536496 h 3805385"/>
                    <a:gd name="connsiteX12" fmla="*/ 476095 w 6989246"/>
                    <a:gd name="connsiteY12" fmla="*/ 3536496 h 3805385"/>
                    <a:gd name="connsiteX13" fmla="*/ 420111 w 6989246"/>
                    <a:gd name="connsiteY13" fmla="*/ 3433860 h 3805385"/>
                    <a:gd name="connsiteX14" fmla="*/ 336136 w 6989246"/>
                    <a:gd name="connsiteY14" fmla="*/ 3396537 h 3805385"/>
                    <a:gd name="connsiteX15" fmla="*/ 280152 w 6989246"/>
                    <a:gd name="connsiteY15" fmla="*/ 3340553 h 3805385"/>
                    <a:gd name="connsiteX16" fmla="*/ 214838 w 6989246"/>
                    <a:gd name="connsiteY16" fmla="*/ 3247247 h 3805385"/>
                    <a:gd name="connsiteX17" fmla="*/ 177515 w 6989246"/>
                    <a:gd name="connsiteY17" fmla="*/ 3181933 h 3805385"/>
                    <a:gd name="connsiteX18" fmla="*/ 177515 w 6989246"/>
                    <a:gd name="connsiteY18" fmla="*/ 3116619 h 3805385"/>
                    <a:gd name="connsiteX19" fmla="*/ 102870 w 6989246"/>
                    <a:gd name="connsiteY19" fmla="*/ 3060635 h 3805385"/>
                    <a:gd name="connsiteX20" fmla="*/ 28225 w 6989246"/>
                    <a:gd name="connsiteY20" fmla="*/ 3032643 h 3805385"/>
                    <a:gd name="connsiteX21" fmla="*/ 233 w 6989246"/>
                    <a:gd name="connsiteY21" fmla="*/ 2967329 h 3805385"/>
                    <a:gd name="connsiteX22" fmla="*/ 18895 w 6989246"/>
                    <a:gd name="connsiteY22" fmla="*/ 2855362 h 3805385"/>
                    <a:gd name="connsiteX23" fmla="*/ 84209 w 6989246"/>
                    <a:gd name="connsiteY23" fmla="*/ 2771386 h 3805385"/>
                    <a:gd name="connsiteX24" fmla="*/ 56217 w 6989246"/>
                    <a:gd name="connsiteY24" fmla="*/ 2724733 h 3805385"/>
                    <a:gd name="connsiteX25" fmla="*/ 121531 w 6989246"/>
                    <a:gd name="connsiteY25" fmla="*/ 2640758 h 3805385"/>
                    <a:gd name="connsiteX26" fmla="*/ 121531 w 6989246"/>
                    <a:gd name="connsiteY26" fmla="*/ 2584774 h 3805385"/>
                    <a:gd name="connsiteX27" fmla="*/ 46887 w 6989246"/>
                    <a:gd name="connsiteY27" fmla="*/ 2547451 h 3805385"/>
                    <a:gd name="connsiteX28" fmla="*/ 56217 w 6989246"/>
                    <a:gd name="connsiteY28" fmla="*/ 2454145 h 3805385"/>
                    <a:gd name="connsiteX29" fmla="*/ 102870 w 6989246"/>
                    <a:gd name="connsiteY29" fmla="*/ 2360839 h 3805385"/>
                    <a:gd name="connsiteX30" fmla="*/ 177515 w 6989246"/>
                    <a:gd name="connsiteY30" fmla="*/ 2304856 h 3805385"/>
                    <a:gd name="connsiteX31" fmla="*/ 214838 w 6989246"/>
                    <a:gd name="connsiteY31" fmla="*/ 2267533 h 3805385"/>
                    <a:gd name="connsiteX32" fmla="*/ 233499 w 6989246"/>
                    <a:gd name="connsiteY32" fmla="*/ 2192888 h 3805385"/>
                    <a:gd name="connsiteX33" fmla="*/ 280152 w 6989246"/>
                    <a:gd name="connsiteY33" fmla="*/ 2146235 h 3805385"/>
                    <a:gd name="connsiteX34" fmla="*/ 392119 w 6989246"/>
                    <a:gd name="connsiteY34" fmla="*/ 2127574 h 3805385"/>
                    <a:gd name="connsiteX35" fmla="*/ 466764 w 6989246"/>
                    <a:gd name="connsiteY35" fmla="*/ 2034268 h 3805385"/>
                    <a:gd name="connsiteX36" fmla="*/ 522748 w 6989246"/>
                    <a:gd name="connsiteY36" fmla="*/ 1987615 h 3805385"/>
                    <a:gd name="connsiteX37" fmla="*/ 550740 w 6989246"/>
                    <a:gd name="connsiteY37" fmla="*/ 1940962 h 3805385"/>
                    <a:gd name="connsiteX38" fmla="*/ 625384 w 6989246"/>
                    <a:gd name="connsiteY38" fmla="*/ 1940962 h 3805385"/>
                    <a:gd name="connsiteX39" fmla="*/ 700029 w 6989246"/>
                    <a:gd name="connsiteY39" fmla="*/ 1940962 h 3805385"/>
                    <a:gd name="connsiteX40" fmla="*/ 793336 w 6989246"/>
                    <a:gd name="connsiteY40" fmla="*/ 1856986 h 3805385"/>
                    <a:gd name="connsiteX41" fmla="*/ 858650 w 6989246"/>
                    <a:gd name="connsiteY41" fmla="*/ 1819664 h 3805385"/>
                    <a:gd name="connsiteX42" fmla="*/ 942625 w 6989246"/>
                    <a:gd name="connsiteY42" fmla="*/ 1801002 h 3805385"/>
                    <a:gd name="connsiteX43" fmla="*/ 1017270 w 6989246"/>
                    <a:gd name="connsiteY43" fmla="*/ 1810333 h 3805385"/>
                    <a:gd name="connsiteX44" fmla="*/ 1101246 w 6989246"/>
                    <a:gd name="connsiteY44" fmla="*/ 1745019 h 3805385"/>
                    <a:gd name="connsiteX45" fmla="*/ 1166560 w 6989246"/>
                    <a:gd name="connsiteY45" fmla="*/ 1717027 h 3805385"/>
                    <a:gd name="connsiteX46" fmla="*/ 1213213 w 6989246"/>
                    <a:gd name="connsiteY46" fmla="*/ 1717027 h 3805385"/>
                    <a:gd name="connsiteX47" fmla="*/ 1157229 w 6989246"/>
                    <a:gd name="connsiteY47" fmla="*/ 1642382 h 3805385"/>
                    <a:gd name="connsiteX48" fmla="*/ 1166560 w 6989246"/>
                    <a:gd name="connsiteY48" fmla="*/ 1539745 h 3805385"/>
                    <a:gd name="connsiteX49" fmla="*/ 1213213 w 6989246"/>
                    <a:gd name="connsiteY49" fmla="*/ 1483762 h 3805385"/>
                    <a:gd name="connsiteX50" fmla="*/ 1278527 w 6989246"/>
                    <a:gd name="connsiteY50" fmla="*/ 1399786 h 3805385"/>
                    <a:gd name="connsiteX51" fmla="*/ 1334511 w 6989246"/>
                    <a:gd name="connsiteY51" fmla="*/ 1390456 h 3805385"/>
                    <a:gd name="connsiteX52" fmla="*/ 1353172 w 6989246"/>
                    <a:gd name="connsiteY52" fmla="*/ 1269158 h 3805385"/>
                    <a:gd name="connsiteX53" fmla="*/ 1390495 w 6989246"/>
                    <a:gd name="connsiteY53" fmla="*/ 1250496 h 3805385"/>
                    <a:gd name="connsiteX54" fmla="*/ 1446478 w 6989246"/>
                    <a:gd name="connsiteY54" fmla="*/ 1222505 h 3805385"/>
                    <a:gd name="connsiteX55" fmla="*/ 1474470 w 6989246"/>
                    <a:gd name="connsiteY55" fmla="*/ 1166521 h 3805385"/>
                    <a:gd name="connsiteX56" fmla="*/ 1483801 w 6989246"/>
                    <a:gd name="connsiteY56" fmla="*/ 1138529 h 3805385"/>
                    <a:gd name="connsiteX57" fmla="*/ 1595768 w 6989246"/>
                    <a:gd name="connsiteY57" fmla="*/ 1119868 h 3805385"/>
                    <a:gd name="connsiteX58" fmla="*/ 1689074 w 6989246"/>
                    <a:gd name="connsiteY58" fmla="*/ 1091876 h 3805385"/>
                    <a:gd name="connsiteX59" fmla="*/ 1754389 w 6989246"/>
                    <a:gd name="connsiteY59" fmla="*/ 989239 h 3805385"/>
                    <a:gd name="connsiteX60" fmla="*/ 1847695 w 6989246"/>
                    <a:gd name="connsiteY60" fmla="*/ 905264 h 3805385"/>
                    <a:gd name="connsiteX61" fmla="*/ 1931670 w 6989246"/>
                    <a:gd name="connsiteY61" fmla="*/ 895933 h 3805385"/>
                    <a:gd name="connsiteX62" fmla="*/ 2015646 w 6989246"/>
                    <a:gd name="connsiteY62" fmla="*/ 877272 h 3805385"/>
                    <a:gd name="connsiteX63" fmla="*/ 2108952 w 6989246"/>
                    <a:gd name="connsiteY63" fmla="*/ 989239 h 3805385"/>
                    <a:gd name="connsiteX64" fmla="*/ 2174266 w 6989246"/>
                    <a:gd name="connsiteY64" fmla="*/ 1026562 h 3805385"/>
                    <a:gd name="connsiteX65" fmla="*/ 2258242 w 6989246"/>
                    <a:gd name="connsiteY65" fmla="*/ 1063884 h 3805385"/>
                    <a:gd name="connsiteX66" fmla="*/ 2351548 w 6989246"/>
                    <a:gd name="connsiteY66" fmla="*/ 1073215 h 3805385"/>
                    <a:gd name="connsiteX67" fmla="*/ 2379540 w 6989246"/>
                    <a:gd name="connsiteY67" fmla="*/ 989239 h 3805385"/>
                    <a:gd name="connsiteX68" fmla="*/ 2351548 w 6989246"/>
                    <a:gd name="connsiteY68" fmla="*/ 933256 h 3805385"/>
                    <a:gd name="connsiteX69" fmla="*/ 2388870 w 6989246"/>
                    <a:gd name="connsiteY69" fmla="*/ 811958 h 3805385"/>
                    <a:gd name="connsiteX70" fmla="*/ 2360878 w 6989246"/>
                    <a:gd name="connsiteY70" fmla="*/ 755974 h 3805385"/>
                    <a:gd name="connsiteX71" fmla="*/ 2435523 w 6989246"/>
                    <a:gd name="connsiteY71" fmla="*/ 709321 h 3805385"/>
                    <a:gd name="connsiteX72" fmla="*/ 2510168 w 6989246"/>
                    <a:gd name="connsiteY72" fmla="*/ 588023 h 3805385"/>
                    <a:gd name="connsiteX73" fmla="*/ 2528829 w 6989246"/>
                    <a:gd name="connsiteY73" fmla="*/ 541370 h 3805385"/>
                    <a:gd name="connsiteX74" fmla="*/ 2668789 w 6989246"/>
                    <a:gd name="connsiteY74" fmla="*/ 494717 h 3805385"/>
                    <a:gd name="connsiteX75" fmla="*/ 2696780 w 6989246"/>
                    <a:gd name="connsiteY75" fmla="*/ 429402 h 3805385"/>
                    <a:gd name="connsiteX76" fmla="*/ 2771425 w 6989246"/>
                    <a:gd name="connsiteY76" fmla="*/ 317435 h 3805385"/>
                    <a:gd name="connsiteX77" fmla="*/ 2892723 w 6989246"/>
                    <a:gd name="connsiteY77" fmla="*/ 261451 h 3805385"/>
                    <a:gd name="connsiteX78" fmla="*/ 3051344 w 6989246"/>
                    <a:gd name="connsiteY78" fmla="*/ 261451 h 3805385"/>
                    <a:gd name="connsiteX79" fmla="*/ 3107327 w 6989246"/>
                    <a:gd name="connsiteY79" fmla="*/ 242790 h 3805385"/>
                    <a:gd name="connsiteX80" fmla="*/ 3135319 w 6989246"/>
                    <a:gd name="connsiteY80" fmla="*/ 177476 h 3805385"/>
                    <a:gd name="connsiteX81" fmla="*/ 3191303 w 6989246"/>
                    <a:gd name="connsiteY81" fmla="*/ 149484 h 3805385"/>
                    <a:gd name="connsiteX82" fmla="*/ 3256617 w 6989246"/>
                    <a:gd name="connsiteY82" fmla="*/ 149484 h 3805385"/>
                    <a:gd name="connsiteX83" fmla="*/ 3396576 w 6989246"/>
                    <a:gd name="connsiteY83" fmla="*/ 130823 h 3805385"/>
                    <a:gd name="connsiteX84" fmla="*/ 3452560 w 6989246"/>
                    <a:gd name="connsiteY84" fmla="*/ 74839 h 3805385"/>
                    <a:gd name="connsiteX85" fmla="*/ 3592519 w 6989246"/>
                    <a:gd name="connsiteY85" fmla="*/ 46847 h 3805385"/>
                    <a:gd name="connsiteX86" fmla="*/ 3667164 w 6989246"/>
                    <a:gd name="connsiteY86" fmla="*/ 84170 h 3805385"/>
                    <a:gd name="connsiteX87" fmla="*/ 3769801 w 6989246"/>
                    <a:gd name="connsiteY87" fmla="*/ 194 h 3805385"/>
                    <a:gd name="connsiteX88" fmla="*/ 3891099 w 6989246"/>
                    <a:gd name="connsiteY88" fmla="*/ 112162 h 3805385"/>
                    <a:gd name="connsiteX89" fmla="*/ 4059050 w 6989246"/>
                    <a:gd name="connsiteY89" fmla="*/ 121492 h 3805385"/>
                    <a:gd name="connsiteX90" fmla="*/ 4189678 w 6989246"/>
                    <a:gd name="connsiteY90" fmla="*/ 65509 h 3805385"/>
                    <a:gd name="connsiteX91" fmla="*/ 4366960 w 6989246"/>
                    <a:gd name="connsiteY91" fmla="*/ 9525 h 3805385"/>
                    <a:gd name="connsiteX92" fmla="*/ 4450936 w 6989246"/>
                    <a:gd name="connsiteY92" fmla="*/ 9525 h 3805385"/>
                    <a:gd name="connsiteX93" fmla="*/ 4478927 w 6989246"/>
                    <a:gd name="connsiteY93" fmla="*/ 18856 h 3805385"/>
                    <a:gd name="connsiteX94" fmla="*/ 4544242 w 6989246"/>
                    <a:gd name="connsiteY94" fmla="*/ 102831 h 3805385"/>
                    <a:gd name="connsiteX95" fmla="*/ 4684201 w 6989246"/>
                    <a:gd name="connsiteY95" fmla="*/ 65509 h 3805385"/>
                    <a:gd name="connsiteX96" fmla="*/ 4824160 w 6989246"/>
                    <a:gd name="connsiteY96" fmla="*/ 93500 h 3805385"/>
                    <a:gd name="connsiteX97" fmla="*/ 4889474 w 6989246"/>
                    <a:gd name="connsiteY97" fmla="*/ 242790 h 3805385"/>
                    <a:gd name="connsiteX98" fmla="*/ 4898805 w 6989246"/>
                    <a:gd name="connsiteY98" fmla="*/ 364088 h 3805385"/>
                    <a:gd name="connsiteX99" fmla="*/ 4945458 w 6989246"/>
                    <a:gd name="connsiteY99" fmla="*/ 345427 h 3805385"/>
                    <a:gd name="connsiteX100" fmla="*/ 4973450 w 6989246"/>
                    <a:gd name="connsiteY100" fmla="*/ 438733 h 3805385"/>
                    <a:gd name="connsiteX101" fmla="*/ 4973450 w 6989246"/>
                    <a:gd name="connsiteY101" fmla="*/ 560031 h 3805385"/>
                    <a:gd name="connsiteX102" fmla="*/ 4992111 w 6989246"/>
                    <a:gd name="connsiteY102" fmla="*/ 634676 h 3805385"/>
                    <a:gd name="connsiteX103" fmla="*/ 5076087 w 6989246"/>
                    <a:gd name="connsiteY103" fmla="*/ 616015 h 3805385"/>
                    <a:gd name="connsiteX104" fmla="*/ 5085417 w 6989246"/>
                    <a:gd name="connsiteY104" fmla="*/ 671998 h 3805385"/>
                    <a:gd name="connsiteX105" fmla="*/ 5057425 w 6989246"/>
                    <a:gd name="connsiteY105" fmla="*/ 802627 h 3805385"/>
                    <a:gd name="connsiteX106" fmla="*/ 5020103 w 6989246"/>
                    <a:gd name="connsiteY106" fmla="*/ 895933 h 3805385"/>
                    <a:gd name="connsiteX107" fmla="*/ 5066756 w 6989246"/>
                    <a:gd name="connsiteY107" fmla="*/ 942586 h 3805385"/>
                    <a:gd name="connsiteX108" fmla="*/ 5132070 w 6989246"/>
                    <a:gd name="connsiteY108" fmla="*/ 989239 h 3805385"/>
                    <a:gd name="connsiteX109" fmla="*/ 5206715 w 6989246"/>
                    <a:gd name="connsiteY109" fmla="*/ 951917 h 3805385"/>
                    <a:gd name="connsiteX110" fmla="*/ 5244038 w 6989246"/>
                    <a:gd name="connsiteY110" fmla="*/ 979909 h 3805385"/>
                    <a:gd name="connsiteX111" fmla="*/ 5318682 w 6989246"/>
                    <a:gd name="connsiteY111" fmla="*/ 1101207 h 3805385"/>
                    <a:gd name="connsiteX112" fmla="*/ 5309352 w 6989246"/>
                    <a:gd name="connsiteY112" fmla="*/ 1241166 h 3805385"/>
                    <a:gd name="connsiteX113" fmla="*/ 5356005 w 6989246"/>
                    <a:gd name="connsiteY113" fmla="*/ 1362464 h 3805385"/>
                    <a:gd name="connsiteX114" fmla="*/ 5393327 w 6989246"/>
                    <a:gd name="connsiteY114" fmla="*/ 1409117 h 3805385"/>
                    <a:gd name="connsiteX115" fmla="*/ 5495964 w 6989246"/>
                    <a:gd name="connsiteY115" fmla="*/ 1465100 h 3805385"/>
                    <a:gd name="connsiteX116" fmla="*/ 5551948 w 6989246"/>
                    <a:gd name="connsiteY116" fmla="*/ 1381125 h 3805385"/>
                    <a:gd name="connsiteX117" fmla="*/ 5589270 w 6989246"/>
                    <a:gd name="connsiteY117" fmla="*/ 1278488 h 3805385"/>
                    <a:gd name="connsiteX118" fmla="*/ 5617262 w 6989246"/>
                    <a:gd name="connsiteY118" fmla="*/ 1175851 h 3805385"/>
                    <a:gd name="connsiteX119" fmla="*/ 5645254 w 6989246"/>
                    <a:gd name="connsiteY119" fmla="*/ 1110537 h 3805385"/>
                    <a:gd name="connsiteX120" fmla="*/ 5738560 w 6989246"/>
                    <a:gd name="connsiteY120" fmla="*/ 1045223 h 3805385"/>
                    <a:gd name="connsiteX121" fmla="*/ 5766552 w 6989246"/>
                    <a:gd name="connsiteY121" fmla="*/ 1045223 h 3805385"/>
                    <a:gd name="connsiteX122" fmla="*/ 5999817 w 6989246"/>
                    <a:gd name="connsiteY122" fmla="*/ 1054553 h 3805385"/>
                    <a:gd name="connsiteX123" fmla="*/ 6167768 w 6989246"/>
                    <a:gd name="connsiteY123" fmla="*/ 1082545 h 3805385"/>
                    <a:gd name="connsiteX124" fmla="*/ 6279736 w 6989246"/>
                    <a:gd name="connsiteY124" fmla="*/ 1194513 h 3805385"/>
                    <a:gd name="connsiteX125" fmla="*/ 6494340 w 6989246"/>
                    <a:gd name="connsiteY125" fmla="*/ 1241166 h 3805385"/>
                    <a:gd name="connsiteX126" fmla="*/ 6634299 w 6989246"/>
                    <a:gd name="connsiteY126" fmla="*/ 1306480 h 3805385"/>
                    <a:gd name="connsiteX127" fmla="*/ 6708944 w 6989246"/>
                    <a:gd name="connsiteY127" fmla="*/ 1483762 h 3805385"/>
                    <a:gd name="connsiteX128" fmla="*/ 6755597 w 6989246"/>
                    <a:gd name="connsiteY128" fmla="*/ 1763680 h 3805385"/>
                    <a:gd name="connsiteX129" fmla="*/ 6746266 w 6989246"/>
                    <a:gd name="connsiteY129" fmla="*/ 1959623 h 3805385"/>
                    <a:gd name="connsiteX130" fmla="*/ 6680952 w 6989246"/>
                    <a:gd name="connsiteY130" fmla="*/ 2006276 h 3805385"/>
                    <a:gd name="connsiteX131" fmla="*/ 6550323 w 6989246"/>
                    <a:gd name="connsiteY131" fmla="*/ 2062260 h 3805385"/>
                    <a:gd name="connsiteX132" fmla="*/ 6568984 w 6989246"/>
                    <a:gd name="connsiteY132" fmla="*/ 2155566 h 3805385"/>
                    <a:gd name="connsiteX133" fmla="*/ 6596976 w 6989246"/>
                    <a:gd name="connsiteY133" fmla="*/ 2230211 h 3805385"/>
                    <a:gd name="connsiteX134" fmla="*/ 6690282 w 6989246"/>
                    <a:gd name="connsiteY134" fmla="*/ 2286194 h 3805385"/>
                    <a:gd name="connsiteX135" fmla="*/ 6774258 w 6989246"/>
                    <a:gd name="connsiteY135" fmla="*/ 2351509 h 3805385"/>
                    <a:gd name="connsiteX136" fmla="*/ 6811580 w 6989246"/>
                    <a:gd name="connsiteY136" fmla="*/ 2482137 h 3805385"/>
                    <a:gd name="connsiteX137" fmla="*/ 6858233 w 6989246"/>
                    <a:gd name="connsiteY137" fmla="*/ 2528790 h 3805385"/>
                    <a:gd name="connsiteX138" fmla="*/ 6811580 w 6989246"/>
                    <a:gd name="connsiteY138" fmla="*/ 2668749 h 3805385"/>
                    <a:gd name="connsiteX139" fmla="*/ 6820911 w 6989246"/>
                    <a:gd name="connsiteY139" fmla="*/ 2771386 h 3805385"/>
                    <a:gd name="connsiteX140" fmla="*/ 6792919 w 6989246"/>
                    <a:gd name="connsiteY140" fmla="*/ 2855362 h 3805385"/>
                    <a:gd name="connsiteX141" fmla="*/ 6895556 w 6989246"/>
                    <a:gd name="connsiteY141" fmla="*/ 2948668 h 3805385"/>
                    <a:gd name="connsiteX142" fmla="*/ 6895556 w 6989246"/>
                    <a:gd name="connsiteY142" fmla="*/ 3116619 h 3805385"/>
                    <a:gd name="connsiteX143" fmla="*/ 6904887 w 6989246"/>
                    <a:gd name="connsiteY143" fmla="*/ 3163272 h 3805385"/>
                    <a:gd name="connsiteX144" fmla="*/ 6988862 w 6989246"/>
                    <a:gd name="connsiteY144" fmla="*/ 3237917 h 3805385"/>
                    <a:gd name="connsiteX145" fmla="*/ 6932878 w 6989246"/>
                    <a:gd name="connsiteY145" fmla="*/ 3368545 h 3805385"/>
                    <a:gd name="connsiteX146" fmla="*/ 6858233 w 6989246"/>
                    <a:gd name="connsiteY146" fmla="*/ 3489843 h 3805385"/>
                    <a:gd name="connsiteX147" fmla="*/ 6830242 w 6989246"/>
                    <a:gd name="connsiteY147" fmla="*/ 3536496 h 3805385"/>
                    <a:gd name="connsiteX148" fmla="*/ 6802250 w 6989246"/>
                    <a:gd name="connsiteY148" fmla="*/ 3592480 h 3805385"/>
                    <a:gd name="connsiteX149" fmla="*/ 6092586 w 6989246"/>
                    <a:gd name="connsiteY149" fmla="*/ 3805293 h 3805385"/>
                    <a:gd name="connsiteX0" fmla="*/ 3264839 w 6989246"/>
                    <a:gd name="connsiteY0" fmla="*/ 3745728 h 3805549"/>
                    <a:gd name="connsiteX1" fmla="*/ 2285679 w 6989246"/>
                    <a:gd name="connsiteY1" fmla="*/ 3745496 h 3805549"/>
                    <a:gd name="connsiteX2" fmla="*/ 1904448 w 6989246"/>
                    <a:gd name="connsiteY2" fmla="*/ 3573192 h 3805549"/>
                    <a:gd name="connsiteX3" fmla="*/ 1316082 w 6989246"/>
                    <a:gd name="connsiteY3" fmla="*/ 3575682 h 3805549"/>
                    <a:gd name="connsiteX4" fmla="*/ 1222544 w 6989246"/>
                    <a:gd name="connsiteY4" fmla="*/ 3331223 h 3805549"/>
                    <a:gd name="connsiteX5" fmla="*/ 1203882 w 6989246"/>
                    <a:gd name="connsiteY5" fmla="*/ 3415198 h 3805549"/>
                    <a:gd name="connsiteX6" fmla="*/ 1110576 w 6989246"/>
                    <a:gd name="connsiteY6" fmla="*/ 3415198 h 3805549"/>
                    <a:gd name="connsiteX7" fmla="*/ 905303 w 6989246"/>
                    <a:gd name="connsiteY7" fmla="*/ 3415198 h 3805549"/>
                    <a:gd name="connsiteX8" fmla="*/ 802666 w 6989246"/>
                    <a:gd name="connsiteY8" fmla="*/ 3340553 h 3805549"/>
                    <a:gd name="connsiteX9" fmla="*/ 709360 w 6989246"/>
                    <a:gd name="connsiteY9" fmla="*/ 3396537 h 3805549"/>
                    <a:gd name="connsiteX10" fmla="*/ 644046 w 6989246"/>
                    <a:gd name="connsiteY10" fmla="*/ 3471182 h 3805549"/>
                    <a:gd name="connsiteX11" fmla="*/ 606723 w 6989246"/>
                    <a:gd name="connsiteY11" fmla="*/ 3536496 h 3805549"/>
                    <a:gd name="connsiteX12" fmla="*/ 476095 w 6989246"/>
                    <a:gd name="connsiteY12" fmla="*/ 3536496 h 3805549"/>
                    <a:gd name="connsiteX13" fmla="*/ 420111 w 6989246"/>
                    <a:gd name="connsiteY13" fmla="*/ 3433860 h 3805549"/>
                    <a:gd name="connsiteX14" fmla="*/ 336136 w 6989246"/>
                    <a:gd name="connsiteY14" fmla="*/ 3396537 h 3805549"/>
                    <a:gd name="connsiteX15" fmla="*/ 280152 w 6989246"/>
                    <a:gd name="connsiteY15" fmla="*/ 3340553 h 3805549"/>
                    <a:gd name="connsiteX16" fmla="*/ 214838 w 6989246"/>
                    <a:gd name="connsiteY16" fmla="*/ 3247247 h 3805549"/>
                    <a:gd name="connsiteX17" fmla="*/ 177515 w 6989246"/>
                    <a:gd name="connsiteY17" fmla="*/ 3181933 h 3805549"/>
                    <a:gd name="connsiteX18" fmla="*/ 177515 w 6989246"/>
                    <a:gd name="connsiteY18" fmla="*/ 3116619 h 3805549"/>
                    <a:gd name="connsiteX19" fmla="*/ 102870 w 6989246"/>
                    <a:gd name="connsiteY19" fmla="*/ 3060635 h 3805549"/>
                    <a:gd name="connsiteX20" fmla="*/ 28225 w 6989246"/>
                    <a:gd name="connsiteY20" fmla="*/ 3032643 h 3805549"/>
                    <a:gd name="connsiteX21" fmla="*/ 233 w 6989246"/>
                    <a:gd name="connsiteY21" fmla="*/ 2967329 h 3805549"/>
                    <a:gd name="connsiteX22" fmla="*/ 18895 w 6989246"/>
                    <a:gd name="connsiteY22" fmla="*/ 2855362 h 3805549"/>
                    <a:gd name="connsiteX23" fmla="*/ 84209 w 6989246"/>
                    <a:gd name="connsiteY23" fmla="*/ 2771386 h 3805549"/>
                    <a:gd name="connsiteX24" fmla="*/ 56217 w 6989246"/>
                    <a:gd name="connsiteY24" fmla="*/ 2724733 h 3805549"/>
                    <a:gd name="connsiteX25" fmla="*/ 121531 w 6989246"/>
                    <a:gd name="connsiteY25" fmla="*/ 2640758 h 3805549"/>
                    <a:gd name="connsiteX26" fmla="*/ 121531 w 6989246"/>
                    <a:gd name="connsiteY26" fmla="*/ 2584774 h 3805549"/>
                    <a:gd name="connsiteX27" fmla="*/ 46887 w 6989246"/>
                    <a:gd name="connsiteY27" fmla="*/ 2547451 h 3805549"/>
                    <a:gd name="connsiteX28" fmla="*/ 56217 w 6989246"/>
                    <a:gd name="connsiteY28" fmla="*/ 2454145 h 3805549"/>
                    <a:gd name="connsiteX29" fmla="*/ 102870 w 6989246"/>
                    <a:gd name="connsiteY29" fmla="*/ 2360839 h 3805549"/>
                    <a:gd name="connsiteX30" fmla="*/ 177515 w 6989246"/>
                    <a:gd name="connsiteY30" fmla="*/ 2304856 h 3805549"/>
                    <a:gd name="connsiteX31" fmla="*/ 214838 w 6989246"/>
                    <a:gd name="connsiteY31" fmla="*/ 2267533 h 3805549"/>
                    <a:gd name="connsiteX32" fmla="*/ 233499 w 6989246"/>
                    <a:gd name="connsiteY32" fmla="*/ 2192888 h 3805549"/>
                    <a:gd name="connsiteX33" fmla="*/ 280152 w 6989246"/>
                    <a:gd name="connsiteY33" fmla="*/ 2146235 h 3805549"/>
                    <a:gd name="connsiteX34" fmla="*/ 392119 w 6989246"/>
                    <a:gd name="connsiteY34" fmla="*/ 2127574 h 3805549"/>
                    <a:gd name="connsiteX35" fmla="*/ 466764 w 6989246"/>
                    <a:gd name="connsiteY35" fmla="*/ 2034268 h 3805549"/>
                    <a:gd name="connsiteX36" fmla="*/ 522748 w 6989246"/>
                    <a:gd name="connsiteY36" fmla="*/ 1987615 h 3805549"/>
                    <a:gd name="connsiteX37" fmla="*/ 550740 w 6989246"/>
                    <a:gd name="connsiteY37" fmla="*/ 1940962 h 3805549"/>
                    <a:gd name="connsiteX38" fmla="*/ 625384 w 6989246"/>
                    <a:gd name="connsiteY38" fmla="*/ 1940962 h 3805549"/>
                    <a:gd name="connsiteX39" fmla="*/ 700029 w 6989246"/>
                    <a:gd name="connsiteY39" fmla="*/ 1940962 h 3805549"/>
                    <a:gd name="connsiteX40" fmla="*/ 793336 w 6989246"/>
                    <a:gd name="connsiteY40" fmla="*/ 1856986 h 3805549"/>
                    <a:gd name="connsiteX41" fmla="*/ 858650 w 6989246"/>
                    <a:gd name="connsiteY41" fmla="*/ 1819664 h 3805549"/>
                    <a:gd name="connsiteX42" fmla="*/ 942625 w 6989246"/>
                    <a:gd name="connsiteY42" fmla="*/ 1801002 h 3805549"/>
                    <a:gd name="connsiteX43" fmla="*/ 1017270 w 6989246"/>
                    <a:gd name="connsiteY43" fmla="*/ 1810333 h 3805549"/>
                    <a:gd name="connsiteX44" fmla="*/ 1101246 w 6989246"/>
                    <a:gd name="connsiteY44" fmla="*/ 1745019 h 3805549"/>
                    <a:gd name="connsiteX45" fmla="*/ 1166560 w 6989246"/>
                    <a:gd name="connsiteY45" fmla="*/ 1717027 h 3805549"/>
                    <a:gd name="connsiteX46" fmla="*/ 1213213 w 6989246"/>
                    <a:gd name="connsiteY46" fmla="*/ 1717027 h 3805549"/>
                    <a:gd name="connsiteX47" fmla="*/ 1157229 w 6989246"/>
                    <a:gd name="connsiteY47" fmla="*/ 1642382 h 3805549"/>
                    <a:gd name="connsiteX48" fmla="*/ 1166560 w 6989246"/>
                    <a:gd name="connsiteY48" fmla="*/ 1539745 h 3805549"/>
                    <a:gd name="connsiteX49" fmla="*/ 1213213 w 6989246"/>
                    <a:gd name="connsiteY49" fmla="*/ 1483762 h 3805549"/>
                    <a:gd name="connsiteX50" fmla="*/ 1278527 w 6989246"/>
                    <a:gd name="connsiteY50" fmla="*/ 1399786 h 3805549"/>
                    <a:gd name="connsiteX51" fmla="*/ 1334511 w 6989246"/>
                    <a:gd name="connsiteY51" fmla="*/ 1390456 h 3805549"/>
                    <a:gd name="connsiteX52" fmla="*/ 1353172 w 6989246"/>
                    <a:gd name="connsiteY52" fmla="*/ 1269158 h 3805549"/>
                    <a:gd name="connsiteX53" fmla="*/ 1390495 w 6989246"/>
                    <a:gd name="connsiteY53" fmla="*/ 1250496 h 3805549"/>
                    <a:gd name="connsiteX54" fmla="*/ 1446478 w 6989246"/>
                    <a:gd name="connsiteY54" fmla="*/ 1222505 h 3805549"/>
                    <a:gd name="connsiteX55" fmla="*/ 1474470 w 6989246"/>
                    <a:gd name="connsiteY55" fmla="*/ 1166521 h 3805549"/>
                    <a:gd name="connsiteX56" fmla="*/ 1483801 w 6989246"/>
                    <a:gd name="connsiteY56" fmla="*/ 1138529 h 3805549"/>
                    <a:gd name="connsiteX57" fmla="*/ 1595768 w 6989246"/>
                    <a:gd name="connsiteY57" fmla="*/ 1119868 h 3805549"/>
                    <a:gd name="connsiteX58" fmla="*/ 1689074 w 6989246"/>
                    <a:gd name="connsiteY58" fmla="*/ 1091876 h 3805549"/>
                    <a:gd name="connsiteX59" fmla="*/ 1754389 w 6989246"/>
                    <a:gd name="connsiteY59" fmla="*/ 989239 h 3805549"/>
                    <a:gd name="connsiteX60" fmla="*/ 1847695 w 6989246"/>
                    <a:gd name="connsiteY60" fmla="*/ 905264 h 3805549"/>
                    <a:gd name="connsiteX61" fmla="*/ 1931670 w 6989246"/>
                    <a:gd name="connsiteY61" fmla="*/ 895933 h 3805549"/>
                    <a:gd name="connsiteX62" fmla="*/ 2015646 w 6989246"/>
                    <a:gd name="connsiteY62" fmla="*/ 877272 h 3805549"/>
                    <a:gd name="connsiteX63" fmla="*/ 2108952 w 6989246"/>
                    <a:gd name="connsiteY63" fmla="*/ 989239 h 3805549"/>
                    <a:gd name="connsiteX64" fmla="*/ 2174266 w 6989246"/>
                    <a:gd name="connsiteY64" fmla="*/ 1026562 h 3805549"/>
                    <a:gd name="connsiteX65" fmla="*/ 2258242 w 6989246"/>
                    <a:gd name="connsiteY65" fmla="*/ 1063884 h 3805549"/>
                    <a:gd name="connsiteX66" fmla="*/ 2351548 w 6989246"/>
                    <a:gd name="connsiteY66" fmla="*/ 1073215 h 3805549"/>
                    <a:gd name="connsiteX67" fmla="*/ 2379540 w 6989246"/>
                    <a:gd name="connsiteY67" fmla="*/ 989239 h 3805549"/>
                    <a:gd name="connsiteX68" fmla="*/ 2351548 w 6989246"/>
                    <a:gd name="connsiteY68" fmla="*/ 933256 h 3805549"/>
                    <a:gd name="connsiteX69" fmla="*/ 2388870 w 6989246"/>
                    <a:gd name="connsiteY69" fmla="*/ 811958 h 3805549"/>
                    <a:gd name="connsiteX70" fmla="*/ 2360878 w 6989246"/>
                    <a:gd name="connsiteY70" fmla="*/ 755974 h 3805549"/>
                    <a:gd name="connsiteX71" fmla="*/ 2435523 w 6989246"/>
                    <a:gd name="connsiteY71" fmla="*/ 709321 h 3805549"/>
                    <a:gd name="connsiteX72" fmla="*/ 2510168 w 6989246"/>
                    <a:gd name="connsiteY72" fmla="*/ 588023 h 3805549"/>
                    <a:gd name="connsiteX73" fmla="*/ 2528829 w 6989246"/>
                    <a:gd name="connsiteY73" fmla="*/ 541370 h 3805549"/>
                    <a:gd name="connsiteX74" fmla="*/ 2668789 w 6989246"/>
                    <a:gd name="connsiteY74" fmla="*/ 494717 h 3805549"/>
                    <a:gd name="connsiteX75" fmla="*/ 2696780 w 6989246"/>
                    <a:gd name="connsiteY75" fmla="*/ 429402 h 3805549"/>
                    <a:gd name="connsiteX76" fmla="*/ 2771425 w 6989246"/>
                    <a:gd name="connsiteY76" fmla="*/ 317435 h 3805549"/>
                    <a:gd name="connsiteX77" fmla="*/ 2892723 w 6989246"/>
                    <a:gd name="connsiteY77" fmla="*/ 261451 h 3805549"/>
                    <a:gd name="connsiteX78" fmla="*/ 3051344 w 6989246"/>
                    <a:gd name="connsiteY78" fmla="*/ 261451 h 3805549"/>
                    <a:gd name="connsiteX79" fmla="*/ 3107327 w 6989246"/>
                    <a:gd name="connsiteY79" fmla="*/ 242790 h 3805549"/>
                    <a:gd name="connsiteX80" fmla="*/ 3135319 w 6989246"/>
                    <a:gd name="connsiteY80" fmla="*/ 177476 h 3805549"/>
                    <a:gd name="connsiteX81" fmla="*/ 3191303 w 6989246"/>
                    <a:gd name="connsiteY81" fmla="*/ 149484 h 3805549"/>
                    <a:gd name="connsiteX82" fmla="*/ 3256617 w 6989246"/>
                    <a:gd name="connsiteY82" fmla="*/ 149484 h 3805549"/>
                    <a:gd name="connsiteX83" fmla="*/ 3396576 w 6989246"/>
                    <a:gd name="connsiteY83" fmla="*/ 130823 h 3805549"/>
                    <a:gd name="connsiteX84" fmla="*/ 3452560 w 6989246"/>
                    <a:gd name="connsiteY84" fmla="*/ 74839 h 3805549"/>
                    <a:gd name="connsiteX85" fmla="*/ 3592519 w 6989246"/>
                    <a:gd name="connsiteY85" fmla="*/ 46847 h 3805549"/>
                    <a:gd name="connsiteX86" fmla="*/ 3667164 w 6989246"/>
                    <a:gd name="connsiteY86" fmla="*/ 84170 h 3805549"/>
                    <a:gd name="connsiteX87" fmla="*/ 3769801 w 6989246"/>
                    <a:gd name="connsiteY87" fmla="*/ 194 h 3805549"/>
                    <a:gd name="connsiteX88" fmla="*/ 3891099 w 6989246"/>
                    <a:gd name="connsiteY88" fmla="*/ 112162 h 3805549"/>
                    <a:gd name="connsiteX89" fmla="*/ 4059050 w 6989246"/>
                    <a:gd name="connsiteY89" fmla="*/ 121492 h 3805549"/>
                    <a:gd name="connsiteX90" fmla="*/ 4189678 w 6989246"/>
                    <a:gd name="connsiteY90" fmla="*/ 65509 h 3805549"/>
                    <a:gd name="connsiteX91" fmla="*/ 4366960 w 6989246"/>
                    <a:gd name="connsiteY91" fmla="*/ 9525 h 3805549"/>
                    <a:gd name="connsiteX92" fmla="*/ 4450936 w 6989246"/>
                    <a:gd name="connsiteY92" fmla="*/ 9525 h 3805549"/>
                    <a:gd name="connsiteX93" fmla="*/ 4478927 w 6989246"/>
                    <a:gd name="connsiteY93" fmla="*/ 18856 h 3805549"/>
                    <a:gd name="connsiteX94" fmla="*/ 4544242 w 6989246"/>
                    <a:gd name="connsiteY94" fmla="*/ 102831 h 3805549"/>
                    <a:gd name="connsiteX95" fmla="*/ 4684201 w 6989246"/>
                    <a:gd name="connsiteY95" fmla="*/ 65509 h 3805549"/>
                    <a:gd name="connsiteX96" fmla="*/ 4824160 w 6989246"/>
                    <a:gd name="connsiteY96" fmla="*/ 93500 h 3805549"/>
                    <a:gd name="connsiteX97" fmla="*/ 4889474 w 6989246"/>
                    <a:gd name="connsiteY97" fmla="*/ 242790 h 3805549"/>
                    <a:gd name="connsiteX98" fmla="*/ 4898805 w 6989246"/>
                    <a:gd name="connsiteY98" fmla="*/ 364088 h 3805549"/>
                    <a:gd name="connsiteX99" fmla="*/ 4945458 w 6989246"/>
                    <a:gd name="connsiteY99" fmla="*/ 345427 h 3805549"/>
                    <a:gd name="connsiteX100" fmla="*/ 4973450 w 6989246"/>
                    <a:gd name="connsiteY100" fmla="*/ 438733 h 3805549"/>
                    <a:gd name="connsiteX101" fmla="*/ 4973450 w 6989246"/>
                    <a:gd name="connsiteY101" fmla="*/ 560031 h 3805549"/>
                    <a:gd name="connsiteX102" fmla="*/ 4992111 w 6989246"/>
                    <a:gd name="connsiteY102" fmla="*/ 634676 h 3805549"/>
                    <a:gd name="connsiteX103" fmla="*/ 5076087 w 6989246"/>
                    <a:gd name="connsiteY103" fmla="*/ 616015 h 3805549"/>
                    <a:gd name="connsiteX104" fmla="*/ 5085417 w 6989246"/>
                    <a:gd name="connsiteY104" fmla="*/ 671998 h 3805549"/>
                    <a:gd name="connsiteX105" fmla="*/ 5057425 w 6989246"/>
                    <a:gd name="connsiteY105" fmla="*/ 802627 h 3805549"/>
                    <a:gd name="connsiteX106" fmla="*/ 5020103 w 6989246"/>
                    <a:gd name="connsiteY106" fmla="*/ 895933 h 3805549"/>
                    <a:gd name="connsiteX107" fmla="*/ 5066756 w 6989246"/>
                    <a:gd name="connsiteY107" fmla="*/ 942586 h 3805549"/>
                    <a:gd name="connsiteX108" fmla="*/ 5132070 w 6989246"/>
                    <a:gd name="connsiteY108" fmla="*/ 989239 h 3805549"/>
                    <a:gd name="connsiteX109" fmla="*/ 5206715 w 6989246"/>
                    <a:gd name="connsiteY109" fmla="*/ 951917 h 3805549"/>
                    <a:gd name="connsiteX110" fmla="*/ 5244038 w 6989246"/>
                    <a:gd name="connsiteY110" fmla="*/ 979909 h 3805549"/>
                    <a:gd name="connsiteX111" fmla="*/ 5318682 w 6989246"/>
                    <a:gd name="connsiteY111" fmla="*/ 1101207 h 3805549"/>
                    <a:gd name="connsiteX112" fmla="*/ 5309352 w 6989246"/>
                    <a:gd name="connsiteY112" fmla="*/ 1241166 h 3805549"/>
                    <a:gd name="connsiteX113" fmla="*/ 5356005 w 6989246"/>
                    <a:gd name="connsiteY113" fmla="*/ 1362464 h 3805549"/>
                    <a:gd name="connsiteX114" fmla="*/ 5393327 w 6989246"/>
                    <a:gd name="connsiteY114" fmla="*/ 1409117 h 3805549"/>
                    <a:gd name="connsiteX115" fmla="*/ 5495964 w 6989246"/>
                    <a:gd name="connsiteY115" fmla="*/ 1465100 h 3805549"/>
                    <a:gd name="connsiteX116" fmla="*/ 5551948 w 6989246"/>
                    <a:gd name="connsiteY116" fmla="*/ 1381125 h 3805549"/>
                    <a:gd name="connsiteX117" fmla="*/ 5589270 w 6989246"/>
                    <a:gd name="connsiteY117" fmla="*/ 1278488 h 3805549"/>
                    <a:gd name="connsiteX118" fmla="*/ 5617262 w 6989246"/>
                    <a:gd name="connsiteY118" fmla="*/ 1175851 h 3805549"/>
                    <a:gd name="connsiteX119" fmla="*/ 5645254 w 6989246"/>
                    <a:gd name="connsiteY119" fmla="*/ 1110537 h 3805549"/>
                    <a:gd name="connsiteX120" fmla="*/ 5738560 w 6989246"/>
                    <a:gd name="connsiteY120" fmla="*/ 1045223 h 3805549"/>
                    <a:gd name="connsiteX121" fmla="*/ 5766552 w 6989246"/>
                    <a:gd name="connsiteY121" fmla="*/ 1045223 h 3805549"/>
                    <a:gd name="connsiteX122" fmla="*/ 5999817 w 6989246"/>
                    <a:gd name="connsiteY122" fmla="*/ 1054553 h 3805549"/>
                    <a:gd name="connsiteX123" fmla="*/ 6167768 w 6989246"/>
                    <a:gd name="connsiteY123" fmla="*/ 1082545 h 3805549"/>
                    <a:gd name="connsiteX124" fmla="*/ 6279736 w 6989246"/>
                    <a:gd name="connsiteY124" fmla="*/ 1194513 h 3805549"/>
                    <a:gd name="connsiteX125" fmla="*/ 6494340 w 6989246"/>
                    <a:gd name="connsiteY125" fmla="*/ 1241166 h 3805549"/>
                    <a:gd name="connsiteX126" fmla="*/ 6634299 w 6989246"/>
                    <a:gd name="connsiteY126" fmla="*/ 1306480 h 3805549"/>
                    <a:gd name="connsiteX127" fmla="*/ 6708944 w 6989246"/>
                    <a:gd name="connsiteY127" fmla="*/ 1483762 h 3805549"/>
                    <a:gd name="connsiteX128" fmla="*/ 6755597 w 6989246"/>
                    <a:gd name="connsiteY128" fmla="*/ 1763680 h 3805549"/>
                    <a:gd name="connsiteX129" fmla="*/ 6746266 w 6989246"/>
                    <a:gd name="connsiteY129" fmla="*/ 1959623 h 3805549"/>
                    <a:gd name="connsiteX130" fmla="*/ 6680952 w 6989246"/>
                    <a:gd name="connsiteY130" fmla="*/ 2006276 h 3805549"/>
                    <a:gd name="connsiteX131" fmla="*/ 6550323 w 6989246"/>
                    <a:gd name="connsiteY131" fmla="*/ 2062260 h 3805549"/>
                    <a:gd name="connsiteX132" fmla="*/ 6568984 w 6989246"/>
                    <a:gd name="connsiteY132" fmla="*/ 2155566 h 3805549"/>
                    <a:gd name="connsiteX133" fmla="*/ 6596976 w 6989246"/>
                    <a:gd name="connsiteY133" fmla="*/ 2230211 h 3805549"/>
                    <a:gd name="connsiteX134" fmla="*/ 6690282 w 6989246"/>
                    <a:gd name="connsiteY134" fmla="*/ 2286194 h 3805549"/>
                    <a:gd name="connsiteX135" fmla="*/ 6774258 w 6989246"/>
                    <a:gd name="connsiteY135" fmla="*/ 2351509 h 3805549"/>
                    <a:gd name="connsiteX136" fmla="*/ 6811580 w 6989246"/>
                    <a:gd name="connsiteY136" fmla="*/ 2482137 h 3805549"/>
                    <a:gd name="connsiteX137" fmla="*/ 6858233 w 6989246"/>
                    <a:gd name="connsiteY137" fmla="*/ 2528790 h 3805549"/>
                    <a:gd name="connsiteX138" fmla="*/ 6811580 w 6989246"/>
                    <a:gd name="connsiteY138" fmla="*/ 2668749 h 3805549"/>
                    <a:gd name="connsiteX139" fmla="*/ 6820911 w 6989246"/>
                    <a:gd name="connsiteY139" fmla="*/ 2771386 h 3805549"/>
                    <a:gd name="connsiteX140" fmla="*/ 6792919 w 6989246"/>
                    <a:gd name="connsiteY140" fmla="*/ 2855362 h 3805549"/>
                    <a:gd name="connsiteX141" fmla="*/ 6895556 w 6989246"/>
                    <a:gd name="connsiteY141" fmla="*/ 2948668 h 3805549"/>
                    <a:gd name="connsiteX142" fmla="*/ 6895556 w 6989246"/>
                    <a:gd name="connsiteY142" fmla="*/ 3116619 h 3805549"/>
                    <a:gd name="connsiteX143" fmla="*/ 6904887 w 6989246"/>
                    <a:gd name="connsiteY143" fmla="*/ 3163272 h 3805549"/>
                    <a:gd name="connsiteX144" fmla="*/ 6988862 w 6989246"/>
                    <a:gd name="connsiteY144" fmla="*/ 3237917 h 3805549"/>
                    <a:gd name="connsiteX145" fmla="*/ 6932878 w 6989246"/>
                    <a:gd name="connsiteY145" fmla="*/ 3368545 h 3805549"/>
                    <a:gd name="connsiteX146" fmla="*/ 6858233 w 6989246"/>
                    <a:gd name="connsiteY146" fmla="*/ 3489843 h 3805549"/>
                    <a:gd name="connsiteX147" fmla="*/ 6830242 w 6989246"/>
                    <a:gd name="connsiteY147" fmla="*/ 3536496 h 3805549"/>
                    <a:gd name="connsiteX148" fmla="*/ 5788257 w 6989246"/>
                    <a:gd name="connsiteY148" fmla="*/ 3705146 h 3805549"/>
                    <a:gd name="connsiteX149" fmla="*/ 6092586 w 6989246"/>
                    <a:gd name="connsiteY149" fmla="*/ 3805293 h 3805549"/>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5091112 w 6989246"/>
                    <a:gd name="connsiteY149" fmla="*/ 3842848 h 3843020"/>
                    <a:gd name="connsiteX0" fmla="*/ 3264839 w 6989246"/>
                    <a:gd name="connsiteY0" fmla="*/ 3745728 h 3843020"/>
                    <a:gd name="connsiteX1" fmla="*/ 2285679 w 6989246"/>
                    <a:gd name="connsiteY1" fmla="*/ 3745496 h 3843020"/>
                    <a:gd name="connsiteX2" fmla="*/ 1904448 w 6989246"/>
                    <a:gd name="connsiteY2" fmla="*/ 3573192 h 3843020"/>
                    <a:gd name="connsiteX3" fmla="*/ 1316082 w 6989246"/>
                    <a:gd name="connsiteY3" fmla="*/ 3575682 h 3843020"/>
                    <a:gd name="connsiteX4" fmla="*/ 1222544 w 6989246"/>
                    <a:gd name="connsiteY4" fmla="*/ 3331223 h 3843020"/>
                    <a:gd name="connsiteX5" fmla="*/ 1203882 w 6989246"/>
                    <a:gd name="connsiteY5" fmla="*/ 3415198 h 3843020"/>
                    <a:gd name="connsiteX6" fmla="*/ 1110576 w 6989246"/>
                    <a:gd name="connsiteY6" fmla="*/ 3415198 h 3843020"/>
                    <a:gd name="connsiteX7" fmla="*/ 905303 w 6989246"/>
                    <a:gd name="connsiteY7" fmla="*/ 3415198 h 3843020"/>
                    <a:gd name="connsiteX8" fmla="*/ 802666 w 6989246"/>
                    <a:gd name="connsiteY8" fmla="*/ 3340553 h 3843020"/>
                    <a:gd name="connsiteX9" fmla="*/ 709360 w 6989246"/>
                    <a:gd name="connsiteY9" fmla="*/ 3396537 h 3843020"/>
                    <a:gd name="connsiteX10" fmla="*/ 644046 w 6989246"/>
                    <a:gd name="connsiteY10" fmla="*/ 3471182 h 3843020"/>
                    <a:gd name="connsiteX11" fmla="*/ 606723 w 6989246"/>
                    <a:gd name="connsiteY11" fmla="*/ 3536496 h 3843020"/>
                    <a:gd name="connsiteX12" fmla="*/ 476095 w 6989246"/>
                    <a:gd name="connsiteY12" fmla="*/ 3536496 h 3843020"/>
                    <a:gd name="connsiteX13" fmla="*/ 420111 w 6989246"/>
                    <a:gd name="connsiteY13" fmla="*/ 3433860 h 3843020"/>
                    <a:gd name="connsiteX14" fmla="*/ 336136 w 6989246"/>
                    <a:gd name="connsiteY14" fmla="*/ 3396537 h 3843020"/>
                    <a:gd name="connsiteX15" fmla="*/ 280152 w 6989246"/>
                    <a:gd name="connsiteY15" fmla="*/ 3340553 h 3843020"/>
                    <a:gd name="connsiteX16" fmla="*/ 214838 w 6989246"/>
                    <a:gd name="connsiteY16" fmla="*/ 3247247 h 3843020"/>
                    <a:gd name="connsiteX17" fmla="*/ 177515 w 6989246"/>
                    <a:gd name="connsiteY17" fmla="*/ 3181933 h 3843020"/>
                    <a:gd name="connsiteX18" fmla="*/ 177515 w 6989246"/>
                    <a:gd name="connsiteY18" fmla="*/ 3116619 h 3843020"/>
                    <a:gd name="connsiteX19" fmla="*/ 102870 w 6989246"/>
                    <a:gd name="connsiteY19" fmla="*/ 3060635 h 3843020"/>
                    <a:gd name="connsiteX20" fmla="*/ 28225 w 6989246"/>
                    <a:gd name="connsiteY20" fmla="*/ 3032643 h 3843020"/>
                    <a:gd name="connsiteX21" fmla="*/ 233 w 6989246"/>
                    <a:gd name="connsiteY21" fmla="*/ 2967329 h 3843020"/>
                    <a:gd name="connsiteX22" fmla="*/ 18895 w 6989246"/>
                    <a:gd name="connsiteY22" fmla="*/ 2855362 h 3843020"/>
                    <a:gd name="connsiteX23" fmla="*/ 84209 w 6989246"/>
                    <a:gd name="connsiteY23" fmla="*/ 2771386 h 3843020"/>
                    <a:gd name="connsiteX24" fmla="*/ 56217 w 6989246"/>
                    <a:gd name="connsiteY24" fmla="*/ 2724733 h 3843020"/>
                    <a:gd name="connsiteX25" fmla="*/ 121531 w 6989246"/>
                    <a:gd name="connsiteY25" fmla="*/ 2640758 h 3843020"/>
                    <a:gd name="connsiteX26" fmla="*/ 121531 w 6989246"/>
                    <a:gd name="connsiteY26" fmla="*/ 2584774 h 3843020"/>
                    <a:gd name="connsiteX27" fmla="*/ 46887 w 6989246"/>
                    <a:gd name="connsiteY27" fmla="*/ 2547451 h 3843020"/>
                    <a:gd name="connsiteX28" fmla="*/ 56217 w 6989246"/>
                    <a:gd name="connsiteY28" fmla="*/ 2454145 h 3843020"/>
                    <a:gd name="connsiteX29" fmla="*/ 102870 w 6989246"/>
                    <a:gd name="connsiteY29" fmla="*/ 2360839 h 3843020"/>
                    <a:gd name="connsiteX30" fmla="*/ 177515 w 6989246"/>
                    <a:gd name="connsiteY30" fmla="*/ 2304856 h 3843020"/>
                    <a:gd name="connsiteX31" fmla="*/ 214838 w 6989246"/>
                    <a:gd name="connsiteY31" fmla="*/ 2267533 h 3843020"/>
                    <a:gd name="connsiteX32" fmla="*/ 233499 w 6989246"/>
                    <a:gd name="connsiteY32" fmla="*/ 2192888 h 3843020"/>
                    <a:gd name="connsiteX33" fmla="*/ 280152 w 6989246"/>
                    <a:gd name="connsiteY33" fmla="*/ 2146235 h 3843020"/>
                    <a:gd name="connsiteX34" fmla="*/ 392119 w 6989246"/>
                    <a:gd name="connsiteY34" fmla="*/ 2127574 h 3843020"/>
                    <a:gd name="connsiteX35" fmla="*/ 466764 w 6989246"/>
                    <a:gd name="connsiteY35" fmla="*/ 2034268 h 3843020"/>
                    <a:gd name="connsiteX36" fmla="*/ 522748 w 6989246"/>
                    <a:gd name="connsiteY36" fmla="*/ 1987615 h 3843020"/>
                    <a:gd name="connsiteX37" fmla="*/ 550740 w 6989246"/>
                    <a:gd name="connsiteY37" fmla="*/ 1940962 h 3843020"/>
                    <a:gd name="connsiteX38" fmla="*/ 625384 w 6989246"/>
                    <a:gd name="connsiteY38" fmla="*/ 1940962 h 3843020"/>
                    <a:gd name="connsiteX39" fmla="*/ 700029 w 6989246"/>
                    <a:gd name="connsiteY39" fmla="*/ 1940962 h 3843020"/>
                    <a:gd name="connsiteX40" fmla="*/ 793336 w 6989246"/>
                    <a:gd name="connsiteY40" fmla="*/ 1856986 h 3843020"/>
                    <a:gd name="connsiteX41" fmla="*/ 858650 w 6989246"/>
                    <a:gd name="connsiteY41" fmla="*/ 1819664 h 3843020"/>
                    <a:gd name="connsiteX42" fmla="*/ 942625 w 6989246"/>
                    <a:gd name="connsiteY42" fmla="*/ 1801002 h 3843020"/>
                    <a:gd name="connsiteX43" fmla="*/ 1017270 w 6989246"/>
                    <a:gd name="connsiteY43" fmla="*/ 1810333 h 3843020"/>
                    <a:gd name="connsiteX44" fmla="*/ 1101246 w 6989246"/>
                    <a:gd name="connsiteY44" fmla="*/ 1745019 h 3843020"/>
                    <a:gd name="connsiteX45" fmla="*/ 1166560 w 6989246"/>
                    <a:gd name="connsiteY45" fmla="*/ 1717027 h 3843020"/>
                    <a:gd name="connsiteX46" fmla="*/ 1213213 w 6989246"/>
                    <a:gd name="connsiteY46" fmla="*/ 1717027 h 3843020"/>
                    <a:gd name="connsiteX47" fmla="*/ 1157229 w 6989246"/>
                    <a:gd name="connsiteY47" fmla="*/ 1642382 h 3843020"/>
                    <a:gd name="connsiteX48" fmla="*/ 1166560 w 6989246"/>
                    <a:gd name="connsiteY48" fmla="*/ 1539745 h 3843020"/>
                    <a:gd name="connsiteX49" fmla="*/ 1213213 w 6989246"/>
                    <a:gd name="connsiteY49" fmla="*/ 1483762 h 3843020"/>
                    <a:gd name="connsiteX50" fmla="*/ 1278527 w 6989246"/>
                    <a:gd name="connsiteY50" fmla="*/ 1399786 h 3843020"/>
                    <a:gd name="connsiteX51" fmla="*/ 1334511 w 6989246"/>
                    <a:gd name="connsiteY51" fmla="*/ 1390456 h 3843020"/>
                    <a:gd name="connsiteX52" fmla="*/ 1353172 w 6989246"/>
                    <a:gd name="connsiteY52" fmla="*/ 1269158 h 3843020"/>
                    <a:gd name="connsiteX53" fmla="*/ 1390495 w 6989246"/>
                    <a:gd name="connsiteY53" fmla="*/ 1250496 h 3843020"/>
                    <a:gd name="connsiteX54" fmla="*/ 1446478 w 6989246"/>
                    <a:gd name="connsiteY54" fmla="*/ 1222505 h 3843020"/>
                    <a:gd name="connsiteX55" fmla="*/ 1474470 w 6989246"/>
                    <a:gd name="connsiteY55" fmla="*/ 1166521 h 3843020"/>
                    <a:gd name="connsiteX56" fmla="*/ 1483801 w 6989246"/>
                    <a:gd name="connsiteY56" fmla="*/ 1138529 h 3843020"/>
                    <a:gd name="connsiteX57" fmla="*/ 1595768 w 6989246"/>
                    <a:gd name="connsiteY57" fmla="*/ 1119868 h 3843020"/>
                    <a:gd name="connsiteX58" fmla="*/ 1689074 w 6989246"/>
                    <a:gd name="connsiteY58" fmla="*/ 1091876 h 3843020"/>
                    <a:gd name="connsiteX59" fmla="*/ 1754389 w 6989246"/>
                    <a:gd name="connsiteY59" fmla="*/ 989239 h 3843020"/>
                    <a:gd name="connsiteX60" fmla="*/ 1847695 w 6989246"/>
                    <a:gd name="connsiteY60" fmla="*/ 905264 h 3843020"/>
                    <a:gd name="connsiteX61" fmla="*/ 1931670 w 6989246"/>
                    <a:gd name="connsiteY61" fmla="*/ 895933 h 3843020"/>
                    <a:gd name="connsiteX62" fmla="*/ 2015646 w 6989246"/>
                    <a:gd name="connsiteY62" fmla="*/ 877272 h 3843020"/>
                    <a:gd name="connsiteX63" fmla="*/ 2108952 w 6989246"/>
                    <a:gd name="connsiteY63" fmla="*/ 989239 h 3843020"/>
                    <a:gd name="connsiteX64" fmla="*/ 2174266 w 6989246"/>
                    <a:gd name="connsiteY64" fmla="*/ 1026562 h 3843020"/>
                    <a:gd name="connsiteX65" fmla="*/ 2258242 w 6989246"/>
                    <a:gd name="connsiteY65" fmla="*/ 1063884 h 3843020"/>
                    <a:gd name="connsiteX66" fmla="*/ 2351548 w 6989246"/>
                    <a:gd name="connsiteY66" fmla="*/ 1073215 h 3843020"/>
                    <a:gd name="connsiteX67" fmla="*/ 2379540 w 6989246"/>
                    <a:gd name="connsiteY67" fmla="*/ 989239 h 3843020"/>
                    <a:gd name="connsiteX68" fmla="*/ 2351548 w 6989246"/>
                    <a:gd name="connsiteY68" fmla="*/ 933256 h 3843020"/>
                    <a:gd name="connsiteX69" fmla="*/ 2388870 w 6989246"/>
                    <a:gd name="connsiteY69" fmla="*/ 811958 h 3843020"/>
                    <a:gd name="connsiteX70" fmla="*/ 2360878 w 6989246"/>
                    <a:gd name="connsiteY70" fmla="*/ 755974 h 3843020"/>
                    <a:gd name="connsiteX71" fmla="*/ 2435523 w 6989246"/>
                    <a:gd name="connsiteY71" fmla="*/ 709321 h 3843020"/>
                    <a:gd name="connsiteX72" fmla="*/ 2510168 w 6989246"/>
                    <a:gd name="connsiteY72" fmla="*/ 588023 h 3843020"/>
                    <a:gd name="connsiteX73" fmla="*/ 2528829 w 6989246"/>
                    <a:gd name="connsiteY73" fmla="*/ 541370 h 3843020"/>
                    <a:gd name="connsiteX74" fmla="*/ 2668789 w 6989246"/>
                    <a:gd name="connsiteY74" fmla="*/ 494717 h 3843020"/>
                    <a:gd name="connsiteX75" fmla="*/ 2696780 w 6989246"/>
                    <a:gd name="connsiteY75" fmla="*/ 429402 h 3843020"/>
                    <a:gd name="connsiteX76" fmla="*/ 2771425 w 6989246"/>
                    <a:gd name="connsiteY76" fmla="*/ 317435 h 3843020"/>
                    <a:gd name="connsiteX77" fmla="*/ 2892723 w 6989246"/>
                    <a:gd name="connsiteY77" fmla="*/ 261451 h 3843020"/>
                    <a:gd name="connsiteX78" fmla="*/ 3051344 w 6989246"/>
                    <a:gd name="connsiteY78" fmla="*/ 261451 h 3843020"/>
                    <a:gd name="connsiteX79" fmla="*/ 3107327 w 6989246"/>
                    <a:gd name="connsiteY79" fmla="*/ 242790 h 3843020"/>
                    <a:gd name="connsiteX80" fmla="*/ 3135319 w 6989246"/>
                    <a:gd name="connsiteY80" fmla="*/ 177476 h 3843020"/>
                    <a:gd name="connsiteX81" fmla="*/ 3191303 w 6989246"/>
                    <a:gd name="connsiteY81" fmla="*/ 149484 h 3843020"/>
                    <a:gd name="connsiteX82" fmla="*/ 3256617 w 6989246"/>
                    <a:gd name="connsiteY82" fmla="*/ 149484 h 3843020"/>
                    <a:gd name="connsiteX83" fmla="*/ 3396576 w 6989246"/>
                    <a:gd name="connsiteY83" fmla="*/ 130823 h 3843020"/>
                    <a:gd name="connsiteX84" fmla="*/ 3452560 w 6989246"/>
                    <a:gd name="connsiteY84" fmla="*/ 74839 h 3843020"/>
                    <a:gd name="connsiteX85" fmla="*/ 3592519 w 6989246"/>
                    <a:gd name="connsiteY85" fmla="*/ 46847 h 3843020"/>
                    <a:gd name="connsiteX86" fmla="*/ 3667164 w 6989246"/>
                    <a:gd name="connsiteY86" fmla="*/ 84170 h 3843020"/>
                    <a:gd name="connsiteX87" fmla="*/ 3769801 w 6989246"/>
                    <a:gd name="connsiteY87" fmla="*/ 194 h 3843020"/>
                    <a:gd name="connsiteX88" fmla="*/ 3891099 w 6989246"/>
                    <a:gd name="connsiteY88" fmla="*/ 112162 h 3843020"/>
                    <a:gd name="connsiteX89" fmla="*/ 4059050 w 6989246"/>
                    <a:gd name="connsiteY89" fmla="*/ 121492 h 3843020"/>
                    <a:gd name="connsiteX90" fmla="*/ 4189678 w 6989246"/>
                    <a:gd name="connsiteY90" fmla="*/ 65509 h 3843020"/>
                    <a:gd name="connsiteX91" fmla="*/ 4366960 w 6989246"/>
                    <a:gd name="connsiteY91" fmla="*/ 9525 h 3843020"/>
                    <a:gd name="connsiteX92" fmla="*/ 4450936 w 6989246"/>
                    <a:gd name="connsiteY92" fmla="*/ 9525 h 3843020"/>
                    <a:gd name="connsiteX93" fmla="*/ 4478927 w 6989246"/>
                    <a:gd name="connsiteY93" fmla="*/ 18856 h 3843020"/>
                    <a:gd name="connsiteX94" fmla="*/ 4544242 w 6989246"/>
                    <a:gd name="connsiteY94" fmla="*/ 102831 h 3843020"/>
                    <a:gd name="connsiteX95" fmla="*/ 4684201 w 6989246"/>
                    <a:gd name="connsiteY95" fmla="*/ 65509 h 3843020"/>
                    <a:gd name="connsiteX96" fmla="*/ 4824160 w 6989246"/>
                    <a:gd name="connsiteY96" fmla="*/ 93500 h 3843020"/>
                    <a:gd name="connsiteX97" fmla="*/ 4889474 w 6989246"/>
                    <a:gd name="connsiteY97" fmla="*/ 242790 h 3843020"/>
                    <a:gd name="connsiteX98" fmla="*/ 4898805 w 6989246"/>
                    <a:gd name="connsiteY98" fmla="*/ 364088 h 3843020"/>
                    <a:gd name="connsiteX99" fmla="*/ 4945458 w 6989246"/>
                    <a:gd name="connsiteY99" fmla="*/ 345427 h 3843020"/>
                    <a:gd name="connsiteX100" fmla="*/ 4973450 w 6989246"/>
                    <a:gd name="connsiteY100" fmla="*/ 438733 h 3843020"/>
                    <a:gd name="connsiteX101" fmla="*/ 4973450 w 6989246"/>
                    <a:gd name="connsiteY101" fmla="*/ 560031 h 3843020"/>
                    <a:gd name="connsiteX102" fmla="*/ 4992111 w 6989246"/>
                    <a:gd name="connsiteY102" fmla="*/ 634676 h 3843020"/>
                    <a:gd name="connsiteX103" fmla="*/ 5076087 w 6989246"/>
                    <a:gd name="connsiteY103" fmla="*/ 616015 h 3843020"/>
                    <a:gd name="connsiteX104" fmla="*/ 5085417 w 6989246"/>
                    <a:gd name="connsiteY104" fmla="*/ 671998 h 3843020"/>
                    <a:gd name="connsiteX105" fmla="*/ 5057425 w 6989246"/>
                    <a:gd name="connsiteY105" fmla="*/ 802627 h 3843020"/>
                    <a:gd name="connsiteX106" fmla="*/ 5020103 w 6989246"/>
                    <a:gd name="connsiteY106" fmla="*/ 895933 h 3843020"/>
                    <a:gd name="connsiteX107" fmla="*/ 5066756 w 6989246"/>
                    <a:gd name="connsiteY107" fmla="*/ 942586 h 3843020"/>
                    <a:gd name="connsiteX108" fmla="*/ 5132070 w 6989246"/>
                    <a:gd name="connsiteY108" fmla="*/ 989239 h 3843020"/>
                    <a:gd name="connsiteX109" fmla="*/ 5206715 w 6989246"/>
                    <a:gd name="connsiteY109" fmla="*/ 951917 h 3843020"/>
                    <a:gd name="connsiteX110" fmla="*/ 5244038 w 6989246"/>
                    <a:gd name="connsiteY110" fmla="*/ 979909 h 3843020"/>
                    <a:gd name="connsiteX111" fmla="*/ 5318682 w 6989246"/>
                    <a:gd name="connsiteY111" fmla="*/ 1101207 h 3843020"/>
                    <a:gd name="connsiteX112" fmla="*/ 5309352 w 6989246"/>
                    <a:gd name="connsiteY112" fmla="*/ 1241166 h 3843020"/>
                    <a:gd name="connsiteX113" fmla="*/ 5356005 w 6989246"/>
                    <a:gd name="connsiteY113" fmla="*/ 1362464 h 3843020"/>
                    <a:gd name="connsiteX114" fmla="*/ 5393327 w 6989246"/>
                    <a:gd name="connsiteY114" fmla="*/ 1409117 h 3843020"/>
                    <a:gd name="connsiteX115" fmla="*/ 5495964 w 6989246"/>
                    <a:gd name="connsiteY115" fmla="*/ 1465100 h 3843020"/>
                    <a:gd name="connsiteX116" fmla="*/ 5551948 w 6989246"/>
                    <a:gd name="connsiteY116" fmla="*/ 1381125 h 3843020"/>
                    <a:gd name="connsiteX117" fmla="*/ 5589270 w 6989246"/>
                    <a:gd name="connsiteY117" fmla="*/ 1278488 h 3843020"/>
                    <a:gd name="connsiteX118" fmla="*/ 5617262 w 6989246"/>
                    <a:gd name="connsiteY118" fmla="*/ 1175851 h 3843020"/>
                    <a:gd name="connsiteX119" fmla="*/ 5645254 w 6989246"/>
                    <a:gd name="connsiteY119" fmla="*/ 1110537 h 3843020"/>
                    <a:gd name="connsiteX120" fmla="*/ 5738560 w 6989246"/>
                    <a:gd name="connsiteY120" fmla="*/ 1045223 h 3843020"/>
                    <a:gd name="connsiteX121" fmla="*/ 5766552 w 6989246"/>
                    <a:gd name="connsiteY121" fmla="*/ 1045223 h 3843020"/>
                    <a:gd name="connsiteX122" fmla="*/ 5999817 w 6989246"/>
                    <a:gd name="connsiteY122" fmla="*/ 1054553 h 3843020"/>
                    <a:gd name="connsiteX123" fmla="*/ 6167768 w 6989246"/>
                    <a:gd name="connsiteY123" fmla="*/ 1082545 h 3843020"/>
                    <a:gd name="connsiteX124" fmla="*/ 6279736 w 6989246"/>
                    <a:gd name="connsiteY124" fmla="*/ 1194513 h 3843020"/>
                    <a:gd name="connsiteX125" fmla="*/ 6494340 w 6989246"/>
                    <a:gd name="connsiteY125" fmla="*/ 1241166 h 3843020"/>
                    <a:gd name="connsiteX126" fmla="*/ 6634299 w 6989246"/>
                    <a:gd name="connsiteY126" fmla="*/ 1306480 h 3843020"/>
                    <a:gd name="connsiteX127" fmla="*/ 6708944 w 6989246"/>
                    <a:gd name="connsiteY127" fmla="*/ 1483762 h 3843020"/>
                    <a:gd name="connsiteX128" fmla="*/ 6755597 w 6989246"/>
                    <a:gd name="connsiteY128" fmla="*/ 1763680 h 3843020"/>
                    <a:gd name="connsiteX129" fmla="*/ 6746266 w 6989246"/>
                    <a:gd name="connsiteY129" fmla="*/ 1959623 h 3843020"/>
                    <a:gd name="connsiteX130" fmla="*/ 6680952 w 6989246"/>
                    <a:gd name="connsiteY130" fmla="*/ 2006276 h 3843020"/>
                    <a:gd name="connsiteX131" fmla="*/ 6550323 w 6989246"/>
                    <a:gd name="connsiteY131" fmla="*/ 2062260 h 3843020"/>
                    <a:gd name="connsiteX132" fmla="*/ 6568984 w 6989246"/>
                    <a:gd name="connsiteY132" fmla="*/ 2155566 h 3843020"/>
                    <a:gd name="connsiteX133" fmla="*/ 6596976 w 6989246"/>
                    <a:gd name="connsiteY133" fmla="*/ 2230211 h 3843020"/>
                    <a:gd name="connsiteX134" fmla="*/ 6690282 w 6989246"/>
                    <a:gd name="connsiteY134" fmla="*/ 2286194 h 3843020"/>
                    <a:gd name="connsiteX135" fmla="*/ 6774258 w 6989246"/>
                    <a:gd name="connsiteY135" fmla="*/ 2351509 h 3843020"/>
                    <a:gd name="connsiteX136" fmla="*/ 6811580 w 6989246"/>
                    <a:gd name="connsiteY136" fmla="*/ 2482137 h 3843020"/>
                    <a:gd name="connsiteX137" fmla="*/ 6858233 w 6989246"/>
                    <a:gd name="connsiteY137" fmla="*/ 2528790 h 3843020"/>
                    <a:gd name="connsiteX138" fmla="*/ 6811580 w 6989246"/>
                    <a:gd name="connsiteY138" fmla="*/ 2668749 h 3843020"/>
                    <a:gd name="connsiteX139" fmla="*/ 6820911 w 6989246"/>
                    <a:gd name="connsiteY139" fmla="*/ 2771386 h 3843020"/>
                    <a:gd name="connsiteX140" fmla="*/ 6792919 w 6989246"/>
                    <a:gd name="connsiteY140" fmla="*/ 2855362 h 3843020"/>
                    <a:gd name="connsiteX141" fmla="*/ 6895556 w 6989246"/>
                    <a:gd name="connsiteY141" fmla="*/ 2948668 h 3843020"/>
                    <a:gd name="connsiteX142" fmla="*/ 6895556 w 6989246"/>
                    <a:gd name="connsiteY142" fmla="*/ 3116619 h 3843020"/>
                    <a:gd name="connsiteX143" fmla="*/ 6904887 w 6989246"/>
                    <a:gd name="connsiteY143" fmla="*/ 3163272 h 3843020"/>
                    <a:gd name="connsiteX144" fmla="*/ 6988862 w 6989246"/>
                    <a:gd name="connsiteY144" fmla="*/ 3237917 h 3843020"/>
                    <a:gd name="connsiteX145" fmla="*/ 6932878 w 6989246"/>
                    <a:gd name="connsiteY145" fmla="*/ 3368545 h 3843020"/>
                    <a:gd name="connsiteX146" fmla="*/ 6858233 w 6989246"/>
                    <a:gd name="connsiteY146" fmla="*/ 3489843 h 3843020"/>
                    <a:gd name="connsiteX147" fmla="*/ 6830242 w 6989246"/>
                    <a:gd name="connsiteY147" fmla="*/ 3536496 h 3843020"/>
                    <a:gd name="connsiteX148" fmla="*/ 5788257 w 6989246"/>
                    <a:gd name="connsiteY148" fmla="*/ 3705146 h 3843020"/>
                    <a:gd name="connsiteX149" fmla="*/ 3901861 w 6989246"/>
                    <a:gd name="connsiteY149" fmla="*/ 3842848 h 3843020"/>
                    <a:gd name="connsiteX0" fmla="*/ 3264839 w 6999287"/>
                    <a:gd name="connsiteY0" fmla="*/ 3745728 h 3886196"/>
                    <a:gd name="connsiteX1" fmla="*/ 2285679 w 6999287"/>
                    <a:gd name="connsiteY1" fmla="*/ 3745496 h 3886196"/>
                    <a:gd name="connsiteX2" fmla="*/ 1904448 w 6999287"/>
                    <a:gd name="connsiteY2" fmla="*/ 3573192 h 3886196"/>
                    <a:gd name="connsiteX3" fmla="*/ 1316082 w 6999287"/>
                    <a:gd name="connsiteY3" fmla="*/ 3575682 h 3886196"/>
                    <a:gd name="connsiteX4" fmla="*/ 1222544 w 6999287"/>
                    <a:gd name="connsiteY4" fmla="*/ 3331223 h 3886196"/>
                    <a:gd name="connsiteX5" fmla="*/ 1203882 w 6999287"/>
                    <a:gd name="connsiteY5" fmla="*/ 3415198 h 3886196"/>
                    <a:gd name="connsiteX6" fmla="*/ 1110576 w 6999287"/>
                    <a:gd name="connsiteY6" fmla="*/ 3415198 h 3886196"/>
                    <a:gd name="connsiteX7" fmla="*/ 905303 w 6999287"/>
                    <a:gd name="connsiteY7" fmla="*/ 3415198 h 3886196"/>
                    <a:gd name="connsiteX8" fmla="*/ 802666 w 6999287"/>
                    <a:gd name="connsiteY8" fmla="*/ 3340553 h 3886196"/>
                    <a:gd name="connsiteX9" fmla="*/ 709360 w 6999287"/>
                    <a:gd name="connsiteY9" fmla="*/ 3396537 h 3886196"/>
                    <a:gd name="connsiteX10" fmla="*/ 644046 w 6999287"/>
                    <a:gd name="connsiteY10" fmla="*/ 3471182 h 3886196"/>
                    <a:gd name="connsiteX11" fmla="*/ 606723 w 6999287"/>
                    <a:gd name="connsiteY11" fmla="*/ 3536496 h 3886196"/>
                    <a:gd name="connsiteX12" fmla="*/ 476095 w 6999287"/>
                    <a:gd name="connsiteY12" fmla="*/ 3536496 h 3886196"/>
                    <a:gd name="connsiteX13" fmla="*/ 420111 w 6999287"/>
                    <a:gd name="connsiteY13" fmla="*/ 3433860 h 3886196"/>
                    <a:gd name="connsiteX14" fmla="*/ 336136 w 6999287"/>
                    <a:gd name="connsiteY14" fmla="*/ 3396537 h 3886196"/>
                    <a:gd name="connsiteX15" fmla="*/ 280152 w 6999287"/>
                    <a:gd name="connsiteY15" fmla="*/ 3340553 h 3886196"/>
                    <a:gd name="connsiteX16" fmla="*/ 214838 w 6999287"/>
                    <a:gd name="connsiteY16" fmla="*/ 3247247 h 3886196"/>
                    <a:gd name="connsiteX17" fmla="*/ 177515 w 6999287"/>
                    <a:gd name="connsiteY17" fmla="*/ 3181933 h 3886196"/>
                    <a:gd name="connsiteX18" fmla="*/ 177515 w 6999287"/>
                    <a:gd name="connsiteY18" fmla="*/ 3116619 h 3886196"/>
                    <a:gd name="connsiteX19" fmla="*/ 102870 w 6999287"/>
                    <a:gd name="connsiteY19" fmla="*/ 3060635 h 3886196"/>
                    <a:gd name="connsiteX20" fmla="*/ 28225 w 6999287"/>
                    <a:gd name="connsiteY20" fmla="*/ 3032643 h 3886196"/>
                    <a:gd name="connsiteX21" fmla="*/ 233 w 6999287"/>
                    <a:gd name="connsiteY21" fmla="*/ 2967329 h 3886196"/>
                    <a:gd name="connsiteX22" fmla="*/ 18895 w 6999287"/>
                    <a:gd name="connsiteY22" fmla="*/ 2855362 h 3886196"/>
                    <a:gd name="connsiteX23" fmla="*/ 84209 w 6999287"/>
                    <a:gd name="connsiteY23" fmla="*/ 2771386 h 3886196"/>
                    <a:gd name="connsiteX24" fmla="*/ 56217 w 6999287"/>
                    <a:gd name="connsiteY24" fmla="*/ 2724733 h 3886196"/>
                    <a:gd name="connsiteX25" fmla="*/ 121531 w 6999287"/>
                    <a:gd name="connsiteY25" fmla="*/ 2640758 h 3886196"/>
                    <a:gd name="connsiteX26" fmla="*/ 121531 w 6999287"/>
                    <a:gd name="connsiteY26" fmla="*/ 2584774 h 3886196"/>
                    <a:gd name="connsiteX27" fmla="*/ 46887 w 6999287"/>
                    <a:gd name="connsiteY27" fmla="*/ 2547451 h 3886196"/>
                    <a:gd name="connsiteX28" fmla="*/ 56217 w 6999287"/>
                    <a:gd name="connsiteY28" fmla="*/ 2454145 h 3886196"/>
                    <a:gd name="connsiteX29" fmla="*/ 102870 w 6999287"/>
                    <a:gd name="connsiteY29" fmla="*/ 2360839 h 3886196"/>
                    <a:gd name="connsiteX30" fmla="*/ 177515 w 6999287"/>
                    <a:gd name="connsiteY30" fmla="*/ 2304856 h 3886196"/>
                    <a:gd name="connsiteX31" fmla="*/ 214838 w 6999287"/>
                    <a:gd name="connsiteY31" fmla="*/ 2267533 h 3886196"/>
                    <a:gd name="connsiteX32" fmla="*/ 233499 w 6999287"/>
                    <a:gd name="connsiteY32" fmla="*/ 2192888 h 3886196"/>
                    <a:gd name="connsiteX33" fmla="*/ 280152 w 6999287"/>
                    <a:gd name="connsiteY33" fmla="*/ 2146235 h 3886196"/>
                    <a:gd name="connsiteX34" fmla="*/ 392119 w 6999287"/>
                    <a:gd name="connsiteY34" fmla="*/ 2127574 h 3886196"/>
                    <a:gd name="connsiteX35" fmla="*/ 466764 w 6999287"/>
                    <a:gd name="connsiteY35" fmla="*/ 2034268 h 3886196"/>
                    <a:gd name="connsiteX36" fmla="*/ 522748 w 6999287"/>
                    <a:gd name="connsiteY36" fmla="*/ 1987615 h 3886196"/>
                    <a:gd name="connsiteX37" fmla="*/ 550740 w 6999287"/>
                    <a:gd name="connsiteY37" fmla="*/ 1940962 h 3886196"/>
                    <a:gd name="connsiteX38" fmla="*/ 625384 w 6999287"/>
                    <a:gd name="connsiteY38" fmla="*/ 1940962 h 3886196"/>
                    <a:gd name="connsiteX39" fmla="*/ 700029 w 6999287"/>
                    <a:gd name="connsiteY39" fmla="*/ 1940962 h 3886196"/>
                    <a:gd name="connsiteX40" fmla="*/ 793336 w 6999287"/>
                    <a:gd name="connsiteY40" fmla="*/ 1856986 h 3886196"/>
                    <a:gd name="connsiteX41" fmla="*/ 858650 w 6999287"/>
                    <a:gd name="connsiteY41" fmla="*/ 1819664 h 3886196"/>
                    <a:gd name="connsiteX42" fmla="*/ 942625 w 6999287"/>
                    <a:gd name="connsiteY42" fmla="*/ 1801002 h 3886196"/>
                    <a:gd name="connsiteX43" fmla="*/ 1017270 w 6999287"/>
                    <a:gd name="connsiteY43" fmla="*/ 1810333 h 3886196"/>
                    <a:gd name="connsiteX44" fmla="*/ 1101246 w 6999287"/>
                    <a:gd name="connsiteY44" fmla="*/ 1745019 h 3886196"/>
                    <a:gd name="connsiteX45" fmla="*/ 1166560 w 6999287"/>
                    <a:gd name="connsiteY45" fmla="*/ 1717027 h 3886196"/>
                    <a:gd name="connsiteX46" fmla="*/ 1213213 w 6999287"/>
                    <a:gd name="connsiteY46" fmla="*/ 1717027 h 3886196"/>
                    <a:gd name="connsiteX47" fmla="*/ 1157229 w 6999287"/>
                    <a:gd name="connsiteY47" fmla="*/ 1642382 h 3886196"/>
                    <a:gd name="connsiteX48" fmla="*/ 1166560 w 6999287"/>
                    <a:gd name="connsiteY48" fmla="*/ 1539745 h 3886196"/>
                    <a:gd name="connsiteX49" fmla="*/ 1213213 w 6999287"/>
                    <a:gd name="connsiteY49" fmla="*/ 1483762 h 3886196"/>
                    <a:gd name="connsiteX50" fmla="*/ 1278527 w 6999287"/>
                    <a:gd name="connsiteY50" fmla="*/ 1399786 h 3886196"/>
                    <a:gd name="connsiteX51" fmla="*/ 1334511 w 6999287"/>
                    <a:gd name="connsiteY51" fmla="*/ 1390456 h 3886196"/>
                    <a:gd name="connsiteX52" fmla="*/ 1353172 w 6999287"/>
                    <a:gd name="connsiteY52" fmla="*/ 1269158 h 3886196"/>
                    <a:gd name="connsiteX53" fmla="*/ 1390495 w 6999287"/>
                    <a:gd name="connsiteY53" fmla="*/ 1250496 h 3886196"/>
                    <a:gd name="connsiteX54" fmla="*/ 1446478 w 6999287"/>
                    <a:gd name="connsiteY54" fmla="*/ 1222505 h 3886196"/>
                    <a:gd name="connsiteX55" fmla="*/ 1474470 w 6999287"/>
                    <a:gd name="connsiteY55" fmla="*/ 1166521 h 3886196"/>
                    <a:gd name="connsiteX56" fmla="*/ 1483801 w 6999287"/>
                    <a:gd name="connsiteY56" fmla="*/ 1138529 h 3886196"/>
                    <a:gd name="connsiteX57" fmla="*/ 1595768 w 6999287"/>
                    <a:gd name="connsiteY57" fmla="*/ 1119868 h 3886196"/>
                    <a:gd name="connsiteX58" fmla="*/ 1689074 w 6999287"/>
                    <a:gd name="connsiteY58" fmla="*/ 1091876 h 3886196"/>
                    <a:gd name="connsiteX59" fmla="*/ 1754389 w 6999287"/>
                    <a:gd name="connsiteY59" fmla="*/ 989239 h 3886196"/>
                    <a:gd name="connsiteX60" fmla="*/ 1847695 w 6999287"/>
                    <a:gd name="connsiteY60" fmla="*/ 905264 h 3886196"/>
                    <a:gd name="connsiteX61" fmla="*/ 1931670 w 6999287"/>
                    <a:gd name="connsiteY61" fmla="*/ 895933 h 3886196"/>
                    <a:gd name="connsiteX62" fmla="*/ 2015646 w 6999287"/>
                    <a:gd name="connsiteY62" fmla="*/ 877272 h 3886196"/>
                    <a:gd name="connsiteX63" fmla="*/ 2108952 w 6999287"/>
                    <a:gd name="connsiteY63" fmla="*/ 989239 h 3886196"/>
                    <a:gd name="connsiteX64" fmla="*/ 2174266 w 6999287"/>
                    <a:gd name="connsiteY64" fmla="*/ 1026562 h 3886196"/>
                    <a:gd name="connsiteX65" fmla="*/ 2258242 w 6999287"/>
                    <a:gd name="connsiteY65" fmla="*/ 1063884 h 3886196"/>
                    <a:gd name="connsiteX66" fmla="*/ 2351548 w 6999287"/>
                    <a:gd name="connsiteY66" fmla="*/ 1073215 h 3886196"/>
                    <a:gd name="connsiteX67" fmla="*/ 2379540 w 6999287"/>
                    <a:gd name="connsiteY67" fmla="*/ 989239 h 3886196"/>
                    <a:gd name="connsiteX68" fmla="*/ 2351548 w 6999287"/>
                    <a:gd name="connsiteY68" fmla="*/ 933256 h 3886196"/>
                    <a:gd name="connsiteX69" fmla="*/ 2388870 w 6999287"/>
                    <a:gd name="connsiteY69" fmla="*/ 811958 h 3886196"/>
                    <a:gd name="connsiteX70" fmla="*/ 2360878 w 6999287"/>
                    <a:gd name="connsiteY70" fmla="*/ 755974 h 3886196"/>
                    <a:gd name="connsiteX71" fmla="*/ 2435523 w 6999287"/>
                    <a:gd name="connsiteY71" fmla="*/ 709321 h 3886196"/>
                    <a:gd name="connsiteX72" fmla="*/ 2510168 w 6999287"/>
                    <a:gd name="connsiteY72" fmla="*/ 588023 h 3886196"/>
                    <a:gd name="connsiteX73" fmla="*/ 2528829 w 6999287"/>
                    <a:gd name="connsiteY73" fmla="*/ 541370 h 3886196"/>
                    <a:gd name="connsiteX74" fmla="*/ 2668789 w 6999287"/>
                    <a:gd name="connsiteY74" fmla="*/ 494717 h 3886196"/>
                    <a:gd name="connsiteX75" fmla="*/ 2696780 w 6999287"/>
                    <a:gd name="connsiteY75" fmla="*/ 429402 h 3886196"/>
                    <a:gd name="connsiteX76" fmla="*/ 2771425 w 6999287"/>
                    <a:gd name="connsiteY76" fmla="*/ 317435 h 3886196"/>
                    <a:gd name="connsiteX77" fmla="*/ 2892723 w 6999287"/>
                    <a:gd name="connsiteY77" fmla="*/ 261451 h 3886196"/>
                    <a:gd name="connsiteX78" fmla="*/ 3051344 w 6999287"/>
                    <a:gd name="connsiteY78" fmla="*/ 261451 h 3886196"/>
                    <a:gd name="connsiteX79" fmla="*/ 3107327 w 6999287"/>
                    <a:gd name="connsiteY79" fmla="*/ 242790 h 3886196"/>
                    <a:gd name="connsiteX80" fmla="*/ 3135319 w 6999287"/>
                    <a:gd name="connsiteY80" fmla="*/ 177476 h 3886196"/>
                    <a:gd name="connsiteX81" fmla="*/ 3191303 w 6999287"/>
                    <a:gd name="connsiteY81" fmla="*/ 149484 h 3886196"/>
                    <a:gd name="connsiteX82" fmla="*/ 3256617 w 6999287"/>
                    <a:gd name="connsiteY82" fmla="*/ 149484 h 3886196"/>
                    <a:gd name="connsiteX83" fmla="*/ 3396576 w 6999287"/>
                    <a:gd name="connsiteY83" fmla="*/ 130823 h 3886196"/>
                    <a:gd name="connsiteX84" fmla="*/ 3452560 w 6999287"/>
                    <a:gd name="connsiteY84" fmla="*/ 74839 h 3886196"/>
                    <a:gd name="connsiteX85" fmla="*/ 3592519 w 6999287"/>
                    <a:gd name="connsiteY85" fmla="*/ 46847 h 3886196"/>
                    <a:gd name="connsiteX86" fmla="*/ 3667164 w 6999287"/>
                    <a:gd name="connsiteY86" fmla="*/ 84170 h 3886196"/>
                    <a:gd name="connsiteX87" fmla="*/ 3769801 w 6999287"/>
                    <a:gd name="connsiteY87" fmla="*/ 194 h 3886196"/>
                    <a:gd name="connsiteX88" fmla="*/ 3891099 w 6999287"/>
                    <a:gd name="connsiteY88" fmla="*/ 112162 h 3886196"/>
                    <a:gd name="connsiteX89" fmla="*/ 4059050 w 6999287"/>
                    <a:gd name="connsiteY89" fmla="*/ 121492 h 3886196"/>
                    <a:gd name="connsiteX90" fmla="*/ 4189678 w 6999287"/>
                    <a:gd name="connsiteY90" fmla="*/ 65509 h 3886196"/>
                    <a:gd name="connsiteX91" fmla="*/ 4366960 w 6999287"/>
                    <a:gd name="connsiteY91" fmla="*/ 9525 h 3886196"/>
                    <a:gd name="connsiteX92" fmla="*/ 4450936 w 6999287"/>
                    <a:gd name="connsiteY92" fmla="*/ 9525 h 3886196"/>
                    <a:gd name="connsiteX93" fmla="*/ 4478927 w 6999287"/>
                    <a:gd name="connsiteY93" fmla="*/ 18856 h 3886196"/>
                    <a:gd name="connsiteX94" fmla="*/ 4544242 w 6999287"/>
                    <a:gd name="connsiteY94" fmla="*/ 102831 h 3886196"/>
                    <a:gd name="connsiteX95" fmla="*/ 4684201 w 6999287"/>
                    <a:gd name="connsiteY95" fmla="*/ 65509 h 3886196"/>
                    <a:gd name="connsiteX96" fmla="*/ 4824160 w 6999287"/>
                    <a:gd name="connsiteY96" fmla="*/ 93500 h 3886196"/>
                    <a:gd name="connsiteX97" fmla="*/ 4889474 w 6999287"/>
                    <a:gd name="connsiteY97" fmla="*/ 242790 h 3886196"/>
                    <a:gd name="connsiteX98" fmla="*/ 4898805 w 6999287"/>
                    <a:gd name="connsiteY98" fmla="*/ 364088 h 3886196"/>
                    <a:gd name="connsiteX99" fmla="*/ 4945458 w 6999287"/>
                    <a:gd name="connsiteY99" fmla="*/ 345427 h 3886196"/>
                    <a:gd name="connsiteX100" fmla="*/ 4973450 w 6999287"/>
                    <a:gd name="connsiteY100" fmla="*/ 438733 h 3886196"/>
                    <a:gd name="connsiteX101" fmla="*/ 4973450 w 6999287"/>
                    <a:gd name="connsiteY101" fmla="*/ 560031 h 3886196"/>
                    <a:gd name="connsiteX102" fmla="*/ 4992111 w 6999287"/>
                    <a:gd name="connsiteY102" fmla="*/ 634676 h 3886196"/>
                    <a:gd name="connsiteX103" fmla="*/ 5076087 w 6999287"/>
                    <a:gd name="connsiteY103" fmla="*/ 616015 h 3886196"/>
                    <a:gd name="connsiteX104" fmla="*/ 5085417 w 6999287"/>
                    <a:gd name="connsiteY104" fmla="*/ 671998 h 3886196"/>
                    <a:gd name="connsiteX105" fmla="*/ 5057425 w 6999287"/>
                    <a:gd name="connsiteY105" fmla="*/ 802627 h 3886196"/>
                    <a:gd name="connsiteX106" fmla="*/ 5020103 w 6999287"/>
                    <a:gd name="connsiteY106" fmla="*/ 895933 h 3886196"/>
                    <a:gd name="connsiteX107" fmla="*/ 5066756 w 6999287"/>
                    <a:gd name="connsiteY107" fmla="*/ 942586 h 3886196"/>
                    <a:gd name="connsiteX108" fmla="*/ 5132070 w 6999287"/>
                    <a:gd name="connsiteY108" fmla="*/ 989239 h 3886196"/>
                    <a:gd name="connsiteX109" fmla="*/ 5206715 w 6999287"/>
                    <a:gd name="connsiteY109" fmla="*/ 951917 h 3886196"/>
                    <a:gd name="connsiteX110" fmla="*/ 5244038 w 6999287"/>
                    <a:gd name="connsiteY110" fmla="*/ 979909 h 3886196"/>
                    <a:gd name="connsiteX111" fmla="*/ 5318682 w 6999287"/>
                    <a:gd name="connsiteY111" fmla="*/ 1101207 h 3886196"/>
                    <a:gd name="connsiteX112" fmla="*/ 5309352 w 6999287"/>
                    <a:gd name="connsiteY112" fmla="*/ 1241166 h 3886196"/>
                    <a:gd name="connsiteX113" fmla="*/ 5356005 w 6999287"/>
                    <a:gd name="connsiteY113" fmla="*/ 1362464 h 3886196"/>
                    <a:gd name="connsiteX114" fmla="*/ 5393327 w 6999287"/>
                    <a:gd name="connsiteY114" fmla="*/ 1409117 h 3886196"/>
                    <a:gd name="connsiteX115" fmla="*/ 5495964 w 6999287"/>
                    <a:gd name="connsiteY115" fmla="*/ 1465100 h 3886196"/>
                    <a:gd name="connsiteX116" fmla="*/ 5551948 w 6999287"/>
                    <a:gd name="connsiteY116" fmla="*/ 1381125 h 3886196"/>
                    <a:gd name="connsiteX117" fmla="*/ 5589270 w 6999287"/>
                    <a:gd name="connsiteY117" fmla="*/ 1278488 h 3886196"/>
                    <a:gd name="connsiteX118" fmla="*/ 5617262 w 6999287"/>
                    <a:gd name="connsiteY118" fmla="*/ 1175851 h 3886196"/>
                    <a:gd name="connsiteX119" fmla="*/ 5645254 w 6999287"/>
                    <a:gd name="connsiteY119" fmla="*/ 1110537 h 3886196"/>
                    <a:gd name="connsiteX120" fmla="*/ 5738560 w 6999287"/>
                    <a:gd name="connsiteY120" fmla="*/ 1045223 h 3886196"/>
                    <a:gd name="connsiteX121" fmla="*/ 5766552 w 6999287"/>
                    <a:gd name="connsiteY121" fmla="*/ 1045223 h 3886196"/>
                    <a:gd name="connsiteX122" fmla="*/ 5999817 w 6999287"/>
                    <a:gd name="connsiteY122" fmla="*/ 1054553 h 3886196"/>
                    <a:gd name="connsiteX123" fmla="*/ 6167768 w 6999287"/>
                    <a:gd name="connsiteY123" fmla="*/ 1082545 h 3886196"/>
                    <a:gd name="connsiteX124" fmla="*/ 6279736 w 6999287"/>
                    <a:gd name="connsiteY124" fmla="*/ 1194513 h 3886196"/>
                    <a:gd name="connsiteX125" fmla="*/ 6494340 w 6999287"/>
                    <a:gd name="connsiteY125" fmla="*/ 1241166 h 3886196"/>
                    <a:gd name="connsiteX126" fmla="*/ 6634299 w 6999287"/>
                    <a:gd name="connsiteY126" fmla="*/ 1306480 h 3886196"/>
                    <a:gd name="connsiteX127" fmla="*/ 6708944 w 6999287"/>
                    <a:gd name="connsiteY127" fmla="*/ 1483762 h 3886196"/>
                    <a:gd name="connsiteX128" fmla="*/ 6755597 w 6999287"/>
                    <a:gd name="connsiteY128" fmla="*/ 1763680 h 3886196"/>
                    <a:gd name="connsiteX129" fmla="*/ 6746266 w 6999287"/>
                    <a:gd name="connsiteY129" fmla="*/ 1959623 h 3886196"/>
                    <a:gd name="connsiteX130" fmla="*/ 6680952 w 6999287"/>
                    <a:gd name="connsiteY130" fmla="*/ 2006276 h 3886196"/>
                    <a:gd name="connsiteX131" fmla="*/ 6550323 w 6999287"/>
                    <a:gd name="connsiteY131" fmla="*/ 2062260 h 3886196"/>
                    <a:gd name="connsiteX132" fmla="*/ 6568984 w 6999287"/>
                    <a:gd name="connsiteY132" fmla="*/ 2155566 h 3886196"/>
                    <a:gd name="connsiteX133" fmla="*/ 6596976 w 6999287"/>
                    <a:gd name="connsiteY133" fmla="*/ 2230211 h 3886196"/>
                    <a:gd name="connsiteX134" fmla="*/ 6690282 w 6999287"/>
                    <a:gd name="connsiteY134" fmla="*/ 2286194 h 3886196"/>
                    <a:gd name="connsiteX135" fmla="*/ 6774258 w 6999287"/>
                    <a:gd name="connsiteY135" fmla="*/ 2351509 h 3886196"/>
                    <a:gd name="connsiteX136" fmla="*/ 6811580 w 6999287"/>
                    <a:gd name="connsiteY136" fmla="*/ 2482137 h 3886196"/>
                    <a:gd name="connsiteX137" fmla="*/ 6858233 w 6999287"/>
                    <a:gd name="connsiteY137" fmla="*/ 2528790 h 3886196"/>
                    <a:gd name="connsiteX138" fmla="*/ 6811580 w 6999287"/>
                    <a:gd name="connsiteY138" fmla="*/ 2668749 h 3886196"/>
                    <a:gd name="connsiteX139" fmla="*/ 6820911 w 6999287"/>
                    <a:gd name="connsiteY139" fmla="*/ 2771386 h 3886196"/>
                    <a:gd name="connsiteX140" fmla="*/ 6792919 w 6999287"/>
                    <a:gd name="connsiteY140" fmla="*/ 2855362 h 3886196"/>
                    <a:gd name="connsiteX141" fmla="*/ 6895556 w 6999287"/>
                    <a:gd name="connsiteY141" fmla="*/ 2948668 h 3886196"/>
                    <a:gd name="connsiteX142" fmla="*/ 6895556 w 6999287"/>
                    <a:gd name="connsiteY142" fmla="*/ 3116619 h 3886196"/>
                    <a:gd name="connsiteX143" fmla="*/ 6904887 w 6999287"/>
                    <a:gd name="connsiteY143" fmla="*/ 3163272 h 3886196"/>
                    <a:gd name="connsiteX144" fmla="*/ 6988862 w 6999287"/>
                    <a:gd name="connsiteY144" fmla="*/ 3237917 h 3886196"/>
                    <a:gd name="connsiteX145" fmla="*/ 6932878 w 6999287"/>
                    <a:gd name="connsiteY145" fmla="*/ 3368545 h 3886196"/>
                    <a:gd name="connsiteX146" fmla="*/ 6858233 w 6999287"/>
                    <a:gd name="connsiteY146" fmla="*/ 3489843 h 3886196"/>
                    <a:gd name="connsiteX147" fmla="*/ 6830242 w 6999287"/>
                    <a:gd name="connsiteY147" fmla="*/ 3536496 h 3886196"/>
                    <a:gd name="connsiteX148" fmla="*/ 4624044 w 6999287"/>
                    <a:gd name="connsiteY148" fmla="*/ 3867886 h 3886196"/>
                    <a:gd name="connsiteX149" fmla="*/ 3901861 w 6999287"/>
                    <a:gd name="connsiteY149" fmla="*/ 3842848 h 3886196"/>
                    <a:gd name="connsiteX0" fmla="*/ 3264839 w 6989246"/>
                    <a:gd name="connsiteY0" fmla="*/ 3745728 h 3875762"/>
                    <a:gd name="connsiteX1" fmla="*/ 2285679 w 6989246"/>
                    <a:gd name="connsiteY1" fmla="*/ 3745496 h 3875762"/>
                    <a:gd name="connsiteX2" fmla="*/ 1904448 w 6989246"/>
                    <a:gd name="connsiteY2" fmla="*/ 3573192 h 3875762"/>
                    <a:gd name="connsiteX3" fmla="*/ 1316082 w 6989246"/>
                    <a:gd name="connsiteY3" fmla="*/ 3575682 h 3875762"/>
                    <a:gd name="connsiteX4" fmla="*/ 1222544 w 6989246"/>
                    <a:gd name="connsiteY4" fmla="*/ 3331223 h 3875762"/>
                    <a:gd name="connsiteX5" fmla="*/ 1203882 w 6989246"/>
                    <a:gd name="connsiteY5" fmla="*/ 3415198 h 3875762"/>
                    <a:gd name="connsiteX6" fmla="*/ 1110576 w 6989246"/>
                    <a:gd name="connsiteY6" fmla="*/ 3415198 h 3875762"/>
                    <a:gd name="connsiteX7" fmla="*/ 905303 w 6989246"/>
                    <a:gd name="connsiteY7" fmla="*/ 3415198 h 3875762"/>
                    <a:gd name="connsiteX8" fmla="*/ 802666 w 6989246"/>
                    <a:gd name="connsiteY8" fmla="*/ 3340553 h 3875762"/>
                    <a:gd name="connsiteX9" fmla="*/ 709360 w 6989246"/>
                    <a:gd name="connsiteY9" fmla="*/ 3396537 h 3875762"/>
                    <a:gd name="connsiteX10" fmla="*/ 644046 w 6989246"/>
                    <a:gd name="connsiteY10" fmla="*/ 3471182 h 3875762"/>
                    <a:gd name="connsiteX11" fmla="*/ 606723 w 6989246"/>
                    <a:gd name="connsiteY11" fmla="*/ 3536496 h 3875762"/>
                    <a:gd name="connsiteX12" fmla="*/ 476095 w 6989246"/>
                    <a:gd name="connsiteY12" fmla="*/ 3536496 h 3875762"/>
                    <a:gd name="connsiteX13" fmla="*/ 420111 w 6989246"/>
                    <a:gd name="connsiteY13" fmla="*/ 3433860 h 3875762"/>
                    <a:gd name="connsiteX14" fmla="*/ 336136 w 6989246"/>
                    <a:gd name="connsiteY14" fmla="*/ 3396537 h 3875762"/>
                    <a:gd name="connsiteX15" fmla="*/ 280152 w 6989246"/>
                    <a:gd name="connsiteY15" fmla="*/ 3340553 h 3875762"/>
                    <a:gd name="connsiteX16" fmla="*/ 214838 w 6989246"/>
                    <a:gd name="connsiteY16" fmla="*/ 3247247 h 3875762"/>
                    <a:gd name="connsiteX17" fmla="*/ 177515 w 6989246"/>
                    <a:gd name="connsiteY17" fmla="*/ 3181933 h 3875762"/>
                    <a:gd name="connsiteX18" fmla="*/ 177515 w 6989246"/>
                    <a:gd name="connsiteY18" fmla="*/ 3116619 h 3875762"/>
                    <a:gd name="connsiteX19" fmla="*/ 102870 w 6989246"/>
                    <a:gd name="connsiteY19" fmla="*/ 3060635 h 3875762"/>
                    <a:gd name="connsiteX20" fmla="*/ 28225 w 6989246"/>
                    <a:gd name="connsiteY20" fmla="*/ 3032643 h 3875762"/>
                    <a:gd name="connsiteX21" fmla="*/ 233 w 6989246"/>
                    <a:gd name="connsiteY21" fmla="*/ 2967329 h 3875762"/>
                    <a:gd name="connsiteX22" fmla="*/ 18895 w 6989246"/>
                    <a:gd name="connsiteY22" fmla="*/ 2855362 h 3875762"/>
                    <a:gd name="connsiteX23" fmla="*/ 84209 w 6989246"/>
                    <a:gd name="connsiteY23" fmla="*/ 2771386 h 3875762"/>
                    <a:gd name="connsiteX24" fmla="*/ 56217 w 6989246"/>
                    <a:gd name="connsiteY24" fmla="*/ 2724733 h 3875762"/>
                    <a:gd name="connsiteX25" fmla="*/ 121531 w 6989246"/>
                    <a:gd name="connsiteY25" fmla="*/ 2640758 h 3875762"/>
                    <a:gd name="connsiteX26" fmla="*/ 121531 w 6989246"/>
                    <a:gd name="connsiteY26" fmla="*/ 2584774 h 3875762"/>
                    <a:gd name="connsiteX27" fmla="*/ 46887 w 6989246"/>
                    <a:gd name="connsiteY27" fmla="*/ 2547451 h 3875762"/>
                    <a:gd name="connsiteX28" fmla="*/ 56217 w 6989246"/>
                    <a:gd name="connsiteY28" fmla="*/ 2454145 h 3875762"/>
                    <a:gd name="connsiteX29" fmla="*/ 102870 w 6989246"/>
                    <a:gd name="connsiteY29" fmla="*/ 2360839 h 3875762"/>
                    <a:gd name="connsiteX30" fmla="*/ 177515 w 6989246"/>
                    <a:gd name="connsiteY30" fmla="*/ 2304856 h 3875762"/>
                    <a:gd name="connsiteX31" fmla="*/ 214838 w 6989246"/>
                    <a:gd name="connsiteY31" fmla="*/ 2267533 h 3875762"/>
                    <a:gd name="connsiteX32" fmla="*/ 233499 w 6989246"/>
                    <a:gd name="connsiteY32" fmla="*/ 2192888 h 3875762"/>
                    <a:gd name="connsiteX33" fmla="*/ 280152 w 6989246"/>
                    <a:gd name="connsiteY33" fmla="*/ 2146235 h 3875762"/>
                    <a:gd name="connsiteX34" fmla="*/ 392119 w 6989246"/>
                    <a:gd name="connsiteY34" fmla="*/ 2127574 h 3875762"/>
                    <a:gd name="connsiteX35" fmla="*/ 466764 w 6989246"/>
                    <a:gd name="connsiteY35" fmla="*/ 2034268 h 3875762"/>
                    <a:gd name="connsiteX36" fmla="*/ 522748 w 6989246"/>
                    <a:gd name="connsiteY36" fmla="*/ 1987615 h 3875762"/>
                    <a:gd name="connsiteX37" fmla="*/ 550740 w 6989246"/>
                    <a:gd name="connsiteY37" fmla="*/ 1940962 h 3875762"/>
                    <a:gd name="connsiteX38" fmla="*/ 625384 w 6989246"/>
                    <a:gd name="connsiteY38" fmla="*/ 1940962 h 3875762"/>
                    <a:gd name="connsiteX39" fmla="*/ 700029 w 6989246"/>
                    <a:gd name="connsiteY39" fmla="*/ 1940962 h 3875762"/>
                    <a:gd name="connsiteX40" fmla="*/ 793336 w 6989246"/>
                    <a:gd name="connsiteY40" fmla="*/ 1856986 h 3875762"/>
                    <a:gd name="connsiteX41" fmla="*/ 858650 w 6989246"/>
                    <a:gd name="connsiteY41" fmla="*/ 1819664 h 3875762"/>
                    <a:gd name="connsiteX42" fmla="*/ 942625 w 6989246"/>
                    <a:gd name="connsiteY42" fmla="*/ 1801002 h 3875762"/>
                    <a:gd name="connsiteX43" fmla="*/ 1017270 w 6989246"/>
                    <a:gd name="connsiteY43" fmla="*/ 1810333 h 3875762"/>
                    <a:gd name="connsiteX44" fmla="*/ 1101246 w 6989246"/>
                    <a:gd name="connsiteY44" fmla="*/ 1745019 h 3875762"/>
                    <a:gd name="connsiteX45" fmla="*/ 1166560 w 6989246"/>
                    <a:gd name="connsiteY45" fmla="*/ 1717027 h 3875762"/>
                    <a:gd name="connsiteX46" fmla="*/ 1213213 w 6989246"/>
                    <a:gd name="connsiteY46" fmla="*/ 1717027 h 3875762"/>
                    <a:gd name="connsiteX47" fmla="*/ 1157229 w 6989246"/>
                    <a:gd name="connsiteY47" fmla="*/ 1642382 h 3875762"/>
                    <a:gd name="connsiteX48" fmla="*/ 1166560 w 6989246"/>
                    <a:gd name="connsiteY48" fmla="*/ 1539745 h 3875762"/>
                    <a:gd name="connsiteX49" fmla="*/ 1213213 w 6989246"/>
                    <a:gd name="connsiteY49" fmla="*/ 1483762 h 3875762"/>
                    <a:gd name="connsiteX50" fmla="*/ 1278527 w 6989246"/>
                    <a:gd name="connsiteY50" fmla="*/ 1399786 h 3875762"/>
                    <a:gd name="connsiteX51" fmla="*/ 1334511 w 6989246"/>
                    <a:gd name="connsiteY51" fmla="*/ 1390456 h 3875762"/>
                    <a:gd name="connsiteX52" fmla="*/ 1353172 w 6989246"/>
                    <a:gd name="connsiteY52" fmla="*/ 1269158 h 3875762"/>
                    <a:gd name="connsiteX53" fmla="*/ 1390495 w 6989246"/>
                    <a:gd name="connsiteY53" fmla="*/ 1250496 h 3875762"/>
                    <a:gd name="connsiteX54" fmla="*/ 1446478 w 6989246"/>
                    <a:gd name="connsiteY54" fmla="*/ 1222505 h 3875762"/>
                    <a:gd name="connsiteX55" fmla="*/ 1474470 w 6989246"/>
                    <a:gd name="connsiteY55" fmla="*/ 1166521 h 3875762"/>
                    <a:gd name="connsiteX56" fmla="*/ 1483801 w 6989246"/>
                    <a:gd name="connsiteY56" fmla="*/ 1138529 h 3875762"/>
                    <a:gd name="connsiteX57" fmla="*/ 1595768 w 6989246"/>
                    <a:gd name="connsiteY57" fmla="*/ 1119868 h 3875762"/>
                    <a:gd name="connsiteX58" fmla="*/ 1689074 w 6989246"/>
                    <a:gd name="connsiteY58" fmla="*/ 1091876 h 3875762"/>
                    <a:gd name="connsiteX59" fmla="*/ 1754389 w 6989246"/>
                    <a:gd name="connsiteY59" fmla="*/ 989239 h 3875762"/>
                    <a:gd name="connsiteX60" fmla="*/ 1847695 w 6989246"/>
                    <a:gd name="connsiteY60" fmla="*/ 905264 h 3875762"/>
                    <a:gd name="connsiteX61" fmla="*/ 1931670 w 6989246"/>
                    <a:gd name="connsiteY61" fmla="*/ 895933 h 3875762"/>
                    <a:gd name="connsiteX62" fmla="*/ 2015646 w 6989246"/>
                    <a:gd name="connsiteY62" fmla="*/ 877272 h 3875762"/>
                    <a:gd name="connsiteX63" fmla="*/ 2108952 w 6989246"/>
                    <a:gd name="connsiteY63" fmla="*/ 989239 h 3875762"/>
                    <a:gd name="connsiteX64" fmla="*/ 2174266 w 6989246"/>
                    <a:gd name="connsiteY64" fmla="*/ 1026562 h 3875762"/>
                    <a:gd name="connsiteX65" fmla="*/ 2258242 w 6989246"/>
                    <a:gd name="connsiteY65" fmla="*/ 1063884 h 3875762"/>
                    <a:gd name="connsiteX66" fmla="*/ 2351548 w 6989246"/>
                    <a:gd name="connsiteY66" fmla="*/ 1073215 h 3875762"/>
                    <a:gd name="connsiteX67" fmla="*/ 2379540 w 6989246"/>
                    <a:gd name="connsiteY67" fmla="*/ 989239 h 3875762"/>
                    <a:gd name="connsiteX68" fmla="*/ 2351548 w 6989246"/>
                    <a:gd name="connsiteY68" fmla="*/ 933256 h 3875762"/>
                    <a:gd name="connsiteX69" fmla="*/ 2388870 w 6989246"/>
                    <a:gd name="connsiteY69" fmla="*/ 811958 h 3875762"/>
                    <a:gd name="connsiteX70" fmla="*/ 2360878 w 6989246"/>
                    <a:gd name="connsiteY70" fmla="*/ 755974 h 3875762"/>
                    <a:gd name="connsiteX71" fmla="*/ 2435523 w 6989246"/>
                    <a:gd name="connsiteY71" fmla="*/ 709321 h 3875762"/>
                    <a:gd name="connsiteX72" fmla="*/ 2510168 w 6989246"/>
                    <a:gd name="connsiteY72" fmla="*/ 588023 h 3875762"/>
                    <a:gd name="connsiteX73" fmla="*/ 2528829 w 6989246"/>
                    <a:gd name="connsiteY73" fmla="*/ 541370 h 3875762"/>
                    <a:gd name="connsiteX74" fmla="*/ 2668789 w 6989246"/>
                    <a:gd name="connsiteY74" fmla="*/ 494717 h 3875762"/>
                    <a:gd name="connsiteX75" fmla="*/ 2696780 w 6989246"/>
                    <a:gd name="connsiteY75" fmla="*/ 429402 h 3875762"/>
                    <a:gd name="connsiteX76" fmla="*/ 2771425 w 6989246"/>
                    <a:gd name="connsiteY76" fmla="*/ 317435 h 3875762"/>
                    <a:gd name="connsiteX77" fmla="*/ 2892723 w 6989246"/>
                    <a:gd name="connsiteY77" fmla="*/ 261451 h 3875762"/>
                    <a:gd name="connsiteX78" fmla="*/ 3051344 w 6989246"/>
                    <a:gd name="connsiteY78" fmla="*/ 261451 h 3875762"/>
                    <a:gd name="connsiteX79" fmla="*/ 3107327 w 6989246"/>
                    <a:gd name="connsiteY79" fmla="*/ 242790 h 3875762"/>
                    <a:gd name="connsiteX80" fmla="*/ 3135319 w 6989246"/>
                    <a:gd name="connsiteY80" fmla="*/ 177476 h 3875762"/>
                    <a:gd name="connsiteX81" fmla="*/ 3191303 w 6989246"/>
                    <a:gd name="connsiteY81" fmla="*/ 149484 h 3875762"/>
                    <a:gd name="connsiteX82" fmla="*/ 3256617 w 6989246"/>
                    <a:gd name="connsiteY82" fmla="*/ 149484 h 3875762"/>
                    <a:gd name="connsiteX83" fmla="*/ 3396576 w 6989246"/>
                    <a:gd name="connsiteY83" fmla="*/ 130823 h 3875762"/>
                    <a:gd name="connsiteX84" fmla="*/ 3452560 w 6989246"/>
                    <a:gd name="connsiteY84" fmla="*/ 74839 h 3875762"/>
                    <a:gd name="connsiteX85" fmla="*/ 3592519 w 6989246"/>
                    <a:gd name="connsiteY85" fmla="*/ 46847 h 3875762"/>
                    <a:gd name="connsiteX86" fmla="*/ 3667164 w 6989246"/>
                    <a:gd name="connsiteY86" fmla="*/ 84170 h 3875762"/>
                    <a:gd name="connsiteX87" fmla="*/ 3769801 w 6989246"/>
                    <a:gd name="connsiteY87" fmla="*/ 194 h 3875762"/>
                    <a:gd name="connsiteX88" fmla="*/ 3891099 w 6989246"/>
                    <a:gd name="connsiteY88" fmla="*/ 112162 h 3875762"/>
                    <a:gd name="connsiteX89" fmla="*/ 4059050 w 6989246"/>
                    <a:gd name="connsiteY89" fmla="*/ 121492 h 3875762"/>
                    <a:gd name="connsiteX90" fmla="*/ 4189678 w 6989246"/>
                    <a:gd name="connsiteY90" fmla="*/ 65509 h 3875762"/>
                    <a:gd name="connsiteX91" fmla="*/ 4366960 w 6989246"/>
                    <a:gd name="connsiteY91" fmla="*/ 9525 h 3875762"/>
                    <a:gd name="connsiteX92" fmla="*/ 4450936 w 6989246"/>
                    <a:gd name="connsiteY92" fmla="*/ 9525 h 3875762"/>
                    <a:gd name="connsiteX93" fmla="*/ 4478927 w 6989246"/>
                    <a:gd name="connsiteY93" fmla="*/ 18856 h 3875762"/>
                    <a:gd name="connsiteX94" fmla="*/ 4544242 w 6989246"/>
                    <a:gd name="connsiteY94" fmla="*/ 102831 h 3875762"/>
                    <a:gd name="connsiteX95" fmla="*/ 4684201 w 6989246"/>
                    <a:gd name="connsiteY95" fmla="*/ 65509 h 3875762"/>
                    <a:gd name="connsiteX96" fmla="*/ 4824160 w 6989246"/>
                    <a:gd name="connsiteY96" fmla="*/ 93500 h 3875762"/>
                    <a:gd name="connsiteX97" fmla="*/ 4889474 w 6989246"/>
                    <a:gd name="connsiteY97" fmla="*/ 242790 h 3875762"/>
                    <a:gd name="connsiteX98" fmla="*/ 4898805 w 6989246"/>
                    <a:gd name="connsiteY98" fmla="*/ 364088 h 3875762"/>
                    <a:gd name="connsiteX99" fmla="*/ 4945458 w 6989246"/>
                    <a:gd name="connsiteY99" fmla="*/ 345427 h 3875762"/>
                    <a:gd name="connsiteX100" fmla="*/ 4973450 w 6989246"/>
                    <a:gd name="connsiteY100" fmla="*/ 438733 h 3875762"/>
                    <a:gd name="connsiteX101" fmla="*/ 4973450 w 6989246"/>
                    <a:gd name="connsiteY101" fmla="*/ 560031 h 3875762"/>
                    <a:gd name="connsiteX102" fmla="*/ 4992111 w 6989246"/>
                    <a:gd name="connsiteY102" fmla="*/ 634676 h 3875762"/>
                    <a:gd name="connsiteX103" fmla="*/ 5076087 w 6989246"/>
                    <a:gd name="connsiteY103" fmla="*/ 616015 h 3875762"/>
                    <a:gd name="connsiteX104" fmla="*/ 5085417 w 6989246"/>
                    <a:gd name="connsiteY104" fmla="*/ 671998 h 3875762"/>
                    <a:gd name="connsiteX105" fmla="*/ 5057425 w 6989246"/>
                    <a:gd name="connsiteY105" fmla="*/ 802627 h 3875762"/>
                    <a:gd name="connsiteX106" fmla="*/ 5020103 w 6989246"/>
                    <a:gd name="connsiteY106" fmla="*/ 895933 h 3875762"/>
                    <a:gd name="connsiteX107" fmla="*/ 5066756 w 6989246"/>
                    <a:gd name="connsiteY107" fmla="*/ 942586 h 3875762"/>
                    <a:gd name="connsiteX108" fmla="*/ 5132070 w 6989246"/>
                    <a:gd name="connsiteY108" fmla="*/ 989239 h 3875762"/>
                    <a:gd name="connsiteX109" fmla="*/ 5206715 w 6989246"/>
                    <a:gd name="connsiteY109" fmla="*/ 951917 h 3875762"/>
                    <a:gd name="connsiteX110" fmla="*/ 5244038 w 6989246"/>
                    <a:gd name="connsiteY110" fmla="*/ 979909 h 3875762"/>
                    <a:gd name="connsiteX111" fmla="*/ 5318682 w 6989246"/>
                    <a:gd name="connsiteY111" fmla="*/ 1101207 h 3875762"/>
                    <a:gd name="connsiteX112" fmla="*/ 5309352 w 6989246"/>
                    <a:gd name="connsiteY112" fmla="*/ 1241166 h 3875762"/>
                    <a:gd name="connsiteX113" fmla="*/ 5356005 w 6989246"/>
                    <a:gd name="connsiteY113" fmla="*/ 1362464 h 3875762"/>
                    <a:gd name="connsiteX114" fmla="*/ 5393327 w 6989246"/>
                    <a:gd name="connsiteY114" fmla="*/ 1409117 h 3875762"/>
                    <a:gd name="connsiteX115" fmla="*/ 5495964 w 6989246"/>
                    <a:gd name="connsiteY115" fmla="*/ 1465100 h 3875762"/>
                    <a:gd name="connsiteX116" fmla="*/ 5551948 w 6989246"/>
                    <a:gd name="connsiteY116" fmla="*/ 1381125 h 3875762"/>
                    <a:gd name="connsiteX117" fmla="*/ 5589270 w 6989246"/>
                    <a:gd name="connsiteY117" fmla="*/ 1278488 h 3875762"/>
                    <a:gd name="connsiteX118" fmla="*/ 5617262 w 6989246"/>
                    <a:gd name="connsiteY118" fmla="*/ 1175851 h 3875762"/>
                    <a:gd name="connsiteX119" fmla="*/ 5645254 w 6989246"/>
                    <a:gd name="connsiteY119" fmla="*/ 1110537 h 3875762"/>
                    <a:gd name="connsiteX120" fmla="*/ 5738560 w 6989246"/>
                    <a:gd name="connsiteY120" fmla="*/ 1045223 h 3875762"/>
                    <a:gd name="connsiteX121" fmla="*/ 5766552 w 6989246"/>
                    <a:gd name="connsiteY121" fmla="*/ 1045223 h 3875762"/>
                    <a:gd name="connsiteX122" fmla="*/ 5999817 w 6989246"/>
                    <a:gd name="connsiteY122" fmla="*/ 1054553 h 3875762"/>
                    <a:gd name="connsiteX123" fmla="*/ 6167768 w 6989246"/>
                    <a:gd name="connsiteY123" fmla="*/ 1082545 h 3875762"/>
                    <a:gd name="connsiteX124" fmla="*/ 6279736 w 6989246"/>
                    <a:gd name="connsiteY124" fmla="*/ 1194513 h 3875762"/>
                    <a:gd name="connsiteX125" fmla="*/ 6494340 w 6989246"/>
                    <a:gd name="connsiteY125" fmla="*/ 1241166 h 3875762"/>
                    <a:gd name="connsiteX126" fmla="*/ 6634299 w 6989246"/>
                    <a:gd name="connsiteY126" fmla="*/ 1306480 h 3875762"/>
                    <a:gd name="connsiteX127" fmla="*/ 6708944 w 6989246"/>
                    <a:gd name="connsiteY127" fmla="*/ 1483762 h 3875762"/>
                    <a:gd name="connsiteX128" fmla="*/ 6755597 w 6989246"/>
                    <a:gd name="connsiteY128" fmla="*/ 1763680 h 3875762"/>
                    <a:gd name="connsiteX129" fmla="*/ 6746266 w 6989246"/>
                    <a:gd name="connsiteY129" fmla="*/ 1959623 h 3875762"/>
                    <a:gd name="connsiteX130" fmla="*/ 6680952 w 6989246"/>
                    <a:gd name="connsiteY130" fmla="*/ 2006276 h 3875762"/>
                    <a:gd name="connsiteX131" fmla="*/ 6550323 w 6989246"/>
                    <a:gd name="connsiteY131" fmla="*/ 2062260 h 3875762"/>
                    <a:gd name="connsiteX132" fmla="*/ 6568984 w 6989246"/>
                    <a:gd name="connsiteY132" fmla="*/ 2155566 h 3875762"/>
                    <a:gd name="connsiteX133" fmla="*/ 6596976 w 6989246"/>
                    <a:gd name="connsiteY133" fmla="*/ 2230211 h 3875762"/>
                    <a:gd name="connsiteX134" fmla="*/ 6690282 w 6989246"/>
                    <a:gd name="connsiteY134" fmla="*/ 2286194 h 3875762"/>
                    <a:gd name="connsiteX135" fmla="*/ 6774258 w 6989246"/>
                    <a:gd name="connsiteY135" fmla="*/ 2351509 h 3875762"/>
                    <a:gd name="connsiteX136" fmla="*/ 6811580 w 6989246"/>
                    <a:gd name="connsiteY136" fmla="*/ 2482137 h 3875762"/>
                    <a:gd name="connsiteX137" fmla="*/ 6858233 w 6989246"/>
                    <a:gd name="connsiteY137" fmla="*/ 2528790 h 3875762"/>
                    <a:gd name="connsiteX138" fmla="*/ 6811580 w 6989246"/>
                    <a:gd name="connsiteY138" fmla="*/ 2668749 h 3875762"/>
                    <a:gd name="connsiteX139" fmla="*/ 6820911 w 6989246"/>
                    <a:gd name="connsiteY139" fmla="*/ 2771386 h 3875762"/>
                    <a:gd name="connsiteX140" fmla="*/ 6792919 w 6989246"/>
                    <a:gd name="connsiteY140" fmla="*/ 2855362 h 3875762"/>
                    <a:gd name="connsiteX141" fmla="*/ 6895556 w 6989246"/>
                    <a:gd name="connsiteY141" fmla="*/ 2948668 h 3875762"/>
                    <a:gd name="connsiteX142" fmla="*/ 6895556 w 6989246"/>
                    <a:gd name="connsiteY142" fmla="*/ 3116619 h 3875762"/>
                    <a:gd name="connsiteX143" fmla="*/ 6904887 w 6989246"/>
                    <a:gd name="connsiteY143" fmla="*/ 3163272 h 3875762"/>
                    <a:gd name="connsiteX144" fmla="*/ 6988862 w 6989246"/>
                    <a:gd name="connsiteY144" fmla="*/ 3237917 h 3875762"/>
                    <a:gd name="connsiteX145" fmla="*/ 6932878 w 6989246"/>
                    <a:gd name="connsiteY145" fmla="*/ 3368545 h 3875762"/>
                    <a:gd name="connsiteX146" fmla="*/ 6858233 w 6989246"/>
                    <a:gd name="connsiteY146" fmla="*/ 3489843 h 3875762"/>
                    <a:gd name="connsiteX147" fmla="*/ 5628474 w 6989246"/>
                    <a:gd name="connsiteY147" fmla="*/ 3686717 h 3875762"/>
                    <a:gd name="connsiteX148" fmla="*/ 4624044 w 6989246"/>
                    <a:gd name="connsiteY148" fmla="*/ 3867886 h 3875762"/>
                    <a:gd name="connsiteX149" fmla="*/ 3901861 w 6989246"/>
                    <a:gd name="connsiteY149" fmla="*/ 3842848 h 3875762"/>
                    <a:gd name="connsiteX0" fmla="*/ 3264839 w 7007564"/>
                    <a:gd name="connsiteY0" fmla="*/ 3745728 h 3875762"/>
                    <a:gd name="connsiteX1" fmla="*/ 2285679 w 7007564"/>
                    <a:gd name="connsiteY1" fmla="*/ 3745496 h 3875762"/>
                    <a:gd name="connsiteX2" fmla="*/ 1904448 w 7007564"/>
                    <a:gd name="connsiteY2" fmla="*/ 3573192 h 3875762"/>
                    <a:gd name="connsiteX3" fmla="*/ 1316082 w 7007564"/>
                    <a:gd name="connsiteY3" fmla="*/ 3575682 h 3875762"/>
                    <a:gd name="connsiteX4" fmla="*/ 1222544 w 7007564"/>
                    <a:gd name="connsiteY4" fmla="*/ 3331223 h 3875762"/>
                    <a:gd name="connsiteX5" fmla="*/ 1203882 w 7007564"/>
                    <a:gd name="connsiteY5" fmla="*/ 3415198 h 3875762"/>
                    <a:gd name="connsiteX6" fmla="*/ 1110576 w 7007564"/>
                    <a:gd name="connsiteY6" fmla="*/ 3415198 h 3875762"/>
                    <a:gd name="connsiteX7" fmla="*/ 905303 w 7007564"/>
                    <a:gd name="connsiteY7" fmla="*/ 3415198 h 3875762"/>
                    <a:gd name="connsiteX8" fmla="*/ 802666 w 7007564"/>
                    <a:gd name="connsiteY8" fmla="*/ 3340553 h 3875762"/>
                    <a:gd name="connsiteX9" fmla="*/ 709360 w 7007564"/>
                    <a:gd name="connsiteY9" fmla="*/ 3396537 h 3875762"/>
                    <a:gd name="connsiteX10" fmla="*/ 644046 w 7007564"/>
                    <a:gd name="connsiteY10" fmla="*/ 3471182 h 3875762"/>
                    <a:gd name="connsiteX11" fmla="*/ 606723 w 7007564"/>
                    <a:gd name="connsiteY11" fmla="*/ 3536496 h 3875762"/>
                    <a:gd name="connsiteX12" fmla="*/ 476095 w 7007564"/>
                    <a:gd name="connsiteY12" fmla="*/ 3536496 h 3875762"/>
                    <a:gd name="connsiteX13" fmla="*/ 420111 w 7007564"/>
                    <a:gd name="connsiteY13" fmla="*/ 3433860 h 3875762"/>
                    <a:gd name="connsiteX14" fmla="*/ 336136 w 7007564"/>
                    <a:gd name="connsiteY14" fmla="*/ 3396537 h 3875762"/>
                    <a:gd name="connsiteX15" fmla="*/ 280152 w 7007564"/>
                    <a:gd name="connsiteY15" fmla="*/ 3340553 h 3875762"/>
                    <a:gd name="connsiteX16" fmla="*/ 214838 w 7007564"/>
                    <a:gd name="connsiteY16" fmla="*/ 3247247 h 3875762"/>
                    <a:gd name="connsiteX17" fmla="*/ 177515 w 7007564"/>
                    <a:gd name="connsiteY17" fmla="*/ 3181933 h 3875762"/>
                    <a:gd name="connsiteX18" fmla="*/ 177515 w 7007564"/>
                    <a:gd name="connsiteY18" fmla="*/ 3116619 h 3875762"/>
                    <a:gd name="connsiteX19" fmla="*/ 102870 w 7007564"/>
                    <a:gd name="connsiteY19" fmla="*/ 3060635 h 3875762"/>
                    <a:gd name="connsiteX20" fmla="*/ 28225 w 7007564"/>
                    <a:gd name="connsiteY20" fmla="*/ 3032643 h 3875762"/>
                    <a:gd name="connsiteX21" fmla="*/ 233 w 7007564"/>
                    <a:gd name="connsiteY21" fmla="*/ 2967329 h 3875762"/>
                    <a:gd name="connsiteX22" fmla="*/ 18895 w 7007564"/>
                    <a:gd name="connsiteY22" fmla="*/ 2855362 h 3875762"/>
                    <a:gd name="connsiteX23" fmla="*/ 84209 w 7007564"/>
                    <a:gd name="connsiteY23" fmla="*/ 2771386 h 3875762"/>
                    <a:gd name="connsiteX24" fmla="*/ 56217 w 7007564"/>
                    <a:gd name="connsiteY24" fmla="*/ 2724733 h 3875762"/>
                    <a:gd name="connsiteX25" fmla="*/ 121531 w 7007564"/>
                    <a:gd name="connsiteY25" fmla="*/ 2640758 h 3875762"/>
                    <a:gd name="connsiteX26" fmla="*/ 121531 w 7007564"/>
                    <a:gd name="connsiteY26" fmla="*/ 2584774 h 3875762"/>
                    <a:gd name="connsiteX27" fmla="*/ 46887 w 7007564"/>
                    <a:gd name="connsiteY27" fmla="*/ 2547451 h 3875762"/>
                    <a:gd name="connsiteX28" fmla="*/ 56217 w 7007564"/>
                    <a:gd name="connsiteY28" fmla="*/ 2454145 h 3875762"/>
                    <a:gd name="connsiteX29" fmla="*/ 102870 w 7007564"/>
                    <a:gd name="connsiteY29" fmla="*/ 2360839 h 3875762"/>
                    <a:gd name="connsiteX30" fmla="*/ 177515 w 7007564"/>
                    <a:gd name="connsiteY30" fmla="*/ 2304856 h 3875762"/>
                    <a:gd name="connsiteX31" fmla="*/ 214838 w 7007564"/>
                    <a:gd name="connsiteY31" fmla="*/ 2267533 h 3875762"/>
                    <a:gd name="connsiteX32" fmla="*/ 233499 w 7007564"/>
                    <a:gd name="connsiteY32" fmla="*/ 2192888 h 3875762"/>
                    <a:gd name="connsiteX33" fmla="*/ 280152 w 7007564"/>
                    <a:gd name="connsiteY33" fmla="*/ 2146235 h 3875762"/>
                    <a:gd name="connsiteX34" fmla="*/ 392119 w 7007564"/>
                    <a:gd name="connsiteY34" fmla="*/ 2127574 h 3875762"/>
                    <a:gd name="connsiteX35" fmla="*/ 466764 w 7007564"/>
                    <a:gd name="connsiteY35" fmla="*/ 2034268 h 3875762"/>
                    <a:gd name="connsiteX36" fmla="*/ 522748 w 7007564"/>
                    <a:gd name="connsiteY36" fmla="*/ 1987615 h 3875762"/>
                    <a:gd name="connsiteX37" fmla="*/ 550740 w 7007564"/>
                    <a:gd name="connsiteY37" fmla="*/ 1940962 h 3875762"/>
                    <a:gd name="connsiteX38" fmla="*/ 625384 w 7007564"/>
                    <a:gd name="connsiteY38" fmla="*/ 1940962 h 3875762"/>
                    <a:gd name="connsiteX39" fmla="*/ 700029 w 7007564"/>
                    <a:gd name="connsiteY39" fmla="*/ 1940962 h 3875762"/>
                    <a:gd name="connsiteX40" fmla="*/ 793336 w 7007564"/>
                    <a:gd name="connsiteY40" fmla="*/ 1856986 h 3875762"/>
                    <a:gd name="connsiteX41" fmla="*/ 858650 w 7007564"/>
                    <a:gd name="connsiteY41" fmla="*/ 1819664 h 3875762"/>
                    <a:gd name="connsiteX42" fmla="*/ 942625 w 7007564"/>
                    <a:gd name="connsiteY42" fmla="*/ 1801002 h 3875762"/>
                    <a:gd name="connsiteX43" fmla="*/ 1017270 w 7007564"/>
                    <a:gd name="connsiteY43" fmla="*/ 1810333 h 3875762"/>
                    <a:gd name="connsiteX44" fmla="*/ 1101246 w 7007564"/>
                    <a:gd name="connsiteY44" fmla="*/ 1745019 h 3875762"/>
                    <a:gd name="connsiteX45" fmla="*/ 1166560 w 7007564"/>
                    <a:gd name="connsiteY45" fmla="*/ 1717027 h 3875762"/>
                    <a:gd name="connsiteX46" fmla="*/ 1213213 w 7007564"/>
                    <a:gd name="connsiteY46" fmla="*/ 1717027 h 3875762"/>
                    <a:gd name="connsiteX47" fmla="*/ 1157229 w 7007564"/>
                    <a:gd name="connsiteY47" fmla="*/ 1642382 h 3875762"/>
                    <a:gd name="connsiteX48" fmla="*/ 1166560 w 7007564"/>
                    <a:gd name="connsiteY48" fmla="*/ 1539745 h 3875762"/>
                    <a:gd name="connsiteX49" fmla="*/ 1213213 w 7007564"/>
                    <a:gd name="connsiteY49" fmla="*/ 1483762 h 3875762"/>
                    <a:gd name="connsiteX50" fmla="*/ 1278527 w 7007564"/>
                    <a:gd name="connsiteY50" fmla="*/ 1399786 h 3875762"/>
                    <a:gd name="connsiteX51" fmla="*/ 1334511 w 7007564"/>
                    <a:gd name="connsiteY51" fmla="*/ 1390456 h 3875762"/>
                    <a:gd name="connsiteX52" fmla="*/ 1353172 w 7007564"/>
                    <a:gd name="connsiteY52" fmla="*/ 1269158 h 3875762"/>
                    <a:gd name="connsiteX53" fmla="*/ 1390495 w 7007564"/>
                    <a:gd name="connsiteY53" fmla="*/ 1250496 h 3875762"/>
                    <a:gd name="connsiteX54" fmla="*/ 1446478 w 7007564"/>
                    <a:gd name="connsiteY54" fmla="*/ 1222505 h 3875762"/>
                    <a:gd name="connsiteX55" fmla="*/ 1474470 w 7007564"/>
                    <a:gd name="connsiteY55" fmla="*/ 1166521 h 3875762"/>
                    <a:gd name="connsiteX56" fmla="*/ 1483801 w 7007564"/>
                    <a:gd name="connsiteY56" fmla="*/ 1138529 h 3875762"/>
                    <a:gd name="connsiteX57" fmla="*/ 1595768 w 7007564"/>
                    <a:gd name="connsiteY57" fmla="*/ 1119868 h 3875762"/>
                    <a:gd name="connsiteX58" fmla="*/ 1689074 w 7007564"/>
                    <a:gd name="connsiteY58" fmla="*/ 1091876 h 3875762"/>
                    <a:gd name="connsiteX59" fmla="*/ 1754389 w 7007564"/>
                    <a:gd name="connsiteY59" fmla="*/ 989239 h 3875762"/>
                    <a:gd name="connsiteX60" fmla="*/ 1847695 w 7007564"/>
                    <a:gd name="connsiteY60" fmla="*/ 905264 h 3875762"/>
                    <a:gd name="connsiteX61" fmla="*/ 1931670 w 7007564"/>
                    <a:gd name="connsiteY61" fmla="*/ 895933 h 3875762"/>
                    <a:gd name="connsiteX62" fmla="*/ 2015646 w 7007564"/>
                    <a:gd name="connsiteY62" fmla="*/ 877272 h 3875762"/>
                    <a:gd name="connsiteX63" fmla="*/ 2108952 w 7007564"/>
                    <a:gd name="connsiteY63" fmla="*/ 989239 h 3875762"/>
                    <a:gd name="connsiteX64" fmla="*/ 2174266 w 7007564"/>
                    <a:gd name="connsiteY64" fmla="*/ 1026562 h 3875762"/>
                    <a:gd name="connsiteX65" fmla="*/ 2258242 w 7007564"/>
                    <a:gd name="connsiteY65" fmla="*/ 1063884 h 3875762"/>
                    <a:gd name="connsiteX66" fmla="*/ 2351548 w 7007564"/>
                    <a:gd name="connsiteY66" fmla="*/ 1073215 h 3875762"/>
                    <a:gd name="connsiteX67" fmla="*/ 2379540 w 7007564"/>
                    <a:gd name="connsiteY67" fmla="*/ 989239 h 3875762"/>
                    <a:gd name="connsiteX68" fmla="*/ 2351548 w 7007564"/>
                    <a:gd name="connsiteY68" fmla="*/ 933256 h 3875762"/>
                    <a:gd name="connsiteX69" fmla="*/ 2388870 w 7007564"/>
                    <a:gd name="connsiteY69" fmla="*/ 811958 h 3875762"/>
                    <a:gd name="connsiteX70" fmla="*/ 2360878 w 7007564"/>
                    <a:gd name="connsiteY70" fmla="*/ 755974 h 3875762"/>
                    <a:gd name="connsiteX71" fmla="*/ 2435523 w 7007564"/>
                    <a:gd name="connsiteY71" fmla="*/ 709321 h 3875762"/>
                    <a:gd name="connsiteX72" fmla="*/ 2510168 w 7007564"/>
                    <a:gd name="connsiteY72" fmla="*/ 588023 h 3875762"/>
                    <a:gd name="connsiteX73" fmla="*/ 2528829 w 7007564"/>
                    <a:gd name="connsiteY73" fmla="*/ 541370 h 3875762"/>
                    <a:gd name="connsiteX74" fmla="*/ 2668789 w 7007564"/>
                    <a:gd name="connsiteY74" fmla="*/ 494717 h 3875762"/>
                    <a:gd name="connsiteX75" fmla="*/ 2696780 w 7007564"/>
                    <a:gd name="connsiteY75" fmla="*/ 429402 h 3875762"/>
                    <a:gd name="connsiteX76" fmla="*/ 2771425 w 7007564"/>
                    <a:gd name="connsiteY76" fmla="*/ 317435 h 3875762"/>
                    <a:gd name="connsiteX77" fmla="*/ 2892723 w 7007564"/>
                    <a:gd name="connsiteY77" fmla="*/ 261451 h 3875762"/>
                    <a:gd name="connsiteX78" fmla="*/ 3051344 w 7007564"/>
                    <a:gd name="connsiteY78" fmla="*/ 261451 h 3875762"/>
                    <a:gd name="connsiteX79" fmla="*/ 3107327 w 7007564"/>
                    <a:gd name="connsiteY79" fmla="*/ 242790 h 3875762"/>
                    <a:gd name="connsiteX80" fmla="*/ 3135319 w 7007564"/>
                    <a:gd name="connsiteY80" fmla="*/ 177476 h 3875762"/>
                    <a:gd name="connsiteX81" fmla="*/ 3191303 w 7007564"/>
                    <a:gd name="connsiteY81" fmla="*/ 149484 h 3875762"/>
                    <a:gd name="connsiteX82" fmla="*/ 3256617 w 7007564"/>
                    <a:gd name="connsiteY82" fmla="*/ 149484 h 3875762"/>
                    <a:gd name="connsiteX83" fmla="*/ 3396576 w 7007564"/>
                    <a:gd name="connsiteY83" fmla="*/ 130823 h 3875762"/>
                    <a:gd name="connsiteX84" fmla="*/ 3452560 w 7007564"/>
                    <a:gd name="connsiteY84" fmla="*/ 74839 h 3875762"/>
                    <a:gd name="connsiteX85" fmla="*/ 3592519 w 7007564"/>
                    <a:gd name="connsiteY85" fmla="*/ 46847 h 3875762"/>
                    <a:gd name="connsiteX86" fmla="*/ 3667164 w 7007564"/>
                    <a:gd name="connsiteY86" fmla="*/ 84170 h 3875762"/>
                    <a:gd name="connsiteX87" fmla="*/ 3769801 w 7007564"/>
                    <a:gd name="connsiteY87" fmla="*/ 194 h 3875762"/>
                    <a:gd name="connsiteX88" fmla="*/ 3891099 w 7007564"/>
                    <a:gd name="connsiteY88" fmla="*/ 112162 h 3875762"/>
                    <a:gd name="connsiteX89" fmla="*/ 4059050 w 7007564"/>
                    <a:gd name="connsiteY89" fmla="*/ 121492 h 3875762"/>
                    <a:gd name="connsiteX90" fmla="*/ 4189678 w 7007564"/>
                    <a:gd name="connsiteY90" fmla="*/ 65509 h 3875762"/>
                    <a:gd name="connsiteX91" fmla="*/ 4366960 w 7007564"/>
                    <a:gd name="connsiteY91" fmla="*/ 9525 h 3875762"/>
                    <a:gd name="connsiteX92" fmla="*/ 4450936 w 7007564"/>
                    <a:gd name="connsiteY92" fmla="*/ 9525 h 3875762"/>
                    <a:gd name="connsiteX93" fmla="*/ 4478927 w 7007564"/>
                    <a:gd name="connsiteY93" fmla="*/ 18856 h 3875762"/>
                    <a:gd name="connsiteX94" fmla="*/ 4544242 w 7007564"/>
                    <a:gd name="connsiteY94" fmla="*/ 102831 h 3875762"/>
                    <a:gd name="connsiteX95" fmla="*/ 4684201 w 7007564"/>
                    <a:gd name="connsiteY95" fmla="*/ 65509 h 3875762"/>
                    <a:gd name="connsiteX96" fmla="*/ 4824160 w 7007564"/>
                    <a:gd name="connsiteY96" fmla="*/ 93500 h 3875762"/>
                    <a:gd name="connsiteX97" fmla="*/ 4889474 w 7007564"/>
                    <a:gd name="connsiteY97" fmla="*/ 242790 h 3875762"/>
                    <a:gd name="connsiteX98" fmla="*/ 4898805 w 7007564"/>
                    <a:gd name="connsiteY98" fmla="*/ 364088 h 3875762"/>
                    <a:gd name="connsiteX99" fmla="*/ 4945458 w 7007564"/>
                    <a:gd name="connsiteY99" fmla="*/ 345427 h 3875762"/>
                    <a:gd name="connsiteX100" fmla="*/ 4973450 w 7007564"/>
                    <a:gd name="connsiteY100" fmla="*/ 438733 h 3875762"/>
                    <a:gd name="connsiteX101" fmla="*/ 4973450 w 7007564"/>
                    <a:gd name="connsiteY101" fmla="*/ 560031 h 3875762"/>
                    <a:gd name="connsiteX102" fmla="*/ 4992111 w 7007564"/>
                    <a:gd name="connsiteY102" fmla="*/ 634676 h 3875762"/>
                    <a:gd name="connsiteX103" fmla="*/ 5076087 w 7007564"/>
                    <a:gd name="connsiteY103" fmla="*/ 616015 h 3875762"/>
                    <a:gd name="connsiteX104" fmla="*/ 5085417 w 7007564"/>
                    <a:gd name="connsiteY104" fmla="*/ 671998 h 3875762"/>
                    <a:gd name="connsiteX105" fmla="*/ 5057425 w 7007564"/>
                    <a:gd name="connsiteY105" fmla="*/ 802627 h 3875762"/>
                    <a:gd name="connsiteX106" fmla="*/ 5020103 w 7007564"/>
                    <a:gd name="connsiteY106" fmla="*/ 895933 h 3875762"/>
                    <a:gd name="connsiteX107" fmla="*/ 5066756 w 7007564"/>
                    <a:gd name="connsiteY107" fmla="*/ 942586 h 3875762"/>
                    <a:gd name="connsiteX108" fmla="*/ 5132070 w 7007564"/>
                    <a:gd name="connsiteY108" fmla="*/ 989239 h 3875762"/>
                    <a:gd name="connsiteX109" fmla="*/ 5206715 w 7007564"/>
                    <a:gd name="connsiteY109" fmla="*/ 951917 h 3875762"/>
                    <a:gd name="connsiteX110" fmla="*/ 5244038 w 7007564"/>
                    <a:gd name="connsiteY110" fmla="*/ 979909 h 3875762"/>
                    <a:gd name="connsiteX111" fmla="*/ 5318682 w 7007564"/>
                    <a:gd name="connsiteY111" fmla="*/ 1101207 h 3875762"/>
                    <a:gd name="connsiteX112" fmla="*/ 5309352 w 7007564"/>
                    <a:gd name="connsiteY112" fmla="*/ 1241166 h 3875762"/>
                    <a:gd name="connsiteX113" fmla="*/ 5356005 w 7007564"/>
                    <a:gd name="connsiteY113" fmla="*/ 1362464 h 3875762"/>
                    <a:gd name="connsiteX114" fmla="*/ 5393327 w 7007564"/>
                    <a:gd name="connsiteY114" fmla="*/ 1409117 h 3875762"/>
                    <a:gd name="connsiteX115" fmla="*/ 5495964 w 7007564"/>
                    <a:gd name="connsiteY115" fmla="*/ 1465100 h 3875762"/>
                    <a:gd name="connsiteX116" fmla="*/ 5551948 w 7007564"/>
                    <a:gd name="connsiteY116" fmla="*/ 1381125 h 3875762"/>
                    <a:gd name="connsiteX117" fmla="*/ 5589270 w 7007564"/>
                    <a:gd name="connsiteY117" fmla="*/ 1278488 h 3875762"/>
                    <a:gd name="connsiteX118" fmla="*/ 5617262 w 7007564"/>
                    <a:gd name="connsiteY118" fmla="*/ 1175851 h 3875762"/>
                    <a:gd name="connsiteX119" fmla="*/ 5645254 w 7007564"/>
                    <a:gd name="connsiteY119" fmla="*/ 1110537 h 3875762"/>
                    <a:gd name="connsiteX120" fmla="*/ 5738560 w 7007564"/>
                    <a:gd name="connsiteY120" fmla="*/ 1045223 h 3875762"/>
                    <a:gd name="connsiteX121" fmla="*/ 5766552 w 7007564"/>
                    <a:gd name="connsiteY121" fmla="*/ 1045223 h 3875762"/>
                    <a:gd name="connsiteX122" fmla="*/ 5999817 w 7007564"/>
                    <a:gd name="connsiteY122" fmla="*/ 1054553 h 3875762"/>
                    <a:gd name="connsiteX123" fmla="*/ 6167768 w 7007564"/>
                    <a:gd name="connsiteY123" fmla="*/ 1082545 h 3875762"/>
                    <a:gd name="connsiteX124" fmla="*/ 6279736 w 7007564"/>
                    <a:gd name="connsiteY124" fmla="*/ 1194513 h 3875762"/>
                    <a:gd name="connsiteX125" fmla="*/ 6494340 w 7007564"/>
                    <a:gd name="connsiteY125" fmla="*/ 1241166 h 3875762"/>
                    <a:gd name="connsiteX126" fmla="*/ 6634299 w 7007564"/>
                    <a:gd name="connsiteY126" fmla="*/ 1306480 h 3875762"/>
                    <a:gd name="connsiteX127" fmla="*/ 6708944 w 7007564"/>
                    <a:gd name="connsiteY127" fmla="*/ 1483762 h 3875762"/>
                    <a:gd name="connsiteX128" fmla="*/ 6755597 w 7007564"/>
                    <a:gd name="connsiteY128" fmla="*/ 1763680 h 3875762"/>
                    <a:gd name="connsiteX129" fmla="*/ 6746266 w 7007564"/>
                    <a:gd name="connsiteY129" fmla="*/ 1959623 h 3875762"/>
                    <a:gd name="connsiteX130" fmla="*/ 6680952 w 7007564"/>
                    <a:gd name="connsiteY130" fmla="*/ 2006276 h 3875762"/>
                    <a:gd name="connsiteX131" fmla="*/ 6550323 w 7007564"/>
                    <a:gd name="connsiteY131" fmla="*/ 2062260 h 3875762"/>
                    <a:gd name="connsiteX132" fmla="*/ 6568984 w 7007564"/>
                    <a:gd name="connsiteY132" fmla="*/ 2155566 h 3875762"/>
                    <a:gd name="connsiteX133" fmla="*/ 6596976 w 7007564"/>
                    <a:gd name="connsiteY133" fmla="*/ 2230211 h 3875762"/>
                    <a:gd name="connsiteX134" fmla="*/ 6690282 w 7007564"/>
                    <a:gd name="connsiteY134" fmla="*/ 2286194 h 3875762"/>
                    <a:gd name="connsiteX135" fmla="*/ 6774258 w 7007564"/>
                    <a:gd name="connsiteY135" fmla="*/ 2351509 h 3875762"/>
                    <a:gd name="connsiteX136" fmla="*/ 6811580 w 7007564"/>
                    <a:gd name="connsiteY136" fmla="*/ 2482137 h 3875762"/>
                    <a:gd name="connsiteX137" fmla="*/ 6858233 w 7007564"/>
                    <a:gd name="connsiteY137" fmla="*/ 2528790 h 3875762"/>
                    <a:gd name="connsiteX138" fmla="*/ 6811580 w 7007564"/>
                    <a:gd name="connsiteY138" fmla="*/ 2668749 h 3875762"/>
                    <a:gd name="connsiteX139" fmla="*/ 6820911 w 7007564"/>
                    <a:gd name="connsiteY139" fmla="*/ 2771386 h 3875762"/>
                    <a:gd name="connsiteX140" fmla="*/ 6792919 w 7007564"/>
                    <a:gd name="connsiteY140" fmla="*/ 2855362 h 3875762"/>
                    <a:gd name="connsiteX141" fmla="*/ 6895556 w 7007564"/>
                    <a:gd name="connsiteY141" fmla="*/ 2948668 h 3875762"/>
                    <a:gd name="connsiteX142" fmla="*/ 6895556 w 7007564"/>
                    <a:gd name="connsiteY142" fmla="*/ 3116619 h 3875762"/>
                    <a:gd name="connsiteX143" fmla="*/ 6904887 w 7007564"/>
                    <a:gd name="connsiteY143" fmla="*/ 3163272 h 3875762"/>
                    <a:gd name="connsiteX144" fmla="*/ 6988862 w 7007564"/>
                    <a:gd name="connsiteY144" fmla="*/ 3237917 h 3875762"/>
                    <a:gd name="connsiteX145" fmla="*/ 6932878 w 7007564"/>
                    <a:gd name="connsiteY145" fmla="*/ 3368545 h 3875762"/>
                    <a:gd name="connsiteX146" fmla="*/ 6269867 w 7007564"/>
                    <a:gd name="connsiteY146" fmla="*/ 3665102 h 3875762"/>
                    <a:gd name="connsiteX147" fmla="*/ 5628474 w 7007564"/>
                    <a:gd name="connsiteY147" fmla="*/ 3686717 h 3875762"/>
                    <a:gd name="connsiteX148" fmla="*/ 4624044 w 7007564"/>
                    <a:gd name="connsiteY148" fmla="*/ 3867886 h 3875762"/>
                    <a:gd name="connsiteX149" fmla="*/ 3901861 w 7007564"/>
                    <a:gd name="connsiteY149" fmla="*/ 3842848 h 3875762"/>
                    <a:gd name="connsiteX0" fmla="*/ 3264839 w 6995389"/>
                    <a:gd name="connsiteY0" fmla="*/ 3745728 h 3875762"/>
                    <a:gd name="connsiteX1" fmla="*/ 2285679 w 6995389"/>
                    <a:gd name="connsiteY1" fmla="*/ 3745496 h 3875762"/>
                    <a:gd name="connsiteX2" fmla="*/ 1904448 w 6995389"/>
                    <a:gd name="connsiteY2" fmla="*/ 3573192 h 3875762"/>
                    <a:gd name="connsiteX3" fmla="*/ 1316082 w 6995389"/>
                    <a:gd name="connsiteY3" fmla="*/ 3575682 h 3875762"/>
                    <a:gd name="connsiteX4" fmla="*/ 1222544 w 6995389"/>
                    <a:gd name="connsiteY4" fmla="*/ 3331223 h 3875762"/>
                    <a:gd name="connsiteX5" fmla="*/ 1203882 w 6995389"/>
                    <a:gd name="connsiteY5" fmla="*/ 3415198 h 3875762"/>
                    <a:gd name="connsiteX6" fmla="*/ 1110576 w 6995389"/>
                    <a:gd name="connsiteY6" fmla="*/ 3415198 h 3875762"/>
                    <a:gd name="connsiteX7" fmla="*/ 905303 w 6995389"/>
                    <a:gd name="connsiteY7" fmla="*/ 3415198 h 3875762"/>
                    <a:gd name="connsiteX8" fmla="*/ 802666 w 6995389"/>
                    <a:gd name="connsiteY8" fmla="*/ 3340553 h 3875762"/>
                    <a:gd name="connsiteX9" fmla="*/ 709360 w 6995389"/>
                    <a:gd name="connsiteY9" fmla="*/ 3396537 h 3875762"/>
                    <a:gd name="connsiteX10" fmla="*/ 644046 w 6995389"/>
                    <a:gd name="connsiteY10" fmla="*/ 3471182 h 3875762"/>
                    <a:gd name="connsiteX11" fmla="*/ 606723 w 6995389"/>
                    <a:gd name="connsiteY11" fmla="*/ 3536496 h 3875762"/>
                    <a:gd name="connsiteX12" fmla="*/ 476095 w 6995389"/>
                    <a:gd name="connsiteY12" fmla="*/ 3536496 h 3875762"/>
                    <a:gd name="connsiteX13" fmla="*/ 420111 w 6995389"/>
                    <a:gd name="connsiteY13" fmla="*/ 3433860 h 3875762"/>
                    <a:gd name="connsiteX14" fmla="*/ 336136 w 6995389"/>
                    <a:gd name="connsiteY14" fmla="*/ 3396537 h 3875762"/>
                    <a:gd name="connsiteX15" fmla="*/ 280152 w 6995389"/>
                    <a:gd name="connsiteY15" fmla="*/ 3340553 h 3875762"/>
                    <a:gd name="connsiteX16" fmla="*/ 214838 w 6995389"/>
                    <a:gd name="connsiteY16" fmla="*/ 3247247 h 3875762"/>
                    <a:gd name="connsiteX17" fmla="*/ 177515 w 6995389"/>
                    <a:gd name="connsiteY17" fmla="*/ 3181933 h 3875762"/>
                    <a:gd name="connsiteX18" fmla="*/ 177515 w 6995389"/>
                    <a:gd name="connsiteY18" fmla="*/ 3116619 h 3875762"/>
                    <a:gd name="connsiteX19" fmla="*/ 102870 w 6995389"/>
                    <a:gd name="connsiteY19" fmla="*/ 3060635 h 3875762"/>
                    <a:gd name="connsiteX20" fmla="*/ 28225 w 6995389"/>
                    <a:gd name="connsiteY20" fmla="*/ 3032643 h 3875762"/>
                    <a:gd name="connsiteX21" fmla="*/ 233 w 6995389"/>
                    <a:gd name="connsiteY21" fmla="*/ 2967329 h 3875762"/>
                    <a:gd name="connsiteX22" fmla="*/ 18895 w 6995389"/>
                    <a:gd name="connsiteY22" fmla="*/ 2855362 h 3875762"/>
                    <a:gd name="connsiteX23" fmla="*/ 84209 w 6995389"/>
                    <a:gd name="connsiteY23" fmla="*/ 2771386 h 3875762"/>
                    <a:gd name="connsiteX24" fmla="*/ 56217 w 6995389"/>
                    <a:gd name="connsiteY24" fmla="*/ 2724733 h 3875762"/>
                    <a:gd name="connsiteX25" fmla="*/ 121531 w 6995389"/>
                    <a:gd name="connsiteY25" fmla="*/ 2640758 h 3875762"/>
                    <a:gd name="connsiteX26" fmla="*/ 121531 w 6995389"/>
                    <a:gd name="connsiteY26" fmla="*/ 2584774 h 3875762"/>
                    <a:gd name="connsiteX27" fmla="*/ 46887 w 6995389"/>
                    <a:gd name="connsiteY27" fmla="*/ 2547451 h 3875762"/>
                    <a:gd name="connsiteX28" fmla="*/ 56217 w 6995389"/>
                    <a:gd name="connsiteY28" fmla="*/ 2454145 h 3875762"/>
                    <a:gd name="connsiteX29" fmla="*/ 102870 w 6995389"/>
                    <a:gd name="connsiteY29" fmla="*/ 2360839 h 3875762"/>
                    <a:gd name="connsiteX30" fmla="*/ 177515 w 6995389"/>
                    <a:gd name="connsiteY30" fmla="*/ 2304856 h 3875762"/>
                    <a:gd name="connsiteX31" fmla="*/ 214838 w 6995389"/>
                    <a:gd name="connsiteY31" fmla="*/ 2267533 h 3875762"/>
                    <a:gd name="connsiteX32" fmla="*/ 233499 w 6995389"/>
                    <a:gd name="connsiteY32" fmla="*/ 2192888 h 3875762"/>
                    <a:gd name="connsiteX33" fmla="*/ 280152 w 6995389"/>
                    <a:gd name="connsiteY33" fmla="*/ 2146235 h 3875762"/>
                    <a:gd name="connsiteX34" fmla="*/ 392119 w 6995389"/>
                    <a:gd name="connsiteY34" fmla="*/ 2127574 h 3875762"/>
                    <a:gd name="connsiteX35" fmla="*/ 466764 w 6995389"/>
                    <a:gd name="connsiteY35" fmla="*/ 2034268 h 3875762"/>
                    <a:gd name="connsiteX36" fmla="*/ 522748 w 6995389"/>
                    <a:gd name="connsiteY36" fmla="*/ 1987615 h 3875762"/>
                    <a:gd name="connsiteX37" fmla="*/ 550740 w 6995389"/>
                    <a:gd name="connsiteY37" fmla="*/ 1940962 h 3875762"/>
                    <a:gd name="connsiteX38" fmla="*/ 625384 w 6995389"/>
                    <a:gd name="connsiteY38" fmla="*/ 1940962 h 3875762"/>
                    <a:gd name="connsiteX39" fmla="*/ 700029 w 6995389"/>
                    <a:gd name="connsiteY39" fmla="*/ 1940962 h 3875762"/>
                    <a:gd name="connsiteX40" fmla="*/ 793336 w 6995389"/>
                    <a:gd name="connsiteY40" fmla="*/ 1856986 h 3875762"/>
                    <a:gd name="connsiteX41" fmla="*/ 858650 w 6995389"/>
                    <a:gd name="connsiteY41" fmla="*/ 1819664 h 3875762"/>
                    <a:gd name="connsiteX42" fmla="*/ 942625 w 6995389"/>
                    <a:gd name="connsiteY42" fmla="*/ 1801002 h 3875762"/>
                    <a:gd name="connsiteX43" fmla="*/ 1017270 w 6995389"/>
                    <a:gd name="connsiteY43" fmla="*/ 1810333 h 3875762"/>
                    <a:gd name="connsiteX44" fmla="*/ 1101246 w 6995389"/>
                    <a:gd name="connsiteY44" fmla="*/ 1745019 h 3875762"/>
                    <a:gd name="connsiteX45" fmla="*/ 1166560 w 6995389"/>
                    <a:gd name="connsiteY45" fmla="*/ 1717027 h 3875762"/>
                    <a:gd name="connsiteX46" fmla="*/ 1213213 w 6995389"/>
                    <a:gd name="connsiteY46" fmla="*/ 1717027 h 3875762"/>
                    <a:gd name="connsiteX47" fmla="*/ 1157229 w 6995389"/>
                    <a:gd name="connsiteY47" fmla="*/ 1642382 h 3875762"/>
                    <a:gd name="connsiteX48" fmla="*/ 1166560 w 6995389"/>
                    <a:gd name="connsiteY48" fmla="*/ 1539745 h 3875762"/>
                    <a:gd name="connsiteX49" fmla="*/ 1213213 w 6995389"/>
                    <a:gd name="connsiteY49" fmla="*/ 1483762 h 3875762"/>
                    <a:gd name="connsiteX50" fmla="*/ 1278527 w 6995389"/>
                    <a:gd name="connsiteY50" fmla="*/ 1399786 h 3875762"/>
                    <a:gd name="connsiteX51" fmla="*/ 1334511 w 6995389"/>
                    <a:gd name="connsiteY51" fmla="*/ 1390456 h 3875762"/>
                    <a:gd name="connsiteX52" fmla="*/ 1353172 w 6995389"/>
                    <a:gd name="connsiteY52" fmla="*/ 1269158 h 3875762"/>
                    <a:gd name="connsiteX53" fmla="*/ 1390495 w 6995389"/>
                    <a:gd name="connsiteY53" fmla="*/ 1250496 h 3875762"/>
                    <a:gd name="connsiteX54" fmla="*/ 1446478 w 6995389"/>
                    <a:gd name="connsiteY54" fmla="*/ 1222505 h 3875762"/>
                    <a:gd name="connsiteX55" fmla="*/ 1474470 w 6995389"/>
                    <a:gd name="connsiteY55" fmla="*/ 1166521 h 3875762"/>
                    <a:gd name="connsiteX56" fmla="*/ 1483801 w 6995389"/>
                    <a:gd name="connsiteY56" fmla="*/ 1138529 h 3875762"/>
                    <a:gd name="connsiteX57" fmla="*/ 1595768 w 6995389"/>
                    <a:gd name="connsiteY57" fmla="*/ 1119868 h 3875762"/>
                    <a:gd name="connsiteX58" fmla="*/ 1689074 w 6995389"/>
                    <a:gd name="connsiteY58" fmla="*/ 1091876 h 3875762"/>
                    <a:gd name="connsiteX59" fmla="*/ 1754389 w 6995389"/>
                    <a:gd name="connsiteY59" fmla="*/ 989239 h 3875762"/>
                    <a:gd name="connsiteX60" fmla="*/ 1847695 w 6995389"/>
                    <a:gd name="connsiteY60" fmla="*/ 905264 h 3875762"/>
                    <a:gd name="connsiteX61" fmla="*/ 1931670 w 6995389"/>
                    <a:gd name="connsiteY61" fmla="*/ 895933 h 3875762"/>
                    <a:gd name="connsiteX62" fmla="*/ 2015646 w 6995389"/>
                    <a:gd name="connsiteY62" fmla="*/ 877272 h 3875762"/>
                    <a:gd name="connsiteX63" fmla="*/ 2108952 w 6995389"/>
                    <a:gd name="connsiteY63" fmla="*/ 989239 h 3875762"/>
                    <a:gd name="connsiteX64" fmla="*/ 2174266 w 6995389"/>
                    <a:gd name="connsiteY64" fmla="*/ 1026562 h 3875762"/>
                    <a:gd name="connsiteX65" fmla="*/ 2258242 w 6995389"/>
                    <a:gd name="connsiteY65" fmla="*/ 1063884 h 3875762"/>
                    <a:gd name="connsiteX66" fmla="*/ 2351548 w 6995389"/>
                    <a:gd name="connsiteY66" fmla="*/ 1073215 h 3875762"/>
                    <a:gd name="connsiteX67" fmla="*/ 2379540 w 6995389"/>
                    <a:gd name="connsiteY67" fmla="*/ 989239 h 3875762"/>
                    <a:gd name="connsiteX68" fmla="*/ 2351548 w 6995389"/>
                    <a:gd name="connsiteY68" fmla="*/ 933256 h 3875762"/>
                    <a:gd name="connsiteX69" fmla="*/ 2388870 w 6995389"/>
                    <a:gd name="connsiteY69" fmla="*/ 811958 h 3875762"/>
                    <a:gd name="connsiteX70" fmla="*/ 2360878 w 6995389"/>
                    <a:gd name="connsiteY70" fmla="*/ 755974 h 3875762"/>
                    <a:gd name="connsiteX71" fmla="*/ 2435523 w 6995389"/>
                    <a:gd name="connsiteY71" fmla="*/ 709321 h 3875762"/>
                    <a:gd name="connsiteX72" fmla="*/ 2510168 w 6995389"/>
                    <a:gd name="connsiteY72" fmla="*/ 588023 h 3875762"/>
                    <a:gd name="connsiteX73" fmla="*/ 2528829 w 6995389"/>
                    <a:gd name="connsiteY73" fmla="*/ 541370 h 3875762"/>
                    <a:gd name="connsiteX74" fmla="*/ 2668789 w 6995389"/>
                    <a:gd name="connsiteY74" fmla="*/ 494717 h 3875762"/>
                    <a:gd name="connsiteX75" fmla="*/ 2696780 w 6995389"/>
                    <a:gd name="connsiteY75" fmla="*/ 429402 h 3875762"/>
                    <a:gd name="connsiteX76" fmla="*/ 2771425 w 6995389"/>
                    <a:gd name="connsiteY76" fmla="*/ 317435 h 3875762"/>
                    <a:gd name="connsiteX77" fmla="*/ 2892723 w 6995389"/>
                    <a:gd name="connsiteY77" fmla="*/ 261451 h 3875762"/>
                    <a:gd name="connsiteX78" fmla="*/ 3051344 w 6995389"/>
                    <a:gd name="connsiteY78" fmla="*/ 261451 h 3875762"/>
                    <a:gd name="connsiteX79" fmla="*/ 3107327 w 6995389"/>
                    <a:gd name="connsiteY79" fmla="*/ 242790 h 3875762"/>
                    <a:gd name="connsiteX80" fmla="*/ 3135319 w 6995389"/>
                    <a:gd name="connsiteY80" fmla="*/ 177476 h 3875762"/>
                    <a:gd name="connsiteX81" fmla="*/ 3191303 w 6995389"/>
                    <a:gd name="connsiteY81" fmla="*/ 149484 h 3875762"/>
                    <a:gd name="connsiteX82" fmla="*/ 3256617 w 6995389"/>
                    <a:gd name="connsiteY82" fmla="*/ 149484 h 3875762"/>
                    <a:gd name="connsiteX83" fmla="*/ 3396576 w 6995389"/>
                    <a:gd name="connsiteY83" fmla="*/ 130823 h 3875762"/>
                    <a:gd name="connsiteX84" fmla="*/ 3452560 w 6995389"/>
                    <a:gd name="connsiteY84" fmla="*/ 74839 h 3875762"/>
                    <a:gd name="connsiteX85" fmla="*/ 3592519 w 6995389"/>
                    <a:gd name="connsiteY85" fmla="*/ 46847 h 3875762"/>
                    <a:gd name="connsiteX86" fmla="*/ 3667164 w 6995389"/>
                    <a:gd name="connsiteY86" fmla="*/ 84170 h 3875762"/>
                    <a:gd name="connsiteX87" fmla="*/ 3769801 w 6995389"/>
                    <a:gd name="connsiteY87" fmla="*/ 194 h 3875762"/>
                    <a:gd name="connsiteX88" fmla="*/ 3891099 w 6995389"/>
                    <a:gd name="connsiteY88" fmla="*/ 112162 h 3875762"/>
                    <a:gd name="connsiteX89" fmla="*/ 4059050 w 6995389"/>
                    <a:gd name="connsiteY89" fmla="*/ 121492 h 3875762"/>
                    <a:gd name="connsiteX90" fmla="*/ 4189678 w 6995389"/>
                    <a:gd name="connsiteY90" fmla="*/ 65509 h 3875762"/>
                    <a:gd name="connsiteX91" fmla="*/ 4366960 w 6995389"/>
                    <a:gd name="connsiteY91" fmla="*/ 9525 h 3875762"/>
                    <a:gd name="connsiteX92" fmla="*/ 4450936 w 6995389"/>
                    <a:gd name="connsiteY92" fmla="*/ 9525 h 3875762"/>
                    <a:gd name="connsiteX93" fmla="*/ 4478927 w 6995389"/>
                    <a:gd name="connsiteY93" fmla="*/ 18856 h 3875762"/>
                    <a:gd name="connsiteX94" fmla="*/ 4544242 w 6995389"/>
                    <a:gd name="connsiteY94" fmla="*/ 102831 h 3875762"/>
                    <a:gd name="connsiteX95" fmla="*/ 4684201 w 6995389"/>
                    <a:gd name="connsiteY95" fmla="*/ 65509 h 3875762"/>
                    <a:gd name="connsiteX96" fmla="*/ 4824160 w 6995389"/>
                    <a:gd name="connsiteY96" fmla="*/ 93500 h 3875762"/>
                    <a:gd name="connsiteX97" fmla="*/ 4889474 w 6995389"/>
                    <a:gd name="connsiteY97" fmla="*/ 242790 h 3875762"/>
                    <a:gd name="connsiteX98" fmla="*/ 4898805 w 6995389"/>
                    <a:gd name="connsiteY98" fmla="*/ 364088 h 3875762"/>
                    <a:gd name="connsiteX99" fmla="*/ 4945458 w 6995389"/>
                    <a:gd name="connsiteY99" fmla="*/ 345427 h 3875762"/>
                    <a:gd name="connsiteX100" fmla="*/ 4973450 w 6995389"/>
                    <a:gd name="connsiteY100" fmla="*/ 438733 h 3875762"/>
                    <a:gd name="connsiteX101" fmla="*/ 4973450 w 6995389"/>
                    <a:gd name="connsiteY101" fmla="*/ 560031 h 3875762"/>
                    <a:gd name="connsiteX102" fmla="*/ 4992111 w 6995389"/>
                    <a:gd name="connsiteY102" fmla="*/ 634676 h 3875762"/>
                    <a:gd name="connsiteX103" fmla="*/ 5076087 w 6995389"/>
                    <a:gd name="connsiteY103" fmla="*/ 616015 h 3875762"/>
                    <a:gd name="connsiteX104" fmla="*/ 5085417 w 6995389"/>
                    <a:gd name="connsiteY104" fmla="*/ 671998 h 3875762"/>
                    <a:gd name="connsiteX105" fmla="*/ 5057425 w 6995389"/>
                    <a:gd name="connsiteY105" fmla="*/ 802627 h 3875762"/>
                    <a:gd name="connsiteX106" fmla="*/ 5020103 w 6995389"/>
                    <a:gd name="connsiteY106" fmla="*/ 895933 h 3875762"/>
                    <a:gd name="connsiteX107" fmla="*/ 5066756 w 6995389"/>
                    <a:gd name="connsiteY107" fmla="*/ 942586 h 3875762"/>
                    <a:gd name="connsiteX108" fmla="*/ 5132070 w 6995389"/>
                    <a:gd name="connsiteY108" fmla="*/ 989239 h 3875762"/>
                    <a:gd name="connsiteX109" fmla="*/ 5206715 w 6995389"/>
                    <a:gd name="connsiteY109" fmla="*/ 951917 h 3875762"/>
                    <a:gd name="connsiteX110" fmla="*/ 5244038 w 6995389"/>
                    <a:gd name="connsiteY110" fmla="*/ 979909 h 3875762"/>
                    <a:gd name="connsiteX111" fmla="*/ 5318682 w 6995389"/>
                    <a:gd name="connsiteY111" fmla="*/ 1101207 h 3875762"/>
                    <a:gd name="connsiteX112" fmla="*/ 5309352 w 6995389"/>
                    <a:gd name="connsiteY112" fmla="*/ 1241166 h 3875762"/>
                    <a:gd name="connsiteX113" fmla="*/ 5356005 w 6995389"/>
                    <a:gd name="connsiteY113" fmla="*/ 1362464 h 3875762"/>
                    <a:gd name="connsiteX114" fmla="*/ 5393327 w 6995389"/>
                    <a:gd name="connsiteY114" fmla="*/ 1409117 h 3875762"/>
                    <a:gd name="connsiteX115" fmla="*/ 5495964 w 6995389"/>
                    <a:gd name="connsiteY115" fmla="*/ 1465100 h 3875762"/>
                    <a:gd name="connsiteX116" fmla="*/ 5551948 w 6995389"/>
                    <a:gd name="connsiteY116" fmla="*/ 1381125 h 3875762"/>
                    <a:gd name="connsiteX117" fmla="*/ 5589270 w 6995389"/>
                    <a:gd name="connsiteY117" fmla="*/ 1278488 h 3875762"/>
                    <a:gd name="connsiteX118" fmla="*/ 5617262 w 6995389"/>
                    <a:gd name="connsiteY118" fmla="*/ 1175851 h 3875762"/>
                    <a:gd name="connsiteX119" fmla="*/ 5645254 w 6995389"/>
                    <a:gd name="connsiteY119" fmla="*/ 1110537 h 3875762"/>
                    <a:gd name="connsiteX120" fmla="*/ 5738560 w 6995389"/>
                    <a:gd name="connsiteY120" fmla="*/ 1045223 h 3875762"/>
                    <a:gd name="connsiteX121" fmla="*/ 5766552 w 6995389"/>
                    <a:gd name="connsiteY121" fmla="*/ 1045223 h 3875762"/>
                    <a:gd name="connsiteX122" fmla="*/ 5999817 w 6995389"/>
                    <a:gd name="connsiteY122" fmla="*/ 1054553 h 3875762"/>
                    <a:gd name="connsiteX123" fmla="*/ 6167768 w 6995389"/>
                    <a:gd name="connsiteY123" fmla="*/ 1082545 h 3875762"/>
                    <a:gd name="connsiteX124" fmla="*/ 6279736 w 6995389"/>
                    <a:gd name="connsiteY124" fmla="*/ 1194513 h 3875762"/>
                    <a:gd name="connsiteX125" fmla="*/ 6494340 w 6995389"/>
                    <a:gd name="connsiteY125" fmla="*/ 1241166 h 3875762"/>
                    <a:gd name="connsiteX126" fmla="*/ 6634299 w 6995389"/>
                    <a:gd name="connsiteY126" fmla="*/ 1306480 h 3875762"/>
                    <a:gd name="connsiteX127" fmla="*/ 6708944 w 6995389"/>
                    <a:gd name="connsiteY127" fmla="*/ 1483762 h 3875762"/>
                    <a:gd name="connsiteX128" fmla="*/ 6755597 w 6995389"/>
                    <a:gd name="connsiteY128" fmla="*/ 1763680 h 3875762"/>
                    <a:gd name="connsiteX129" fmla="*/ 6746266 w 6995389"/>
                    <a:gd name="connsiteY129" fmla="*/ 1959623 h 3875762"/>
                    <a:gd name="connsiteX130" fmla="*/ 6680952 w 6995389"/>
                    <a:gd name="connsiteY130" fmla="*/ 2006276 h 3875762"/>
                    <a:gd name="connsiteX131" fmla="*/ 6550323 w 6995389"/>
                    <a:gd name="connsiteY131" fmla="*/ 2062260 h 3875762"/>
                    <a:gd name="connsiteX132" fmla="*/ 6568984 w 6995389"/>
                    <a:gd name="connsiteY132" fmla="*/ 2155566 h 3875762"/>
                    <a:gd name="connsiteX133" fmla="*/ 6596976 w 6995389"/>
                    <a:gd name="connsiteY133" fmla="*/ 2230211 h 3875762"/>
                    <a:gd name="connsiteX134" fmla="*/ 6690282 w 6995389"/>
                    <a:gd name="connsiteY134" fmla="*/ 2286194 h 3875762"/>
                    <a:gd name="connsiteX135" fmla="*/ 6774258 w 6995389"/>
                    <a:gd name="connsiteY135" fmla="*/ 2351509 h 3875762"/>
                    <a:gd name="connsiteX136" fmla="*/ 6811580 w 6995389"/>
                    <a:gd name="connsiteY136" fmla="*/ 2482137 h 3875762"/>
                    <a:gd name="connsiteX137" fmla="*/ 6858233 w 6995389"/>
                    <a:gd name="connsiteY137" fmla="*/ 2528790 h 3875762"/>
                    <a:gd name="connsiteX138" fmla="*/ 6811580 w 6995389"/>
                    <a:gd name="connsiteY138" fmla="*/ 2668749 h 3875762"/>
                    <a:gd name="connsiteX139" fmla="*/ 6820911 w 6995389"/>
                    <a:gd name="connsiteY139" fmla="*/ 2771386 h 3875762"/>
                    <a:gd name="connsiteX140" fmla="*/ 6792919 w 6995389"/>
                    <a:gd name="connsiteY140" fmla="*/ 2855362 h 3875762"/>
                    <a:gd name="connsiteX141" fmla="*/ 6895556 w 6995389"/>
                    <a:gd name="connsiteY141" fmla="*/ 2948668 h 3875762"/>
                    <a:gd name="connsiteX142" fmla="*/ 6895556 w 6995389"/>
                    <a:gd name="connsiteY142" fmla="*/ 3116619 h 3875762"/>
                    <a:gd name="connsiteX143" fmla="*/ 6904887 w 6995389"/>
                    <a:gd name="connsiteY143" fmla="*/ 3163272 h 3875762"/>
                    <a:gd name="connsiteX144" fmla="*/ 6988862 w 6995389"/>
                    <a:gd name="connsiteY144" fmla="*/ 3237917 h 3875762"/>
                    <a:gd name="connsiteX145" fmla="*/ 6707546 w 6995389"/>
                    <a:gd name="connsiteY145" fmla="*/ 3443656 h 3875762"/>
                    <a:gd name="connsiteX146" fmla="*/ 6269867 w 6995389"/>
                    <a:gd name="connsiteY146" fmla="*/ 3665102 h 3875762"/>
                    <a:gd name="connsiteX147" fmla="*/ 5628474 w 6995389"/>
                    <a:gd name="connsiteY147" fmla="*/ 3686717 h 3875762"/>
                    <a:gd name="connsiteX148" fmla="*/ 4624044 w 6995389"/>
                    <a:gd name="connsiteY148" fmla="*/ 3867886 h 3875762"/>
                    <a:gd name="connsiteX149" fmla="*/ 3901861 w 6995389"/>
                    <a:gd name="connsiteY149" fmla="*/ 3842848 h 387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6995389" h="3875762">
                      <a:moveTo>
                        <a:pt x="3264839" y="3745728"/>
                      </a:moveTo>
                      <a:cubicBezTo>
                        <a:pt x="3245400" y="3758946"/>
                        <a:pt x="2512411" y="3774252"/>
                        <a:pt x="2285679" y="3745496"/>
                      </a:cubicBezTo>
                      <a:cubicBezTo>
                        <a:pt x="2058947" y="3716740"/>
                        <a:pt x="2066048" y="3601494"/>
                        <a:pt x="1904448" y="3573192"/>
                      </a:cubicBezTo>
                      <a:cubicBezTo>
                        <a:pt x="1742849" y="3544890"/>
                        <a:pt x="1429733" y="3616010"/>
                        <a:pt x="1316082" y="3575682"/>
                      </a:cubicBezTo>
                      <a:cubicBezTo>
                        <a:pt x="1202431" y="3535354"/>
                        <a:pt x="1241244" y="3357970"/>
                        <a:pt x="1222544" y="3331223"/>
                      </a:cubicBezTo>
                      <a:cubicBezTo>
                        <a:pt x="1203844" y="3304476"/>
                        <a:pt x="1222543" y="3401202"/>
                        <a:pt x="1203882" y="3415198"/>
                      </a:cubicBezTo>
                      <a:cubicBezTo>
                        <a:pt x="1185221" y="3429194"/>
                        <a:pt x="1110576" y="3415198"/>
                        <a:pt x="1110576" y="3415198"/>
                      </a:cubicBezTo>
                      <a:cubicBezTo>
                        <a:pt x="1060813" y="3415198"/>
                        <a:pt x="956621" y="3427639"/>
                        <a:pt x="905303" y="3415198"/>
                      </a:cubicBezTo>
                      <a:cubicBezTo>
                        <a:pt x="853985" y="3402757"/>
                        <a:pt x="835323" y="3343663"/>
                        <a:pt x="802666" y="3340553"/>
                      </a:cubicBezTo>
                      <a:cubicBezTo>
                        <a:pt x="770009" y="3337443"/>
                        <a:pt x="735797" y="3374765"/>
                        <a:pt x="709360" y="3396537"/>
                      </a:cubicBezTo>
                      <a:cubicBezTo>
                        <a:pt x="682923" y="3418309"/>
                        <a:pt x="661152" y="3447856"/>
                        <a:pt x="644046" y="3471182"/>
                      </a:cubicBezTo>
                      <a:cubicBezTo>
                        <a:pt x="626940" y="3494508"/>
                        <a:pt x="634715" y="3525610"/>
                        <a:pt x="606723" y="3536496"/>
                      </a:cubicBezTo>
                      <a:cubicBezTo>
                        <a:pt x="578731" y="3547382"/>
                        <a:pt x="507197" y="3553602"/>
                        <a:pt x="476095" y="3536496"/>
                      </a:cubicBezTo>
                      <a:cubicBezTo>
                        <a:pt x="444993" y="3519390"/>
                        <a:pt x="443437" y="3457186"/>
                        <a:pt x="420111" y="3433860"/>
                      </a:cubicBezTo>
                      <a:cubicBezTo>
                        <a:pt x="396785" y="3410534"/>
                        <a:pt x="359463" y="3412088"/>
                        <a:pt x="336136" y="3396537"/>
                      </a:cubicBezTo>
                      <a:cubicBezTo>
                        <a:pt x="312809" y="3380986"/>
                        <a:pt x="300368" y="3365435"/>
                        <a:pt x="280152" y="3340553"/>
                      </a:cubicBezTo>
                      <a:cubicBezTo>
                        <a:pt x="259936" y="3315671"/>
                        <a:pt x="231944" y="3273684"/>
                        <a:pt x="214838" y="3247247"/>
                      </a:cubicBezTo>
                      <a:cubicBezTo>
                        <a:pt x="197732" y="3220810"/>
                        <a:pt x="183735" y="3203704"/>
                        <a:pt x="177515" y="3181933"/>
                      </a:cubicBezTo>
                      <a:cubicBezTo>
                        <a:pt x="171294" y="3160162"/>
                        <a:pt x="189956" y="3136835"/>
                        <a:pt x="177515" y="3116619"/>
                      </a:cubicBezTo>
                      <a:cubicBezTo>
                        <a:pt x="165074" y="3096403"/>
                        <a:pt x="127752" y="3074631"/>
                        <a:pt x="102870" y="3060635"/>
                      </a:cubicBezTo>
                      <a:cubicBezTo>
                        <a:pt x="77988" y="3046639"/>
                        <a:pt x="45331" y="3048194"/>
                        <a:pt x="28225" y="3032643"/>
                      </a:cubicBezTo>
                      <a:cubicBezTo>
                        <a:pt x="11119" y="3017092"/>
                        <a:pt x="1788" y="2996876"/>
                        <a:pt x="233" y="2967329"/>
                      </a:cubicBezTo>
                      <a:cubicBezTo>
                        <a:pt x="-1322" y="2937782"/>
                        <a:pt x="4899" y="2888019"/>
                        <a:pt x="18895" y="2855362"/>
                      </a:cubicBezTo>
                      <a:cubicBezTo>
                        <a:pt x="32891" y="2822705"/>
                        <a:pt x="77989" y="2793157"/>
                        <a:pt x="84209" y="2771386"/>
                      </a:cubicBezTo>
                      <a:cubicBezTo>
                        <a:pt x="90429" y="2749615"/>
                        <a:pt x="49997" y="2746504"/>
                        <a:pt x="56217" y="2724733"/>
                      </a:cubicBezTo>
                      <a:cubicBezTo>
                        <a:pt x="62437" y="2702962"/>
                        <a:pt x="110645" y="2664084"/>
                        <a:pt x="121531" y="2640758"/>
                      </a:cubicBezTo>
                      <a:cubicBezTo>
                        <a:pt x="132417" y="2617432"/>
                        <a:pt x="133972" y="2600325"/>
                        <a:pt x="121531" y="2584774"/>
                      </a:cubicBezTo>
                      <a:cubicBezTo>
                        <a:pt x="109090" y="2569223"/>
                        <a:pt x="57773" y="2569222"/>
                        <a:pt x="46887" y="2547451"/>
                      </a:cubicBezTo>
                      <a:cubicBezTo>
                        <a:pt x="36001" y="2525679"/>
                        <a:pt x="46886" y="2485247"/>
                        <a:pt x="56217" y="2454145"/>
                      </a:cubicBezTo>
                      <a:cubicBezTo>
                        <a:pt x="65547" y="2423043"/>
                        <a:pt x="82654" y="2385720"/>
                        <a:pt x="102870" y="2360839"/>
                      </a:cubicBezTo>
                      <a:cubicBezTo>
                        <a:pt x="123086" y="2335958"/>
                        <a:pt x="177515" y="2304856"/>
                        <a:pt x="177515" y="2304856"/>
                      </a:cubicBezTo>
                      <a:cubicBezTo>
                        <a:pt x="196176" y="2289305"/>
                        <a:pt x="205507" y="2286194"/>
                        <a:pt x="214838" y="2267533"/>
                      </a:cubicBezTo>
                      <a:cubicBezTo>
                        <a:pt x="224169" y="2248872"/>
                        <a:pt x="222613" y="2213104"/>
                        <a:pt x="233499" y="2192888"/>
                      </a:cubicBezTo>
                      <a:cubicBezTo>
                        <a:pt x="244385" y="2172672"/>
                        <a:pt x="253715" y="2157121"/>
                        <a:pt x="280152" y="2146235"/>
                      </a:cubicBezTo>
                      <a:cubicBezTo>
                        <a:pt x="306589" y="2135349"/>
                        <a:pt x="361017" y="2146235"/>
                        <a:pt x="392119" y="2127574"/>
                      </a:cubicBezTo>
                      <a:cubicBezTo>
                        <a:pt x="423221" y="2108913"/>
                        <a:pt x="444992" y="2057594"/>
                        <a:pt x="466764" y="2034268"/>
                      </a:cubicBezTo>
                      <a:cubicBezTo>
                        <a:pt x="488535" y="2010941"/>
                        <a:pt x="508752" y="2003166"/>
                        <a:pt x="522748" y="1987615"/>
                      </a:cubicBezTo>
                      <a:cubicBezTo>
                        <a:pt x="536744" y="1972064"/>
                        <a:pt x="533634" y="1948737"/>
                        <a:pt x="550740" y="1940962"/>
                      </a:cubicBezTo>
                      <a:cubicBezTo>
                        <a:pt x="567846" y="1933187"/>
                        <a:pt x="625384" y="1940962"/>
                        <a:pt x="625384" y="1940962"/>
                      </a:cubicBezTo>
                      <a:cubicBezTo>
                        <a:pt x="650265" y="1940962"/>
                        <a:pt x="672037" y="1954958"/>
                        <a:pt x="700029" y="1940962"/>
                      </a:cubicBezTo>
                      <a:cubicBezTo>
                        <a:pt x="728021" y="1926966"/>
                        <a:pt x="766899" y="1877202"/>
                        <a:pt x="793336" y="1856986"/>
                      </a:cubicBezTo>
                      <a:cubicBezTo>
                        <a:pt x="819773" y="1836770"/>
                        <a:pt x="833769" y="1828995"/>
                        <a:pt x="858650" y="1819664"/>
                      </a:cubicBezTo>
                      <a:cubicBezTo>
                        <a:pt x="883531" y="1810333"/>
                        <a:pt x="916188" y="1802557"/>
                        <a:pt x="942625" y="1801002"/>
                      </a:cubicBezTo>
                      <a:cubicBezTo>
                        <a:pt x="969062" y="1799447"/>
                        <a:pt x="990833" y="1819663"/>
                        <a:pt x="1017270" y="1810333"/>
                      </a:cubicBezTo>
                      <a:cubicBezTo>
                        <a:pt x="1043707" y="1801003"/>
                        <a:pt x="1076364" y="1760570"/>
                        <a:pt x="1101246" y="1745019"/>
                      </a:cubicBezTo>
                      <a:cubicBezTo>
                        <a:pt x="1126128" y="1729468"/>
                        <a:pt x="1147899" y="1721692"/>
                        <a:pt x="1166560" y="1717027"/>
                      </a:cubicBezTo>
                      <a:cubicBezTo>
                        <a:pt x="1185221" y="1712362"/>
                        <a:pt x="1214768" y="1729468"/>
                        <a:pt x="1213213" y="1717027"/>
                      </a:cubicBezTo>
                      <a:cubicBezTo>
                        <a:pt x="1211658" y="1704586"/>
                        <a:pt x="1165004" y="1671929"/>
                        <a:pt x="1157229" y="1642382"/>
                      </a:cubicBezTo>
                      <a:cubicBezTo>
                        <a:pt x="1149454" y="1612835"/>
                        <a:pt x="1157229" y="1566182"/>
                        <a:pt x="1166560" y="1539745"/>
                      </a:cubicBezTo>
                      <a:cubicBezTo>
                        <a:pt x="1175891" y="1513308"/>
                        <a:pt x="1194552" y="1507088"/>
                        <a:pt x="1213213" y="1483762"/>
                      </a:cubicBezTo>
                      <a:cubicBezTo>
                        <a:pt x="1231874" y="1460436"/>
                        <a:pt x="1258311" y="1415337"/>
                        <a:pt x="1278527" y="1399786"/>
                      </a:cubicBezTo>
                      <a:cubicBezTo>
                        <a:pt x="1298743" y="1384235"/>
                        <a:pt x="1322070" y="1412227"/>
                        <a:pt x="1334511" y="1390456"/>
                      </a:cubicBezTo>
                      <a:cubicBezTo>
                        <a:pt x="1346952" y="1368685"/>
                        <a:pt x="1353172" y="1269158"/>
                        <a:pt x="1353172" y="1269158"/>
                      </a:cubicBezTo>
                      <a:cubicBezTo>
                        <a:pt x="1362503" y="1245831"/>
                        <a:pt x="1390495" y="1250496"/>
                        <a:pt x="1390495" y="1250496"/>
                      </a:cubicBezTo>
                      <a:cubicBezTo>
                        <a:pt x="1406046" y="1242721"/>
                        <a:pt x="1432482" y="1236501"/>
                        <a:pt x="1446478" y="1222505"/>
                      </a:cubicBezTo>
                      <a:cubicBezTo>
                        <a:pt x="1460474" y="1208509"/>
                        <a:pt x="1474470" y="1166521"/>
                        <a:pt x="1474470" y="1166521"/>
                      </a:cubicBezTo>
                      <a:cubicBezTo>
                        <a:pt x="1480691" y="1152525"/>
                        <a:pt x="1463585" y="1146304"/>
                        <a:pt x="1483801" y="1138529"/>
                      </a:cubicBezTo>
                      <a:cubicBezTo>
                        <a:pt x="1504017" y="1130753"/>
                        <a:pt x="1561556" y="1127643"/>
                        <a:pt x="1595768" y="1119868"/>
                      </a:cubicBezTo>
                      <a:cubicBezTo>
                        <a:pt x="1629980" y="1112093"/>
                        <a:pt x="1662637" y="1113648"/>
                        <a:pt x="1689074" y="1091876"/>
                      </a:cubicBezTo>
                      <a:cubicBezTo>
                        <a:pt x="1715511" y="1070104"/>
                        <a:pt x="1727952" y="1020341"/>
                        <a:pt x="1754389" y="989239"/>
                      </a:cubicBezTo>
                      <a:cubicBezTo>
                        <a:pt x="1780826" y="958137"/>
                        <a:pt x="1818148" y="920815"/>
                        <a:pt x="1847695" y="905264"/>
                      </a:cubicBezTo>
                      <a:cubicBezTo>
                        <a:pt x="1877242" y="889713"/>
                        <a:pt x="1903678" y="900598"/>
                        <a:pt x="1931670" y="895933"/>
                      </a:cubicBezTo>
                      <a:cubicBezTo>
                        <a:pt x="1959662" y="891268"/>
                        <a:pt x="1986099" y="861721"/>
                        <a:pt x="2015646" y="877272"/>
                      </a:cubicBezTo>
                      <a:cubicBezTo>
                        <a:pt x="2045193" y="892823"/>
                        <a:pt x="2082515" y="964357"/>
                        <a:pt x="2108952" y="989239"/>
                      </a:cubicBezTo>
                      <a:cubicBezTo>
                        <a:pt x="2135389" y="1014121"/>
                        <a:pt x="2149384" y="1014121"/>
                        <a:pt x="2174266" y="1026562"/>
                      </a:cubicBezTo>
                      <a:cubicBezTo>
                        <a:pt x="2199148" y="1039003"/>
                        <a:pt x="2228695" y="1056109"/>
                        <a:pt x="2258242" y="1063884"/>
                      </a:cubicBezTo>
                      <a:cubicBezTo>
                        <a:pt x="2287789" y="1071659"/>
                        <a:pt x="2331332" y="1085656"/>
                        <a:pt x="2351548" y="1073215"/>
                      </a:cubicBezTo>
                      <a:cubicBezTo>
                        <a:pt x="2371764" y="1060774"/>
                        <a:pt x="2379540" y="1012565"/>
                        <a:pt x="2379540" y="989239"/>
                      </a:cubicBezTo>
                      <a:cubicBezTo>
                        <a:pt x="2379540" y="965913"/>
                        <a:pt x="2349993" y="962803"/>
                        <a:pt x="2351548" y="933256"/>
                      </a:cubicBezTo>
                      <a:cubicBezTo>
                        <a:pt x="2353103" y="903709"/>
                        <a:pt x="2387315" y="841505"/>
                        <a:pt x="2388870" y="811958"/>
                      </a:cubicBezTo>
                      <a:cubicBezTo>
                        <a:pt x="2390425" y="782411"/>
                        <a:pt x="2353103" y="773080"/>
                        <a:pt x="2360878" y="755974"/>
                      </a:cubicBezTo>
                      <a:cubicBezTo>
                        <a:pt x="2368653" y="738868"/>
                        <a:pt x="2410641" y="737313"/>
                        <a:pt x="2435523" y="709321"/>
                      </a:cubicBezTo>
                      <a:cubicBezTo>
                        <a:pt x="2460405" y="681329"/>
                        <a:pt x="2494617" y="616015"/>
                        <a:pt x="2510168" y="588023"/>
                      </a:cubicBezTo>
                      <a:cubicBezTo>
                        <a:pt x="2525719" y="560031"/>
                        <a:pt x="2502392" y="556921"/>
                        <a:pt x="2528829" y="541370"/>
                      </a:cubicBezTo>
                      <a:cubicBezTo>
                        <a:pt x="2555266" y="525819"/>
                        <a:pt x="2640797" y="513378"/>
                        <a:pt x="2668789" y="494717"/>
                      </a:cubicBezTo>
                      <a:cubicBezTo>
                        <a:pt x="2696781" y="476056"/>
                        <a:pt x="2679674" y="458949"/>
                        <a:pt x="2696780" y="429402"/>
                      </a:cubicBezTo>
                      <a:cubicBezTo>
                        <a:pt x="2713886" y="399855"/>
                        <a:pt x="2738768" y="345427"/>
                        <a:pt x="2771425" y="317435"/>
                      </a:cubicBezTo>
                      <a:cubicBezTo>
                        <a:pt x="2804082" y="289443"/>
                        <a:pt x="2846070" y="270782"/>
                        <a:pt x="2892723" y="261451"/>
                      </a:cubicBezTo>
                      <a:cubicBezTo>
                        <a:pt x="2939376" y="252120"/>
                        <a:pt x="3015577" y="264561"/>
                        <a:pt x="3051344" y="261451"/>
                      </a:cubicBezTo>
                      <a:cubicBezTo>
                        <a:pt x="3087111" y="258341"/>
                        <a:pt x="3093331" y="256786"/>
                        <a:pt x="3107327" y="242790"/>
                      </a:cubicBezTo>
                      <a:cubicBezTo>
                        <a:pt x="3121323" y="228794"/>
                        <a:pt x="3135319" y="177476"/>
                        <a:pt x="3135319" y="177476"/>
                      </a:cubicBezTo>
                      <a:cubicBezTo>
                        <a:pt x="3149315" y="161925"/>
                        <a:pt x="3171087" y="154149"/>
                        <a:pt x="3191303" y="149484"/>
                      </a:cubicBezTo>
                      <a:cubicBezTo>
                        <a:pt x="3211519" y="144819"/>
                        <a:pt x="3222405" y="152594"/>
                        <a:pt x="3256617" y="149484"/>
                      </a:cubicBezTo>
                      <a:cubicBezTo>
                        <a:pt x="3290829" y="146374"/>
                        <a:pt x="3363919" y="143264"/>
                        <a:pt x="3396576" y="130823"/>
                      </a:cubicBezTo>
                      <a:cubicBezTo>
                        <a:pt x="3429233" y="118382"/>
                        <a:pt x="3419903" y="88835"/>
                        <a:pt x="3452560" y="74839"/>
                      </a:cubicBezTo>
                      <a:cubicBezTo>
                        <a:pt x="3485217" y="60843"/>
                        <a:pt x="3556752" y="45292"/>
                        <a:pt x="3592519" y="46847"/>
                      </a:cubicBezTo>
                      <a:cubicBezTo>
                        <a:pt x="3628286" y="48402"/>
                        <a:pt x="3637617" y="91945"/>
                        <a:pt x="3667164" y="84170"/>
                      </a:cubicBezTo>
                      <a:cubicBezTo>
                        <a:pt x="3696711" y="76395"/>
                        <a:pt x="3732479" y="-4471"/>
                        <a:pt x="3769801" y="194"/>
                      </a:cubicBezTo>
                      <a:cubicBezTo>
                        <a:pt x="3807123" y="4859"/>
                        <a:pt x="3842891" y="91946"/>
                        <a:pt x="3891099" y="112162"/>
                      </a:cubicBezTo>
                      <a:cubicBezTo>
                        <a:pt x="3939307" y="132378"/>
                        <a:pt x="4009287" y="129267"/>
                        <a:pt x="4059050" y="121492"/>
                      </a:cubicBezTo>
                      <a:cubicBezTo>
                        <a:pt x="4108813" y="113716"/>
                        <a:pt x="4138360" y="84170"/>
                        <a:pt x="4189678" y="65509"/>
                      </a:cubicBezTo>
                      <a:cubicBezTo>
                        <a:pt x="4240996" y="46848"/>
                        <a:pt x="4323417" y="18856"/>
                        <a:pt x="4366960" y="9525"/>
                      </a:cubicBezTo>
                      <a:cubicBezTo>
                        <a:pt x="4410503" y="194"/>
                        <a:pt x="4450936" y="9525"/>
                        <a:pt x="4450936" y="9525"/>
                      </a:cubicBezTo>
                      <a:cubicBezTo>
                        <a:pt x="4469597" y="11080"/>
                        <a:pt x="4463376" y="3305"/>
                        <a:pt x="4478927" y="18856"/>
                      </a:cubicBezTo>
                      <a:cubicBezTo>
                        <a:pt x="4494478" y="34407"/>
                        <a:pt x="4510030" y="95056"/>
                        <a:pt x="4544242" y="102831"/>
                      </a:cubicBezTo>
                      <a:cubicBezTo>
                        <a:pt x="4578454" y="110606"/>
                        <a:pt x="4637548" y="67064"/>
                        <a:pt x="4684201" y="65509"/>
                      </a:cubicBezTo>
                      <a:cubicBezTo>
                        <a:pt x="4730854" y="63954"/>
                        <a:pt x="4789948" y="63953"/>
                        <a:pt x="4824160" y="93500"/>
                      </a:cubicBezTo>
                      <a:cubicBezTo>
                        <a:pt x="4858372" y="123047"/>
                        <a:pt x="4877033" y="197692"/>
                        <a:pt x="4889474" y="242790"/>
                      </a:cubicBezTo>
                      <a:cubicBezTo>
                        <a:pt x="4901915" y="287888"/>
                        <a:pt x="4889474" y="346982"/>
                        <a:pt x="4898805" y="364088"/>
                      </a:cubicBezTo>
                      <a:cubicBezTo>
                        <a:pt x="4908136" y="381194"/>
                        <a:pt x="4933017" y="332986"/>
                        <a:pt x="4945458" y="345427"/>
                      </a:cubicBezTo>
                      <a:cubicBezTo>
                        <a:pt x="4957899" y="357868"/>
                        <a:pt x="4968785" y="402966"/>
                        <a:pt x="4973450" y="438733"/>
                      </a:cubicBezTo>
                      <a:cubicBezTo>
                        <a:pt x="4978115" y="474500"/>
                        <a:pt x="4970340" y="527374"/>
                        <a:pt x="4973450" y="560031"/>
                      </a:cubicBezTo>
                      <a:cubicBezTo>
                        <a:pt x="4976560" y="592688"/>
                        <a:pt x="4975005" y="625345"/>
                        <a:pt x="4992111" y="634676"/>
                      </a:cubicBezTo>
                      <a:cubicBezTo>
                        <a:pt x="5009217" y="644007"/>
                        <a:pt x="5076087" y="616015"/>
                        <a:pt x="5076087" y="616015"/>
                      </a:cubicBezTo>
                      <a:cubicBezTo>
                        <a:pt x="5091638" y="622235"/>
                        <a:pt x="5088527" y="640896"/>
                        <a:pt x="5085417" y="671998"/>
                      </a:cubicBezTo>
                      <a:cubicBezTo>
                        <a:pt x="5082307" y="703100"/>
                        <a:pt x="5068311" y="765304"/>
                        <a:pt x="5057425" y="802627"/>
                      </a:cubicBezTo>
                      <a:cubicBezTo>
                        <a:pt x="5046539" y="839949"/>
                        <a:pt x="5018548" y="872606"/>
                        <a:pt x="5020103" y="895933"/>
                      </a:cubicBezTo>
                      <a:cubicBezTo>
                        <a:pt x="5021658" y="919259"/>
                        <a:pt x="5048095" y="927035"/>
                        <a:pt x="5066756" y="942586"/>
                      </a:cubicBezTo>
                      <a:cubicBezTo>
                        <a:pt x="5085417" y="958137"/>
                        <a:pt x="5108744" y="987684"/>
                        <a:pt x="5132070" y="989239"/>
                      </a:cubicBezTo>
                      <a:cubicBezTo>
                        <a:pt x="5155397" y="990794"/>
                        <a:pt x="5206715" y="951917"/>
                        <a:pt x="5206715" y="951917"/>
                      </a:cubicBezTo>
                      <a:cubicBezTo>
                        <a:pt x="5225376" y="950362"/>
                        <a:pt x="5225377" y="955027"/>
                        <a:pt x="5244038" y="979909"/>
                      </a:cubicBezTo>
                      <a:cubicBezTo>
                        <a:pt x="5262699" y="1004791"/>
                        <a:pt x="5307796" y="1057664"/>
                        <a:pt x="5318682" y="1101207"/>
                      </a:cubicBezTo>
                      <a:cubicBezTo>
                        <a:pt x="5329568" y="1144750"/>
                        <a:pt x="5303132" y="1197623"/>
                        <a:pt x="5309352" y="1241166"/>
                      </a:cubicBezTo>
                      <a:cubicBezTo>
                        <a:pt x="5315572" y="1284709"/>
                        <a:pt x="5342009" y="1334472"/>
                        <a:pt x="5356005" y="1362464"/>
                      </a:cubicBezTo>
                      <a:cubicBezTo>
                        <a:pt x="5370001" y="1390456"/>
                        <a:pt x="5370001" y="1392011"/>
                        <a:pt x="5393327" y="1409117"/>
                      </a:cubicBezTo>
                      <a:cubicBezTo>
                        <a:pt x="5416653" y="1426223"/>
                        <a:pt x="5469527" y="1469765"/>
                        <a:pt x="5495964" y="1465100"/>
                      </a:cubicBezTo>
                      <a:cubicBezTo>
                        <a:pt x="5522401" y="1460435"/>
                        <a:pt x="5536397" y="1412227"/>
                        <a:pt x="5551948" y="1381125"/>
                      </a:cubicBezTo>
                      <a:cubicBezTo>
                        <a:pt x="5567499" y="1350023"/>
                        <a:pt x="5578384" y="1312700"/>
                        <a:pt x="5589270" y="1278488"/>
                      </a:cubicBezTo>
                      <a:cubicBezTo>
                        <a:pt x="5600156" y="1244276"/>
                        <a:pt x="5607931" y="1203843"/>
                        <a:pt x="5617262" y="1175851"/>
                      </a:cubicBezTo>
                      <a:cubicBezTo>
                        <a:pt x="5626593" y="1147859"/>
                        <a:pt x="5625038" y="1132308"/>
                        <a:pt x="5645254" y="1110537"/>
                      </a:cubicBezTo>
                      <a:cubicBezTo>
                        <a:pt x="5665470" y="1088766"/>
                        <a:pt x="5738560" y="1045223"/>
                        <a:pt x="5738560" y="1045223"/>
                      </a:cubicBezTo>
                      <a:cubicBezTo>
                        <a:pt x="5758776" y="1034337"/>
                        <a:pt x="5766552" y="1045223"/>
                        <a:pt x="5766552" y="1045223"/>
                      </a:cubicBezTo>
                      <a:cubicBezTo>
                        <a:pt x="5810095" y="1046778"/>
                        <a:pt x="5932948" y="1048333"/>
                        <a:pt x="5999817" y="1054553"/>
                      </a:cubicBezTo>
                      <a:cubicBezTo>
                        <a:pt x="6066686" y="1060773"/>
                        <a:pt x="6121115" y="1059218"/>
                        <a:pt x="6167768" y="1082545"/>
                      </a:cubicBezTo>
                      <a:cubicBezTo>
                        <a:pt x="6214421" y="1105872"/>
                        <a:pt x="6225307" y="1168076"/>
                        <a:pt x="6279736" y="1194513"/>
                      </a:cubicBezTo>
                      <a:cubicBezTo>
                        <a:pt x="6334165" y="1220950"/>
                        <a:pt x="6435246" y="1222505"/>
                        <a:pt x="6494340" y="1241166"/>
                      </a:cubicBezTo>
                      <a:cubicBezTo>
                        <a:pt x="6553434" y="1259827"/>
                        <a:pt x="6598532" y="1266047"/>
                        <a:pt x="6634299" y="1306480"/>
                      </a:cubicBezTo>
                      <a:cubicBezTo>
                        <a:pt x="6670066" y="1346913"/>
                        <a:pt x="6688728" y="1407562"/>
                        <a:pt x="6708944" y="1483762"/>
                      </a:cubicBezTo>
                      <a:cubicBezTo>
                        <a:pt x="6729160" y="1559962"/>
                        <a:pt x="6749377" y="1684370"/>
                        <a:pt x="6755597" y="1763680"/>
                      </a:cubicBezTo>
                      <a:cubicBezTo>
                        <a:pt x="6761817" y="1842990"/>
                        <a:pt x="6758707" y="1919190"/>
                        <a:pt x="6746266" y="1959623"/>
                      </a:cubicBezTo>
                      <a:cubicBezTo>
                        <a:pt x="6733825" y="2000056"/>
                        <a:pt x="6713609" y="1989170"/>
                        <a:pt x="6680952" y="2006276"/>
                      </a:cubicBezTo>
                      <a:cubicBezTo>
                        <a:pt x="6648295" y="2023382"/>
                        <a:pt x="6568984" y="2037378"/>
                        <a:pt x="6550323" y="2062260"/>
                      </a:cubicBezTo>
                      <a:cubicBezTo>
                        <a:pt x="6531662" y="2087142"/>
                        <a:pt x="6561209" y="2127574"/>
                        <a:pt x="6568984" y="2155566"/>
                      </a:cubicBezTo>
                      <a:cubicBezTo>
                        <a:pt x="6576760" y="2183558"/>
                        <a:pt x="6576760" y="2208440"/>
                        <a:pt x="6596976" y="2230211"/>
                      </a:cubicBezTo>
                      <a:cubicBezTo>
                        <a:pt x="6617192" y="2251982"/>
                        <a:pt x="6660735" y="2265978"/>
                        <a:pt x="6690282" y="2286194"/>
                      </a:cubicBezTo>
                      <a:cubicBezTo>
                        <a:pt x="6719829" y="2306410"/>
                        <a:pt x="6754042" y="2318852"/>
                        <a:pt x="6774258" y="2351509"/>
                      </a:cubicBezTo>
                      <a:cubicBezTo>
                        <a:pt x="6794474" y="2384166"/>
                        <a:pt x="6797584" y="2452590"/>
                        <a:pt x="6811580" y="2482137"/>
                      </a:cubicBezTo>
                      <a:cubicBezTo>
                        <a:pt x="6825576" y="2511684"/>
                        <a:pt x="6858233" y="2497688"/>
                        <a:pt x="6858233" y="2528790"/>
                      </a:cubicBezTo>
                      <a:cubicBezTo>
                        <a:pt x="6858233" y="2559892"/>
                        <a:pt x="6817800" y="2628316"/>
                        <a:pt x="6811580" y="2668749"/>
                      </a:cubicBezTo>
                      <a:cubicBezTo>
                        <a:pt x="6805360" y="2709182"/>
                        <a:pt x="6824021" y="2740284"/>
                        <a:pt x="6820911" y="2771386"/>
                      </a:cubicBezTo>
                      <a:cubicBezTo>
                        <a:pt x="6817801" y="2802488"/>
                        <a:pt x="6780478" y="2825815"/>
                        <a:pt x="6792919" y="2855362"/>
                      </a:cubicBezTo>
                      <a:cubicBezTo>
                        <a:pt x="6805360" y="2884909"/>
                        <a:pt x="6878450" y="2905125"/>
                        <a:pt x="6895556" y="2948668"/>
                      </a:cubicBezTo>
                      <a:cubicBezTo>
                        <a:pt x="6912662" y="2992211"/>
                        <a:pt x="6894001" y="3080852"/>
                        <a:pt x="6895556" y="3116619"/>
                      </a:cubicBezTo>
                      <a:cubicBezTo>
                        <a:pt x="6897111" y="3152386"/>
                        <a:pt x="6889336" y="3143056"/>
                        <a:pt x="6904887" y="3163272"/>
                      </a:cubicBezTo>
                      <a:cubicBezTo>
                        <a:pt x="6920438" y="3183488"/>
                        <a:pt x="7021752" y="3191186"/>
                        <a:pt x="6988862" y="3237917"/>
                      </a:cubicBezTo>
                      <a:cubicBezTo>
                        <a:pt x="6955972" y="3284648"/>
                        <a:pt x="6827379" y="3372458"/>
                        <a:pt x="6707546" y="3443656"/>
                      </a:cubicBezTo>
                      <a:cubicBezTo>
                        <a:pt x="6587713" y="3514854"/>
                        <a:pt x="6449712" y="3624592"/>
                        <a:pt x="6269867" y="3665102"/>
                      </a:cubicBezTo>
                      <a:cubicBezTo>
                        <a:pt x="6090022" y="3705612"/>
                        <a:pt x="5902778" y="3652920"/>
                        <a:pt x="5628474" y="3686717"/>
                      </a:cubicBezTo>
                      <a:cubicBezTo>
                        <a:pt x="5354170" y="3720514"/>
                        <a:pt x="4911813" y="3841864"/>
                        <a:pt x="4624044" y="3867886"/>
                      </a:cubicBezTo>
                      <a:cubicBezTo>
                        <a:pt x="4336275" y="3893908"/>
                        <a:pt x="3950069" y="3847513"/>
                        <a:pt x="3901861" y="3842848"/>
                      </a:cubicBezTo>
                    </a:path>
                  </a:pathLst>
                </a:cu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4" name="Oval 13"/>
            <p:cNvSpPr/>
            <p:nvPr/>
          </p:nvSpPr>
          <p:spPr>
            <a:xfrm>
              <a:off x="3573440" y="3111377"/>
              <a:ext cx="4011886" cy="3051066"/>
            </a:xfrm>
            <a:prstGeom prst="ellipse">
              <a:avLst/>
            </a:prstGeom>
            <a:noFill/>
            <a:ln w="444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952237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000" dirty="0"/>
              <a:t>Errors and </a:t>
            </a:r>
            <a:r>
              <a:rPr lang="en-US" sz="4000" dirty="0" smtClean="0"/>
              <a:t>Uncertainties</a:t>
            </a:r>
            <a:endParaRPr lang="en-US" sz="4320" dirty="0"/>
          </a:p>
        </p:txBody>
      </p:sp>
      <p:sp>
        <p:nvSpPr>
          <p:cNvPr id="3" name="Shape 116"/>
          <p:cNvSpPr txBox="1">
            <a:spLocks noGrp="1"/>
          </p:cNvSpPr>
          <p:nvPr>
            <p:ph type="body" idx="4294967295"/>
          </p:nvPr>
        </p:nvSpPr>
        <p:spPr>
          <a:xfrm>
            <a:off x="656760" y="1637273"/>
            <a:ext cx="10576365" cy="5068500"/>
          </a:xfrm>
          <a:prstGeom prst="rect">
            <a:avLst/>
          </a:prstGeom>
          <a:noFill/>
          <a:ln>
            <a:noFill/>
          </a:ln>
        </p:spPr>
        <p:txBody>
          <a:bodyPr wrap="square" lIns="91425" tIns="45700" rIns="91425" bIns="45700" anchor="t" anchorCtr="0">
            <a:noAutofit/>
          </a:bodyPr>
          <a:lstStyle/>
          <a:p>
            <a:pPr marL="342900" indent="-342900">
              <a:lnSpc>
                <a:spcPct val="100000"/>
              </a:lnSpc>
              <a:spcBef>
                <a:spcPts val="200"/>
              </a:spcBef>
              <a:buClr>
                <a:srgbClr val="2E8652"/>
              </a:buClr>
              <a:buFont typeface="Webdings" panose="05030102010509060703" pitchFamily="18" charset="2"/>
              <a:buChar char="4"/>
            </a:pPr>
            <a:r>
              <a:rPr lang="en-US" sz="2200" dirty="0" smtClean="0">
                <a:solidFill>
                  <a:schemeClr val="bg2">
                    <a:lumMod val="50000"/>
                  </a:schemeClr>
                </a:solidFill>
                <a:latin typeface="+mn-lt"/>
              </a:rPr>
              <a:t>Temporal discrepancy between time field data collected and time aircraft flown</a:t>
            </a:r>
          </a:p>
          <a:p>
            <a:pPr marL="0" indent="0">
              <a:lnSpc>
                <a:spcPct val="100000"/>
              </a:lnSpc>
              <a:spcBef>
                <a:spcPts val="200"/>
              </a:spcBef>
              <a:buClr>
                <a:srgbClr val="2E8652"/>
              </a:buClr>
              <a:buNone/>
            </a:pPr>
            <a:endParaRPr lang="en-US" sz="2200" dirty="0" smtClean="0">
              <a:solidFill>
                <a:schemeClr val="bg2">
                  <a:lumMod val="50000"/>
                </a:schemeClr>
              </a:solidFill>
              <a:latin typeface="+mn-lt"/>
            </a:endParaRPr>
          </a:p>
          <a:p>
            <a:pPr marL="342900" indent="-342900">
              <a:lnSpc>
                <a:spcPct val="100000"/>
              </a:lnSpc>
              <a:spcBef>
                <a:spcPts val="200"/>
              </a:spcBef>
              <a:buClr>
                <a:srgbClr val="2E8652"/>
              </a:buClr>
              <a:buFont typeface="Webdings" panose="05030102010509060703" pitchFamily="18" charset="2"/>
              <a:buChar char="4"/>
            </a:pPr>
            <a:r>
              <a:rPr lang="en-US" sz="2200" dirty="0" smtClean="0">
                <a:solidFill>
                  <a:schemeClr val="bg2">
                    <a:lumMod val="50000"/>
                  </a:schemeClr>
                </a:solidFill>
                <a:latin typeface="+mn-lt"/>
              </a:rPr>
              <a:t>Spring imagery may be influenced by phenology</a:t>
            </a:r>
          </a:p>
          <a:p>
            <a:pPr marL="0" indent="0">
              <a:lnSpc>
                <a:spcPct val="100000"/>
              </a:lnSpc>
              <a:spcBef>
                <a:spcPts val="200"/>
              </a:spcBef>
              <a:buClr>
                <a:srgbClr val="2E8652"/>
              </a:buClr>
              <a:buNone/>
            </a:pPr>
            <a:endParaRPr lang="en-US" sz="2200" dirty="0" smtClean="0">
              <a:solidFill>
                <a:schemeClr val="bg2">
                  <a:lumMod val="50000"/>
                </a:schemeClr>
              </a:solidFill>
              <a:latin typeface="+mn-lt"/>
            </a:endParaRPr>
          </a:p>
          <a:p>
            <a:pPr marL="342900" indent="-342900">
              <a:lnSpc>
                <a:spcPct val="100000"/>
              </a:lnSpc>
              <a:spcBef>
                <a:spcPts val="200"/>
              </a:spcBef>
              <a:buClr>
                <a:srgbClr val="2E8652"/>
              </a:buClr>
              <a:buFont typeface="Webdings" panose="05030102010509060703" pitchFamily="18" charset="2"/>
              <a:buChar char="4"/>
            </a:pPr>
            <a:r>
              <a:rPr lang="en-US" sz="2200" dirty="0" smtClean="0">
                <a:solidFill>
                  <a:schemeClr val="bg2">
                    <a:lumMod val="50000"/>
                  </a:schemeClr>
                </a:solidFill>
                <a:latin typeface="+mn-lt"/>
              </a:rPr>
              <a:t>Difficult to distinguish individual species within vegetation type using MESMA</a:t>
            </a:r>
          </a:p>
          <a:p>
            <a:pPr marL="0" indent="0">
              <a:lnSpc>
                <a:spcPct val="100000"/>
              </a:lnSpc>
              <a:spcBef>
                <a:spcPts val="200"/>
              </a:spcBef>
              <a:buClr>
                <a:srgbClr val="2E8652"/>
              </a:buClr>
              <a:buNone/>
            </a:pPr>
            <a:endParaRPr lang="en-US" sz="2200" dirty="0" smtClean="0">
              <a:solidFill>
                <a:schemeClr val="bg2">
                  <a:lumMod val="50000"/>
                </a:schemeClr>
              </a:solidFill>
              <a:latin typeface="+mn-lt"/>
            </a:endParaRPr>
          </a:p>
          <a:p>
            <a:pPr marL="342900" indent="-342900">
              <a:lnSpc>
                <a:spcPct val="100000"/>
              </a:lnSpc>
              <a:spcBef>
                <a:spcPts val="200"/>
              </a:spcBef>
              <a:buClr>
                <a:srgbClr val="2E8652"/>
              </a:buClr>
              <a:buFont typeface="Webdings" panose="05030102010509060703" pitchFamily="18" charset="2"/>
              <a:buChar char="4"/>
            </a:pPr>
            <a:r>
              <a:rPr lang="en-US" sz="2200" dirty="0" smtClean="0">
                <a:solidFill>
                  <a:schemeClr val="bg2">
                    <a:lumMod val="50000"/>
                  </a:schemeClr>
                </a:solidFill>
                <a:latin typeface="+mn-lt"/>
              </a:rPr>
              <a:t>Vegetation responds on different timescales and trends may be missed because the right temporal windows are not used </a:t>
            </a:r>
            <a:endParaRPr sz="2200" dirty="0">
              <a:solidFill>
                <a:schemeClr val="bg2">
                  <a:lumMod val="50000"/>
                </a:schemeClr>
              </a:solidFill>
              <a:latin typeface="+mn-lt"/>
            </a:endParaRPr>
          </a:p>
          <a:p>
            <a:pPr>
              <a:lnSpc>
                <a:spcPct val="115000"/>
              </a:lnSpc>
              <a:spcBef>
                <a:spcPts val="0"/>
              </a:spcBef>
            </a:pPr>
            <a:endParaRPr sz="2200" dirty="0">
              <a:solidFill>
                <a:schemeClr val="bg2">
                  <a:lumMod val="50000"/>
                </a:schemeClr>
              </a:solidFill>
              <a:latin typeface="+mn-lt"/>
            </a:endParaRPr>
          </a:p>
          <a:p>
            <a:pPr marR="0" lvl="0" algn="l" rtl="0">
              <a:lnSpc>
                <a:spcPct val="90000"/>
              </a:lnSpc>
              <a:spcBef>
                <a:spcPts val="1000"/>
              </a:spcBef>
              <a:buNone/>
            </a:pPr>
            <a:endParaRPr sz="2200" dirty="0">
              <a:latin typeface="+mn-lt"/>
            </a:endParaRPr>
          </a:p>
          <a:p>
            <a:pPr marR="0" lvl="0" algn="l" rtl="0">
              <a:lnSpc>
                <a:spcPct val="90000"/>
              </a:lnSpc>
              <a:spcBef>
                <a:spcPts val="1000"/>
              </a:spcBef>
              <a:buNone/>
            </a:pPr>
            <a:endParaRPr sz="2200" dirty="0"/>
          </a:p>
        </p:txBody>
      </p:sp>
    </p:spTree>
    <p:extLst>
      <p:ext uri="{BB962C8B-B14F-4D97-AF65-F5344CB8AC3E}">
        <p14:creationId xmlns:p14="http://schemas.microsoft.com/office/powerpoint/2010/main" val="9969042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000" dirty="0"/>
              <a:t>Future </a:t>
            </a:r>
            <a:r>
              <a:rPr lang="en-US" sz="4000" dirty="0" smtClean="0"/>
              <a:t>Work</a:t>
            </a:r>
            <a:endParaRPr lang="en-US" sz="4320" dirty="0"/>
          </a:p>
        </p:txBody>
      </p:sp>
      <p:sp>
        <p:nvSpPr>
          <p:cNvPr id="3" name="Shape 116"/>
          <p:cNvSpPr txBox="1">
            <a:spLocks noGrp="1"/>
          </p:cNvSpPr>
          <p:nvPr>
            <p:ph type="body" idx="4294967295"/>
          </p:nvPr>
        </p:nvSpPr>
        <p:spPr>
          <a:xfrm>
            <a:off x="602464" y="1281731"/>
            <a:ext cx="10987073" cy="1515783"/>
          </a:xfrm>
          <a:prstGeom prst="rect">
            <a:avLst/>
          </a:prstGeom>
          <a:noFill/>
          <a:ln>
            <a:noFill/>
          </a:ln>
        </p:spPr>
        <p:txBody>
          <a:bodyPr wrap="square" lIns="91425" tIns="45700" rIns="91425" bIns="45700" anchor="t" anchorCtr="0">
            <a:noAutofit/>
          </a:bodyPr>
          <a:lstStyle/>
          <a:p>
            <a:pPr marL="342900" indent="-342900">
              <a:spcBef>
                <a:spcPts val="200"/>
              </a:spcBef>
              <a:buClr>
                <a:srgbClr val="2E8652"/>
              </a:buClr>
              <a:buFont typeface="Webdings" panose="05030102010509060703" pitchFamily="18" charset="2"/>
              <a:buChar char="4"/>
            </a:pPr>
            <a:r>
              <a:rPr lang="en-US" sz="2200" dirty="0" smtClean="0">
                <a:solidFill>
                  <a:schemeClr val="bg2">
                    <a:lumMod val="50000"/>
                  </a:schemeClr>
                </a:solidFill>
                <a:latin typeface="+mn-lt"/>
              </a:rPr>
              <a:t>More in-depth analysis of the </a:t>
            </a:r>
            <a:r>
              <a:rPr lang="en-US" sz="2200" b="1" dirty="0" smtClean="0">
                <a:solidFill>
                  <a:schemeClr val="bg2">
                    <a:lumMod val="50000"/>
                  </a:schemeClr>
                </a:solidFill>
                <a:latin typeface="+mn-lt"/>
              </a:rPr>
              <a:t>impact</a:t>
            </a:r>
            <a:r>
              <a:rPr lang="en-US" sz="2200" dirty="0" smtClean="0">
                <a:solidFill>
                  <a:schemeClr val="bg2">
                    <a:lumMod val="50000"/>
                  </a:schemeClr>
                </a:solidFill>
                <a:latin typeface="+mn-lt"/>
              </a:rPr>
              <a:t> that </a:t>
            </a:r>
            <a:r>
              <a:rPr lang="en-US" sz="2200" b="1" dirty="0" smtClean="0">
                <a:solidFill>
                  <a:schemeClr val="bg2">
                    <a:lumMod val="50000"/>
                  </a:schemeClr>
                </a:solidFill>
                <a:latin typeface="+mn-lt"/>
              </a:rPr>
              <a:t>invasive beetles </a:t>
            </a:r>
            <a:r>
              <a:rPr lang="en-US" sz="2200" dirty="0" smtClean="0">
                <a:solidFill>
                  <a:schemeClr val="bg2">
                    <a:lumMod val="50000"/>
                  </a:schemeClr>
                </a:solidFill>
                <a:latin typeface="+mn-lt"/>
              </a:rPr>
              <a:t>have on oak trees</a:t>
            </a:r>
          </a:p>
          <a:p>
            <a:pPr marL="0" indent="0">
              <a:spcBef>
                <a:spcPts val="200"/>
              </a:spcBef>
              <a:buClr>
                <a:srgbClr val="2E8652"/>
              </a:buClr>
              <a:buNone/>
            </a:pPr>
            <a:endParaRPr lang="en-US" sz="2200" dirty="0" smtClean="0">
              <a:solidFill>
                <a:schemeClr val="bg2">
                  <a:lumMod val="50000"/>
                </a:schemeClr>
              </a:solidFill>
              <a:latin typeface="+mn-lt"/>
            </a:endParaRPr>
          </a:p>
          <a:p>
            <a:pPr marL="342900" indent="-342900">
              <a:spcBef>
                <a:spcPts val="200"/>
              </a:spcBef>
              <a:buClr>
                <a:srgbClr val="2E8652"/>
              </a:buClr>
              <a:buFont typeface="Webdings" panose="05030102010509060703" pitchFamily="18" charset="2"/>
              <a:buChar char="4"/>
            </a:pPr>
            <a:r>
              <a:rPr lang="en-US" sz="2200" dirty="0" smtClean="0">
                <a:solidFill>
                  <a:schemeClr val="bg2">
                    <a:lumMod val="50000"/>
                  </a:schemeClr>
                </a:solidFill>
                <a:latin typeface="+mn-lt"/>
              </a:rPr>
              <a:t>Wild </a:t>
            </a:r>
            <a:r>
              <a:rPr lang="en-US" sz="2200" b="1" dirty="0" smtClean="0">
                <a:solidFill>
                  <a:schemeClr val="bg2">
                    <a:lumMod val="50000"/>
                  </a:schemeClr>
                </a:solidFill>
                <a:latin typeface="+mn-lt"/>
              </a:rPr>
              <a:t>fire risk assessment </a:t>
            </a:r>
            <a:r>
              <a:rPr lang="en-US" sz="2200" dirty="0" smtClean="0">
                <a:solidFill>
                  <a:schemeClr val="bg2">
                    <a:lumMod val="50000"/>
                  </a:schemeClr>
                </a:solidFill>
                <a:latin typeface="+mn-lt"/>
              </a:rPr>
              <a:t>using Lidar and AVIRIS imagery </a:t>
            </a:r>
            <a:endParaRPr sz="2200" dirty="0">
              <a:solidFill>
                <a:schemeClr val="bg2">
                  <a:lumMod val="50000"/>
                </a:schemeClr>
              </a:solidFill>
              <a:latin typeface="+mn-lt"/>
            </a:endParaRPr>
          </a:p>
          <a:p>
            <a:pPr marR="0" lvl="0" algn="l" rtl="0">
              <a:lnSpc>
                <a:spcPct val="90000"/>
              </a:lnSpc>
              <a:spcBef>
                <a:spcPts val="1000"/>
              </a:spcBef>
              <a:buNone/>
            </a:pPr>
            <a:endParaRPr sz="2000" dirty="0">
              <a:latin typeface="+mn-lt"/>
            </a:endParaRPr>
          </a:p>
          <a:p>
            <a:pPr marR="0" lvl="0" algn="l" rtl="0">
              <a:lnSpc>
                <a:spcPct val="90000"/>
              </a:lnSpc>
              <a:spcBef>
                <a:spcPts val="1000"/>
              </a:spcBef>
              <a:buNone/>
            </a:pPr>
            <a:endParaRPr dirty="0"/>
          </a:p>
        </p:txBody>
      </p:sp>
      <p:grpSp>
        <p:nvGrpSpPr>
          <p:cNvPr id="2" name="Group 1"/>
          <p:cNvGrpSpPr>
            <a:grpSpLocks noChangeAspect="1"/>
          </p:cNvGrpSpPr>
          <p:nvPr/>
        </p:nvGrpSpPr>
        <p:grpSpPr>
          <a:xfrm>
            <a:off x="2689442" y="3412215"/>
            <a:ext cx="6813116" cy="2822176"/>
            <a:chOff x="1394450" y="1551758"/>
            <a:chExt cx="10267259" cy="4252975"/>
          </a:xfrm>
        </p:grpSpPr>
        <p:grpSp>
          <p:nvGrpSpPr>
            <p:cNvPr id="6" name="Group 5"/>
            <p:cNvGrpSpPr/>
            <p:nvPr/>
          </p:nvGrpSpPr>
          <p:grpSpPr>
            <a:xfrm>
              <a:off x="1394450" y="1551758"/>
              <a:ext cx="1545336" cy="4252975"/>
              <a:chOff x="1795142" y="1613403"/>
              <a:chExt cx="1545336" cy="4252975"/>
            </a:xfrm>
          </p:grpSpPr>
          <p:grpSp>
            <p:nvGrpSpPr>
              <p:cNvPr id="7" name="Group 6"/>
              <p:cNvGrpSpPr>
                <a:grpSpLocks/>
              </p:cNvGrpSpPr>
              <p:nvPr/>
            </p:nvGrpSpPr>
            <p:grpSpPr>
              <a:xfrm>
                <a:off x="1795142" y="1613403"/>
                <a:ext cx="1545336" cy="4252975"/>
                <a:chOff x="2829393" y="1659763"/>
                <a:chExt cx="927175" cy="2551716"/>
              </a:xfrm>
              <a:solidFill>
                <a:schemeClr val="tx1"/>
              </a:solidFill>
            </p:grpSpPr>
            <p:sp>
              <p:nvSpPr>
                <p:cNvPr id="23" name="Rectangle 22"/>
                <p:cNvSpPr/>
                <p:nvPr/>
              </p:nvSpPr>
              <p:spPr>
                <a:xfrm>
                  <a:off x="3007849" y="1754680"/>
                  <a:ext cx="573578" cy="1720482"/>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p:cNvSpPr/>
                <p:nvPr/>
              </p:nvSpPr>
              <p:spPr>
                <a:xfrm>
                  <a:off x="2933034" y="1659763"/>
                  <a:ext cx="723207" cy="191192"/>
                </a:xfrm>
                <a:prstGeom prst="ellipse">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p:cNvSpPr/>
                <p:nvPr/>
              </p:nvSpPr>
              <p:spPr>
                <a:xfrm>
                  <a:off x="2829393" y="3317220"/>
                  <a:ext cx="927175" cy="894259"/>
                </a:xfrm>
                <a:prstGeom prst="ellipse">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p:cNvGrpSpPr/>
                <p:nvPr/>
              </p:nvGrpSpPr>
              <p:grpSpPr>
                <a:xfrm>
                  <a:off x="3010956" y="1980905"/>
                  <a:ext cx="94551" cy="1306633"/>
                  <a:chOff x="2086493" y="1937920"/>
                  <a:chExt cx="94551" cy="1306633"/>
                </a:xfrm>
                <a:grpFill/>
              </p:grpSpPr>
              <p:sp>
                <p:nvSpPr>
                  <p:cNvPr id="29" name="Rectangle 28"/>
                  <p:cNvSpPr/>
                  <p:nvPr/>
                </p:nvSpPr>
                <p:spPr>
                  <a:xfrm>
                    <a:off x="2086495" y="2984269"/>
                    <a:ext cx="91440" cy="49876"/>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29"/>
                  <p:cNvSpPr/>
                  <p:nvPr/>
                </p:nvSpPr>
                <p:spPr>
                  <a:xfrm>
                    <a:off x="2089604" y="3194677"/>
                    <a:ext cx="91440" cy="49876"/>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30"/>
                  <p:cNvSpPr/>
                  <p:nvPr/>
                </p:nvSpPr>
                <p:spPr>
                  <a:xfrm>
                    <a:off x="2086493" y="2773861"/>
                    <a:ext cx="91440" cy="49876"/>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Rectangle 31"/>
                  <p:cNvSpPr/>
                  <p:nvPr/>
                </p:nvSpPr>
                <p:spPr>
                  <a:xfrm>
                    <a:off x="2087292" y="2353045"/>
                    <a:ext cx="91440" cy="49876"/>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Rectangle 32"/>
                  <p:cNvSpPr/>
                  <p:nvPr/>
                </p:nvSpPr>
                <p:spPr>
                  <a:xfrm>
                    <a:off x="2086493" y="2563453"/>
                    <a:ext cx="91440" cy="49876"/>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p:cNvSpPr/>
                  <p:nvPr/>
                </p:nvSpPr>
                <p:spPr>
                  <a:xfrm>
                    <a:off x="2087292" y="1937920"/>
                    <a:ext cx="91440" cy="49876"/>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p:cNvSpPr/>
                  <p:nvPr/>
                </p:nvSpPr>
                <p:spPr>
                  <a:xfrm>
                    <a:off x="2086493" y="2148328"/>
                    <a:ext cx="91440" cy="49876"/>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Oval 26"/>
                <p:cNvSpPr/>
                <p:nvPr/>
              </p:nvSpPr>
              <p:spPr>
                <a:xfrm>
                  <a:off x="2951242" y="3469620"/>
                  <a:ext cx="678872" cy="614700"/>
                </a:xfrm>
                <a:prstGeom prst="ellipse">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p:cNvSpPr/>
                <p:nvPr/>
              </p:nvSpPr>
              <p:spPr>
                <a:xfrm>
                  <a:off x="3174102" y="2713829"/>
                  <a:ext cx="241070" cy="865241"/>
                </a:xfrm>
                <a:prstGeom prst="rect">
                  <a:avLst/>
                </a:pr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p:cNvGrpSpPr>
                <a:grpSpLocks noChangeAspect="1"/>
              </p:cNvGrpSpPr>
              <p:nvPr/>
            </p:nvGrpSpPr>
            <p:grpSpPr>
              <a:xfrm>
                <a:off x="1821116" y="1625399"/>
                <a:ext cx="1496783" cy="4218809"/>
                <a:chOff x="2824969" y="1575704"/>
                <a:chExt cx="939338" cy="2647603"/>
              </a:xfrm>
            </p:grpSpPr>
            <p:sp>
              <p:nvSpPr>
                <p:cNvPr id="9" name="Rectangle 8"/>
                <p:cNvSpPr/>
                <p:nvPr/>
              </p:nvSpPr>
              <p:spPr>
                <a:xfrm>
                  <a:off x="3007849" y="1679613"/>
                  <a:ext cx="573578" cy="179554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2933034" y="1575704"/>
                  <a:ext cx="723207" cy="191192"/>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p:cNvSpPr/>
                <p:nvPr/>
              </p:nvSpPr>
              <p:spPr>
                <a:xfrm>
                  <a:off x="2824969" y="3317220"/>
                  <a:ext cx="939338" cy="906087"/>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 name="Group 11"/>
                <p:cNvGrpSpPr/>
                <p:nvPr/>
              </p:nvGrpSpPr>
              <p:grpSpPr>
                <a:xfrm>
                  <a:off x="3010956" y="1980905"/>
                  <a:ext cx="94551" cy="1306633"/>
                  <a:chOff x="2086493" y="1937920"/>
                  <a:chExt cx="94551" cy="1306633"/>
                </a:xfrm>
              </p:grpSpPr>
              <p:sp>
                <p:nvSpPr>
                  <p:cNvPr id="16" name="Rectangle 15"/>
                  <p:cNvSpPr/>
                  <p:nvPr/>
                </p:nvSpPr>
                <p:spPr>
                  <a:xfrm>
                    <a:off x="2086495" y="2984269"/>
                    <a:ext cx="91440" cy="4987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p:cNvSpPr/>
                  <p:nvPr/>
                </p:nvSpPr>
                <p:spPr>
                  <a:xfrm>
                    <a:off x="2089604" y="3194677"/>
                    <a:ext cx="91440" cy="4987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p:nvPr/>
                </p:nvSpPr>
                <p:spPr>
                  <a:xfrm>
                    <a:off x="2086493" y="2773861"/>
                    <a:ext cx="91440" cy="4987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p:cNvSpPr/>
                  <p:nvPr/>
                </p:nvSpPr>
                <p:spPr>
                  <a:xfrm>
                    <a:off x="2087292" y="2353045"/>
                    <a:ext cx="91440" cy="4987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p:cNvSpPr/>
                  <p:nvPr/>
                </p:nvSpPr>
                <p:spPr>
                  <a:xfrm>
                    <a:off x="2086493" y="2563453"/>
                    <a:ext cx="91440" cy="4987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p:nvPr/>
                </p:nvSpPr>
                <p:spPr>
                  <a:xfrm>
                    <a:off x="2087292" y="1937920"/>
                    <a:ext cx="91440" cy="4987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p:cNvSpPr/>
                  <p:nvPr/>
                </p:nvSpPr>
                <p:spPr>
                  <a:xfrm>
                    <a:off x="2086493" y="2148328"/>
                    <a:ext cx="91440" cy="49876"/>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Oval 13"/>
                <p:cNvSpPr/>
                <p:nvPr/>
              </p:nvSpPr>
              <p:spPr>
                <a:xfrm>
                  <a:off x="2951242" y="3469620"/>
                  <a:ext cx="678872" cy="614700"/>
                </a:xfrm>
                <a:prstGeom prst="ellipse">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p:cNvSpPr/>
                <p:nvPr/>
              </p:nvSpPr>
              <p:spPr>
                <a:xfrm>
                  <a:off x="3174102" y="2713829"/>
                  <a:ext cx="241070" cy="865241"/>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6" name="Rectangle 35"/>
            <p:cNvSpPr/>
            <p:nvPr/>
          </p:nvSpPr>
          <p:spPr>
            <a:xfrm>
              <a:off x="1976748" y="2537741"/>
              <a:ext cx="384132" cy="1378714"/>
            </a:xfrm>
            <a:prstGeom prst="rect">
              <a:avLst/>
            </a:prstGeom>
            <a:solidFill>
              <a:srgbClr val="C00000"/>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p:cNvGrpSpPr/>
            <p:nvPr/>
          </p:nvGrpSpPr>
          <p:grpSpPr>
            <a:xfrm>
              <a:off x="4315444" y="1581888"/>
              <a:ext cx="3128989" cy="3603133"/>
              <a:chOff x="4716136" y="1643533"/>
              <a:chExt cx="3128989" cy="3603133"/>
            </a:xfrm>
          </p:grpSpPr>
          <p:sp>
            <p:nvSpPr>
              <p:cNvPr id="38" name="Cloud 37"/>
              <p:cNvSpPr/>
              <p:nvPr/>
            </p:nvSpPr>
            <p:spPr>
              <a:xfrm>
                <a:off x="4716136" y="1643533"/>
                <a:ext cx="3128989" cy="1414012"/>
              </a:xfrm>
              <a:prstGeom prst="cloud">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p:cNvGrpSpPr/>
              <p:nvPr/>
            </p:nvGrpSpPr>
            <p:grpSpPr>
              <a:xfrm>
                <a:off x="5016899" y="3083310"/>
                <a:ext cx="2454879" cy="2163356"/>
                <a:chOff x="5179861" y="2589229"/>
                <a:chExt cx="2454879" cy="2163356"/>
              </a:xfrm>
            </p:grpSpPr>
            <p:sp>
              <p:nvSpPr>
                <p:cNvPr id="40" name="Freeform 39"/>
                <p:cNvSpPr/>
                <p:nvPr/>
              </p:nvSpPr>
              <p:spPr>
                <a:xfrm>
                  <a:off x="6688579" y="2795524"/>
                  <a:ext cx="201108" cy="404508"/>
                </a:xfrm>
                <a:custGeom>
                  <a:avLst/>
                  <a:gdLst>
                    <a:gd name="connsiteX0" fmla="*/ 205209 w 627409"/>
                    <a:gd name="connsiteY0" fmla="*/ 11896 h 881633"/>
                    <a:gd name="connsiteX1" fmla="*/ 51300 w 627409"/>
                    <a:gd name="connsiteY1" fmla="*/ 355928 h 881633"/>
                    <a:gd name="connsiteX2" fmla="*/ 6033 w 627409"/>
                    <a:gd name="connsiteY2" fmla="*/ 699960 h 881633"/>
                    <a:gd name="connsiteX3" fmla="*/ 168995 w 627409"/>
                    <a:gd name="connsiteY3" fmla="*/ 862922 h 881633"/>
                    <a:gd name="connsiteX4" fmla="*/ 540187 w 627409"/>
                    <a:gd name="connsiteY4" fmla="*/ 862922 h 881633"/>
                    <a:gd name="connsiteX5" fmla="*/ 621668 w 627409"/>
                    <a:gd name="connsiteY5" fmla="*/ 727120 h 881633"/>
                    <a:gd name="connsiteX6" fmla="*/ 594508 w 627409"/>
                    <a:gd name="connsiteY6" fmla="*/ 491730 h 881633"/>
                    <a:gd name="connsiteX7" fmla="*/ 386278 w 627409"/>
                    <a:gd name="connsiteY7" fmla="*/ 120538 h 881633"/>
                    <a:gd name="connsiteX8" fmla="*/ 205209 w 627409"/>
                    <a:gd name="connsiteY8" fmla="*/ 11896 h 88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409" h="881633">
                      <a:moveTo>
                        <a:pt x="205209" y="11896"/>
                      </a:moveTo>
                      <a:cubicBezTo>
                        <a:pt x="149379" y="51128"/>
                        <a:pt x="84496" y="241251"/>
                        <a:pt x="51300" y="355928"/>
                      </a:cubicBezTo>
                      <a:cubicBezTo>
                        <a:pt x="18104" y="470605"/>
                        <a:pt x="-13583" y="615461"/>
                        <a:pt x="6033" y="699960"/>
                      </a:cubicBezTo>
                      <a:cubicBezTo>
                        <a:pt x="25649" y="784459"/>
                        <a:pt x="79969" y="835762"/>
                        <a:pt x="168995" y="862922"/>
                      </a:cubicBezTo>
                      <a:cubicBezTo>
                        <a:pt x="258021" y="890082"/>
                        <a:pt x="464742" y="885556"/>
                        <a:pt x="540187" y="862922"/>
                      </a:cubicBezTo>
                      <a:cubicBezTo>
                        <a:pt x="615632" y="840288"/>
                        <a:pt x="612615" y="788985"/>
                        <a:pt x="621668" y="727120"/>
                      </a:cubicBezTo>
                      <a:cubicBezTo>
                        <a:pt x="630722" y="665255"/>
                        <a:pt x="633740" y="592827"/>
                        <a:pt x="594508" y="491730"/>
                      </a:cubicBezTo>
                      <a:cubicBezTo>
                        <a:pt x="555276" y="390633"/>
                        <a:pt x="449652" y="205037"/>
                        <a:pt x="386278" y="120538"/>
                      </a:cubicBezTo>
                      <a:cubicBezTo>
                        <a:pt x="322904" y="36039"/>
                        <a:pt x="261039" y="-27336"/>
                        <a:pt x="205209" y="11896"/>
                      </a:cubicBezTo>
                      <a:close/>
                    </a:path>
                  </a:pathLst>
                </a:cu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40"/>
                <p:cNvSpPr/>
                <p:nvPr/>
              </p:nvSpPr>
              <p:spPr>
                <a:xfrm>
                  <a:off x="6086138" y="3717659"/>
                  <a:ext cx="160977" cy="387238"/>
                </a:xfrm>
                <a:custGeom>
                  <a:avLst/>
                  <a:gdLst>
                    <a:gd name="connsiteX0" fmla="*/ 77500 w 249674"/>
                    <a:gd name="connsiteY0" fmla="*/ 14 h 387238"/>
                    <a:gd name="connsiteX1" fmla="*/ 14126 w 249674"/>
                    <a:gd name="connsiteY1" fmla="*/ 172029 h 387238"/>
                    <a:gd name="connsiteX2" fmla="*/ 14126 w 249674"/>
                    <a:gd name="connsiteY2" fmla="*/ 362152 h 387238"/>
                    <a:gd name="connsiteX3" fmla="*/ 168035 w 249674"/>
                    <a:gd name="connsiteY3" fmla="*/ 380259 h 387238"/>
                    <a:gd name="connsiteX4" fmla="*/ 249516 w 249674"/>
                    <a:gd name="connsiteY4" fmla="*/ 316885 h 387238"/>
                    <a:gd name="connsiteX5" fmla="*/ 186142 w 249674"/>
                    <a:gd name="connsiteY5" fmla="*/ 162976 h 387238"/>
                    <a:gd name="connsiteX6" fmla="*/ 77500 w 249674"/>
                    <a:gd name="connsiteY6" fmla="*/ 14 h 38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674" h="387238">
                      <a:moveTo>
                        <a:pt x="77500" y="14"/>
                      </a:moveTo>
                      <a:cubicBezTo>
                        <a:pt x="48831" y="1523"/>
                        <a:pt x="24688" y="111673"/>
                        <a:pt x="14126" y="172029"/>
                      </a:cubicBezTo>
                      <a:cubicBezTo>
                        <a:pt x="3564" y="232385"/>
                        <a:pt x="-11525" y="327447"/>
                        <a:pt x="14126" y="362152"/>
                      </a:cubicBezTo>
                      <a:cubicBezTo>
                        <a:pt x="39777" y="396857"/>
                        <a:pt x="128803" y="387803"/>
                        <a:pt x="168035" y="380259"/>
                      </a:cubicBezTo>
                      <a:cubicBezTo>
                        <a:pt x="207267" y="372715"/>
                        <a:pt x="246498" y="353099"/>
                        <a:pt x="249516" y="316885"/>
                      </a:cubicBezTo>
                      <a:cubicBezTo>
                        <a:pt x="252534" y="280671"/>
                        <a:pt x="211793" y="212770"/>
                        <a:pt x="186142" y="162976"/>
                      </a:cubicBezTo>
                      <a:cubicBezTo>
                        <a:pt x="160491" y="113182"/>
                        <a:pt x="106169" y="-1495"/>
                        <a:pt x="77500" y="14"/>
                      </a:cubicBezTo>
                      <a:close/>
                    </a:path>
                  </a:pathLst>
                </a:cu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41"/>
                <p:cNvSpPr/>
                <p:nvPr/>
              </p:nvSpPr>
              <p:spPr>
                <a:xfrm>
                  <a:off x="6863422" y="3496955"/>
                  <a:ext cx="210165" cy="441408"/>
                </a:xfrm>
                <a:custGeom>
                  <a:avLst/>
                  <a:gdLst>
                    <a:gd name="connsiteX0" fmla="*/ 119631 w 309148"/>
                    <a:gd name="connsiteY0" fmla="*/ 638 h 593150"/>
                    <a:gd name="connsiteX1" fmla="*/ 1936 w 309148"/>
                    <a:gd name="connsiteY1" fmla="*/ 281296 h 593150"/>
                    <a:gd name="connsiteX2" fmla="*/ 56256 w 309148"/>
                    <a:gd name="connsiteY2" fmla="*/ 525739 h 593150"/>
                    <a:gd name="connsiteX3" fmla="*/ 183005 w 309148"/>
                    <a:gd name="connsiteY3" fmla="*/ 589114 h 593150"/>
                    <a:gd name="connsiteX4" fmla="*/ 282593 w 309148"/>
                    <a:gd name="connsiteY4" fmla="*/ 561953 h 593150"/>
                    <a:gd name="connsiteX5" fmla="*/ 300700 w 309148"/>
                    <a:gd name="connsiteY5" fmla="*/ 362777 h 593150"/>
                    <a:gd name="connsiteX6" fmla="*/ 119631 w 309148"/>
                    <a:gd name="connsiteY6" fmla="*/ 638 h 59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148" h="593150">
                      <a:moveTo>
                        <a:pt x="119631" y="638"/>
                      </a:moveTo>
                      <a:cubicBezTo>
                        <a:pt x="69837" y="-12942"/>
                        <a:pt x="12499" y="193779"/>
                        <a:pt x="1936" y="281296"/>
                      </a:cubicBezTo>
                      <a:cubicBezTo>
                        <a:pt x="-8627" y="368813"/>
                        <a:pt x="26078" y="474436"/>
                        <a:pt x="56256" y="525739"/>
                      </a:cubicBezTo>
                      <a:cubicBezTo>
                        <a:pt x="86434" y="577042"/>
                        <a:pt x="145282" y="583078"/>
                        <a:pt x="183005" y="589114"/>
                      </a:cubicBezTo>
                      <a:cubicBezTo>
                        <a:pt x="220728" y="595150"/>
                        <a:pt x="262977" y="599676"/>
                        <a:pt x="282593" y="561953"/>
                      </a:cubicBezTo>
                      <a:cubicBezTo>
                        <a:pt x="302209" y="524230"/>
                        <a:pt x="320316" y="453312"/>
                        <a:pt x="300700" y="362777"/>
                      </a:cubicBezTo>
                      <a:cubicBezTo>
                        <a:pt x="281084" y="272242"/>
                        <a:pt x="169425" y="14218"/>
                        <a:pt x="119631" y="638"/>
                      </a:cubicBezTo>
                      <a:close/>
                    </a:path>
                  </a:pathLst>
                </a:cu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42"/>
                <p:cNvSpPr/>
                <p:nvPr/>
              </p:nvSpPr>
              <p:spPr>
                <a:xfrm rot="382064">
                  <a:off x="5854186" y="2828905"/>
                  <a:ext cx="169921" cy="437835"/>
                </a:xfrm>
                <a:custGeom>
                  <a:avLst/>
                  <a:gdLst>
                    <a:gd name="connsiteX0" fmla="*/ 211221 w 395756"/>
                    <a:gd name="connsiteY0" fmla="*/ 10056 h 612954"/>
                    <a:gd name="connsiteX1" fmla="*/ 347023 w 395756"/>
                    <a:gd name="connsiteY1" fmla="*/ 245446 h 612954"/>
                    <a:gd name="connsiteX2" fmla="*/ 392290 w 395756"/>
                    <a:gd name="connsiteY2" fmla="*/ 480836 h 612954"/>
                    <a:gd name="connsiteX3" fmla="*/ 265542 w 395756"/>
                    <a:gd name="connsiteY3" fmla="*/ 589478 h 612954"/>
                    <a:gd name="connsiteX4" fmla="*/ 21098 w 395756"/>
                    <a:gd name="connsiteY4" fmla="*/ 589478 h 612954"/>
                    <a:gd name="connsiteX5" fmla="*/ 21098 w 395756"/>
                    <a:gd name="connsiteY5" fmla="*/ 335981 h 612954"/>
                    <a:gd name="connsiteX6" fmla="*/ 93526 w 395756"/>
                    <a:gd name="connsiteY6" fmla="*/ 73430 h 612954"/>
                    <a:gd name="connsiteX7" fmla="*/ 211221 w 395756"/>
                    <a:gd name="connsiteY7" fmla="*/ 10056 h 6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756" h="612954">
                      <a:moveTo>
                        <a:pt x="211221" y="10056"/>
                      </a:moveTo>
                      <a:cubicBezTo>
                        <a:pt x="253471" y="38725"/>
                        <a:pt x="316845" y="166983"/>
                        <a:pt x="347023" y="245446"/>
                      </a:cubicBezTo>
                      <a:cubicBezTo>
                        <a:pt x="377201" y="323909"/>
                        <a:pt x="405870" y="423497"/>
                        <a:pt x="392290" y="480836"/>
                      </a:cubicBezTo>
                      <a:cubicBezTo>
                        <a:pt x="378710" y="538175"/>
                        <a:pt x="327407" y="571371"/>
                        <a:pt x="265542" y="589478"/>
                      </a:cubicBezTo>
                      <a:cubicBezTo>
                        <a:pt x="203677" y="607585"/>
                        <a:pt x="61839" y="631727"/>
                        <a:pt x="21098" y="589478"/>
                      </a:cubicBezTo>
                      <a:cubicBezTo>
                        <a:pt x="-19643" y="547229"/>
                        <a:pt x="9027" y="421989"/>
                        <a:pt x="21098" y="335981"/>
                      </a:cubicBezTo>
                      <a:cubicBezTo>
                        <a:pt x="33169" y="249973"/>
                        <a:pt x="67874" y="129260"/>
                        <a:pt x="93526" y="73430"/>
                      </a:cubicBezTo>
                      <a:cubicBezTo>
                        <a:pt x="119177" y="17600"/>
                        <a:pt x="168971" y="-18613"/>
                        <a:pt x="211221" y="10056"/>
                      </a:cubicBezTo>
                      <a:close/>
                    </a:path>
                  </a:pathLst>
                </a:cu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43"/>
                <p:cNvSpPr/>
                <p:nvPr/>
              </p:nvSpPr>
              <p:spPr>
                <a:xfrm rot="382064">
                  <a:off x="6360704" y="3167725"/>
                  <a:ext cx="165778" cy="334519"/>
                </a:xfrm>
                <a:custGeom>
                  <a:avLst/>
                  <a:gdLst>
                    <a:gd name="connsiteX0" fmla="*/ 211221 w 395756"/>
                    <a:gd name="connsiteY0" fmla="*/ 10056 h 612954"/>
                    <a:gd name="connsiteX1" fmla="*/ 347023 w 395756"/>
                    <a:gd name="connsiteY1" fmla="*/ 245446 h 612954"/>
                    <a:gd name="connsiteX2" fmla="*/ 392290 w 395756"/>
                    <a:gd name="connsiteY2" fmla="*/ 480836 h 612954"/>
                    <a:gd name="connsiteX3" fmla="*/ 265542 w 395756"/>
                    <a:gd name="connsiteY3" fmla="*/ 589478 h 612954"/>
                    <a:gd name="connsiteX4" fmla="*/ 21098 w 395756"/>
                    <a:gd name="connsiteY4" fmla="*/ 589478 h 612954"/>
                    <a:gd name="connsiteX5" fmla="*/ 21098 w 395756"/>
                    <a:gd name="connsiteY5" fmla="*/ 335981 h 612954"/>
                    <a:gd name="connsiteX6" fmla="*/ 93526 w 395756"/>
                    <a:gd name="connsiteY6" fmla="*/ 73430 h 612954"/>
                    <a:gd name="connsiteX7" fmla="*/ 211221 w 395756"/>
                    <a:gd name="connsiteY7" fmla="*/ 10056 h 6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756" h="612954">
                      <a:moveTo>
                        <a:pt x="211221" y="10056"/>
                      </a:moveTo>
                      <a:cubicBezTo>
                        <a:pt x="253471" y="38725"/>
                        <a:pt x="316845" y="166983"/>
                        <a:pt x="347023" y="245446"/>
                      </a:cubicBezTo>
                      <a:cubicBezTo>
                        <a:pt x="377201" y="323909"/>
                        <a:pt x="405870" y="423497"/>
                        <a:pt x="392290" y="480836"/>
                      </a:cubicBezTo>
                      <a:cubicBezTo>
                        <a:pt x="378710" y="538175"/>
                        <a:pt x="327407" y="571371"/>
                        <a:pt x="265542" y="589478"/>
                      </a:cubicBezTo>
                      <a:cubicBezTo>
                        <a:pt x="203677" y="607585"/>
                        <a:pt x="61839" y="631727"/>
                        <a:pt x="21098" y="589478"/>
                      </a:cubicBezTo>
                      <a:cubicBezTo>
                        <a:pt x="-19643" y="547229"/>
                        <a:pt x="9027" y="421989"/>
                        <a:pt x="21098" y="335981"/>
                      </a:cubicBezTo>
                      <a:cubicBezTo>
                        <a:pt x="33169" y="249973"/>
                        <a:pt x="67874" y="129260"/>
                        <a:pt x="93526" y="73430"/>
                      </a:cubicBezTo>
                      <a:cubicBezTo>
                        <a:pt x="119177" y="17600"/>
                        <a:pt x="168971" y="-18613"/>
                        <a:pt x="211221" y="10056"/>
                      </a:cubicBezTo>
                      <a:close/>
                    </a:path>
                  </a:pathLst>
                </a:cu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44"/>
                <p:cNvSpPr/>
                <p:nvPr/>
              </p:nvSpPr>
              <p:spPr>
                <a:xfrm>
                  <a:off x="5580776" y="3419195"/>
                  <a:ext cx="211010" cy="487101"/>
                </a:xfrm>
                <a:custGeom>
                  <a:avLst/>
                  <a:gdLst>
                    <a:gd name="connsiteX0" fmla="*/ 205209 w 627409"/>
                    <a:gd name="connsiteY0" fmla="*/ 11896 h 881633"/>
                    <a:gd name="connsiteX1" fmla="*/ 51300 w 627409"/>
                    <a:gd name="connsiteY1" fmla="*/ 355928 h 881633"/>
                    <a:gd name="connsiteX2" fmla="*/ 6033 w 627409"/>
                    <a:gd name="connsiteY2" fmla="*/ 699960 h 881633"/>
                    <a:gd name="connsiteX3" fmla="*/ 168995 w 627409"/>
                    <a:gd name="connsiteY3" fmla="*/ 862922 h 881633"/>
                    <a:gd name="connsiteX4" fmla="*/ 540187 w 627409"/>
                    <a:gd name="connsiteY4" fmla="*/ 862922 h 881633"/>
                    <a:gd name="connsiteX5" fmla="*/ 621668 w 627409"/>
                    <a:gd name="connsiteY5" fmla="*/ 727120 h 881633"/>
                    <a:gd name="connsiteX6" fmla="*/ 594508 w 627409"/>
                    <a:gd name="connsiteY6" fmla="*/ 491730 h 881633"/>
                    <a:gd name="connsiteX7" fmla="*/ 386278 w 627409"/>
                    <a:gd name="connsiteY7" fmla="*/ 120538 h 881633"/>
                    <a:gd name="connsiteX8" fmla="*/ 205209 w 627409"/>
                    <a:gd name="connsiteY8" fmla="*/ 11896 h 88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409" h="881633">
                      <a:moveTo>
                        <a:pt x="205209" y="11896"/>
                      </a:moveTo>
                      <a:cubicBezTo>
                        <a:pt x="149379" y="51128"/>
                        <a:pt x="84496" y="241251"/>
                        <a:pt x="51300" y="355928"/>
                      </a:cubicBezTo>
                      <a:cubicBezTo>
                        <a:pt x="18104" y="470605"/>
                        <a:pt x="-13583" y="615461"/>
                        <a:pt x="6033" y="699960"/>
                      </a:cubicBezTo>
                      <a:cubicBezTo>
                        <a:pt x="25649" y="784459"/>
                        <a:pt x="79969" y="835762"/>
                        <a:pt x="168995" y="862922"/>
                      </a:cubicBezTo>
                      <a:cubicBezTo>
                        <a:pt x="258021" y="890082"/>
                        <a:pt x="464742" y="885556"/>
                        <a:pt x="540187" y="862922"/>
                      </a:cubicBezTo>
                      <a:cubicBezTo>
                        <a:pt x="615632" y="840288"/>
                        <a:pt x="612615" y="788985"/>
                        <a:pt x="621668" y="727120"/>
                      </a:cubicBezTo>
                      <a:cubicBezTo>
                        <a:pt x="630722" y="665255"/>
                        <a:pt x="633740" y="592827"/>
                        <a:pt x="594508" y="491730"/>
                      </a:cubicBezTo>
                      <a:cubicBezTo>
                        <a:pt x="555276" y="390633"/>
                        <a:pt x="449652" y="205037"/>
                        <a:pt x="386278" y="120538"/>
                      </a:cubicBezTo>
                      <a:cubicBezTo>
                        <a:pt x="322904" y="36039"/>
                        <a:pt x="261039" y="-27336"/>
                        <a:pt x="205209" y="11896"/>
                      </a:cubicBezTo>
                      <a:close/>
                    </a:path>
                  </a:pathLst>
                </a:cu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a:off x="6407256" y="4166547"/>
                  <a:ext cx="201857" cy="399564"/>
                </a:xfrm>
                <a:custGeom>
                  <a:avLst/>
                  <a:gdLst>
                    <a:gd name="connsiteX0" fmla="*/ 119631 w 309148"/>
                    <a:gd name="connsiteY0" fmla="*/ 638 h 593150"/>
                    <a:gd name="connsiteX1" fmla="*/ 1936 w 309148"/>
                    <a:gd name="connsiteY1" fmla="*/ 281296 h 593150"/>
                    <a:gd name="connsiteX2" fmla="*/ 56256 w 309148"/>
                    <a:gd name="connsiteY2" fmla="*/ 525739 h 593150"/>
                    <a:gd name="connsiteX3" fmla="*/ 183005 w 309148"/>
                    <a:gd name="connsiteY3" fmla="*/ 589114 h 593150"/>
                    <a:gd name="connsiteX4" fmla="*/ 282593 w 309148"/>
                    <a:gd name="connsiteY4" fmla="*/ 561953 h 593150"/>
                    <a:gd name="connsiteX5" fmla="*/ 300700 w 309148"/>
                    <a:gd name="connsiteY5" fmla="*/ 362777 h 593150"/>
                    <a:gd name="connsiteX6" fmla="*/ 119631 w 309148"/>
                    <a:gd name="connsiteY6" fmla="*/ 638 h 59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148" h="593150">
                      <a:moveTo>
                        <a:pt x="119631" y="638"/>
                      </a:moveTo>
                      <a:cubicBezTo>
                        <a:pt x="69837" y="-12942"/>
                        <a:pt x="12499" y="193779"/>
                        <a:pt x="1936" y="281296"/>
                      </a:cubicBezTo>
                      <a:cubicBezTo>
                        <a:pt x="-8627" y="368813"/>
                        <a:pt x="26078" y="474436"/>
                        <a:pt x="56256" y="525739"/>
                      </a:cubicBezTo>
                      <a:cubicBezTo>
                        <a:pt x="86434" y="577042"/>
                        <a:pt x="145282" y="583078"/>
                        <a:pt x="183005" y="589114"/>
                      </a:cubicBezTo>
                      <a:cubicBezTo>
                        <a:pt x="220728" y="595150"/>
                        <a:pt x="262977" y="599676"/>
                        <a:pt x="282593" y="561953"/>
                      </a:cubicBezTo>
                      <a:cubicBezTo>
                        <a:pt x="302209" y="524230"/>
                        <a:pt x="320316" y="453312"/>
                        <a:pt x="300700" y="362777"/>
                      </a:cubicBezTo>
                      <a:cubicBezTo>
                        <a:pt x="281084" y="272242"/>
                        <a:pt x="169425" y="14218"/>
                        <a:pt x="119631" y="638"/>
                      </a:cubicBezTo>
                      <a:close/>
                    </a:path>
                  </a:pathLst>
                </a:cu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46"/>
                <p:cNvSpPr/>
                <p:nvPr/>
              </p:nvSpPr>
              <p:spPr>
                <a:xfrm rot="382064">
                  <a:off x="5733246" y="4081058"/>
                  <a:ext cx="169058" cy="286356"/>
                </a:xfrm>
                <a:custGeom>
                  <a:avLst/>
                  <a:gdLst>
                    <a:gd name="connsiteX0" fmla="*/ 211221 w 395756"/>
                    <a:gd name="connsiteY0" fmla="*/ 10056 h 612954"/>
                    <a:gd name="connsiteX1" fmla="*/ 347023 w 395756"/>
                    <a:gd name="connsiteY1" fmla="*/ 245446 h 612954"/>
                    <a:gd name="connsiteX2" fmla="*/ 392290 w 395756"/>
                    <a:gd name="connsiteY2" fmla="*/ 480836 h 612954"/>
                    <a:gd name="connsiteX3" fmla="*/ 265542 w 395756"/>
                    <a:gd name="connsiteY3" fmla="*/ 589478 h 612954"/>
                    <a:gd name="connsiteX4" fmla="*/ 21098 w 395756"/>
                    <a:gd name="connsiteY4" fmla="*/ 589478 h 612954"/>
                    <a:gd name="connsiteX5" fmla="*/ 21098 w 395756"/>
                    <a:gd name="connsiteY5" fmla="*/ 335981 h 612954"/>
                    <a:gd name="connsiteX6" fmla="*/ 93526 w 395756"/>
                    <a:gd name="connsiteY6" fmla="*/ 73430 h 612954"/>
                    <a:gd name="connsiteX7" fmla="*/ 211221 w 395756"/>
                    <a:gd name="connsiteY7" fmla="*/ 10056 h 6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756" h="612954">
                      <a:moveTo>
                        <a:pt x="211221" y="10056"/>
                      </a:moveTo>
                      <a:cubicBezTo>
                        <a:pt x="253471" y="38725"/>
                        <a:pt x="316845" y="166983"/>
                        <a:pt x="347023" y="245446"/>
                      </a:cubicBezTo>
                      <a:cubicBezTo>
                        <a:pt x="377201" y="323909"/>
                        <a:pt x="405870" y="423497"/>
                        <a:pt x="392290" y="480836"/>
                      </a:cubicBezTo>
                      <a:cubicBezTo>
                        <a:pt x="378710" y="538175"/>
                        <a:pt x="327407" y="571371"/>
                        <a:pt x="265542" y="589478"/>
                      </a:cubicBezTo>
                      <a:cubicBezTo>
                        <a:pt x="203677" y="607585"/>
                        <a:pt x="61839" y="631727"/>
                        <a:pt x="21098" y="589478"/>
                      </a:cubicBezTo>
                      <a:cubicBezTo>
                        <a:pt x="-19643" y="547229"/>
                        <a:pt x="9027" y="421989"/>
                        <a:pt x="21098" y="335981"/>
                      </a:cubicBezTo>
                      <a:cubicBezTo>
                        <a:pt x="33169" y="249973"/>
                        <a:pt x="67874" y="129260"/>
                        <a:pt x="93526" y="73430"/>
                      </a:cubicBezTo>
                      <a:cubicBezTo>
                        <a:pt x="119177" y="17600"/>
                        <a:pt x="168971" y="-18613"/>
                        <a:pt x="211221" y="10056"/>
                      </a:cubicBezTo>
                      <a:close/>
                    </a:path>
                  </a:pathLst>
                </a:cu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47"/>
                <p:cNvSpPr/>
                <p:nvPr/>
              </p:nvSpPr>
              <p:spPr>
                <a:xfrm>
                  <a:off x="5179861" y="3431437"/>
                  <a:ext cx="160977" cy="387238"/>
                </a:xfrm>
                <a:custGeom>
                  <a:avLst/>
                  <a:gdLst>
                    <a:gd name="connsiteX0" fmla="*/ 77500 w 249674"/>
                    <a:gd name="connsiteY0" fmla="*/ 14 h 387238"/>
                    <a:gd name="connsiteX1" fmla="*/ 14126 w 249674"/>
                    <a:gd name="connsiteY1" fmla="*/ 172029 h 387238"/>
                    <a:gd name="connsiteX2" fmla="*/ 14126 w 249674"/>
                    <a:gd name="connsiteY2" fmla="*/ 362152 h 387238"/>
                    <a:gd name="connsiteX3" fmla="*/ 168035 w 249674"/>
                    <a:gd name="connsiteY3" fmla="*/ 380259 h 387238"/>
                    <a:gd name="connsiteX4" fmla="*/ 249516 w 249674"/>
                    <a:gd name="connsiteY4" fmla="*/ 316885 h 387238"/>
                    <a:gd name="connsiteX5" fmla="*/ 186142 w 249674"/>
                    <a:gd name="connsiteY5" fmla="*/ 162976 h 387238"/>
                    <a:gd name="connsiteX6" fmla="*/ 77500 w 249674"/>
                    <a:gd name="connsiteY6" fmla="*/ 14 h 387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674" h="387238">
                      <a:moveTo>
                        <a:pt x="77500" y="14"/>
                      </a:moveTo>
                      <a:cubicBezTo>
                        <a:pt x="48831" y="1523"/>
                        <a:pt x="24688" y="111673"/>
                        <a:pt x="14126" y="172029"/>
                      </a:cubicBezTo>
                      <a:cubicBezTo>
                        <a:pt x="3564" y="232385"/>
                        <a:pt x="-11525" y="327447"/>
                        <a:pt x="14126" y="362152"/>
                      </a:cubicBezTo>
                      <a:cubicBezTo>
                        <a:pt x="39777" y="396857"/>
                        <a:pt x="128803" y="387803"/>
                        <a:pt x="168035" y="380259"/>
                      </a:cubicBezTo>
                      <a:cubicBezTo>
                        <a:pt x="207267" y="372715"/>
                        <a:pt x="246498" y="353099"/>
                        <a:pt x="249516" y="316885"/>
                      </a:cubicBezTo>
                      <a:cubicBezTo>
                        <a:pt x="252534" y="280671"/>
                        <a:pt x="211793" y="212770"/>
                        <a:pt x="186142" y="162976"/>
                      </a:cubicBezTo>
                      <a:cubicBezTo>
                        <a:pt x="160491" y="113182"/>
                        <a:pt x="106169" y="-1495"/>
                        <a:pt x="77500" y="14"/>
                      </a:cubicBezTo>
                      <a:close/>
                    </a:path>
                  </a:pathLst>
                </a:cu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48"/>
                <p:cNvSpPr/>
                <p:nvPr/>
              </p:nvSpPr>
              <p:spPr>
                <a:xfrm rot="382064">
                  <a:off x="5263121" y="2748493"/>
                  <a:ext cx="165778" cy="334519"/>
                </a:xfrm>
                <a:custGeom>
                  <a:avLst/>
                  <a:gdLst>
                    <a:gd name="connsiteX0" fmla="*/ 211221 w 395756"/>
                    <a:gd name="connsiteY0" fmla="*/ 10056 h 612954"/>
                    <a:gd name="connsiteX1" fmla="*/ 347023 w 395756"/>
                    <a:gd name="connsiteY1" fmla="*/ 245446 h 612954"/>
                    <a:gd name="connsiteX2" fmla="*/ 392290 w 395756"/>
                    <a:gd name="connsiteY2" fmla="*/ 480836 h 612954"/>
                    <a:gd name="connsiteX3" fmla="*/ 265542 w 395756"/>
                    <a:gd name="connsiteY3" fmla="*/ 589478 h 612954"/>
                    <a:gd name="connsiteX4" fmla="*/ 21098 w 395756"/>
                    <a:gd name="connsiteY4" fmla="*/ 589478 h 612954"/>
                    <a:gd name="connsiteX5" fmla="*/ 21098 w 395756"/>
                    <a:gd name="connsiteY5" fmla="*/ 335981 h 612954"/>
                    <a:gd name="connsiteX6" fmla="*/ 93526 w 395756"/>
                    <a:gd name="connsiteY6" fmla="*/ 73430 h 612954"/>
                    <a:gd name="connsiteX7" fmla="*/ 211221 w 395756"/>
                    <a:gd name="connsiteY7" fmla="*/ 10056 h 6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756" h="612954">
                      <a:moveTo>
                        <a:pt x="211221" y="10056"/>
                      </a:moveTo>
                      <a:cubicBezTo>
                        <a:pt x="253471" y="38725"/>
                        <a:pt x="316845" y="166983"/>
                        <a:pt x="347023" y="245446"/>
                      </a:cubicBezTo>
                      <a:cubicBezTo>
                        <a:pt x="377201" y="323909"/>
                        <a:pt x="405870" y="423497"/>
                        <a:pt x="392290" y="480836"/>
                      </a:cubicBezTo>
                      <a:cubicBezTo>
                        <a:pt x="378710" y="538175"/>
                        <a:pt x="327407" y="571371"/>
                        <a:pt x="265542" y="589478"/>
                      </a:cubicBezTo>
                      <a:cubicBezTo>
                        <a:pt x="203677" y="607585"/>
                        <a:pt x="61839" y="631727"/>
                        <a:pt x="21098" y="589478"/>
                      </a:cubicBezTo>
                      <a:cubicBezTo>
                        <a:pt x="-19643" y="547229"/>
                        <a:pt x="9027" y="421989"/>
                        <a:pt x="21098" y="335981"/>
                      </a:cubicBezTo>
                      <a:cubicBezTo>
                        <a:pt x="33169" y="249973"/>
                        <a:pt x="67874" y="129260"/>
                        <a:pt x="93526" y="73430"/>
                      </a:cubicBezTo>
                      <a:cubicBezTo>
                        <a:pt x="119177" y="17600"/>
                        <a:pt x="168971" y="-18613"/>
                        <a:pt x="211221" y="10056"/>
                      </a:cubicBezTo>
                      <a:close/>
                    </a:path>
                  </a:pathLst>
                </a:cu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49"/>
                <p:cNvSpPr/>
                <p:nvPr/>
              </p:nvSpPr>
              <p:spPr>
                <a:xfrm>
                  <a:off x="5392928" y="4353111"/>
                  <a:ext cx="108022" cy="399474"/>
                </a:xfrm>
                <a:custGeom>
                  <a:avLst/>
                  <a:gdLst>
                    <a:gd name="connsiteX0" fmla="*/ 119631 w 309148"/>
                    <a:gd name="connsiteY0" fmla="*/ 638 h 593150"/>
                    <a:gd name="connsiteX1" fmla="*/ 1936 w 309148"/>
                    <a:gd name="connsiteY1" fmla="*/ 281296 h 593150"/>
                    <a:gd name="connsiteX2" fmla="*/ 56256 w 309148"/>
                    <a:gd name="connsiteY2" fmla="*/ 525739 h 593150"/>
                    <a:gd name="connsiteX3" fmla="*/ 183005 w 309148"/>
                    <a:gd name="connsiteY3" fmla="*/ 589114 h 593150"/>
                    <a:gd name="connsiteX4" fmla="*/ 282593 w 309148"/>
                    <a:gd name="connsiteY4" fmla="*/ 561953 h 593150"/>
                    <a:gd name="connsiteX5" fmla="*/ 300700 w 309148"/>
                    <a:gd name="connsiteY5" fmla="*/ 362777 h 593150"/>
                    <a:gd name="connsiteX6" fmla="*/ 119631 w 309148"/>
                    <a:gd name="connsiteY6" fmla="*/ 638 h 59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148" h="593150">
                      <a:moveTo>
                        <a:pt x="119631" y="638"/>
                      </a:moveTo>
                      <a:cubicBezTo>
                        <a:pt x="69837" y="-12942"/>
                        <a:pt x="12499" y="193779"/>
                        <a:pt x="1936" y="281296"/>
                      </a:cubicBezTo>
                      <a:cubicBezTo>
                        <a:pt x="-8627" y="368813"/>
                        <a:pt x="26078" y="474436"/>
                        <a:pt x="56256" y="525739"/>
                      </a:cubicBezTo>
                      <a:cubicBezTo>
                        <a:pt x="86434" y="577042"/>
                        <a:pt x="145282" y="583078"/>
                        <a:pt x="183005" y="589114"/>
                      </a:cubicBezTo>
                      <a:cubicBezTo>
                        <a:pt x="220728" y="595150"/>
                        <a:pt x="262977" y="599676"/>
                        <a:pt x="282593" y="561953"/>
                      </a:cubicBezTo>
                      <a:cubicBezTo>
                        <a:pt x="302209" y="524230"/>
                        <a:pt x="320316" y="453312"/>
                        <a:pt x="300700" y="362777"/>
                      </a:cubicBezTo>
                      <a:cubicBezTo>
                        <a:pt x="281084" y="272242"/>
                        <a:pt x="169425" y="14218"/>
                        <a:pt x="119631" y="638"/>
                      </a:cubicBezTo>
                      <a:close/>
                    </a:path>
                  </a:pathLst>
                </a:cu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50"/>
                <p:cNvSpPr/>
                <p:nvPr/>
              </p:nvSpPr>
              <p:spPr>
                <a:xfrm rot="382064">
                  <a:off x="7464819" y="2589229"/>
                  <a:ext cx="169921" cy="437835"/>
                </a:xfrm>
                <a:custGeom>
                  <a:avLst/>
                  <a:gdLst>
                    <a:gd name="connsiteX0" fmla="*/ 211221 w 395756"/>
                    <a:gd name="connsiteY0" fmla="*/ 10056 h 612954"/>
                    <a:gd name="connsiteX1" fmla="*/ 347023 w 395756"/>
                    <a:gd name="connsiteY1" fmla="*/ 245446 h 612954"/>
                    <a:gd name="connsiteX2" fmla="*/ 392290 w 395756"/>
                    <a:gd name="connsiteY2" fmla="*/ 480836 h 612954"/>
                    <a:gd name="connsiteX3" fmla="*/ 265542 w 395756"/>
                    <a:gd name="connsiteY3" fmla="*/ 589478 h 612954"/>
                    <a:gd name="connsiteX4" fmla="*/ 21098 w 395756"/>
                    <a:gd name="connsiteY4" fmla="*/ 589478 h 612954"/>
                    <a:gd name="connsiteX5" fmla="*/ 21098 w 395756"/>
                    <a:gd name="connsiteY5" fmla="*/ 335981 h 612954"/>
                    <a:gd name="connsiteX6" fmla="*/ 93526 w 395756"/>
                    <a:gd name="connsiteY6" fmla="*/ 73430 h 612954"/>
                    <a:gd name="connsiteX7" fmla="*/ 211221 w 395756"/>
                    <a:gd name="connsiteY7" fmla="*/ 10056 h 6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756" h="612954">
                      <a:moveTo>
                        <a:pt x="211221" y="10056"/>
                      </a:moveTo>
                      <a:cubicBezTo>
                        <a:pt x="253471" y="38725"/>
                        <a:pt x="316845" y="166983"/>
                        <a:pt x="347023" y="245446"/>
                      </a:cubicBezTo>
                      <a:cubicBezTo>
                        <a:pt x="377201" y="323909"/>
                        <a:pt x="405870" y="423497"/>
                        <a:pt x="392290" y="480836"/>
                      </a:cubicBezTo>
                      <a:cubicBezTo>
                        <a:pt x="378710" y="538175"/>
                        <a:pt x="327407" y="571371"/>
                        <a:pt x="265542" y="589478"/>
                      </a:cubicBezTo>
                      <a:cubicBezTo>
                        <a:pt x="203677" y="607585"/>
                        <a:pt x="61839" y="631727"/>
                        <a:pt x="21098" y="589478"/>
                      </a:cubicBezTo>
                      <a:cubicBezTo>
                        <a:pt x="-19643" y="547229"/>
                        <a:pt x="9027" y="421989"/>
                        <a:pt x="21098" y="335981"/>
                      </a:cubicBezTo>
                      <a:cubicBezTo>
                        <a:pt x="33169" y="249973"/>
                        <a:pt x="67874" y="129260"/>
                        <a:pt x="93526" y="73430"/>
                      </a:cubicBezTo>
                      <a:cubicBezTo>
                        <a:pt x="119177" y="17600"/>
                        <a:pt x="168971" y="-18613"/>
                        <a:pt x="211221" y="10056"/>
                      </a:cubicBezTo>
                      <a:close/>
                    </a:path>
                  </a:pathLst>
                </a:cu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51"/>
                <p:cNvSpPr/>
                <p:nvPr/>
              </p:nvSpPr>
              <p:spPr>
                <a:xfrm>
                  <a:off x="7191409" y="3179519"/>
                  <a:ext cx="211010" cy="487101"/>
                </a:xfrm>
                <a:custGeom>
                  <a:avLst/>
                  <a:gdLst>
                    <a:gd name="connsiteX0" fmla="*/ 205209 w 627409"/>
                    <a:gd name="connsiteY0" fmla="*/ 11896 h 881633"/>
                    <a:gd name="connsiteX1" fmla="*/ 51300 w 627409"/>
                    <a:gd name="connsiteY1" fmla="*/ 355928 h 881633"/>
                    <a:gd name="connsiteX2" fmla="*/ 6033 w 627409"/>
                    <a:gd name="connsiteY2" fmla="*/ 699960 h 881633"/>
                    <a:gd name="connsiteX3" fmla="*/ 168995 w 627409"/>
                    <a:gd name="connsiteY3" fmla="*/ 862922 h 881633"/>
                    <a:gd name="connsiteX4" fmla="*/ 540187 w 627409"/>
                    <a:gd name="connsiteY4" fmla="*/ 862922 h 881633"/>
                    <a:gd name="connsiteX5" fmla="*/ 621668 w 627409"/>
                    <a:gd name="connsiteY5" fmla="*/ 727120 h 881633"/>
                    <a:gd name="connsiteX6" fmla="*/ 594508 w 627409"/>
                    <a:gd name="connsiteY6" fmla="*/ 491730 h 881633"/>
                    <a:gd name="connsiteX7" fmla="*/ 386278 w 627409"/>
                    <a:gd name="connsiteY7" fmla="*/ 120538 h 881633"/>
                    <a:gd name="connsiteX8" fmla="*/ 205209 w 627409"/>
                    <a:gd name="connsiteY8" fmla="*/ 11896 h 88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409" h="881633">
                      <a:moveTo>
                        <a:pt x="205209" y="11896"/>
                      </a:moveTo>
                      <a:cubicBezTo>
                        <a:pt x="149379" y="51128"/>
                        <a:pt x="84496" y="241251"/>
                        <a:pt x="51300" y="355928"/>
                      </a:cubicBezTo>
                      <a:cubicBezTo>
                        <a:pt x="18104" y="470605"/>
                        <a:pt x="-13583" y="615461"/>
                        <a:pt x="6033" y="699960"/>
                      </a:cubicBezTo>
                      <a:cubicBezTo>
                        <a:pt x="25649" y="784459"/>
                        <a:pt x="79969" y="835762"/>
                        <a:pt x="168995" y="862922"/>
                      </a:cubicBezTo>
                      <a:cubicBezTo>
                        <a:pt x="258021" y="890082"/>
                        <a:pt x="464742" y="885556"/>
                        <a:pt x="540187" y="862922"/>
                      </a:cubicBezTo>
                      <a:cubicBezTo>
                        <a:pt x="615632" y="840288"/>
                        <a:pt x="612615" y="788985"/>
                        <a:pt x="621668" y="727120"/>
                      </a:cubicBezTo>
                      <a:cubicBezTo>
                        <a:pt x="630722" y="665255"/>
                        <a:pt x="633740" y="592827"/>
                        <a:pt x="594508" y="491730"/>
                      </a:cubicBezTo>
                      <a:cubicBezTo>
                        <a:pt x="555276" y="390633"/>
                        <a:pt x="449652" y="205037"/>
                        <a:pt x="386278" y="120538"/>
                      </a:cubicBezTo>
                      <a:cubicBezTo>
                        <a:pt x="322904" y="36039"/>
                        <a:pt x="261039" y="-27336"/>
                        <a:pt x="205209" y="11896"/>
                      </a:cubicBezTo>
                      <a:close/>
                    </a:path>
                  </a:pathLst>
                </a:cu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52"/>
                <p:cNvSpPr/>
                <p:nvPr/>
              </p:nvSpPr>
              <p:spPr>
                <a:xfrm rot="382064">
                  <a:off x="7094368" y="4087311"/>
                  <a:ext cx="169921" cy="437835"/>
                </a:xfrm>
                <a:custGeom>
                  <a:avLst/>
                  <a:gdLst>
                    <a:gd name="connsiteX0" fmla="*/ 211221 w 395756"/>
                    <a:gd name="connsiteY0" fmla="*/ 10056 h 612954"/>
                    <a:gd name="connsiteX1" fmla="*/ 347023 w 395756"/>
                    <a:gd name="connsiteY1" fmla="*/ 245446 h 612954"/>
                    <a:gd name="connsiteX2" fmla="*/ 392290 w 395756"/>
                    <a:gd name="connsiteY2" fmla="*/ 480836 h 612954"/>
                    <a:gd name="connsiteX3" fmla="*/ 265542 w 395756"/>
                    <a:gd name="connsiteY3" fmla="*/ 589478 h 612954"/>
                    <a:gd name="connsiteX4" fmla="*/ 21098 w 395756"/>
                    <a:gd name="connsiteY4" fmla="*/ 589478 h 612954"/>
                    <a:gd name="connsiteX5" fmla="*/ 21098 w 395756"/>
                    <a:gd name="connsiteY5" fmla="*/ 335981 h 612954"/>
                    <a:gd name="connsiteX6" fmla="*/ 93526 w 395756"/>
                    <a:gd name="connsiteY6" fmla="*/ 73430 h 612954"/>
                    <a:gd name="connsiteX7" fmla="*/ 211221 w 395756"/>
                    <a:gd name="connsiteY7" fmla="*/ 10056 h 6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5756" h="612954">
                      <a:moveTo>
                        <a:pt x="211221" y="10056"/>
                      </a:moveTo>
                      <a:cubicBezTo>
                        <a:pt x="253471" y="38725"/>
                        <a:pt x="316845" y="166983"/>
                        <a:pt x="347023" y="245446"/>
                      </a:cubicBezTo>
                      <a:cubicBezTo>
                        <a:pt x="377201" y="323909"/>
                        <a:pt x="405870" y="423497"/>
                        <a:pt x="392290" y="480836"/>
                      </a:cubicBezTo>
                      <a:cubicBezTo>
                        <a:pt x="378710" y="538175"/>
                        <a:pt x="327407" y="571371"/>
                        <a:pt x="265542" y="589478"/>
                      </a:cubicBezTo>
                      <a:cubicBezTo>
                        <a:pt x="203677" y="607585"/>
                        <a:pt x="61839" y="631727"/>
                        <a:pt x="21098" y="589478"/>
                      </a:cubicBezTo>
                      <a:cubicBezTo>
                        <a:pt x="-19643" y="547229"/>
                        <a:pt x="9027" y="421989"/>
                        <a:pt x="21098" y="335981"/>
                      </a:cubicBezTo>
                      <a:cubicBezTo>
                        <a:pt x="33169" y="249973"/>
                        <a:pt x="67874" y="129260"/>
                        <a:pt x="93526" y="73430"/>
                      </a:cubicBezTo>
                      <a:cubicBezTo>
                        <a:pt x="119177" y="17600"/>
                        <a:pt x="168971" y="-18613"/>
                        <a:pt x="211221" y="10056"/>
                      </a:cubicBezTo>
                      <a:close/>
                    </a:path>
                  </a:pathLst>
                </a:custGeom>
                <a:solidFill>
                  <a:schemeClr val="accent5">
                    <a:lumMod val="75000"/>
                  </a:schemeClr>
                </a:solidFill>
                <a:ln>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4" name="Group 53"/>
            <p:cNvGrpSpPr/>
            <p:nvPr/>
          </p:nvGrpSpPr>
          <p:grpSpPr>
            <a:xfrm>
              <a:off x="8060740" y="2109734"/>
              <a:ext cx="3424496" cy="3195030"/>
              <a:chOff x="8060740" y="2109734"/>
              <a:chExt cx="3424496" cy="3195030"/>
            </a:xfrm>
          </p:grpSpPr>
          <p:sp>
            <p:nvSpPr>
              <p:cNvPr id="55" name="Freeform 54"/>
              <p:cNvSpPr/>
              <p:nvPr/>
            </p:nvSpPr>
            <p:spPr>
              <a:xfrm>
                <a:off x="8060740" y="2109734"/>
                <a:ext cx="3424496" cy="3195030"/>
              </a:xfrm>
              <a:custGeom>
                <a:avLst/>
                <a:gdLst>
                  <a:gd name="connsiteX0" fmla="*/ 11334 w 3452952"/>
                  <a:gd name="connsiteY0" fmla="*/ 2147513 h 2743414"/>
                  <a:gd name="connsiteX1" fmla="*/ 114076 w 3452952"/>
                  <a:gd name="connsiteY1" fmla="*/ 1757095 h 2743414"/>
                  <a:gd name="connsiteX2" fmla="*/ 483945 w 3452952"/>
                  <a:gd name="connsiteY2" fmla="*/ 1274210 h 2743414"/>
                  <a:gd name="connsiteX3" fmla="*/ 638058 w 3452952"/>
                  <a:gd name="connsiteY3" fmla="*/ 863243 h 2743414"/>
                  <a:gd name="connsiteX4" fmla="*/ 1018202 w 3452952"/>
                  <a:gd name="connsiteY4" fmla="*/ 555019 h 2743414"/>
                  <a:gd name="connsiteX5" fmla="*/ 1531909 w 3452952"/>
                  <a:gd name="connsiteY5" fmla="*/ 267342 h 2743414"/>
                  <a:gd name="connsiteX6" fmla="*/ 1716844 w 3452952"/>
                  <a:gd name="connsiteY6" fmla="*/ 214 h 2743414"/>
                  <a:gd name="connsiteX7" fmla="*/ 2497680 w 3452952"/>
                  <a:gd name="connsiteY7" fmla="*/ 236520 h 2743414"/>
                  <a:gd name="connsiteX8" fmla="*/ 2620970 w 3452952"/>
                  <a:gd name="connsiteY8" fmla="*/ 924888 h 2743414"/>
                  <a:gd name="connsiteX9" fmla="*/ 3031936 w 3452952"/>
                  <a:gd name="connsiteY9" fmla="*/ 1315306 h 2743414"/>
                  <a:gd name="connsiteX10" fmla="*/ 3247694 w 3452952"/>
                  <a:gd name="connsiteY10" fmla="*/ 1849562 h 2743414"/>
                  <a:gd name="connsiteX11" fmla="*/ 3360709 w 3452952"/>
                  <a:gd name="connsiteY11" fmla="*/ 2352996 h 2743414"/>
                  <a:gd name="connsiteX12" fmla="*/ 3391532 w 3452952"/>
                  <a:gd name="connsiteY12" fmla="*/ 2640673 h 2743414"/>
                  <a:gd name="connsiteX13" fmla="*/ 2497680 w 3452952"/>
                  <a:gd name="connsiteY13" fmla="*/ 2743414 h 2743414"/>
                  <a:gd name="connsiteX14" fmla="*/ 473671 w 3452952"/>
                  <a:gd name="connsiteY14" fmla="*/ 2702317 h 2743414"/>
                  <a:gd name="connsiteX15" fmla="*/ 52431 w 3452952"/>
                  <a:gd name="connsiteY15" fmla="*/ 2702317 h 2743414"/>
                  <a:gd name="connsiteX16" fmla="*/ 11334 w 3452952"/>
                  <a:gd name="connsiteY16" fmla="*/ 2147513 h 2743414"/>
                  <a:gd name="connsiteX0" fmla="*/ 11334 w 3452952"/>
                  <a:gd name="connsiteY0" fmla="*/ 2150914 h 2746815"/>
                  <a:gd name="connsiteX1" fmla="*/ 114076 w 3452952"/>
                  <a:gd name="connsiteY1" fmla="*/ 1760496 h 2746815"/>
                  <a:gd name="connsiteX2" fmla="*/ 483945 w 3452952"/>
                  <a:gd name="connsiteY2" fmla="*/ 1277611 h 2746815"/>
                  <a:gd name="connsiteX3" fmla="*/ 638058 w 3452952"/>
                  <a:gd name="connsiteY3" fmla="*/ 866644 h 2746815"/>
                  <a:gd name="connsiteX4" fmla="*/ 1018202 w 3452952"/>
                  <a:gd name="connsiteY4" fmla="*/ 558420 h 2746815"/>
                  <a:gd name="connsiteX5" fmla="*/ 1531909 w 3452952"/>
                  <a:gd name="connsiteY5" fmla="*/ 270743 h 2746815"/>
                  <a:gd name="connsiteX6" fmla="*/ 1716844 w 3452952"/>
                  <a:gd name="connsiteY6" fmla="*/ 3615 h 2746815"/>
                  <a:gd name="connsiteX7" fmla="*/ 2394938 w 3452952"/>
                  <a:gd name="connsiteY7" fmla="*/ 471839 h 2746815"/>
                  <a:gd name="connsiteX8" fmla="*/ 2620970 w 3452952"/>
                  <a:gd name="connsiteY8" fmla="*/ 928289 h 2746815"/>
                  <a:gd name="connsiteX9" fmla="*/ 3031936 w 3452952"/>
                  <a:gd name="connsiteY9" fmla="*/ 1318707 h 2746815"/>
                  <a:gd name="connsiteX10" fmla="*/ 3247694 w 3452952"/>
                  <a:gd name="connsiteY10" fmla="*/ 1852963 h 2746815"/>
                  <a:gd name="connsiteX11" fmla="*/ 3360709 w 3452952"/>
                  <a:gd name="connsiteY11" fmla="*/ 2356397 h 2746815"/>
                  <a:gd name="connsiteX12" fmla="*/ 3391532 w 3452952"/>
                  <a:gd name="connsiteY12" fmla="*/ 2644074 h 2746815"/>
                  <a:gd name="connsiteX13" fmla="*/ 2497680 w 3452952"/>
                  <a:gd name="connsiteY13" fmla="*/ 2746815 h 2746815"/>
                  <a:gd name="connsiteX14" fmla="*/ 473671 w 3452952"/>
                  <a:gd name="connsiteY14" fmla="*/ 2705718 h 2746815"/>
                  <a:gd name="connsiteX15" fmla="*/ 52431 w 3452952"/>
                  <a:gd name="connsiteY15" fmla="*/ 2705718 h 2746815"/>
                  <a:gd name="connsiteX16" fmla="*/ 11334 w 3452952"/>
                  <a:gd name="connsiteY16" fmla="*/ 2150914 h 2746815"/>
                  <a:gd name="connsiteX0" fmla="*/ 11334 w 3452952"/>
                  <a:gd name="connsiteY0" fmla="*/ 2153900 h 2749801"/>
                  <a:gd name="connsiteX1" fmla="*/ 114076 w 3452952"/>
                  <a:gd name="connsiteY1" fmla="*/ 1763482 h 2749801"/>
                  <a:gd name="connsiteX2" fmla="*/ 483945 w 3452952"/>
                  <a:gd name="connsiteY2" fmla="*/ 1280597 h 2749801"/>
                  <a:gd name="connsiteX3" fmla="*/ 638058 w 3452952"/>
                  <a:gd name="connsiteY3" fmla="*/ 869630 h 2749801"/>
                  <a:gd name="connsiteX4" fmla="*/ 1018202 w 3452952"/>
                  <a:gd name="connsiteY4" fmla="*/ 561406 h 2749801"/>
                  <a:gd name="connsiteX5" fmla="*/ 1357248 w 3452952"/>
                  <a:gd name="connsiteY5" fmla="*/ 224032 h 2749801"/>
                  <a:gd name="connsiteX6" fmla="*/ 1716844 w 3452952"/>
                  <a:gd name="connsiteY6" fmla="*/ 6601 h 2749801"/>
                  <a:gd name="connsiteX7" fmla="*/ 2394938 w 3452952"/>
                  <a:gd name="connsiteY7" fmla="*/ 474825 h 2749801"/>
                  <a:gd name="connsiteX8" fmla="*/ 2620970 w 3452952"/>
                  <a:gd name="connsiteY8" fmla="*/ 931275 h 2749801"/>
                  <a:gd name="connsiteX9" fmla="*/ 3031936 w 3452952"/>
                  <a:gd name="connsiteY9" fmla="*/ 1321693 h 2749801"/>
                  <a:gd name="connsiteX10" fmla="*/ 3247694 w 3452952"/>
                  <a:gd name="connsiteY10" fmla="*/ 1855949 h 2749801"/>
                  <a:gd name="connsiteX11" fmla="*/ 3360709 w 3452952"/>
                  <a:gd name="connsiteY11" fmla="*/ 2359383 h 2749801"/>
                  <a:gd name="connsiteX12" fmla="*/ 3391532 w 3452952"/>
                  <a:gd name="connsiteY12" fmla="*/ 2647060 h 2749801"/>
                  <a:gd name="connsiteX13" fmla="*/ 2497680 w 3452952"/>
                  <a:gd name="connsiteY13" fmla="*/ 2749801 h 2749801"/>
                  <a:gd name="connsiteX14" fmla="*/ 473671 w 3452952"/>
                  <a:gd name="connsiteY14" fmla="*/ 2708704 h 2749801"/>
                  <a:gd name="connsiteX15" fmla="*/ 52431 w 3452952"/>
                  <a:gd name="connsiteY15" fmla="*/ 2708704 h 2749801"/>
                  <a:gd name="connsiteX16" fmla="*/ 11334 w 3452952"/>
                  <a:gd name="connsiteY16" fmla="*/ 2153900 h 2749801"/>
                  <a:gd name="connsiteX0" fmla="*/ 13638 w 3455256"/>
                  <a:gd name="connsiteY0" fmla="*/ 2153900 h 2768830"/>
                  <a:gd name="connsiteX1" fmla="*/ 116380 w 3455256"/>
                  <a:gd name="connsiteY1" fmla="*/ 1763482 h 2768830"/>
                  <a:gd name="connsiteX2" fmla="*/ 486249 w 3455256"/>
                  <a:gd name="connsiteY2" fmla="*/ 1280597 h 2768830"/>
                  <a:gd name="connsiteX3" fmla="*/ 640362 w 3455256"/>
                  <a:gd name="connsiteY3" fmla="*/ 869630 h 2768830"/>
                  <a:gd name="connsiteX4" fmla="*/ 1020506 w 3455256"/>
                  <a:gd name="connsiteY4" fmla="*/ 561406 h 2768830"/>
                  <a:gd name="connsiteX5" fmla="*/ 1359552 w 3455256"/>
                  <a:gd name="connsiteY5" fmla="*/ 224032 h 2768830"/>
                  <a:gd name="connsiteX6" fmla="*/ 1719148 w 3455256"/>
                  <a:gd name="connsiteY6" fmla="*/ 6601 h 2768830"/>
                  <a:gd name="connsiteX7" fmla="*/ 2397242 w 3455256"/>
                  <a:gd name="connsiteY7" fmla="*/ 474825 h 2768830"/>
                  <a:gd name="connsiteX8" fmla="*/ 2623274 w 3455256"/>
                  <a:gd name="connsiteY8" fmla="*/ 931275 h 2768830"/>
                  <a:gd name="connsiteX9" fmla="*/ 3034240 w 3455256"/>
                  <a:gd name="connsiteY9" fmla="*/ 1321693 h 2768830"/>
                  <a:gd name="connsiteX10" fmla="*/ 3249998 w 3455256"/>
                  <a:gd name="connsiteY10" fmla="*/ 1855949 h 2768830"/>
                  <a:gd name="connsiteX11" fmla="*/ 3363013 w 3455256"/>
                  <a:gd name="connsiteY11" fmla="*/ 2359383 h 2768830"/>
                  <a:gd name="connsiteX12" fmla="*/ 3393836 w 3455256"/>
                  <a:gd name="connsiteY12" fmla="*/ 2647060 h 2768830"/>
                  <a:gd name="connsiteX13" fmla="*/ 2499984 w 3455256"/>
                  <a:gd name="connsiteY13" fmla="*/ 2749801 h 2768830"/>
                  <a:gd name="connsiteX14" fmla="*/ 496523 w 3455256"/>
                  <a:gd name="connsiteY14" fmla="*/ 2758401 h 2768830"/>
                  <a:gd name="connsiteX15" fmla="*/ 54735 w 3455256"/>
                  <a:gd name="connsiteY15" fmla="*/ 2708704 h 2768830"/>
                  <a:gd name="connsiteX16" fmla="*/ 13638 w 3455256"/>
                  <a:gd name="connsiteY16" fmla="*/ 2153900 h 276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55256" h="2768830">
                    <a:moveTo>
                      <a:pt x="13638" y="2153900"/>
                    </a:moveTo>
                    <a:cubicBezTo>
                      <a:pt x="23912" y="1996363"/>
                      <a:pt x="37612" y="1909032"/>
                      <a:pt x="116380" y="1763482"/>
                    </a:cubicBezTo>
                    <a:cubicBezTo>
                      <a:pt x="195148" y="1617932"/>
                      <a:pt x="398919" y="1429572"/>
                      <a:pt x="486249" y="1280597"/>
                    </a:cubicBezTo>
                    <a:cubicBezTo>
                      <a:pt x="573579" y="1131622"/>
                      <a:pt x="551319" y="989495"/>
                      <a:pt x="640362" y="869630"/>
                    </a:cubicBezTo>
                    <a:cubicBezTo>
                      <a:pt x="729405" y="749765"/>
                      <a:pt x="900641" y="669006"/>
                      <a:pt x="1020506" y="561406"/>
                    </a:cubicBezTo>
                    <a:cubicBezTo>
                      <a:pt x="1140371" y="453806"/>
                      <a:pt x="1243112" y="316499"/>
                      <a:pt x="1359552" y="224032"/>
                    </a:cubicBezTo>
                    <a:cubicBezTo>
                      <a:pt x="1475992" y="131565"/>
                      <a:pt x="1546200" y="-35198"/>
                      <a:pt x="1719148" y="6601"/>
                    </a:cubicBezTo>
                    <a:cubicBezTo>
                      <a:pt x="1892096" y="48400"/>
                      <a:pt x="2246554" y="320713"/>
                      <a:pt x="2397242" y="474825"/>
                    </a:cubicBezTo>
                    <a:cubicBezTo>
                      <a:pt x="2547930" y="628937"/>
                      <a:pt x="2517108" y="790130"/>
                      <a:pt x="2623274" y="931275"/>
                    </a:cubicBezTo>
                    <a:cubicBezTo>
                      <a:pt x="2729440" y="1072420"/>
                      <a:pt x="2929786" y="1167581"/>
                      <a:pt x="3034240" y="1321693"/>
                    </a:cubicBezTo>
                    <a:cubicBezTo>
                      <a:pt x="3138694" y="1475805"/>
                      <a:pt x="3195203" y="1683001"/>
                      <a:pt x="3249998" y="1855949"/>
                    </a:cubicBezTo>
                    <a:cubicBezTo>
                      <a:pt x="3304793" y="2028897"/>
                      <a:pt x="3339040" y="2227531"/>
                      <a:pt x="3363013" y="2359383"/>
                    </a:cubicBezTo>
                    <a:cubicBezTo>
                      <a:pt x="3386986" y="2491235"/>
                      <a:pt x="3537674" y="2581990"/>
                      <a:pt x="3393836" y="2647060"/>
                    </a:cubicBezTo>
                    <a:cubicBezTo>
                      <a:pt x="3249998" y="2712130"/>
                      <a:pt x="2982870" y="2731244"/>
                      <a:pt x="2499984" y="2749801"/>
                    </a:cubicBezTo>
                    <a:cubicBezTo>
                      <a:pt x="2017099" y="2768358"/>
                      <a:pt x="1164343" y="2755534"/>
                      <a:pt x="496523" y="2758401"/>
                    </a:cubicBezTo>
                    <a:cubicBezTo>
                      <a:pt x="88982" y="2751552"/>
                      <a:pt x="135216" y="2809454"/>
                      <a:pt x="54735" y="2708704"/>
                    </a:cubicBezTo>
                    <a:cubicBezTo>
                      <a:pt x="-25746" y="2607954"/>
                      <a:pt x="3364" y="2311437"/>
                      <a:pt x="13638" y="2153900"/>
                    </a:cubicBezTo>
                    <a:close/>
                  </a:path>
                </a:pathLst>
              </a:custGeom>
              <a:solidFill>
                <a:srgbClr val="336600"/>
              </a:solidFill>
              <a:ln>
                <a:solidFill>
                  <a:srgbClr val="33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55"/>
              <p:cNvSpPr/>
              <p:nvPr/>
            </p:nvSpPr>
            <p:spPr>
              <a:xfrm>
                <a:off x="8229160" y="2228333"/>
                <a:ext cx="1495136" cy="2919020"/>
              </a:xfrm>
              <a:custGeom>
                <a:avLst/>
                <a:gdLst>
                  <a:gd name="connsiteX0" fmla="*/ 31262 w 1495136"/>
                  <a:gd name="connsiteY0" fmla="*/ 2919020 h 2919020"/>
                  <a:gd name="connsiteX1" fmla="*/ 440 w 1495136"/>
                  <a:gd name="connsiteY1" fmla="*/ 2559424 h 2919020"/>
                  <a:gd name="connsiteX2" fmla="*/ 51811 w 1495136"/>
                  <a:gd name="connsiteY2" fmla="*/ 2097087 h 2919020"/>
                  <a:gd name="connsiteX3" fmla="*/ 257294 w 1495136"/>
                  <a:gd name="connsiteY3" fmla="*/ 1788863 h 2919020"/>
                  <a:gd name="connsiteX4" fmla="*/ 493600 w 1495136"/>
                  <a:gd name="connsiteY4" fmla="*/ 1573105 h 2919020"/>
                  <a:gd name="connsiteX5" fmla="*/ 544970 w 1495136"/>
                  <a:gd name="connsiteY5" fmla="*/ 1254606 h 2919020"/>
                  <a:gd name="connsiteX6" fmla="*/ 596341 w 1495136"/>
                  <a:gd name="connsiteY6" fmla="*/ 997752 h 2919020"/>
                  <a:gd name="connsiteX7" fmla="*/ 801824 w 1495136"/>
                  <a:gd name="connsiteY7" fmla="*/ 751173 h 2919020"/>
                  <a:gd name="connsiteX8" fmla="*/ 1027856 w 1495136"/>
                  <a:gd name="connsiteY8" fmla="*/ 658705 h 2919020"/>
                  <a:gd name="connsiteX9" fmla="*/ 1151146 w 1495136"/>
                  <a:gd name="connsiteY9" fmla="*/ 514867 h 2919020"/>
                  <a:gd name="connsiteX10" fmla="*/ 1264161 w 1495136"/>
                  <a:gd name="connsiteY10" fmla="*/ 319658 h 2919020"/>
                  <a:gd name="connsiteX11" fmla="*/ 1438822 w 1495136"/>
                  <a:gd name="connsiteY11" fmla="*/ 52530 h 2919020"/>
                  <a:gd name="connsiteX12" fmla="*/ 1490193 w 1495136"/>
                  <a:gd name="connsiteY12" fmla="*/ 1159 h 2919020"/>
                  <a:gd name="connsiteX13" fmla="*/ 1490193 w 1495136"/>
                  <a:gd name="connsiteY13" fmla="*/ 21707 h 2919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5136" h="2919020">
                    <a:moveTo>
                      <a:pt x="31262" y="2919020"/>
                    </a:moveTo>
                    <a:cubicBezTo>
                      <a:pt x="14138" y="2807716"/>
                      <a:pt x="-2985" y="2696413"/>
                      <a:pt x="440" y="2559424"/>
                    </a:cubicBezTo>
                    <a:cubicBezTo>
                      <a:pt x="3865" y="2422435"/>
                      <a:pt x="9002" y="2225514"/>
                      <a:pt x="51811" y="2097087"/>
                    </a:cubicBezTo>
                    <a:cubicBezTo>
                      <a:pt x="94620" y="1968660"/>
                      <a:pt x="183663" y="1876193"/>
                      <a:pt x="257294" y="1788863"/>
                    </a:cubicBezTo>
                    <a:cubicBezTo>
                      <a:pt x="330925" y="1701533"/>
                      <a:pt x="445654" y="1662148"/>
                      <a:pt x="493600" y="1573105"/>
                    </a:cubicBezTo>
                    <a:cubicBezTo>
                      <a:pt x="541546" y="1484062"/>
                      <a:pt x="527847" y="1350498"/>
                      <a:pt x="544970" y="1254606"/>
                    </a:cubicBezTo>
                    <a:cubicBezTo>
                      <a:pt x="562093" y="1158714"/>
                      <a:pt x="553532" y="1081657"/>
                      <a:pt x="596341" y="997752"/>
                    </a:cubicBezTo>
                    <a:cubicBezTo>
                      <a:pt x="639150" y="913846"/>
                      <a:pt x="729905" y="807681"/>
                      <a:pt x="801824" y="751173"/>
                    </a:cubicBezTo>
                    <a:cubicBezTo>
                      <a:pt x="873743" y="694665"/>
                      <a:pt x="969636" y="698089"/>
                      <a:pt x="1027856" y="658705"/>
                    </a:cubicBezTo>
                    <a:cubicBezTo>
                      <a:pt x="1086076" y="619321"/>
                      <a:pt x="1111762" y="571375"/>
                      <a:pt x="1151146" y="514867"/>
                    </a:cubicBezTo>
                    <a:cubicBezTo>
                      <a:pt x="1190530" y="458359"/>
                      <a:pt x="1216215" y="396714"/>
                      <a:pt x="1264161" y="319658"/>
                    </a:cubicBezTo>
                    <a:cubicBezTo>
                      <a:pt x="1312107" y="242602"/>
                      <a:pt x="1401150" y="105613"/>
                      <a:pt x="1438822" y="52530"/>
                    </a:cubicBezTo>
                    <a:cubicBezTo>
                      <a:pt x="1476494" y="-553"/>
                      <a:pt x="1490193" y="1159"/>
                      <a:pt x="1490193" y="1159"/>
                    </a:cubicBezTo>
                    <a:cubicBezTo>
                      <a:pt x="1498755" y="-3978"/>
                      <a:pt x="1494474" y="8864"/>
                      <a:pt x="1490193" y="21707"/>
                    </a:cubicBezTo>
                  </a:path>
                </a:pathLst>
              </a:custGeom>
              <a:solidFill>
                <a:srgbClr val="333300"/>
              </a:solidFill>
              <a:ln>
                <a:solidFill>
                  <a:srgbClr val="3333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7" name="Straight Arrow Connector 56"/>
            <p:cNvCxnSpPr/>
            <p:nvPr/>
          </p:nvCxnSpPr>
          <p:spPr>
            <a:xfrm flipH="1" flipV="1">
              <a:off x="11630887" y="2551834"/>
              <a:ext cx="30822" cy="2680597"/>
            </a:xfrm>
            <a:prstGeom prst="straightConnector1">
              <a:avLst/>
            </a:prstGeom>
            <a:ln w="82550">
              <a:solidFill>
                <a:srgbClr val="663300"/>
              </a:solidFill>
              <a:headEnd w="lg" len="lg"/>
              <a:tailEnd type="triangle"/>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497556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000125" y="377824"/>
            <a:ext cx="9413277" cy="479425"/>
          </a:xfrm>
        </p:spPr>
        <p:txBody>
          <a:bodyPr>
            <a:normAutofit fontScale="90000"/>
          </a:bodyPr>
          <a:lstStyle/>
          <a:p>
            <a:r>
              <a:rPr lang="en-US" dirty="0"/>
              <a:t>Acknowledgements</a:t>
            </a:r>
          </a:p>
        </p:txBody>
      </p:sp>
      <p:sp>
        <p:nvSpPr>
          <p:cNvPr id="5" name="Shape 293"/>
          <p:cNvSpPr txBox="1"/>
          <p:nvPr/>
        </p:nvSpPr>
        <p:spPr>
          <a:xfrm>
            <a:off x="706675" y="1720445"/>
            <a:ext cx="11055300" cy="3128790"/>
          </a:xfrm>
          <a:prstGeom prst="rect">
            <a:avLst/>
          </a:prstGeom>
          <a:noFill/>
          <a:ln>
            <a:noFill/>
          </a:ln>
        </p:spPr>
        <p:txBody>
          <a:bodyPr wrap="square" lIns="91425" tIns="45700" rIns="91425" bIns="45700" anchor="ctr" anchorCtr="0">
            <a:noAutofit/>
          </a:bodyPr>
          <a:lstStyle/>
          <a:p>
            <a:pPr marL="342900" indent="-342900">
              <a:lnSpc>
                <a:spcPct val="200000"/>
              </a:lnSpc>
              <a:spcBef>
                <a:spcPts val="200"/>
              </a:spcBef>
              <a:buClr>
                <a:srgbClr val="2E8652"/>
              </a:buClr>
              <a:buFont typeface="Webdings" panose="05030102010509060703" pitchFamily="18" charset="2"/>
              <a:buChar char="4"/>
            </a:pPr>
            <a:r>
              <a:rPr lang="en-US" sz="2000" dirty="0">
                <a:solidFill>
                  <a:schemeClr val="bg2">
                    <a:lumMod val="50000"/>
                  </a:schemeClr>
                </a:solidFill>
                <a:ea typeface="Century Gothic"/>
                <a:cs typeface="Century Gothic"/>
                <a:sym typeface="Century Gothic"/>
              </a:rPr>
              <a:t>Natasha Stavros (NASA Jet Propulsion Laboratory, California Institute of Technology)</a:t>
            </a:r>
          </a:p>
          <a:p>
            <a:pPr marL="342900" indent="-342900">
              <a:lnSpc>
                <a:spcPct val="200000"/>
              </a:lnSpc>
              <a:spcBef>
                <a:spcPts val="200"/>
              </a:spcBef>
              <a:buClr>
                <a:srgbClr val="2E8652"/>
              </a:buClr>
              <a:buFont typeface="Webdings" panose="05030102010509060703" pitchFamily="18" charset="2"/>
              <a:buChar char="4"/>
            </a:pPr>
            <a:r>
              <a:rPr lang="en-US" sz="2000" dirty="0">
                <a:solidFill>
                  <a:schemeClr val="bg2">
                    <a:lumMod val="50000"/>
                  </a:schemeClr>
                </a:solidFill>
                <a:latin typeface="Century Gothic"/>
                <a:ea typeface="Century Gothic"/>
                <a:cs typeface="Century Gothic"/>
                <a:sym typeface="Century Gothic"/>
              </a:rPr>
              <a:t>Erika </a:t>
            </a:r>
            <a:r>
              <a:rPr lang="en-US" sz="2000" dirty="0" err="1">
                <a:solidFill>
                  <a:schemeClr val="bg2">
                    <a:lumMod val="50000"/>
                  </a:schemeClr>
                </a:solidFill>
                <a:latin typeface="Century Gothic"/>
                <a:ea typeface="Century Gothic"/>
                <a:cs typeface="Century Gothic"/>
                <a:sym typeface="Century Gothic"/>
              </a:rPr>
              <a:t>Higa</a:t>
            </a:r>
            <a:r>
              <a:rPr lang="en-US" sz="2000" dirty="0">
                <a:solidFill>
                  <a:schemeClr val="bg2">
                    <a:lumMod val="50000"/>
                  </a:schemeClr>
                </a:solidFill>
                <a:latin typeface="Century Gothic"/>
                <a:ea typeface="Century Gothic"/>
                <a:cs typeface="Century Gothic"/>
                <a:sym typeface="Century Gothic"/>
              </a:rPr>
              <a:t> (NASA </a:t>
            </a:r>
            <a:r>
              <a:rPr lang="en-US" sz="2000" dirty="0" smtClean="0">
                <a:solidFill>
                  <a:schemeClr val="bg2">
                    <a:lumMod val="50000"/>
                  </a:schemeClr>
                </a:solidFill>
                <a:latin typeface="Century Gothic"/>
                <a:ea typeface="Century Gothic"/>
                <a:cs typeface="Century Gothic"/>
                <a:sym typeface="Century Gothic"/>
              </a:rPr>
              <a:t>DEVELOP, NASA </a:t>
            </a:r>
            <a:r>
              <a:rPr lang="en-US" sz="2000" dirty="0">
                <a:solidFill>
                  <a:schemeClr val="bg2">
                    <a:lumMod val="50000"/>
                  </a:schemeClr>
                </a:solidFill>
                <a:latin typeface="Century Gothic"/>
                <a:ea typeface="Century Gothic"/>
                <a:cs typeface="Century Gothic"/>
                <a:sym typeface="Century Gothic"/>
              </a:rPr>
              <a:t>Jet Propulsion Laboratory)</a:t>
            </a:r>
          </a:p>
          <a:p>
            <a:pPr marL="342900" indent="-342900">
              <a:lnSpc>
                <a:spcPct val="200000"/>
              </a:lnSpc>
              <a:spcBef>
                <a:spcPts val="200"/>
              </a:spcBef>
              <a:buClr>
                <a:srgbClr val="2E8652"/>
              </a:buClr>
              <a:buFont typeface="Webdings" panose="05030102010509060703" pitchFamily="18" charset="2"/>
              <a:buChar char="4"/>
            </a:pPr>
            <a:r>
              <a:rPr lang="en-US" sz="2000" dirty="0" err="1">
                <a:solidFill>
                  <a:schemeClr val="bg2">
                    <a:lumMod val="50000"/>
                  </a:schemeClr>
                </a:solidFill>
                <a:latin typeface="Century Gothic"/>
                <a:ea typeface="Century Gothic"/>
                <a:cs typeface="Century Gothic"/>
                <a:sym typeface="Century Gothic"/>
              </a:rPr>
              <a:t>Rosi</a:t>
            </a:r>
            <a:r>
              <a:rPr lang="en-US" sz="2000" dirty="0">
                <a:solidFill>
                  <a:schemeClr val="bg2">
                    <a:lumMod val="50000"/>
                  </a:schemeClr>
                </a:solidFill>
                <a:latin typeface="Century Gothic"/>
                <a:ea typeface="Century Gothic"/>
                <a:cs typeface="Century Gothic"/>
                <a:sym typeface="Century Gothic"/>
              </a:rPr>
              <a:t> </a:t>
            </a:r>
            <a:r>
              <a:rPr lang="en-US" sz="2000" dirty="0" err="1">
                <a:solidFill>
                  <a:schemeClr val="bg2">
                    <a:lumMod val="50000"/>
                  </a:schemeClr>
                </a:solidFill>
                <a:latin typeface="Century Gothic"/>
                <a:ea typeface="Century Gothic"/>
                <a:cs typeface="Century Gothic"/>
                <a:sym typeface="Century Gothic"/>
              </a:rPr>
              <a:t>Dagit</a:t>
            </a:r>
            <a:r>
              <a:rPr lang="en-US" sz="2000" dirty="0">
                <a:solidFill>
                  <a:schemeClr val="bg2">
                    <a:lumMod val="50000"/>
                  </a:schemeClr>
                </a:solidFill>
                <a:latin typeface="Century Gothic"/>
                <a:ea typeface="Century Gothic"/>
                <a:cs typeface="Century Gothic"/>
                <a:sym typeface="Century Gothic"/>
              </a:rPr>
              <a:t> (Resource Conservation District of the Santa Monica Mountains)</a:t>
            </a:r>
          </a:p>
          <a:p>
            <a:pPr marL="342900" indent="-342900">
              <a:lnSpc>
                <a:spcPct val="200000"/>
              </a:lnSpc>
              <a:spcBef>
                <a:spcPts val="200"/>
              </a:spcBef>
              <a:buClr>
                <a:srgbClr val="2E8652"/>
              </a:buClr>
              <a:buFont typeface="Webdings" panose="05030102010509060703" pitchFamily="18" charset="2"/>
              <a:buChar char="4"/>
            </a:pPr>
            <a:r>
              <a:rPr lang="en-US" sz="2000" dirty="0">
                <a:solidFill>
                  <a:schemeClr val="bg2">
                    <a:lumMod val="50000"/>
                  </a:schemeClr>
                </a:solidFill>
                <a:latin typeface="Century Gothic"/>
                <a:ea typeface="Century Gothic"/>
                <a:cs typeface="Century Gothic"/>
                <a:sym typeface="Century Gothic"/>
              </a:rPr>
              <a:t>Emil Chang (NASA Jet Propulsion Laboratory)</a:t>
            </a:r>
          </a:p>
        </p:txBody>
      </p:sp>
    </p:spTree>
    <p:extLst>
      <p:ext uri="{BB962C8B-B14F-4D97-AF65-F5344CB8AC3E}">
        <p14:creationId xmlns:p14="http://schemas.microsoft.com/office/powerpoint/2010/main" val="22539414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1000125" y="377824"/>
            <a:ext cx="9413277" cy="479425"/>
          </a:xfrm>
        </p:spPr>
        <p:txBody>
          <a:bodyPr>
            <a:normAutofit fontScale="90000"/>
          </a:bodyPr>
          <a:lstStyle/>
          <a:p>
            <a:r>
              <a:rPr lang="en-US" dirty="0"/>
              <a:t>Thank you!</a:t>
            </a:r>
          </a:p>
        </p:txBody>
      </p:sp>
      <p:sp>
        <p:nvSpPr>
          <p:cNvPr id="6" name="Shape 148"/>
          <p:cNvSpPr txBox="1"/>
          <p:nvPr/>
        </p:nvSpPr>
        <p:spPr>
          <a:xfrm>
            <a:off x="0" y="6210826"/>
            <a:ext cx="3444900" cy="274200"/>
          </a:xfrm>
          <a:prstGeom prst="rect">
            <a:avLst/>
          </a:prstGeom>
          <a:noFill/>
          <a:ln>
            <a:noFill/>
          </a:ln>
        </p:spPr>
        <p:txBody>
          <a:bodyPr wrap="square" lIns="91425" tIns="45700" rIns="91425" bIns="45700" anchor="t" anchorCtr="0">
            <a:noAutofit/>
          </a:bodyPr>
          <a:lstStyle/>
          <a:p>
            <a:pPr marL="0" marR="0" lvl="0" indent="0" algn="l" rtl="0">
              <a:lnSpc>
                <a:spcPct val="90000"/>
              </a:lnSpc>
              <a:spcBef>
                <a:spcPts val="0"/>
              </a:spcBef>
              <a:spcAft>
                <a:spcPts val="0"/>
              </a:spcAft>
              <a:buClr>
                <a:srgbClr val="000000"/>
              </a:buClr>
              <a:buSzPct val="25000"/>
              <a:buFont typeface="Arial"/>
              <a:buNone/>
            </a:pPr>
            <a:r>
              <a:rPr lang="en-US" sz="1200" b="0" i="0" u="none" strike="noStrike" cap="none" dirty="0">
                <a:solidFill>
                  <a:srgbClr val="000000"/>
                </a:solidFill>
                <a:latin typeface="Century Gothic"/>
                <a:ea typeface="Century Gothic"/>
                <a:cs typeface="Century Gothic"/>
                <a:sym typeface="Century Gothic"/>
              </a:rPr>
              <a:t>Image Credit: </a:t>
            </a:r>
            <a:r>
              <a:rPr lang="en-US" sz="1200" dirty="0">
                <a:latin typeface="Century Gothic"/>
                <a:ea typeface="Century Gothic"/>
                <a:cs typeface="Century Gothic"/>
                <a:sym typeface="Century Gothic"/>
              </a:rPr>
              <a:t>Nick Rousseau</a:t>
            </a:r>
          </a:p>
        </p:txBody>
      </p:sp>
      <p:pic>
        <p:nvPicPr>
          <p:cNvPr id="2" name="Picture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828347" y="1189767"/>
            <a:ext cx="7957204" cy="4475927"/>
          </a:xfrm>
          <a:prstGeom prst="rect">
            <a:avLst/>
          </a:prstGeom>
        </p:spPr>
      </p:pic>
    </p:spTree>
    <p:extLst>
      <p:ext uri="{BB962C8B-B14F-4D97-AF65-F5344CB8AC3E}">
        <p14:creationId xmlns:p14="http://schemas.microsoft.com/office/powerpoint/2010/main" val="3134382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p:cNvSpPr>
            <a:spLocks noGrp="1"/>
          </p:cNvSpPr>
          <p:nvPr>
            <p:ph type="title"/>
          </p:nvPr>
        </p:nvSpPr>
        <p:spPr/>
        <p:txBody>
          <a:bodyPr/>
          <a:lstStyle/>
          <a:p>
            <a:r>
              <a:rPr lang="en-US" dirty="0" smtClean="0"/>
              <a:t>Backup Slides</a:t>
            </a:r>
            <a:endParaRPr lang="en-US" dirty="0"/>
          </a:p>
        </p:txBody>
      </p:sp>
    </p:spTree>
    <p:extLst>
      <p:ext uri="{BB962C8B-B14F-4D97-AF65-F5344CB8AC3E}">
        <p14:creationId xmlns:p14="http://schemas.microsoft.com/office/powerpoint/2010/main" val="842752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3600" dirty="0"/>
              <a:t>Results - Number of Days over 90°F</a:t>
            </a:r>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l="1628" t="492" r="1298" b="1393"/>
          <a:stretch/>
        </p:blipFill>
        <p:spPr>
          <a:xfrm>
            <a:off x="2187388" y="1013012"/>
            <a:ext cx="7485530" cy="5683623"/>
          </a:xfrm>
          <a:prstGeom prst="rect">
            <a:avLst/>
          </a:prstGeom>
        </p:spPr>
      </p:pic>
      <p:sp>
        <p:nvSpPr>
          <p:cNvPr id="4" name="TextBox 3"/>
          <p:cNvSpPr txBox="1"/>
          <p:nvPr/>
        </p:nvSpPr>
        <p:spPr>
          <a:xfrm>
            <a:off x="2743204" y="6404292"/>
            <a:ext cx="2666692" cy="323165"/>
          </a:xfrm>
          <a:prstGeom prst="rect">
            <a:avLst/>
          </a:prstGeom>
          <a:noFill/>
        </p:spPr>
        <p:txBody>
          <a:bodyPr wrap="none" rtlCol="0">
            <a:spAutoFit/>
          </a:bodyPr>
          <a:lstStyle/>
          <a:p>
            <a:r>
              <a:rPr lang="en-US" sz="1500" b="1" dirty="0">
                <a:latin typeface="Arial" panose="020B0604020202020204" pitchFamily="34" charset="0"/>
                <a:cs typeface="Arial" panose="020B0604020202020204" pitchFamily="34" charset="0"/>
              </a:rPr>
              <a:t>Jan. 1, 2017 – Mar. 31, 2017</a:t>
            </a:r>
          </a:p>
        </p:txBody>
      </p:sp>
      <p:grpSp>
        <p:nvGrpSpPr>
          <p:cNvPr id="5" name="Group 4"/>
          <p:cNvGrpSpPr/>
          <p:nvPr/>
        </p:nvGrpSpPr>
        <p:grpSpPr>
          <a:xfrm>
            <a:off x="5920917" y="5114680"/>
            <a:ext cx="2280053" cy="1544738"/>
            <a:chOff x="5920917" y="5114680"/>
            <a:chExt cx="2280053" cy="1544738"/>
          </a:xfrm>
        </p:grpSpPr>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20917" y="5114680"/>
              <a:ext cx="2280053" cy="1544738"/>
            </a:xfrm>
            <a:prstGeom prst="rect">
              <a:avLst/>
            </a:prstGeom>
          </p:spPr>
        </p:pic>
        <p:sp>
          <p:nvSpPr>
            <p:cNvPr id="6" name="TextBox 5"/>
            <p:cNvSpPr txBox="1"/>
            <p:nvPr/>
          </p:nvSpPr>
          <p:spPr>
            <a:xfrm>
              <a:off x="6266221" y="5161915"/>
              <a:ext cx="1364476"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Major Highways</a:t>
              </a:r>
            </a:p>
          </p:txBody>
        </p:sp>
        <p:sp>
          <p:nvSpPr>
            <p:cNvPr id="7" name="TextBox 6"/>
            <p:cNvSpPr txBox="1"/>
            <p:nvPr/>
          </p:nvSpPr>
          <p:spPr>
            <a:xfrm>
              <a:off x="6266221" y="5359911"/>
              <a:ext cx="938077"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Eco Zones</a:t>
              </a:r>
            </a:p>
          </p:txBody>
        </p:sp>
        <p:sp>
          <p:nvSpPr>
            <p:cNvPr id="8" name="TextBox 7"/>
            <p:cNvSpPr txBox="1"/>
            <p:nvPr/>
          </p:nvSpPr>
          <p:spPr>
            <a:xfrm>
              <a:off x="5943600" y="5563968"/>
              <a:ext cx="2201594" cy="246221"/>
            </a:xfrm>
            <a:prstGeom prst="rect">
              <a:avLst/>
            </a:prstGeom>
            <a:solidFill>
              <a:schemeClr val="bg1"/>
            </a:solidFill>
            <a:ln>
              <a:noFill/>
            </a:ln>
          </p:spPr>
          <p:txBody>
            <a:bodyPr wrap="square" rtlCol="0">
              <a:spAutoFit/>
            </a:bodyPr>
            <a:lstStyle/>
            <a:p>
              <a:r>
                <a:rPr lang="en-US" sz="1000" b="1" dirty="0">
                  <a:cs typeface="Arial" panose="020B0604020202020204" pitchFamily="34" charset="0"/>
                </a:rPr>
                <a:t>Number of Days over 90F (32.2C)</a:t>
              </a:r>
            </a:p>
          </p:txBody>
        </p:sp>
        <p:sp>
          <p:nvSpPr>
            <p:cNvPr id="9" name="TextBox 8"/>
            <p:cNvSpPr txBox="1"/>
            <p:nvPr/>
          </p:nvSpPr>
          <p:spPr>
            <a:xfrm>
              <a:off x="6256985" y="6113791"/>
              <a:ext cx="655949"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Low: 0</a:t>
              </a:r>
            </a:p>
          </p:txBody>
        </p:sp>
        <p:sp>
          <p:nvSpPr>
            <p:cNvPr id="10" name="TextBox 9"/>
            <p:cNvSpPr txBox="1"/>
            <p:nvPr/>
          </p:nvSpPr>
          <p:spPr>
            <a:xfrm>
              <a:off x="6254389" y="5774251"/>
              <a:ext cx="776175"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High: 93</a:t>
              </a:r>
            </a:p>
          </p:txBody>
        </p:sp>
      </p:grpSp>
      <p:sp>
        <p:nvSpPr>
          <p:cNvPr id="12" name="TextBox 11"/>
          <p:cNvSpPr txBox="1"/>
          <p:nvPr/>
        </p:nvSpPr>
        <p:spPr>
          <a:xfrm>
            <a:off x="2336558" y="1127962"/>
            <a:ext cx="604605" cy="307777"/>
          </a:xfrm>
          <a:prstGeom prst="rect">
            <a:avLst/>
          </a:prstGeom>
          <a:solidFill>
            <a:srgbClr val="FFEBBE"/>
          </a:solidFill>
        </p:spPr>
        <p:txBody>
          <a:bodyPr wrap="square" rtlCol="0">
            <a:spAutoFit/>
          </a:bodyPr>
          <a:lstStyle/>
          <a:p>
            <a:r>
              <a:rPr lang="en-US" sz="1400" b="1" dirty="0" smtClean="0"/>
              <a:t>2013</a:t>
            </a:r>
            <a:endParaRPr lang="en-US" sz="1400" b="1" dirty="0"/>
          </a:p>
        </p:txBody>
      </p:sp>
      <p:sp>
        <p:nvSpPr>
          <p:cNvPr id="14" name="TextBox 13"/>
          <p:cNvSpPr txBox="1"/>
          <p:nvPr/>
        </p:nvSpPr>
        <p:spPr>
          <a:xfrm>
            <a:off x="2336558" y="3022892"/>
            <a:ext cx="604605" cy="307777"/>
          </a:xfrm>
          <a:prstGeom prst="rect">
            <a:avLst/>
          </a:prstGeom>
          <a:solidFill>
            <a:srgbClr val="FFEBBE"/>
          </a:solidFill>
        </p:spPr>
        <p:txBody>
          <a:bodyPr wrap="square" rtlCol="0">
            <a:spAutoFit/>
          </a:bodyPr>
          <a:lstStyle/>
          <a:p>
            <a:r>
              <a:rPr lang="en-US" sz="1400" b="1" dirty="0" smtClean="0"/>
              <a:t>2015</a:t>
            </a:r>
            <a:endParaRPr lang="en-US" sz="1400" b="1" dirty="0"/>
          </a:p>
        </p:txBody>
      </p:sp>
      <p:sp>
        <p:nvSpPr>
          <p:cNvPr id="15" name="TextBox 14"/>
          <p:cNvSpPr txBox="1"/>
          <p:nvPr/>
        </p:nvSpPr>
        <p:spPr>
          <a:xfrm>
            <a:off x="2346952" y="4909637"/>
            <a:ext cx="604605" cy="307777"/>
          </a:xfrm>
          <a:prstGeom prst="rect">
            <a:avLst/>
          </a:prstGeom>
          <a:solidFill>
            <a:srgbClr val="FFEBBE"/>
          </a:solidFill>
        </p:spPr>
        <p:txBody>
          <a:bodyPr wrap="square" rtlCol="0">
            <a:spAutoFit/>
          </a:bodyPr>
          <a:lstStyle/>
          <a:p>
            <a:r>
              <a:rPr lang="en-US" sz="1400" b="1" dirty="0" smtClean="0"/>
              <a:t>2017</a:t>
            </a:r>
            <a:endParaRPr lang="en-US" sz="1400" b="1" dirty="0"/>
          </a:p>
        </p:txBody>
      </p:sp>
      <p:sp>
        <p:nvSpPr>
          <p:cNvPr id="16" name="TextBox 15"/>
          <p:cNvSpPr txBox="1"/>
          <p:nvPr/>
        </p:nvSpPr>
        <p:spPr>
          <a:xfrm>
            <a:off x="6037871" y="1127963"/>
            <a:ext cx="604605" cy="307777"/>
          </a:xfrm>
          <a:prstGeom prst="rect">
            <a:avLst/>
          </a:prstGeom>
          <a:solidFill>
            <a:srgbClr val="FFEBBE"/>
          </a:solidFill>
        </p:spPr>
        <p:txBody>
          <a:bodyPr wrap="square" rtlCol="0">
            <a:spAutoFit/>
          </a:bodyPr>
          <a:lstStyle/>
          <a:p>
            <a:r>
              <a:rPr lang="en-US" sz="1400" b="1" dirty="0" smtClean="0"/>
              <a:t>2014</a:t>
            </a:r>
            <a:endParaRPr lang="en-US" sz="1400" b="1" dirty="0"/>
          </a:p>
        </p:txBody>
      </p:sp>
      <p:sp>
        <p:nvSpPr>
          <p:cNvPr id="17" name="TextBox 16"/>
          <p:cNvSpPr txBox="1"/>
          <p:nvPr/>
        </p:nvSpPr>
        <p:spPr>
          <a:xfrm>
            <a:off x="6037871" y="3022892"/>
            <a:ext cx="604605" cy="307777"/>
          </a:xfrm>
          <a:prstGeom prst="rect">
            <a:avLst/>
          </a:prstGeom>
          <a:solidFill>
            <a:srgbClr val="FFEBBE"/>
          </a:solidFill>
        </p:spPr>
        <p:txBody>
          <a:bodyPr wrap="square" rtlCol="0">
            <a:spAutoFit/>
          </a:bodyPr>
          <a:lstStyle/>
          <a:p>
            <a:r>
              <a:rPr lang="en-US" sz="1400" b="1" dirty="0" smtClean="0"/>
              <a:t>2016</a:t>
            </a:r>
            <a:endParaRPr lang="en-US" sz="1400" b="1" dirty="0"/>
          </a:p>
        </p:txBody>
      </p:sp>
    </p:spTree>
    <p:extLst>
      <p:ext uri="{BB962C8B-B14F-4D97-AF65-F5344CB8AC3E}">
        <p14:creationId xmlns:p14="http://schemas.microsoft.com/office/powerpoint/2010/main" val="17523761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1027020" y="212720"/>
            <a:ext cx="10233148" cy="1140947"/>
          </a:xfrm>
        </p:spPr>
        <p:txBody>
          <a:bodyPr>
            <a:noAutofit/>
          </a:bodyPr>
          <a:lstStyle/>
          <a:p>
            <a:r>
              <a:rPr lang="en-US" sz="3400" dirty="0"/>
              <a:t>Resource Conservation District of the Santa Monica Mountains</a:t>
            </a:r>
          </a:p>
        </p:txBody>
      </p:sp>
      <p:sp>
        <p:nvSpPr>
          <p:cNvPr id="3" name="Rectangle 2"/>
          <p:cNvSpPr/>
          <p:nvPr/>
        </p:nvSpPr>
        <p:spPr>
          <a:xfrm>
            <a:off x="1217676" y="1766656"/>
            <a:ext cx="9756648" cy="3755255"/>
          </a:xfrm>
          <a:prstGeom prst="rect">
            <a:avLst/>
          </a:prstGeom>
          <a:noFill/>
          <a:ln w="22225">
            <a:solidFill>
              <a:srgbClr val="2E865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Shape 164"/>
          <p:cNvSpPr txBox="1">
            <a:spLocks noGrp="1"/>
          </p:cNvSpPr>
          <p:nvPr>
            <p:ph type="body" idx="4294967295"/>
          </p:nvPr>
        </p:nvSpPr>
        <p:spPr>
          <a:xfrm>
            <a:off x="1955700" y="2362638"/>
            <a:ext cx="8280600" cy="2595751"/>
          </a:xfrm>
          <a:prstGeom prst="rect">
            <a:avLst/>
          </a:prstGeom>
          <a:noFill/>
          <a:ln>
            <a:noFill/>
          </a:ln>
        </p:spPr>
        <p:txBody>
          <a:bodyPr wrap="square" lIns="91425" tIns="45700" rIns="91425" bIns="45700" anchor="t" anchorCtr="0">
            <a:noAutofit/>
          </a:bodyPr>
          <a:lstStyle/>
          <a:p>
            <a:pPr marL="0" marR="0" lvl="0" indent="0" algn="ctr" rtl="0">
              <a:lnSpc>
                <a:spcPct val="90000"/>
              </a:lnSpc>
              <a:spcBef>
                <a:spcPts val="1000"/>
              </a:spcBef>
              <a:buClr>
                <a:srgbClr val="000000"/>
              </a:buClr>
              <a:buSzPct val="100000"/>
              <a:buNone/>
            </a:pPr>
            <a:r>
              <a:rPr lang="en-US" sz="2400" dirty="0">
                <a:solidFill>
                  <a:schemeClr val="bg2">
                    <a:lumMod val="50000"/>
                  </a:schemeClr>
                </a:solidFill>
              </a:rPr>
              <a:t>“The mission of the RCDSMM is to promote land stewardship and resource conservation through ecological research, conservation planning and design, habitat restoration and environmental education, while adhering to the highest standards of transparency and accountability as a public agency.”</a:t>
            </a:r>
          </a:p>
          <a:p>
            <a:pPr marL="0" marR="0" lvl="0" indent="0" algn="ctr" rtl="0">
              <a:lnSpc>
                <a:spcPct val="90000"/>
              </a:lnSpc>
              <a:spcBef>
                <a:spcPts val="1000"/>
              </a:spcBef>
              <a:buClr>
                <a:srgbClr val="000000"/>
              </a:buClr>
              <a:buSzPct val="100000"/>
              <a:buNone/>
            </a:pPr>
            <a:r>
              <a:rPr lang="en-US" sz="2400" dirty="0" smtClean="0">
                <a:solidFill>
                  <a:schemeClr val="bg2">
                    <a:lumMod val="50000"/>
                  </a:schemeClr>
                </a:solidFill>
              </a:rPr>
              <a:t>--RCDSMM </a:t>
            </a:r>
            <a:r>
              <a:rPr lang="en-US" sz="2400" dirty="0">
                <a:solidFill>
                  <a:schemeClr val="bg2">
                    <a:lumMod val="50000"/>
                  </a:schemeClr>
                </a:solidFill>
              </a:rPr>
              <a:t>website</a:t>
            </a:r>
            <a:r>
              <a:rPr lang="en-US" dirty="0">
                <a:solidFill>
                  <a:srgbClr val="000000"/>
                </a:solidFill>
              </a:rPr>
              <a:t/>
            </a:r>
            <a:br>
              <a:rPr lang="en-US" dirty="0">
                <a:solidFill>
                  <a:srgbClr val="000000"/>
                </a:solidFill>
              </a:rPr>
            </a:br>
            <a:endParaRPr lang="en-US" dirty="0">
              <a:solidFill>
                <a:srgbClr val="000000"/>
              </a:solidFill>
            </a:endParaRPr>
          </a:p>
        </p:txBody>
      </p:sp>
    </p:spTree>
    <p:extLst>
      <p:ext uri="{BB962C8B-B14F-4D97-AF65-F5344CB8AC3E}">
        <p14:creationId xmlns:p14="http://schemas.microsoft.com/office/powerpoint/2010/main" val="12044165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3600" dirty="0"/>
              <a:t>Results - Dead Vegetation Pixels (Spring)</a:t>
            </a:r>
          </a:p>
        </p:txBody>
      </p:sp>
      <p:pic>
        <p:nvPicPr>
          <p:cNvPr id="3" name="Picture 2"/>
          <p:cNvPicPr>
            <a:picLocks noChangeAspect="1"/>
          </p:cNvPicPr>
          <p:nvPr/>
        </p:nvPicPr>
        <p:blipFill rotWithShape="1">
          <a:blip r:embed="rId3">
            <a:extLst>
              <a:ext uri="{28A0092B-C50C-407E-A947-70E740481C1C}">
                <a14:useLocalDpi xmlns:a14="http://schemas.microsoft.com/office/drawing/2010/main" val="0"/>
              </a:ext>
            </a:extLst>
          </a:blip>
          <a:srcRect l="1860" t="639" r="1530" b="768"/>
          <a:stretch/>
        </p:blipFill>
        <p:spPr>
          <a:xfrm>
            <a:off x="2205319" y="1030942"/>
            <a:ext cx="7449670" cy="5692588"/>
          </a:xfrm>
          <a:prstGeom prst="rect">
            <a:avLst/>
          </a:prstGeom>
        </p:spPr>
      </p:pic>
      <p:grpSp>
        <p:nvGrpSpPr>
          <p:cNvPr id="4" name="Group 3"/>
          <p:cNvGrpSpPr/>
          <p:nvPr/>
        </p:nvGrpSpPr>
        <p:grpSpPr>
          <a:xfrm>
            <a:off x="5893205" y="5274737"/>
            <a:ext cx="2468879" cy="1236900"/>
            <a:chOff x="5893209" y="5274737"/>
            <a:chExt cx="2437949" cy="1236900"/>
          </a:xfrm>
        </p:grpSpPr>
        <p:pic>
          <p:nvPicPr>
            <p:cNvPr id="2" name="Picture 1"/>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93209" y="5274737"/>
              <a:ext cx="2437949" cy="1236900"/>
            </a:xfrm>
            <a:prstGeom prst="rect">
              <a:avLst/>
            </a:prstGeom>
          </p:spPr>
        </p:pic>
        <p:sp>
          <p:nvSpPr>
            <p:cNvPr id="5" name="TextBox 4"/>
            <p:cNvSpPr txBox="1"/>
            <p:nvPr/>
          </p:nvSpPr>
          <p:spPr>
            <a:xfrm>
              <a:off x="6206266" y="5343777"/>
              <a:ext cx="1169445" cy="461665"/>
            </a:xfrm>
            <a:prstGeom prst="rect">
              <a:avLst/>
            </a:prstGeom>
            <a:solidFill>
              <a:schemeClr val="bg1"/>
            </a:solidFill>
            <a:ln>
              <a:noFill/>
            </a:ln>
          </p:spPr>
          <p:txBody>
            <a:bodyPr wrap="square" rtlCol="0">
              <a:spAutoFit/>
            </a:bodyPr>
            <a:lstStyle/>
            <a:p>
              <a:r>
                <a:rPr lang="en-US" sz="1200" dirty="0">
                  <a:cs typeface="Arial" panose="020B0604020202020204" pitchFamily="34" charset="0"/>
                </a:rPr>
                <a:t>Major Highways</a:t>
              </a:r>
            </a:p>
          </p:txBody>
        </p:sp>
        <p:sp>
          <p:nvSpPr>
            <p:cNvPr id="6" name="TextBox 5"/>
            <p:cNvSpPr txBox="1"/>
            <p:nvPr/>
          </p:nvSpPr>
          <p:spPr>
            <a:xfrm>
              <a:off x="6206267" y="5570812"/>
              <a:ext cx="938077"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Eco Zones</a:t>
              </a:r>
            </a:p>
          </p:txBody>
        </p:sp>
        <p:sp>
          <p:nvSpPr>
            <p:cNvPr id="7" name="TextBox 6"/>
            <p:cNvSpPr txBox="1"/>
            <p:nvPr/>
          </p:nvSpPr>
          <p:spPr>
            <a:xfrm>
              <a:off x="5941988" y="5809475"/>
              <a:ext cx="2098242" cy="276999"/>
            </a:xfrm>
            <a:prstGeom prst="rect">
              <a:avLst/>
            </a:prstGeom>
            <a:solidFill>
              <a:schemeClr val="bg1"/>
            </a:solidFill>
            <a:ln>
              <a:noFill/>
            </a:ln>
          </p:spPr>
          <p:txBody>
            <a:bodyPr wrap="square" rtlCol="0">
              <a:spAutoFit/>
            </a:bodyPr>
            <a:lstStyle/>
            <a:p>
              <a:r>
                <a:rPr lang="en-US" sz="1200" b="1" dirty="0">
                  <a:cs typeface="Arial" panose="020B0604020202020204" pitchFamily="34" charset="0"/>
                </a:rPr>
                <a:t>Vegetation Health</a:t>
              </a:r>
            </a:p>
          </p:txBody>
        </p:sp>
        <p:sp>
          <p:nvSpPr>
            <p:cNvPr id="8" name="TextBox 7"/>
            <p:cNvSpPr txBox="1"/>
            <p:nvPr/>
          </p:nvSpPr>
          <p:spPr>
            <a:xfrm>
              <a:off x="6195888" y="6215785"/>
              <a:ext cx="2076772" cy="261610"/>
            </a:xfrm>
            <a:prstGeom prst="rect">
              <a:avLst/>
            </a:prstGeom>
            <a:solidFill>
              <a:schemeClr val="bg1"/>
            </a:solidFill>
            <a:ln>
              <a:noFill/>
            </a:ln>
          </p:spPr>
          <p:txBody>
            <a:bodyPr wrap="square" rtlCol="0">
              <a:spAutoFit/>
            </a:bodyPr>
            <a:lstStyle/>
            <a:p>
              <a:r>
                <a:rPr lang="en-US" sz="1100" dirty="0">
                  <a:cs typeface="Arial" panose="020B0604020202020204" pitchFamily="34" charset="0"/>
                </a:rPr>
                <a:t>May 2013 Springs Fire Border</a:t>
              </a:r>
            </a:p>
          </p:txBody>
        </p:sp>
        <p:sp>
          <p:nvSpPr>
            <p:cNvPr id="9" name="TextBox 8"/>
            <p:cNvSpPr txBox="1"/>
            <p:nvPr/>
          </p:nvSpPr>
          <p:spPr>
            <a:xfrm>
              <a:off x="6195888" y="6020328"/>
              <a:ext cx="609462" cy="276999"/>
            </a:xfrm>
            <a:prstGeom prst="rect">
              <a:avLst/>
            </a:prstGeom>
            <a:solidFill>
              <a:schemeClr val="bg1"/>
            </a:solidFill>
            <a:ln>
              <a:noFill/>
            </a:ln>
          </p:spPr>
          <p:txBody>
            <a:bodyPr wrap="none" rtlCol="0">
              <a:spAutoFit/>
            </a:bodyPr>
            <a:lstStyle/>
            <a:p>
              <a:r>
                <a:rPr lang="en-US" sz="1200" dirty="0">
                  <a:cs typeface="Arial" panose="020B0604020202020204" pitchFamily="34" charset="0"/>
                </a:rPr>
                <a:t>Dead</a:t>
              </a:r>
            </a:p>
          </p:txBody>
        </p:sp>
      </p:grpSp>
      <p:sp>
        <p:nvSpPr>
          <p:cNvPr id="11" name="TextBox 10"/>
          <p:cNvSpPr txBox="1"/>
          <p:nvPr/>
        </p:nvSpPr>
        <p:spPr>
          <a:xfrm>
            <a:off x="2336558" y="1136924"/>
            <a:ext cx="604605" cy="307777"/>
          </a:xfrm>
          <a:prstGeom prst="rect">
            <a:avLst/>
          </a:prstGeom>
          <a:solidFill>
            <a:srgbClr val="FFEBBE"/>
          </a:solidFill>
        </p:spPr>
        <p:txBody>
          <a:bodyPr wrap="square" rtlCol="0">
            <a:spAutoFit/>
          </a:bodyPr>
          <a:lstStyle/>
          <a:p>
            <a:r>
              <a:rPr lang="en-US" sz="1400" b="1" dirty="0" smtClean="0"/>
              <a:t>2013</a:t>
            </a:r>
            <a:endParaRPr lang="en-US" sz="1400" b="1" dirty="0"/>
          </a:p>
        </p:txBody>
      </p:sp>
      <p:sp>
        <p:nvSpPr>
          <p:cNvPr id="12" name="TextBox 11"/>
          <p:cNvSpPr txBox="1"/>
          <p:nvPr/>
        </p:nvSpPr>
        <p:spPr>
          <a:xfrm>
            <a:off x="6040455" y="1136924"/>
            <a:ext cx="604605" cy="307777"/>
          </a:xfrm>
          <a:prstGeom prst="rect">
            <a:avLst/>
          </a:prstGeom>
          <a:solidFill>
            <a:srgbClr val="FFEBBE"/>
          </a:solidFill>
        </p:spPr>
        <p:txBody>
          <a:bodyPr wrap="square" rtlCol="0">
            <a:spAutoFit/>
          </a:bodyPr>
          <a:lstStyle/>
          <a:p>
            <a:r>
              <a:rPr lang="en-US" sz="1400" b="1" dirty="0" smtClean="0"/>
              <a:t>2014</a:t>
            </a:r>
            <a:endParaRPr lang="en-US" sz="1400" b="1" dirty="0"/>
          </a:p>
        </p:txBody>
      </p:sp>
      <p:sp>
        <p:nvSpPr>
          <p:cNvPr id="14" name="TextBox 13"/>
          <p:cNvSpPr txBox="1"/>
          <p:nvPr/>
        </p:nvSpPr>
        <p:spPr>
          <a:xfrm>
            <a:off x="2336558" y="3043667"/>
            <a:ext cx="604605" cy="307777"/>
          </a:xfrm>
          <a:prstGeom prst="rect">
            <a:avLst/>
          </a:prstGeom>
          <a:solidFill>
            <a:srgbClr val="FFEBBE"/>
          </a:solidFill>
        </p:spPr>
        <p:txBody>
          <a:bodyPr wrap="square" rtlCol="0">
            <a:spAutoFit/>
          </a:bodyPr>
          <a:lstStyle/>
          <a:p>
            <a:r>
              <a:rPr lang="en-US" sz="1400" b="1" dirty="0" smtClean="0"/>
              <a:t>2015</a:t>
            </a:r>
            <a:endParaRPr lang="en-US" sz="1400" b="1" dirty="0"/>
          </a:p>
        </p:txBody>
      </p:sp>
      <p:sp>
        <p:nvSpPr>
          <p:cNvPr id="15" name="TextBox 14"/>
          <p:cNvSpPr txBox="1"/>
          <p:nvPr/>
        </p:nvSpPr>
        <p:spPr>
          <a:xfrm>
            <a:off x="6040456" y="3043666"/>
            <a:ext cx="604605" cy="307777"/>
          </a:xfrm>
          <a:prstGeom prst="rect">
            <a:avLst/>
          </a:prstGeom>
          <a:solidFill>
            <a:srgbClr val="FFEBBE"/>
          </a:solidFill>
        </p:spPr>
        <p:txBody>
          <a:bodyPr wrap="square" rtlCol="0">
            <a:spAutoFit/>
          </a:bodyPr>
          <a:lstStyle/>
          <a:p>
            <a:r>
              <a:rPr lang="en-US" sz="1400" b="1" dirty="0" smtClean="0"/>
              <a:t>2016</a:t>
            </a:r>
            <a:endParaRPr lang="en-US" sz="1400" b="1" dirty="0"/>
          </a:p>
        </p:txBody>
      </p:sp>
      <p:sp>
        <p:nvSpPr>
          <p:cNvPr id="16" name="TextBox 15"/>
          <p:cNvSpPr txBox="1"/>
          <p:nvPr/>
        </p:nvSpPr>
        <p:spPr>
          <a:xfrm>
            <a:off x="2336558" y="4950410"/>
            <a:ext cx="604605" cy="307777"/>
          </a:xfrm>
          <a:prstGeom prst="rect">
            <a:avLst/>
          </a:prstGeom>
          <a:solidFill>
            <a:srgbClr val="FFEBBE"/>
          </a:solidFill>
        </p:spPr>
        <p:txBody>
          <a:bodyPr wrap="square" rtlCol="0">
            <a:spAutoFit/>
          </a:bodyPr>
          <a:lstStyle/>
          <a:p>
            <a:r>
              <a:rPr lang="en-US" sz="1400" b="1" dirty="0" smtClean="0"/>
              <a:t>2017</a:t>
            </a:r>
            <a:endParaRPr lang="en-US" sz="1400" b="1" dirty="0"/>
          </a:p>
        </p:txBody>
      </p:sp>
    </p:spTree>
    <p:extLst>
      <p:ext uri="{BB962C8B-B14F-4D97-AF65-F5344CB8AC3E}">
        <p14:creationId xmlns:p14="http://schemas.microsoft.com/office/powerpoint/2010/main" val="600190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Understanding the Condition Metric</a:t>
            </a:r>
            <a:endParaRPr lang="en-US" sz="4200" dirty="0">
              <a:latin typeface="Century Gothic" panose="020B0502020202020204" pitchFamily="34" charset="0"/>
            </a:endParaRPr>
          </a:p>
        </p:txBody>
      </p:sp>
      <p:graphicFrame>
        <p:nvGraphicFramePr>
          <p:cNvPr id="9" name="Table 8"/>
          <p:cNvGraphicFramePr>
            <a:graphicFrameLocks noGrp="1"/>
          </p:cNvGraphicFramePr>
          <p:nvPr>
            <p:extLst>
              <p:ext uri="{D42A27DB-BD31-4B8C-83A1-F6EECF244321}">
                <p14:modId xmlns:p14="http://schemas.microsoft.com/office/powerpoint/2010/main" val="546443001"/>
              </p:ext>
            </p:extLst>
          </p:nvPr>
        </p:nvGraphicFramePr>
        <p:xfrm>
          <a:off x="7648382" y="1412240"/>
          <a:ext cx="3964885" cy="2788804"/>
        </p:xfrm>
        <a:graphic>
          <a:graphicData uri="http://schemas.openxmlformats.org/drawingml/2006/table">
            <a:tbl>
              <a:tblPr>
                <a:tableStyleId>{5C22544A-7EE6-4342-B048-85BDC9FD1C3A}</a:tableStyleId>
              </a:tblPr>
              <a:tblGrid>
                <a:gridCol w="904497">
                  <a:extLst>
                    <a:ext uri="{9D8B030D-6E8A-4147-A177-3AD203B41FA5}">
                      <a16:colId xmlns:a16="http://schemas.microsoft.com/office/drawing/2014/main" xmlns="" val="2313583276"/>
                    </a:ext>
                  </a:extLst>
                </a:gridCol>
                <a:gridCol w="3060388">
                  <a:extLst>
                    <a:ext uri="{9D8B030D-6E8A-4147-A177-3AD203B41FA5}">
                      <a16:colId xmlns:a16="http://schemas.microsoft.com/office/drawing/2014/main" xmlns="" val="2975564409"/>
                    </a:ext>
                  </a:extLst>
                </a:gridCol>
              </a:tblGrid>
              <a:tr h="476390">
                <a:tc>
                  <a:txBody>
                    <a:bodyPr/>
                    <a:lstStyle/>
                    <a:p>
                      <a:pPr algn="ctr" fontAlgn="b"/>
                      <a:r>
                        <a:rPr lang="en-US" sz="1000" b="1" u="none" strike="noStrike" dirty="0">
                          <a:effectLst/>
                          <a:latin typeface="Century Gothic" panose="020B0502020202020204" pitchFamily="34" charset="0"/>
                        </a:rPr>
                        <a:t>Tree Condition Codes</a:t>
                      </a:r>
                      <a:endParaRPr lang="en-US" sz="10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fontAlgn="b"/>
                      <a:r>
                        <a:rPr lang="en-US" sz="800" u="none" strike="noStrike" dirty="0">
                          <a:effectLst/>
                          <a:latin typeface="Century Gothic" panose="020B0502020202020204" pitchFamily="34" charset="0"/>
                        </a:rPr>
                        <a:t> </a:t>
                      </a:r>
                      <a:endParaRPr lang="en-US" sz="800" b="0"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569786817"/>
                  </a:ext>
                </a:extLst>
              </a:tr>
              <a:tr h="289052">
                <a:tc>
                  <a:txBody>
                    <a:bodyPr/>
                    <a:lstStyle/>
                    <a:p>
                      <a:pPr algn="ctr" fontAlgn="b"/>
                      <a:r>
                        <a:rPr lang="en-US" sz="1200" u="none" strike="noStrike" dirty="0">
                          <a:effectLst/>
                          <a:latin typeface="Century Gothic" panose="020B0502020202020204" pitchFamily="34" charset="0"/>
                        </a:rPr>
                        <a:t>1</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200" u="none" strike="noStrike" dirty="0">
                          <a:effectLst/>
                          <a:latin typeface="Century Gothic" panose="020B0502020202020204" pitchFamily="34" charset="0"/>
                        </a:rPr>
                        <a:t>alive, 0-25% brown or missing leaves</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28057827"/>
                  </a:ext>
                </a:extLst>
              </a:tr>
              <a:tr h="289052">
                <a:tc>
                  <a:txBody>
                    <a:bodyPr/>
                    <a:lstStyle/>
                    <a:p>
                      <a:pPr algn="ctr" fontAlgn="b"/>
                      <a:r>
                        <a:rPr lang="en-US" sz="1200" u="none" strike="noStrike" dirty="0">
                          <a:effectLst/>
                          <a:latin typeface="Century Gothic" panose="020B0502020202020204" pitchFamily="34" charset="0"/>
                        </a:rPr>
                        <a:t>2</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200" u="none" strike="noStrike" dirty="0">
                          <a:effectLst/>
                          <a:latin typeface="Century Gothic" panose="020B0502020202020204" pitchFamily="34" charset="0"/>
                        </a:rPr>
                        <a:t>alive, 25-50% brown or missing leaves</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91460287"/>
                  </a:ext>
                </a:extLst>
              </a:tr>
              <a:tr h="289052">
                <a:tc>
                  <a:txBody>
                    <a:bodyPr/>
                    <a:lstStyle/>
                    <a:p>
                      <a:pPr algn="ctr" fontAlgn="b"/>
                      <a:r>
                        <a:rPr lang="en-US" sz="1200" u="none" strike="noStrike" dirty="0">
                          <a:solidFill>
                            <a:srgbClr val="FF0000"/>
                          </a:solidFill>
                          <a:effectLst/>
                          <a:latin typeface="Century Gothic" panose="020B0502020202020204" pitchFamily="34" charset="0"/>
                        </a:rPr>
                        <a:t>3</a:t>
                      </a:r>
                      <a:endParaRPr lang="en-US" sz="1200" b="1" i="0" u="none" strike="noStrike" dirty="0">
                        <a:solidFill>
                          <a:srgbClr val="FF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200" u="none" strike="noStrike" dirty="0">
                          <a:solidFill>
                            <a:srgbClr val="FF0000"/>
                          </a:solidFill>
                          <a:effectLst/>
                          <a:latin typeface="Century Gothic" panose="020B0502020202020204" pitchFamily="34" charset="0"/>
                        </a:rPr>
                        <a:t>alive, 50-75% brown or missing leaves</a:t>
                      </a:r>
                      <a:endParaRPr lang="en-US" sz="1200" b="1" i="0" u="none" strike="noStrike" dirty="0">
                        <a:solidFill>
                          <a:srgbClr val="FF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690607000"/>
                  </a:ext>
                </a:extLst>
              </a:tr>
              <a:tr h="361314">
                <a:tc>
                  <a:txBody>
                    <a:bodyPr/>
                    <a:lstStyle/>
                    <a:p>
                      <a:pPr algn="ctr" fontAlgn="b"/>
                      <a:r>
                        <a:rPr lang="en-US" sz="1200" u="none" strike="noStrike">
                          <a:effectLst/>
                          <a:latin typeface="Century Gothic" panose="020B0502020202020204" pitchFamily="34" charset="0"/>
                        </a:rPr>
                        <a:t>4</a:t>
                      </a:r>
                      <a:endParaRPr lang="en-US" sz="1200" b="1" i="0" u="none" strike="noStrike">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200" u="none" strike="noStrike" dirty="0">
                          <a:effectLst/>
                          <a:latin typeface="Century Gothic" panose="020B0502020202020204" pitchFamily="34" charset="0"/>
                        </a:rPr>
                        <a:t>alive, 75-100% brown or missing leaves</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367298354"/>
                  </a:ext>
                </a:extLst>
              </a:tr>
              <a:tr h="578103">
                <a:tc>
                  <a:txBody>
                    <a:bodyPr/>
                    <a:lstStyle/>
                    <a:p>
                      <a:pPr algn="ctr" fontAlgn="b"/>
                      <a:r>
                        <a:rPr lang="en-US" sz="1200" u="none" strike="noStrike" dirty="0">
                          <a:effectLst/>
                          <a:latin typeface="Century Gothic" panose="020B0502020202020204" pitchFamily="34" charset="0"/>
                        </a:rPr>
                        <a:t>DS</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200" u="none" strike="noStrike" dirty="0">
                          <a:effectLst/>
                          <a:latin typeface="Century Gothic" panose="020B0502020202020204" pitchFamily="34" charset="0"/>
                        </a:rPr>
                        <a:t>dead, standing but may/may not have brown leaves still attached</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082816407"/>
                  </a:ext>
                </a:extLst>
              </a:tr>
              <a:tr h="216789">
                <a:tc>
                  <a:txBody>
                    <a:bodyPr/>
                    <a:lstStyle/>
                    <a:p>
                      <a:pPr algn="ctr" fontAlgn="b"/>
                      <a:r>
                        <a:rPr lang="en-US" sz="1200" u="none" strike="noStrike" dirty="0">
                          <a:effectLst/>
                          <a:latin typeface="Century Gothic" panose="020B0502020202020204" pitchFamily="34" charset="0"/>
                        </a:rPr>
                        <a:t>DF</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200" u="none" strike="noStrike" dirty="0">
                          <a:effectLst/>
                          <a:latin typeface="Century Gothic" panose="020B0502020202020204" pitchFamily="34" charset="0"/>
                        </a:rPr>
                        <a:t>dead, fallen to the ground</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4162007933"/>
                  </a:ext>
                </a:extLst>
              </a:tr>
              <a:tr h="289052">
                <a:tc>
                  <a:txBody>
                    <a:bodyPr/>
                    <a:lstStyle/>
                    <a:p>
                      <a:pPr algn="ctr" fontAlgn="b"/>
                      <a:r>
                        <a:rPr lang="en-US" sz="1200" u="none" strike="noStrike" dirty="0">
                          <a:effectLst/>
                          <a:latin typeface="Century Gothic" panose="020B0502020202020204" pitchFamily="34" charset="0"/>
                        </a:rPr>
                        <a:t>5</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l" fontAlgn="b"/>
                      <a:r>
                        <a:rPr lang="en-US" sz="1200" u="none" strike="noStrike" dirty="0">
                          <a:effectLst/>
                          <a:latin typeface="Century Gothic" panose="020B0502020202020204" pitchFamily="34" charset="0"/>
                        </a:rPr>
                        <a:t>Not found, removed, missing, or no data</a:t>
                      </a:r>
                      <a:endParaRPr lang="en-US" sz="1200" b="1" i="0" u="none" strike="noStrike" dirty="0">
                        <a:solidFill>
                          <a:srgbClr val="000000"/>
                        </a:solidFill>
                        <a:effectLst/>
                        <a:latin typeface="Century Gothic" panose="020B0502020202020204" pitchFamily="34" charset="0"/>
                      </a:endParaRPr>
                    </a:p>
                  </a:txBody>
                  <a:tcPr marL="0" marR="0" marT="0"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40795494"/>
                  </a:ext>
                </a:extLst>
              </a:tr>
            </a:tbl>
          </a:graphicData>
        </a:graphic>
      </p:graphicFrame>
      <p:sp>
        <p:nvSpPr>
          <p:cNvPr id="10" name="TextBox 9"/>
          <p:cNvSpPr txBox="1"/>
          <p:nvPr/>
        </p:nvSpPr>
        <p:spPr>
          <a:xfrm>
            <a:off x="7648382" y="4201044"/>
            <a:ext cx="4139450" cy="523220"/>
          </a:xfrm>
          <a:prstGeom prst="rect">
            <a:avLst/>
          </a:prstGeom>
          <a:noFill/>
        </p:spPr>
        <p:txBody>
          <a:bodyPr wrap="square" rtlCol="0">
            <a:spAutoFit/>
          </a:bodyPr>
          <a:lstStyle/>
          <a:p>
            <a:r>
              <a:rPr lang="en-US" sz="1400" b="1" dirty="0" smtClean="0">
                <a:solidFill>
                  <a:srgbClr val="FF0000"/>
                </a:solidFill>
                <a:latin typeface="Century Gothic" panose="020B0502020202020204" pitchFamily="34" charset="0"/>
              </a:rPr>
              <a:t>Note: partner’s stated condition of 3.2 is considered dead</a:t>
            </a:r>
            <a:endParaRPr lang="en-US" sz="1400" b="1" dirty="0">
              <a:solidFill>
                <a:srgbClr val="FF0000"/>
              </a:solidFill>
              <a:latin typeface="Century Gothic" panose="020B0502020202020204" pitchFamily="34" charset="0"/>
            </a:endParaRPr>
          </a:p>
        </p:txBody>
      </p:sp>
      <p:graphicFrame>
        <p:nvGraphicFramePr>
          <p:cNvPr id="8" name="Chart 7"/>
          <p:cNvGraphicFramePr>
            <a:graphicFrameLocks/>
          </p:cNvGraphicFramePr>
          <p:nvPr>
            <p:extLst>
              <p:ext uri="{D42A27DB-BD31-4B8C-83A1-F6EECF244321}">
                <p14:modId xmlns:p14="http://schemas.microsoft.com/office/powerpoint/2010/main" val="927102092"/>
              </p:ext>
            </p:extLst>
          </p:nvPr>
        </p:nvGraphicFramePr>
        <p:xfrm>
          <a:off x="522596" y="1269663"/>
          <a:ext cx="6487804" cy="4447965"/>
        </p:xfrm>
        <a:graphic>
          <a:graphicData uri="http://schemas.openxmlformats.org/drawingml/2006/chart">
            <c:chart xmlns:c="http://schemas.openxmlformats.org/drawingml/2006/chart" xmlns:r="http://schemas.openxmlformats.org/officeDocument/2006/relationships" r:id="rId3"/>
          </a:graphicData>
        </a:graphic>
      </p:graphicFrame>
      <mc:AlternateContent xmlns:mc="http://schemas.openxmlformats.org/markup-compatibility/2006" xmlns:a14="http://schemas.microsoft.com/office/drawing/2010/main">
        <mc:Choice Requires="a14">
          <p:sp>
            <p:nvSpPr>
              <p:cNvPr id="13" name="TextBox 12"/>
              <p:cNvSpPr txBox="1"/>
              <p:nvPr/>
            </p:nvSpPr>
            <p:spPr>
              <a:xfrm>
                <a:off x="94594" y="5726514"/>
                <a:ext cx="6219580" cy="574901"/>
              </a:xfrm>
              <a:prstGeom prst="rect">
                <a:avLst/>
              </a:prstGeom>
              <a:noFill/>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m:rPr>
                          <m:nor/>
                        </m:rPr>
                        <a:rPr lang="en-US" sz="1400" b="0" i="0" smtClean="0">
                          <a:latin typeface="+mj-lt"/>
                        </a:rPr>
                        <m:t>Field</m:t>
                      </m:r>
                      <m:r>
                        <m:rPr>
                          <m:nor/>
                        </m:rPr>
                        <a:rPr lang="en-US" sz="1400" b="0" i="0" smtClean="0">
                          <a:latin typeface="+mj-lt"/>
                        </a:rPr>
                        <m:t> </m:t>
                      </m:r>
                      <m:r>
                        <m:rPr>
                          <m:nor/>
                        </m:rPr>
                        <a:rPr lang="en-US" sz="1400" b="0" i="0" smtClean="0">
                          <a:latin typeface="+mj-lt"/>
                        </a:rPr>
                        <m:t>Fraction</m:t>
                      </m:r>
                      <m:r>
                        <m:rPr>
                          <m:nor/>
                        </m:rPr>
                        <a:rPr lang="en-US" sz="1400" b="0" i="0" smtClean="0">
                          <a:latin typeface="+mj-lt"/>
                        </a:rPr>
                        <m:t> </m:t>
                      </m:r>
                      <m:r>
                        <m:rPr>
                          <m:nor/>
                        </m:rPr>
                        <a:rPr lang="en-US" sz="1400" b="0" i="0" smtClean="0">
                          <a:latin typeface="+mj-lt"/>
                        </a:rPr>
                        <m:t>Alive</m:t>
                      </m:r>
                      <m:r>
                        <m:rPr>
                          <m:nor/>
                        </m:rPr>
                        <a:rPr lang="en-US" sz="1400" b="0" i="0" smtClean="0">
                          <a:latin typeface="+mj-lt"/>
                        </a:rPr>
                        <m:t>:</m:t>
                      </m:r>
                    </m:oMath>
                  </m:oMathPara>
                </a14:m>
                <a:endParaRPr lang="en-US" sz="1400" b="0" dirty="0" smtClean="0">
                  <a:latin typeface="+mj-lt"/>
                </a:endParaRPr>
              </a:p>
              <a:p>
                <a:pPr/>
                <a14:m>
                  <m:oMathPara xmlns:m="http://schemas.openxmlformats.org/officeDocument/2006/math">
                    <m:oMathParaPr>
                      <m:jc m:val="left"/>
                    </m:oMathParaPr>
                    <m:oMath xmlns:m="http://schemas.openxmlformats.org/officeDocument/2006/math">
                      <m:f>
                        <m:fPr>
                          <m:ctrlPr>
                            <a:rPr lang="en-US" sz="1200" b="0" i="1" smtClean="0">
                              <a:latin typeface="Cambria Math" panose="02040503050406030204" pitchFamily="18" charset="0"/>
                            </a:rPr>
                          </m:ctrlPr>
                        </m:fPr>
                        <m:num>
                          <m:r>
                            <m:rPr>
                              <m:nor/>
                            </m:rPr>
                            <a:rPr lang="en-US" sz="1200" b="0" i="0" smtClean="0">
                              <a:latin typeface="+mj-lt"/>
                            </a:rPr>
                            <m:t># </m:t>
                          </m:r>
                          <m:r>
                            <m:rPr>
                              <m:nor/>
                            </m:rPr>
                            <a:rPr lang="en-US" sz="1200" b="0" i="0" smtClean="0">
                              <a:latin typeface="+mj-lt"/>
                            </a:rPr>
                            <m:t>alive</m:t>
                          </m:r>
                          <m:r>
                            <m:rPr>
                              <m:nor/>
                            </m:rPr>
                            <a:rPr lang="en-US" sz="1200" b="0" i="0" smtClean="0">
                              <a:latin typeface="+mj-lt"/>
                            </a:rPr>
                            <m:t> </m:t>
                          </m:r>
                          <m:r>
                            <m:rPr>
                              <m:nor/>
                            </m:rPr>
                            <a:rPr lang="en-US" sz="1200" b="0" i="0" smtClean="0">
                              <a:latin typeface="+mj-lt"/>
                            </a:rPr>
                            <m:t>trees</m:t>
                          </m:r>
                        </m:num>
                        <m:den>
                          <m:r>
                            <m:rPr>
                              <m:nor/>
                            </m:rPr>
                            <a:rPr lang="en-US" sz="1200" b="0" i="0" smtClean="0">
                              <a:latin typeface="+mj-lt"/>
                            </a:rPr>
                            <m:t># </m:t>
                          </m:r>
                          <m:r>
                            <m:rPr>
                              <m:nor/>
                            </m:rPr>
                            <a:rPr lang="en-US" sz="1200" b="0" i="0" smtClean="0">
                              <a:latin typeface="+mj-lt"/>
                            </a:rPr>
                            <m:t>total</m:t>
                          </m:r>
                          <m:r>
                            <m:rPr>
                              <m:nor/>
                            </m:rPr>
                            <a:rPr lang="en-US" sz="1200" b="0" i="0" smtClean="0">
                              <a:latin typeface="+mj-lt"/>
                            </a:rPr>
                            <m:t>  </m:t>
                          </m:r>
                          <m:r>
                            <m:rPr>
                              <m:nor/>
                            </m:rPr>
                            <a:rPr lang="en-US" sz="1200" b="0" i="0" smtClean="0">
                              <a:latin typeface="+mj-lt"/>
                            </a:rPr>
                            <m:t>trees</m:t>
                          </m:r>
                        </m:den>
                      </m:f>
                      <m:d>
                        <m:dPr>
                          <m:ctrlPr>
                            <a:rPr lang="en-US" sz="1200" b="0" i="1" smtClean="0">
                              <a:latin typeface="Cambria Math" panose="02040503050406030204" pitchFamily="18" charset="0"/>
                            </a:rPr>
                          </m:ctrlPr>
                        </m:dPr>
                        <m:e>
                          <m:r>
                            <m:rPr>
                              <m:nor/>
                            </m:rPr>
                            <a:rPr lang="en-US" sz="1200" b="0" i="0" smtClean="0">
                              <a:latin typeface="+mj-lt"/>
                            </a:rPr>
                            <m:t>adjusted</m:t>
                          </m:r>
                          <m:r>
                            <m:rPr>
                              <m:nor/>
                            </m:rPr>
                            <a:rPr lang="en-US" sz="1200" b="0" i="0" smtClean="0">
                              <a:latin typeface="+mj-lt"/>
                            </a:rPr>
                            <m:t> </m:t>
                          </m:r>
                          <m:r>
                            <m:rPr>
                              <m:nor/>
                            </m:rPr>
                            <a:rPr lang="en-US" sz="1200" b="0" i="0" smtClean="0">
                              <a:latin typeface="+mj-lt"/>
                            </a:rPr>
                            <m:t>canopy</m:t>
                          </m:r>
                          <m:r>
                            <m:rPr>
                              <m:nor/>
                            </m:rPr>
                            <a:rPr lang="en-US" sz="1200" b="0" i="0" smtClean="0">
                              <a:latin typeface="+mj-lt"/>
                            </a:rPr>
                            <m:t> %</m:t>
                          </m:r>
                        </m:e>
                      </m:d>
                      <m:r>
                        <m:rPr>
                          <m:nor/>
                        </m:rPr>
                        <a:rPr lang="en-US" sz="1200" b="0" i="0" smtClean="0">
                          <a:latin typeface="+mj-lt"/>
                        </a:rPr>
                        <m:t>+</m:t>
                      </m:r>
                      <m:d>
                        <m:dPr>
                          <m:ctrlPr>
                            <a:rPr lang="en-US" sz="1200" b="0" i="1" smtClean="0">
                              <a:latin typeface="Cambria Math" panose="02040503050406030204" pitchFamily="18" charset="0"/>
                            </a:rPr>
                          </m:ctrlPr>
                        </m:dPr>
                        <m:e>
                          <m:r>
                            <m:rPr>
                              <m:nor/>
                            </m:rPr>
                            <a:rPr lang="en-US" sz="1200" b="0" i="0" smtClean="0">
                              <a:latin typeface="+mj-lt"/>
                            </a:rPr>
                            <m:t>% </m:t>
                          </m:r>
                          <m:r>
                            <m:rPr>
                              <m:nor/>
                            </m:rPr>
                            <a:rPr lang="en-US" sz="1200" b="0" i="0" smtClean="0">
                              <a:latin typeface="+mj-lt"/>
                            </a:rPr>
                            <m:t>live</m:t>
                          </m:r>
                          <m:r>
                            <m:rPr>
                              <m:nor/>
                            </m:rPr>
                            <a:rPr lang="en-US" sz="1200" b="0" i="0" smtClean="0">
                              <a:latin typeface="+mj-lt"/>
                            </a:rPr>
                            <m:t> </m:t>
                          </m:r>
                          <m:r>
                            <m:rPr>
                              <m:nor/>
                            </m:rPr>
                            <a:rPr lang="en-US" sz="1200" b="0" i="0" smtClean="0">
                              <a:latin typeface="+mj-lt"/>
                            </a:rPr>
                            <m:t>understory</m:t>
                          </m:r>
                        </m:e>
                      </m:d>
                      <m:r>
                        <m:rPr>
                          <m:nor/>
                        </m:rPr>
                        <a:rPr lang="en-US" sz="1200" b="0" i="0" smtClean="0">
                          <a:latin typeface="+mj-lt"/>
                        </a:rPr>
                        <m:t>(</m:t>
                      </m:r>
                      <m:r>
                        <m:rPr>
                          <m:nor/>
                        </m:rPr>
                        <a:rPr lang="en-US" sz="1200" b="0" i="0" smtClean="0">
                          <a:latin typeface="+mj-lt"/>
                        </a:rPr>
                        <m:t>adjusted</m:t>
                      </m:r>
                      <m:r>
                        <m:rPr>
                          <m:nor/>
                        </m:rPr>
                        <a:rPr lang="en-US" sz="1200" b="0" i="0" smtClean="0">
                          <a:latin typeface="+mj-lt"/>
                        </a:rPr>
                        <m:t> </m:t>
                      </m:r>
                      <m:r>
                        <m:rPr>
                          <m:nor/>
                        </m:rPr>
                        <a:rPr lang="en-US" sz="1200" b="0" i="0" smtClean="0">
                          <a:latin typeface="+mj-lt"/>
                        </a:rPr>
                        <m:t>live</m:t>
                      </m:r>
                      <m:r>
                        <m:rPr>
                          <m:nor/>
                        </m:rPr>
                        <a:rPr lang="en-US" sz="1200" b="0" i="0" smtClean="0">
                          <a:latin typeface="+mj-lt"/>
                        </a:rPr>
                        <m:t> </m:t>
                      </m:r>
                      <m:r>
                        <m:rPr>
                          <m:nor/>
                        </m:rPr>
                        <a:rPr lang="en-US" sz="1200" b="0" i="0" smtClean="0">
                          <a:latin typeface="+mj-lt"/>
                        </a:rPr>
                        <m:t>understory</m:t>
                      </m:r>
                      <m:r>
                        <m:rPr>
                          <m:nor/>
                        </m:rPr>
                        <a:rPr lang="en-US" sz="1200" b="0" i="0" smtClean="0">
                          <a:latin typeface="+mj-lt"/>
                        </a:rPr>
                        <m:t>)</m:t>
                      </m:r>
                    </m:oMath>
                  </m:oMathPara>
                </a14:m>
                <a:endParaRPr lang="en-US" sz="1200" dirty="0">
                  <a:latin typeface="+mj-lt"/>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94594" y="5726514"/>
                <a:ext cx="6219580" cy="574901"/>
              </a:xfrm>
              <a:prstGeom prst="rect">
                <a:avLst/>
              </a:prstGeom>
              <a:blipFill rotWithShape="0">
                <a:blip r:embed="rId4"/>
                <a:stretch>
                  <a:fillRect l="-1176" b="-8421"/>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4" name="TextBox 13"/>
              <p:cNvSpPr txBox="1"/>
              <p:nvPr/>
            </p:nvSpPr>
            <p:spPr>
              <a:xfrm>
                <a:off x="6726620" y="5726514"/>
                <a:ext cx="5465380" cy="1059521"/>
              </a:xfrm>
              <a:prstGeom prst="rect">
                <a:avLst/>
              </a:prstGeom>
              <a:noFill/>
            </p:spPr>
            <p:txBody>
              <a:bodyPr wrap="square" rtlCol="0">
                <a:spAutoFit/>
              </a:bodyPr>
              <a:lstStyle/>
              <a:p>
                <a:r>
                  <a:rPr lang="en-US" sz="1400" dirty="0" smtClean="0"/>
                  <a:t>Adjusted Canopy % = </a:t>
                </a:r>
                <a14:m>
                  <m:oMath xmlns:m="http://schemas.openxmlformats.org/officeDocument/2006/math">
                    <m:f>
                      <m:fPr>
                        <m:ctrlPr>
                          <a:rPr lang="en-US" sz="1400" i="1" dirty="0" smtClean="0">
                            <a:latin typeface="Cambria Math" panose="02040503050406030204" pitchFamily="18" charset="0"/>
                          </a:rPr>
                        </m:ctrlPr>
                      </m:fPr>
                      <m:num>
                        <m:r>
                          <m:rPr>
                            <m:nor/>
                          </m:rPr>
                          <a:rPr lang="en-US" sz="1400" b="0" i="0" dirty="0" smtClean="0">
                            <a:latin typeface="+mj-lt"/>
                          </a:rPr>
                          <m:t>canopy</m:t>
                        </m:r>
                        <m:r>
                          <m:rPr>
                            <m:nor/>
                          </m:rPr>
                          <a:rPr lang="en-US" sz="1400" b="0" i="0" dirty="0" smtClean="0">
                            <a:latin typeface="+mj-lt"/>
                          </a:rPr>
                          <m:t> %</m:t>
                        </m:r>
                      </m:num>
                      <m:den>
                        <m:r>
                          <m:rPr>
                            <m:nor/>
                          </m:rPr>
                          <a:rPr lang="en-US" sz="1400" b="0" i="0" dirty="0" smtClean="0">
                            <a:latin typeface="+mj-lt"/>
                          </a:rPr>
                          <m:t>cover</m:t>
                        </m:r>
                        <m:r>
                          <m:rPr>
                            <m:nor/>
                          </m:rPr>
                          <a:rPr lang="en-US" sz="1400" b="0" i="0" dirty="0" smtClean="0">
                            <a:latin typeface="+mj-lt"/>
                          </a:rPr>
                          <m:t> %</m:t>
                        </m:r>
                      </m:den>
                    </m:f>
                  </m:oMath>
                </a14:m>
                <a:endParaRPr lang="en-US" sz="1400" dirty="0" smtClean="0">
                  <a:latin typeface="+mj-lt"/>
                </a:endParaRPr>
              </a:p>
              <a:p>
                <a:r>
                  <a:rPr lang="en-US" sz="1400" dirty="0" smtClean="0"/>
                  <a:t>Adjusted live understory % = </a:t>
                </a:r>
                <a14:m>
                  <m:oMath xmlns:m="http://schemas.openxmlformats.org/officeDocument/2006/math">
                    <m:f>
                      <m:fPr>
                        <m:ctrlPr>
                          <a:rPr lang="en-US" sz="1400" i="1" smtClean="0">
                            <a:latin typeface="Cambria Math" panose="02040503050406030204" pitchFamily="18" charset="0"/>
                          </a:rPr>
                        </m:ctrlPr>
                      </m:fPr>
                      <m:num>
                        <m:r>
                          <m:rPr>
                            <m:nor/>
                          </m:rPr>
                          <a:rPr lang="en-US" sz="1400" b="0" i="0" smtClean="0">
                            <a:latin typeface="+mj-lt"/>
                          </a:rPr>
                          <m:t>% </m:t>
                        </m:r>
                        <m:r>
                          <m:rPr>
                            <m:nor/>
                          </m:rPr>
                          <a:rPr lang="en-US" sz="1400" b="0" i="0" smtClean="0">
                            <a:latin typeface="+mj-lt"/>
                          </a:rPr>
                          <m:t>live</m:t>
                        </m:r>
                        <m:r>
                          <m:rPr>
                            <m:nor/>
                          </m:rPr>
                          <a:rPr lang="en-US" sz="1400" b="0" i="0" smtClean="0">
                            <a:latin typeface="+mj-lt"/>
                          </a:rPr>
                          <m:t> </m:t>
                        </m:r>
                        <m:r>
                          <m:rPr>
                            <m:nor/>
                          </m:rPr>
                          <a:rPr lang="en-US" sz="1400" b="0" i="0" smtClean="0">
                            <a:latin typeface="+mj-lt"/>
                          </a:rPr>
                          <m:t>understory</m:t>
                        </m:r>
                      </m:num>
                      <m:den>
                        <m:r>
                          <m:rPr>
                            <m:nor/>
                          </m:rPr>
                          <a:rPr lang="en-US" sz="1400" b="0" i="0" smtClean="0">
                            <a:latin typeface="+mj-lt"/>
                          </a:rPr>
                          <m:t>cover</m:t>
                        </m:r>
                        <m:r>
                          <m:rPr>
                            <m:nor/>
                          </m:rPr>
                          <a:rPr lang="en-US" sz="1400" b="0" i="0" smtClean="0">
                            <a:latin typeface="+mj-lt"/>
                          </a:rPr>
                          <m:t> %</m:t>
                        </m:r>
                      </m:den>
                    </m:f>
                  </m:oMath>
                </a14:m>
                <a:endParaRPr lang="en-US" sz="1400" dirty="0" smtClean="0">
                  <a:latin typeface="+mj-lt"/>
                </a:endParaRPr>
              </a:p>
              <a:p>
                <a:r>
                  <a:rPr lang="en-US" sz="1400" dirty="0" smtClean="0"/>
                  <a:t>Cover </a:t>
                </a:r>
                <a:r>
                  <a:rPr lang="en-US" sz="1400" dirty="0"/>
                  <a:t>% = </a:t>
                </a:r>
                <a:r>
                  <a:rPr lang="en-US" sz="1400" dirty="0" smtClean="0"/>
                  <a:t>canopy </a:t>
                </a:r>
                <a:r>
                  <a:rPr lang="en-US" sz="1400" dirty="0"/>
                  <a:t>% + % live understory + % dead </a:t>
                </a:r>
                <a:r>
                  <a:rPr lang="en-US" sz="1400" dirty="0" smtClean="0"/>
                  <a:t>understory</a:t>
                </a:r>
                <a:endParaRPr lang="en-US" sz="1400" dirty="0"/>
              </a:p>
            </p:txBody>
          </p:sp>
        </mc:Choice>
        <mc:Fallback xmlns="">
          <p:sp>
            <p:nvSpPr>
              <p:cNvPr id="14" name="TextBox 13"/>
              <p:cNvSpPr txBox="1">
                <a:spLocks noRot="1" noChangeAspect="1" noMove="1" noResize="1" noEditPoints="1" noAdjustHandles="1" noChangeArrowheads="1" noChangeShapeType="1" noTextEdit="1"/>
              </p:cNvSpPr>
              <p:nvPr/>
            </p:nvSpPr>
            <p:spPr>
              <a:xfrm>
                <a:off x="6726620" y="5726514"/>
                <a:ext cx="5465380" cy="1059521"/>
              </a:xfrm>
              <a:prstGeom prst="rect">
                <a:avLst/>
              </a:prstGeom>
              <a:blipFill rotWithShape="0">
                <a:blip r:embed="rId5"/>
                <a:stretch>
                  <a:fillRect l="-334" b="-5172"/>
                </a:stretch>
              </a:blipFill>
            </p:spPr>
            <p:txBody>
              <a:bodyPr/>
              <a:lstStyle/>
              <a:p>
                <a:r>
                  <a:rPr lang="en-US">
                    <a:noFill/>
                  </a:rPr>
                  <a:t> </a:t>
                </a:r>
              </a:p>
            </p:txBody>
          </p:sp>
        </mc:Fallback>
      </mc:AlternateContent>
    </p:spTree>
    <p:extLst>
      <p:ext uri="{BB962C8B-B14F-4D97-AF65-F5344CB8AC3E}">
        <p14:creationId xmlns:p14="http://schemas.microsoft.com/office/powerpoint/2010/main" val="2308656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174566" y="193432"/>
            <a:ext cx="7967675" cy="461665"/>
          </a:xfrm>
          <a:prstGeom prst="rect">
            <a:avLst/>
          </a:prstGeom>
          <a:noFill/>
        </p:spPr>
        <p:txBody>
          <a:bodyPr wrap="square" rtlCol="0">
            <a:spAutoFit/>
          </a:bodyPr>
          <a:lstStyle/>
          <a:p>
            <a:r>
              <a:rPr lang="en-US" sz="2400" dirty="0" smtClean="0">
                <a:latin typeface="Century Gothic" panose="020B0502020202020204" pitchFamily="34" charset="0"/>
              </a:rPr>
              <a:t>Climatic Variables and % Annual Grass Alive</a:t>
            </a:r>
            <a:endParaRPr lang="en-US" sz="2400" dirty="0">
              <a:latin typeface="Century Gothic" panose="020B0502020202020204" pitchFamily="34" charset="0"/>
            </a:endParaRPr>
          </a:p>
        </p:txBody>
      </p:sp>
      <p:pic>
        <p:nvPicPr>
          <p:cNvPr id="2" name="Picture 1"/>
          <p:cNvPicPr>
            <a:picLocks noChangeAspect="1"/>
          </p:cNvPicPr>
          <p:nvPr/>
        </p:nvPicPr>
        <p:blipFill>
          <a:blip r:embed="rId3"/>
          <a:stretch>
            <a:fillRect/>
          </a:stretch>
        </p:blipFill>
        <p:spPr>
          <a:xfrm>
            <a:off x="4232686" y="862377"/>
            <a:ext cx="3878738" cy="2691369"/>
          </a:xfrm>
          <a:prstGeom prst="rect">
            <a:avLst/>
          </a:prstGeom>
        </p:spPr>
      </p:pic>
      <p:pic>
        <p:nvPicPr>
          <p:cNvPr id="3" name="Picture 2"/>
          <p:cNvPicPr>
            <a:picLocks noChangeAspect="1"/>
          </p:cNvPicPr>
          <p:nvPr/>
        </p:nvPicPr>
        <p:blipFill>
          <a:blip r:embed="rId4"/>
          <a:stretch>
            <a:fillRect/>
          </a:stretch>
        </p:blipFill>
        <p:spPr>
          <a:xfrm>
            <a:off x="4232686" y="3756694"/>
            <a:ext cx="3909556" cy="2712753"/>
          </a:xfrm>
          <a:prstGeom prst="rect">
            <a:avLst/>
          </a:prstGeom>
        </p:spPr>
      </p:pic>
      <p:pic>
        <p:nvPicPr>
          <p:cNvPr id="8" name="Picture 7"/>
          <p:cNvPicPr>
            <a:picLocks noChangeAspect="1"/>
          </p:cNvPicPr>
          <p:nvPr/>
        </p:nvPicPr>
        <p:blipFill>
          <a:blip r:embed="rId5"/>
          <a:stretch>
            <a:fillRect/>
          </a:stretch>
        </p:blipFill>
        <p:spPr>
          <a:xfrm>
            <a:off x="174567" y="3761026"/>
            <a:ext cx="3903312" cy="2708421"/>
          </a:xfrm>
          <a:prstGeom prst="rect">
            <a:avLst/>
          </a:prstGeom>
        </p:spPr>
      </p:pic>
      <p:pic>
        <p:nvPicPr>
          <p:cNvPr id="9" name="Picture 8"/>
          <p:cNvPicPr>
            <a:picLocks noChangeAspect="1"/>
          </p:cNvPicPr>
          <p:nvPr/>
        </p:nvPicPr>
        <p:blipFill>
          <a:blip r:embed="rId6"/>
          <a:stretch>
            <a:fillRect/>
          </a:stretch>
        </p:blipFill>
        <p:spPr>
          <a:xfrm>
            <a:off x="8266231" y="2029657"/>
            <a:ext cx="3861714" cy="2679557"/>
          </a:xfrm>
          <a:prstGeom prst="rect">
            <a:avLst/>
          </a:prstGeom>
        </p:spPr>
      </p:pic>
      <p:pic>
        <p:nvPicPr>
          <p:cNvPr id="10" name="Picture 9"/>
          <p:cNvPicPr>
            <a:picLocks noChangeAspect="1"/>
          </p:cNvPicPr>
          <p:nvPr/>
        </p:nvPicPr>
        <p:blipFill>
          <a:blip r:embed="rId7"/>
          <a:stretch>
            <a:fillRect/>
          </a:stretch>
        </p:blipFill>
        <p:spPr>
          <a:xfrm>
            <a:off x="174567" y="862377"/>
            <a:ext cx="3878738" cy="2691369"/>
          </a:xfrm>
          <a:prstGeom prst="rect">
            <a:avLst/>
          </a:prstGeom>
        </p:spPr>
      </p:pic>
    </p:spTree>
    <p:extLst>
      <p:ext uri="{BB962C8B-B14F-4D97-AF65-F5344CB8AC3E}">
        <p14:creationId xmlns:p14="http://schemas.microsoft.com/office/powerpoint/2010/main" val="24431693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stretch>
            <a:fillRect/>
          </a:stretch>
        </p:blipFill>
        <p:spPr>
          <a:xfrm>
            <a:off x="174567" y="858045"/>
            <a:ext cx="3884981" cy="2695701"/>
          </a:xfrm>
          <a:prstGeom prst="rect">
            <a:avLst/>
          </a:prstGeom>
        </p:spPr>
      </p:pic>
      <p:pic>
        <p:nvPicPr>
          <p:cNvPr id="6" name="Picture 5"/>
          <p:cNvPicPr>
            <a:picLocks noChangeAspect="1"/>
          </p:cNvPicPr>
          <p:nvPr/>
        </p:nvPicPr>
        <p:blipFill>
          <a:blip r:embed="rId4"/>
          <a:stretch>
            <a:fillRect/>
          </a:stretch>
        </p:blipFill>
        <p:spPr>
          <a:xfrm>
            <a:off x="8266230" y="2029657"/>
            <a:ext cx="3861715" cy="2679557"/>
          </a:xfrm>
          <a:prstGeom prst="rect">
            <a:avLst/>
          </a:prstGeom>
        </p:spPr>
      </p:pic>
      <p:pic>
        <p:nvPicPr>
          <p:cNvPr id="5" name="Picture 4"/>
          <p:cNvPicPr>
            <a:picLocks noChangeAspect="1"/>
          </p:cNvPicPr>
          <p:nvPr/>
        </p:nvPicPr>
        <p:blipFill>
          <a:blip r:embed="rId5"/>
          <a:stretch>
            <a:fillRect/>
          </a:stretch>
        </p:blipFill>
        <p:spPr>
          <a:xfrm>
            <a:off x="174568" y="3761026"/>
            <a:ext cx="3903312" cy="2708421"/>
          </a:xfrm>
          <a:prstGeom prst="rect">
            <a:avLst/>
          </a:prstGeom>
        </p:spPr>
      </p:pic>
      <p:pic>
        <p:nvPicPr>
          <p:cNvPr id="4" name="Picture 3"/>
          <p:cNvPicPr>
            <a:picLocks noChangeAspect="1"/>
          </p:cNvPicPr>
          <p:nvPr/>
        </p:nvPicPr>
        <p:blipFill>
          <a:blip r:embed="rId6"/>
          <a:stretch>
            <a:fillRect/>
          </a:stretch>
        </p:blipFill>
        <p:spPr>
          <a:xfrm>
            <a:off x="4232686" y="3756694"/>
            <a:ext cx="3909556" cy="2712753"/>
          </a:xfrm>
          <a:prstGeom prst="rect">
            <a:avLst/>
          </a:prstGeom>
        </p:spPr>
      </p:pic>
      <p:pic>
        <p:nvPicPr>
          <p:cNvPr id="13" name="Picture 12"/>
          <p:cNvPicPr>
            <a:picLocks noChangeAspect="1"/>
          </p:cNvPicPr>
          <p:nvPr/>
        </p:nvPicPr>
        <p:blipFill>
          <a:blip r:embed="rId7"/>
          <a:stretch>
            <a:fillRect/>
          </a:stretch>
        </p:blipFill>
        <p:spPr>
          <a:xfrm>
            <a:off x="4229890" y="858045"/>
            <a:ext cx="3881534" cy="2695701"/>
          </a:xfrm>
          <a:prstGeom prst="rect">
            <a:avLst/>
          </a:prstGeom>
        </p:spPr>
      </p:pic>
      <p:sp>
        <p:nvSpPr>
          <p:cNvPr id="12" name="TextBox 11"/>
          <p:cNvSpPr txBox="1"/>
          <p:nvPr/>
        </p:nvSpPr>
        <p:spPr>
          <a:xfrm>
            <a:off x="174567" y="193432"/>
            <a:ext cx="8645238" cy="461665"/>
          </a:xfrm>
          <a:prstGeom prst="rect">
            <a:avLst/>
          </a:prstGeom>
          <a:noFill/>
        </p:spPr>
        <p:txBody>
          <a:bodyPr wrap="square" rtlCol="0">
            <a:spAutoFit/>
          </a:bodyPr>
          <a:lstStyle/>
          <a:p>
            <a:r>
              <a:rPr lang="en-US" sz="2400" dirty="0" smtClean="0">
                <a:latin typeface="Century Gothic" panose="020B0502020202020204" pitchFamily="34" charset="0"/>
              </a:rPr>
              <a:t>Climatic Variables and % </a:t>
            </a:r>
            <a:r>
              <a:rPr lang="en-US" sz="2400" i="1" dirty="0" err="1" smtClean="0">
                <a:latin typeface="Century Gothic" panose="020B0502020202020204" pitchFamily="34" charset="0"/>
              </a:rPr>
              <a:t>Ceanothus</a:t>
            </a:r>
            <a:r>
              <a:rPr lang="en-US" sz="2400" i="1" dirty="0" smtClean="0">
                <a:latin typeface="Century Gothic" panose="020B0502020202020204" pitchFamily="34" charset="0"/>
              </a:rPr>
              <a:t> </a:t>
            </a:r>
            <a:r>
              <a:rPr lang="en-US" sz="2400" i="1" dirty="0" err="1" smtClean="0">
                <a:latin typeface="Century Gothic" panose="020B0502020202020204" pitchFamily="34" charset="0"/>
              </a:rPr>
              <a:t>megacarpus</a:t>
            </a:r>
            <a:r>
              <a:rPr lang="en-US" sz="2400" i="1" dirty="0" smtClean="0">
                <a:latin typeface="Century Gothic" panose="020B0502020202020204" pitchFamily="34" charset="0"/>
              </a:rPr>
              <a:t> </a:t>
            </a:r>
            <a:r>
              <a:rPr lang="en-US" sz="2400" dirty="0" smtClean="0">
                <a:latin typeface="Century Gothic" panose="020B0502020202020204" pitchFamily="34" charset="0"/>
              </a:rPr>
              <a:t>Alive</a:t>
            </a:r>
            <a:endParaRPr lang="en-US" sz="2400" dirty="0">
              <a:latin typeface="Century Gothic" panose="020B0502020202020204" pitchFamily="34" charset="0"/>
            </a:endParaRPr>
          </a:p>
        </p:txBody>
      </p:sp>
    </p:spTree>
    <p:extLst>
      <p:ext uri="{BB962C8B-B14F-4D97-AF65-F5344CB8AC3E}">
        <p14:creationId xmlns:p14="http://schemas.microsoft.com/office/powerpoint/2010/main" val="1552912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174567" y="858045"/>
            <a:ext cx="3881533" cy="2693309"/>
          </a:xfrm>
          <a:prstGeom prst="rect">
            <a:avLst/>
          </a:prstGeom>
        </p:spPr>
      </p:pic>
      <p:pic>
        <p:nvPicPr>
          <p:cNvPr id="8" name="Picture 7"/>
          <p:cNvPicPr>
            <a:picLocks noChangeAspect="1"/>
          </p:cNvPicPr>
          <p:nvPr/>
        </p:nvPicPr>
        <p:blipFill>
          <a:blip r:embed="rId4"/>
          <a:stretch>
            <a:fillRect/>
          </a:stretch>
        </p:blipFill>
        <p:spPr>
          <a:xfrm>
            <a:off x="8266231" y="2029657"/>
            <a:ext cx="3861714" cy="2679557"/>
          </a:xfrm>
          <a:prstGeom prst="rect">
            <a:avLst/>
          </a:prstGeom>
        </p:spPr>
      </p:pic>
      <p:pic>
        <p:nvPicPr>
          <p:cNvPr id="7" name="Picture 6"/>
          <p:cNvPicPr>
            <a:picLocks noChangeAspect="1"/>
          </p:cNvPicPr>
          <p:nvPr/>
        </p:nvPicPr>
        <p:blipFill>
          <a:blip r:embed="rId5"/>
          <a:stretch>
            <a:fillRect/>
          </a:stretch>
        </p:blipFill>
        <p:spPr>
          <a:xfrm>
            <a:off x="174567" y="3761026"/>
            <a:ext cx="3903313" cy="2708421"/>
          </a:xfrm>
          <a:prstGeom prst="rect">
            <a:avLst/>
          </a:prstGeom>
        </p:spPr>
      </p:pic>
      <p:pic>
        <p:nvPicPr>
          <p:cNvPr id="3" name="Picture 2"/>
          <p:cNvPicPr>
            <a:picLocks noChangeAspect="1"/>
          </p:cNvPicPr>
          <p:nvPr/>
        </p:nvPicPr>
        <p:blipFill>
          <a:blip r:embed="rId6"/>
          <a:stretch>
            <a:fillRect/>
          </a:stretch>
        </p:blipFill>
        <p:spPr>
          <a:xfrm>
            <a:off x="4229239" y="3754302"/>
            <a:ext cx="3913003" cy="2715145"/>
          </a:xfrm>
          <a:prstGeom prst="rect">
            <a:avLst/>
          </a:prstGeom>
        </p:spPr>
      </p:pic>
      <p:pic>
        <p:nvPicPr>
          <p:cNvPr id="2" name="Picture 1"/>
          <p:cNvPicPr>
            <a:picLocks noChangeAspect="1"/>
          </p:cNvPicPr>
          <p:nvPr/>
        </p:nvPicPr>
        <p:blipFill>
          <a:blip r:embed="rId7"/>
          <a:stretch>
            <a:fillRect/>
          </a:stretch>
        </p:blipFill>
        <p:spPr>
          <a:xfrm>
            <a:off x="4229891" y="858045"/>
            <a:ext cx="3881534" cy="2693309"/>
          </a:xfrm>
          <a:prstGeom prst="rect">
            <a:avLst/>
          </a:prstGeom>
        </p:spPr>
      </p:pic>
      <p:sp>
        <p:nvSpPr>
          <p:cNvPr id="12" name="TextBox 11"/>
          <p:cNvSpPr txBox="1"/>
          <p:nvPr/>
        </p:nvSpPr>
        <p:spPr>
          <a:xfrm>
            <a:off x="174567" y="193432"/>
            <a:ext cx="8645238" cy="461665"/>
          </a:xfrm>
          <a:prstGeom prst="rect">
            <a:avLst/>
          </a:prstGeom>
          <a:noFill/>
        </p:spPr>
        <p:txBody>
          <a:bodyPr wrap="square" rtlCol="0">
            <a:spAutoFit/>
          </a:bodyPr>
          <a:lstStyle/>
          <a:p>
            <a:r>
              <a:rPr lang="en-US" sz="2400" dirty="0" smtClean="0">
                <a:latin typeface="Century Gothic" panose="020B0502020202020204" pitchFamily="34" charset="0"/>
              </a:rPr>
              <a:t>Climatic Variables and % </a:t>
            </a:r>
            <a:r>
              <a:rPr lang="en-US" sz="2400" i="1" dirty="0" err="1" smtClean="0">
                <a:latin typeface="Century Gothic" panose="020B0502020202020204" pitchFamily="34" charset="0"/>
              </a:rPr>
              <a:t>Ceanothus</a:t>
            </a:r>
            <a:r>
              <a:rPr lang="en-US" sz="2400" i="1" dirty="0" smtClean="0">
                <a:latin typeface="Century Gothic" panose="020B0502020202020204" pitchFamily="34" charset="0"/>
              </a:rPr>
              <a:t> </a:t>
            </a:r>
            <a:r>
              <a:rPr lang="en-US" sz="2400" i="1" dirty="0" err="1" smtClean="0">
                <a:latin typeface="Century Gothic" panose="020B0502020202020204" pitchFamily="34" charset="0"/>
              </a:rPr>
              <a:t>spinosus</a:t>
            </a:r>
            <a:r>
              <a:rPr lang="en-US" sz="2400" i="1" dirty="0" smtClean="0">
                <a:latin typeface="Century Gothic" panose="020B0502020202020204" pitchFamily="34" charset="0"/>
              </a:rPr>
              <a:t> </a:t>
            </a:r>
            <a:r>
              <a:rPr lang="en-US" sz="2400" dirty="0" smtClean="0">
                <a:latin typeface="Century Gothic" panose="020B0502020202020204" pitchFamily="34" charset="0"/>
              </a:rPr>
              <a:t>Alive</a:t>
            </a:r>
            <a:endParaRPr lang="en-US" sz="2400" dirty="0">
              <a:latin typeface="Century Gothic" panose="020B0502020202020204" pitchFamily="34" charset="0"/>
            </a:endParaRPr>
          </a:p>
        </p:txBody>
      </p:sp>
    </p:spTree>
    <p:extLst>
      <p:ext uri="{BB962C8B-B14F-4D97-AF65-F5344CB8AC3E}">
        <p14:creationId xmlns:p14="http://schemas.microsoft.com/office/powerpoint/2010/main" val="7038638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stretch>
            <a:fillRect/>
          </a:stretch>
        </p:blipFill>
        <p:spPr>
          <a:xfrm>
            <a:off x="174567" y="864769"/>
            <a:ext cx="3871843" cy="2686585"/>
          </a:xfrm>
          <a:prstGeom prst="rect">
            <a:avLst/>
          </a:prstGeom>
        </p:spPr>
      </p:pic>
      <p:pic>
        <p:nvPicPr>
          <p:cNvPr id="10" name="Picture 9"/>
          <p:cNvPicPr>
            <a:picLocks noChangeAspect="1"/>
          </p:cNvPicPr>
          <p:nvPr/>
        </p:nvPicPr>
        <p:blipFill>
          <a:blip r:embed="rId4"/>
          <a:stretch>
            <a:fillRect/>
          </a:stretch>
        </p:blipFill>
        <p:spPr>
          <a:xfrm>
            <a:off x="8266231" y="2029657"/>
            <a:ext cx="3861714" cy="2679557"/>
          </a:xfrm>
          <a:prstGeom prst="rect">
            <a:avLst/>
          </a:prstGeom>
        </p:spPr>
      </p:pic>
      <p:pic>
        <p:nvPicPr>
          <p:cNvPr id="6" name="Picture 5"/>
          <p:cNvPicPr>
            <a:picLocks noChangeAspect="1"/>
          </p:cNvPicPr>
          <p:nvPr/>
        </p:nvPicPr>
        <p:blipFill>
          <a:blip r:embed="rId5"/>
          <a:stretch>
            <a:fillRect/>
          </a:stretch>
        </p:blipFill>
        <p:spPr>
          <a:xfrm>
            <a:off x="174567" y="3761026"/>
            <a:ext cx="3903313" cy="2708421"/>
          </a:xfrm>
          <a:prstGeom prst="rect">
            <a:avLst/>
          </a:prstGeom>
        </p:spPr>
      </p:pic>
      <p:pic>
        <p:nvPicPr>
          <p:cNvPr id="5" name="Picture 4"/>
          <p:cNvPicPr>
            <a:picLocks noChangeAspect="1"/>
          </p:cNvPicPr>
          <p:nvPr/>
        </p:nvPicPr>
        <p:blipFill>
          <a:blip r:embed="rId6"/>
          <a:stretch>
            <a:fillRect/>
          </a:stretch>
        </p:blipFill>
        <p:spPr>
          <a:xfrm>
            <a:off x="4229239" y="3754302"/>
            <a:ext cx="3913003" cy="2715145"/>
          </a:xfrm>
          <a:prstGeom prst="rect">
            <a:avLst/>
          </a:prstGeom>
        </p:spPr>
      </p:pic>
      <p:pic>
        <p:nvPicPr>
          <p:cNvPr id="4" name="Picture 3"/>
          <p:cNvPicPr>
            <a:picLocks noChangeAspect="1"/>
          </p:cNvPicPr>
          <p:nvPr/>
        </p:nvPicPr>
        <p:blipFill>
          <a:blip r:embed="rId7"/>
          <a:stretch>
            <a:fillRect/>
          </a:stretch>
        </p:blipFill>
        <p:spPr>
          <a:xfrm>
            <a:off x="4229239" y="858046"/>
            <a:ext cx="3882186" cy="2693762"/>
          </a:xfrm>
          <a:prstGeom prst="rect">
            <a:avLst/>
          </a:prstGeom>
        </p:spPr>
      </p:pic>
      <p:sp>
        <p:nvSpPr>
          <p:cNvPr id="12" name="TextBox 11"/>
          <p:cNvSpPr txBox="1"/>
          <p:nvPr/>
        </p:nvSpPr>
        <p:spPr>
          <a:xfrm>
            <a:off x="174567" y="193432"/>
            <a:ext cx="8645238" cy="461665"/>
          </a:xfrm>
          <a:prstGeom prst="rect">
            <a:avLst/>
          </a:prstGeom>
          <a:noFill/>
        </p:spPr>
        <p:txBody>
          <a:bodyPr wrap="square" rtlCol="0">
            <a:spAutoFit/>
          </a:bodyPr>
          <a:lstStyle/>
          <a:p>
            <a:r>
              <a:rPr lang="en-US" sz="2400" dirty="0" smtClean="0">
                <a:latin typeface="Century Gothic" panose="020B0502020202020204" pitchFamily="34" charset="0"/>
              </a:rPr>
              <a:t>Climatic Variables and % Chaparral Alive</a:t>
            </a:r>
            <a:endParaRPr lang="en-US" sz="2400" dirty="0">
              <a:latin typeface="Century Gothic" panose="020B0502020202020204" pitchFamily="34" charset="0"/>
            </a:endParaRPr>
          </a:p>
        </p:txBody>
      </p:sp>
    </p:spTree>
    <p:extLst>
      <p:ext uri="{BB962C8B-B14F-4D97-AF65-F5344CB8AC3E}">
        <p14:creationId xmlns:p14="http://schemas.microsoft.com/office/powerpoint/2010/main" val="1899464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p:cNvPicPr>
            <a:picLocks noChangeAspect="1"/>
          </p:cNvPicPr>
          <p:nvPr/>
        </p:nvPicPr>
        <p:blipFill>
          <a:blip r:embed="rId3"/>
          <a:stretch>
            <a:fillRect/>
          </a:stretch>
        </p:blipFill>
        <p:spPr>
          <a:xfrm>
            <a:off x="4226051" y="850867"/>
            <a:ext cx="3891878" cy="2700487"/>
          </a:xfrm>
          <a:prstGeom prst="rect">
            <a:avLst/>
          </a:prstGeom>
        </p:spPr>
      </p:pic>
      <p:pic>
        <p:nvPicPr>
          <p:cNvPr id="13" name="Picture 12"/>
          <p:cNvPicPr>
            <a:picLocks noChangeAspect="1"/>
          </p:cNvPicPr>
          <p:nvPr/>
        </p:nvPicPr>
        <p:blipFill>
          <a:blip r:embed="rId4"/>
          <a:stretch>
            <a:fillRect/>
          </a:stretch>
        </p:blipFill>
        <p:spPr>
          <a:xfrm>
            <a:off x="4237484" y="3760023"/>
            <a:ext cx="3904758" cy="2709424"/>
          </a:xfrm>
          <a:prstGeom prst="rect">
            <a:avLst/>
          </a:prstGeom>
        </p:spPr>
      </p:pic>
      <p:pic>
        <p:nvPicPr>
          <p:cNvPr id="9" name="Picture 8"/>
          <p:cNvPicPr>
            <a:picLocks noChangeAspect="1"/>
          </p:cNvPicPr>
          <p:nvPr/>
        </p:nvPicPr>
        <p:blipFill>
          <a:blip r:embed="rId5"/>
          <a:stretch>
            <a:fillRect/>
          </a:stretch>
        </p:blipFill>
        <p:spPr>
          <a:xfrm>
            <a:off x="174568" y="850867"/>
            <a:ext cx="3891878" cy="2700487"/>
          </a:xfrm>
          <a:prstGeom prst="rect">
            <a:avLst/>
          </a:prstGeom>
        </p:spPr>
      </p:pic>
      <p:pic>
        <p:nvPicPr>
          <p:cNvPr id="8" name="Picture 7"/>
          <p:cNvPicPr>
            <a:picLocks noChangeAspect="1"/>
          </p:cNvPicPr>
          <p:nvPr/>
        </p:nvPicPr>
        <p:blipFill>
          <a:blip r:embed="rId6"/>
          <a:stretch>
            <a:fillRect/>
          </a:stretch>
        </p:blipFill>
        <p:spPr>
          <a:xfrm>
            <a:off x="8271029" y="2029657"/>
            <a:ext cx="3861714" cy="2679557"/>
          </a:xfrm>
          <a:prstGeom prst="rect">
            <a:avLst/>
          </a:prstGeom>
        </p:spPr>
      </p:pic>
      <p:pic>
        <p:nvPicPr>
          <p:cNvPr id="7" name="Picture 6"/>
          <p:cNvPicPr>
            <a:picLocks noChangeAspect="1"/>
          </p:cNvPicPr>
          <p:nvPr/>
        </p:nvPicPr>
        <p:blipFill>
          <a:blip r:embed="rId7"/>
          <a:stretch>
            <a:fillRect/>
          </a:stretch>
        </p:blipFill>
        <p:spPr>
          <a:xfrm>
            <a:off x="174567" y="3761026"/>
            <a:ext cx="3903313" cy="2708421"/>
          </a:xfrm>
          <a:prstGeom prst="rect">
            <a:avLst/>
          </a:prstGeom>
        </p:spPr>
      </p:pic>
      <p:sp>
        <p:nvSpPr>
          <p:cNvPr id="12" name="TextBox 11"/>
          <p:cNvSpPr txBox="1"/>
          <p:nvPr/>
        </p:nvSpPr>
        <p:spPr>
          <a:xfrm>
            <a:off x="174567" y="193432"/>
            <a:ext cx="10740044" cy="461665"/>
          </a:xfrm>
          <a:prstGeom prst="rect">
            <a:avLst/>
          </a:prstGeom>
          <a:noFill/>
        </p:spPr>
        <p:txBody>
          <a:bodyPr wrap="square" rtlCol="0">
            <a:spAutoFit/>
          </a:bodyPr>
          <a:lstStyle/>
          <a:p>
            <a:r>
              <a:rPr lang="en-US" sz="2400" dirty="0" smtClean="0">
                <a:latin typeface="Century Gothic" panose="020B0502020202020204" pitchFamily="34" charset="0"/>
              </a:rPr>
              <a:t>Climatic Variables and % Coastal Sage Scrub Drought Deciduous Alive</a:t>
            </a:r>
            <a:endParaRPr lang="en-US" sz="2400" dirty="0">
              <a:latin typeface="Century Gothic" panose="020B0502020202020204" pitchFamily="34" charset="0"/>
            </a:endParaRPr>
          </a:p>
        </p:txBody>
      </p:sp>
    </p:spTree>
    <p:extLst>
      <p:ext uri="{BB962C8B-B14F-4D97-AF65-F5344CB8AC3E}">
        <p14:creationId xmlns:p14="http://schemas.microsoft.com/office/powerpoint/2010/main" val="6276562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74568" y="850867"/>
            <a:ext cx="3891878" cy="2700487"/>
          </a:xfrm>
          <a:prstGeom prst="rect">
            <a:avLst/>
          </a:prstGeom>
        </p:spPr>
      </p:pic>
      <p:pic>
        <p:nvPicPr>
          <p:cNvPr id="5" name="Picture 4"/>
          <p:cNvPicPr>
            <a:picLocks noChangeAspect="1"/>
          </p:cNvPicPr>
          <p:nvPr/>
        </p:nvPicPr>
        <p:blipFill>
          <a:blip r:embed="rId4"/>
          <a:stretch>
            <a:fillRect/>
          </a:stretch>
        </p:blipFill>
        <p:spPr>
          <a:xfrm>
            <a:off x="8271029" y="2029657"/>
            <a:ext cx="3861714" cy="2679557"/>
          </a:xfrm>
          <a:prstGeom prst="rect">
            <a:avLst/>
          </a:prstGeom>
        </p:spPr>
      </p:pic>
      <p:pic>
        <p:nvPicPr>
          <p:cNvPr id="4" name="Picture 3"/>
          <p:cNvPicPr>
            <a:picLocks noChangeAspect="1"/>
          </p:cNvPicPr>
          <p:nvPr/>
        </p:nvPicPr>
        <p:blipFill>
          <a:blip r:embed="rId5"/>
          <a:stretch>
            <a:fillRect/>
          </a:stretch>
        </p:blipFill>
        <p:spPr>
          <a:xfrm>
            <a:off x="174567" y="3764489"/>
            <a:ext cx="3903313" cy="2704958"/>
          </a:xfrm>
          <a:prstGeom prst="rect">
            <a:avLst/>
          </a:prstGeom>
        </p:spPr>
      </p:pic>
      <p:pic>
        <p:nvPicPr>
          <p:cNvPr id="3" name="Picture 2"/>
          <p:cNvPicPr>
            <a:picLocks noChangeAspect="1"/>
          </p:cNvPicPr>
          <p:nvPr/>
        </p:nvPicPr>
        <p:blipFill>
          <a:blip r:embed="rId6"/>
          <a:stretch>
            <a:fillRect/>
          </a:stretch>
        </p:blipFill>
        <p:spPr>
          <a:xfrm>
            <a:off x="4237484" y="3760023"/>
            <a:ext cx="3904758" cy="2709424"/>
          </a:xfrm>
          <a:prstGeom prst="rect">
            <a:avLst/>
          </a:prstGeom>
        </p:spPr>
      </p:pic>
      <p:pic>
        <p:nvPicPr>
          <p:cNvPr id="2" name="Picture 1"/>
          <p:cNvPicPr>
            <a:picLocks noChangeAspect="1"/>
          </p:cNvPicPr>
          <p:nvPr/>
        </p:nvPicPr>
        <p:blipFill>
          <a:blip r:embed="rId7"/>
          <a:stretch>
            <a:fillRect/>
          </a:stretch>
        </p:blipFill>
        <p:spPr>
          <a:xfrm>
            <a:off x="4226051" y="850867"/>
            <a:ext cx="3891878" cy="2700487"/>
          </a:xfrm>
          <a:prstGeom prst="rect">
            <a:avLst/>
          </a:prstGeom>
        </p:spPr>
      </p:pic>
      <p:sp>
        <p:nvSpPr>
          <p:cNvPr id="12" name="TextBox 11"/>
          <p:cNvSpPr txBox="1"/>
          <p:nvPr/>
        </p:nvSpPr>
        <p:spPr>
          <a:xfrm>
            <a:off x="174567" y="193432"/>
            <a:ext cx="10174778" cy="461665"/>
          </a:xfrm>
          <a:prstGeom prst="rect">
            <a:avLst/>
          </a:prstGeom>
          <a:noFill/>
        </p:spPr>
        <p:txBody>
          <a:bodyPr wrap="square" rtlCol="0">
            <a:spAutoFit/>
          </a:bodyPr>
          <a:lstStyle/>
          <a:p>
            <a:r>
              <a:rPr lang="en-US" sz="2400" dirty="0" smtClean="0">
                <a:latin typeface="Century Gothic" panose="020B0502020202020204" pitchFamily="34" charset="0"/>
              </a:rPr>
              <a:t>Climatic Variables and % Coastal Sage Scrub Summer Active Alive</a:t>
            </a:r>
            <a:endParaRPr lang="en-US" sz="2400" dirty="0">
              <a:latin typeface="Century Gothic" panose="020B0502020202020204" pitchFamily="34" charset="0"/>
            </a:endParaRPr>
          </a:p>
        </p:txBody>
      </p:sp>
    </p:spTree>
    <p:extLst>
      <p:ext uri="{BB962C8B-B14F-4D97-AF65-F5344CB8AC3E}">
        <p14:creationId xmlns:p14="http://schemas.microsoft.com/office/powerpoint/2010/main" val="32827866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stretch>
            <a:fillRect/>
          </a:stretch>
        </p:blipFill>
        <p:spPr>
          <a:xfrm>
            <a:off x="174568" y="850867"/>
            <a:ext cx="3891878" cy="2700487"/>
          </a:xfrm>
          <a:prstGeom prst="rect">
            <a:avLst/>
          </a:prstGeom>
        </p:spPr>
      </p:pic>
      <p:pic>
        <p:nvPicPr>
          <p:cNvPr id="10" name="Picture 9"/>
          <p:cNvPicPr>
            <a:picLocks noChangeAspect="1"/>
          </p:cNvPicPr>
          <p:nvPr/>
        </p:nvPicPr>
        <p:blipFill>
          <a:blip r:embed="rId4"/>
          <a:stretch>
            <a:fillRect/>
          </a:stretch>
        </p:blipFill>
        <p:spPr>
          <a:xfrm>
            <a:off x="8271029" y="2029657"/>
            <a:ext cx="3861714" cy="2679557"/>
          </a:xfrm>
          <a:prstGeom prst="rect">
            <a:avLst/>
          </a:prstGeom>
        </p:spPr>
      </p:pic>
      <p:pic>
        <p:nvPicPr>
          <p:cNvPr id="9" name="Picture 8"/>
          <p:cNvPicPr>
            <a:picLocks noChangeAspect="1"/>
          </p:cNvPicPr>
          <p:nvPr/>
        </p:nvPicPr>
        <p:blipFill>
          <a:blip r:embed="rId5"/>
          <a:stretch>
            <a:fillRect/>
          </a:stretch>
        </p:blipFill>
        <p:spPr>
          <a:xfrm>
            <a:off x="174567" y="3761026"/>
            <a:ext cx="3903313" cy="2708421"/>
          </a:xfrm>
          <a:prstGeom prst="rect">
            <a:avLst/>
          </a:prstGeom>
        </p:spPr>
      </p:pic>
      <p:pic>
        <p:nvPicPr>
          <p:cNvPr id="8" name="Picture 7"/>
          <p:cNvPicPr>
            <a:picLocks noChangeAspect="1"/>
          </p:cNvPicPr>
          <p:nvPr/>
        </p:nvPicPr>
        <p:blipFill>
          <a:blip r:embed="rId6"/>
          <a:stretch>
            <a:fillRect/>
          </a:stretch>
        </p:blipFill>
        <p:spPr>
          <a:xfrm>
            <a:off x="4237484" y="3760023"/>
            <a:ext cx="3904758" cy="2709424"/>
          </a:xfrm>
          <a:prstGeom prst="rect">
            <a:avLst/>
          </a:prstGeom>
        </p:spPr>
      </p:pic>
      <p:pic>
        <p:nvPicPr>
          <p:cNvPr id="7" name="Picture 6"/>
          <p:cNvPicPr>
            <a:picLocks noChangeAspect="1"/>
          </p:cNvPicPr>
          <p:nvPr/>
        </p:nvPicPr>
        <p:blipFill>
          <a:blip r:embed="rId7"/>
          <a:stretch>
            <a:fillRect/>
          </a:stretch>
        </p:blipFill>
        <p:spPr>
          <a:xfrm>
            <a:off x="4226051" y="850867"/>
            <a:ext cx="3891878" cy="2700487"/>
          </a:xfrm>
          <a:prstGeom prst="rect">
            <a:avLst/>
          </a:prstGeom>
        </p:spPr>
      </p:pic>
      <p:sp>
        <p:nvSpPr>
          <p:cNvPr id="12" name="TextBox 11"/>
          <p:cNvSpPr txBox="1"/>
          <p:nvPr/>
        </p:nvSpPr>
        <p:spPr>
          <a:xfrm>
            <a:off x="174567" y="193432"/>
            <a:ext cx="10174778" cy="461665"/>
          </a:xfrm>
          <a:prstGeom prst="rect">
            <a:avLst/>
          </a:prstGeom>
          <a:noFill/>
        </p:spPr>
        <p:txBody>
          <a:bodyPr wrap="square" rtlCol="0">
            <a:spAutoFit/>
          </a:bodyPr>
          <a:lstStyle/>
          <a:p>
            <a:r>
              <a:rPr lang="en-US" sz="2400" dirty="0" smtClean="0">
                <a:latin typeface="Century Gothic" panose="020B0502020202020204" pitchFamily="34" charset="0"/>
              </a:rPr>
              <a:t>Climatic Variables and % </a:t>
            </a:r>
            <a:r>
              <a:rPr lang="en-US" sz="2400" i="1" dirty="0" err="1" smtClean="0">
                <a:latin typeface="Century Gothic" panose="020B0502020202020204" pitchFamily="34" charset="0"/>
              </a:rPr>
              <a:t>Malosma</a:t>
            </a:r>
            <a:r>
              <a:rPr lang="en-US" sz="2400" i="1" dirty="0" smtClean="0">
                <a:latin typeface="Century Gothic" panose="020B0502020202020204" pitchFamily="34" charset="0"/>
              </a:rPr>
              <a:t> </a:t>
            </a:r>
            <a:r>
              <a:rPr lang="en-US" sz="2400" i="1" dirty="0" err="1" smtClean="0">
                <a:latin typeface="Century Gothic" panose="020B0502020202020204" pitchFamily="34" charset="0"/>
              </a:rPr>
              <a:t>laurina</a:t>
            </a:r>
            <a:r>
              <a:rPr lang="en-US" sz="2400" i="1" dirty="0" smtClean="0">
                <a:latin typeface="Century Gothic" panose="020B0502020202020204" pitchFamily="34" charset="0"/>
              </a:rPr>
              <a:t> </a:t>
            </a:r>
            <a:r>
              <a:rPr lang="en-US" sz="2400" dirty="0" smtClean="0">
                <a:latin typeface="Century Gothic" panose="020B0502020202020204" pitchFamily="34" charset="0"/>
              </a:rPr>
              <a:t>Alive</a:t>
            </a:r>
            <a:endParaRPr lang="en-US" sz="2400" dirty="0">
              <a:latin typeface="Century Gothic" panose="020B0502020202020204" pitchFamily="34" charset="0"/>
            </a:endParaRPr>
          </a:p>
        </p:txBody>
      </p:sp>
    </p:spTree>
    <p:extLst>
      <p:ext uri="{BB962C8B-B14F-4D97-AF65-F5344CB8AC3E}">
        <p14:creationId xmlns:p14="http://schemas.microsoft.com/office/powerpoint/2010/main" val="29800828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74567" y="850868"/>
            <a:ext cx="3891879" cy="2700488"/>
          </a:xfrm>
          <a:prstGeom prst="rect">
            <a:avLst/>
          </a:prstGeom>
        </p:spPr>
      </p:pic>
      <p:pic>
        <p:nvPicPr>
          <p:cNvPr id="5" name="Picture 4"/>
          <p:cNvPicPr>
            <a:picLocks noChangeAspect="1"/>
          </p:cNvPicPr>
          <p:nvPr/>
        </p:nvPicPr>
        <p:blipFill>
          <a:blip r:embed="rId4"/>
          <a:stretch>
            <a:fillRect/>
          </a:stretch>
        </p:blipFill>
        <p:spPr>
          <a:xfrm>
            <a:off x="8271029" y="2029657"/>
            <a:ext cx="3861714" cy="2679557"/>
          </a:xfrm>
          <a:prstGeom prst="rect">
            <a:avLst/>
          </a:prstGeom>
        </p:spPr>
      </p:pic>
      <p:pic>
        <p:nvPicPr>
          <p:cNvPr id="4" name="Picture 3"/>
          <p:cNvPicPr>
            <a:picLocks noChangeAspect="1"/>
          </p:cNvPicPr>
          <p:nvPr/>
        </p:nvPicPr>
        <p:blipFill>
          <a:blip r:embed="rId5"/>
          <a:stretch>
            <a:fillRect/>
          </a:stretch>
        </p:blipFill>
        <p:spPr>
          <a:xfrm>
            <a:off x="178649" y="3763858"/>
            <a:ext cx="3899231" cy="2705589"/>
          </a:xfrm>
          <a:prstGeom prst="rect">
            <a:avLst/>
          </a:prstGeom>
        </p:spPr>
      </p:pic>
      <p:pic>
        <p:nvPicPr>
          <p:cNvPr id="3" name="Picture 2"/>
          <p:cNvPicPr>
            <a:picLocks noChangeAspect="1"/>
          </p:cNvPicPr>
          <p:nvPr/>
        </p:nvPicPr>
        <p:blipFill>
          <a:blip r:embed="rId6"/>
          <a:stretch>
            <a:fillRect/>
          </a:stretch>
        </p:blipFill>
        <p:spPr>
          <a:xfrm>
            <a:off x="4218894" y="3747124"/>
            <a:ext cx="3923348" cy="2722323"/>
          </a:xfrm>
          <a:prstGeom prst="rect">
            <a:avLst/>
          </a:prstGeom>
        </p:spPr>
      </p:pic>
      <p:pic>
        <p:nvPicPr>
          <p:cNvPr id="2" name="Picture 1"/>
          <p:cNvPicPr>
            <a:picLocks noChangeAspect="1"/>
          </p:cNvPicPr>
          <p:nvPr/>
        </p:nvPicPr>
        <p:blipFill>
          <a:blip r:embed="rId7"/>
          <a:stretch>
            <a:fillRect/>
          </a:stretch>
        </p:blipFill>
        <p:spPr>
          <a:xfrm>
            <a:off x="4226051" y="850867"/>
            <a:ext cx="3891878" cy="2700487"/>
          </a:xfrm>
          <a:prstGeom prst="rect">
            <a:avLst/>
          </a:prstGeom>
        </p:spPr>
      </p:pic>
      <p:sp>
        <p:nvSpPr>
          <p:cNvPr id="12" name="TextBox 11"/>
          <p:cNvSpPr txBox="1"/>
          <p:nvPr/>
        </p:nvSpPr>
        <p:spPr>
          <a:xfrm>
            <a:off x="174567" y="193432"/>
            <a:ext cx="10174778" cy="461665"/>
          </a:xfrm>
          <a:prstGeom prst="rect">
            <a:avLst/>
          </a:prstGeom>
          <a:noFill/>
        </p:spPr>
        <p:txBody>
          <a:bodyPr wrap="square" rtlCol="0">
            <a:spAutoFit/>
          </a:bodyPr>
          <a:lstStyle/>
          <a:p>
            <a:r>
              <a:rPr lang="en-US" sz="2400" dirty="0" smtClean="0">
                <a:latin typeface="Century Gothic" panose="020B0502020202020204" pitchFamily="34" charset="0"/>
              </a:rPr>
              <a:t>Climatic Variables and % Riparian Alive</a:t>
            </a:r>
            <a:endParaRPr lang="en-US" sz="2400" dirty="0">
              <a:latin typeface="Century Gothic" panose="020B0502020202020204" pitchFamily="34" charset="0"/>
            </a:endParaRPr>
          </a:p>
        </p:txBody>
      </p:sp>
    </p:spTree>
    <p:extLst>
      <p:ext uri="{BB962C8B-B14F-4D97-AF65-F5344CB8AC3E}">
        <p14:creationId xmlns:p14="http://schemas.microsoft.com/office/powerpoint/2010/main" val="4204133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17685"/>
            <a:ext cx="10233000" cy="479400"/>
          </a:xfrm>
          <a:prstGeom prst="rect">
            <a:avLst/>
          </a:prstGeom>
          <a:noFill/>
          <a:ln>
            <a:noFill/>
          </a:ln>
        </p:spPr>
        <p:txBody>
          <a:bodyPr wrap="square" lIns="91425" tIns="45700" rIns="91425" bIns="45700" anchor="ctr" anchorCtr="0">
            <a:noAutofit/>
          </a:bodyPr>
          <a:lstStyle/>
          <a:p>
            <a:pPr marL="0" marR="0" lvl="0" indent="0" algn="l" rtl="0">
              <a:lnSpc>
                <a:spcPct val="90000"/>
              </a:lnSpc>
              <a:spcBef>
                <a:spcPts val="0"/>
              </a:spcBef>
              <a:buClr>
                <a:srgbClr val="2E8652"/>
              </a:buClr>
              <a:buSzPct val="25000"/>
              <a:buFont typeface="Century Gothic"/>
              <a:buNone/>
            </a:pPr>
            <a:r>
              <a:rPr lang="en-US" sz="4000" dirty="0"/>
              <a:t>Santa Monica Mountains (2013-2017)</a:t>
            </a:r>
          </a:p>
        </p:txBody>
      </p:sp>
      <p:grpSp>
        <p:nvGrpSpPr>
          <p:cNvPr id="6" name="Group 5"/>
          <p:cNvGrpSpPr/>
          <p:nvPr/>
        </p:nvGrpSpPr>
        <p:grpSpPr>
          <a:xfrm>
            <a:off x="1914826" y="893335"/>
            <a:ext cx="8365097" cy="5861939"/>
            <a:chOff x="1793146" y="887261"/>
            <a:chExt cx="8365097" cy="5861939"/>
          </a:xfrm>
        </p:grpSpPr>
        <p:grpSp>
          <p:nvGrpSpPr>
            <p:cNvPr id="4" name="Group 3"/>
            <p:cNvGrpSpPr/>
            <p:nvPr/>
          </p:nvGrpSpPr>
          <p:grpSpPr>
            <a:xfrm>
              <a:off x="1793146" y="887261"/>
              <a:ext cx="8365097" cy="5861939"/>
              <a:chOff x="2254311" y="317685"/>
              <a:chExt cx="8365097" cy="5861939"/>
            </a:xfrm>
          </p:grpSpPr>
          <p:pic>
            <p:nvPicPr>
              <p:cNvPr id="15" name="Picture 14"/>
              <p:cNvPicPr>
                <a:picLocks noChangeAspect="1"/>
              </p:cNvPicPr>
              <p:nvPr/>
            </p:nvPicPr>
            <p:blipFill rotWithShape="1">
              <a:blip r:embed="rId3">
                <a:extLst>
                  <a:ext uri="{28A0092B-C50C-407E-A947-70E740481C1C}">
                    <a14:useLocalDpi xmlns:a14="http://schemas.microsoft.com/office/drawing/2010/main" val="0"/>
                  </a:ext>
                </a:extLst>
              </a:blip>
              <a:srcRect l="8242" t="11030" r="8212" b="10909"/>
              <a:stretch/>
            </p:blipFill>
            <p:spPr>
              <a:xfrm>
                <a:off x="2254311" y="317685"/>
                <a:ext cx="8365097" cy="5861939"/>
              </a:xfrm>
              <a:prstGeom prst="rect">
                <a:avLst/>
              </a:prstGeom>
            </p:spPr>
          </p:pic>
          <p:grpSp>
            <p:nvGrpSpPr>
              <p:cNvPr id="3" name="Group 2"/>
              <p:cNvGrpSpPr/>
              <p:nvPr/>
            </p:nvGrpSpPr>
            <p:grpSpPr>
              <a:xfrm>
                <a:off x="2334073" y="5631983"/>
                <a:ext cx="4114800" cy="420035"/>
                <a:chOff x="1955411" y="6236184"/>
                <a:chExt cx="4114800" cy="420035"/>
              </a:xfrm>
            </p:grpSpPr>
            <p:grpSp>
              <p:nvGrpSpPr>
                <p:cNvPr id="2" name="Group 1"/>
                <p:cNvGrpSpPr>
                  <a:grpSpLocks noChangeAspect="1"/>
                </p:cNvGrpSpPr>
                <p:nvPr/>
              </p:nvGrpSpPr>
              <p:grpSpPr>
                <a:xfrm>
                  <a:off x="1955411" y="6236184"/>
                  <a:ext cx="4114800" cy="420035"/>
                  <a:chOff x="351922" y="5306024"/>
                  <a:chExt cx="4804618" cy="490451"/>
                </a:xfrm>
              </p:grpSpPr>
              <p:sp>
                <p:nvSpPr>
                  <p:cNvPr id="25" name="Rectangle 24"/>
                  <p:cNvSpPr/>
                  <p:nvPr/>
                </p:nvSpPr>
                <p:spPr>
                  <a:xfrm>
                    <a:off x="351922" y="5306024"/>
                    <a:ext cx="4804618" cy="490451"/>
                  </a:xfrm>
                  <a:prstGeom prst="rect">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Picture 25"/>
                  <p:cNvPicPr>
                    <a:picLocks noChangeAspect="1"/>
                  </p:cNvPicPr>
                  <p:nvPr/>
                </p:nvPicPr>
                <p:blipFill rotWithShape="1">
                  <a:blip r:embed="rId3">
                    <a:extLst>
                      <a:ext uri="{28A0092B-C50C-407E-A947-70E740481C1C}">
                        <a14:useLocalDpi xmlns:a14="http://schemas.microsoft.com/office/drawing/2010/main" val="0"/>
                      </a:ext>
                    </a:extLst>
                  </a:blip>
                  <a:srcRect l="10565" t="83239" r="85738" b="14106"/>
                  <a:stretch/>
                </p:blipFill>
                <p:spPr>
                  <a:xfrm>
                    <a:off x="435712" y="5434869"/>
                    <a:ext cx="432261" cy="232757"/>
                  </a:xfrm>
                  <a:prstGeom prst="rect">
                    <a:avLst/>
                  </a:prstGeom>
                </p:spPr>
              </p:pic>
            </p:grpSp>
            <p:sp>
              <p:nvSpPr>
                <p:cNvPr id="19" name="TextBox 18"/>
                <p:cNvSpPr txBox="1"/>
                <p:nvPr/>
              </p:nvSpPr>
              <p:spPr>
                <a:xfrm>
                  <a:off x="2386625" y="6320760"/>
                  <a:ext cx="3657600" cy="250409"/>
                </a:xfrm>
                <a:prstGeom prst="rect">
                  <a:avLst/>
                </a:prstGeom>
                <a:solidFill>
                  <a:schemeClr val="bg1"/>
                </a:solidFill>
                <a:ln>
                  <a:noFill/>
                </a:ln>
              </p:spPr>
              <p:txBody>
                <a:bodyPr wrap="square" rtlCol="0">
                  <a:noAutofit/>
                </a:bodyPr>
                <a:lstStyle/>
                <a:p>
                  <a:r>
                    <a:rPr lang="en-US" sz="1100" dirty="0">
                      <a:latin typeface="+mj-lt"/>
                    </a:rPr>
                    <a:t>Santa Monica Mountains National Recreation Area</a:t>
                  </a:r>
                </a:p>
              </p:txBody>
            </p:sp>
          </p:grpSp>
        </p:grpSp>
        <p:grpSp>
          <p:nvGrpSpPr>
            <p:cNvPr id="5" name="Group 4"/>
            <p:cNvGrpSpPr/>
            <p:nvPr/>
          </p:nvGrpSpPr>
          <p:grpSpPr>
            <a:xfrm>
              <a:off x="1864807" y="952392"/>
              <a:ext cx="8221773" cy="2737321"/>
              <a:chOff x="2345291" y="407861"/>
              <a:chExt cx="8221773" cy="2737321"/>
            </a:xfrm>
          </p:grpSpPr>
          <p:sp>
            <p:nvSpPr>
              <p:cNvPr id="16" name="TextBox 15"/>
              <p:cNvSpPr txBox="1"/>
              <p:nvPr/>
            </p:nvSpPr>
            <p:spPr>
              <a:xfrm>
                <a:off x="9135934" y="1683883"/>
                <a:ext cx="434096" cy="316305"/>
              </a:xfrm>
              <a:prstGeom prst="rect">
                <a:avLst/>
              </a:prstGeom>
              <a:noFill/>
            </p:spPr>
            <p:txBody>
              <a:bodyPr wrap="none" rtlCol="0">
                <a:noAutofit/>
              </a:bodyPr>
              <a:lstStyle/>
              <a:p>
                <a:r>
                  <a:rPr lang="en-US" dirty="0">
                    <a:latin typeface="Garamond" panose="02020404030301010803" pitchFamily="18" charset="0"/>
                  </a:rPr>
                  <a:t>CA</a:t>
                </a:r>
                <a:r>
                  <a:rPr lang="en-US" dirty="0"/>
                  <a:t> </a:t>
                </a:r>
              </a:p>
            </p:txBody>
          </p:sp>
          <p:sp>
            <p:nvSpPr>
              <p:cNvPr id="17" name="TextBox 16"/>
              <p:cNvSpPr txBox="1"/>
              <p:nvPr/>
            </p:nvSpPr>
            <p:spPr>
              <a:xfrm>
                <a:off x="9689161" y="1088934"/>
                <a:ext cx="458808" cy="316305"/>
              </a:xfrm>
              <a:prstGeom prst="rect">
                <a:avLst/>
              </a:prstGeom>
              <a:noFill/>
            </p:spPr>
            <p:txBody>
              <a:bodyPr wrap="none" rtlCol="0">
                <a:noAutofit/>
              </a:bodyPr>
              <a:lstStyle/>
              <a:p>
                <a:r>
                  <a:rPr lang="en-US" dirty="0">
                    <a:latin typeface="Garamond" panose="02020404030301010803" pitchFamily="18" charset="0"/>
                  </a:rPr>
                  <a:t>NV</a:t>
                </a:r>
                <a:r>
                  <a:rPr lang="en-US" dirty="0"/>
                  <a:t> </a:t>
                </a:r>
              </a:p>
            </p:txBody>
          </p:sp>
          <p:sp>
            <p:nvSpPr>
              <p:cNvPr id="18" name="TextBox 17"/>
              <p:cNvSpPr txBox="1"/>
              <p:nvPr/>
            </p:nvSpPr>
            <p:spPr>
              <a:xfrm>
                <a:off x="9615420" y="2451080"/>
                <a:ext cx="872036" cy="237229"/>
              </a:xfrm>
              <a:prstGeom prst="rect">
                <a:avLst/>
              </a:prstGeom>
              <a:noFill/>
            </p:spPr>
            <p:txBody>
              <a:bodyPr wrap="none" rtlCol="0">
                <a:noAutofit/>
              </a:bodyPr>
              <a:lstStyle/>
              <a:p>
                <a:r>
                  <a:rPr lang="en-US" sz="1000" b="1" dirty="0">
                    <a:latin typeface="Garamond" panose="02020404030301010803" pitchFamily="18" charset="0"/>
                  </a:rPr>
                  <a:t>Los Angeles</a:t>
                </a:r>
                <a:r>
                  <a:rPr lang="en-US" sz="1000" b="1" dirty="0"/>
                  <a:t> </a:t>
                </a:r>
              </a:p>
            </p:txBody>
          </p:sp>
          <p:sp>
            <p:nvSpPr>
              <p:cNvPr id="20" name="TextBox 19"/>
              <p:cNvSpPr txBox="1"/>
              <p:nvPr/>
            </p:nvSpPr>
            <p:spPr>
              <a:xfrm rot="21404836">
                <a:off x="9857025" y="2907953"/>
                <a:ext cx="710039" cy="237229"/>
              </a:xfrm>
              <a:prstGeom prst="rect">
                <a:avLst/>
              </a:prstGeom>
              <a:noFill/>
            </p:spPr>
            <p:txBody>
              <a:bodyPr wrap="none" rtlCol="0">
                <a:noAutofit/>
              </a:bodyPr>
              <a:lstStyle/>
              <a:p>
                <a:r>
                  <a:rPr lang="en-US" sz="1000" dirty="0">
                    <a:latin typeface="Garamond" panose="02020404030301010803" pitchFamily="18" charset="0"/>
                  </a:rPr>
                  <a:t>MEXICO</a:t>
                </a:r>
                <a:r>
                  <a:rPr lang="en-US" sz="1200" dirty="0"/>
                  <a:t> </a:t>
                </a:r>
              </a:p>
            </p:txBody>
          </p:sp>
          <p:sp>
            <p:nvSpPr>
              <p:cNvPr id="21" name="TextBox 20"/>
              <p:cNvSpPr txBox="1"/>
              <p:nvPr/>
            </p:nvSpPr>
            <p:spPr>
              <a:xfrm>
                <a:off x="2345291" y="407861"/>
                <a:ext cx="285829" cy="316305"/>
              </a:xfrm>
              <a:prstGeom prst="rect">
                <a:avLst/>
              </a:prstGeom>
              <a:noFill/>
            </p:spPr>
            <p:txBody>
              <a:bodyPr wrap="none" rtlCol="0">
                <a:noAutofit/>
              </a:bodyPr>
              <a:lstStyle/>
              <a:p>
                <a:r>
                  <a:rPr lang="en-US" sz="1600" b="1" dirty="0">
                    <a:latin typeface="+mj-lt"/>
                  </a:rPr>
                  <a:t>0</a:t>
                </a:r>
                <a:r>
                  <a:rPr lang="en-US" dirty="0">
                    <a:latin typeface="+mj-lt"/>
                  </a:rPr>
                  <a:t> </a:t>
                </a:r>
              </a:p>
            </p:txBody>
          </p:sp>
          <p:sp>
            <p:nvSpPr>
              <p:cNvPr id="22" name="TextBox 21"/>
              <p:cNvSpPr txBox="1"/>
              <p:nvPr/>
            </p:nvSpPr>
            <p:spPr>
              <a:xfrm>
                <a:off x="2839950" y="407861"/>
                <a:ext cx="285829" cy="316305"/>
              </a:xfrm>
              <a:prstGeom prst="rect">
                <a:avLst/>
              </a:prstGeom>
              <a:noFill/>
            </p:spPr>
            <p:txBody>
              <a:bodyPr wrap="none" rtlCol="0">
                <a:noAutofit/>
              </a:bodyPr>
              <a:lstStyle/>
              <a:p>
                <a:r>
                  <a:rPr lang="en-US" sz="1600" b="1" dirty="0">
                    <a:latin typeface="+mj-lt"/>
                  </a:rPr>
                  <a:t>5</a:t>
                </a:r>
                <a:r>
                  <a:rPr lang="en-US" dirty="0">
                    <a:latin typeface="+mj-lt"/>
                  </a:rPr>
                  <a:t> </a:t>
                </a:r>
              </a:p>
            </p:txBody>
          </p:sp>
          <p:sp>
            <p:nvSpPr>
              <p:cNvPr id="23" name="TextBox 22"/>
              <p:cNvSpPr txBox="1"/>
              <p:nvPr/>
            </p:nvSpPr>
            <p:spPr>
              <a:xfrm>
                <a:off x="3272778" y="407861"/>
                <a:ext cx="355843" cy="316305"/>
              </a:xfrm>
              <a:prstGeom prst="rect">
                <a:avLst/>
              </a:prstGeom>
              <a:noFill/>
            </p:spPr>
            <p:txBody>
              <a:bodyPr wrap="none" rtlCol="0">
                <a:noAutofit/>
              </a:bodyPr>
              <a:lstStyle/>
              <a:p>
                <a:r>
                  <a:rPr lang="en-US" sz="1600" b="1" dirty="0">
                    <a:latin typeface="+mj-lt"/>
                  </a:rPr>
                  <a:t>10</a:t>
                </a:r>
                <a:r>
                  <a:rPr lang="en-US" dirty="0">
                    <a:latin typeface="+mj-lt"/>
                  </a:rPr>
                  <a:t> </a:t>
                </a:r>
              </a:p>
            </p:txBody>
          </p:sp>
          <p:sp>
            <p:nvSpPr>
              <p:cNvPr id="24" name="TextBox 23"/>
              <p:cNvSpPr txBox="1"/>
              <p:nvPr/>
            </p:nvSpPr>
            <p:spPr>
              <a:xfrm>
                <a:off x="4282016" y="407861"/>
                <a:ext cx="1222388" cy="316305"/>
              </a:xfrm>
              <a:prstGeom prst="rect">
                <a:avLst/>
              </a:prstGeom>
              <a:noFill/>
            </p:spPr>
            <p:txBody>
              <a:bodyPr wrap="none" rtlCol="0">
                <a:noAutofit/>
              </a:bodyPr>
              <a:lstStyle/>
              <a:p>
                <a:r>
                  <a:rPr lang="en-US" sz="1600" b="1" dirty="0">
                    <a:latin typeface="+mj-lt"/>
                  </a:rPr>
                  <a:t>20 Kilometers</a:t>
                </a:r>
                <a:r>
                  <a:rPr lang="en-US" dirty="0">
                    <a:latin typeface="+mj-lt"/>
                  </a:rPr>
                  <a:t> </a:t>
                </a:r>
              </a:p>
            </p:txBody>
          </p:sp>
        </p:grpSp>
      </p:grpSp>
    </p:spTree>
    <p:extLst>
      <p:ext uri="{BB962C8B-B14F-4D97-AF65-F5344CB8AC3E}">
        <p14:creationId xmlns:p14="http://schemas.microsoft.com/office/powerpoint/2010/main" val="765947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3"/>
          <a:stretch>
            <a:fillRect/>
          </a:stretch>
        </p:blipFill>
        <p:spPr>
          <a:xfrm>
            <a:off x="174568" y="850867"/>
            <a:ext cx="3891878" cy="2700487"/>
          </a:xfrm>
          <a:prstGeom prst="rect">
            <a:avLst/>
          </a:prstGeom>
        </p:spPr>
      </p:pic>
      <p:pic>
        <p:nvPicPr>
          <p:cNvPr id="10" name="Picture 9"/>
          <p:cNvPicPr>
            <a:picLocks noChangeAspect="1"/>
          </p:cNvPicPr>
          <p:nvPr/>
        </p:nvPicPr>
        <p:blipFill>
          <a:blip r:embed="rId4"/>
          <a:stretch>
            <a:fillRect/>
          </a:stretch>
        </p:blipFill>
        <p:spPr>
          <a:xfrm>
            <a:off x="8271029" y="2029657"/>
            <a:ext cx="3861714" cy="2679557"/>
          </a:xfrm>
          <a:prstGeom prst="rect">
            <a:avLst/>
          </a:prstGeom>
        </p:spPr>
      </p:pic>
      <p:pic>
        <p:nvPicPr>
          <p:cNvPr id="9" name="Picture 8"/>
          <p:cNvPicPr>
            <a:picLocks noChangeAspect="1"/>
          </p:cNvPicPr>
          <p:nvPr/>
        </p:nvPicPr>
        <p:blipFill>
          <a:blip r:embed="rId5"/>
          <a:stretch>
            <a:fillRect/>
          </a:stretch>
        </p:blipFill>
        <p:spPr>
          <a:xfrm>
            <a:off x="174567" y="3761026"/>
            <a:ext cx="3903313" cy="2708421"/>
          </a:xfrm>
          <a:prstGeom prst="rect">
            <a:avLst/>
          </a:prstGeom>
        </p:spPr>
      </p:pic>
      <p:pic>
        <p:nvPicPr>
          <p:cNvPr id="8" name="Picture 7"/>
          <p:cNvPicPr>
            <a:picLocks noChangeAspect="1"/>
          </p:cNvPicPr>
          <p:nvPr/>
        </p:nvPicPr>
        <p:blipFill>
          <a:blip r:embed="rId6"/>
          <a:stretch>
            <a:fillRect/>
          </a:stretch>
        </p:blipFill>
        <p:spPr>
          <a:xfrm>
            <a:off x="4226052" y="3752091"/>
            <a:ext cx="3916190" cy="2717356"/>
          </a:xfrm>
          <a:prstGeom prst="rect">
            <a:avLst/>
          </a:prstGeom>
        </p:spPr>
      </p:pic>
      <p:pic>
        <p:nvPicPr>
          <p:cNvPr id="7" name="Picture 6"/>
          <p:cNvPicPr>
            <a:picLocks noChangeAspect="1"/>
          </p:cNvPicPr>
          <p:nvPr/>
        </p:nvPicPr>
        <p:blipFill>
          <a:blip r:embed="rId7"/>
          <a:stretch>
            <a:fillRect/>
          </a:stretch>
        </p:blipFill>
        <p:spPr>
          <a:xfrm>
            <a:off x="4226052" y="850867"/>
            <a:ext cx="3891878" cy="2700487"/>
          </a:xfrm>
          <a:prstGeom prst="rect">
            <a:avLst/>
          </a:prstGeom>
        </p:spPr>
      </p:pic>
      <p:sp>
        <p:nvSpPr>
          <p:cNvPr id="12" name="TextBox 11"/>
          <p:cNvSpPr txBox="1"/>
          <p:nvPr/>
        </p:nvSpPr>
        <p:spPr>
          <a:xfrm>
            <a:off x="174567" y="193432"/>
            <a:ext cx="10174778" cy="461665"/>
          </a:xfrm>
          <a:prstGeom prst="rect">
            <a:avLst/>
          </a:prstGeom>
          <a:noFill/>
        </p:spPr>
        <p:txBody>
          <a:bodyPr wrap="square" rtlCol="0">
            <a:spAutoFit/>
          </a:bodyPr>
          <a:lstStyle/>
          <a:p>
            <a:r>
              <a:rPr lang="en-US" sz="2400" dirty="0" smtClean="0">
                <a:latin typeface="Century Gothic" panose="020B0502020202020204" pitchFamily="34" charset="0"/>
              </a:rPr>
              <a:t>Climatic Variables and % Oak Woodland Alive</a:t>
            </a:r>
            <a:endParaRPr lang="en-US" sz="2400" dirty="0">
              <a:latin typeface="Century Gothic" panose="020B0502020202020204" pitchFamily="34" charset="0"/>
            </a:endParaRPr>
          </a:p>
        </p:txBody>
      </p:sp>
    </p:spTree>
    <p:extLst>
      <p:ext uri="{BB962C8B-B14F-4D97-AF65-F5344CB8AC3E}">
        <p14:creationId xmlns:p14="http://schemas.microsoft.com/office/powerpoint/2010/main" val="16413024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3600" dirty="0"/>
              <a:t>Precipitation Trend: 2010-2017</a:t>
            </a:r>
          </a:p>
        </p:txBody>
      </p:sp>
      <p:graphicFrame>
        <p:nvGraphicFramePr>
          <p:cNvPr id="5" name="Chart 4"/>
          <p:cNvGraphicFramePr>
            <a:graphicFrameLocks/>
          </p:cNvGraphicFramePr>
          <p:nvPr>
            <p:extLst>
              <p:ext uri="{D42A27DB-BD31-4B8C-83A1-F6EECF244321}">
                <p14:modId xmlns:p14="http://schemas.microsoft.com/office/powerpoint/2010/main" val="3289668884"/>
              </p:ext>
            </p:extLst>
          </p:nvPr>
        </p:nvGraphicFramePr>
        <p:xfrm>
          <a:off x="693038" y="1377256"/>
          <a:ext cx="8463114" cy="4769298"/>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p:cNvSpPr/>
          <p:nvPr/>
        </p:nvSpPr>
        <p:spPr>
          <a:xfrm>
            <a:off x="382861" y="1067972"/>
            <a:ext cx="9201813" cy="5465031"/>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p:cNvGrpSpPr/>
          <p:nvPr/>
        </p:nvGrpSpPr>
        <p:grpSpPr>
          <a:xfrm>
            <a:off x="3138596" y="4198870"/>
            <a:ext cx="5035920" cy="991780"/>
            <a:chOff x="4589929" y="4491318"/>
            <a:chExt cx="4562476" cy="991780"/>
          </a:xfrm>
        </p:grpSpPr>
        <p:grpSp>
          <p:nvGrpSpPr>
            <p:cNvPr id="19" name="Group 18"/>
            <p:cNvGrpSpPr/>
            <p:nvPr/>
          </p:nvGrpSpPr>
          <p:grpSpPr>
            <a:xfrm>
              <a:off x="4589929" y="4491318"/>
              <a:ext cx="4562476" cy="591670"/>
              <a:chOff x="4589929" y="4491318"/>
              <a:chExt cx="4562476" cy="591670"/>
            </a:xfrm>
          </p:grpSpPr>
          <p:cxnSp>
            <p:nvCxnSpPr>
              <p:cNvPr id="10" name="Straight Connector 9"/>
              <p:cNvCxnSpPr/>
              <p:nvPr/>
            </p:nvCxnSpPr>
            <p:spPr>
              <a:xfrm flipH="1">
                <a:off x="4589929" y="4491318"/>
                <a:ext cx="1" cy="591670"/>
              </a:xfrm>
              <a:prstGeom prst="line">
                <a:avLst/>
              </a:prstGeom>
              <a:ln w="3175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a:off x="9152404" y="4491318"/>
                <a:ext cx="1" cy="591670"/>
              </a:xfrm>
              <a:prstGeom prst="line">
                <a:avLst/>
              </a:prstGeom>
              <a:ln w="31750">
                <a:solidFill>
                  <a:srgbClr val="FF993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4589929" y="5082988"/>
                <a:ext cx="4562475" cy="0"/>
              </a:xfrm>
              <a:prstGeom prst="line">
                <a:avLst/>
              </a:prstGeom>
              <a:ln w="31750">
                <a:solidFill>
                  <a:srgbClr val="FF9933"/>
                </a:solidFill>
              </a:ln>
            </p:spPr>
            <p:style>
              <a:lnRef idx="1">
                <a:schemeClr val="accent1"/>
              </a:lnRef>
              <a:fillRef idx="0">
                <a:schemeClr val="accent1"/>
              </a:fillRef>
              <a:effectRef idx="0">
                <a:schemeClr val="accent1"/>
              </a:effectRef>
              <a:fontRef idx="minor">
                <a:schemeClr val="tx1"/>
              </a:fontRef>
            </p:style>
          </p:cxnSp>
        </p:grpSp>
        <p:sp>
          <p:nvSpPr>
            <p:cNvPr id="20" name="TextBox 19"/>
            <p:cNvSpPr txBox="1"/>
            <p:nvPr/>
          </p:nvSpPr>
          <p:spPr>
            <a:xfrm>
              <a:off x="6191250" y="5082988"/>
              <a:ext cx="1192955" cy="400110"/>
            </a:xfrm>
            <a:prstGeom prst="rect">
              <a:avLst/>
            </a:prstGeom>
            <a:noFill/>
          </p:spPr>
          <p:txBody>
            <a:bodyPr wrap="none" rtlCol="0">
              <a:spAutoFit/>
            </a:bodyPr>
            <a:lstStyle/>
            <a:p>
              <a:r>
                <a:rPr lang="en-US" sz="2000" dirty="0">
                  <a:solidFill>
                    <a:srgbClr val="FF9933"/>
                  </a:solidFill>
                </a:rPr>
                <a:t>Drought</a:t>
              </a:r>
            </a:p>
          </p:txBody>
        </p:sp>
      </p:grpSp>
      <p:sp>
        <p:nvSpPr>
          <p:cNvPr id="22" name="TextBox 21"/>
          <p:cNvSpPr txBox="1"/>
          <p:nvPr/>
        </p:nvSpPr>
        <p:spPr>
          <a:xfrm>
            <a:off x="9824210" y="2961640"/>
            <a:ext cx="2238836" cy="1107996"/>
          </a:xfrm>
          <a:prstGeom prst="rect">
            <a:avLst/>
          </a:prstGeom>
          <a:noFill/>
        </p:spPr>
        <p:txBody>
          <a:bodyPr wrap="square" rtlCol="0">
            <a:spAutoFit/>
          </a:bodyPr>
          <a:lstStyle/>
          <a:p>
            <a:r>
              <a:rPr lang="en-US" sz="2200" dirty="0">
                <a:solidFill>
                  <a:schemeClr val="bg2">
                    <a:lumMod val="50000"/>
                  </a:schemeClr>
                </a:solidFill>
              </a:rPr>
              <a:t>Water year =</a:t>
            </a:r>
          </a:p>
          <a:p>
            <a:r>
              <a:rPr lang="en-US" sz="2200" dirty="0">
                <a:solidFill>
                  <a:schemeClr val="bg2">
                    <a:lumMod val="50000"/>
                  </a:schemeClr>
                </a:solidFill>
              </a:rPr>
              <a:t>Oct 1st to </a:t>
            </a:r>
          </a:p>
          <a:p>
            <a:r>
              <a:rPr lang="en-US" sz="2200" dirty="0">
                <a:solidFill>
                  <a:schemeClr val="bg2">
                    <a:lumMod val="50000"/>
                  </a:schemeClr>
                </a:solidFill>
              </a:rPr>
              <a:t>Sept 30th</a:t>
            </a:r>
          </a:p>
        </p:txBody>
      </p:sp>
    </p:spTree>
    <p:extLst>
      <p:ext uri="{BB962C8B-B14F-4D97-AF65-F5344CB8AC3E}">
        <p14:creationId xmlns:p14="http://schemas.microsoft.com/office/powerpoint/2010/main" val="10511820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1000"/>
                                        <p:tgtEl>
                                          <p:spTgt spid="21"/>
                                        </p:tgtEl>
                                      </p:cBhvr>
                                    </p:animEffect>
                                    <p:anim calcmode="lin" valueType="num">
                                      <p:cBhvr>
                                        <p:cTn id="8" dur="1000" fill="hold"/>
                                        <p:tgtEl>
                                          <p:spTgt spid="21"/>
                                        </p:tgtEl>
                                        <p:attrNameLst>
                                          <p:attrName>ppt_x</p:attrName>
                                        </p:attrNameLst>
                                      </p:cBhvr>
                                      <p:tavLst>
                                        <p:tav tm="0">
                                          <p:val>
                                            <p:strVal val="#ppt_x"/>
                                          </p:val>
                                        </p:tav>
                                        <p:tav tm="100000">
                                          <p:val>
                                            <p:strVal val="#ppt_x"/>
                                          </p:val>
                                        </p:tav>
                                      </p:tavLst>
                                    </p:anim>
                                    <p:anim calcmode="lin" valueType="num">
                                      <p:cBhvr>
                                        <p:cTn id="9"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371474"/>
            <a:ext cx="10233000" cy="479400"/>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000" dirty="0"/>
              <a:t>Objectives</a:t>
            </a:r>
          </a:p>
        </p:txBody>
      </p:sp>
      <p:pic>
        <p:nvPicPr>
          <p:cNvPr id="26" name="Shape 162" descr="acorn_brown.PNG"/>
          <p:cNvPicPr preferRelativeResize="0"/>
          <p:nvPr/>
        </p:nvPicPr>
        <p:blipFill>
          <a:blip r:embed="rId3">
            <a:alphaModFix/>
          </a:blip>
          <a:stretch>
            <a:fillRect/>
          </a:stretch>
        </p:blipFill>
        <p:spPr>
          <a:xfrm>
            <a:off x="5621064" y="4351184"/>
            <a:ext cx="2485500" cy="2321851"/>
          </a:xfrm>
          <a:prstGeom prst="rect">
            <a:avLst/>
          </a:prstGeom>
          <a:noFill/>
          <a:ln>
            <a:noFill/>
          </a:ln>
        </p:spPr>
      </p:pic>
      <p:pic>
        <p:nvPicPr>
          <p:cNvPr id="27" name="Shape 162" descr="acorn_brown.PNG"/>
          <p:cNvPicPr preferRelativeResize="0">
            <a:picLocks noChangeAspect="1"/>
          </p:cNvPicPr>
          <p:nvPr/>
        </p:nvPicPr>
        <p:blipFill>
          <a:blip r:embed="rId4">
            <a:clrChange>
              <a:clrFrom>
                <a:srgbClr val="FFFFFF"/>
              </a:clrFrom>
              <a:clrTo>
                <a:srgbClr val="FFFFFF">
                  <a:alpha val="0"/>
                </a:srgbClr>
              </a:clrTo>
            </a:clrChange>
            <a:alphaModFix/>
          </a:blip>
          <a:stretch>
            <a:fillRect/>
          </a:stretch>
        </p:blipFill>
        <p:spPr>
          <a:xfrm rot="16200000">
            <a:off x="4358098" y="5410069"/>
            <a:ext cx="1305959" cy="1219973"/>
          </a:xfrm>
          <a:prstGeom prst="rect">
            <a:avLst/>
          </a:prstGeom>
          <a:noFill/>
          <a:ln>
            <a:noFill/>
          </a:ln>
        </p:spPr>
      </p:pic>
      <p:sp>
        <p:nvSpPr>
          <p:cNvPr id="25" name="Shape 164"/>
          <p:cNvSpPr txBox="1">
            <a:spLocks noGrp="1"/>
          </p:cNvSpPr>
          <p:nvPr>
            <p:ph type="body" idx="4294967295"/>
          </p:nvPr>
        </p:nvSpPr>
        <p:spPr>
          <a:xfrm>
            <a:off x="707009" y="1430383"/>
            <a:ext cx="10727703" cy="4034592"/>
          </a:xfrm>
          <a:prstGeom prst="rect">
            <a:avLst/>
          </a:prstGeom>
          <a:noFill/>
          <a:ln>
            <a:noFill/>
          </a:ln>
        </p:spPr>
        <p:txBody>
          <a:bodyPr wrap="square" lIns="91425" tIns="45700" rIns="91425" bIns="45700" anchor="t" anchorCtr="0">
            <a:noAutofit/>
          </a:bodyPr>
          <a:lstStyle/>
          <a:p>
            <a:pPr marL="342900" indent="-342900">
              <a:spcBef>
                <a:spcPts val="200"/>
              </a:spcBef>
              <a:buClr>
                <a:srgbClr val="2E8652"/>
              </a:buClr>
              <a:buFont typeface="Webdings" panose="05030102010509060703" pitchFamily="18" charset="2"/>
              <a:buChar char="4"/>
            </a:pPr>
            <a:r>
              <a:rPr lang="en-US" sz="2200" b="1" dirty="0">
                <a:solidFill>
                  <a:schemeClr val="bg2">
                    <a:lumMod val="50000"/>
                  </a:schemeClr>
                </a:solidFill>
              </a:rPr>
              <a:t>Determine</a:t>
            </a:r>
            <a:r>
              <a:rPr lang="en-US" sz="2200" dirty="0">
                <a:solidFill>
                  <a:schemeClr val="bg2">
                    <a:lumMod val="50000"/>
                  </a:schemeClr>
                </a:solidFill>
              </a:rPr>
              <a:t> how much green vegetation has been lost in the SMM over the span of the drought</a:t>
            </a:r>
          </a:p>
          <a:p>
            <a:pPr marL="342900" indent="-342900">
              <a:spcBef>
                <a:spcPts val="200"/>
              </a:spcBef>
              <a:buClr>
                <a:srgbClr val="2E8652"/>
              </a:buClr>
              <a:buFont typeface="Webdings" panose="05030102010509060703" pitchFamily="18" charset="2"/>
              <a:buChar char="4"/>
            </a:pPr>
            <a:endParaRPr lang="en-US" sz="2200" b="1" dirty="0">
              <a:solidFill>
                <a:schemeClr val="bg2">
                  <a:lumMod val="50000"/>
                </a:schemeClr>
              </a:solidFill>
            </a:endParaRPr>
          </a:p>
          <a:p>
            <a:pPr marL="342900" indent="-342900">
              <a:spcBef>
                <a:spcPts val="200"/>
              </a:spcBef>
              <a:buClr>
                <a:srgbClr val="2E8652"/>
              </a:buClr>
              <a:buFont typeface="Webdings" panose="05030102010509060703" pitchFamily="18" charset="2"/>
              <a:buChar char="4"/>
            </a:pPr>
            <a:endParaRPr lang="en-US" sz="2200" b="1" dirty="0">
              <a:solidFill>
                <a:schemeClr val="bg2">
                  <a:lumMod val="50000"/>
                </a:schemeClr>
              </a:solidFill>
            </a:endParaRPr>
          </a:p>
          <a:p>
            <a:pPr marL="342900" indent="-342900">
              <a:spcBef>
                <a:spcPts val="200"/>
              </a:spcBef>
              <a:buClr>
                <a:srgbClr val="2E8652"/>
              </a:buClr>
              <a:buFont typeface="Webdings" panose="05030102010509060703" pitchFamily="18" charset="2"/>
              <a:buChar char="4"/>
            </a:pPr>
            <a:r>
              <a:rPr lang="en-US" sz="2200" b="1" dirty="0">
                <a:solidFill>
                  <a:schemeClr val="bg2">
                    <a:lumMod val="50000"/>
                  </a:schemeClr>
                </a:solidFill>
              </a:rPr>
              <a:t>Analyze</a:t>
            </a:r>
            <a:r>
              <a:rPr lang="en-US" sz="2200" dirty="0">
                <a:solidFill>
                  <a:schemeClr val="bg2">
                    <a:lumMod val="50000"/>
                  </a:schemeClr>
                </a:solidFill>
              </a:rPr>
              <a:t> role of physical </a:t>
            </a:r>
            <a:r>
              <a:rPr lang="en-US" sz="2200" dirty="0" smtClean="0">
                <a:solidFill>
                  <a:schemeClr val="bg2">
                    <a:lumMod val="50000"/>
                  </a:schemeClr>
                </a:solidFill>
              </a:rPr>
              <a:t>constraints (topographical and climatic) </a:t>
            </a:r>
            <a:r>
              <a:rPr lang="en-US" sz="2200" dirty="0">
                <a:solidFill>
                  <a:schemeClr val="bg2">
                    <a:lumMod val="50000"/>
                  </a:schemeClr>
                </a:solidFill>
              </a:rPr>
              <a:t>and harmful beetles on dieback</a:t>
            </a:r>
          </a:p>
          <a:p>
            <a:pPr marL="342900" indent="-342900">
              <a:spcBef>
                <a:spcPts val="200"/>
              </a:spcBef>
              <a:buClr>
                <a:srgbClr val="2E8652"/>
              </a:buClr>
              <a:buFont typeface="Webdings" panose="05030102010509060703" pitchFamily="18" charset="2"/>
              <a:buChar char="4"/>
            </a:pPr>
            <a:endParaRPr lang="en-US" sz="2200" dirty="0">
              <a:solidFill>
                <a:schemeClr val="bg2">
                  <a:lumMod val="50000"/>
                </a:schemeClr>
              </a:solidFill>
            </a:endParaRPr>
          </a:p>
          <a:p>
            <a:pPr marL="342900" indent="-342900">
              <a:spcBef>
                <a:spcPts val="200"/>
              </a:spcBef>
              <a:buClr>
                <a:srgbClr val="2E8652"/>
              </a:buClr>
              <a:buFont typeface="Webdings" panose="05030102010509060703" pitchFamily="18" charset="2"/>
              <a:buChar char="4"/>
            </a:pPr>
            <a:endParaRPr lang="en-US" sz="2200" dirty="0">
              <a:solidFill>
                <a:schemeClr val="bg2">
                  <a:lumMod val="50000"/>
                </a:schemeClr>
              </a:solidFill>
            </a:endParaRPr>
          </a:p>
          <a:p>
            <a:pPr marL="342900" indent="-342900">
              <a:spcBef>
                <a:spcPts val="200"/>
              </a:spcBef>
              <a:buClr>
                <a:srgbClr val="2E8652"/>
              </a:buClr>
              <a:buFont typeface="Webdings" panose="05030102010509060703" pitchFamily="18" charset="2"/>
              <a:buChar char="4"/>
            </a:pPr>
            <a:r>
              <a:rPr lang="en-US" sz="2200" b="1" dirty="0">
                <a:solidFill>
                  <a:schemeClr val="bg2">
                    <a:lumMod val="50000"/>
                  </a:schemeClr>
                </a:solidFill>
              </a:rPr>
              <a:t>Determine</a:t>
            </a:r>
            <a:r>
              <a:rPr lang="en-US" sz="2200" dirty="0">
                <a:solidFill>
                  <a:schemeClr val="bg2">
                    <a:lumMod val="50000"/>
                  </a:schemeClr>
                </a:solidFill>
              </a:rPr>
              <a:t> areas in the SMM especially likely to suffer from future drought</a:t>
            </a:r>
          </a:p>
          <a:p>
            <a:pPr marR="0" lvl="0" algn="l" rtl="0">
              <a:lnSpc>
                <a:spcPct val="100000"/>
              </a:lnSpc>
              <a:spcBef>
                <a:spcPts val="0"/>
              </a:spcBef>
              <a:buNone/>
            </a:pPr>
            <a:endParaRPr sz="2200" dirty="0">
              <a:solidFill>
                <a:srgbClr val="000000"/>
              </a:solidFill>
            </a:endParaRPr>
          </a:p>
          <a:p>
            <a:pPr marL="101600" marR="0" lvl="0" indent="0" algn="l" rtl="0">
              <a:lnSpc>
                <a:spcPct val="90000"/>
              </a:lnSpc>
              <a:spcBef>
                <a:spcPts val="1000"/>
              </a:spcBef>
              <a:buClr>
                <a:srgbClr val="000000"/>
              </a:buClr>
              <a:buSzPct val="100000"/>
              <a:buNone/>
            </a:pPr>
            <a:r>
              <a:rPr lang="en-US" sz="2200" dirty="0">
                <a:solidFill>
                  <a:srgbClr val="000000"/>
                </a:solidFill>
              </a:rPr>
              <a:t/>
            </a:r>
            <a:br>
              <a:rPr lang="en-US" sz="2200" dirty="0">
                <a:solidFill>
                  <a:srgbClr val="000000"/>
                </a:solidFill>
              </a:rPr>
            </a:br>
            <a:r>
              <a:rPr lang="en-US" sz="2200" dirty="0">
                <a:solidFill>
                  <a:srgbClr val="000000"/>
                </a:solidFill>
              </a:rPr>
              <a:t/>
            </a:r>
            <a:br>
              <a:rPr lang="en-US" sz="2200" dirty="0">
                <a:solidFill>
                  <a:srgbClr val="000000"/>
                </a:solidFill>
              </a:rPr>
            </a:br>
            <a:endParaRPr lang="en-US" sz="2200" dirty="0">
              <a:solidFill>
                <a:srgbClr val="000000"/>
              </a:solidFill>
            </a:endParaRPr>
          </a:p>
        </p:txBody>
      </p:sp>
    </p:spTree>
    <p:extLst>
      <p:ext uri="{BB962C8B-B14F-4D97-AF65-F5344CB8AC3E}">
        <p14:creationId xmlns:p14="http://schemas.microsoft.com/office/powerpoint/2010/main" val="30584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Shape 155"/>
          <p:cNvSpPr txBox="1">
            <a:spLocks noGrp="1"/>
          </p:cNvSpPr>
          <p:nvPr>
            <p:ph type="title"/>
          </p:nvPr>
        </p:nvSpPr>
        <p:spPr>
          <a:xfrm>
            <a:off x="1000125" y="195730"/>
            <a:ext cx="10233000" cy="655144"/>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a:t>NASA Satellites/Sensors Used</a:t>
            </a:r>
          </a:p>
        </p:txBody>
      </p:sp>
      <p:sp>
        <p:nvSpPr>
          <p:cNvPr id="3" name="Shape 176"/>
          <p:cNvSpPr txBox="1"/>
          <p:nvPr/>
        </p:nvSpPr>
        <p:spPr>
          <a:xfrm>
            <a:off x="0" y="6520000"/>
            <a:ext cx="4218600" cy="274200"/>
          </a:xfrm>
          <a:prstGeom prst="rect">
            <a:avLst/>
          </a:prstGeom>
          <a:noFill/>
          <a:ln>
            <a:noFill/>
          </a:ln>
        </p:spPr>
        <p:txBody>
          <a:bodyPr wrap="square" lIns="91425" tIns="45700" rIns="91425" bIns="45700" anchor="t" anchorCtr="0">
            <a:noAutofit/>
          </a:bodyPr>
          <a:lstStyle/>
          <a:p>
            <a:pPr marL="0" marR="0" lvl="0" indent="0" algn="l" rtl="0">
              <a:lnSpc>
                <a:spcPct val="90000"/>
              </a:lnSpc>
              <a:spcBef>
                <a:spcPts val="0"/>
              </a:spcBef>
              <a:spcAft>
                <a:spcPts val="0"/>
              </a:spcAft>
              <a:buClr>
                <a:srgbClr val="000000"/>
              </a:buClr>
              <a:buSzPct val="25000"/>
              <a:buFont typeface="Arial"/>
              <a:buNone/>
            </a:pPr>
            <a:r>
              <a:rPr lang="en-US" sz="1200" b="0" i="0" u="none" strike="noStrike" cap="none" dirty="0">
                <a:solidFill>
                  <a:srgbClr val="000000"/>
                </a:solidFill>
                <a:latin typeface="Century Gothic"/>
                <a:ea typeface="Century Gothic"/>
                <a:cs typeface="Century Gothic"/>
                <a:sym typeface="Century Gothic"/>
              </a:rPr>
              <a:t>Image Credit: </a:t>
            </a:r>
            <a:r>
              <a:rPr lang="en-US" sz="1200" dirty="0" smtClean="0">
                <a:latin typeface="Century Gothic"/>
                <a:ea typeface="Century Gothic"/>
                <a:cs typeface="Century Gothic"/>
                <a:sym typeface="Century Gothic"/>
              </a:rPr>
              <a:t>NASA</a:t>
            </a:r>
            <a:endParaRPr lang="en-US" sz="1200" dirty="0">
              <a:latin typeface="Century Gothic"/>
              <a:ea typeface="Century Gothic"/>
              <a:cs typeface="Century Gothic"/>
              <a:sym typeface="Century Gothic"/>
            </a:endParaRPr>
          </a:p>
        </p:txBody>
      </p:sp>
      <p:pic>
        <p:nvPicPr>
          <p:cNvPr id="4" name="Shape 171"/>
          <p:cNvPicPr preferRelativeResize="0"/>
          <p:nvPr/>
        </p:nvPicPr>
        <p:blipFill>
          <a:blip r:embed="rId3">
            <a:alphaModFix/>
          </a:blip>
          <a:stretch>
            <a:fillRect/>
          </a:stretch>
        </p:blipFill>
        <p:spPr>
          <a:xfrm rot="-136295">
            <a:off x="7629950" y="5280237"/>
            <a:ext cx="2400300" cy="1190625"/>
          </a:xfrm>
          <a:prstGeom prst="rect">
            <a:avLst/>
          </a:prstGeom>
          <a:noFill/>
          <a:ln>
            <a:noFill/>
          </a:ln>
        </p:spPr>
      </p:pic>
      <p:pic>
        <p:nvPicPr>
          <p:cNvPr id="5" name="Shape 172"/>
          <p:cNvPicPr preferRelativeResize="0"/>
          <p:nvPr/>
        </p:nvPicPr>
        <p:blipFill>
          <a:blip r:embed="rId4">
            <a:alphaModFix/>
          </a:blip>
          <a:stretch>
            <a:fillRect/>
          </a:stretch>
        </p:blipFill>
        <p:spPr>
          <a:xfrm rot="558827">
            <a:off x="117487" y="2785838"/>
            <a:ext cx="11058528" cy="2352676"/>
          </a:xfrm>
          <a:prstGeom prst="rect">
            <a:avLst/>
          </a:prstGeom>
          <a:noFill/>
          <a:ln>
            <a:noFill/>
          </a:ln>
        </p:spPr>
      </p:pic>
      <p:pic>
        <p:nvPicPr>
          <p:cNvPr id="6" name="Shape 173"/>
          <p:cNvPicPr preferRelativeResize="0"/>
          <p:nvPr/>
        </p:nvPicPr>
        <p:blipFill>
          <a:blip r:embed="rId5">
            <a:alphaModFix/>
          </a:blip>
          <a:stretch>
            <a:fillRect/>
          </a:stretch>
        </p:blipFill>
        <p:spPr>
          <a:xfrm rot="402966">
            <a:off x="2893775" y="2431037"/>
            <a:ext cx="3648077" cy="390525"/>
          </a:xfrm>
          <a:prstGeom prst="rect">
            <a:avLst/>
          </a:prstGeom>
          <a:noFill/>
          <a:ln>
            <a:noFill/>
          </a:ln>
        </p:spPr>
      </p:pic>
      <p:pic>
        <p:nvPicPr>
          <p:cNvPr id="7" name="Shape 177" descr="AVIRIS_plane.png"/>
          <p:cNvPicPr preferRelativeResize="0"/>
          <p:nvPr/>
        </p:nvPicPr>
        <p:blipFill>
          <a:blip r:embed="rId6">
            <a:alphaModFix/>
          </a:blip>
          <a:stretch>
            <a:fillRect/>
          </a:stretch>
        </p:blipFill>
        <p:spPr>
          <a:xfrm>
            <a:off x="7132175" y="1422663"/>
            <a:ext cx="4037150" cy="3218275"/>
          </a:xfrm>
          <a:prstGeom prst="rect">
            <a:avLst/>
          </a:prstGeom>
          <a:noFill/>
          <a:ln>
            <a:noFill/>
          </a:ln>
        </p:spPr>
      </p:pic>
      <p:sp>
        <p:nvSpPr>
          <p:cNvPr id="8" name="Shape 178"/>
          <p:cNvSpPr txBox="1"/>
          <p:nvPr/>
        </p:nvSpPr>
        <p:spPr>
          <a:xfrm>
            <a:off x="233800" y="2299000"/>
            <a:ext cx="1013100" cy="654600"/>
          </a:xfrm>
          <a:prstGeom prst="rect">
            <a:avLst/>
          </a:prstGeom>
          <a:noFill/>
          <a:ln>
            <a:noFill/>
          </a:ln>
        </p:spPr>
        <p:txBody>
          <a:bodyPr wrap="square" lIns="91425" tIns="91425" rIns="91425" bIns="91425" anchor="t" anchorCtr="0">
            <a:noAutofit/>
          </a:bodyPr>
          <a:lstStyle/>
          <a:p>
            <a:pPr lvl="0">
              <a:spcBef>
                <a:spcPts val="0"/>
              </a:spcBef>
              <a:buNone/>
            </a:pPr>
            <a:r>
              <a:rPr lang="en-US" sz="2400" dirty="0">
                <a:latin typeface="Century Gothic"/>
                <a:ea typeface="Century Gothic"/>
                <a:cs typeface="Century Gothic"/>
                <a:sym typeface="Century Gothic"/>
              </a:rPr>
              <a:t>SRTM</a:t>
            </a:r>
          </a:p>
        </p:txBody>
      </p:sp>
      <p:sp>
        <p:nvSpPr>
          <p:cNvPr id="9" name="Shape 179"/>
          <p:cNvSpPr txBox="1"/>
          <p:nvPr/>
        </p:nvSpPr>
        <p:spPr>
          <a:xfrm>
            <a:off x="10607880" y="3250937"/>
            <a:ext cx="1319400" cy="531300"/>
          </a:xfrm>
          <a:prstGeom prst="rect">
            <a:avLst/>
          </a:prstGeom>
          <a:noFill/>
          <a:ln>
            <a:noFill/>
          </a:ln>
        </p:spPr>
        <p:txBody>
          <a:bodyPr wrap="square" lIns="91425" tIns="91425" rIns="91425" bIns="91425" anchor="t" anchorCtr="0">
            <a:noAutofit/>
          </a:bodyPr>
          <a:lstStyle/>
          <a:p>
            <a:pPr lvl="0" rtl="0">
              <a:spcBef>
                <a:spcPts val="0"/>
              </a:spcBef>
              <a:buNone/>
            </a:pPr>
            <a:r>
              <a:rPr lang="en-US" sz="2400" dirty="0">
                <a:latin typeface="Century Gothic"/>
                <a:ea typeface="Century Gothic"/>
                <a:cs typeface="Century Gothic"/>
                <a:sym typeface="Century Gothic"/>
              </a:rPr>
              <a:t>AVIRIS</a:t>
            </a:r>
          </a:p>
        </p:txBody>
      </p:sp>
      <p:sp>
        <p:nvSpPr>
          <p:cNvPr id="10" name="Shape 180"/>
          <p:cNvSpPr txBox="1">
            <a:spLocks/>
          </p:cNvSpPr>
          <p:nvPr/>
        </p:nvSpPr>
        <p:spPr>
          <a:xfrm>
            <a:off x="233800" y="2804191"/>
            <a:ext cx="4218600" cy="479400"/>
          </a:xfrm>
          <a:prstGeom prst="rect">
            <a:avLst/>
          </a:prstGeom>
          <a:noFill/>
          <a:ln>
            <a:noFill/>
          </a:ln>
        </p:spPr>
        <p:txBody>
          <a:bodyPr vert="horz" wrap="square" lIns="91425" tIns="45700" rIns="91425" bIns="45700" rtlCol="0" anchor="ctr" anchorCtr="0">
            <a:noAutofit/>
          </a:bodyPr>
          <a:lstStyle>
            <a:lvl1pPr algn="l" defTabSz="914400" rtl="0" eaLnBrk="1" latinLnBrk="0" hangingPunct="1">
              <a:lnSpc>
                <a:spcPct val="90000"/>
              </a:lnSpc>
              <a:spcBef>
                <a:spcPct val="0"/>
              </a:spcBef>
              <a:buNone/>
              <a:defRPr sz="4800" b="0" kern="1200">
                <a:solidFill>
                  <a:srgbClr val="2E8652"/>
                </a:solidFill>
                <a:latin typeface="Century Gothic" panose="020B0502020202020204" pitchFamily="34" charset="0"/>
                <a:ea typeface="+mj-ea"/>
                <a:cs typeface="+mj-cs"/>
              </a:defRPr>
            </a:lvl1pPr>
          </a:lstStyle>
          <a:p>
            <a:pPr>
              <a:spcBef>
                <a:spcPts val="0"/>
              </a:spcBef>
              <a:buClr>
                <a:srgbClr val="2E8652"/>
              </a:buClr>
              <a:buSzPct val="25000"/>
              <a:buFont typeface="Century Gothic"/>
              <a:buNone/>
            </a:pPr>
            <a:r>
              <a:rPr lang="en-US" sz="2000"/>
              <a:t>Shuttle Radar </a:t>
            </a:r>
          </a:p>
          <a:p>
            <a:pPr>
              <a:spcBef>
                <a:spcPts val="0"/>
              </a:spcBef>
              <a:buClr>
                <a:srgbClr val="2E8652"/>
              </a:buClr>
              <a:buSzPct val="25000"/>
              <a:buFont typeface="Century Gothic"/>
              <a:buNone/>
            </a:pPr>
            <a:r>
              <a:rPr lang="en-US" sz="2000"/>
              <a:t>Topography Mission</a:t>
            </a:r>
            <a:endParaRPr lang="en-US" sz="2000" dirty="0"/>
          </a:p>
        </p:txBody>
      </p:sp>
      <p:sp>
        <p:nvSpPr>
          <p:cNvPr id="11" name="Shape 181"/>
          <p:cNvSpPr txBox="1">
            <a:spLocks/>
          </p:cNvSpPr>
          <p:nvPr/>
        </p:nvSpPr>
        <p:spPr>
          <a:xfrm>
            <a:off x="9630355" y="3724364"/>
            <a:ext cx="2085696" cy="1149766"/>
          </a:xfrm>
          <a:prstGeom prst="rect">
            <a:avLst/>
          </a:prstGeom>
          <a:noFill/>
          <a:ln>
            <a:noFill/>
          </a:ln>
        </p:spPr>
        <p:txBody>
          <a:bodyPr vert="horz" wrap="square" lIns="91425" tIns="45700" rIns="91425" bIns="45700" rtlCol="0" anchor="ctr" anchorCtr="0">
            <a:noAutofit/>
          </a:bodyPr>
          <a:lstStyle>
            <a:lvl1pPr algn="l" defTabSz="914400" rtl="0" eaLnBrk="1" latinLnBrk="0" hangingPunct="1">
              <a:lnSpc>
                <a:spcPct val="90000"/>
              </a:lnSpc>
              <a:spcBef>
                <a:spcPct val="0"/>
              </a:spcBef>
              <a:buNone/>
              <a:defRPr sz="4800" b="0" kern="1200">
                <a:solidFill>
                  <a:srgbClr val="2E8652"/>
                </a:solidFill>
                <a:latin typeface="Century Gothic" panose="020B0502020202020204" pitchFamily="34" charset="0"/>
                <a:ea typeface="+mj-ea"/>
                <a:cs typeface="+mj-cs"/>
              </a:defRPr>
            </a:lvl1pPr>
          </a:lstStyle>
          <a:p>
            <a:pPr algn="r">
              <a:spcBef>
                <a:spcPts val="0"/>
              </a:spcBef>
              <a:buClr>
                <a:srgbClr val="2E8652"/>
              </a:buClr>
              <a:buSzPct val="25000"/>
              <a:buFont typeface="Century Gothic"/>
              <a:buNone/>
            </a:pPr>
            <a:r>
              <a:rPr lang="en-US" sz="2000"/>
              <a:t>Airborne Visible/Infrared Imaging Spectrometer </a:t>
            </a:r>
            <a:endParaRPr lang="en-US" sz="2000" dirty="0"/>
          </a:p>
        </p:txBody>
      </p:sp>
      <p:pic>
        <p:nvPicPr>
          <p:cNvPr id="12" name="Shape 182" descr="SRTM.png"/>
          <p:cNvPicPr preferRelativeResize="0"/>
          <p:nvPr/>
        </p:nvPicPr>
        <p:blipFill>
          <a:blip r:embed="rId7">
            <a:alphaModFix/>
          </a:blip>
          <a:stretch>
            <a:fillRect/>
          </a:stretch>
        </p:blipFill>
        <p:spPr>
          <a:xfrm>
            <a:off x="1246900" y="1722500"/>
            <a:ext cx="3773440" cy="4169552"/>
          </a:xfrm>
          <a:prstGeom prst="rect">
            <a:avLst/>
          </a:prstGeom>
          <a:noFill/>
          <a:ln>
            <a:noFill/>
          </a:ln>
        </p:spPr>
      </p:pic>
    </p:spTree>
    <p:extLst>
      <p:ext uri="{BB962C8B-B14F-4D97-AF65-F5344CB8AC3E}">
        <p14:creationId xmlns:p14="http://schemas.microsoft.com/office/powerpoint/2010/main" val="1212106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hape 155"/>
          <p:cNvSpPr txBox="1">
            <a:spLocks noGrp="1"/>
          </p:cNvSpPr>
          <p:nvPr>
            <p:ph type="title"/>
          </p:nvPr>
        </p:nvSpPr>
        <p:spPr>
          <a:xfrm>
            <a:off x="1000125" y="216377"/>
            <a:ext cx="10233000" cy="634497"/>
          </a:xfrm>
          <a:prstGeom prst="rect">
            <a:avLst/>
          </a:prstGeom>
          <a:noFill/>
          <a:ln>
            <a:noFill/>
          </a:ln>
        </p:spPr>
        <p:txBody>
          <a:bodyPr wrap="square" lIns="91425" tIns="45700" rIns="91425" bIns="45700" anchor="ctr" anchorCtr="0">
            <a:noAutofit/>
          </a:bodyPr>
          <a:lstStyle/>
          <a:p>
            <a:pPr lvl="0">
              <a:spcBef>
                <a:spcPts val="0"/>
              </a:spcBef>
              <a:buClr>
                <a:srgbClr val="2E8652"/>
              </a:buClr>
              <a:buSzPct val="25000"/>
            </a:pPr>
            <a:r>
              <a:rPr lang="en-US" sz="4200" dirty="0" smtClean="0">
                <a:latin typeface="Century Gothic" panose="020B0502020202020204" pitchFamily="34" charset="0"/>
              </a:rPr>
              <a:t>Methods – Finding Dieback Thresholds</a:t>
            </a:r>
            <a:endParaRPr lang="en-US" sz="4200" dirty="0">
              <a:latin typeface="Century Gothic" panose="020B0502020202020204" pitchFamily="34" charset="0"/>
            </a:endParaRPr>
          </a:p>
        </p:txBody>
      </p:sp>
      <p:grpSp>
        <p:nvGrpSpPr>
          <p:cNvPr id="3" name="Group 2"/>
          <p:cNvGrpSpPr/>
          <p:nvPr/>
        </p:nvGrpSpPr>
        <p:grpSpPr>
          <a:xfrm>
            <a:off x="1090560" y="2131961"/>
            <a:ext cx="9737005" cy="2627700"/>
            <a:chOff x="1080512" y="1328093"/>
            <a:chExt cx="9737005" cy="2627700"/>
          </a:xfrm>
        </p:grpSpPr>
        <p:sp>
          <p:nvSpPr>
            <p:cNvPr id="7" name="Shape 189"/>
            <p:cNvSpPr/>
            <p:nvPr/>
          </p:nvSpPr>
          <p:spPr>
            <a:xfrm>
              <a:off x="1080512" y="1328093"/>
              <a:ext cx="2361300" cy="26277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smtClean="0">
                  <a:solidFill>
                    <a:schemeClr val="bg2">
                      <a:lumMod val="50000"/>
                    </a:schemeClr>
                  </a:solidFill>
                  <a:ea typeface="Century Gothic"/>
                  <a:cs typeface="Century Gothic"/>
                  <a:sym typeface="Century Gothic"/>
                </a:rPr>
                <a:t>Collect</a:t>
              </a:r>
              <a:r>
                <a:rPr lang="en-US" sz="2000" b="1" dirty="0" smtClean="0">
                  <a:solidFill>
                    <a:schemeClr val="bg2">
                      <a:lumMod val="50000"/>
                    </a:schemeClr>
                  </a:solidFill>
                  <a:latin typeface="Century Gothic"/>
                  <a:ea typeface="Century Gothic"/>
                  <a:cs typeface="Century Gothic"/>
                  <a:sym typeface="Century Gothic"/>
                </a:rPr>
                <a:t> </a:t>
              </a:r>
              <a:r>
                <a:rPr lang="en-US" sz="2000" dirty="0" smtClean="0">
                  <a:solidFill>
                    <a:schemeClr val="bg2">
                      <a:lumMod val="50000"/>
                    </a:schemeClr>
                  </a:solidFill>
                  <a:latin typeface="Century Gothic"/>
                  <a:ea typeface="Century Gothic"/>
                  <a:cs typeface="Century Gothic"/>
                  <a:sym typeface="Century Gothic"/>
                </a:rPr>
                <a:t>field data and RFAL data</a:t>
              </a:r>
              <a:endParaRPr lang="en-US" sz="2000" dirty="0">
                <a:solidFill>
                  <a:schemeClr val="bg2">
                    <a:lumMod val="50000"/>
                  </a:schemeClr>
                </a:solidFill>
                <a:latin typeface="Century Gothic"/>
                <a:ea typeface="Century Gothic"/>
                <a:cs typeface="Century Gothic"/>
                <a:sym typeface="Century Gothic"/>
              </a:endParaRPr>
            </a:p>
          </p:txBody>
        </p:sp>
        <p:sp>
          <p:nvSpPr>
            <p:cNvPr id="8" name="Shape 190"/>
            <p:cNvSpPr/>
            <p:nvPr/>
          </p:nvSpPr>
          <p:spPr>
            <a:xfrm>
              <a:off x="4935715" y="1328093"/>
              <a:ext cx="2143800" cy="26277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smtClean="0">
                  <a:solidFill>
                    <a:schemeClr val="bg2">
                      <a:lumMod val="50000"/>
                    </a:schemeClr>
                  </a:solidFill>
                  <a:latin typeface="Century Gothic"/>
                  <a:ea typeface="Century Gothic"/>
                  <a:cs typeface="Century Gothic"/>
                  <a:sym typeface="Century Gothic"/>
                </a:rPr>
                <a:t>Plot </a:t>
              </a:r>
              <a:r>
                <a:rPr lang="en-US" sz="2000" dirty="0" smtClean="0">
                  <a:solidFill>
                    <a:schemeClr val="bg2">
                      <a:lumMod val="50000"/>
                    </a:schemeClr>
                  </a:solidFill>
                  <a:latin typeface="Century Gothic"/>
                  <a:ea typeface="Century Gothic"/>
                  <a:cs typeface="Century Gothic"/>
                  <a:sym typeface="Century Gothic"/>
                </a:rPr>
                <a:t>RFAL against field data</a:t>
              </a:r>
              <a:endParaRPr lang="en-US" sz="2000" dirty="0">
                <a:solidFill>
                  <a:schemeClr val="bg2">
                    <a:lumMod val="50000"/>
                  </a:schemeClr>
                </a:solidFill>
                <a:latin typeface="Century Gothic"/>
                <a:ea typeface="Century Gothic"/>
                <a:cs typeface="Century Gothic"/>
                <a:sym typeface="Century Gothic"/>
              </a:endParaRPr>
            </a:p>
          </p:txBody>
        </p:sp>
        <p:sp>
          <p:nvSpPr>
            <p:cNvPr id="9" name="Shape 191"/>
            <p:cNvSpPr/>
            <p:nvPr/>
          </p:nvSpPr>
          <p:spPr>
            <a:xfrm>
              <a:off x="8573418" y="1328093"/>
              <a:ext cx="2244099" cy="2627700"/>
            </a:xfrm>
            <a:prstGeom prst="rect">
              <a:avLst/>
            </a:prstGeom>
            <a:solidFill>
              <a:srgbClr val="D9EAD3"/>
            </a:solidFill>
            <a:ln w="9525" cap="flat" cmpd="sng">
              <a:solidFill>
                <a:srgbClr val="6AA84F"/>
              </a:solidFill>
              <a:prstDash val="solid"/>
              <a:round/>
              <a:headEnd type="none" w="med" len="med"/>
              <a:tailEnd type="none" w="med" len="med"/>
            </a:ln>
          </p:spPr>
          <p:txBody>
            <a:bodyPr wrap="square" lIns="91425" tIns="91425" rIns="91425" bIns="91425" anchor="ctr" anchorCtr="0">
              <a:noAutofit/>
            </a:bodyPr>
            <a:lstStyle/>
            <a:p>
              <a:pPr lvl="0" algn="ctr" rtl="0">
                <a:spcBef>
                  <a:spcPts val="0"/>
                </a:spcBef>
                <a:buNone/>
              </a:pPr>
              <a:r>
                <a:rPr lang="en-US" sz="2000" b="1" dirty="0" smtClean="0">
                  <a:solidFill>
                    <a:schemeClr val="bg2">
                      <a:lumMod val="50000"/>
                    </a:schemeClr>
                  </a:solidFill>
                  <a:latin typeface="Century Gothic"/>
                  <a:ea typeface="Century Gothic"/>
                  <a:cs typeface="Century Gothic"/>
                  <a:sym typeface="Century Gothic"/>
                </a:rPr>
                <a:t>Determine dieback </a:t>
              </a:r>
              <a:r>
                <a:rPr lang="en-US" sz="2000" dirty="0" smtClean="0">
                  <a:solidFill>
                    <a:schemeClr val="bg2">
                      <a:lumMod val="50000"/>
                    </a:schemeClr>
                  </a:solidFill>
                  <a:latin typeface="Century Gothic"/>
                  <a:ea typeface="Century Gothic"/>
                  <a:cs typeface="Century Gothic"/>
                  <a:sym typeface="Century Gothic"/>
                </a:rPr>
                <a:t>threshold value from trend line equation</a:t>
              </a:r>
              <a:endParaRPr lang="en-US" sz="2000" dirty="0">
                <a:solidFill>
                  <a:schemeClr val="bg2">
                    <a:lumMod val="50000"/>
                  </a:schemeClr>
                </a:solidFill>
                <a:latin typeface="Century Gothic"/>
                <a:ea typeface="Century Gothic"/>
                <a:cs typeface="Century Gothic"/>
                <a:sym typeface="Century Gothic"/>
              </a:endParaRPr>
            </a:p>
          </p:txBody>
        </p:sp>
        <p:cxnSp>
          <p:nvCxnSpPr>
            <p:cNvPr id="10" name="Shape 192"/>
            <p:cNvCxnSpPr>
              <a:stCxn id="7" idx="3"/>
              <a:endCxn id="8" idx="1"/>
            </p:cNvCxnSpPr>
            <p:nvPr/>
          </p:nvCxnSpPr>
          <p:spPr>
            <a:xfrm>
              <a:off x="3441812" y="2641943"/>
              <a:ext cx="1493903" cy="0"/>
            </a:xfrm>
            <a:prstGeom prst="straightConnector1">
              <a:avLst/>
            </a:prstGeom>
            <a:noFill/>
            <a:ln w="9525" cap="flat" cmpd="sng">
              <a:solidFill>
                <a:srgbClr val="38761D"/>
              </a:solidFill>
              <a:prstDash val="solid"/>
              <a:round/>
              <a:headEnd type="none" w="lg" len="lg"/>
              <a:tailEnd type="triangle" w="lg" len="lg"/>
            </a:ln>
          </p:spPr>
        </p:cxnSp>
        <p:cxnSp>
          <p:nvCxnSpPr>
            <p:cNvPr id="11" name="Shape 193"/>
            <p:cNvCxnSpPr>
              <a:stCxn id="8" idx="3"/>
              <a:endCxn id="9" idx="1"/>
            </p:cNvCxnSpPr>
            <p:nvPr/>
          </p:nvCxnSpPr>
          <p:spPr>
            <a:xfrm>
              <a:off x="7079515" y="2641943"/>
              <a:ext cx="1493903" cy="0"/>
            </a:xfrm>
            <a:prstGeom prst="straightConnector1">
              <a:avLst/>
            </a:prstGeom>
            <a:noFill/>
            <a:ln w="9525" cap="flat" cmpd="sng">
              <a:solidFill>
                <a:srgbClr val="38761D"/>
              </a:solidFill>
              <a:prstDash val="solid"/>
              <a:round/>
              <a:headEnd type="none" w="lg" len="lg"/>
              <a:tailEnd type="triangle" w="lg" len="lg"/>
            </a:ln>
          </p:spPr>
        </p:cxnSp>
      </p:grpSp>
    </p:spTree>
    <p:extLst>
      <p:ext uri="{BB962C8B-B14F-4D97-AF65-F5344CB8AC3E}">
        <p14:creationId xmlns:p14="http://schemas.microsoft.com/office/powerpoint/2010/main" val="4236715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2017Fall_JPL_SantaMonicaMountainsEcoII_Presentation_RD_EHedits</Template>
  <TotalTime>2645</TotalTime>
  <Words>5154</Words>
  <Application>Microsoft Office PowerPoint</Application>
  <PresentationFormat>Widescreen</PresentationFormat>
  <Paragraphs>1015</Paragraphs>
  <Slides>61</Slides>
  <Notes>59</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61</vt:i4>
      </vt:variant>
    </vt:vector>
  </HeadingPairs>
  <TitlesOfParts>
    <vt:vector size="68" baseType="lpstr">
      <vt:lpstr>Arial</vt:lpstr>
      <vt:lpstr>Calibri</vt:lpstr>
      <vt:lpstr>Cambria Math</vt:lpstr>
      <vt:lpstr>Century Gothic</vt:lpstr>
      <vt:lpstr>Garamond</vt:lpstr>
      <vt:lpstr>Webdings</vt:lpstr>
      <vt:lpstr>Office Theme</vt:lpstr>
      <vt:lpstr>PowerPoint Presentation</vt:lpstr>
      <vt:lpstr>Oak Woodlands</vt:lpstr>
      <vt:lpstr>The Drought</vt:lpstr>
      <vt:lpstr>Partners</vt:lpstr>
      <vt:lpstr>Resource Conservation District of the Santa Monica Mountains</vt:lpstr>
      <vt:lpstr>Santa Monica Mountains (2013-2017)</vt:lpstr>
      <vt:lpstr>Objectives</vt:lpstr>
      <vt:lpstr>NASA Satellites/Sensors Used</vt:lpstr>
      <vt:lpstr>Methods – Finding Dieback Thresholds</vt:lpstr>
      <vt:lpstr>Finding Dieback Thresholds</vt:lpstr>
      <vt:lpstr>Methods - Species Mapping</vt:lpstr>
      <vt:lpstr>Methods – choosing endmembers</vt:lpstr>
      <vt:lpstr>Methods – choosing endmembers</vt:lpstr>
      <vt:lpstr>Methods – choosing endmembers</vt:lpstr>
      <vt:lpstr>Methods – choosing endmembers</vt:lpstr>
      <vt:lpstr>Methods – choosing endmembers</vt:lpstr>
      <vt:lpstr>Methods – choosing endmembers</vt:lpstr>
      <vt:lpstr>Methods – choosing endmembers</vt:lpstr>
      <vt:lpstr>Methods - Regression Analysis</vt:lpstr>
      <vt:lpstr>RESULTS</vt:lpstr>
      <vt:lpstr>Defining the Threshold</vt:lpstr>
      <vt:lpstr>Results – Species Map (2013)</vt:lpstr>
      <vt:lpstr>Species Map Accuracy</vt:lpstr>
      <vt:lpstr>MESMA RMSE</vt:lpstr>
      <vt:lpstr>MESMA RMSE</vt:lpstr>
      <vt:lpstr>Results – Simplified Species Map</vt:lpstr>
      <vt:lpstr>Simplified Species Map Accuracy</vt:lpstr>
      <vt:lpstr>Results - Number of Days with Precipitation</vt:lpstr>
      <vt:lpstr>Results - Cumulative Annual Precipitation</vt:lpstr>
      <vt:lpstr>Results - Mean Annual Temperature</vt:lpstr>
      <vt:lpstr>Results - Number of Days over 95°F</vt:lpstr>
      <vt:lpstr>Highest R2 Values Between 9 Species and 5 Climatic Variables</vt:lpstr>
      <vt:lpstr>PowerPoint Presentation</vt:lpstr>
      <vt:lpstr>PowerPoint Presentation</vt:lpstr>
      <vt:lpstr>LiDAR</vt:lpstr>
      <vt:lpstr>LiDAR</vt:lpstr>
      <vt:lpstr>LiDAR</vt:lpstr>
      <vt:lpstr>LiDAR – Canopy Height</vt:lpstr>
      <vt:lpstr>LiDAR – Canopy Density</vt:lpstr>
      <vt:lpstr>LiDAR</vt:lpstr>
      <vt:lpstr>LiDAR – Fire Danger</vt:lpstr>
      <vt:lpstr>Acreage of Oak Woodlands</vt:lpstr>
      <vt:lpstr>Conclusions</vt:lpstr>
      <vt:lpstr>Errors and Uncertainties</vt:lpstr>
      <vt:lpstr>Future Work</vt:lpstr>
      <vt:lpstr>Acknowledgements</vt:lpstr>
      <vt:lpstr>Thank you!</vt:lpstr>
      <vt:lpstr>Backup Slides</vt:lpstr>
      <vt:lpstr>Results - Number of Days over 90°F</vt:lpstr>
      <vt:lpstr>Results - Dead Vegetation Pixels (Spring)</vt:lpstr>
      <vt:lpstr>Understanding the Condition Metric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Precipitation Trend: 2010-2017</vt:lpstr>
    </vt:vector>
  </TitlesOfParts>
  <Company>JPL</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Foster, Kelsey T (329B-Affiliate)</dc:creator>
  <cp:lastModifiedBy>Clayton, Amanda L. (LARC-E3)[SSAI DEVELOP]</cp:lastModifiedBy>
  <cp:revision>119</cp:revision>
  <dcterms:created xsi:type="dcterms:W3CDTF">2017-10-19T18:10:44Z</dcterms:created>
  <dcterms:modified xsi:type="dcterms:W3CDTF">2017-11-28T19:59:28Z</dcterms:modified>
</cp:coreProperties>
</file>